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49"/>
  </p:notesMasterIdLst>
  <p:handoutMasterIdLst>
    <p:handoutMasterId r:id="rId50"/>
  </p:handoutMasterIdLst>
  <p:sldIdLst>
    <p:sldId id="256" r:id="rId3"/>
    <p:sldId id="274" r:id="rId4"/>
    <p:sldId id="275" r:id="rId5"/>
    <p:sldId id="277" r:id="rId6"/>
    <p:sldId id="278" r:id="rId7"/>
    <p:sldId id="279" r:id="rId8"/>
    <p:sldId id="280" r:id="rId9"/>
    <p:sldId id="316" r:id="rId10"/>
    <p:sldId id="317" r:id="rId11"/>
    <p:sldId id="318" r:id="rId12"/>
    <p:sldId id="319" r:id="rId13"/>
    <p:sldId id="320" r:id="rId14"/>
    <p:sldId id="281" r:id="rId15"/>
    <p:sldId id="321" r:id="rId16"/>
    <p:sldId id="282" r:id="rId17"/>
    <p:sldId id="284" r:id="rId18"/>
    <p:sldId id="285" r:id="rId19"/>
    <p:sldId id="283" r:id="rId20"/>
    <p:sldId id="286" r:id="rId21"/>
    <p:sldId id="287" r:id="rId22"/>
    <p:sldId id="288" r:id="rId23"/>
    <p:sldId id="289" r:id="rId24"/>
    <p:sldId id="290" r:id="rId25"/>
    <p:sldId id="291" r:id="rId26"/>
    <p:sldId id="322" r:id="rId27"/>
    <p:sldId id="292" r:id="rId28"/>
    <p:sldId id="323" r:id="rId29"/>
    <p:sldId id="294" r:id="rId30"/>
    <p:sldId id="324" r:id="rId31"/>
    <p:sldId id="325" r:id="rId32"/>
    <p:sldId id="293" r:id="rId33"/>
    <p:sldId id="295" r:id="rId34"/>
    <p:sldId id="296" r:id="rId35"/>
    <p:sldId id="297" r:id="rId36"/>
    <p:sldId id="326" r:id="rId37"/>
    <p:sldId id="299" r:id="rId38"/>
    <p:sldId id="298" r:id="rId39"/>
    <p:sldId id="300" r:id="rId40"/>
    <p:sldId id="301" r:id="rId41"/>
    <p:sldId id="302" r:id="rId42"/>
    <p:sldId id="303" r:id="rId43"/>
    <p:sldId id="304" r:id="rId44"/>
    <p:sldId id="327" r:id="rId45"/>
    <p:sldId id="306" r:id="rId46"/>
    <p:sldId id="328" r:id="rId47"/>
    <p:sldId id="273" r:id="rId48"/>
  </p:sldIdLst>
  <p:sldSz cx="18288000" cy="10287000"/>
  <p:notesSz cx="6858000" cy="9144000"/>
  <p:embeddedFontLst>
    <p:embeddedFont>
      <p:font typeface="EYInterstate" panose="02000503020000020004" pitchFamily="2" charset="0"/>
      <p:regular r:id="rId51"/>
      <p:bold r:id="rId52"/>
      <p:italic r:id="rId53"/>
      <p:boldItalic r:id="rId54"/>
    </p:embeddedFont>
    <p:embeddedFont>
      <p:font typeface="EYInterstate Light" panose="02000506000000020004" pitchFamily="2" charset="0"/>
      <p:regular r:id="rId55"/>
      <p:bold r:id="rId56"/>
      <p:italic r:id="rId57"/>
      <p:boldItalic r:id="rId58"/>
    </p:embeddedFont>
    <p:embeddedFont>
      <p:font typeface="Georgia" panose="02040502050405020303" pitchFamily="18"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Trebuchet MS" panose="020B0603020202020204" pitchFamily="34" charset="0"/>
      <p:regular r:id="rId67"/>
      <p:bold r:id="rId68"/>
      <p:italic r:id="rId69"/>
      <p:boldItalic r:id="rId70"/>
    </p:embeddedFont>
    <p:embeddedFont>
      <p:font typeface="Yu Mincho" panose="02020400000000000000" pitchFamily="18" charset="-128"/>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9E0CD-6BE2-4978-95E4-634FDDE7E81E}" v="224" dt="2024-10-28T15:03:19.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4" autoAdjust="0"/>
    <p:restoredTop sz="94556" autoAdjust="0"/>
  </p:normalViewPr>
  <p:slideViewPr>
    <p:cSldViewPr>
      <p:cViewPr varScale="1">
        <p:scale>
          <a:sx n="52" d="100"/>
          <a:sy n="52" d="100"/>
        </p:scale>
        <p:origin x="32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notesViewPr>
    <p:cSldViewPr>
      <p:cViewPr varScale="1">
        <p:scale>
          <a:sx n="92" d="100"/>
          <a:sy n="92" d="100"/>
        </p:scale>
        <p:origin x="4072"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ana Dragoiu" userId="9954053e-f122-4687-8706-3793f98a79a6" providerId="ADAL" clId="{2329E0CD-6BE2-4978-95E4-634FDDE7E81E}"/>
    <pc:docChg chg="undo redo custSel addSld delSld modSld sldOrd">
      <pc:chgData name="Ariana Dragoiu" userId="9954053e-f122-4687-8706-3793f98a79a6" providerId="ADAL" clId="{2329E0CD-6BE2-4978-95E4-634FDDE7E81E}" dt="2024-10-28T15:07:23.541" v="2827" actId="20577"/>
      <pc:docMkLst>
        <pc:docMk/>
      </pc:docMkLst>
      <pc:sldChg chg="addSp modSp mod">
        <pc:chgData name="Ariana Dragoiu" userId="9954053e-f122-4687-8706-3793f98a79a6" providerId="ADAL" clId="{2329E0CD-6BE2-4978-95E4-634FDDE7E81E}" dt="2024-10-28T11:48:00.143" v="36" actId="1076"/>
        <pc:sldMkLst>
          <pc:docMk/>
          <pc:sldMk cId="0" sldId="256"/>
        </pc:sldMkLst>
        <pc:spChg chg="add mod">
          <ac:chgData name="Ariana Dragoiu" userId="9954053e-f122-4687-8706-3793f98a79a6" providerId="ADAL" clId="{2329E0CD-6BE2-4978-95E4-634FDDE7E81E}" dt="2024-10-28T11:47:53.176" v="34"/>
          <ac:spMkLst>
            <pc:docMk/>
            <pc:sldMk cId="0" sldId="256"/>
            <ac:spMk id="2" creationId="{2EB1C620-06AB-4BA0-885D-04D5F7E0889D}"/>
          </ac:spMkLst>
        </pc:spChg>
        <pc:spChg chg="add mod">
          <ac:chgData name="Ariana Dragoiu" userId="9954053e-f122-4687-8706-3793f98a79a6" providerId="ADAL" clId="{2329E0CD-6BE2-4978-95E4-634FDDE7E81E}" dt="2024-10-28T11:48:00.143" v="36" actId="1076"/>
          <ac:spMkLst>
            <pc:docMk/>
            <pc:sldMk cId="0" sldId="256"/>
            <ac:spMk id="4" creationId="{EB91176D-5A29-13AA-2E46-A3DF1EA2A915}"/>
          </ac:spMkLst>
        </pc:spChg>
        <pc:cxnChg chg="add mod">
          <ac:chgData name="Ariana Dragoiu" userId="9954053e-f122-4687-8706-3793f98a79a6" providerId="ADAL" clId="{2329E0CD-6BE2-4978-95E4-634FDDE7E81E}" dt="2024-10-28T11:47:53.176" v="34"/>
          <ac:cxnSpMkLst>
            <pc:docMk/>
            <pc:sldMk cId="0" sldId="256"/>
            <ac:cxnSpMk id="5" creationId="{7965D062-40EE-1C00-AA92-413987F2E6DC}"/>
          </ac:cxnSpMkLst>
        </pc:cxnChg>
      </pc:sldChg>
      <pc:sldChg chg="delSp modSp mod">
        <pc:chgData name="Ariana Dragoiu" userId="9954053e-f122-4687-8706-3793f98a79a6" providerId="ADAL" clId="{2329E0CD-6BE2-4978-95E4-634FDDE7E81E}" dt="2024-10-28T13:55:12.399" v="1463" actId="122"/>
        <pc:sldMkLst>
          <pc:docMk/>
          <pc:sldMk cId="3923672245" sldId="273"/>
        </pc:sldMkLst>
        <pc:spChg chg="mod">
          <ac:chgData name="Ariana Dragoiu" userId="9954053e-f122-4687-8706-3793f98a79a6" providerId="ADAL" clId="{2329E0CD-6BE2-4978-95E4-634FDDE7E81E}" dt="2024-10-28T13:55:12.399" v="1463" actId="122"/>
          <ac:spMkLst>
            <pc:docMk/>
            <pc:sldMk cId="3923672245" sldId="273"/>
            <ac:spMk id="3" creationId="{AAE98481-BE5A-C14D-02D5-EAB77EDB1EF3}"/>
          </ac:spMkLst>
        </pc:spChg>
        <pc:spChg chg="mod">
          <ac:chgData name="Ariana Dragoiu" userId="9954053e-f122-4687-8706-3793f98a79a6" providerId="ADAL" clId="{2329E0CD-6BE2-4978-95E4-634FDDE7E81E}" dt="2024-10-28T13:54:48.534" v="1455" actId="12788"/>
          <ac:spMkLst>
            <pc:docMk/>
            <pc:sldMk cId="3923672245" sldId="273"/>
            <ac:spMk id="5" creationId="{C39B226B-7FC4-756A-B89D-D3EAD2B8C241}"/>
          </ac:spMkLst>
        </pc:spChg>
        <pc:spChg chg="del mod">
          <ac:chgData name="Ariana Dragoiu" userId="9954053e-f122-4687-8706-3793f98a79a6" providerId="ADAL" clId="{2329E0CD-6BE2-4978-95E4-634FDDE7E81E}" dt="2024-10-28T13:54:59.019" v="1458" actId="478"/>
          <ac:spMkLst>
            <pc:docMk/>
            <pc:sldMk cId="3923672245" sldId="273"/>
            <ac:spMk id="6" creationId="{4730E781-65FA-6ECC-CA23-04ED388830DA}"/>
          </ac:spMkLst>
        </pc:spChg>
      </pc:sldChg>
      <pc:sldChg chg="addSp delSp modSp mod">
        <pc:chgData name="Ariana Dragoiu" userId="9954053e-f122-4687-8706-3793f98a79a6" providerId="ADAL" clId="{2329E0CD-6BE2-4978-95E4-634FDDE7E81E}" dt="2024-10-28T12:08:44.258" v="179" actId="12789"/>
        <pc:sldMkLst>
          <pc:docMk/>
          <pc:sldMk cId="910351335" sldId="274"/>
        </pc:sldMkLst>
        <pc:spChg chg="add mod">
          <ac:chgData name="Ariana Dragoiu" userId="9954053e-f122-4687-8706-3793f98a79a6" providerId="ADAL" clId="{2329E0CD-6BE2-4978-95E4-634FDDE7E81E}" dt="2024-10-28T11:50:26.978" v="118" actId="1076"/>
          <ac:spMkLst>
            <pc:docMk/>
            <pc:sldMk cId="910351335" sldId="274"/>
            <ac:spMk id="4" creationId="{9ED94294-D951-BCAF-C0BD-AB4BD1153F02}"/>
          </ac:spMkLst>
        </pc:spChg>
        <pc:spChg chg="add mod">
          <ac:chgData name="Ariana Dragoiu" userId="9954053e-f122-4687-8706-3793f98a79a6" providerId="ADAL" clId="{2329E0CD-6BE2-4978-95E4-634FDDE7E81E}" dt="2024-10-28T12:04:33.806" v="120"/>
          <ac:spMkLst>
            <pc:docMk/>
            <pc:sldMk cId="910351335" sldId="274"/>
            <ac:spMk id="6" creationId="{AAE33265-B8C9-6426-D2D7-FB205D16A944}"/>
          </ac:spMkLst>
        </pc:spChg>
        <pc:spChg chg="add mod">
          <ac:chgData name="Ariana Dragoiu" userId="9954053e-f122-4687-8706-3793f98a79a6" providerId="ADAL" clId="{2329E0CD-6BE2-4978-95E4-634FDDE7E81E}" dt="2024-10-28T12:04:33.806" v="120"/>
          <ac:spMkLst>
            <pc:docMk/>
            <pc:sldMk cId="910351335" sldId="274"/>
            <ac:spMk id="7" creationId="{B04F5EE2-B0F6-6739-FE02-E0E5B9915374}"/>
          </ac:spMkLst>
        </pc:spChg>
        <pc:spChg chg="add mod">
          <ac:chgData name="Ariana Dragoiu" userId="9954053e-f122-4687-8706-3793f98a79a6" providerId="ADAL" clId="{2329E0CD-6BE2-4978-95E4-634FDDE7E81E}" dt="2024-10-28T12:04:33.806" v="120"/>
          <ac:spMkLst>
            <pc:docMk/>
            <pc:sldMk cId="910351335" sldId="274"/>
            <ac:spMk id="8" creationId="{7833C81A-D222-0143-E1DD-AC9862D282B5}"/>
          </ac:spMkLst>
        </pc:spChg>
        <pc:spChg chg="add mod">
          <ac:chgData name="Ariana Dragoiu" userId="9954053e-f122-4687-8706-3793f98a79a6" providerId="ADAL" clId="{2329E0CD-6BE2-4978-95E4-634FDDE7E81E}" dt="2024-10-28T12:04:33.806" v="120"/>
          <ac:spMkLst>
            <pc:docMk/>
            <pc:sldMk cId="910351335" sldId="274"/>
            <ac:spMk id="9" creationId="{39032D44-06F5-4F1A-E604-ED098F158ADD}"/>
          </ac:spMkLst>
        </pc:spChg>
        <pc:spChg chg="add mod">
          <ac:chgData name="Ariana Dragoiu" userId="9954053e-f122-4687-8706-3793f98a79a6" providerId="ADAL" clId="{2329E0CD-6BE2-4978-95E4-634FDDE7E81E}" dt="2024-10-28T12:04:33.806" v="120"/>
          <ac:spMkLst>
            <pc:docMk/>
            <pc:sldMk cId="910351335" sldId="274"/>
            <ac:spMk id="10" creationId="{556F3451-575B-B32F-85E8-3B0957068D17}"/>
          </ac:spMkLst>
        </pc:spChg>
        <pc:spChg chg="add mod">
          <ac:chgData name="Ariana Dragoiu" userId="9954053e-f122-4687-8706-3793f98a79a6" providerId="ADAL" clId="{2329E0CD-6BE2-4978-95E4-634FDDE7E81E}" dt="2024-10-28T12:04:33.806" v="120"/>
          <ac:spMkLst>
            <pc:docMk/>
            <pc:sldMk cId="910351335" sldId="274"/>
            <ac:spMk id="12" creationId="{ED91C685-AB50-7576-41DE-53B7FC0D5FBA}"/>
          </ac:spMkLst>
        </pc:spChg>
        <pc:spChg chg="add mod">
          <ac:chgData name="Ariana Dragoiu" userId="9954053e-f122-4687-8706-3793f98a79a6" providerId="ADAL" clId="{2329E0CD-6BE2-4978-95E4-634FDDE7E81E}" dt="2024-10-28T12:04:33.806" v="120"/>
          <ac:spMkLst>
            <pc:docMk/>
            <pc:sldMk cId="910351335" sldId="274"/>
            <ac:spMk id="13" creationId="{C7654B0C-1B4E-FB03-62C7-3CF122568F72}"/>
          </ac:spMkLst>
        </pc:spChg>
        <pc:spChg chg="add mod">
          <ac:chgData name="Ariana Dragoiu" userId="9954053e-f122-4687-8706-3793f98a79a6" providerId="ADAL" clId="{2329E0CD-6BE2-4978-95E4-634FDDE7E81E}" dt="2024-10-28T12:04:33.806" v="120"/>
          <ac:spMkLst>
            <pc:docMk/>
            <pc:sldMk cId="910351335" sldId="274"/>
            <ac:spMk id="14" creationId="{0A10CA3A-DBC6-492A-24EA-FC03ADB354E9}"/>
          </ac:spMkLst>
        </pc:spChg>
        <pc:spChg chg="add mod">
          <ac:chgData name="Ariana Dragoiu" userId="9954053e-f122-4687-8706-3793f98a79a6" providerId="ADAL" clId="{2329E0CD-6BE2-4978-95E4-634FDDE7E81E}" dt="2024-10-28T12:04:33.806" v="120"/>
          <ac:spMkLst>
            <pc:docMk/>
            <pc:sldMk cId="910351335" sldId="274"/>
            <ac:spMk id="15" creationId="{F3666A7F-1CC1-DF8C-5CBE-2528F370AB78}"/>
          </ac:spMkLst>
        </pc:spChg>
        <pc:spChg chg="add mod">
          <ac:chgData name="Ariana Dragoiu" userId="9954053e-f122-4687-8706-3793f98a79a6" providerId="ADAL" clId="{2329E0CD-6BE2-4978-95E4-634FDDE7E81E}" dt="2024-10-28T12:04:33.806" v="120"/>
          <ac:spMkLst>
            <pc:docMk/>
            <pc:sldMk cId="910351335" sldId="274"/>
            <ac:spMk id="17" creationId="{4E86C080-EECE-405F-B07F-816D444B6DCD}"/>
          </ac:spMkLst>
        </pc:spChg>
        <pc:spChg chg="add mod">
          <ac:chgData name="Ariana Dragoiu" userId="9954053e-f122-4687-8706-3793f98a79a6" providerId="ADAL" clId="{2329E0CD-6BE2-4978-95E4-634FDDE7E81E}" dt="2024-10-28T12:04:33.806" v="120"/>
          <ac:spMkLst>
            <pc:docMk/>
            <pc:sldMk cId="910351335" sldId="274"/>
            <ac:spMk id="18" creationId="{A553B2DE-F25A-4B45-2667-D1F059B0821B}"/>
          </ac:spMkLst>
        </pc:spChg>
        <pc:spChg chg="add mod">
          <ac:chgData name="Ariana Dragoiu" userId="9954053e-f122-4687-8706-3793f98a79a6" providerId="ADAL" clId="{2329E0CD-6BE2-4978-95E4-634FDDE7E81E}" dt="2024-10-28T12:04:33.806" v="120"/>
          <ac:spMkLst>
            <pc:docMk/>
            <pc:sldMk cId="910351335" sldId="274"/>
            <ac:spMk id="19" creationId="{5D6C6145-7F16-8A14-641C-527CF0B66CF8}"/>
          </ac:spMkLst>
        </pc:spChg>
        <pc:spChg chg="add mod">
          <ac:chgData name="Ariana Dragoiu" userId="9954053e-f122-4687-8706-3793f98a79a6" providerId="ADAL" clId="{2329E0CD-6BE2-4978-95E4-634FDDE7E81E}" dt="2024-10-28T12:04:33.806" v="120"/>
          <ac:spMkLst>
            <pc:docMk/>
            <pc:sldMk cId="910351335" sldId="274"/>
            <ac:spMk id="21" creationId="{B12AC492-E13F-E1E1-1BD3-4BF9F50EE829}"/>
          </ac:spMkLst>
        </pc:spChg>
        <pc:spChg chg="add mod">
          <ac:chgData name="Ariana Dragoiu" userId="9954053e-f122-4687-8706-3793f98a79a6" providerId="ADAL" clId="{2329E0CD-6BE2-4978-95E4-634FDDE7E81E}" dt="2024-10-28T12:04:33.806" v="120"/>
          <ac:spMkLst>
            <pc:docMk/>
            <pc:sldMk cId="910351335" sldId="274"/>
            <ac:spMk id="22" creationId="{F4973139-AB4A-A58F-0647-7FB7C38E8EEA}"/>
          </ac:spMkLst>
        </pc:spChg>
        <pc:spChg chg="add mod">
          <ac:chgData name="Ariana Dragoiu" userId="9954053e-f122-4687-8706-3793f98a79a6" providerId="ADAL" clId="{2329E0CD-6BE2-4978-95E4-634FDDE7E81E}" dt="2024-10-28T12:04:33.806" v="120"/>
          <ac:spMkLst>
            <pc:docMk/>
            <pc:sldMk cId="910351335" sldId="274"/>
            <ac:spMk id="23" creationId="{37400265-B5CB-F8DD-9C87-6C9A0CA0E420}"/>
          </ac:spMkLst>
        </pc:spChg>
        <pc:spChg chg="add mod">
          <ac:chgData name="Ariana Dragoiu" userId="9954053e-f122-4687-8706-3793f98a79a6" providerId="ADAL" clId="{2329E0CD-6BE2-4978-95E4-634FDDE7E81E}" dt="2024-10-28T12:04:33.806" v="120"/>
          <ac:spMkLst>
            <pc:docMk/>
            <pc:sldMk cId="910351335" sldId="274"/>
            <ac:spMk id="24" creationId="{CCDA4212-40A0-47A9-75F2-5474CE76CEB7}"/>
          </ac:spMkLst>
        </pc:spChg>
        <pc:spChg chg="mod">
          <ac:chgData name="Ariana Dragoiu" userId="9954053e-f122-4687-8706-3793f98a79a6" providerId="ADAL" clId="{2329E0CD-6BE2-4978-95E4-634FDDE7E81E}" dt="2024-10-28T12:04:41.133" v="121"/>
          <ac:spMkLst>
            <pc:docMk/>
            <pc:sldMk cId="910351335" sldId="274"/>
            <ac:spMk id="26" creationId="{E6839304-8B8A-E2DA-F5A5-33B6BEA65A79}"/>
          </ac:spMkLst>
        </pc:spChg>
        <pc:spChg chg="mod">
          <ac:chgData name="Ariana Dragoiu" userId="9954053e-f122-4687-8706-3793f98a79a6" providerId="ADAL" clId="{2329E0CD-6BE2-4978-95E4-634FDDE7E81E}" dt="2024-10-28T12:04:41.133" v="121"/>
          <ac:spMkLst>
            <pc:docMk/>
            <pc:sldMk cId="910351335" sldId="274"/>
            <ac:spMk id="27" creationId="{985722E6-D6B5-1537-E771-873BAFFC06DC}"/>
          </ac:spMkLst>
        </pc:spChg>
        <pc:spChg chg="mod">
          <ac:chgData name="Ariana Dragoiu" userId="9954053e-f122-4687-8706-3793f98a79a6" providerId="ADAL" clId="{2329E0CD-6BE2-4978-95E4-634FDDE7E81E}" dt="2024-10-28T12:04:41.133" v="121"/>
          <ac:spMkLst>
            <pc:docMk/>
            <pc:sldMk cId="910351335" sldId="274"/>
            <ac:spMk id="28" creationId="{30F710CB-88C2-A7EB-C12D-5795A4482119}"/>
          </ac:spMkLst>
        </pc:spChg>
        <pc:spChg chg="mod">
          <ac:chgData name="Ariana Dragoiu" userId="9954053e-f122-4687-8706-3793f98a79a6" providerId="ADAL" clId="{2329E0CD-6BE2-4978-95E4-634FDDE7E81E}" dt="2024-10-28T12:04:41.133" v="121"/>
          <ac:spMkLst>
            <pc:docMk/>
            <pc:sldMk cId="910351335" sldId="274"/>
            <ac:spMk id="29" creationId="{069CC91C-2F7B-5697-1764-4D4936E7155D}"/>
          </ac:spMkLst>
        </pc:spChg>
        <pc:spChg chg="mod">
          <ac:chgData name="Ariana Dragoiu" userId="9954053e-f122-4687-8706-3793f98a79a6" providerId="ADAL" clId="{2329E0CD-6BE2-4978-95E4-634FDDE7E81E}" dt="2024-10-28T12:04:41.133" v="121"/>
          <ac:spMkLst>
            <pc:docMk/>
            <pc:sldMk cId="910351335" sldId="274"/>
            <ac:spMk id="30" creationId="{BB515476-E007-F715-1AA2-7AA6422E7042}"/>
          </ac:spMkLst>
        </pc:spChg>
        <pc:spChg chg="mod">
          <ac:chgData name="Ariana Dragoiu" userId="9954053e-f122-4687-8706-3793f98a79a6" providerId="ADAL" clId="{2329E0CD-6BE2-4978-95E4-634FDDE7E81E}" dt="2024-10-28T12:04:41.133" v="121"/>
          <ac:spMkLst>
            <pc:docMk/>
            <pc:sldMk cId="910351335" sldId="274"/>
            <ac:spMk id="32" creationId="{58D591F3-D099-E6AE-FA73-7FAB90524237}"/>
          </ac:spMkLst>
        </pc:spChg>
        <pc:spChg chg="mod">
          <ac:chgData name="Ariana Dragoiu" userId="9954053e-f122-4687-8706-3793f98a79a6" providerId="ADAL" clId="{2329E0CD-6BE2-4978-95E4-634FDDE7E81E}" dt="2024-10-28T12:04:41.133" v="121"/>
          <ac:spMkLst>
            <pc:docMk/>
            <pc:sldMk cId="910351335" sldId="274"/>
            <ac:spMk id="33" creationId="{2F0CE3B4-982D-686E-510A-61AC340EFE44}"/>
          </ac:spMkLst>
        </pc:spChg>
        <pc:spChg chg="mod">
          <ac:chgData name="Ariana Dragoiu" userId="9954053e-f122-4687-8706-3793f98a79a6" providerId="ADAL" clId="{2329E0CD-6BE2-4978-95E4-634FDDE7E81E}" dt="2024-10-28T12:04:41.133" v="121"/>
          <ac:spMkLst>
            <pc:docMk/>
            <pc:sldMk cId="910351335" sldId="274"/>
            <ac:spMk id="34" creationId="{534DD18E-37C0-BBC3-CCB3-902AD50B3EE0}"/>
          </ac:spMkLst>
        </pc:spChg>
        <pc:spChg chg="mod">
          <ac:chgData name="Ariana Dragoiu" userId="9954053e-f122-4687-8706-3793f98a79a6" providerId="ADAL" clId="{2329E0CD-6BE2-4978-95E4-634FDDE7E81E}" dt="2024-10-28T12:04:41.133" v="121"/>
          <ac:spMkLst>
            <pc:docMk/>
            <pc:sldMk cId="910351335" sldId="274"/>
            <ac:spMk id="35" creationId="{07E41B9F-188B-03AD-DE3A-946F558C39EC}"/>
          </ac:spMkLst>
        </pc:spChg>
        <pc:spChg chg="mod">
          <ac:chgData name="Ariana Dragoiu" userId="9954053e-f122-4687-8706-3793f98a79a6" providerId="ADAL" clId="{2329E0CD-6BE2-4978-95E4-634FDDE7E81E}" dt="2024-10-28T12:04:41.133" v="121"/>
          <ac:spMkLst>
            <pc:docMk/>
            <pc:sldMk cId="910351335" sldId="274"/>
            <ac:spMk id="37" creationId="{21086441-43A9-17AB-0F64-DB0FF9DF26D6}"/>
          </ac:spMkLst>
        </pc:spChg>
        <pc:spChg chg="mod">
          <ac:chgData name="Ariana Dragoiu" userId="9954053e-f122-4687-8706-3793f98a79a6" providerId="ADAL" clId="{2329E0CD-6BE2-4978-95E4-634FDDE7E81E}" dt="2024-10-28T12:04:41.133" v="121"/>
          <ac:spMkLst>
            <pc:docMk/>
            <pc:sldMk cId="910351335" sldId="274"/>
            <ac:spMk id="38" creationId="{F901F672-2199-579B-A551-8C36B2DBE330}"/>
          </ac:spMkLst>
        </pc:spChg>
        <pc:spChg chg="mod">
          <ac:chgData name="Ariana Dragoiu" userId="9954053e-f122-4687-8706-3793f98a79a6" providerId="ADAL" clId="{2329E0CD-6BE2-4978-95E4-634FDDE7E81E}" dt="2024-10-28T12:04:41.133" v="121"/>
          <ac:spMkLst>
            <pc:docMk/>
            <pc:sldMk cId="910351335" sldId="274"/>
            <ac:spMk id="39" creationId="{23636204-BC65-9E14-9196-88DF82159780}"/>
          </ac:spMkLst>
        </pc:spChg>
        <pc:spChg chg="mod">
          <ac:chgData name="Ariana Dragoiu" userId="9954053e-f122-4687-8706-3793f98a79a6" providerId="ADAL" clId="{2329E0CD-6BE2-4978-95E4-634FDDE7E81E}" dt="2024-10-28T12:04:41.133" v="121"/>
          <ac:spMkLst>
            <pc:docMk/>
            <pc:sldMk cId="910351335" sldId="274"/>
            <ac:spMk id="41" creationId="{1AB89F4F-AC67-1386-DA1A-EDF7DA802C1E}"/>
          </ac:spMkLst>
        </pc:spChg>
        <pc:spChg chg="mod">
          <ac:chgData name="Ariana Dragoiu" userId="9954053e-f122-4687-8706-3793f98a79a6" providerId="ADAL" clId="{2329E0CD-6BE2-4978-95E4-634FDDE7E81E}" dt="2024-10-28T12:04:41.133" v="121"/>
          <ac:spMkLst>
            <pc:docMk/>
            <pc:sldMk cId="910351335" sldId="274"/>
            <ac:spMk id="42" creationId="{9C1AC46B-A432-5B77-8CCE-348390938505}"/>
          </ac:spMkLst>
        </pc:spChg>
        <pc:spChg chg="mod">
          <ac:chgData name="Ariana Dragoiu" userId="9954053e-f122-4687-8706-3793f98a79a6" providerId="ADAL" clId="{2329E0CD-6BE2-4978-95E4-634FDDE7E81E}" dt="2024-10-28T12:04:41.133" v="121"/>
          <ac:spMkLst>
            <pc:docMk/>
            <pc:sldMk cId="910351335" sldId="274"/>
            <ac:spMk id="43" creationId="{7F13759C-3BBB-96A4-EBC4-22B3BF39F532}"/>
          </ac:spMkLst>
        </pc:spChg>
        <pc:spChg chg="mod">
          <ac:chgData name="Ariana Dragoiu" userId="9954053e-f122-4687-8706-3793f98a79a6" providerId="ADAL" clId="{2329E0CD-6BE2-4978-95E4-634FDDE7E81E}" dt="2024-10-28T12:04:41.133" v="121"/>
          <ac:spMkLst>
            <pc:docMk/>
            <pc:sldMk cId="910351335" sldId="274"/>
            <ac:spMk id="44" creationId="{C9C988AB-8F9E-4385-D4E4-3DC3261BF237}"/>
          </ac:spMkLst>
        </pc:spChg>
        <pc:spChg chg="mod">
          <ac:chgData name="Ariana Dragoiu" userId="9954053e-f122-4687-8706-3793f98a79a6" providerId="ADAL" clId="{2329E0CD-6BE2-4978-95E4-634FDDE7E81E}" dt="2024-10-28T12:08:30.245" v="176" actId="14100"/>
          <ac:spMkLst>
            <pc:docMk/>
            <pc:sldMk cId="910351335" sldId="274"/>
            <ac:spMk id="46" creationId="{1BCA001C-367D-B599-3A3B-3E665AC5743B}"/>
          </ac:spMkLst>
        </pc:spChg>
        <pc:spChg chg="mod">
          <ac:chgData name="Ariana Dragoiu" userId="9954053e-f122-4687-8706-3793f98a79a6" providerId="ADAL" clId="{2329E0CD-6BE2-4978-95E4-634FDDE7E81E}" dt="2024-10-28T12:08:15.652" v="162" actId="14100"/>
          <ac:spMkLst>
            <pc:docMk/>
            <pc:sldMk cId="910351335" sldId="274"/>
            <ac:spMk id="47" creationId="{C4F39797-BDB3-F2C7-B2CD-1E1138C63A33}"/>
          </ac:spMkLst>
        </pc:spChg>
        <pc:spChg chg="mod">
          <ac:chgData name="Ariana Dragoiu" userId="9954053e-f122-4687-8706-3793f98a79a6" providerId="ADAL" clId="{2329E0CD-6BE2-4978-95E4-634FDDE7E81E}" dt="2024-10-28T12:08:23.466" v="175" actId="1037"/>
          <ac:spMkLst>
            <pc:docMk/>
            <pc:sldMk cId="910351335" sldId="274"/>
            <ac:spMk id="48" creationId="{6F368E20-93A7-7F42-072B-0D7657AD54BD}"/>
          </ac:spMkLst>
        </pc:spChg>
        <pc:spChg chg="mod">
          <ac:chgData name="Ariana Dragoiu" userId="9954053e-f122-4687-8706-3793f98a79a6" providerId="ADAL" clId="{2329E0CD-6BE2-4978-95E4-634FDDE7E81E}" dt="2024-10-28T12:08:15.652" v="162" actId="14100"/>
          <ac:spMkLst>
            <pc:docMk/>
            <pc:sldMk cId="910351335" sldId="274"/>
            <ac:spMk id="49" creationId="{10F4DD0B-5FD7-BD0C-5995-6A174281B45D}"/>
          </ac:spMkLst>
        </pc:spChg>
        <pc:spChg chg="mod">
          <ac:chgData name="Ariana Dragoiu" userId="9954053e-f122-4687-8706-3793f98a79a6" providerId="ADAL" clId="{2329E0CD-6BE2-4978-95E4-634FDDE7E81E}" dt="2024-10-28T12:08:39.422" v="178" actId="12789"/>
          <ac:spMkLst>
            <pc:docMk/>
            <pc:sldMk cId="910351335" sldId="274"/>
            <ac:spMk id="50" creationId="{A2D27B17-E8F9-A789-5000-B10AFCF8F23A}"/>
          </ac:spMkLst>
        </pc:spChg>
        <pc:spChg chg="mod">
          <ac:chgData name="Ariana Dragoiu" userId="9954053e-f122-4687-8706-3793f98a79a6" providerId="ADAL" clId="{2329E0CD-6BE2-4978-95E4-634FDDE7E81E}" dt="2024-10-28T12:08:39.422" v="178" actId="12789"/>
          <ac:spMkLst>
            <pc:docMk/>
            <pc:sldMk cId="910351335" sldId="274"/>
            <ac:spMk id="52" creationId="{632DE52E-A1DC-FDCD-F775-D9AD10715087}"/>
          </ac:spMkLst>
        </pc:spChg>
        <pc:spChg chg="mod">
          <ac:chgData name="Ariana Dragoiu" userId="9954053e-f122-4687-8706-3793f98a79a6" providerId="ADAL" clId="{2329E0CD-6BE2-4978-95E4-634FDDE7E81E}" dt="2024-10-28T12:08:36.083" v="177" actId="12789"/>
          <ac:spMkLst>
            <pc:docMk/>
            <pc:sldMk cId="910351335" sldId="274"/>
            <ac:spMk id="53" creationId="{0BB85161-15D4-759C-320D-A234F32B4B63}"/>
          </ac:spMkLst>
        </pc:spChg>
        <pc:spChg chg="mod">
          <ac:chgData name="Ariana Dragoiu" userId="9954053e-f122-4687-8706-3793f98a79a6" providerId="ADAL" clId="{2329E0CD-6BE2-4978-95E4-634FDDE7E81E}" dt="2024-10-28T12:08:15.652" v="162" actId="14100"/>
          <ac:spMkLst>
            <pc:docMk/>
            <pc:sldMk cId="910351335" sldId="274"/>
            <ac:spMk id="54" creationId="{1CC3E733-C131-8F37-4CC7-F74C6D2931F0}"/>
          </ac:spMkLst>
        </pc:spChg>
        <pc:spChg chg="mod">
          <ac:chgData name="Ariana Dragoiu" userId="9954053e-f122-4687-8706-3793f98a79a6" providerId="ADAL" clId="{2329E0CD-6BE2-4978-95E4-634FDDE7E81E}" dt="2024-10-28T12:08:36.083" v="177" actId="12789"/>
          <ac:spMkLst>
            <pc:docMk/>
            <pc:sldMk cId="910351335" sldId="274"/>
            <ac:spMk id="55" creationId="{2D6A7DB9-698F-BF55-C74E-F104DAE7E1F4}"/>
          </ac:spMkLst>
        </pc:spChg>
        <pc:spChg chg="mod">
          <ac:chgData name="Ariana Dragoiu" userId="9954053e-f122-4687-8706-3793f98a79a6" providerId="ADAL" clId="{2329E0CD-6BE2-4978-95E4-634FDDE7E81E}" dt="2024-10-28T12:08:44.258" v="179" actId="12789"/>
          <ac:spMkLst>
            <pc:docMk/>
            <pc:sldMk cId="910351335" sldId="274"/>
            <ac:spMk id="57" creationId="{793B1343-0D17-0B70-7264-D2D4483F7D99}"/>
          </ac:spMkLst>
        </pc:spChg>
        <pc:spChg chg="mod">
          <ac:chgData name="Ariana Dragoiu" userId="9954053e-f122-4687-8706-3793f98a79a6" providerId="ADAL" clId="{2329E0CD-6BE2-4978-95E4-634FDDE7E81E}" dt="2024-10-28T12:08:15.652" v="162" actId="14100"/>
          <ac:spMkLst>
            <pc:docMk/>
            <pc:sldMk cId="910351335" sldId="274"/>
            <ac:spMk id="58" creationId="{477E177F-7FB1-9047-F536-8B9E8DEAA06B}"/>
          </ac:spMkLst>
        </pc:spChg>
        <pc:spChg chg="mod">
          <ac:chgData name="Ariana Dragoiu" userId="9954053e-f122-4687-8706-3793f98a79a6" providerId="ADAL" clId="{2329E0CD-6BE2-4978-95E4-634FDDE7E81E}" dt="2024-10-28T12:08:44.258" v="179" actId="12789"/>
          <ac:spMkLst>
            <pc:docMk/>
            <pc:sldMk cId="910351335" sldId="274"/>
            <ac:spMk id="59" creationId="{01E92867-584D-EC5A-D23D-3146554810E3}"/>
          </ac:spMkLst>
        </pc:spChg>
        <pc:spChg chg="mod">
          <ac:chgData name="Ariana Dragoiu" userId="9954053e-f122-4687-8706-3793f98a79a6" providerId="ADAL" clId="{2329E0CD-6BE2-4978-95E4-634FDDE7E81E}" dt="2024-10-28T12:06:25.493" v="148" actId="12789"/>
          <ac:spMkLst>
            <pc:docMk/>
            <pc:sldMk cId="910351335" sldId="274"/>
            <ac:spMk id="61" creationId="{9B1A9181-F51A-26B0-5D73-CE86FA0FD73A}"/>
          </ac:spMkLst>
        </pc:spChg>
        <pc:spChg chg="mod">
          <ac:chgData name="Ariana Dragoiu" userId="9954053e-f122-4687-8706-3793f98a79a6" providerId="ADAL" clId="{2329E0CD-6BE2-4978-95E4-634FDDE7E81E}" dt="2024-10-28T12:07:54.149" v="161" actId="1076"/>
          <ac:spMkLst>
            <pc:docMk/>
            <pc:sldMk cId="910351335" sldId="274"/>
            <ac:spMk id="62" creationId="{AB5E1074-E16E-9B70-EE53-74C34D59D749}"/>
          </ac:spMkLst>
        </pc:spChg>
        <pc:spChg chg="mod">
          <ac:chgData name="Ariana Dragoiu" userId="9954053e-f122-4687-8706-3793f98a79a6" providerId="ADAL" clId="{2329E0CD-6BE2-4978-95E4-634FDDE7E81E}" dt="2024-10-28T12:06:19.005" v="146" actId="12789"/>
          <ac:spMkLst>
            <pc:docMk/>
            <pc:sldMk cId="910351335" sldId="274"/>
            <ac:spMk id="63" creationId="{A9CDD121-3D2D-94BC-F523-EB20A401CDE0}"/>
          </ac:spMkLst>
        </pc:spChg>
        <pc:spChg chg="mod">
          <ac:chgData name="Ariana Dragoiu" userId="9954053e-f122-4687-8706-3793f98a79a6" providerId="ADAL" clId="{2329E0CD-6BE2-4978-95E4-634FDDE7E81E}" dt="2024-10-28T12:06:29.254" v="149" actId="12789"/>
          <ac:spMkLst>
            <pc:docMk/>
            <pc:sldMk cId="910351335" sldId="274"/>
            <ac:spMk id="64" creationId="{CF1199D1-C800-6AA1-3F14-BD9E01DD338F}"/>
          </ac:spMkLst>
        </pc:spChg>
        <pc:grpChg chg="add mod">
          <ac:chgData name="Ariana Dragoiu" userId="9954053e-f122-4687-8706-3793f98a79a6" providerId="ADAL" clId="{2329E0CD-6BE2-4978-95E4-634FDDE7E81E}" dt="2024-10-28T12:04:41.133" v="121"/>
          <ac:grpSpMkLst>
            <pc:docMk/>
            <pc:sldMk cId="910351335" sldId="274"/>
            <ac:grpSpMk id="25" creationId="{91631EE8-C85C-81BF-C39C-1E615E05A999}"/>
          </ac:grpSpMkLst>
        </pc:grpChg>
        <pc:grpChg chg="add mod">
          <ac:chgData name="Ariana Dragoiu" userId="9954053e-f122-4687-8706-3793f98a79a6" providerId="ADAL" clId="{2329E0CD-6BE2-4978-95E4-634FDDE7E81E}" dt="2024-10-28T12:05:01.509" v="126" actId="14100"/>
          <ac:grpSpMkLst>
            <pc:docMk/>
            <pc:sldMk cId="910351335" sldId="274"/>
            <ac:grpSpMk id="45" creationId="{AE0F6F0D-7CAC-D91A-9FA7-95447DDB3810}"/>
          </ac:grpSpMkLst>
        </pc:grpChg>
        <pc:picChg chg="add del mod">
          <ac:chgData name="Ariana Dragoiu" userId="9954053e-f122-4687-8706-3793f98a79a6" providerId="ADAL" clId="{2329E0CD-6BE2-4978-95E4-634FDDE7E81E}" dt="2024-10-28T11:50:40.578" v="119" actId="478"/>
          <ac:picMkLst>
            <pc:docMk/>
            <pc:sldMk cId="910351335" sldId="274"/>
            <ac:picMk id="5" creationId="{DB8327E7-955B-7E41-CB36-B181DE482E01}"/>
          </ac:picMkLst>
        </pc:picChg>
        <pc:cxnChg chg="add del mod">
          <ac:chgData name="Ariana Dragoiu" userId="9954053e-f122-4687-8706-3793f98a79a6" providerId="ADAL" clId="{2329E0CD-6BE2-4978-95E4-634FDDE7E81E}" dt="2024-10-28T11:49:37.134" v="110" actId="14100"/>
          <ac:cxnSpMkLst>
            <pc:docMk/>
            <pc:sldMk cId="910351335" sldId="274"/>
            <ac:cxnSpMk id="2" creationId="{83D5F2FD-833C-8C8F-A89F-57D615D6A22E}"/>
          </ac:cxnSpMkLst>
        </pc:cxnChg>
        <pc:cxnChg chg="add del mod">
          <ac:chgData name="Ariana Dragoiu" userId="9954053e-f122-4687-8706-3793f98a79a6" providerId="ADAL" clId="{2329E0CD-6BE2-4978-95E4-634FDDE7E81E}" dt="2024-10-28T11:49:06.778" v="81" actId="478"/>
          <ac:cxnSpMkLst>
            <pc:docMk/>
            <pc:sldMk cId="910351335" sldId="274"/>
            <ac:cxnSpMk id="3" creationId="{63CCFB91-1719-C5F5-125F-C9F1BFBE1FC9}"/>
          </ac:cxnSpMkLst>
        </pc:cxnChg>
        <pc:cxnChg chg="add mod">
          <ac:chgData name="Ariana Dragoiu" userId="9954053e-f122-4687-8706-3793f98a79a6" providerId="ADAL" clId="{2329E0CD-6BE2-4978-95E4-634FDDE7E81E}" dt="2024-10-28T12:04:33.806" v="120"/>
          <ac:cxnSpMkLst>
            <pc:docMk/>
            <pc:sldMk cId="910351335" sldId="274"/>
            <ac:cxnSpMk id="11" creationId="{CE81F0DF-364E-B1FD-0655-6D5D85B9013E}"/>
          </ac:cxnSpMkLst>
        </pc:cxnChg>
        <pc:cxnChg chg="add mod">
          <ac:chgData name="Ariana Dragoiu" userId="9954053e-f122-4687-8706-3793f98a79a6" providerId="ADAL" clId="{2329E0CD-6BE2-4978-95E4-634FDDE7E81E}" dt="2024-10-28T12:04:33.806" v="120"/>
          <ac:cxnSpMkLst>
            <pc:docMk/>
            <pc:sldMk cId="910351335" sldId="274"/>
            <ac:cxnSpMk id="16" creationId="{3533D2C2-1885-8523-A736-F0161C5CE3E3}"/>
          </ac:cxnSpMkLst>
        </pc:cxnChg>
        <pc:cxnChg chg="add mod">
          <ac:chgData name="Ariana Dragoiu" userId="9954053e-f122-4687-8706-3793f98a79a6" providerId="ADAL" clId="{2329E0CD-6BE2-4978-95E4-634FDDE7E81E}" dt="2024-10-28T12:04:33.806" v="120"/>
          <ac:cxnSpMkLst>
            <pc:docMk/>
            <pc:sldMk cId="910351335" sldId="274"/>
            <ac:cxnSpMk id="20" creationId="{166933DB-BF97-FD85-806C-6B6543830712}"/>
          </ac:cxnSpMkLst>
        </pc:cxnChg>
        <pc:cxnChg chg="mod">
          <ac:chgData name="Ariana Dragoiu" userId="9954053e-f122-4687-8706-3793f98a79a6" providerId="ADAL" clId="{2329E0CD-6BE2-4978-95E4-634FDDE7E81E}" dt="2024-10-28T12:04:41.133" v="121"/>
          <ac:cxnSpMkLst>
            <pc:docMk/>
            <pc:sldMk cId="910351335" sldId="274"/>
            <ac:cxnSpMk id="31" creationId="{8FC248BD-98B4-638C-326E-0DC016641512}"/>
          </ac:cxnSpMkLst>
        </pc:cxnChg>
        <pc:cxnChg chg="mod">
          <ac:chgData name="Ariana Dragoiu" userId="9954053e-f122-4687-8706-3793f98a79a6" providerId="ADAL" clId="{2329E0CD-6BE2-4978-95E4-634FDDE7E81E}" dt="2024-10-28T12:04:41.133" v="121"/>
          <ac:cxnSpMkLst>
            <pc:docMk/>
            <pc:sldMk cId="910351335" sldId="274"/>
            <ac:cxnSpMk id="36" creationId="{6E5483C7-C1B6-52C0-A013-C279C33B5347}"/>
          </ac:cxnSpMkLst>
        </pc:cxnChg>
        <pc:cxnChg chg="mod">
          <ac:chgData name="Ariana Dragoiu" userId="9954053e-f122-4687-8706-3793f98a79a6" providerId="ADAL" clId="{2329E0CD-6BE2-4978-95E4-634FDDE7E81E}" dt="2024-10-28T12:04:41.133" v="121"/>
          <ac:cxnSpMkLst>
            <pc:docMk/>
            <pc:sldMk cId="910351335" sldId="274"/>
            <ac:cxnSpMk id="40" creationId="{9B239D34-2A5A-899F-C494-4A586C4EDEB9}"/>
          </ac:cxnSpMkLst>
        </pc:cxnChg>
        <pc:cxnChg chg="mod">
          <ac:chgData name="Ariana Dragoiu" userId="9954053e-f122-4687-8706-3793f98a79a6" providerId="ADAL" clId="{2329E0CD-6BE2-4978-95E4-634FDDE7E81E}" dt="2024-10-28T12:04:43.367" v="122"/>
          <ac:cxnSpMkLst>
            <pc:docMk/>
            <pc:sldMk cId="910351335" sldId="274"/>
            <ac:cxnSpMk id="51" creationId="{A4CF7187-501F-7F8A-EA28-805104545156}"/>
          </ac:cxnSpMkLst>
        </pc:cxnChg>
        <pc:cxnChg chg="mod">
          <ac:chgData name="Ariana Dragoiu" userId="9954053e-f122-4687-8706-3793f98a79a6" providerId="ADAL" clId="{2329E0CD-6BE2-4978-95E4-634FDDE7E81E}" dt="2024-10-28T12:04:43.367" v="122"/>
          <ac:cxnSpMkLst>
            <pc:docMk/>
            <pc:sldMk cId="910351335" sldId="274"/>
            <ac:cxnSpMk id="56" creationId="{3DBF5270-C872-F60C-3A5C-9F6E1CE59342}"/>
          </ac:cxnSpMkLst>
        </pc:cxnChg>
        <pc:cxnChg chg="mod">
          <ac:chgData name="Ariana Dragoiu" userId="9954053e-f122-4687-8706-3793f98a79a6" providerId="ADAL" clId="{2329E0CD-6BE2-4978-95E4-634FDDE7E81E}" dt="2024-10-28T12:04:43.367" v="122"/>
          <ac:cxnSpMkLst>
            <pc:docMk/>
            <pc:sldMk cId="910351335" sldId="274"/>
            <ac:cxnSpMk id="60" creationId="{E337010C-E0C8-265B-3F7A-A4D3E5C7746D}"/>
          </ac:cxnSpMkLst>
        </pc:cxnChg>
      </pc:sldChg>
      <pc:sldChg chg="addSp modSp mod">
        <pc:chgData name="Ariana Dragoiu" userId="9954053e-f122-4687-8706-3793f98a79a6" providerId="ADAL" clId="{2329E0CD-6BE2-4978-95E4-634FDDE7E81E}" dt="2024-10-28T12:10:32.831" v="201" actId="1076"/>
        <pc:sldMkLst>
          <pc:docMk/>
          <pc:sldMk cId="2878767841" sldId="275"/>
        </pc:sldMkLst>
        <pc:spChg chg="add mod">
          <ac:chgData name="Ariana Dragoiu" userId="9954053e-f122-4687-8706-3793f98a79a6" providerId="ADAL" clId="{2329E0CD-6BE2-4978-95E4-634FDDE7E81E}" dt="2024-10-28T12:09:08.096" v="184"/>
          <ac:spMkLst>
            <pc:docMk/>
            <pc:sldMk cId="2878767841" sldId="275"/>
            <ac:spMk id="3" creationId="{3685471B-9AD9-7D5D-6223-0F09A94071F7}"/>
          </ac:spMkLst>
        </pc:spChg>
        <pc:spChg chg="add mod">
          <ac:chgData name="Ariana Dragoiu" userId="9954053e-f122-4687-8706-3793f98a79a6" providerId="ADAL" clId="{2329E0CD-6BE2-4978-95E4-634FDDE7E81E}" dt="2024-10-28T12:10:13.217" v="196" actId="403"/>
          <ac:spMkLst>
            <pc:docMk/>
            <pc:sldMk cId="2878767841" sldId="275"/>
            <ac:spMk id="5" creationId="{C6747A72-FEAA-41D2-47E2-21A81AAC249D}"/>
          </ac:spMkLst>
        </pc:spChg>
        <pc:picChg chg="add mod">
          <ac:chgData name="Ariana Dragoiu" userId="9954053e-f122-4687-8706-3793f98a79a6" providerId="ADAL" clId="{2329E0CD-6BE2-4978-95E4-634FDDE7E81E}" dt="2024-10-28T12:10:32.831" v="201" actId="1076"/>
          <ac:picMkLst>
            <pc:docMk/>
            <pc:sldMk cId="2878767841" sldId="275"/>
            <ac:picMk id="4" creationId="{DAD9019D-27EA-0E72-A6AF-447E83E9CB63}"/>
          </ac:picMkLst>
        </pc:picChg>
        <pc:cxnChg chg="add mod">
          <ac:chgData name="Ariana Dragoiu" userId="9954053e-f122-4687-8706-3793f98a79a6" providerId="ADAL" clId="{2329E0CD-6BE2-4978-95E4-634FDDE7E81E}" dt="2024-10-28T12:08:59.895" v="181"/>
          <ac:cxnSpMkLst>
            <pc:docMk/>
            <pc:sldMk cId="2878767841" sldId="275"/>
            <ac:cxnSpMk id="2" creationId="{855E9991-2A59-AE8E-B4D3-77625EA4FF5A}"/>
          </ac:cxnSpMkLst>
        </pc:cxnChg>
      </pc:sldChg>
      <pc:sldChg chg="addSp modSp mod">
        <pc:chgData name="Ariana Dragoiu" userId="9954053e-f122-4687-8706-3793f98a79a6" providerId="ADAL" clId="{2329E0CD-6BE2-4978-95E4-634FDDE7E81E}" dt="2024-10-28T12:12:33.618" v="226" actId="1076"/>
        <pc:sldMkLst>
          <pc:docMk/>
          <pc:sldMk cId="1535627146" sldId="277"/>
        </pc:sldMkLst>
        <pc:spChg chg="add mod">
          <ac:chgData name="Ariana Dragoiu" userId="9954053e-f122-4687-8706-3793f98a79a6" providerId="ADAL" clId="{2329E0CD-6BE2-4978-95E4-634FDDE7E81E}" dt="2024-10-28T12:10:52.837" v="202"/>
          <ac:spMkLst>
            <pc:docMk/>
            <pc:sldMk cId="1535627146" sldId="277"/>
            <ac:spMk id="2" creationId="{BBB362AA-371D-3522-D556-808AE72DBAEA}"/>
          </ac:spMkLst>
        </pc:spChg>
        <pc:spChg chg="add mod">
          <ac:chgData name="Ariana Dragoiu" userId="9954053e-f122-4687-8706-3793f98a79a6" providerId="ADAL" clId="{2329E0CD-6BE2-4978-95E4-634FDDE7E81E}" dt="2024-10-28T12:10:52.837" v="202"/>
          <ac:spMkLst>
            <pc:docMk/>
            <pc:sldMk cId="1535627146" sldId="277"/>
            <ac:spMk id="3" creationId="{5C9E5279-A06B-7EA3-B8E7-0DD10C1A79A8}"/>
          </ac:spMkLst>
        </pc:spChg>
        <pc:spChg chg="add mod">
          <ac:chgData name="Ariana Dragoiu" userId="9954053e-f122-4687-8706-3793f98a79a6" providerId="ADAL" clId="{2329E0CD-6BE2-4978-95E4-634FDDE7E81E}" dt="2024-10-28T12:10:52.837" v="202"/>
          <ac:spMkLst>
            <pc:docMk/>
            <pc:sldMk cId="1535627146" sldId="277"/>
            <ac:spMk id="4" creationId="{05627871-6180-2541-2E84-E337FDE94269}"/>
          </ac:spMkLst>
        </pc:spChg>
        <pc:spChg chg="add mod">
          <ac:chgData name="Ariana Dragoiu" userId="9954053e-f122-4687-8706-3793f98a79a6" providerId="ADAL" clId="{2329E0CD-6BE2-4978-95E4-634FDDE7E81E}" dt="2024-10-28T12:11:32.135" v="214" actId="1076"/>
          <ac:spMkLst>
            <pc:docMk/>
            <pc:sldMk cId="1535627146" sldId="277"/>
            <ac:spMk id="6" creationId="{BBB821E3-0504-7C2F-22AA-33F159A0E794}"/>
          </ac:spMkLst>
        </pc:spChg>
        <pc:spChg chg="add mod">
          <ac:chgData name="Ariana Dragoiu" userId="9954053e-f122-4687-8706-3793f98a79a6" providerId="ADAL" clId="{2329E0CD-6BE2-4978-95E4-634FDDE7E81E}" dt="2024-10-28T12:11:32.135" v="214" actId="1076"/>
          <ac:spMkLst>
            <pc:docMk/>
            <pc:sldMk cId="1535627146" sldId="277"/>
            <ac:spMk id="7" creationId="{685858E5-E6FE-F8B4-5375-155ACF639D2E}"/>
          </ac:spMkLst>
        </pc:spChg>
        <pc:spChg chg="add mod">
          <ac:chgData name="Ariana Dragoiu" userId="9954053e-f122-4687-8706-3793f98a79a6" providerId="ADAL" clId="{2329E0CD-6BE2-4978-95E4-634FDDE7E81E}" dt="2024-10-28T12:11:28.840" v="209"/>
          <ac:spMkLst>
            <pc:docMk/>
            <pc:sldMk cId="1535627146" sldId="277"/>
            <ac:spMk id="8" creationId="{28E85D95-5BB4-2F18-23A8-EE94E3A2F1E6}"/>
          </ac:spMkLst>
        </pc:spChg>
        <pc:spChg chg="add mod">
          <ac:chgData name="Ariana Dragoiu" userId="9954053e-f122-4687-8706-3793f98a79a6" providerId="ADAL" clId="{2329E0CD-6BE2-4978-95E4-634FDDE7E81E}" dt="2024-10-28T12:11:37.780" v="215"/>
          <ac:spMkLst>
            <pc:docMk/>
            <pc:sldMk cId="1535627146" sldId="277"/>
            <ac:spMk id="9" creationId="{A4FE46BA-9D64-2F3D-20F6-9DC69A8A5EC2}"/>
          </ac:spMkLst>
        </pc:spChg>
        <pc:spChg chg="add mod">
          <ac:chgData name="Ariana Dragoiu" userId="9954053e-f122-4687-8706-3793f98a79a6" providerId="ADAL" clId="{2329E0CD-6BE2-4978-95E4-634FDDE7E81E}" dt="2024-10-28T12:12:33.618" v="226" actId="1076"/>
          <ac:spMkLst>
            <pc:docMk/>
            <pc:sldMk cId="1535627146" sldId="277"/>
            <ac:spMk id="10" creationId="{5BA8BA70-2570-FE7F-8C3F-2859852468FC}"/>
          </ac:spMkLst>
        </pc:spChg>
        <pc:spChg chg="add mod">
          <ac:chgData name="Ariana Dragoiu" userId="9954053e-f122-4687-8706-3793f98a79a6" providerId="ADAL" clId="{2329E0CD-6BE2-4978-95E4-634FDDE7E81E}" dt="2024-10-28T12:11:53.351" v="220"/>
          <ac:spMkLst>
            <pc:docMk/>
            <pc:sldMk cId="1535627146" sldId="277"/>
            <ac:spMk id="11" creationId="{EC8693CA-7FC1-CBA5-094F-2199C567E24A}"/>
          </ac:spMkLst>
        </pc:spChg>
        <pc:spChg chg="add mod">
          <ac:chgData name="Ariana Dragoiu" userId="9954053e-f122-4687-8706-3793f98a79a6" providerId="ADAL" clId="{2329E0CD-6BE2-4978-95E4-634FDDE7E81E}" dt="2024-10-28T12:12:21.076" v="223" actId="1076"/>
          <ac:spMkLst>
            <pc:docMk/>
            <pc:sldMk cId="1535627146" sldId="277"/>
            <ac:spMk id="13" creationId="{7CD940EF-9E97-D986-F3DC-78D82B2C28E8}"/>
          </ac:spMkLst>
        </pc:spChg>
        <pc:cxnChg chg="add mod">
          <ac:chgData name="Ariana Dragoiu" userId="9954053e-f122-4687-8706-3793f98a79a6" providerId="ADAL" clId="{2329E0CD-6BE2-4978-95E4-634FDDE7E81E}" dt="2024-10-28T12:10:52.837" v="202"/>
          <ac:cxnSpMkLst>
            <pc:docMk/>
            <pc:sldMk cId="1535627146" sldId="277"/>
            <ac:cxnSpMk id="5" creationId="{364B4146-2E22-92B1-EAF9-9F281B71F913}"/>
          </ac:cxnSpMkLst>
        </pc:cxnChg>
        <pc:cxnChg chg="add mod">
          <ac:chgData name="Ariana Dragoiu" userId="9954053e-f122-4687-8706-3793f98a79a6" providerId="ADAL" clId="{2329E0CD-6BE2-4978-95E4-634FDDE7E81E}" dt="2024-10-28T12:11:37.780" v="215"/>
          <ac:cxnSpMkLst>
            <pc:docMk/>
            <pc:sldMk cId="1535627146" sldId="277"/>
            <ac:cxnSpMk id="12" creationId="{E77AABC9-AEB0-B8B7-AD46-CD600BF6E380}"/>
          </ac:cxnSpMkLst>
        </pc:cxnChg>
      </pc:sldChg>
      <pc:sldChg chg="addSp delSp modSp mod">
        <pc:chgData name="Ariana Dragoiu" userId="9954053e-f122-4687-8706-3793f98a79a6" providerId="ADAL" clId="{2329E0CD-6BE2-4978-95E4-634FDDE7E81E}" dt="2024-10-28T12:18:30.881" v="283" actId="113"/>
        <pc:sldMkLst>
          <pc:docMk/>
          <pc:sldMk cId="2414060277" sldId="278"/>
        </pc:sldMkLst>
        <pc:spChg chg="add mod">
          <ac:chgData name="Ariana Dragoiu" userId="9954053e-f122-4687-8706-3793f98a79a6" providerId="ADAL" clId="{2329E0CD-6BE2-4978-95E4-634FDDE7E81E}" dt="2024-10-28T12:13:24.891" v="231"/>
          <ac:spMkLst>
            <pc:docMk/>
            <pc:sldMk cId="2414060277" sldId="278"/>
            <ac:spMk id="3" creationId="{19C7A84A-FB8B-4EB7-A1D8-8E2EF08A45DB}"/>
          </ac:spMkLst>
        </pc:spChg>
        <pc:spChg chg="add mod">
          <ac:chgData name="Ariana Dragoiu" userId="9954053e-f122-4687-8706-3793f98a79a6" providerId="ADAL" clId="{2329E0CD-6BE2-4978-95E4-634FDDE7E81E}" dt="2024-10-28T12:13:10.077" v="228"/>
          <ac:spMkLst>
            <pc:docMk/>
            <pc:sldMk cId="2414060277" sldId="278"/>
            <ac:spMk id="5" creationId="{A463284D-8888-73CB-8011-64C4C148B1D5}"/>
          </ac:spMkLst>
        </pc:spChg>
        <pc:spChg chg="add mod">
          <ac:chgData name="Ariana Dragoiu" userId="9954053e-f122-4687-8706-3793f98a79a6" providerId="ADAL" clId="{2329E0CD-6BE2-4978-95E4-634FDDE7E81E}" dt="2024-10-28T12:13:10.077" v="228"/>
          <ac:spMkLst>
            <pc:docMk/>
            <pc:sldMk cId="2414060277" sldId="278"/>
            <ac:spMk id="6" creationId="{45122C3E-8FA1-1C8C-CE5C-DAA38C9CB94F}"/>
          </ac:spMkLst>
        </pc:spChg>
        <pc:spChg chg="add mod">
          <ac:chgData name="Ariana Dragoiu" userId="9954053e-f122-4687-8706-3793f98a79a6" providerId="ADAL" clId="{2329E0CD-6BE2-4978-95E4-634FDDE7E81E}" dt="2024-10-28T12:13:10.077" v="228"/>
          <ac:spMkLst>
            <pc:docMk/>
            <pc:sldMk cId="2414060277" sldId="278"/>
            <ac:spMk id="8" creationId="{4588FEE2-783F-4F5B-5985-FFE171F1EAC8}"/>
          </ac:spMkLst>
        </pc:spChg>
        <pc:spChg chg="add mod">
          <ac:chgData name="Ariana Dragoiu" userId="9954053e-f122-4687-8706-3793f98a79a6" providerId="ADAL" clId="{2329E0CD-6BE2-4978-95E4-634FDDE7E81E}" dt="2024-10-28T12:13:10.077" v="228"/>
          <ac:spMkLst>
            <pc:docMk/>
            <pc:sldMk cId="2414060277" sldId="278"/>
            <ac:spMk id="9" creationId="{1155CB36-B7EE-CBAB-721A-EBCFB11DC52F}"/>
          </ac:spMkLst>
        </pc:spChg>
        <pc:spChg chg="mod">
          <ac:chgData name="Ariana Dragoiu" userId="9954053e-f122-4687-8706-3793f98a79a6" providerId="ADAL" clId="{2329E0CD-6BE2-4978-95E4-634FDDE7E81E}" dt="2024-10-28T12:13:32.991" v="232"/>
          <ac:spMkLst>
            <pc:docMk/>
            <pc:sldMk cId="2414060277" sldId="278"/>
            <ac:spMk id="13" creationId="{799E643C-FCA3-862F-64D3-904F06DF4D18}"/>
          </ac:spMkLst>
        </pc:spChg>
        <pc:spChg chg="mod">
          <ac:chgData name="Ariana Dragoiu" userId="9954053e-f122-4687-8706-3793f98a79a6" providerId="ADAL" clId="{2329E0CD-6BE2-4978-95E4-634FDDE7E81E}" dt="2024-10-28T12:13:32.991" v="232"/>
          <ac:spMkLst>
            <pc:docMk/>
            <pc:sldMk cId="2414060277" sldId="278"/>
            <ac:spMk id="14" creationId="{410CB2B1-928E-8CB6-4E1D-BC4210131F51}"/>
          </ac:spMkLst>
        </pc:spChg>
        <pc:spChg chg="mod">
          <ac:chgData name="Ariana Dragoiu" userId="9954053e-f122-4687-8706-3793f98a79a6" providerId="ADAL" clId="{2329E0CD-6BE2-4978-95E4-634FDDE7E81E}" dt="2024-10-28T12:13:32.991" v="232"/>
          <ac:spMkLst>
            <pc:docMk/>
            <pc:sldMk cId="2414060277" sldId="278"/>
            <ac:spMk id="16" creationId="{3CF6A3D3-7E1E-C906-F57B-6D37E2B4AD01}"/>
          </ac:spMkLst>
        </pc:spChg>
        <pc:spChg chg="mod">
          <ac:chgData name="Ariana Dragoiu" userId="9954053e-f122-4687-8706-3793f98a79a6" providerId="ADAL" clId="{2329E0CD-6BE2-4978-95E4-634FDDE7E81E}" dt="2024-10-28T12:13:32.991" v="232"/>
          <ac:spMkLst>
            <pc:docMk/>
            <pc:sldMk cId="2414060277" sldId="278"/>
            <ac:spMk id="17" creationId="{15B653C7-2F06-7CBE-5791-6FB36163067E}"/>
          </ac:spMkLst>
        </pc:spChg>
        <pc:spChg chg="mod topLvl">
          <ac:chgData name="Ariana Dragoiu" userId="9954053e-f122-4687-8706-3793f98a79a6" providerId="ADAL" clId="{2329E0CD-6BE2-4978-95E4-634FDDE7E81E}" dt="2024-10-28T12:15:01.787" v="255" actId="403"/>
          <ac:spMkLst>
            <pc:docMk/>
            <pc:sldMk cId="2414060277" sldId="278"/>
            <ac:spMk id="21" creationId="{0B4B8EA6-CA91-FDF8-C7D8-40BC1E9159F4}"/>
          </ac:spMkLst>
        </pc:spChg>
        <pc:spChg chg="mod topLvl">
          <ac:chgData name="Ariana Dragoiu" userId="9954053e-f122-4687-8706-3793f98a79a6" providerId="ADAL" clId="{2329E0CD-6BE2-4978-95E4-634FDDE7E81E}" dt="2024-10-28T12:15:51.731" v="268" actId="14100"/>
          <ac:spMkLst>
            <pc:docMk/>
            <pc:sldMk cId="2414060277" sldId="278"/>
            <ac:spMk id="22" creationId="{9DA42929-AE67-20A1-58A4-69F1D167B288}"/>
          </ac:spMkLst>
        </pc:spChg>
        <pc:spChg chg="mod topLvl">
          <ac:chgData name="Ariana Dragoiu" userId="9954053e-f122-4687-8706-3793f98a79a6" providerId="ADAL" clId="{2329E0CD-6BE2-4978-95E4-634FDDE7E81E}" dt="2024-10-28T12:18:30.881" v="283" actId="113"/>
          <ac:spMkLst>
            <pc:docMk/>
            <pc:sldMk cId="2414060277" sldId="278"/>
            <ac:spMk id="24" creationId="{2CC0393B-1056-1C1D-23EE-9ED25635394C}"/>
          </ac:spMkLst>
        </pc:spChg>
        <pc:spChg chg="mod topLvl">
          <ac:chgData name="Ariana Dragoiu" userId="9954053e-f122-4687-8706-3793f98a79a6" providerId="ADAL" clId="{2329E0CD-6BE2-4978-95E4-634FDDE7E81E}" dt="2024-10-28T12:15:55.944" v="270" actId="14100"/>
          <ac:spMkLst>
            <pc:docMk/>
            <pc:sldMk cId="2414060277" sldId="278"/>
            <ac:spMk id="25" creationId="{973F578F-6B29-D32C-483A-5796232C609A}"/>
          </ac:spMkLst>
        </pc:spChg>
        <pc:grpChg chg="add mod">
          <ac:chgData name="Ariana Dragoiu" userId="9954053e-f122-4687-8706-3793f98a79a6" providerId="ADAL" clId="{2329E0CD-6BE2-4978-95E4-634FDDE7E81E}" dt="2024-10-28T12:13:32.991" v="232"/>
          <ac:grpSpMkLst>
            <pc:docMk/>
            <pc:sldMk cId="2414060277" sldId="278"/>
            <ac:grpSpMk id="11" creationId="{8E6481FD-73E1-97B7-CE8D-52966F049F0A}"/>
          </ac:grpSpMkLst>
        </pc:grpChg>
        <pc:grpChg chg="add del mod">
          <ac:chgData name="Ariana Dragoiu" userId="9954053e-f122-4687-8706-3793f98a79a6" providerId="ADAL" clId="{2329E0CD-6BE2-4978-95E4-634FDDE7E81E}" dt="2024-10-28T12:14:01.614" v="240" actId="165"/>
          <ac:grpSpMkLst>
            <pc:docMk/>
            <pc:sldMk cId="2414060277" sldId="278"/>
            <ac:grpSpMk id="19" creationId="{8D2908B4-C162-6E28-F687-D55E1F4D3130}"/>
          </ac:grpSpMkLst>
        </pc:grpChg>
        <pc:picChg chg="add mod">
          <ac:chgData name="Ariana Dragoiu" userId="9954053e-f122-4687-8706-3793f98a79a6" providerId="ADAL" clId="{2329E0CD-6BE2-4978-95E4-634FDDE7E81E}" dt="2024-10-28T12:13:10.077" v="228"/>
          <ac:picMkLst>
            <pc:docMk/>
            <pc:sldMk cId="2414060277" sldId="278"/>
            <ac:picMk id="7" creationId="{D1B2E9F0-FEE9-6AF1-F110-72E2CC818845}"/>
          </ac:picMkLst>
        </pc:picChg>
        <pc:picChg chg="add mod">
          <ac:chgData name="Ariana Dragoiu" userId="9954053e-f122-4687-8706-3793f98a79a6" providerId="ADAL" clId="{2329E0CD-6BE2-4978-95E4-634FDDE7E81E}" dt="2024-10-28T12:13:10.077" v="228"/>
          <ac:picMkLst>
            <pc:docMk/>
            <pc:sldMk cId="2414060277" sldId="278"/>
            <ac:picMk id="10" creationId="{E66E73C8-9023-DE1E-3870-99B8192CFA34}"/>
          </ac:picMkLst>
        </pc:picChg>
        <pc:picChg chg="mod">
          <ac:chgData name="Ariana Dragoiu" userId="9954053e-f122-4687-8706-3793f98a79a6" providerId="ADAL" clId="{2329E0CD-6BE2-4978-95E4-634FDDE7E81E}" dt="2024-10-28T12:13:32.991" v="232"/>
          <ac:picMkLst>
            <pc:docMk/>
            <pc:sldMk cId="2414060277" sldId="278"/>
            <ac:picMk id="15" creationId="{85FBF238-20DF-4E82-CCDE-621FB3A7BD0D}"/>
          </ac:picMkLst>
        </pc:picChg>
        <pc:picChg chg="mod">
          <ac:chgData name="Ariana Dragoiu" userId="9954053e-f122-4687-8706-3793f98a79a6" providerId="ADAL" clId="{2329E0CD-6BE2-4978-95E4-634FDDE7E81E}" dt="2024-10-28T12:13:32.991" v="232"/>
          <ac:picMkLst>
            <pc:docMk/>
            <pc:sldMk cId="2414060277" sldId="278"/>
            <ac:picMk id="18" creationId="{85293B81-4C06-B556-A0D7-0BB7084F9BB3}"/>
          </ac:picMkLst>
        </pc:picChg>
        <pc:picChg chg="del mod topLvl">
          <ac:chgData name="Ariana Dragoiu" userId="9954053e-f122-4687-8706-3793f98a79a6" providerId="ADAL" clId="{2329E0CD-6BE2-4978-95E4-634FDDE7E81E}" dt="2024-10-28T12:15:19.893" v="260" actId="478"/>
          <ac:picMkLst>
            <pc:docMk/>
            <pc:sldMk cId="2414060277" sldId="278"/>
            <ac:picMk id="23" creationId="{AF1256DD-2475-F273-B599-9713F8A95B09}"/>
          </ac:picMkLst>
        </pc:picChg>
        <pc:picChg chg="del mod topLvl">
          <ac:chgData name="Ariana Dragoiu" userId="9954053e-f122-4687-8706-3793f98a79a6" providerId="ADAL" clId="{2329E0CD-6BE2-4978-95E4-634FDDE7E81E}" dt="2024-10-28T12:15:19.893" v="260" actId="478"/>
          <ac:picMkLst>
            <pc:docMk/>
            <pc:sldMk cId="2414060277" sldId="278"/>
            <ac:picMk id="26" creationId="{AEE95553-4FC5-CF22-2F02-04362FA55804}"/>
          </ac:picMkLst>
        </pc:picChg>
        <pc:picChg chg="add mod">
          <ac:chgData name="Ariana Dragoiu" userId="9954053e-f122-4687-8706-3793f98a79a6" providerId="ADAL" clId="{2329E0CD-6BE2-4978-95E4-634FDDE7E81E}" dt="2024-10-28T12:15:45.961" v="265" actId="1076"/>
          <ac:picMkLst>
            <pc:docMk/>
            <pc:sldMk cId="2414060277" sldId="278"/>
            <ac:picMk id="28" creationId="{C8405D25-B210-A86E-8C1C-77314A8DF9A1}"/>
          </ac:picMkLst>
        </pc:picChg>
        <pc:picChg chg="add mod">
          <ac:chgData name="Ariana Dragoiu" userId="9954053e-f122-4687-8706-3793f98a79a6" providerId="ADAL" clId="{2329E0CD-6BE2-4978-95E4-634FDDE7E81E}" dt="2024-10-28T12:16:34.885" v="273" actId="1076"/>
          <ac:picMkLst>
            <pc:docMk/>
            <pc:sldMk cId="2414060277" sldId="278"/>
            <ac:picMk id="30" creationId="{BB1BDD94-9E03-61C9-F9E3-D293754A29D7}"/>
          </ac:picMkLst>
        </pc:picChg>
        <pc:cxnChg chg="add mod">
          <ac:chgData name="Ariana Dragoiu" userId="9954053e-f122-4687-8706-3793f98a79a6" providerId="ADAL" clId="{2329E0CD-6BE2-4978-95E4-634FDDE7E81E}" dt="2024-10-28T12:12:46.669" v="227"/>
          <ac:cxnSpMkLst>
            <pc:docMk/>
            <pc:sldMk cId="2414060277" sldId="278"/>
            <ac:cxnSpMk id="2" creationId="{6EEE0653-B677-AE9B-E5BE-02F5BD390F73}"/>
          </ac:cxnSpMkLst>
        </pc:cxnChg>
        <pc:cxnChg chg="add mod">
          <ac:chgData name="Ariana Dragoiu" userId="9954053e-f122-4687-8706-3793f98a79a6" providerId="ADAL" clId="{2329E0CD-6BE2-4978-95E4-634FDDE7E81E}" dt="2024-10-28T12:13:10.077" v="228"/>
          <ac:cxnSpMkLst>
            <pc:docMk/>
            <pc:sldMk cId="2414060277" sldId="278"/>
            <ac:cxnSpMk id="4" creationId="{E67D6070-7542-5CE8-E82E-D68BEF21C2E7}"/>
          </ac:cxnSpMkLst>
        </pc:cxnChg>
        <pc:cxnChg chg="mod">
          <ac:chgData name="Ariana Dragoiu" userId="9954053e-f122-4687-8706-3793f98a79a6" providerId="ADAL" clId="{2329E0CD-6BE2-4978-95E4-634FDDE7E81E}" dt="2024-10-28T12:13:32.991" v="232"/>
          <ac:cxnSpMkLst>
            <pc:docMk/>
            <pc:sldMk cId="2414060277" sldId="278"/>
            <ac:cxnSpMk id="12" creationId="{32DD9A4B-2D42-8DFE-D2EB-FD5B95F6FB06}"/>
          </ac:cxnSpMkLst>
        </pc:cxnChg>
        <pc:cxnChg chg="del mod">
          <ac:chgData name="Ariana Dragoiu" userId="9954053e-f122-4687-8706-3793f98a79a6" providerId="ADAL" clId="{2329E0CD-6BE2-4978-95E4-634FDDE7E81E}" dt="2024-10-28T12:13:45.256" v="236" actId="478"/>
          <ac:cxnSpMkLst>
            <pc:docMk/>
            <pc:sldMk cId="2414060277" sldId="278"/>
            <ac:cxnSpMk id="20" creationId="{C8147937-D550-D96D-CE43-77A5EC406D25}"/>
          </ac:cxnSpMkLst>
        </pc:cxnChg>
      </pc:sldChg>
      <pc:sldChg chg="addSp modSp mod">
        <pc:chgData name="Ariana Dragoiu" userId="9954053e-f122-4687-8706-3793f98a79a6" providerId="ADAL" clId="{2329E0CD-6BE2-4978-95E4-634FDDE7E81E}" dt="2024-10-28T12:43:55.085" v="696" actId="20577"/>
        <pc:sldMkLst>
          <pc:docMk/>
          <pc:sldMk cId="2068349857" sldId="279"/>
        </pc:sldMkLst>
        <pc:spChg chg="mod">
          <ac:chgData name="Ariana Dragoiu" userId="9954053e-f122-4687-8706-3793f98a79a6" providerId="ADAL" clId="{2329E0CD-6BE2-4978-95E4-634FDDE7E81E}" dt="2024-10-28T12:24:40.015" v="362" actId="12789"/>
          <ac:spMkLst>
            <pc:docMk/>
            <pc:sldMk cId="2068349857" sldId="279"/>
            <ac:spMk id="3" creationId="{8C80FD36-02ED-0B74-CA66-DDD3175598AB}"/>
          </ac:spMkLst>
        </pc:spChg>
        <pc:spChg chg="mod">
          <ac:chgData name="Ariana Dragoiu" userId="9954053e-f122-4687-8706-3793f98a79a6" providerId="ADAL" clId="{2329E0CD-6BE2-4978-95E4-634FDDE7E81E}" dt="2024-10-28T12:24:44.410" v="373" actId="14100"/>
          <ac:spMkLst>
            <pc:docMk/>
            <pc:sldMk cId="2068349857" sldId="279"/>
            <ac:spMk id="4" creationId="{4285F5D2-F796-9106-E944-FEF15A618542}"/>
          </ac:spMkLst>
        </pc:spChg>
        <pc:spChg chg="mod">
          <ac:chgData name="Ariana Dragoiu" userId="9954053e-f122-4687-8706-3793f98a79a6" providerId="ADAL" clId="{2329E0CD-6BE2-4978-95E4-634FDDE7E81E}" dt="2024-10-28T12:24:57.958" v="375" actId="408"/>
          <ac:spMkLst>
            <pc:docMk/>
            <pc:sldMk cId="2068349857" sldId="279"/>
            <ac:spMk id="5" creationId="{F8D606DE-E860-9168-585B-D6260D17C7C7}"/>
          </ac:spMkLst>
        </pc:spChg>
        <pc:spChg chg="mod">
          <ac:chgData name="Ariana Dragoiu" userId="9954053e-f122-4687-8706-3793f98a79a6" providerId="ADAL" clId="{2329E0CD-6BE2-4978-95E4-634FDDE7E81E}" dt="2024-10-28T12:24:57.958" v="375" actId="408"/>
          <ac:spMkLst>
            <pc:docMk/>
            <pc:sldMk cId="2068349857" sldId="279"/>
            <ac:spMk id="6" creationId="{976BFFBA-FFBF-EF9B-A62E-DE91AD53BC94}"/>
          </ac:spMkLst>
        </pc:spChg>
        <pc:spChg chg="mod">
          <ac:chgData name="Ariana Dragoiu" userId="9954053e-f122-4687-8706-3793f98a79a6" providerId="ADAL" clId="{2329E0CD-6BE2-4978-95E4-634FDDE7E81E}" dt="2024-10-28T12:24:57.958" v="375" actId="408"/>
          <ac:spMkLst>
            <pc:docMk/>
            <pc:sldMk cId="2068349857" sldId="279"/>
            <ac:spMk id="7" creationId="{38296F7F-E8ED-B155-670F-65F98E9C6A14}"/>
          </ac:spMkLst>
        </pc:spChg>
        <pc:spChg chg="mod">
          <ac:chgData name="Ariana Dragoiu" userId="9954053e-f122-4687-8706-3793f98a79a6" providerId="ADAL" clId="{2329E0CD-6BE2-4978-95E4-634FDDE7E81E}" dt="2024-10-28T12:24:44.410" v="373" actId="14100"/>
          <ac:spMkLst>
            <pc:docMk/>
            <pc:sldMk cId="2068349857" sldId="279"/>
            <ac:spMk id="8" creationId="{CE6F940A-8536-7E9E-3380-522E3CADCBCA}"/>
          </ac:spMkLst>
        </pc:spChg>
        <pc:spChg chg="mod">
          <ac:chgData name="Ariana Dragoiu" userId="9954053e-f122-4687-8706-3793f98a79a6" providerId="ADAL" clId="{2329E0CD-6BE2-4978-95E4-634FDDE7E81E}" dt="2024-10-28T12:27:15.833" v="386" actId="1035"/>
          <ac:spMkLst>
            <pc:docMk/>
            <pc:sldMk cId="2068349857" sldId="279"/>
            <ac:spMk id="9" creationId="{A5C7F282-7A5C-F985-CB05-3EFF0FBAFAD1}"/>
          </ac:spMkLst>
        </pc:spChg>
        <pc:spChg chg="mod">
          <ac:chgData name="Ariana Dragoiu" userId="9954053e-f122-4687-8706-3793f98a79a6" providerId="ADAL" clId="{2329E0CD-6BE2-4978-95E4-634FDDE7E81E}" dt="2024-10-28T12:43:08.986" v="659" actId="20577"/>
          <ac:spMkLst>
            <pc:docMk/>
            <pc:sldMk cId="2068349857" sldId="279"/>
            <ac:spMk id="10" creationId="{6262CF06-17B5-B254-EBB5-E173527251D0}"/>
          </ac:spMkLst>
        </pc:spChg>
        <pc:spChg chg="mod">
          <ac:chgData name="Ariana Dragoiu" userId="9954053e-f122-4687-8706-3793f98a79a6" providerId="ADAL" clId="{2329E0CD-6BE2-4978-95E4-634FDDE7E81E}" dt="2024-10-28T12:43:15.753" v="666" actId="20577"/>
          <ac:spMkLst>
            <pc:docMk/>
            <pc:sldMk cId="2068349857" sldId="279"/>
            <ac:spMk id="11" creationId="{CBC1F19C-E8C6-0474-6A50-7E8BF5A0FA40}"/>
          </ac:spMkLst>
        </pc:spChg>
        <pc:spChg chg="mod">
          <ac:chgData name="Ariana Dragoiu" userId="9954053e-f122-4687-8706-3793f98a79a6" providerId="ADAL" clId="{2329E0CD-6BE2-4978-95E4-634FDDE7E81E}" dt="2024-10-28T12:43:21.210" v="672" actId="20577"/>
          <ac:spMkLst>
            <pc:docMk/>
            <pc:sldMk cId="2068349857" sldId="279"/>
            <ac:spMk id="12" creationId="{F43E28E7-6AE4-C2B0-F10E-AF23D77AC566}"/>
          </ac:spMkLst>
        </pc:spChg>
        <pc:spChg chg="mod">
          <ac:chgData name="Ariana Dragoiu" userId="9954053e-f122-4687-8706-3793f98a79a6" providerId="ADAL" clId="{2329E0CD-6BE2-4978-95E4-634FDDE7E81E}" dt="2024-10-28T12:43:32.328" v="686" actId="20577"/>
          <ac:spMkLst>
            <pc:docMk/>
            <pc:sldMk cId="2068349857" sldId="279"/>
            <ac:spMk id="13" creationId="{EA690911-1EAF-E4C9-9D61-75DC86B7EC19}"/>
          </ac:spMkLst>
        </pc:spChg>
        <pc:spChg chg="mod">
          <ac:chgData name="Ariana Dragoiu" userId="9954053e-f122-4687-8706-3793f98a79a6" providerId="ADAL" clId="{2329E0CD-6BE2-4978-95E4-634FDDE7E81E}" dt="2024-10-28T12:43:44.387" v="692" actId="20577"/>
          <ac:spMkLst>
            <pc:docMk/>
            <pc:sldMk cId="2068349857" sldId="279"/>
            <ac:spMk id="14" creationId="{8F82E445-555D-64A1-06E8-166E7F1AE013}"/>
          </ac:spMkLst>
        </pc:spChg>
        <pc:spChg chg="mod">
          <ac:chgData name="Ariana Dragoiu" userId="9954053e-f122-4687-8706-3793f98a79a6" providerId="ADAL" clId="{2329E0CD-6BE2-4978-95E4-634FDDE7E81E}" dt="2024-10-28T12:43:55.085" v="696" actId="20577"/>
          <ac:spMkLst>
            <pc:docMk/>
            <pc:sldMk cId="2068349857" sldId="279"/>
            <ac:spMk id="15" creationId="{51A07297-8D09-00C5-9587-1B9876D1469B}"/>
          </ac:spMkLst>
        </pc:spChg>
        <pc:spChg chg="add mod">
          <ac:chgData name="Ariana Dragoiu" userId="9954053e-f122-4687-8706-3793f98a79a6" providerId="ADAL" clId="{2329E0CD-6BE2-4978-95E4-634FDDE7E81E}" dt="2024-10-28T12:19:08.181" v="289"/>
          <ac:spMkLst>
            <pc:docMk/>
            <pc:sldMk cId="2068349857" sldId="279"/>
            <ac:spMk id="17" creationId="{AF06E9CB-26BB-A908-A2C7-5113D611056F}"/>
          </ac:spMkLst>
        </pc:spChg>
        <pc:grpChg chg="add mod">
          <ac:chgData name="Ariana Dragoiu" userId="9954053e-f122-4687-8706-3793f98a79a6" providerId="ADAL" clId="{2329E0CD-6BE2-4978-95E4-634FDDE7E81E}" dt="2024-10-28T12:21:18.570" v="304" actId="1076"/>
          <ac:grpSpMkLst>
            <pc:docMk/>
            <pc:sldMk cId="2068349857" sldId="279"/>
            <ac:grpSpMk id="2" creationId="{E12E3C80-7CDA-508B-2452-0BA8A3183A3C}"/>
          </ac:grpSpMkLst>
        </pc:grpChg>
        <pc:cxnChg chg="add mod">
          <ac:chgData name="Ariana Dragoiu" userId="9954053e-f122-4687-8706-3793f98a79a6" providerId="ADAL" clId="{2329E0CD-6BE2-4978-95E4-634FDDE7E81E}" dt="2024-10-28T12:19:00.495" v="286"/>
          <ac:cxnSpMkLst>
            <pc:docMk/>
            <pc:sldMk cId="2068349857" sldId="279"/>
            <ac:cxnSpMk id="16" creationId="{B2CCA7C7-4B67-F202-2D58-33868AA76F4F}"/>
          </ac:cxnSpMkLst>
        </pc:cxnChg>
      </pc:sldChg>
      <pc:sldChg chg="addSp delSp modSp mod">
        <pc:chgData name="Ariana Dragoiu" userId="9954053e-f122-4687-8706-3793f98a79a6" providerId="ADAL" clId="{2329E0CD-6BE2-4978-95E4-634FDDE7E81E}" dt="2024-10-28T13:48:19.141" v="1341" actId="20577"/>
        <pc:sldMkLst>
          <pc:docMk/>
          <pc:sldMk cId="1684993861" sldId="280"/>
        </pc:sldMkLst>
        <pc:spChg chg="add mod">
          <ac:chgData name="Ariana Dragoiu" userId="9954053e-f122-4687-8706-3793f98a79a6" providerId="ADAL" clId="{2329E0CD-6BE2-4978-95E4-634FDDE7E81E}" dt="2024-10-28T13:48:19.141" v="1341" actId="20577"/>
          <ac:spMkLst>
            <pc:docMk/>
            <pc:sldMk cId="1684993861" sldId="280"/>
            <ac:spMk id="3" creationId="{B1AD9C7A-3051-6711-F1A5-E25CC04FDF91}"/>
          </ac:spMkLst>
        </pc:spChg>
        <pc:spChg chg="add del">
          <ac:chgData name="Ariana Dragoiu" userId="9954053e-f122-4687-8706-3793f98a79a6" providerId="ADAL" clId="{2329E0CD-6BE2-4978-95E4-634FDDE7E81E}" dt="2024-10-28T12:29:14.948" v="395" actId="22"/>
          <ac:spMkLst>
            <pc:docMk/>
            <pc:sldMk cId="1684993861" sldId="280"/>
            <ac:spMk id="5" creationId="{3A0C3DCF-C789-7223-A69E-A82D88BD7E55}"/>
          </ac:spMkLst>
        </pc:spChg>
        <pc:spChg chg="mod topLvl">
          <ac:chgData name="Ariana Dragoiu" userId="9954053e-f122-4687-8706-3793f98a79a6" providerId="ADAL" clId="{2329E0CD-6BE2-4978-95E4-634FDDE7E81E}" dt="2024-10-28T12:32:01.965" v="442" actId="14100"/>
          <ac:spMkLst>
            <pc:docMk/>
            <pc:sldMk cId="1684993861" sldId="280"/>
            <ac:spMk id="7" creationId="{706E94CE-D330-50B3-4606-9903C30D6494}"/>
          </ac:spMkLst>
        </pc:spChg>
        <pc:spChg chg="mod topLvl">
          <ac:chgData name="Ariana Dragoiu" userId="9954053e-f122-4687-8706-3793f98a79a6" providerId="ADAL" clId="{2329E0CD-6BE2-4978-95E4-634FDDE7E81E}" dt="2024-10-28T12:41:25.089" v="627" actId="20577"/>
          <ac:spMkLst>
            <pc:docMk/>
            <pc:sldMk cId="1684993861" sldId="280"/>
            <ac:spMk id="8" creationId="{6056702D-826D-7065-CD39-3B9587802347}"/>
          </ac:spMkLst>
        </pc:spChg>
        <pc:spChg chg="mod topLvl">
          <ac:chgData name="Ariana Dragoiu" userId="9954053e-f122-4687-8706-3793f98a79a6" providerId="ADAL" clId="{2329E0CD-6BE2-4978-95E4-634FDDE7E81E}" dt="2024-10-28T12:35:00.929" v="500" actId="404"/>
          <ac:spMkLst>
            <pc:docMk/>
            <pc:sldMk cId="1684993861" sldId="280"/>
            <ac:spMk id="9" creationId="{D9A15010-2DF1-BB69-AD9B-11981F2694D2}"/>
          </ac:spMkLst>
        </pc:spChg>
        <pc:spChg chg="mod topLvl">
          <ac:chgData name="Ariana Dragoiu" userId="9954053e-f122-4687-8706-3793f98a79a6" providerId="ADAL" clId="{2329E0CD-6BE2-4978-95E4-634FDDE7E81E}" dt="2024-10-28T12:44:17.905" v="699" actId="113"/>
          <ac:spMkLst>
            <pc:docMk/>
            <pc:sldMk cId="1684993861" sldId="280"/>
            <ac:spMk id="10" creationId="{98AE9D5A-BDA0-EA55-CA6C-015C14C37E17}"/>
          </ac:spMkLst>
        </pc:spChg>
        <pc:spChg chg="mod topLvl">
          <ac:chgData name="Ariana Dragoiu" userId="9954053e-f122-4687-8706-3793f98a79a6" providerId="ADAL" clId="{2329E0CD-6BE2-4978-95E4-634FDDE7E81E}" dt="2024-10-28T12:31:46.653" v="439" actId="1037"/>
          <ac:spMkLst>
            <pc:docMk/>
            <pc:sldMk cId="1684993861" sldId="280"/>
            <ac:spMk id="11" creationId="{A67F6DCE-1AD8-7E3C-BBE7-648C03EEA82C}"/>
          </ac:spMkLst>
        </pc:spChg>
        <pc:spChg chg="mod topLvl">
          <ac:chgData name="Ariana Dragoiu" userId="9954053e-f122-4687-8706-3793f98a79a6" providerId="ADAL" clId="{2329E0CD-6BE2-4978-95E4-634FDDE7E81E}" dt="2024-10-28T12:31:27.101" v="431" actId="1582"/>
          <ac:spMkLst>
            <pc:docMk/>
            <pc:sldMk cId="1684993861" sldId="280"/>
            <ac:spMk id="12" creationId="{679D7D3E-09AA-B577-C56D-70611F89CE4A}"/>
          </ac:spMkLst>
        </pc:spChg>
        <pc:spChg chg="mod topLvl">
          <ac:chgData name="Ariana Dragoiu" userId="9954053e-f122-4687-8706-3793f98a79a6" providerId="ADAL" clId="{2329E0CD-6BE2-4978-95E4-634FDDE7E81E}" dt="2024-10-28T12:41:37.280" v="634" actId="20577"/>
          <ac:spMkLst>
            <pc:docMk/>
            <pc:sldMk cId="1684993861" sldId="280"/>
            <ac:spMk id="13" creationId="{C4AEBA87-9B51-AE55-DDB0-A7E2DA3CB6E1}"/>
          </ac:spMkLst>
        </pc:spChg>
        <pc:spChg chg="mod topLvl">
          <ac:chgData name="Ariana Dragoiu" userId="9954053e-f122-4687-8706-3793f98a79a6" providerId="ADAL" clId="{2329E0CD-6BE2-4978-95E4-634FDDE7E81E}" dt="2024-10-28T12:35:00.929" v="500" actId="404"/>
          <ac:spMkLst>
            <pc:docMk/>
            <pc:sldMk cId="1684993861" sldId="280"/>
            <ac:spMk id="14" creationId="{95C2F20A-7B4D-FE96-7DC7-9A9612319DD2}"/>
          </ac:spMkLst>
        </pc:spChg>
        <pc:spChg chg="mod topLvl">
          <ac:chgData name="Ariana Dragoiu" userId="9954053e-f122-4687-8706-3793f98a79a6" providerId="ADAL" clId="{2329E0CD-6BE2-4978-95E4-634FDDE7E81E}" dt="2024-10-28T12:44:17.905" v="699" actId="113"/>
          <ac:spMkLst>
            <pc:docMk/>
            <pc:sldMk cId="1684993861" sldId="280"/>
            <ac:spMk id="15" creationId="{80368A31-4544-4B63-9575-468111346113}"/>
          </ac:spMkLst>
        </pc:spChg>
        <pc:spChg chg="mod topLvl">
          <ac:chgData name="Ariana Dragoiu" userId="9954053e-f122-4687-8706-3793f98a79a6" providerId="ADAL" clId="{2329E0CD-6BE2-4978-95E4-634FDDE7E81E}" dt="2024-10-28T12:31:33.966" v="432" actId="14100"/>
          <ac:spMkLst>
            <pc:docMk/>
            <pc:sldMk cId="1684993861" sldId="280"/>
            <ac:spMk id="16" creationId="{F2C9993E-D63E-7DC6-54EF-2F077D2784B5}"/>
          </ac:spMkLst>
        </pc:spChg>
        <pc:grpChg chg="add del mod">
          <ac:chgData name="Ariana Dragoiu" userId="9954053e-f122-4687-8706-3793f98a79a6" providerId="ADAL" clId="{2329E0CD-6BE2-4978-95E4-634FDDE7E81E}" dt="2024-10-28T12:30:07.069" v="408" actId="165"/>
          <ac:grpSpMkLst>
            <pc:docMk/>
            <pc:sldMk cId="1684993861" sldId="280"/>
            <ac:grpSpMk id="6" creationId="{900AC429-A9AD-AC83-F2A4-D2E0AC84A41E}"/>
          </ac:grpSpMkLst>
        </pc:grpChg>
        <pc:cxnChg chg="add mod">
          <ac:chgData name="Ariana Dragoiu" userId="9954053e-f122-4687-8706-3793f98a79a6" providerId="ADAL" clId="{2329E0CD-6BE2-4978-95E4-634FDDE7E81E}" dt="2024-10-28T12:27:46.140" v="387"/>
          <ac:cxnSpMkLst>
            <pc:docMk/>
            <pc:sldMk cId="1684993861" sldId="280"/>
            <ac:cxnSpMk id="2" creationId="{4108A404-F5FF-A363-955E-DCDE55F55FC6}"/>
          </ac:cxnSpMkLst>
        </pc:cxnChg>
      </pc:sldChg>
      <pc:sldChg chg="addSp modSp mod">
        <pc:chgData name="Ariana Dragoiu" userId="9954053e-f122-4687-8706-3793f98a79a6" providerId="ADAL" clId="{2329E0CD-6BE2-4978-95E4-634FDDE7E81E}" dt="2024-10-28T15:04:51.842" v="2822" actId="207"/>
        <pc:sldMkLst>
          <pc:docMk/>
          <pc:sldMk cId="3454601624" sldId="281"/>
        </pc:sldMkLst>
        <pc:spChg chg="add mod">
          <ac:chgData name="Ariana Dragoiu" userId="9954053e-f122-4687-8706-3793f98a79a6" providerId="ADAL" clId="{2329E0CD-6BE2-4978-95E4-634FDDE7E81E}" dt="2024-10-28T12:48:24.151" v="831"/>
          <ac:spMkLst>
            <pc:docMk/>
            <pc:sldMk cId="3454601624" sldId="281"/>
            <ac:spMk id="3" creationId="{B8326F16-CDEA-B71E-E029-E8A5B41CEBD7}"/>
          </ac:spMkLst>
        </pc:spChg>
        <pc:graphicFrameChg chg="add mod modGraphic">
          <ac:chgData name="Ariana Dragoiu" userId="9954053e-f122-4687-8706-3793f98a79a6" providerId="ADAL" clId="{2329E0CD-6BE2-4978-95E4-634FDDE7E81E}" dt="2024-10-28T12:48:47.371" v="838" actId="1076"/>
          <ac:graphicFrameMkLst>
            <pc:docMk/>
            <pc:sldMk cId="3454601624" sldId="281"/>
            <ac:graphicFrameMk id="4" creationId="{D957BBE2-DB87-FA1A-17F3-FA9E810CAC0F}"/>
          </ac:graphicFrameMkLst>
        </pc:graphicFrameChg>
        <pc:graphicFrameChg chg="add mod">
          <ac:chgData name="Ariana Dragoiu" userId="9954053e-f122-4687-8706-3793f98a79a6" providerId="ADAL" clId="{2329E0CD-6BE2-4978-95E4-634FDDE7E81E}" dt="2024-10-28T12:48:48.676" v="839"/>
          <ac:graphicFrameMkLst>
            <pc:docMk/>
            <pc:sldMk cId="3454601624" sldId="281"/>
            <ac:graphicFrameMk id="5" creationId="{82ECEA26-C1BE-987D-6600-25BF5E0A5568}"/>
          </ac:graphicFrameMkLst>
        </pc:graphicFrameChg>
        <pc:graphicFrameChg chg="add mod modGraphic">
          <ac:chgData name="Ariana Dragoiu" userId="9954053e-f122-4687-8706-3793f98a79a6" providerId="ADAL" clId="{2329E0CD-6BE2-4978-95E4-634FDDE7E81E}" dt="2024-10-28T15:04:51.842" v="2822" actId="207"/>
          <ac:graphicFrameMkLst>
            <pc:docMk/>
            <pc:sldMk cId="3454601624" sldId="281"/>
            <ac:graphicFrameMk id="6" creationId="{53C1E600-4C7F-9793-8922-AFA12C237561}"/>
          </ac:graphicFrameMkLst>
        </pc:graphicFrameChg>
        <pc:cxnChg chg="add mod ord">
          <ac:chgData name="Ariana Dragoiu" userId="9954053e-f122-4687-8706-3793f98a79a6" providerId="ADAL" clId="{2329E0CD-6BE2-4978-95E4-634FDDE7E81E}" dt="2024-10-28T13:12:11.640" v="893" actId="166"/>
          <ac:cxnSpMkLst>
            <pc:docMk/>
            <pc:sldMk cId="3454601624" sldId="281"/>
            <ac:cxnSpMk id="2" creationId="{CAA2BADA-BC8F-FE0E-E924-508876C383F4}"/>
          </ac:cxnSpMkLst>
        </pc:cxnChg>
        <pc:cxnChg chg="add mod">
          <ac:chgData name="Ariana Dragoiu" userId="9954053e-f122-4687-8706-3793f98a79a6" providerId="ADAL" clId="{2329E0CD-6BE2-4978-95E4-634FDDE7E81E}" dt="2024-10-28T15:03:46.932" v="2802" actId="1038"/>
          <ac:cxnSpMkLst>
            <pc:docMk/>
            <pc:sldMk cId="3454601624" sldId="281"/>
            <ac:cxnSpMk id="7" creationId="{BA7BAECB-9E40-7785-4F56-656CCC3D8DCB}"/>
          </ac:cxnSpMkLst>
        </pc:cxnChg>
      </pc:sldChg>
      <pc:sldChg chg="addSp delSp modSp mod ord">
        <pc:chgData name="Ariana Dragoiu" userId="9954053e-f122-4687-8706-3793f98a79a6" providerId="ADAL" clId="{2329E0CD-6BE2-4978-95E4-634FDDE7E81E}" dt="2024-10-28T14:28:46.489" v="2026" actId="404"/>
        <pc:sldMkLst>
          <pc:docMk/>
          <pc:sldMk cId="2327940671" sldId="282"/>
        </pc:sldMkLst>
        <pc:spChg chg="add mod">
          <ac:chgData name="Ariana Dragoiu" userId="9954053e-f122-4687-8706-3793f98a79a6" providerId="ADAL" clId="{2329E0CD-6BE2-4978-95E4-634FDDE7E81E}" dt="2024-10-28T13:20:13.163" v="975"/>
          <ac:spMkLst>
            <pc:docMk/>
            <pc:sldMk cId="2327940671" sldId="282"/>
            <ac:spMk id="2" creationId="{7AAE0CC1-B164-204D-BC0F-ED49ACDC85FE}"/>
          </ac:spMkLst>
        </pc:spChg>
        <pc:spChg chg="add mod">
          <ac:chgData name="Ariana Dragoiu" userId="9954053e-f122-4687-8706-3793f98a79a6" providerId="ADAL" clId="{2329E0CD-6BE2-4978-95E4-634FDDE7E81E}" dt="2024-10-28T13:15:07.995" v="918"/>
          <ac:spMkLst>
            <pc:docMk/>
            <pc:sldMk cId="2327940671" sldId="282"/>
            <ac:spMk id="4" creationId="{033CE1C1-FBB9-611D-CB49-441AAD2C2E43}"/>
          </ac:spMkLst>
        </pc:spChg>
        <pc:spChg chg="add mod">
          <ac:chgData name="Ariana Dragoiu" userId="9954053e-f122-4687-8706-3793f98a79a6" providerId="ADAL" clId="{2329E0CD-6BE2-4978-95E4-634FDDE7E81E}" dt="2024-10-28T13:15:07.099" v="917"/>
          <ac:spMkLst>
            <pc:docMk/>
            <pc:sldMk cId="2327940671" sldId="282"/>
            <ac:spMk id="5" creationId="{CD9259B4-95B2-FB62-EC84-64FFA035A585}"/>
          </ac:spMkLst>
        </pc:spChg>
        <pc:spChg chg="add mod">
          <ac:chgData name="Ariana Dragoiu" userId="9954053e-f122-4687-8706-3793f98a79a6" providerId="ADAL" clId="{2329E0CD-6BE2-4978-95E4-634FDDE7E81E}" dt="2024-10-28T13:15:07.099" v="917"/>
          <ac:spMkLst>
            <pc:docMk/>
            <pc:sldMk cId="2327940671" sldId="282"/>
            <ac:spMk id="6" creationId="{C47F75EF-761A-5B92-E874-DC9C1385ECE3}"/>
          </ac:spMkLst>
        </pc:spChg>
        <pc:spChg chg="add mod">
          <ac:chgData name="Ariana Dragoiu" userId="9954053e-f122-4687-8706-3793f98a79a6" providerId="ADAL" clId="{2329E0CD-6BE2-4978-95E4-634FDDE7E81E}" dt="2024-10-28T13:15:07.099" v="917"/>
          <ac:spMkLst>
            <pc:docMk/>
            <pc:sldMk cId="2327940671" sldId="282"/>
            <ac:spMk id="7" creationId="{1E214A90-FAF9-1A0E-8039-E514561E0DD1}"/>
          </ac:spMkLst>
        </pc:spChg>
        <pc:spChg chg="add mod">
          <ac:chgData name="Ariana Dragoiu" userId="9954053e-f122-4687-8706-3793f98a79a6" providerId="ADAL" clId="{2329E0CD-6BE2-4978-95E4-634FDDE7E81E}" dt="2024-10-28T13:15:07.099" v="917"/>
          <ac:spMkLst>
            <pc:docMk/>
            <pc:sldMk cId="2327940671" sldId="282"/>
            <ac:spMk id="8" creationId="{5ED914B8-0A64-AD5C-0A8E-0971FE289E28}"/>
          </ac:spMkLst>
        </pc:spChg>
        <pc:spChg chg="add mod">
          <ac:chgData name="Ariana Dragoiu" userId="9954053e-f122-4687-8706-3793f98a79a6" providerId="ADAL" clId="{2329E0CD-6BE2-4978-95E4-634FDDE7E81E}" dt="2024-10-28T13:15:07.099" v="917"/>
          <ac:spMkLst>
            <pc:docMk/>
            <pc:sldMk cId="2327940671" sldId="282"/>
            <ac:spMk id="9" creationId="{89F8B29A-4A30-18C4-4E2A-2C5CA6CDEABC}"/>
          </ac:spMkLst>
        </pc:spChg>
        <pc:spChg chg="add mod">
          <ac:chgData name="Ariana Dragoiu" userId="9954053e-f122-4687-8706-3793f98a79a6" providerId="ADAL" clId="{2329E0CD-6BE2-4978-95E4-634FDDE7E81E}" dt="2024-10-28T13:15:07.099" v="917"/>
          <ac:spMkLst>
            <pc:docMk/>
            <pc:sldMk cId="2327940671" sldId="282"/>
            <ac:spMk id="10" creationId="{E80B8F99-AA1C-E38E-C35B-887B8FB32A17}"/>
          </ac:spMkLst>
        </pc:spChg>
        <pc:spChg chg="add mod">
          <ac:chgData name="Ariana Dragoiu" userId="9954053e-f122-4687-8706-3793f98a79a6" providerId="ADAL" clId="{2329E0CD-6BE2-4978-95E4-634FDDE7E81E}" dt="2024-10-28T13:15:07.099" v="917"/>
          <ac:spMkLst>
            <pc:docMk/>
            <pc:sldMk cId="2327940671" sldId="282"/>
            <ac:spMk id="11" creationId="{CDDB51D2-5DF7-0333-99A8-728E0B90AAC4}"/>
          </ac:spMkLst>
        </pc:spChg>
        <pc:spChg chg="add mod">
          <ac:chgData name="Ariana Dragoiu" userId="9954053e-f122-4687-8706-3793f98a79a6" providerId="ADAL" clId="{2329E0CD-6BE2-4978-95E4-634FDDE7E81E}" dt="2024-10-28T13:15:07.099" v="917"/>
          <ac:spMkLst>
            <pc:docMk/>
            <pc:sldMk cId="2327940671" sldId="282"/>
            <ac:spMk id="12" creationId="{55200D4F-E885-664F-4CC3-667193BDB44C}"/>
          </ac:spMkLst>
        </pc:spChg>
        <pc:spChg chg="add mod">
          <ac:chgData name="Ariana Dragoiu" userId="9954053e-f122-4687-8706-3793f98a79a6" providerId="ADAL" clId="{2329E0CD-6BE2-4978-95E4-634FDDE7E81E}" dt="2024-10-28T13:15:07.099" v="917"/>
          <ac:spMkLst>
            <pc:docMk/>
            <pc:sldMk cId="2327940671" sldId="282"/>
            <ac:spMk id="13" creationId="{320D970D-15BE-6FF8-B041-9F101641B528}"/>
          </ac:spMkLst>
        </pc:spChg>
        <pc:spChg chg="add mod">
          <ac:chgData name="Ariana Dragoiu" userId="9954053e-f122-4687-8706-3793f98a79a6" providerId="ADAL" clId="{2329E0CD-6BE2-4978-95E4-634FDDE7E81E}" dt="2024-10-28T13:15:07.099" v="917"/>
          <ac:spMkLst>
            <pc:docMk/>
            <pc:sldMk cId="2327940671" sldId="282"/>
            <ac:spMk id="26" creationId="{F7352284-1366-6336-5DBA-EA42F9AEA9EB}"/>
          </ac:spMkLst>
        </pc:spChg>
        <pc:spChg chg="add mod">
          <ac:chgData name="Ariana Dragoiu" userId="9954053e-f122-4687-8706-3793f98a79a6" providerId="ADAL" clId="{2329E0CD-6BE2-4978-95E4-634FDDE7E81E}" dt="2024-10-28T13:15:07.099" v="917"/>
          <ac:spMkLst>
            <pc:docMk/>
            <pc:sldMk cId="2327940671" sldId="282"/>
            <ac:spMk id="27" creationId="{3D8E989E-BD16-268B-0C5D-CE65D8A2B68B}"/>
          </ac:spMkLst>
        </pc:spChg>
        <pc:spChg chg="add mod">
          <ac:chgData name="Ariana Dragoiu" userId="9954053e-f122-4687-8706-3793f98a79a6" providerId="ADAL" clId="{2329E0CD-6BE2-4978-95E4-634FDDE7E81E}" dt="2024-10-28T13:15:07.099" v="917"/>
          <ac:spMkLst>
            <pc:docMk/>
            <pc:sldMk cId="2327940671" sldId="282"/>
            <ac:spMk id="28" creationId="{2F1DF16E-15F6-7C13-A69F-2EF4C8D8B6A0}"/>
          </ac:spMkLst>
        </pc:spChg>
        <pc:spChg chg="add mod">
          <ac:chgData name="Ariana Dragoiu" userId="9954053e-f122-4687-8706-3793f98a79a6" providerId="ADAL" clId="{2329E0CD-6BE2-4978-95E4-634FDDE7E81E}" dt="2024-10-28T13:15:07.099" v="917"/>
          <ac:spMkLst>
            <pc:docMk/>
            <pc:sldMk cId="2327940671" sldId="282"/>
            <ac:spMk id="29" creationId="{D09BB9B3-4FEB-0E52-1CB0-1E80D71309E5}"/>
          </ac:spMkLst>
        </pc:spChg>
        <pc:spChg chg="add mod">
          <ac:chgData name="Ariana Dragoiu" userId="9954053e-f122-4687-8706-3793f98a79a6" providerId="ADAL" clId="{2329E0CD-6BE2-4978-95E4-634FDDE7E81E}" dt="2024-10-28T13:15:07.099" v="917"/>
          <ac:spMkLst>
            <pc:docMk/>
            <pc:sldMk cId="2327940671" sldId="282"/>
            <ac:spMk id="30" creationId="{C0029DCD-C927-B14A-E566-701A44643B27}"/>
          </ac:spMkLst>
        </pc:spChg>
        <pc:spChg chg="add mod">
          <ac:chgData name="Ariana Dragoiu" userId="9954053e-f122-4687-8706-3793f98a79a6" providerId="ADAL" clId="{2329E0CD-6BE2-4978-95E4-634FDDE7E81E}" dt="2024-10-28T13:15:07.099" v="917"/>
          <ac:spMkLst>
            <pc:docMk/>
            <pc:sldMk cId="2327940671" sldId="282"/>
            <ac:spMk id="31" creationId="{1DDA0080-6C2E-3282-32D9-8CAF32F17135}"/>
          </ac:spMkLst>
        </pc:spChg>
        <pc:spChg chg="mod topLvl">
          <ac:chgData name="Ariana Dragoiu" userId="9954053e-f122-4687-8706-3793f98a79a6" providerId="ADAL" clId="{2329E0CD-6BE2-4978-95E4-634FDDE7E81E}" dt="2024-10-28T13:17:39.259" v="945" actId="208"/>
          <ac:spMkLst>
            <pc:docMk/>
            <pc:sldMk cId="2327940671" sldId="282"/>
            <ac:spMk id="33" creationId="{45026DAA-B059-0E11-4B2A-CE3B943F8EF8}"/>
          </ac:spMkLst>
        </pc:spChg>
        <pc:spChg chg="mod topLvl">
          <ac:chgData name="Ariana Dragoiu" userId="9954053e-f122-4687-8706-3793f98a79a6" providerId="ADAL" clId="{2329E0CD-6BE2-4978-95E4-634FDDE7E81E}" dt="2024-10-28T13:17:39.259" v="945" actId="208"/>
          <ac:spMkLst>
            <pc:docMk/>
            <pc:sldMk cId="2327940671" sldId="282"/>
            <ac:spMk id="34" creationId="{F6BEC536-7923-E912-012A-BC90EBFEB85A}"/>
          </ac:spMkLst>
        </pc:spChg>
        <pc:spChg chg="mod topLvl">
          <ac:chgData name="Ariana Dragoiu" userId="9954053e-f122-4687-8706-3793f98a79a6" providerId="ADAL" clId="{2329E0CD-6BE2-4978-95E4-634FDDE7E81E}" dt="2024-10-28T13:17:39.259" v="945" actId="208"/>
          <ac:spMkLst>
            <pc:docMk/>
            <pc:sldMk cId="2327940671" sldId="282"/>
            <ac:spMk id="35" creationId="{C1AD64F7-ED98-4ECA-3E49-C175DC64E75C}"/>
          </ac:spMkLst>
        </pc:spChg>
        <pc:spChg chg="mod topLvl">
          <ac:chgData name="Ariana Dragoiu" userId="9954053e-f122-4687-8706-3793f98a79a6" providerId="ADAL" clId="{2329E0CD-6BE2-4978-95E4-634FDDE7E81E}" dt="2024-10-28T13:17:39.259" v="945" actId="208"/>
          <ac:spMkLst>
            <pc:docMk/>
            <pc:sldMk cId="2327940671" sldId="282"/>
            <ac:spMk id="36" creationId="{0C2AD088-3F92-C20C-DD0A-A365FFFF9E62}"/>
          </ac:spMkLst>
        </pc:spChg>
        <pc:spChg chg="mod topLvl">
          <ac:chgData name="Ariana Dragoiu" userId="9954053e-f122-4687-8706-3793f98a79a6" providerId="ADAL" clId="{2329E0CD-6BE2-4978-95E4-634FDDE7E81E}" dt="2024-10-28T13:17:39.259" v="945" actId="208"/>
          <ac:spMkLst>
            <pc:docMk/>
            <pc:sldMk cId="2327940671" sldId="282"/>
            <ac:spMk id="37" creationId="{BD1EC5B4-C53C-A021-C4CF-00655851B157}"/>
          </ac:spMkLst>
        </pc:spChg>
        <pc:spChg chg="mod topLvl">
          <ac:chgData name="Ariana Dragoiu" userId="9954053e-f122-4687-8706-3793f98a79a6" providerId="ADAL" clId="{2329E0CD-6BE2-4978-95E4-634FDDE7E81E}" dt="2024-10-28T13:16:26.189" v="931" actId="255"/>
          <ac:spMkLst>
            <pc:docMk/>
            <pc:sldMk cId="2327940671" sldId="282"/>
            <ac:spMk id="38" creationId="{E6FCC5DB-9335-3393-BBAE-19B0E76ECF3C}"/>
          </ac:spMkLst>
        </pc:spChg>
        <pc:spChg chg="mod topLvl">
          <ac:chgData name="Ariana Dragoiu" userId="9954053e-f122-4687-8706-3793f98a79a6" providerId="ADAL" clId="{2329E0CD-6BE2-4978-95E4-634FDDE7E81E}" dt="2024-10-28T13:16:26.189" v="931" actId="255"/>
          <ac:spMkLst>
            <pc:docMk/>
            <pc:sldMk cId="2327940671" sldId="282"/>
            <ac:spMk id="39" creationId="{5D746DDE-F91D-6CBD-9A03-35F0E1EC2F00}"/>
          </ac:spMkLst>
        </pc:spChg>
        <pc:spChg chg="mod topLvl">
          <ac:chgData name="Ariana Dragoiu" userId="9954053e-f122-4687-8706-3793f98a79a6" providerId="ADAL" clId="{2329E0CD-6BE2-4978-95E4-634FDDE7E81E}" dt="2024-10-28T13:16:26.189" v="931" actId="255"/>
          <ac:spMkLst>
            <pc:docMk/>
            <pc:sldMk cId="2327940671" sldId="282"/>
            <ac:spMk id="40" creationId="{80D7AE98-C827-39AE-6B67-26D722DC42DD}"/>
          </ac:spMkLst>
        </pc:spChg>
        <pc:spChg chg="mod topLvl">
          <ac:chgData name="Ariana Dragoiu" userId="9954053e-f122-4687-8706-3793f98a79a6" providerId="ADAL" clId="{2329E0CD-6BE2-4978-95E4-634FDDE7E81E}" dt="2024-10-28T13:16:26.189" v="931" actId="255"/>
          <ac:spMkLst>
            <pc:docMk/>
            <pc:sldMk cId="2327940671" sldId="282"/>
            <ac:spMk id="41" creationId="{A558E62F-D368-A68C-76BD-CC8C77D34588}"/>
          </ac:spMkLst>
        </pc:spChg>
        <pc:spChg chg="mod topLvl">
          <ac:chgData name="Ariana Dragoiu" userId="9954053e-f122-4687-8706-3793f98a79a6" providerId="ADAL" clId="{2329E0CD-6BE2-4978-95E4-634FDDE7E81E}" dt="2024-10-28T13:19:20.660" v="965" actId="1035"/>
          <ac:spMkLst>
            <pc:docMk/>
            <pc:sldMk cId="2327940671" sldId="282"/>
            <ac:spMk id="54" creationId="{705CD808-B6AE-DFE7-479D-B9AA1C703779}"/>
          </ac:spMkLst>
        </pc:spChg>
        <pc:spChg chg="mod topLvl">
          <ac:chgData name="Ariana Dragoiu" userId="9954053e-f122-4687-8706-3793f98a79a6" providerId="ADAL" clId="{2329E0CD-6BE2-4978-95E4-634FDDE7E81E}" dt="2024-10-28T14:28:46.489" v="2026" actId="404"/>
          <ac:spMkLst>
            <pc:docMk/>
            <pc:sldMk cId="2327940671" sldId="282"/>
            <ac:spMk id="55" creationId="{5D089E54-E62B-54A1-FD71-B77F7976352F}"/>
          </ac:spMkLst>
        </pc:spChg>
        <pc:spChg chg="mod topLvl">
          <ac:chgData name="Ariana Dragoiu" userId="9954053e-f122-4687-8706-3793f98a79a6" providerId="ADAL" clId="{2329E0CD-6BE2-4978-95E4-634FDDE7E81E}" dt="2024-10-28T13:19:52.674" v="973" actId="14100"/>
          <ac:spMkLst>
            <pc:docMk/>
            <pc:sldMk cId="2327940671" sldId="282"/>
            <ac:spMk id="56" creationId="{06F3D85F-CC03-DDDC-1009-FE47DCEF803B}"/>
          </ac:spMkLst>
        </pc:spChg>
        <pc:spChg chg="mod topLvl">
          <ac:chgData name="Ariana Dragoiu" userId="9954053e-f122-4687-8706-3793f98a79a6" providerId="ADAL" clId="{2329E0CD-6BE2-4978-95E4-634FDDE7E81E}" dt="2024-10-28T13:18:47.111" v="959" actId="14100"/>
          <ac:spMkLst>
            <pc:docMk/>
            <pc:sldMk cId="2327940671" sldId="282"/>
            <ac:spMk id="57" creationId="{9C724A47-879A-BB8D-1FE1-375CBFC4C715}"/>
          </ac:spMkLst>
        </pc:spChg>
        <pc:spChg chg="mod topLvl">
          <ac:chgData name="Ariana Dragoiu" userId="9954053e-f122-4687-8706-3793f98a79a6" providerId="ADAL" clId="{2329E0CD-6BE2-4978-95E4-634FDDE7E81E}" dt="2024-10-28T13:19:43.683" v="969" actId="207"/>
          <ac:spMkLst>
            <pc:docMk/>
            <pc:sldMk cId="2327940671" sldId="282"/>
            <ac:spMk id="58" creationId="{33F09E16-9F8F-2D4F-2407-9CF731EED0CD}"/>
          </ac:spMkLst>
        </pc:spChg>
        <pc:spChg chg="mod topLvl">
          <ac:chgData name="Ariana Dragoiu" userId="9954053e-f122-4687-8706-3793f98a79a6" providerId="ADAL" clId="{2329E0CD-6BE2-4978-95E4-634FDDE7E81E}" dt="2024-10-28T13:19:47.364" v="972" actId="1037"/>
          <ac:spMkLst>
            <pc:docMk/>
            <pc:sldMk cId="2327940671" sldId="282"/>
            <ac:spMk id="59" creationId="{ACCD3E87-42C4-F5C7-9C85-78F10125E5AE}"/>
          </ac:spMkLst>
        </pc:spChg>
        <pc:spChg chg="add mod">
          <ac:chgData name="Ariana Dragoiu" userId="9954053e-f122-4687-8706-3793f98a79a6" providerId="ADAL" clId="{2329E0CD-6BE2-4978-95E4-634FDDE7E81E}" dt="2024-10-28T13:19:24.924" v="966" actId="14100"/>
          <ac:spMkLst>
            <pc:docMk/>
            <pc:sldMk cId="2327940671" sldId="282"/>
            <ac:spMk id="60" creationId="{F4341ED7-3192-1EA6-93FC-F29DAADF13E8}"/>
          </ac:spMkLst>
        </pc:spChg>
        <pc:grpChg chg="add del mod">
          <ac:chgData name="Ariana Dragoiu" userId="9954053e-f122-4687-8706-3793f98a79a6" providerId="ADAL" clId="{2329E0CD-6BE2-4978-95E4-634FDDE7E81E}" dt="2024-10-28T13:16:23.044" v="930" actId="165"/>
          <ac:grpSpMkLst>
            <pc:docMk/>
            <pc:sldMk cId="2327940671" sldId="282"/>
            <ac:grpSpMk id="32" creationId="{7BB6F309-9654-2477-4094-B22E28769726}"/>
          </ac:grpSpMkLst>
        </pc:grpChg>
        <pc:picChg chg="add mod">
          <ac:chgData name="Ariana Dragoiu" userId="9954053e-f122-4687-8706-3793f98a79a6" providerId="ADAL" clId="{2329E0CD-6BE2-4978-95E4-634FDDE7E81E}" dt="2024-10-28T13:15:07.099" v="917"/>
          <ac:picMkLst>
            <pc:docMk/>
            <pc:sldMk cId="2327940671" sldId="282"/>
            <ac:picMk id="14" creationId="{ECDA3B8B-66E3-5757-0A20-DB857F9B3CC8}"/>
          </ac:picMkLst>
        </pc:picChg>
        <pc:picChg chg="add mod">
          <ac:chgData name="Ariana Dragoiu" userId="9954053e-f122-4687-8706-3793f98a79a6" providerId="ADAL" clId="{2329E0CD-6BE2-4978-95E4-634FDDE7E81E}" dt="2024-10-28T13:15:07.099" v="917"/>
          <ac:picMkLst>
            <pc:docMk/>
            <pc:sldMk cId="2327940671" sldId="282"/>
            <ac:picMk id="15" creationId="{B1E8E8BA-C9A1-BB8C-FF21-3119E872B37E}"/>
          </ac:picMkLst>
        </pc:picChg>
        <pc:picChg chg="add mod">
          <ac:chgData name="Ariana Dragoiu" userId="9954053e-f122-4687-8706-3793f98a79a6" providerId="ADAL" clId="{2329E0CD-6BE2-4978-95E4-634FDDE7E81E}" dt="2024-10-28T13:15:07.099" v="917"/>
          <ac:picMkLst>
            <pc:docMk/>
            <pc:sldMk cId="2327940671" sldId="282"/>
            <ac:picMk id="16" creationId="{0D8A128D-79E9-692E-180E-3C1104306145}"/>
          </ac:picMkLst>
        </pc:picChg>
        <pc:picChg chg="add mod">
          <ac:chgData name="Ariana Dragoiu" userId="9954053e-f122-4687-8706-3793f98a79a6" providerId="ADAL" clId="{2329E0CD-6BE2-4978-95E4-634FDDE7E81E}" dt="2024-10-28T13:15:07.099" v="917"/>
          <ac:picMkLst>
            <pc:docMk/>
            <pc:sldMk cId="2327940671" sldId="282"/>
            <ac:picMk id="17" creationId="{0BC3E95B-440E-2E5E-0D5B-6D60FB4DB236}"/>
          </ac:picMkLst>
        </pc:picChg>
        <pc:picChg chg="add mod">
          <ac:chgData name="Ariana Dragoiu" userId="9954053e-f122-4687-8706-3793f98a79a6" providerId="ADAL" clId="{2329E0CD-6BE2-4978-95E4-634FDDE7E81E}" dt="2024-10-28T13:15:07.099" v="917"/>
          <ac:picMkLst>
            <pc:docMk/>
            <pc:sldMk cId="2327940671" sldId="282"/>
            <ac:picMk id="21" creationId="{DF677AB4-343D-1C6B-AD24-5D39A92707AF}"/>
          </ac:picMkLst>
        </pc:picChg>
        <pc:picChg chg="add mod">
          <ac:chgData name="Ariana Dragoiu" userId="9954053e-f122-4687-8706-3793f98a79a6" providerId="ADAL" clId="{2329E0CD-6BE2-4978-95E4-634FDDE7E81E}" dt="2024-10-28T13:15:07.099" v="917"/>
          <ac:picMkLst>
            <pc:docMk/>
            <pc:sldMk cId="2327940671" sldId="282"/>
            <ac:picMk id="22" creationId="{5CB06482-0A51-3B26-40F8-FB201456967A}"/>
          </ac:picMkLst>
        </pc:picChg>
        <pc:picChg chg="add mod">
          <ac:chgData name="Ariana Dragoiu" userId="9954053e-f122-4687-8706-3793f98a79a6" providerId="ADAL" clId="{2329E0CD-6BE2-4978-95E4-634FDDE7E81E}" dt="2024-10-28T13:15:07.099" v="917"/>
          <ac:picMkLst>
            <pc:docMk/>
            <pc:sldMk cId="2327940671" sldId="282"/>
            <ac:picMk id="23" creationId="{4E826A5A-FA72-1EC4-2088-D91A00DF46E4}"/>
          </ac:picMkLst>
        </pc:picChg>
        <pc:picChg chg="add mod">
          <ac:chgData name="Ariana Dragoiu" userId="9954053e-f122-4687-8706-3793f98a79a6" providerId="ADAL" clId="{2329E0CD-6BE2-4978-95E4-634FDDE7E81E}" dt="2024-10-28T13:15:07.099" v="917"/>
          <ac:picMkLst>
            <pc:docMk/>
            <pc:sldMk cId="2327940671" sldId="282"/>
            <ac:picMk id="24" creationId="{3719B9E9-C4A9-C140-776A-12DC13170F8D}"/>
          </ac:picMkLst>
        </pc:picChg>
        <pc:picChg chg="add mod">
          <ac:chgData name="Ariana Dragoiu" userId="9954053e-f122-4687-8706-3793f98a79a6" providerId="ADAL" clId="{2329E0CD-6BE2-4978-95E4-634FDDE7E81E}" dt="2024-10-28T13:15:07.099" v="917"/>
          <ac:picMkLst>
            <pc:docMk/>
            <pc:sldMk cId="2327940671" sldId="282"/>
            <ac:picMk id="25" creationId="{AB9C4418-8C0A-73A2-1804-219EDE147D26}"/>
          </ac:picMkLst>
        </pc:picChg>
        <pc:picChg chg="mod topLvl">
          <ac:chgData name="Ariana Dragoiu" userId="9954053e-f122-4687-8706-3793f98a79a6" providerId="ADAL" clId="{2329E0CD-6BE2-4978-95E4-634FDDE7E81E}" dt="2024-10-28T13:18:16.064" v="955" actId="14100"/>
          <ac:picMkLst>
            <pc:docMk/>
            <pc:sldMk cId="2327940671" sldId="282"/>
            <ac:picMk id="42" creationId="{C6E9B127-406A-EE68-59F7-39A47893E4D8}"/>
          </ac:picMkLst>
        </pc:picChg>
        <pc:picChg chg="mod topLvl">
          <ac:chgData name="Ariana Dragoiu" userId="9954053e-f122-4687-8706-3793f98a79a6" providerId="ADAL" clId="{2329E0CD-6BE2-4978-95E4-634FDDE7E81E}" dt="2024-10-28T13:18:16.064" v="955" actId="14100"/>
          <ac:picMkLst>
            <pc:docMk/>
            <pc:sldMk cId="2327940671" sldId="282"/>
            <ac:picMk id="43" creationId="{8FCB8FCD-A68A-92E4-2B52-C747531E69C6}"/>
          </ac:picMkLst>
        </pc:picChg>
        <pc:picChg chg="mod topLvl">
          <ac:chgData name="Ariana Dragoiu" userId="9954053e-f122-4687-8706-3793f98a79a6" providerId="ADAL" clId="{2329E0CD-6BE2-4978-95E4-634FDDE7E81E}" dt="2024-10-28T13:18:16.064" v="955" actId="14100"/>
          <ac:picMkLst>
            <pc:docMk/>
            <pc:sldMk cId="2327940671" sldId="282"/>
            <ac:picMk id="44" creationId="{6C6D0822-1EC6-DBAA-FACF-388A865A64C0}"/>
          </ac:picMkLst>
        </pc:picChg>
        <pc:picChg chg="mod topLvl">
          <ac:chgData name="Ariana Dragoiu" userId="9954053e-f122-4687-8706-3793f98a79a6" providerId="ADAL" clId="{2329E0CD-6BE2-4978-95E4-634FDDE7E81E}" dt="2024-10-28T13:18:23.772" v="957" actId="14100"/>
          <ac:picMkLst>
            <pc:docMk/>
            <pc:sldMk cId="2327940671" sldId="282"/>
            <ac:picMk id="45" creationId="{98C8FDC7-A19D-C799-C65C-589D26FDF40C}"/>
          </ac:picMkLst>
        </pc:picChg>
        <pc:picChg chg="mod topLvl">
          <ac:chgData name="Ariana Dragoiu" userId="9954053e-f122-4687-8706-3793f98a79a6" providerId="ADAL" clId="{2329E0CD-6BE2-4978-95E4-634FDDE7E81E}" dt="2024-10-28T13:18:06.054" v="953" actId="207"/>
          <ac:picMkLst>
            <pc:docMk/>
            <pc:sldMk cId="2327940671" sldId="282"/>
            <ac:picMk id="49" creationId="{34AB1D55-E284-822C-3EFA-D187B11CB8B2}"/>
          </ac:picMkLst>
        </pc:picChg>
        <pc:picChg chg="mod topLvl">
          <ac:chgData name="Ariana Dragoiu" userId="9954053e-f122-4687-8706-3793f98a79a6" providerId="ADAL" clId="{2329E0CD-6BE2-4978-95E4-634FDDE7E81E}" dt="2024-10-28T13:18:06.054" v="953" actId="207"/>
          <ac:picMkLst>
            <pc:docMk/>
            <pc:sldMk cId="2327940671" sldId="282"/>
            <ac:picMk id="50" creationId="{AC6FB53A-4E91-261F-61A1-9887685C2A95}"/>
          </ac:picMkLst>
        </pc:picChg>
        <pc:picChg chg="mod topLvl">
          <ac:chgData name="Ariana Dragoiu" userId="9954053e-f122-4687-8706-3793f98a79a6" providerId="ADAL" clId="{2329E0CD-6BE2-4978-95E4-634FDDE7E81E}" dt="2024-10-28T13:18:06.054" v="953" actId="207"/>
          <ac:picMkLst>
            <pc:docMk/>
            <pc:sldMk cId="2327940671" sldId="282"/>
            <ac:picMk id="51" creationId="{00CFE489-CBF7-CA1F-F9D5-CAA6FCA4D38C}"/>
          </ac:picMkLst>
        </pc:picChg>
        <pc:picChg chg="mod topLvl">
          <ac:chgData name="Ariana Dragoiu" userId="9954053e-f122-4687-8706-3793f98a79a6" providerId="ADAL" clId="{2329E0CD-6BE2-4978-95E4-634FDDE7E81E}" dt="2024-10-28T13:18:06.054" v="953" actId="207"/>
          <ac:picMkLst>
            <pc:docMk/>
            <pc:sldMk cId="2327940671" sldId="282"/>
            <ac:picMk id="52" creationId="{FE94C542-7019-4A90-68C9-BDC1974B6964}"/>
          </ac:picMkLst>
        </pc:picChg>
        <pc:picChg chg="mod topLvl">
          <ac:chgData name="Ariana Dragoiu" userId="9954053e-f122-4687-8706-3793f98a79a6" providerId="ADAL" clId="{2329E0CD-6BE2-4978-95E4-634FDDE7E81E}" dt="2024-10-28T13:18:06.054" v="953" actId="207"/>
          <ac:picMkLst>
            <pc:docMk/>
            <pc:sldMk cId="2327940671" sldId="282"/>
            <ac:picMk id="53" creationId="{CE99E495-3F04-B319-1E08-663CB0B8EFF8}"/>
          </ac:picMkLst>
        </pc:picChg>
        <pc:cxnChg chg="add mod">
          <ac:chgData name="Ariana Dragoiu" userId="9954053e-f122-4687-8706-3793f98a79a6" providerId="ADAL" clId="{2329E0CD-6BE2-4978-95E4-634FDDE7E81E}" dt="2024-10-28T13:13:40.530" v="902"/>
          <ac:cxnSpMkLst>
            <pc:docMk/>
            <pc:sldMk cId="2327940671" sldId="282"/>
            <ac:cxnSpMk id="3" creationId="{A57EBA1C-2EEE-C483-91F5-B355E89E45AE}"/>
          </ac:cxnSpMkLst>
        </pc:cxnChg>
        <pc:cxnChg chg="add mod">
          <ac:chgData name="Ariana Dragoiu" userId="9954053e-f122-4687-8706-3793f98a79a6" providerId="ADAL" clId="{2329E0CD-6BE2-4978-95E4-634FDDE7E81E}" dt="2024-10-28T13:15:07.099" v="917"/>
          <ac:cxnSpMkLst>
            <pc:docMk/>
            <pc:sldMk cId="2327940671" sldId="282"/>
            <ac:cxnSpMk id="18" creationId="{365ED4C0-8298-24DA-E883-157903B57AD9}"/>
          </ac:cxnSpMkLst>
        </pc:cxnChg>
        <pc:cxnChg chg="add mod">
          <ac:chgData name="Ariana Dragoiu" userId="9954053e-f122-4687-8706-3793f98a79a6" providerId="ADAL" clId="{2329E0CD-6BE2-4978-95E4-634FDDE7E81E}" dt="2024-10-28T13:15:07.099" v="917"/>
          <ac:cxnSpMkLst>
            <pc:docMk/>
            <pc:sldMk cId="2327940671" sldId="282"/>
            <ac:cxnSpMk id="19" creationId="{B402173F-6CEF-3EC1-2B88-25796E7107D3}"/>
          </ac:cxnSpMkLst>
        </pc:cxnChg>
        <pc:cxnChg chg="add mod">
          <ac:chgData name="Ariana Dragoiu" userId="9954053e-f122-4687-8706-3793f98a79a6" providerId="ADAL" clId="{2329E0CD-6BE2-4978-95E4-634FDDE7E81E}" dt="2024-10-28T13:15:07.099" v="917"/>
          <ac:cxnSpMkLst>
            <pc:docMk/>
            <pc:sldMk cId="2327940671" sldId="282"/>
            <ac:cxnSpMk id="20" creationId="{4730BCB8-A4DB-3317-4B40-6F8EB2F65D2B}"/>
          </ac:cxnSpMkLst>
        </pc:cxnChg>
        <pc:cxnChg chg="mod topLvl">
          <ac:chgData name="Ariana Dragoiu" userId="9954053e-f122-4687-8706-3793f98a79a6" providerId="ADAL" clId="{2329E0CD-6BE2-4978-95E4-634FDDE7E81E}" dt="2024-10-28T13:18:39.229" v="958" actId="208"/>
          <ac:cxnSpMkLst>
            <pc:docMk/>
            <pc:sldMk cId="2327940671" sldId="282"/>
            <ac:cxnSpMk id="46" creationId="{512162B1-EE92-24A7-1A62-A80D1E11E06A}"/>
          </ac:cxnSpMkLst>
        </pc:cxnChg>
        <pc:cxnChg chg="mod topLvl">
          <ac:chgData name="Ariana Dragoiu" userId="9954053e-f122-4687-8706-3793f98a79a6" providerId="ADAL" clId="{2329E0CD-6BE2-4978-95E4-634FDDE7E81E}" dt="2024-10-28T13:18:39.229" v="958" actId="208"/>
          <ac:cxnSpMkLst>
            <pc:docMk/>
            <pc:sldMk cId="2327940671" sldId="282"/>
            <ac:cxnSpMk id="47" creationId="{B42C4320-D570-B337-5F98-67E7FD5E1A42}"/>
          </ac:cxnSpMkLst>
        </pc:cxnChg>
        <pc:cxnChg chg="mod topLvl">
          <ac:chgData name="Ariana Dragoiu" userId="9954053e-f122-4687-8706-3793f98a79a6" providerId="ADAL" clId="{2329E0CD-6BE2-4978-95E4-634FDDE7E81E}" dt="2024-10-28T13:18:39.229" v="958" actId="208"/>
          <ac:cxnSpMkLst>
            <pc:docMk/>
            <pc:sldMk cId="2327940671" sldId="282"/>
            <ac:cxnSpMk id="48" creationId="{74FD9A5E-69AE-2995-4C26-6E6C0E386E02}"/>
          </ac:cxnSpMkLst>
        </pc:cxnChg>
      </pc:sldChg>
      <pc:sldChg chg="addSp modSp mod ord">
        <pc:chgData name="Ariana Dragoiu" userId="9954053e-f122-4687-8706-3793f98a79a6" providerId="ADAL" clId="{2329E0CD-6BE2-4978-95E4-634FDDE7E81E}" dt="2024-10-28T13:34:14.698" v="1157" actId="113"/>
        <pc:sldMkLst>
          <pc:docMk/>
          <pc:sldMk cId="1809510685" sldId="283"/>
        </pc:sldMkLst>
        <pc:spChg chg="add mod">
          <ac:chgData name="Ariana Dragoiu" userId="9954053e-f122-4687-8706-3793f98a79a6" providerId="ADAL" clId="{2329E0CD-6BE2-4978-95E4-634FDDE7E81E}" dt="2024-10-28T13:31:20.572" v="1125"/>
          <ac:spMkLst>
            <pc:docMk/>
            <pc:sldMk cId="1809510685" sldId="283"/>
            <ac:spMk id="2" creationId="{EB35B601-6274-61E9-9CA5-57ECB2BAC8C4}"/>
          </ac:spMkLst>
        </pc:spChg>
        <pc:spChg chg="mod">
          <ac:chgData name="Ariana Dragoiu" userId="9954053e-f122-4687-8706-3793f98a79a6" providerId="ADAL" clId="{2329E0CD-6BE2-4978-95E4-634FDDE7E81E}" dt="2024-10-28T13:32:34.030" v="1137" actId="207"/>
          <ac:spMkLst>
            <pc:docMk/>
            <pc:sldMk cId="1809510685" sldId="283"/>
            <ac:spMk id="5" creationId="{88BDBF9D-F22B-A7D6-0084-8766FD1ECF2B}"/>
          </ac:spMkLst>
        </pc:spChg>
        <pc:spChg chg="mod">
          <ac:chgData name="Ariana Dragoiu" userId="9954053e-f122-4687-8706-3793f98a79a6" providerId="ADAL" clId="{2329E0CD-6BE2-4978-95E4-634FDDE7E81E}" dt="2024-10-28T13:32:42.740" v="1139" actId="207"/>
          <ac:spMkLst>
            <pc:docMk/>
            <pc:sldMk cId="1809510685" sldId="283"/>
            <ac:spMk id="6" creationId="{4512D5C4-9ACA-4D76-A9FC-C9F81C914177}"/>
          </ac:spMkLst>
        </pc:spChg>
        <pc:spChg chg="mod">
          <ac:chgData name="Ariana Dragoiu" userId="9954053e-f122-4687-8706-3793f98a79a6" providerId="ADAL" clId="{2329E0CD-6BE2-4978-95E4-634FDDE7E81E}" dt="2024-10-28T13:32:12.640" v="1135" actId="693"/>
          <ac:spMkLst>
            <pc:docMk/>
            <pc:sldMk cId="1809510685" sldId="283"/>
            <ac:spMk id="7" creationId="{8ACE462F-2259-77E5-0768-B04055D71C38}"/>
          </ac:spMkLst>
        </pc:spChg>
        <pc:spChg chg="mod">
          <ac:chgData name="Ariana Dragoiu" userId="9954053e-f122-4687-8706-3793f98a79a6" providerId="ADAL" clId="{2329E0CD-6BE2-4978-95E4-634FDDE7E81E}" dt="2024-10-28T13:33:12.589" v="1143" actId="12"/>
          <ac:spMkLst>
            <pc:docMk/>
            <pc:sldMk cId="1809510685" sldId="283"/>
            <ac:spMk id="8" creationId="{3A2D1CF2-6AF1-2D7B-B408-6C73F00D8B52}"/>
          </ac:spMkLst>
        </pc:spChg>
        <pc:spChg chg="mod">
          <ac:chgData name="Ariana Dragoiu" userId="9954053e-f122-4687-8706-3793f98a79a6" providerId="ADAL" clId="{2329E0CD-6BE2-4978-95E4-634FDDE7E81E}" dt="2024-10-28T13:33:52.119" v="1151" actId="113"/>
          <ac:spMkLst>
            <pc:docMk/>
            <pc:sldMk cId="1809510685" sldId="283"/>
            <ac:spMk id="9" creationId="{3D6174AE-4D7A-17D1-A348-716213BE711E}"/>
          </ac:spMkLst>
        </pc:spChg>
        <pc:spChg chg="mod">
          <ac:chgData name="Ariana Dragoiu" userId="9954053e-f122-4687-8706-3793f98a79a6" providerId="ADAL" clId="{2329E0CD-6BE2-4978-95E4-634FDDE7E81E}" dt="2024-10-28T13:34:14.698" v="1157" actId="113"/>
          <ac:spMkLst>
            <pc:docMk/>
            <pc:sldMk cId="1809510685" sldId="283"/>
            <ac:spMk id="10" creationId="{433EF087-D1EA-755E-7C65-B84944454634}"/>
          </ac:spMkLst>
        </pc:spChg>
        <pc:grpChg chg="add mod">
          <ac:chgData name="Ariana Dragoiu" userId="9954053e-f122-4687-8706-3793f98a79a6" providerId="ADAL" clId="{2329E0CD-6BE2-4978-95E4-634FDDE7E81E}" dt="2024-10-28T13:31:43.499" v="1129" actId="14100"/>
          <ac:grpSpMkLst>
            <pc:docMk/>
            <pc:sldMk cId="1809510685" sldId="283"/>
            <ac:grpSpMk id="4" creationId="{1FAC9EDD-41B5-C75B-ACC6-4CA8546444EB}"/>
          </ac:grpSpMkLst>
        </pc:grpChg>
        <pc:cxnChg chg="add mod">
          <ac:chgData name="Ariana Dragoiu" userId="9954053e-f122-4687-8706-3793f98a79a6" providerId="ADAL" clId="{2329E0CD-6BE2-4978-95E4-634FDDE7E81E}" dt="2024-10-28T13:31:16.080" v="1122"/>
          <ac:cxnSpMkLst>
            <pc:docMk/>
            <pc:sldMk cId="1809510685" sldId="283"/>
            <ac:cxnSpMk id="3" creationId="{7AE5EC73-707B-DA36-1D34-C0683961DBCB}"/>
          </ac:cxnSpMkLst>
        </pc:cxnChg>
      </pc:sldChg>
      <pc:sldChg chg="addSp delSp modSp mod">
        <pc:chgData name="Ariana Dragoiu" userId="9954053e-f122-4687-8706-3793f98a79a6" providerId="ADAL" clId="{2329E0CD-6BE2-4978-95E4-634FDDE7E81E}" dt="2024-10-28T13:26:31.660" v="1086" actId="14100"/>
        <pc:sldMkLst>
          <pc:docMk/>
          <pc:sldMk cId="2113517060" sldId="284"/>
        </pc:sldMkLst>
        <pc:spChg chg="add mod">
          <ac:chgData name="Ariana Dragoiu" userId="9954053e-f122-4687-8706-3793f98a79a6" providerId="ADAL" clId="{2329E0CD-6BE2-4978-95E4-634FDDE7E81E}" dt="2024-10-28T13:20:20.736" v="978"/>
          <ac:spMkLst>
            <pc:docMk/>
            <pc:sldMk cId="2113517060" sldId="284"/>
            <ac:spMk id="2" creationId="{56018C2F-0CBF-11D7-8ED0-314A011592FB}"/>
          </ac:spMkLst>
        </pc:spChg>
        <pc:spChg chg="mod topLvl">
          <ac:chgData name="Ariana Dragoiu" userId="9954053e-f122-4687-8706-3793f98a79a6" providerId="ADAL" clId="{2329E0CD-6BE2-4978-95E4-634FDDE7E81E}" dt="2024-10-28T13:23:55.379" v="1049" actId="1038"/>
          <ac:spMkLst>
            <pc:docMk/>
            <pc:sldMk cId="2113517060" sldId="284"/>
            <ac:spMk id="5" creationId="{06F1CE8A-32D8-DDC1-F381-BB886092C361}"/>
          </ac:spMkLst>
        </pc:spChg>
        <pc:spChg chg="mod topLvl">
          <ac:chgData name="Ariana Dragoiu" userId="9954053e-f122-4687-8706-3793f98a79a6" providerId="ADAL" clId="{2329E0CD-6BE2-4978-95E4-634FDDE7E81E}" dt="2024-10-28T13:23:55.379" v="1049" actId="1038"/>
          <ac:spMkLst>
            <pc:docMk/>
            <pc:sldMk cId="2113517060" sldId="284"/>
            <ac:spMk id="6" creationId="{BE5E9321-BF45-43EC-11B3-2F25D2B45F0F}"/>
          </ac:spMkLst>
        </pc:spChg>
        <pc:spChg chg="mod topLvl">
          <ac:chgData name="Ariana Dragoiu" userId="9954053e-f122-4687-8706-3793f98a79a6" providerId="ADAL" clId="{2329E0CD-6BE2-4978-95E4-634FDDE7E81E}" dt="2024-10-28T13:23:55.379" v="1049" actId="1038"/>
          <ac:spMkLst>
            <pc:docMk/>
            <pc:sldMk cId="2113517060" sldId="284"/>
            <ac:spMk id="7" creationId="{1F80413E-8130-541C-2362-565D02F235A6}"/>
          </ac:spMkLst>
        </pc:spChg>
        <pc:spChg chg="mod topLvl">
          <ac:chgData name="Ariana Dragoiu" userId="9954053e-f122-4687-8706-3793f98a79a6" providerId="ADAL" clId="{2329E0CD-6BE2-4978-95E4-634FDDE7E81E}" dt="2024-10-28T13:23:55.379" v="1049" actId="1038"/>
          <ac:spMkLst>
            <pc:docMk/>
            <pc:sldMk cId="2113517060" sldId="284"/>
            <ac:spMk id="8" creationId="{6588A13F-794C-363B-A875-1ECE3C4BD012}"/>
          </ac:spMkLst>
        </pc:spChg>
        <pc:spChg chg="mod topLvl">
          <ac:chgData name="Ariana Dragoiu" userId="9954053e-f122-4687-8706-3793f98a79a6" providerId="ADAL" clId="{2329E0CD-6BE2-4978-95E4-634FDDE7E81E}" dt="2024-10-28T13:23:55.379" v="1049" actId="1038"/>
          <ac:spMkLst>
            <pc:docMk/>
            <pc:sldMk cId="2113517060" sldId="284"/>
            <ac:spMk id="9" creationId="{FF5731B2-480A-02A5-21BC-E3BC98AA2A42}"/>
          </ac:spMkLst>
        </pc:spChg>
        <pc:spChg chg="mod topLvl">
          <ac:chgData name="Ariana Dragoiu" userId="9954053e-f122-4687-8706-3793f98a79a6" providerId="ADAL" clId="{2329E0CD-6BE2-4978-95E4-634FDDE7E81E}" dt="2024-10-28T13:23:55.379" v="1049" actId="1038"/>
          <ac:spMkLst>
            <pc:docMk/>
            <pc:sldMk cId="2113517060" sldId="284"/>
            <ac:spMk id="10" creationId="{AB1990FB-17C2-764E-E255-A036B13EB664}"/>
          </ac:spMkLst>
        </pc:spChg>
        <pc:spChg chg="mod topLvl">
          <ac:chgData name="Ariana Dragoiu" userId="9954053e-f122-4687-8706-3793f98a79a6" providerId="ADAL" clId="{2329E0CD-6BE2-4978-95E4-634FDDE7E81E}" dt="2024-10-28T13:21:18.092" v="995" actId="14100"/>
          <ac:spMkLst>
            <pc:docMk/>
            <pc:sldMk cId="2113517060" sldId="284"/>
            <ac:spMk id="11" creationId="{A95F04A3-65D4-9718-DE6F-8987E34C820E}"/>
          </ac:spMkLst>
        </pc:spChg>
        <pc:spChg chg="mod topLvl">
          <ac:chgData name="Ariana Dragoiu" userId="9954053e-f122-4687-8706-3793f98a79a6" providerId="ADAL" clId="{2329E0CD-6BE2-4978-95E4-634FDDE7E81E}" dt="2024-10-28T13:23:02.090" v="1018" actId="403"/>
          <ac:spMkLst>
            <pc:docMk/>
            <pc:sldMk cId="2113517060" sldId="284"/>
            <ac:spMk id="12" creationId="{2F5024A4-BA42-FCB4-F6C3-300E4213C52F}"/>
          </ac:spMkLst>
        </pc:spChg>
        <pc:spChg chg="mod topLvl">
          <ac:chgData name="Ariana Dragoiu" userId="9954053e-f122-4687-8706-3793f98a79a6" providerId="ADAL" clId="{2329E0CD-6BE2-4978-95E4-634FDDE7E81E}" dt="2024-10-28T13:23:55.379" v="1049" actId="1038"/>
          <ac:spMkLst>
            <pc:docMk/>
            <pc:sldMk cId="2113517060" sldId="284"/>
            <ac:spMk id="13" creationId="{7C5BAC5E-2E91-97F1-50B4-0EF9DA0E76E6}"/>
          </ac:spMkLst>
        </pc:spChg>
        <pc:spChg chg="mod topLvl">
          <ac:chgData name="Ariana Dragoiu" userId="9954053e-f122-4687-8706-3793f98a79a6" providerId="ADAL" clId="{2329E0CD-6BE2-4978-95E4-634FDDE7E81E}" dt="2024-10-28T13:23:55.379" v="1049" actId="1038"/>
          <ac:spMkLst>
            <pc:docMk/>
            <pc:sldMk cId="2113517060" sldId="284"/>
            <ac:spMk id="14" creationId="{EB879591-7258-8B68-6734-40763EC38427}"/>
          </ac:spMkLst>
        </pc:spChg>
        <pc:spChg chg="mod topLvl">
          <ac:chgData name="Ariana Dragoiu" userId="9954053e-f122-4687-8706-3793f98a79a6" providerId="ADAL" clId="{2329E0CD-6BE2-4978-95E4-634FDDE7E81E}" dt="2024-10-28T13:21:18.092" v="995" actId="14100"/>
          <ac:spMkLst>
            <pc:docMk/>
            <pc:sldMk cId="2113517060" sldId="284"/>
            <ac:spMk id="16" creationId="{5F6CB446-B463-1B8F-C353-1E20B83F0D85}"/>
          </ac:spMkLst>
        </pc:spChg>
        <pc:spChg chg="mod topLvl">
          <ac:chgData name="Ariana Dragoiu" userId="9954053e-f122-4687-8706-3793f98a79a6" providerId="ADAL" clId="{2329E0CD-6BE2-4978-95E4-634FDDE7E81E}" dt="2024-10-28T13:22:57.233" v="1017" actId="403"/>
          <ac:spMkLst>
            <pc:docMk/>
            <pc:sldMk cId="2113517060" sldId="284"/>
            <ac:spMk id="17" creationId="{BAD8C9B9-4161-BDF8-7EFA-1F890F4CE874}"/>
          </ac:spMkLst>
        </pc:spChg>
        <pc:spChg chg="mod topLvl">
          <ac:chgData name="Ariana Dragoiu" userId="9954053e-f122-4687-8706-3793f98a79a6" providerId="ADAL" clId="{2329E0CD-6BE2-4978-95E4-634FDDE7E81E}" dt="2024-10-28T13:25:31.874" v="1070" actId="1037"/>
          <ac:spMkLst>
            <pc:docMk/>
            <pc:sldMk cId="2113517060" sldId="284"/>
            <ac:spMk id="25" creationId="{B29CDCCF-F061-5B66-9BF8-F505D8BE2337}"/>
          </ac:spMkLst>
        </pc:spChg>
        <pc:spChg chg="mod topLvl">
          <ac:chgData name="Ariana Dragoiu" userId="9954053e-f122-4687-8706-3793f98a79a6" providerId="ADAL" clId="{2329E0CD-6BE2-4978-95E4-634FDDE7E81E}" dt="2024-10-28T13:25:40.664" v="1075" actId="1036"/>
          <ac:spMkLst>
            <pc:docMk/>
            <pc:sldMk cId="2113517060" sldId="284"/>
            <ac:spMk id="28" creationId="{6D5F7A90-7338-DE76-2A18-4E1AE00C93AD}"/>
          </ac:spMkLst>
        </pc:spChg>
        <pc:spChg chg="mod topLvl">
          <ac:chgData name="Ariana Dragoiu" userId="9954053e-f122-4687-8706-3793f98a79a6" providerId="ADAL" clId="{2329E0CD-6BE2-4978-95E4-634FDDE7E81E}" dt="2024-10-28T13:25:31.874" v="1070" actId="1037"/>
          <ac:spMkLst>
            <pc:docMk/>
            <pc:sldMk cId="2113517060" sldId="284"/>
            <ac:spMk id="31" creationId="{640E4BFA-B053-7C46-63B5-F7DB19D20CEB}"/>
          </ac:spMkLst>
        </pc:spChg>
        <pc:grpChg chg="add del mod">
          <ac:chgData name="Ariana Dragoiu" userId="9954053e-f122-4687-8706-3793f98a79a6" providerId="ADAL" clId="{2329E0CD-6BE2-4978-95E4-634FDDE7E81E}" dt="2024-10-28T13:20:52.435" v="983" actId="165"/>
          <ac:grpSpMkLst>
            <pc:docMk/>
            <pc:sldMk cId="2113517060" sldId="284"/>
            <ac:grpSpMk id="4" creationId="{230CEB8B-4D31-665B-D4CE-3B80F0F5C37D}"/>
          </ac:grpSpMkLst>
        </pc:grpChg>
        <pc:grpChg chg="del mod topLvl">
          <ac:chgData name="Ariana Dragoiu" userId="9954053e-f122-4687-8706-3793f98a79a6" providerId="ADAL" clId="{2329E0CD-6BE2-4978-95E4-634FDDE7E81E}" dt="2024-10-28T13:24:33.870" v="1054" actId="165"/>
          <ac:grpSpMkLst>
            <pc:docMk/>
            <pc:sldMk cId="2113517060" sldId="284"/>
            <ac:grpSpMk id="18" creationId="{B8F6EF01-F4DC-AE7E-F192-C9F29827146E}"/>
          </ac:grpSpMkLst>
        </pc:grpChg>
        <pc:grpChg chg="del mod topLvl">
          <ac:chgData name="Ariana Dragoiu" userId="9954053e-f122-4687-8706-3793f98a79a6" providerId="ADAL" clId="{2329E0CD-6BE2-4978-95E4-634FDDE7E81E}" dt="2024-10-28T13:24:33.870" v="1054" actId="165"/>
          <ac:grpSpMkLst>
            <pc:docMk/>
            <pc:sldMk cId="2113517060" sldId="284"/>
            <ac:grpSpMk id="19" creationId="{1578F151-92FB-33CA-7A73-3B2115CD9A65}"/>
          </ac:grpSpMkLst>
        </pc:grpChg>
        <pc:grpChg chg="del mod topLvl">
          <ac:chgData name="Ariana Dragoiu" userId="9954053e-f122-4687-8706-3793f98a79a6" providerId="ADAL" clId="{2329E0CD-6BE2-4978-95E4-634FDDE7E81E}" dt="2024-10-28T13:24:33.870" v="1054" actId="165"/>
          <ac:grpSpMkLst>
            <pc:docMk/>
            <pc:sldMk cId="2113517060" sldId="284"/>
            <ac:grpSpMk id="20" creationId="{811FF4BE-6314-C033-73A8-4147E1A7DF83}"/>
          </ac:grpSpMkLst>
        </pc:grpChg>
        <pc:cxnChg chg="add mod">
          <ac:chgData name="Ariana Dragoiu" userId="9954053e-f122-4687-8706-3793f98a79a6" providerId="ADAL" clId="{2329E0CD-6BE2-4978-95E4-634FDDE7E81E}" dt="2024-10-28T13:20:03.472" v="974"/>
          <ac:cxnSpMkLst>
            <pc:docMk/>
            <pc:sldMk cId="2113517060" sldId="284"/>
            <ac:cxnSpMk id="3" creationId="{F4716CF0-C072-CD58-6B65-9A212F9E2F38}"/>
          </ac:cxnSpMkLst>
        </pc:cxnChg>
        <pc:cxnChg chg="mod topLvl">
          <ac:chgData name="Ariana Dragoiu" userId="9954053e-f122-4687-8706-3793f98a79a6" providerId="ADAL" clId="{2329E0CD-6BE2-4978-95E4-634FDDE7E81E}" dt="2024-10-28T13:23:28.211" v="1038" actId="465"/>
          <ac:cxnSpMkLst>
            <pc:docMk/>
            <pc:sldMk cId="2113517060" sldId="284"/>
            <ac:cxnSpMk id="15" creationId="{590B45FF-B31C-9F3C-A70A-A44B7BFC97F7}"/>
          </ac:cxnSpMkLst>
        </pc:cxnChg>
        <pc:cxnChg chg="add del mod topLvl">
          <ac:chgData name="Ariana Dragoiu" userId="9954053e-f122-4687-8706-3793f98a79a6" providerId="ADAL" clId="{2329E0CD-6BE2-4978-95E4-634FDDE7E81E}" dt="2024-10-28T13:25:58.618" v="1080" actId="14100"/>
          <ac:cxnSpMkLst>
            <pc:docMk/>
            <pc:sldMk cId="2113517060" sldId="284"/>
            <ac:cxnSpMk id="21" creationId="{AF4F967A-1986-0CC0-B59D-B37D1D0A2B0C}"/>
          </ac:cxnSpMkLst>
        </pc:cxnChg>
        <pc:cxnChg chg="add del mod topLvl">
          <ac:chgData name="Ariana Dragoiu" userId="9954053e-f122-4687-8706-3793f98a79a6" providerId="ADAL" clId="{2329E0CD-6BE2-4978-95E4-634FDDE7E81E}" dt="2024-10-28T13:26:08.834" v="1082" actId="14100"/>
          <ac:cxnSpMkLst>
            <pc:docMk/>
            <pc:sldMk cId="2113517060" sldId="284"/>
            <ac:cxnSpMk id="22" creationId="{D8C3A392-A5C6-2102-679F-49D87D76024A}"/>
          </ac:cxnSpMkLst>
        </pc:cxnChg>
        <pc:cxnChg chg="add del mod topLvl">
          <ac:chgData name="Ariana Dragoiu" userId="9954053e-f122-4687-8706-3793f98a79a6" providerId="ADAL" clId="{2329E0CD-6BE2-4978-95E4-634FDDE7E81E}" dt="2024-10-28T13:26:31.660" v="1086" actId="14100"/>
          <ac:cxnSpMkLst>
            <pc:docMk/>
            <pc:sldMk cId="2113517060" sldId="284"/>
            <ac:cxnSpMk id="23" creationId="{F9C52B40-5A0A-C772-A2C4-682C6593751C}"/>
          </ac:cxnSpMkLst>
        </pc:cxnChg>
        <pc:cxnChg chg="mod topLvl">
          <ac:chgData name="Ariana Dragoiu" userId="9954053e-f122-4687-8706-3793f98a79a6" providerId="ADAL" clId="{2329E0CD-6BE2-4978-95E4-634FDDE7E81E}" dt="2024-10-28T13:25:31.874" v="1070" actId="1037"/>
          <ac:cxnSpMkLst>
            <pc:docMk/>
            <pc:sldMk cId="2113517060" sldId="284"/>
            <ac:cxnSpMk id="24" creationId="{CD09EA75-A20F-C6FD-A6B0-F1FA78C3CED3}"/>
          </ac:cxnSpMkLst>
        </pc:cxnChg>
        <pc:cxnChg chg="mod topLvl">
          <ac:chgData name="Ariana Dragoiu" userId="9954053e-f122-4687-8706-3793f98a79a6" providerId="ADAL" clId="{2329E0CD-6BE2-4978-95E4-634FDDE7E81E}" dt="2024-10-28T13:25:43.859" v="1076" actId="1035"/>
          <ac:cxnSpMkLst>
            <pc:docMk/>
            <pc:sldMk cId="2113517060" sldId="284"/>
            <ac:cxnSpMk id="26" creationId="{60FCB8AE-7F0F-325B-A90B-EC7F186D2826}"/>
          </ac:cxnSpMkLst>
        </pc:cxnChg>
        <pc:cxnChg chg="mod topLvl">
          <ac:chgData name="Ariana Dragoiu" userId="9954053e-f122-4687-8706-3793f98a79a6" providerId="ADAL" clId="{2329E0CD-6BE2-4978-95E4-634FDDE7E81E}" dt="2024-10-28T13:25:40.664" v="1075" actId="1036"/>
          <ac:cxnSpMkLst>
            <pc:docMk/>
            <pc:sldMk cId="2113517060" sldId="284"/>
            <ac:cxnSpMk id="27" creationId="{23A91B35-543D-E49A-72BD-E365DB30EC53}"/>
          </ac:cxnSpMkLst>
        </pc:cxnChg>
        <pc:cxnChg chg="mod topLvl">
          <ac:chgData name="Ariana Dragoiu" userId="9954053e-f122-4687-8706-3793f98a79a6" providerId="ADAL" clId="{2329E0CD-6BE2-4978-95E4-634FDDE7E81E}" dt="2024-10-28T13:25:40.664" v="1075" actId="1036"/>
          <ac:cxnSpMkLst>
            <pc:docMk/>
            <pc:sldMk cId="2113517060" sldId="284"/>
            <ac:cxnSpMk id="29" creationId="{893F6BA7-8D4F-0D8F-8C10-C63C985508C4}"/>
          </ac:cxnSpMkLst>
        </pc:cxnChg>
        <pc:cxnChg chg="mod topLvl">
          <ac:chgData name="Ariana Dragoiu" userId="9954053e-f122-4687-8706-3793f98a79a6" providerId="ADAL" clId="{2329E0CD-6BE2-4978-95E4-634FDDE7E81E}" dt="2024-10-28T13:25:31.874" v="1070" actId="1037"/>
          <ac:cxnSpMkLst>
            <pc:docMk/>
            <pc:sldMk cId="2113517060" sldId="284"/>
            <ac:cxnSpMk id="30" creationId="{2CEFDF1E-1CF4-58B3-21FA-C93E186B2E73}"/>
          </ac:cxnSpMkLst>
        </pc:cxnChg>
        <pc:cxnChg chg="mod topLvl">
          <ac:chgData name="Ariana Dragoiu" userId="9954053e-f122-4687-8706-3793f98a79a6" providerId="ADAL" clId="{2329E0CD-6BE2-4978-95E4-634FDDE7E81E}" dt="2024-10-28T13:25:31.874" v="1070" actId="1037"/>
          <ac:cxnSpMkLst>
            <pc:docMk/>
            <pc:sldMk cId="2113517060" sldId="284"/>
            <ac:cxnSpMk id="32" creationId="{661BFB66-9824-CD47-D304-09258CC933E1}"/>
          </ac:cxnSpMkLst>
        </pc:cxnChg>
      </pc:sldChg>
      <pc:sldChg chg="addSp modSp mod">
        <pc:chgData name="Ariana Dragoiu" userId="9954053e-f122-4687-8706-3793f98a79a6" providerId="ADAL" clId="{2329E0CD-6BE2-4978-95E4-634FDDE7E81E}" dt="2024-10-28T13:30:02.497" v="1121" actId="207"/>
        <pc:sldMkLst>
          <pc:docMk/>
          <pc:sldMk cId="3873245195" sldId="285"/>
        </pc:sldMkLst>
        <pc:spChg chg="add mod">
          <ac:chgData name="Ariana Dragoiu" userId="9954053e-f122-4687-8706-3793f98a79a6" providerId="ADAL" clId="{2329E0CD-6BE2-4978-95E4-634FDDE7E81E}" dt="2024-10-28T13:26:53.345" v="1090"/>
          <ac:spMkLst>
            <pc:docMk/>
            <pc:sldMk cId="3873245195" sldId="285"/>
            <ac:spMk id="2" creationId="{8C35E0E0-296D-447A-1B27-A779D9DD75D7}"/>
          </ac:spMkLst>
        </pc:spChg>
        <pc:spChg chg="mod">
          <ac:chgData name="Ariana Dragoiu" userId="9954053e-f122-4687-8706-3793f98a79a6" providerId="ADAL" clId="{2329E0CD-6BE2-4978-95E4-634FDDE7E81E}" dt="2024-10-28T13:28:02.737" v="1106" actId="207"/>
          <ac:spMkLst>
            <pc:docMk/>
            <pc:sldMk cId="3873245195" sldId="285"/>
            <ac:spMk id="5" creationId="{100F7789-A8BB-5547-B202-B5F52EA5D9C5}"/>
          </ac:spMkLst>
        </pc:spChg>
        <pc:spChg chg="mod">
          <ac:chgData name="Ariana Dragoiu" userId="9954053e-f122-4687-8706-3793f98a79a6" providerId="ADAL" clId="{2329E0CD-6BE2-4978-95E4-634FDDE7E81E}" dt="2024-10-28T13:29:35.548" v="1119" actId="14100"/>
          <ac:spMkLst>
            <pc:docMk/>
            <pc:sldMk cId="3873245195" sldId="285"/>
            <ac:spMk id="6" creationId="{435AC60A-FA4D-CA58-A641-B96F785F3C36}"/>
          </ac:spMkLst>
        </pc:spChg>
        <pc:spChg chg="mod">
          <ac:chgData name="Ariana Dragoiu" userId="9954053e-f122-4687-8706-3793f98a79a6" providerId="ADAL" clId="{2329E0CD-6BE2-4978-95E4-634FDDE7E81E}" dt="2024-10-28T13:29:44.708" v="1120" actId="1036"/>
          <ac:spMkLst>
            <pc:docMk/>
            <pc:sldMk cId="3873245195" sldId="285"/>
            <ac:spMk id="7" creationId="{066C6A57-0C8E-20AD-6A66-4C773F747499}"/>
          </ac:spMkLst>
        </pc:spChg>
        <pc:spChg chg="mod">
          <ac:chgData name="Ariana Dragoiu" userId="9954053e-f122-4687-8706-3793f98a79a6" providerId="ADAL" clId="{2329E0CD-6BE2-4978-95E4-634FDDE7E81E}" dt="2024-10-28T13:28:34.585" v="1110" actId="207"/>
          <ac:spMkLst>
            <pc:docMk/>
            <pc:sldMk cId="3873245195" sldId="285"/>
            <ac:spMk id="8" creationId="{A7633455-CB5F-B9BB-F4FB-E4357A8A27F9}"/>
          </ac:spMkLst>
        </pc:spChg>
        <pc:spChg chg="mod">
          <ac:chgData name="Ariana Dragoiu" userId="9954053e-f122-4687-8706-3793f98a79a6" providerId="ADAL" clId="{2329E0CD-6BE2-4978-95E4-634FDDE7E81E}" dt="2024-10-28T13:27:50.336" v="1104" actId="207"/>
          <ac:spMkLst>
            <pc:docMk/>
            <pc:sldMk cId="3873245195" sldId="285"/>
            <ac:spMk id="9" creationId="{F647C98C-37B0-F17B-CA1C-7C282943764A}"/>
          </ac:spMkLst>
        </pc:spChg>
        <pc:spChg chg="mod">
          <ac:chgData name="Ariana Dragoiu" userId="9954053e-f122-4687-8706-3793f98a79a6" providerId="ADAL" clId="{2329E0CD-6BE2-4978-95E4-634FDDE7E81E}" dt="2024-10-28T13:27:31.409" v="1102" actId="207"/>
          <ac:spMkLst>
            <pc:docMk/>
            <pc:sldMk cId="3873245195" sldId="285"/>
            <ac:spMk id="10" creationId="{DD43F72C-AB8B-9C69-C688-CF3BA8AF18F2}"/>
          </ac:spMkLst>
        </pc:spChg>
        <pc:spChg chg="mod">
          <ac:chgData name="Ariana Dragoiu" userId="9954053e-f122-4687-8706-3793f98a79a6" providerId="ADAL" clId="{2329E0CD-6BE2-4978-95E4-634FDDE7E81E}" dt="2024-10-28T13:29:44.708" v="1120" actId="1036"/>
          <ac:spMkLst>
            <pc:docMk/>
            <pc:sldMk cId="3873245195" sldId="285"/>
            <ac:spMk id="11" creationId="{3E70BE34-E467-2712-4A13-6BCEF3B9EAB8}"/>
          </ac:spMkLst>
        </pc:spChg>
        <pc:spChg chg="mod">
          <ac:chgData name="Ariana Dragoiu" userId="9954053e-f122-4687-8706-3793f98a79a6" providerId="ADAL" clId="{2329E0CD-6BE2-4978-95E4-634FDDE7E81E}" dt="2024-10-28T13:29:44.708" v="1120" actId="1036"/>
          <ac:spMkLst>
            <pc:docMk/>
            <pc:sldMk cId="3873245195" sldId="285"/>
            <ac:spMk id="12" creationId="{C5F35E34-83D3-81D4-39E1-5D9CC7CBED68}"/>
          </ac:spMkLst>
        </pc:spChg>
        <pc:spChg chg="mod">
          <ac:chgData name="Ariana Dragoiu" userId="9954053e-f122-4687-8706-3793f98a79a6" providerId="ADAL" clId="{2329E0CD-6BE2-4978-95E4-634FDDE7E81E}" dt="2024-10-28T13:28:43.263" v="1111" actId="207"/>
          <ac:spMkLst>
            <pc:docMk/>
            <pc:sldMk cId="3873245195" sldId="285"/>
            <ac:spMk id="13" creationId="{85A5E4F6-5C1F-CE30-8AAF-211AD092D5A4}"/>
          </ac:spMkLst>
        </pc:spChg>
        <pc:spChg chg="mod">
          <ac:chgData name="Ariana Dragoiu" userId="9954053e-f122-4687-8706-3793f98a79a6" providerId="ADAL" clId="{2329E0CD-6BE2-4978-95E4-634FDDE7E81E}" dt="2024-10-28T13:28:43.263" v="1111" actId="207"/>
          <ac:spMkLst>
            <pc:docMk/>
            <pc:sldMk cId="3873245195" sldId="285"/>
            <ac:spMk id="14" creationId="{01A2F20C-AE7D-68D0-6F96-18A7D96C5F84}"/>
          </ac:spMkLst>
        </pc:spChg>
        <pc:spChg chg="mod">
          <ac:chgData name="Ariana Dragoiu" userId="9954053e-f122-4687-8706-3793f98a79a6" providerId="ADAL" clId="{2329E0CD-6BE2-4978-95E4-634FDDE7E81E}" dt="2024-10-28T13:29:29.337" v="1118" actId="14100"/>
          <ac:spMkLst>
            <pc:docMk/>
            <pc:sldMk cId="3873245195" sldId="285"/>
            <ac:spMk id="15" creationId="{24E4DB1D-06DA-F6E2-1C89-91CDB2083A31}"/>
          </ac:spMkLst>
        </pc:spChg>
        <pc:spChg chg="mod">
          <ac:chgData name="Ariana Dragoiu" userId="9954053e-f122-4687-8706-3793f98a79a6" providerId="ADAL" clId="{2329E0CD-6BE2-4978-95E4-634FDDE7E81E}" dt="2024-10-28T13:29:29.337" v="1118" actId="14100"/>
          <ac:spMkLst>
            <pc:docMk/>
            <pc:sldMk cId="3873245195" sldId="285"/>
            <ac:spMk id="16" creationId="{5B95BA37-EAF7-6878-A127-CE9C7E3AAE9D}"/>
          </ac:spMkLst>
        </pc:spChg>
        <pc:spChg chg="mod">
          <ac:chgData name="Ariana Dragoiu" userId="9954053e-f122-4687-8706-3793f98a79a6" providerId="ADAL" clId="{2329E0CD-6BE2-4978-95E4-634FDDE7E81E}" dt="2024-10-28T13:29:29.337" v="1118" actId="14100"/>
          <ac:spMkLst>
            <pc:docMk/>
            <pc:sldMk cId="3873245195" sldId="285"/>
            <ac:spMk id="17" creationId="{CA32DF6F-42F6-EF88-68DD-4EB1F442C57E}"/>
          </ac:spMkLst>
        </pc:spChg>
        <pc:spChg chg="mod">
          <ac:chgData name="Ariana Dragoiu" userId="9954053e-f122-4687-8706-3793f98a79a6" providerId="ADAL" clId="{2329E0CD-6BE2-4978-95E4-634FDDE7E81E}" dt="2024-10-28T13:29:29.337" v="1118" actId="14100"/>
          <ac:spMkLst>
            <pc:docMk/>
            <pc:sldMk cId="3873245195" sldId="285"/>
            <ac:spMk id="18" creationId="{555E6FF6-7BF4-1182-0571-F1B18BC74580}"/>
          </ac:spMkLst>
        </pc:spChg>
        <pc:spChg chg="mod">
          <ac:chgData name="Ariana Dragoiu" userId="9954053e-f122-4687-8706-3793f98a79a6" providerId="ADAL" clId="{2329E0CD-6BE2-4978-95E4-634FDDE7E81E}" dt="2024-10-28T13:28:34.585" v="1110" actId="207"/>
          <ac:spMkLst>
            <pc:docMk/>
            <pc:sldMk cId="3873245195" sldId="285"/>
            <ac:spMk id="19" creationId="{B43CEF3F-C8DE-D139-4E16-0F84C602117B}"/>
          </ac:spMkLst>
        </pc:spChg>
        <pc:spChg chg="mod">
          <ac:chgData name="Ariana Dragoiu" userId="9954053e-f122-4687-8706-3793f98a79a6" providerId="ADAL" clId="{2329E0CD-6BE2-4978-95E4-634FDDE7E81E}" dt="2024-10-28T13:28:34.585" v="1110" actId="207"/>
          <ac:spMkLst>
            <pc:docMk/>
            <pc:sldMk cId="3873245195" sldId="285"/>
            <ac:spMk id="20" creationId="{E6E79864-4C48-40FD-7D1A-54FEF6040E55}"/>
          </ac:spMkLst>
        </pc:spChg>
        <pc:spChg chg="mod">
          <ac:chgData name="Ariana Dragoiu" userId="9954053e-f122-4687-8706-3793f98a79a6" providerId="ADAL" clId="{2329E0CD-6BE2-4978-95E4-634FDDE7E81E}" dt="2024-10-28T13:27:31.409" v="1102" actId="207"/>
          <ac:spMkLst>
            <pc:docMk/>
            <pc:sldMk cId="3873245195" sldId="285"/>
            <ac:spMk id="21" creationId="{5AE112AE-14DB-D1D2-22F3-93E2F3C1C766}"/>
          </ac:spMkLst>
        </pc:spChg>
        <pc:spChg chg="mod">
          <ac:chgData name="Ariana Dragoiu" userId="9954053e-f122-4687-8706-3793f98a79a6" providerId="ADAL" clId="{2329E0CD-6BE2-4978-95E4-634FDDE7E81E}" dt="2024-10-28T13:27:50.336" v="1104" actId="207"/>
          <ac:spMkLst>
            <pc:docMk/>
            <pc:sldMk cId="3873245195" sldId="285"/>
            <ac:spMk id="22" creationId="{382353A3-E89B-EE4D-80D4-506AE61CCCBA}"/>
          </ac:spMkLst>
        </pc:spChg>
        <pc:spChg chg="mod">
          <ac:chgData name="Ariana Dragoiu" userId="9954053e-f122-4687-8706-3793f98a79a6" providerId="ADAL" clId="{2329E0CD-6BE2-4978-95E4-634FDDE7E81E}" dt="2024-10-28T13:28:02.737" v="1106" actId="207"/>
          <ac:spMkLst>
            <pc:docMk/>
            <pc:sldMk cId="3873245195" sldId="285"/>
            <ac:spMk id="23" creationId="{794254C2-B75C-AC29-50F2-B28E8200588A}"/>
          </ac:spMkLst>
        </pc:spChg>
        <pc:spChg chg="mod">
          <ac:chgData name="Ariana Dragoiu" userId="9954053e-f122-4687-8706-3793f98a79a6" providerId="ADAL" clId="{2329E0CD-6BE2-4978-95E4-634FDDE7E81E}" dt="2024-10-28T13:27:55.828" v="1105" actId="207"/>
          <ac:spMkLst>
            <pc:docMk/>
            <pc:sldMk cId="3873245195" sldId="285"/>
            <ac:spMk id="24" creationId="{331D73C2-5296-429D-4FC3-1646504BBC6D}"/>
          </ac:spMkLst>
        </pc:spChg>
        <pc:spChg chg="mod">
          <ac:chgData name="Ariana Dragoiu" userId="9954053e-f122-4687-8706-3793f98a79a6" providerId="ADAL" clId="{2329E0CD-6BE2-4978-95E4-634FDDE7E81E}" dt="2024-10-28T13:27:55.828" v="1105" actId="207"/>
          <ac:spMkLst>
            <pc:docMk/>
            <pc:sldMk cId="3873245195" sldId="285"/>
            <ac:spMk id="25" creationId="{3AE25ED4-0256-84C6-555F-2CE80767CFD5}"/>
          </ac:spMkLst>
        </pc:spChg>
        <pc:spChg chg="mod">
          <ac:chgData name="Ariana Dragoiu" userId="9954053e-f122-4687-8706-3793f98a79a6" providerId="ADAL" clId="{2329E0CD-6BE2-4978-95E4-634FDDE7E81E}" dt="2024-10-28T13:27:55.828" v="1105" actId="207"/>
          <ac:spMkLst>
            <pc:docMk/>
            <pc:sldMk cId="3873245195" sldId="285"/>
            <ac:spMk id="26" creationId="{6345B369-10EE-AB86-C205-64F00B2C43B0}"/>
          </ac:spMkLst>
        </pc:spChg>
        <pc:spChg chg="mod">
          <ac:chgData name="Ariana Dragoiu" userId="9954053e-f122-4687-8706-3793f98a79a6" providerId="ADAL" clId="{2329E0CD-6BE2-4978-95E4-634FDDE7E81E}" dt="2024-10-28T13:30:02.497" v="1121" actId="207"/>
          <ac:spMkLst>
            <pc:docMk/>
            <pc:sldMk cId="3873245195" sldId="285"/>
            <ac:spMk id="27" creationId="{F3A287C4-22B3-8F2C-D2BA-57E46A95ADBE}"/>
          </ac:spMkLst>
        </pc:spChg>
        <pc:spChg chg="mod">
          <ac:chgData name="Ariana Dragoiu" userId="9954053e-f122-4687-8706-3793f98a79a6" providerId="ADAL" clId="{2329E0CD-6BE2-4978-95E4-634FDDE7E81E}" dt="2024-10-28T13:30:02.497" v="1121" actId="207"/>
          <ac:spMkLst>
            <pc:docMk/>
            <pc:sldMk cId="3873245195" sldId="285"/>
            <ac:spMk id="28" creationId="{A82357D9-78D4-AEB3-0F24-43C83F1AEBE7}"/>
          </ac:spMkLst>
        </pc:spChg>
        <pc:spChg chg="mod">
          <ac:chgData name="Ariana Dragoiu" userId="9954053e-f122-4687-8706-3793f98a79a6" providerId="ADAL" clId="{2329E0CD-6BE2-4978-95E4-634FDDE7E81E}" dt="2024-10-28T13:30:02.497" v="1121" actId="207"/>
          <ac:spMkLst>
            <pc:docMk/>
            <pc:sldMk cId="3873245195" sldId="285"/>
            <ac:spMk id="29" creationId="{50C22EA7-C6D9-F228-F0E8-3C2D251EF3A1}"/>
          </ac:spMkLst>
        </pc:spChg>
        <pc:spChg chg="mod">
          <ac:chgData name="Ariana Dragoiu" userId="9954053e-f122-4687-8706-3793f98a79a6" providerId="ADAL" clId="{2329E0CD-6BE2-4978-95E4-634FDDE7E81E}" dt="2024-10-28T13:30:02.497" v="1121" actId="207"/>
          <ac:spMkLst>
            <pc:docMk/>
            <pc:sldMk cId="3873245195" sldId="285"/>
            <ac:spMk id="30" creationId="{818C816A-71FA-9820-2305-74A737AD458B}"/>
          </ac:spMkLst>
        </pc:spChg>
        <pc:spChg chg="mod">
          <ac:chgData name="Ariana Dragoiu" userId="9954053e-f122-4687-8706-3793f98a79a6" providerId="ADAL" clId="{2329E0CD-6BE2-4978-95E4-634FDDE7E81E}" dt="2024-10-28T13:30:02.497" v="1121" actId="207"/>
          <ac:spMkLst>
            <pc:docMk/>
            <pc:sldMk cId="3873245195" sldId="285"/>
            <ac:spMk id="31" creationId="{E1C7582F-8080-42A3-191C-ECE81B06AA4C}"/>
          </ac:spMkLst>
        </pc:spChg>
        <pc:spChg chg="mod">
          <ac:chgData name="Ariana Dragoiu" userId="9954053e-f122-4687-8706-3793f98a79a6" providerId="ADAL" clId="{2329E0CD-6BE2-4978-95E4-634FDDE7E81E}" dt="2024-10-28T13:30:02.497" v="1121" actId="207"/>
          <ac:spMkLst>
            <pc:docMk/>
            <pc:sldMk cId="3873245195" sldId="285"/>
            <ac:spMk id="32" creationId="{A64B68FF-1013-AE03-CA75-D85B2C38545E}"/>
          </ac:spMkLst>
        </pc:spChg>
        <pc:spChg chg="mod">
          <ac:chgData name="Ariana Dragoiu" userId="9954053e-f122-4687-8706-3793f98a79a6" providerId="ADAL" clId="{2329E0CD-6BE2-4978-95E4-634FDDE7E81E}" dt="2024-10-28T13:30:02.497" v="1121" actId="207"/>
          <ac:spMkLst>
            <pc:docMk/>
            <pc:sldMk cId="3873245195" sldId="285"/>
            <ac:spMk id="33" creationId="{4280D3D5-59C6-FE61-003B-B76C48BDA618}"/>
          </ac:spMkLst>
        </pc:spChg>
        <pc:spChg chg="mod">
          <ac:chgData name="Ariana Dragoiu" userId="9954053e-f122-4687-8706-3793f98a79a6" providerId="ADAL" clId="{2329E0CD-6BE2-4978-95E4-634FDDE7E81E}" dt="2024-10-28T13:30:02.497" v="1121" actId="207"/>
          <ac:spMkLst>
            <pc:docMk/>
            <pc:sldMk cId="3873245195" sldId="285"/>
            <ac:spMk id="34" creationId="{D58A2971-A350-0428-2F0C-ED9194284B7B}"/>
          </ac:spMkLst>
        </pc:spChg>
        <pc:spChg chg="mod">
          <ac:chgData name="Ariana Dragoiu" userId="9954053e-f122-4687-8706-3793f98a79a6" providerId="ADAL" clId="{2329E0CD-6BE2-4978-95E4-634FDDE7E81E}" dt="2024-10-28T13:30:02.497" v="1121" actId="207"/>
          <ac:spMkLst>
            <pc:docMk/>
            <pc:sldMk cId="3873245195" sldId="285"/>
            <ac:spMk id="35" creationId="{E2DEDFD4-54A1-E791-7D4F-2F10967E3606}"/>
          </ac:spMkLst>
        </pc:spChg>
        <pc:spChg chg="mod">
          <ac:chgData name="Ariana Dragoiu" userId="9954053e-f122-4687-8706-3793f98a79a6" providerId="ADAL" clId="{2329E0CD-6BE2-4978-95E4-634FDDE7E81E}" dt="2024-10-28T13:30:02.497" v="1121" actId="207"/>
          <ac:spMkLst>
            <pc:docMk/>
            <pc:sldMk cId="3873245195" sldId="285"/>
            <ac:spMk id="36" creationId="{2797048A-BBE6-D51D-625E-BE28FD5E56C0}"/>
          </ac:spMkLst>
        </pc:spChg>
        <pc:spChg chg="mod">
          <ac:chgData name="Ariana Dragoiu" userId="9954053e-f122-4687-8706-3793f98a79a6" providerId="ADAL" clId="{2329E0CD-6BE2-4978-95E4-634FDDE7E81E}" dt="2024-10-28T13:30:02.497" v="1121" actId="207"/>
          <ac:spMkLst>
            <pc:docMk/>
            <pc:sldMk cId="3873245195" sldId="285"/>
            <ac:spMk id="37" creationId="{778467BC-CE14-E73E-3C33-8535BB4CCDE2}"/>
          </ac:spMkLst>
        </pc:spChg>
        <pc:spChg chg="mod">
          <ac:chgData name="Ariana Dragoiu" userId="9954053e-f122-4687-8706-3793f98a79a6" providerId="ADAL" clId="{2329E0CD-6BE2-4978-95E4-634FDDE7E81E}" dt="2024-10-28T13:30:02.497" v="1121" actId="207"/>
          <ac:spMkLst>
            <pc:docMk/>
            <pc:sldMk cId="3873245195" sldId="285"/>
            <ac:spMk id="38" creationId="{81BB9E75-FB6D-B08B-94D2-B02F46BCB52E}"/>
          </ac:spMkLst>
        </pc:spChg>
        <pc:spChg chg="mod">
          <ac:chgData name="Ariana Dragoiu" userId="9954053e-f122-4687-8706-3793f98a79a6" providerId="ADAL" clId="{2329E0CD-6BE2-4978-95E4-634FDDE7E81E}" dt="2024-10-28T13:27:24.878" v="1101" actId="403"/>
          <ac:spMkLst>
            <pc:docMk/>
            <pc:sldMk cId="3873245195" sldId="285"/>
            <ac:spMk id="39" creationId="{BADC0273-F227-816A-96F6-69D07DC53684}"/>
          </ac:spMkLst>
        </pc:spChg>
        <pc:grpChg chg="add mod">
          <ac:chgData name="Ariana Dragoiu" userId="9954053e-f122-4687-8706-3793f98a79a6" providerId="ADAL" clId="{2329E0CD-6BE2-4978-95E4-634FDDE7E81E}" dt="2024-10-28T13:27:11.935" v="1094" actId="14100"/>
          <ac:grpSpMkLst>
            <pc:docMk/>
            <pc:sldMk cId="3873245195" sldId="285"/>
            <ac:grpSpMk id="4" creationId="{F2C54112-4A68-3869-0677-EE39F72486FE}"/>
          </ac:grpSpMkLst>
        </pc:grpChg>
        <pc:cxnChg chg="add mod">
          <ac:chgData name="Ariana Dragoiu" userId="9954053e-f122-4687-8706-3793f98a79a6" providerId="ADAL" clId="{2329E0CD-6BE2-4978-95E4-634FDDE7E81E}" dt="2024-10-28T13:26:43.318" v="1087"/>
          <ac:cxnSpMkLst>
            <pc:docMk/>
            <pc:sldMk cId="3873245195" sldId="285"/>
            <ac:cxnSpMk id="3" creationId="{A0DB5DA2-A210-97E1-B0F5-F92228014181}"/>
          </ac:cxnSpMkLst>
        </pc:cxnChg>
      </pc:sldChg>
      <pc:sldChg chg="addSp delSp modSp mod">
        <pc:chgData name="Ariana Dragoiu" userId="9954053e-f122-4687-8706-3793f98a79a6" providerId="ADAL" clId="{2329E0CD-6BE2-4978-95E4-634FDDE7E81E}" dt="2024-10-28T14:04:15.775" v="1599" actId="164"/>
        <pc:sldMkLst>
          <pc:docMk/>
          <pc:sldMk cId="434934446" sldId="286"/>
        </pc:sldMkLst>
        <pc:spChg chg="add mod">
          <ac:chgData name="Ariana Dragoiu" userId="9954053e-f122-4687-8706-3793f98a79a6" providerId="ADAL" clId="{2329E0CD-6BE2-4978-95E4-634FDDE7E81E}" dt="2024-10-28T13:48:04.933" v="1337"/>
          <ac:spMkLst>
            <pc:docMk/>
            <pc:sldMk cId="434934446" sldId="286"/>
            <ac:spMk id="2" creationId="{D79F325D-1FFE-4503-B4CF-D4CA628E4022}"/>
          </ac:spMkLst>
        </pc:spChg>
        <pc:spChg chg="add mod">
          <ac:chgData name="Ariana Dragoiu" userId="9954053e-f122-4687-8706-3793f98a79a6" providerId="ADAL" clId="{2329E0CD-6BE2-4978-95E4-634FDDE7E81E}" dt="2024-10-28T13:34:35.453" v="1162" actId="403"/>
          <ac:spMkLst>
            <pc:docMk/>
            <pc:sldMk cId="434934446" sldId="286"/>
            <ac:spMk id="4" creationId="{0640E9E1-A65D-5653-A271-6AB7197F8950}"/>
          </ac:spMkLst>
        </pc:spChg>
        <pc:spChg chg="mod topLvl">
          <ac:chgData name="Ariana Dragoiu" userId="9954053e-f122-4687-8706-3793f98a79a6" providerId="ADAL" clId="{2329E0CD-6BE2-4978-95E4-634FDDE7E81E}" dt="2024-10-28T13:37:40.730" v="1196" actId="403"/>
          <ac:spMkLst>
            <pc:docMk/>
            <pc:sldMk cId="434934446" sldId="286"/>
            <ac:spMk id="6" creationId="{34A7F483-EBA9-2A94-056A-3FED8BCA2582}"/>
          </ac:spMkLst>
        </pc:spChg>
        <pc:spChg chg="mod topLvl">
          <ac:chgData name="Ariana Dragoiu" userId="9954053e-f122-4687-8706-3793f98a79a6" providerId="ADAL" clId="{2329E0CD-6BE2-4978-95E4-634FDDE7E81E}" dt="2024-10-28T13:37:40.730" v="1196" actId="403"/>
          <ac:spMkLst>
            <pc:docMk/>
            <pc:sldMk cId="434934446" sldId="286"/>
            <ac:spMk id="8" creationId="{C569566B-6019-690D-404A-328D43CE1FB5}"/>
          </ac:spMkLst>
        </pc:spChg>
        <pc:spChg chg="mod topLvl">
          <ac:chgData name="Ariana Dragoiu" userId="9954053e-f122-4687-8706-3793f98a79a6" providerId="ADAL" clId="{2329E0CD-6BE2-4978-95E4-634FDDE7E81E}" dt="2024-10-28T13:37:40.730" v="1196" actId="403"/>
          <ac:spMkLst>
            <pc:docMk/>
            <pc:sldMk cId="434934446" sldId="286"/>
            <ac:spMk id="9" creationId="{9F3115EC-9422-D3F2-D997-4E4796542491}"/>
          </ac:spMkLst>
        </pc:spChg>
        <pc:spChg chg="mod topLvl">
          <ac:chgData name="Ariana Dragoiu" userId="9954053e-f122-4687-8706-3793f98a79a6" providerId="ADAL" clId="{2329E0CD-6BE2-4978-95E4-634FDDE7E81E}" dt="2024-10-28T13:37:27.878" v="1195" actId="403"/>
          <ac:spMkLst>
            <pc:docMk/>
            <pc:sldMk cId="434934446" sldId="286"/>
            <ac:spMk id="13" creationId="{A32BACB7-09E6-261A-A027-D4C0E850FB18}"/>
          </ac:spMkLst>
        </pc:spChg>
        <pc:spChg chg="mod topLvl">
          <ac:chgData name="Ariana Dragoiu" userId="9954053e-f122-4687-8706-3793f98a79a6" providerId="ADAL" clId="{2329E0CD-6BE2-4978-95E4-634FDDE7E81E}" dt="2024-10-28T13:38:48.692" v="1212" actId="14100"/>
          <ac:spMkLst>
            <pc:docMk/>
            <pc:sldMk cId="434934446" sldId="286"/>
            <ac:spMk id="15" creationId="{5EE3274D-53A5-744D-6416-CC66CC2A2900}"/>
          </ac:spMkLst>
        </pc:spChg>
        <pc:spChg chg="mod topLvl">
          <ac:chgData name="Ariana Dragoiu" userId="9954053e-f122-4687-8706-3793f98a79a6" providerId="ADAL" clId="{2329E0CD-6BE2-4978-95E4-634FDDE7E81E}" dt="2024-10-28T14:04:15.775" v="1599" actId="164"/>
          <ac:spMkLst>
            <pc:docMk/>
            <pc:sldMk cId="434934446" sldId="286"/>
            <ac:spMk id="18" creationId="{35AC18A9-0D89-F181-99D4-609AB401126B}"/>
          </ac:spMkLst>
        </pc:spChg>
        <pc:spChg chg="mod topLvl">
          <ac:chgData name="Ariana Dragoiu" userId="9954053e-f122-4687-8706-3793f98a79a6" providerId="ADAL" clId="{2329E0CD-6BE2-4978-95E4-634FDDE7E81E}" dt="2024-10-28T14:04:15.775" v="1599" actId="164"/>
          <ac:spMkLst>
            <pc:docMk/>
            <pc:sldMk cId="434934446" sldId="286"/>
            <ac:spMk id="19" creationId="{3DC9DBEB-1945-0120-3350-438D428D8050}"/>
          </ac:spMkLst>
        </pc:spChg>
        <pc:spChg chg="mod topLvl">
          <ac:chgData name="Ariana Dragoiu" userId="9954053e-f122-4687-8706-3793f98a79a6" providerId="ADAL" clId="{2329E0CD-6BE2-4978-95E4-634FDDE7E81E}" dt="2024-10-28T13:37:50.462" v="1199" actId="403"/>
          <ac:spMkLst>
            <pc:docMk/>
            <pc:sldMk cId="434934446" sldId="286"/>
            <ac:spMk id="38" creationId="{FF5830CA-E032-05C3-D98D-F4C1AE171AA3}"/>
          </ac:spMkLst>
        </pc:spChg>
        <pc:spChg chg="mod">
          <ac:chgData name="Ariana Dragoiu" userId="9954053e-f122-4687-8706-3793f98a79a6" providerId="ADAL" clId="{2329E0CD-6BE2-4978-95E4-634FDDE7E81E}" dt="2024-10-28T13:38:30.067" v="1209" actId="1036"/>
          <ac:spMkLst>
            <pc:docMk/>
            <pc:sldMk cId="434934446" sldId="286"/>
            <ac:spMk id="42" creationId="{4FE09431-F0EF-333B-C7AF-87040E1F5CAD}"/>
          </ac:spMkLst>
        </pc:spChg>
        <pc:spChg chg="mod">
          <ac:chgData name="Ariana Dragoiu" userId="9954053e-f122-4687-8706-3793f98a79a6" providerId="ADAL" clId="{2329E0CD-6BE2-4978-95E4-634FDDE7E81E}" dt="2024-10-28T13:38:14.868" v="1203" actId="403"/>
          <ac:spMkLst>
            <pc:docMk/>
            <pc:sldMk cId="434934446" sldId="286"/>
            <ac:spMk id="43" creationId="{8235DF50-D06D-2B70-E37F-9C36D864091D}"/>
          </ac:spMkLst>
        </pc:spChg>
        <pc:spChg chg="mod">
          <ac:chgData name="Ariana Dragoiu" userId="9954053e-f122-4687-8706-3793f98a79a6" providerId="ADAL" clId="{2329E0CD-6BE2-4978-95E4-634FDDE7E81E}" dt="2024-10-28T13:37:27.878" v="1195" actId="403"/>
          <ac:spMkLst>
            <pc:docMk/>
            <pc:sldMk cId="434934446" sldId="286"/>
            <ac:spMk id="44" creationId="{FE3FB393-1C4F-B092-ECBB-9A99CD80EDBD}"/>
          </ac:spMkLst>
        </pc:spChg>
        <pc:spChg chg="mod">
          <ac:chgData name="Ariana Dragoiu" userId="9954053e-f122-4687-8706-3793f98a79a6" providerId="ADAL" clId="{2329E0CD-6BE2-4978-95E4-634FDDE7E81E}" dt="2024-10-28T13:38:30.067" v="1209" actId="1036"/>
          <ac:spMkLst>
            <pc:docMk/>
            <pc:sldMk cId="434934446" sldId="286"/>
            <ac:spMk id="45" creationId="{773A453B-4EEC-0B38-EECC-4EFB2F1E2BF6}"/>
          </ac:spMkLst>
        </pc:spChg>
        <pc:spChg chg="mod">
          <ac:chgData name="Ariana Dragoiu" userId="9954053e-f122-4687-8706-3793f98a79a6" providerId="ADAL" clId="{2329E0CD-6BE2-4978-95E4-634FDDE7E81E}" dt="2024-10-28T13:38:22.629" v="1204" actId="14100"/>
          <ac:spMkLst>
            <pc:docMk/>
            <pc:sldMk cId="434934446" sldId="286"/>
            <ac:spMk id="46" creationId="{4EA77AC8-136F-FF75-596A-7570D8C37290}"/>
          </ac:spMkLst>
        </pc:spChg>
        <pc:spChg chg="mod">
          <ac:chgData name="Ariana Dragoiu" userId="9954053e-f122-4687-8706-3793f98a79a6" providerId="ADAL" clId="{2329E0CD-6BE2-4978-95E4-634FDDE7E81E}" dt="2024-10-28T13:37:27.878" v="1195" actId="403"/>
          <ac:spMkLst>
            <pc:docMk/>
            <pc:sldMk cId="434934446" sldId="286"/>
            <ac:spMk id="47" creationId="{98CC43C9-99B7-CD29-00A1-96826046CDA5}"/>
          </ac:spMkLst>
        </pc:spChg>
        <pc:spChg chg="mod">
          <ac:chgData name="Ariana Dragoiu" userId="9954053e-f122-4687-8706-3793f98a79a6" providerId="ADAL" clId="{2329E0CD-6BE2-4978-95E4-634FDDE7E81E}" dt="2024-10-28T13:38:30.067" v="1209" actId="1036"/>
          <ac:spMkLst>
            <pc:docMk/>
            <pc:sldMk cId="434934446" sldId="286"/>
            <ac:spMk id="48" creationId="{C18B0DD1-5D8B-725A-900D-73466F469542}"/>
          </ac:spMkLst>
        </pc:spChg>
        <pc:spChg chg="mod">
          <ac:chgData name="Ariana Dragoiu" userId="9954053e-f122-4687-8706-3793f98a79a6" providerId="ADAL" clId="{2329E0CD-6BE2-4978-95E4-634FDDE7E81E}" dt="2024-10-28T13:38:14.868" v="1203" actId="403"/>
          <ac:spMkLst>
            <pc:docMk/>
            <pc:sldMk cId="434934446" sldId="286"/>
            <ac:spMk id="49" creationId="{E3DD3CBC-93E0-CBB4-E4D7-7EA79D2BBF23}"/>
          </ac:spMkLst>
        </pc:spChg>
        <pc:grpChg chg="add del mod">
          <ac:chgData name="Ariana Dragoiu" userId="9954053e-f122-4687-8706-3793f98a79a6" providerId="ADAL" clId="{2329E0CD-6BE2-4978-95E4-634FDDE7E81E}" dt="2024-10-28T13:35:47.704" v="1177" actId="165"/>
          <ac:grpSpMkLst>
            <pc:docMk/>
            <pc:sldMk cId="434934446" sldId="286"/>
            <ac:grpSpMk id="5" creationId="{A48F3524-9AE4-8736-0B6C-D0514B39FD0A}"/>
          </ac:grpSpMkLst>
        </pc:grpChg>
        <pc:grpChg chg="mod topLvl">
          <ac:chgData name="Ariana Dragoiu" userId="9954053e-f122-4687-8706-3793f98a79a6" providerId="ADAL" clId="{2329E0CD-6BE2-4978-95E4-634FDDE7E81E}" dt="2024-10-28T13:35:47.704" v="1177" actId="165"/>
          <ac:grpSpMkLst>
            <pc:docMk/>
            <pc:sldMk cId="434934446" sldId="286"/>
            <ac:grpSpMk id="12" creationId="{16DD74DE-2561-B25C-0E17-AB8E30DA9D90}"/>
          </ac:grpSpMkLst>
        </pc:grpChg>
        <pc:grpChg chg="mod topLvl">
          <ac:chgData name="Ariana Dragoiu" userId="9954053e-f122-4687-8706-3793f98a79a6" providerId="ADAL" clId="{2329E0CD-6BE2-4978-95E4-634FDDE7E81E}" dt="2024-10-28T13:39:01.209" v="1214" actId="14100"/>
          <ac:grpSpMkLst>
            <pc:docMk/>
            <pc:sldMk cId="434934446" sldId="286"/>
            <ac:grpSpMk id="14" creationId="{D559BA4D-4D77-3239-9B4F-FB9C6AD70D0E}"/>
          </ac:grpSpMkLst>
        </pc:grpChg>
        <pc:grpChg chg="mod topLvl">
          <ac:chgData name="Ariana Dragoiu" userId="9954053e-f122-4687-8706-3793f98a79a6" providerId="ADAL" clId="{2329E0CD-6BE2-4978-95E4-634FDDE7E81E}" dt="2024-10-28T13:35:47.704" v="1177" actId="165"/>
          <ac:grpSpMkLst>
            <pc:docMk/>
            <pc:sldMk cId="434934446" sldId="286"/>
            <ac:grpSpMk id="16" creationId="{ED05BB70-7DB8-E311-A2D1-FA7B79962BF9}"/>
          </ac:grpSpMkLst>
        </pc:grpChg>
        <pc:grpChg chg="mod topLvl">
          <ac:chgData name="Ariana Dragoiu" userId="9954053e-f122-4687-8706-3793f98a79a6" providerId="ADAL" clId="{2329E0CD-6BE2-4978-95E4-634FDDE7E81E}" dt="2024-10-28T14:04:15.775" v="1599" actId="164"/>
          <ac:grpSpMkLst>
            <pc:docMk/>
            <pc:sldMk cId="434934446" sldId="286"/>
            <ac:grpSpMk id="17" creationId="{2EF29AFC-33CD-C5F2-D947-BD5385C12C0D}"/>
          </ac:grpSpMkLst>
        </pc:grpChg>
        <pc:grpChg chg="add mod">
          <ac:chgData name="Ariana Dragoiu" userId="9954053e-f122-4687-8706-3793f98a79a6" providerId="ADAL" clId="{2329E0CD-6BE2-4978-95E4-634FDDE7E81E}" dt="2024-10-28T14:04:15.775" v="1599" actId="164"/>
          <ac:grpSpMkLst>
            <pc:docMk/>
            <pc:sldMk cId="434934446" sldId="286"/>
            <ac:grpSpMk id="56" creationId="{6A5CEBE4-6F3A-1DD8-D362-5965D546375E}"/>
          </ac:grpSpMkLst>
        </pc:grpChg>
        <pc:picChg chg="mod topLvl">
          <ac:chgData name="Ariana Dragoiu" userId="9954053e-f122-4687-8706-3793f98a79a6" providerId="ADAL" clId="{2329E0CD-6BE2-4978-95E4-634FDDE7E81E}" dt="2024-10-28T13:35:47.704" v="1177" actId="165"/>
          <ac:picMkLst>
            <pc:docMk/>
            <pc:sldMk cId="434934446" sldId="286"/>
            <ac:picMk id="7" creationId="{50980A4F-FD6F-0818-91E7-83936FF1686B}"/>
          </ac:picMkLst>
        </pc:picChg>
        <pc:picChg chg="mod topLvl">
          <ac:chgData name="Ariana Dragoiu" userId="9954053e-f122-4687-8706-3793f98a79a6" providerId="ADAL" clId="{2329E0CD-6BE2-4978-95E4-634FDDE7E81E}" dt="2024-10-28T13:35:47.704" v="1177" actId="165"/>
          <ac:picMkLst>
            <pc:docMk/>
            <pc:sldMk cId="434934446" sldId="286"/>
            <ac:picMk id="10" creationId="{55B6AFAD-E9DC-BF9B-9D12-01360B0AC776}"/>
          </ac:picMkLst>
        </pc:picChg>
        <pc:picChg chg="mod topLvl">
          <ac:chgData name="Ariana Dragoiu" userId="9954053e-f122-4687-8706-3793f98a79a6" providerId="ADAL" clId="{2329E0CD-6BE2-4978-95E4-634FDDE7E81E}" dt="2024-10-28T13:35:47.704" v="1177" actId="165"/>
          <ac:picMkLst>
            <pc:docMk/>
            <pc:sldMk cId="434934446" sldId="286"/>
            <ac:picMk id="11" creationId="{DAA07F05-355E-7C96-3533-1A9CE1F2E3E6}"/>
          </ac:picMkLst>
        </pc:picChg>
        <pc:picChg chg="mod topLvl">
          <ac:chgData name="Ariana Dragoiu" userId="9954053e-f122-4687-8706-3793f98a79a6" providerId="ADAL" clId="{2329E0CD-6BE2-4978-95E4-634FDDE7E81E}" dt="2024-10-28T14:04:15.775" v="1599" actId="164"/>
          <ac:picMkLst>
            <pc:docMk/>
            <pc:sldMk cId="434934446" sldId="286"/>
            <ac:picMk id="20" creationId="{9C8C5A9D-7436-0D04-4F56-A850CDC94215}"/>
          </ac:picMkLst>
        </pc:picChg>
        <pc:picChg chg="mod topLvl">
          <ac:chgData name="Ariana Dragoiu" userId="9954053e-f122-4687-8706-3793f98a79a6" providerId="ADAL" clId="{2329E0CD-6BE2-4978-95E4-634FDDE7E81E}" dt="2024-10-28T14:04:15.775" v="1599" actId="164"/>
          <ac:picMkLst>
            <pc:docMk/>
            <pc:sldMk cId="434934446" sldId="286"/>
            <ac:picMk id="21" creationId="{8B460BE1-A9AB-B49A-4506-4DAFB1A21D75}"/>
          </ac:picMkLst>
        </pc:picChg>
        <pc:picChg chg="mod topLvl">
          <ac:chgData name="Ariana Dragoiu" userId="9954053e-f122-4687-8706-3793f98a79a6" providerId="ADAL" clId="{2329E0CD-6BE2-4978-95E4-634FDDE7E81E}" dt="2024-10-28T14:04:15.775" v="1599" actId="164"/>
          <ac:picMkLst>
            <pc:docMk/>
            <pc:sldMk cId="434934446" sldId="286"/>
            <ac:picMk id="22" creationId="{FB7CE03F-36B7-24DA-566C-A7E7D5392471}"/>
          </ac:picMkLst>
        </pc:picChg>
        <pc:picChg chg="mod topLvl">
          <ac:chgData name="Ariana Dragoiu" userId="9954053e-f122-4687-8706-3793f98a79a6" providerId="ADAL" clId="{2329E0CD-6BE2-4978-95E4-634FDDE7E81E}" dt="2024-10-28T14:04:15.775" v="1599" actId="164"/>
          <ac:picMkLst>
            <pc:docMk/>
            <pc:sldMk cId="434934446" sldId="286"/>
            <ac:picMk id="23" creationId="{19461079-BE7C-11F9-0B82-F21DCF967162}"/>
          </ac:picMkLst>
        </pc:picChg>
        <pc:picChg chg="mod topLvl">
          <ac:chgData name="Ariana Dragoiu" userId="9954053e-f122-4687-8706-3793f98a79a6" providerId="ADAL" clId="{2329E0CD-6BE2-4978-95E4-634FDDE7E81E}" dt="2024-10-28T14:04:15.775" v="1599" actId="164"/>
          <ac:picMkLst>
            <pc:docMk/>
            <pc:sldMk cId="434934446" sldId="286"/>
            <ac:picMk id="24" creationId="{C77BA9A9-F1F7-5AE6-501C-76C6FB43D9AB}"/>
          </ac:picMkLst>
        </pc:picChg>
        <pc:picChg chg="mod topLvl">
          <ac:chgData name="Ariana Dragoiu" userId="9954053e-f122-4687-8706-3793f98a79a6" providerId="ADAL" clId="{2329E0CD-6BE2-4978-95E4-634FDDE7E81E}" dt="2024-10-28T14:04:15.775" v="1599" actId="164"/>
          <ac:picMkLst>
            <pc:docMk/>
            <pc:sldMk cId="434934446" sldId="286"/>
            <ac:picMk id="25" creationId="{89227535-7BE7-CE19-3484-5B26EBD03A33}"/>
          </ac:picMkLst>
        </pc:picChg>
        <pc:picChg chg="mod topLvl">
          <ac:chgData name="Ariana Dragoiu" userId="9954053e-f122-4687-8706-3793f98a79a6" providerId="ADAL" clId="{2329E0CD-6BE2-4978-95E4-634FDDE7E81E}" dt="2024-10-28T14:04:15.775" v="1599" actId="164"/>
          <ac:picMkLst>
            <pc:docMk/>
            <pc:sldMk cId="434934446" sldId="286"/>
            <ac:picMk id="26" creationId="{AF1A6C3F-A147-D8B5-3E54-ACEFCFD48006}"/>
          </ac:picMkLst>
        </pc:picChg>
        <pc:picChg chg="mod topLvl">
          <ac:chgData name="Ariana Dragoiu" userId="9954053e-f122-4687-8706-3793f98a79a6" providerId="ADAL" clId="{2329E0CD-6BE2-4978-95E4-634FDDE7E81E}" dt="2024-10-28T14:04:15.775" v="1599" actId="164"/>
          <ac:picMkLst>
            <pc:docMk/>
            <pc:sldMk cId="434934446" sldId="286"/>
            <ac:picMk id="27" creationId="{B15649C2-9725-AC03-2A89-E55C809CBAC8}"/>
          </ac:picMkLst>
        </pc:picChg>
        <pc:picChg chg="mod topLvl">
          <ac:chgData name="Ariana Dragoiu" userId="9954053e-f122-4687-8706-3793f98a79a6" providerId="ADAL" clId="{2329E0CD-6BE2-4978-95E4-634FDDE7E81E}" dt="2024-10-28T14:04:15.775" v="1599" actId="164"/>
          <ac:picMkLst>
            <pc:docMk/>
            <pc:sldMk cId="434934446" sldId="286"/>
            <ac:picMk id="28" creationId="{A5A5B9AD-6A7D-CCA2-38F3-03B74135D753}"/>
          </ac:picMkLst>
        </pc:picChg>
        <pc:picChg chg="mod topLvl">
          <ac:chgData name="Ariana Dragoiu" userId="9954053e-f122-4687-8706-3793f98a79a6" providerId="ADAL" clId="{2329E0CD-6BE2-4978-95E4-634FDDE7E81E}" dt="2024-10-28T14:04:15.775" v="1599" actId="164"/>
          <ac:picMkLst>
            <pc:docMk/>
            <pc:sldMk cId="434934446" sldId="286"/>
            <ac:picMk id="29" creationId="{8068F719-8090-32BB-6ADC-7004B716067B}"/>
          </ac:picMkLst>
        </pc:picChg>
        <pc:picChg chg="mod topLvl">
          <ac:chgData name="Ariana Dragoiu" userId="9954053e-f122-4687-8706-3793f98a79a6" providerId="ADAL" clId="{2329E0CD-6BE2-4978-95E4-634FDDE7E81E}" dt="2024-10-28T14:04:15.775" v="1599" actId="164"/>
          <ac:picMkLst>
            <pc:docMk/>
            <pc:sldMk cId="434934446" sldId="286"/>
            <ac:picMk id="30" creationId="{D978A767-6DE7-46B7-587E-1D1B0387A3AF}"/>
          </ac:picMkLst>
        </pc:picChg>
        <pc:picChg chg="mod topLvl">
          <ac:chgData name="Ariana Dragoiu" userId="9954053e-f122-4687-8706-3793f98a79a6" providerId="ADAL" clId="{2329E0CD-6BE2-4978-95E4-634FDDE7E81E}" dt="2024-10-28T14:04:15.775" v="1599" actId="164"/>
          <ac:picMkLst>
            <pc:docMk/>
            <pc:sldMk cId="434934446" sldId="286"/>
            <ac:picMk id="31" creationId="{720E5966-9DE1-D11C-6089-A85BE9E6DE1F}"/>
          </ac:picMkLst>
        </pc:picChg>
        <pc:picChg chg="mod topLvl">
          <ac:chgData name="Ariana Dragoiu" userId="9954053e-f122-4687-8706-3793f98a79a6" providerId="ADAL" clId="{2329E0CD-6BE2-4978-95E4-634FDDE7E81E}" dt="2024-10-28T14:04:15.775" v="1599" actId="164"/>
          <ac:picMkLst>
            <pc:docMk/>
            <pc:sldMk cId="434934446" sldId="286"/>
            <ac:picMk id="32" creationId="{0F8008FA-2124-EBF5-9DB5-08D563510E27}"/>
          </ac:picMkLst>
        </pc:picChg>
        <pc:picChg chg="mod topLvl">
          <ac:chgData name="Ariana Dragoiu" userId="9954053e-f122-4687-8706-3793f98a79a6" providerId="ADAL" clId="{2329E0CD-6BE2-4978-95E4-634FDDE7E81E}" dt="2024-10-28T14:04:15.775" v="1599" actId="164"/>
          <ac:picMkLst>
            <pc:docMk/>
            <pc:sldMk cId="434934446" sldId="286"/>
            <ac:picMk id="33" creationId="{E220E2A9-74CD-338E-3092-A7D9E6F28E0D}"/>
          </ac:picMkLst>
        </pc:picChg>
        <pc:picChg chg="mod topLvl">
          <ac:chgData name="Ariana Dragoiu" userId="9954053e-f122-4687-8706-3793f98a79a6" providerId="ADAL" clId="{2329E0CD-6BE2-4978-95E4-634FDDE7E81E}" dt="2024-10-28T14:04:15.775" v="1599" actId="164"/>
          <ac:picMkLst>
            <pc:docMk/>
            <pc:sldMk cId="434934446" sldId="286"/>
            <ac:picMk id="34" creationId="{5B8A130B-5811-52B9-51EB-E21ABCA11A5F}"/>
          </ac:picMkLst>
        </pc:picChg>
        <pc:picChg chg="mod topLvl">
          <ac:chgData name="Ariana Dragoiu" userId="9954053e-f122-4687-8706-3793f98a79a6" providerId="ADAL" clId="{2329E0CD-6BE2-4978-95E4-634FDDE7E81E}" dt="2024-10-28T14:04:15.775" v="1599" actId="164"/>
          <ac:picMkLst>
            <pc:docMk/>
            <pc:sldMk cId="434934446" sldId="286"/>
            <ac:picMk id="35" creationId="{9CFEDA7F-5E37-8486-8709-2A37270B6B8B}"/>
          </ac:picMkLst>
        </pc:picChg>
        <pc:picChg chg="mod topLvl">
          <ac:chgData name="Ariana Dragoiu" userId="9954053e-f122-4687-8706-3793f98a79a6" providerId="ADAL" clId="{2329E0CD-6BE2-4978-95E4-634FDDE7E81E}" dt="2024-10-28T14:04:15.775" v="1599" actId="164"/>
          <ac:picMkLst>
            <pc:docMk/>
            <pc:sldMk cId="434934446" sldId="286"/>
            <ac:picMk id="36" creationId="{F3056515-8F93-0BE0-169E-4943073A6F04}"/>
          </ac:picMkLst>
        </pc:picChg>
        <pc:picChg chg="mod topLvl">
          <ac:chgData name="Ariana Dragoiu" userId="9954053e-f122-4687-8706-3793f98a79a6" providerId="ADAL" clId="{2329E0CD-6BE2-4978-95E4-634FDDE7E81E}" dt="2024-10-28T14:04:15.775" v="1599" actId="164"/>
          <ac:picMkLst>
            <pc:docMk/>
            <pc:sldMk cId="434934446" sldId="286"/>
            <ac:picMk id="37" creationId="{F50534B0-2F4E-BEBE-22C7-71A2C83F02A5}"/>
          </ac:picMkLst>
        </pc:picChg>
        <pc:cxnChg chg="add mod">
          <ac:chgData name="Ariana Dragoiu" userId="9954053e-f122-4687-8706-3793f98a79a6" providerId="ADAL" clId="{2329E0CD-6BE2-4978-95E4-634FDDE7E81E}" dt="2024-10-28T13:34:27.618" v="1158"/>
          <ac:cxnSpMkLst>
            <pc:docMk/>
            <pc:sldMk cId="434934446" sldId="286"/>
            <ac:cxnSpMk id="3" creationId="{A1057BED-AFE4-7D81-C4FE-628FA770CBA5}"/>
          </ac:cxnSpMkLst>
        </pc:cxnChg>
        <pc:cxnChg chg="mod">
          <ac:chgData name="Ariana Dragoiu" userId="9954053e-f122-4687-8706-3793f98a79a6" providerId="ADAL" clId="{2329E0CD-6BE2-4978-95E4-634FDDE7E81E}" dt="2024-10-28T13:36:21.662" v="1182" actId="208"/>
          <ac:cxnSpMkLst>
            <pc:docMk/>
            <pc:sldMk cId="434934446" sldId="286"/>
            <ac:cxnSpMk id="39" creationId="{456A8FCB-90F8-5901-4756-478B3FB076E7}"/>
          </ac:cxnSpMkLst>
        </pc:cxnChg>
        <pc:cxnChg chg="mod">
          <ac:chgData name="Ariana Dragoiu" userId="9954053e-f122-4687-8706-3793f98a79a6" providerId="ADAL" clId="{2329E0CD-6BE2-4978-95E4-634FDDE7E81E}" dt="2024-10-28T13:36:21.662" v="1182" actId="208"/>
          <ac:cxnSpMkLst>
            <pc:docMk/>
            <pc:sldMk cId="434934446" sldId="286"/>
            <ac:cxnSpMk id="40" creationId="{BE1AFCA3-A185-1C4A-9769-B84000B42688}"/>
          </ac:cxnSpMkLst>
        </pc:cxnChg>
        <pc:cxnChg chg="mod">
          <ac:chgData name="Ariana Dragoiu" userId="9954053e-f122-4687-8706-3793f98a79a6" providerId="ADAL" clId="{2329E0CD-6BE2-4978-95E4-634FDDE7E81E}" dt="2024-10-28T13:36:21.662" v="1182" actId="208"/>
          <ac:cxnSpMkLst>
            <pc:docMk/>
            <pc:sldMk cId="434934446" sldId="286"/>
            <ac:cxnSpMk id="41" creationId="{CF884DD5-5EFA-3AC2-6D53-25FD2799139F}"/>
          </ac:cxnSpMkLst>
        </pc:cxnChg>
        <pc:cxnChg chg="mod">
          <ac:chgData name="Ariana Dragoiu" userId="9954053e-f122-4687-8706-3793f98a79a6" providerId="ADAL" clId="{2329E0CD-6BE2-4978-95E4-634FDDE7E81E}" dt="2024-10-28T13:36:21.662" v="1182" actId="208"/>
          <ac:cxnSpMkLst>
            <pc:docMk/>
            <pc:sldMk cId="434934446" sldId="286"/>
            <ac:cxnSpMk id="50" creationId="{8CC459D1-C56B-215A-86DB-2E05CD21C195}"/>
          </ac:cxnSpMkLst>
        </pc:cxnChg>
        <pc:cxnChg chg="mod">
          <ac:chgData name="Ariana Dragoiu" userId="9954053e-f122-4687-8706-3793f98a79a6" providerId="ADAL" clId="{2329E0CD-6BE2-4978-95E4-634FDDE7E81E}" dt="2024-10-28T13:36:21.662" v="1182" actId="208"/>
          <ac:cxnSpMkLst>
            <pc:docMk/>
            <pc:sldMk cId="434934446" sldId="286"/>
            <ac:cxnSpMk id="51" creationId="{E38F0218-EF7B-5317-C56D-74A57F5C3D1E}"/>
          </ac:cxnSpMkLst>
        </pc:cxnChg>
        <pc:cxnChg chg="mod">
          <ac:chgData name="Ariana Dragoiu" userId="9954053e-f122-4687-8706-3793f98a79a6" providerId="ADAL" clId="{2329E0CD-6BE2-4978-95E4-634FDDE7E81E}" dt="2024-10-28T13:36:21.662" v="1182" actId="208"/>
          <ac:cxnSpMkLst>
            <pc:docMk/>
            <pc:sldMk cId="434934446" sldId="286"/>
            <ac:cxnSpMk id="52" creationId="{F74EAD98-74B1-D04C-27CC-6E8602A750BA}"/>
          </ac:cxnSpMkLst>
        </pc:cxnChg>
        <pc:cxnChg chg="mod">
          <ac:chgData name="Ariana Dragoiu" userId="9954053e-f122-4687-8706-3793f98a79a6" providerId="ADAL" clId="{2329E0CD-6BE2-4978-95E4-634FDDE7E81E}" dt="2024-10-28T13:36:21.662" v="1182" actId="208"/>
          <ac:cxnSpMkLst>
            <pc:docMk/>
            <pc:sldMk cId="434934446" sldId="286"/>
            <ac:cxnSpMk id="53" creationId="{9EC9A9FC-A867-8B17-C252-4F793D97CA41}"/>
          </ac:cxnSpMkLst>
        </pc:cxnChg>
        <pc:cxnChg chg="mod">
          <ac:chgData name="Ariana Dragoiu" userId="9954053e-f122-4687-8706-3793f98a79a6" providerId="ADAL" clId="{2329E0CD-6BE2-4978-95E4-634FDDE7E81E}" dt="2024-10-28T13:36:21.662" v="1182" actId="208"/>
          <ac:cxnSpMkLst>
            <pc:docMk/>
            <pc:sldMk cId="434934446" sldId="286"/>
            <ac:cxnSpMk id="54" creationId="{D131D1C2-6B9D-CA95-350A-DD6F7DE4A3F0}"/>
          </ac:cxnSpMkLst>
        </pc:cxnChg>
        <pc:cxnChg chg="mod">
          <ac:chgData name="Ariana Dragoiu" userId="9954053e-f122-4687-8706-3793f98a79a6" providerId="ADAL" clId="{2329E0CD-6BE2-4978-95E4-634FDDE7E81E}" dt="2024-10-28T13:36:21.662" v="1182" actId="208"/>
          <ac:cxnSpMkLst>
            <pc:docMk/>
            <pc:sldMk cId="434934446" sldId="286"/>
            <ac:cxnSpMk id="55" creationId="{C0062F70-F9C0-07A8-C31F-009ABEFC3F45}"/>
          </ac:cxnSpMkLst>
        </pc:cxnChg>
      </pc:sldChg>
      <pc:sldChg chg="addSp delSp modSp mod">
        <pc:chgData name="Ariana Dragoiu" userId="9954053e-f122-4687-8706-3793f98a79a6" providerId="ADAL" clId="{2329E0CD-6BE2-4978-95E4-634FDDE7E81E}" dt="2024-10-28T13:47:49.705" v="1334"/>
        <pc:sldMkLst>
          <pc:docMk/>
          <pc:sldMk cId="3772735299" sldId="287"/>
        </pc:sldMkLst>
        <pc:spChg chg="add mod">
          <ac:chgData name="Ariana Dragoiu" userId="9954053e-f122-4687-8706-3793f98a79a6" providerId="ADAL" clId="{2329E0CD-6BE2-4978-95E4-634FDDE7E81E}" dt="2024-10-28T13:47:49.705" v="1334"/>
          <ac:spMkLst>
            <pc:docMk/>
            <pc:sldMk cId="3772735299" sldId="287"/>
            <ac:spMk id="2" creationId="{A9CCE408-219A-C879-6663-89BEAB5162A1}"/>
          </ac:spMkLst>
        </pc:spChg>
        <pc:spChg chg="add mod">
          <ac:chgData name="Ariana Dragoiu" userId="9954053e-f122-4687-8706-3793f98a79a6" providerId="ADAL" clId="{2329E0CD-6BE2-4978-95E4-634FDDE7E81E}" dt="2024-10-28T13:40:36.013" v="1240" actId="1076"/>
          <ac:spMkLst>
            <pc:docMk/>
            <pc:sldMk cId="3772735299" sldId="287"/>
            <ac:spMk id="4" creationId="{3FA899E6-FDC1-A89D-BFCE-066578F4FF1A}"/>
          </ac:spMkLst>
        </pc:spChg>
        <pc:spChg chg="add mod">
          <ac:chgData name="Ariana Dragoiu" userId="9954053e-f122-4687-8706-3793f98a79a6" providerId="ADAL" clId="{2329E0CD-6BE2-4978-95E4-634FDDE7E81E}" dt="2024-10-28T13:40:46.249" v="1243" actId="14100"/>
          <ac:spMkLst>
            <pc:docMk/>
            <pc:sldMk cId="3772735299" sldId="287"/>
            <ac:spMk id="5" creationId="{EBF4A95A-9F84-0EE5-A7C3-A38A1BBB0D21}"/>
          </ac:spMkLst>
        </pc:spChg>
        <pc:spChg chg="mod topLvl">
          <ac:chgData name="Ariana Dragoiu" userId="9954053e-f122-4687-8706-3793f98a79a6" providerId="ADAL" clId="{2329E0CD-6BE2-4978-95E4-634FDDE7E81E}" dt="2024-10-28T13:46:40.327" v="1322" actId="1036"/>
          <ac:spMkLst>
            <pc:docMk/>
            <pc:sldMk cId="3772735299" sldId="287"/>
            <ac:spMk id="7" creationId="{658A5E28-DD5B-94A6-7FEA-CB5D01EE92E6}"/>
          </ac:spMkLst>
        </pc:spChg>
        <pc:spChg chg="mod topLvl">
          <ac:chgData name="Ariana Dragoiu" userId="9954053e-f122-4687-8706-3793f98a79a6" providerId="ADAL" clId="{2329E0CD-6BE2-4978-95E4-634FDDE7E81E}" dt="2024-10-28T13:46:40.327" v="1322" actId="1036"/>
          <ac:spMkLst>
            <pc:docMk/>
            <pc:sldMk cId="3772735299" sldId="287"/>
            <ac:spMk id="8" creationId="{4B07F889-B590-6972-EB71-F6EC5E6C51FB}"/>
          </ac:spMkLst>
        </pc:spChg>
        <pc:spChg chg="mod topLvl">
          <ac:chgData name="Ariana Dragoiu" userId="9954053e-f122-4687-8706-3793f98a79a6" providerId="ADAL" clId="{2329E0CD-6BE2-4978-95E4-634FDDE7E81E}" dt="2024-10-28T13:46:40.327" v="1322" actId="1036"/>
          <ac:spMkLst>
            <pc:docMk/>
            <pc:sldMk cId="3772735299" sldId="287"/>
            <ac:spMk id="9" creationId="{3C6B8AAA-4E14-FEDC-292B-8AF72ADD2C5D}"/>
          </ac:spMkLst>
        </pc:spChg>
        <pc:spChg chg="mod topLvl">
          <ac:chgData name="Ariana Dragoiu" userId="9954053e-f122-4687-8706-3793f98a79a6" providerId="ADAL" clId="{2329E0CD-6BE2-4978-95E4-634FDDE7E81E}" dt="2024-10-28T13:46:40.327" v="1322" actId="1036"/>
          <ac:spMkLst>
            <pc:docMk/>
            <pc:sldMk cId="3772735299" sldId="287"/>
            <ac:spMk id="10" creationId="{1154E51D-5638-C7DC-B45F-A539932F50DA}"/>
          </ac:spMkLst>
        </pc:spChg>
        <pc:spChg chg="mod topLvl">
          <ac:chgData name="Ariana Dragoiu" userId="9954053e-f122-4687-8706-3793f98a79a6" providerId="ADAL" clId="{2329E0CD-6BE2-4978-95E4-634FDDE7E81E}" dt="2024-10-28T13:46:40.327" v="1322" actId="1036"/>
          <ac:spMkLst>
            <pc:docMk/>
            <pc:sldMk cId="3772735299" sldId="287"/>
            <ac:spMk id="11" creationId="{510AE102-B664-63EE-7F85-F6440E89E62C}"/>
          </ac:spMkLst>
        </pc:spChg>
        <pc:spChg chg="mod topLvl">
          <ac:chgData name="Ariana Dragoiu" userId="9954053e-f122-4687-8706-3793f98a79a6" providerId="ADAL" clId="{2329E0CD-6BE2-4978-95E4-634FDDE7E81E}" dt="2024-10-28T13:46:40.327" v="1322" actId="1036"/>
          <ac:spMkLst>
            <pc:docMk/>
            <pc:sldMk cId="3772735299" sldId="287"/>
            <ac:spMk id="12" creationId="{4712C686-5FDE-0DDF-EE16-6C5230A57F11}"/>
          </ac:spMkLst>
        </pc:spChg>
        <pc:spChg chg="mod topLvl">
          <ac:chgData name="Ariana Dragoiu" userId="9954053e-f122-4687-8706-3793f98a79a6" providerId="ADAL" clId="{2329E0CD-6BE2-4978-95E4-634FDDE7E81E}" dt="2024-10-28T13:46:40.327" v="1322" actId="1036"/>
          <ac:spMkLst>
            <pc:docMk/>
            <pc:sldMk cId="3772735299" sldId="287"/>
            <ac:spMk id="13" creationId="{A7918921-0C87-4509-AC06-0A6DE12CEC26}"/>
          </ac:spMkLst>
        </pc:spChg>
        <pc:spChg chg="mod topLvl">
          <ac:chgData name="Ariana Dragoiu" userId="9954053e-f122-4687-8706-3793f98a79a6" providerId="ADAL" clId="{2329E0CD-6BE2-4978-95E4-634FDDE7E81E}" dt="2024-10-28T13:46:40.327" v="1322" actId="1036"/>
          <ac:spMkLst>
            <pc:docMk/>
            <pc:sldMk cId="3772735299" sldId="287"/>
            <ac:spMk id="14" creationId="{53A937A7-DC5B-1CAD-C84F-101456F9CBA0}"/>
          </ac:spMkLst>
        </pc:spChg>
        <pc:spChg chg="mod topLvl">
          <ac:chgData name="Ariana Dragoiu" userId="9954053e-f122-4687-8706-3793f98a79a6" providerId="ADAL" clId="{2329E0CD-6BE2-4978-95E4-634FDDE7E81E}" dt="2024-10-28T13:46:40.327" v="1322" actId="1036"/>
          <ac:spMkLst>
            <pc:docMk/>
            <pc:sldMk cId="3772735299" sldId="287"/>
            <ac:spMk id="15" creationId="{4CC71531-3604-213E-5F60-5526BCCDF458}"/>
          </ac:spMkLst>
        </pc:spChg>
        <pc:spChg chg="mod topLvl">
          <ac:chgData name="Ariana Dragoiu" userId="9954053e-f122-4687-8706-3793f98a79a6" providerId="ADAL" clId="{2329E0CD-6BE2-4978-95E4-634FDDE7E81E}" dt="2024-10-28T13:46:40.327" v="1322" actId="1036"/>
          <ac:spMkLst>
            <pc:docMk/>
            <pc:sldMk cId="3772735299" sldId="287"/>
            <ac:spMk id="16" creationId="{1688129A-A9F9-30DA-6875-E0BB032A2B7A}"/>
          </ac:spMkLst>
        </pc:spChg>
        <pc:spChg chg="mod topLvl">
          <ac:chgData name="Ariana Dragoiu" userId="9954053e-f122-4687-8706-3793f98a79a6" providerId="ADAL" clId="{2329E0CD-6BE2-4978-95E4-634FDDE7E81E}" dt="2024-10-28T13:46:40.327" v="1322" actId="1036"/>
          <ac:spMkLst>
            <pc:docMk/>
            <pc:sldMk cId="3772735299" sldId="287"/>
            <ac:spMk id="17" creationId="{F7322BA4-BCB8-0CDE-D06E-C1432C1F3671}"/>
          </ac:spMkLst>
        </pc:spChg>
        <pc:spChg chg="mod topLvl">
          <ac:chgData name="Ariana Dragoiu" userId="9954053e-f122-4687-8706-3793f98a79a6" providerId="ADAL" clId="{2329E0CD-6BE2-4978-95E4-634FDDE7E81E}" dt="2024-10-28T13:46:40.327" v="1322" actId="1036"/>
          <ac:spMkLst>
            <pc:docMk/>
            <pc:sldMk cId="3772735299" sldId="287"/>
            <ac:spMk id="18" creationId="{B2C92C11-B0E4-531C-7BE2-11F569BB845A}"/>
          </ac:spMkLst>
        </pc:spChg>
        <pc:spChg chg="mod topLvl">
          <ac:chgData name="Ariana Dragoiu" userId="9954053e-f122-4687-8706-3793f98a79a6" providerId="ADAL" clId="{2329E0CD-6BE2-4978-95E4-634FDDE7E81E}" dt="2024-10-28T13:46:40.327" v="1322" actId="1036"/>
          <ac:spMkLst>
            <pc:docMk/>
            <pc:sldMk cId="3772735299" sldId="287"/>
            <ac:spMk id="19" creationId="{7F0ED07A-BB04-023B-E837-82A335BED08E}"/>
          </ac:spMkLst>
        </pc:spChg>
        <pc:spChg chg="mod topLvl">
          <ac:chgData name="Ariana Dragoiu" userId="9954053e-f122-4687-8706-3793f98a79a6" providerId="ADAL" clId="{2329E0CD-6BE2-4978-95E4-634FDDE7E81E}" dt="2024-10-28T13:46:40.327" v="1322" actId="1036"/>
          <ac:spMkLst>
            <pc:docMk/>
            <pc:sldMk cId="3772735299" sldId="287"/>
            <ac:spMk id="25" creationId="{6373A60B-3033-2658-F975-BB0465EFB0CB}"/>
          </ac:spMkLst>
        </pc:spChg>
        <pc:spChg chg="mod topLvl">
          <ac:chgData name="Ariana Dragoiu" userId="9954053e-f122-4687-8706-3793f98a79a6" providerId="ADAL" clId="{2329E0CD-6BE2-4978-95E4-634FDDE7E81E}" dt="2024-10-28T13:46:40.327" v="1322" actId="1036"/>
          <ac:spMkLst>
            <pc:docMk/>
            <pc:sldMk cId="3772735299" sldId="287"/>
            <ac:spMk id="27" creationId="{C2DB3A23-E47F-0862-9C72-8C40BE8248F2}"/>
          </ac:spMkLst>
        </pc:spChg>
        <pc:spChg chg="mod topLvl">
          <ac:chgData name="Ariana Dragoiu" userId="9954053e-f122-4687-8706-3793f98a79a6" providerId="ADAL" clId="{2329E0CD-6BE2-4978-95E4-634FDDE7E81E}" dt="2024-10-28T13:46:40.327" v="1322" actId="1036"/>
          <ac:spMkLst>
            <pc:docMk/>
            <pc:sldMk cId="3772735299" sldId="287"/>
            <ac:spMk id="28" creationId="{7C20406B-3CEF-585F-4172-AF84F2A41FB1}"/>
          </ac:spMkLst>
        </pc:spChg>
        <pc:spChg chg="mod topLvl">
          <ac:chgData name="Ariana Dragoiu" userId="9954053e-f122-4687-8706-3793f98a79a6" providerId="ADAL" clId="{2329E0CD-6BE2-4978-95E4-634FDDE7E81E}" dt="2024-10-28T13:46:40.327" v="1322" actId="1036"/>
          <ac:spMkLst>
            <pc:docMk/>
            <pc:sldMk cId="3772735299" sldId="287"/>
            <ac:spMk id="29" creationId="{BD192B79-B774-7053-FA9E-D72AC4E6C7D4}"/>
          </ac:spMkLst>
        </pc:spChg>
        <pc:spChg chg="mod topLvl">
          <ac:chgData name="Ariana Dragoiu" userId="9954053e-f122-4687-8706-3793f98a79a6" providerId="ADAL" clId="{2329E0CD-6BE2-4978-95E4-634FDDE7E81E}" dt="2024-10-28T13:46:40.327" v="1322" actId="1036"/>
          <ac:spMkLst>
            <pc:docMk/>
            <pc:sldMk cId="3772735299" sldId="287"/>
            <ac:spMk id="30" creationId="{597F3995-403A-DD61-EDF6-0AE95E1614E3}"/>
          </ac:spMkLst>
        </pc:spChg>
        <pc:spChg chg="mod topLvl">
          <ac:chgData name="Ariana Dragoiu" userId="9954053e-f122-4687-8706-3793f98a79a6" providerId="ADAL" clId="{2329E0CD-6BE2-4978-95E4-634FDDE7E81E}" dt="2024-10-28T13:46:40.327" v="1322" actId="1036"/>
          <ac:spMkLst>
            <pc:docMk/>
            <pc:sldMk cId="3772735299" sldId="287"/>
            <ac:spMk id="31" creationId="{A038993E-5772-DE04-3B2C-F739C0967CD2}"/>
          </ac:spMkLst>
        </pc:spChg>
        <pc:spChg chg="mod topLvl">
          <ac:chgData name="Ariana Dragoiu" userId="9954053e-f122-4687-8706-3793f98a79a6" providerId="ADAL" clId="{2329E0CD-6BE2-4978-95E4-634FDDE7E81E}" dt="2024-10-28T13:46:40.327" v="1322" actId="1036"/>
          <ac:spMkLst>
            <pc:docMk/>
            <pc:sldMk cId="3772735299" sldId="287"/>
            <ac:spMk id="32" creationId="{59C9CF91-D15B-BFEC-33CE-7E17828E4004}"/>
          </ac:spMkLst>
        </pc:spChg>
        <pc:spChg chg="mod">
          <ac:chgData name="Ariana Dragoiu" userId="9954053e-f122-4687-8706-3793f98a79a6" providerId="ADAL" clId="{2329E0CD-6BE2-4978-95E4-634FDDE7E81E}" dt="2024-10-28T13:41:41.491" v="1252" actId="165"/>
          <ac:spMkLst>
            <pc:docMk/>
            <pc:sldMk cId="3772735299" sldId="287"/>
            <ac:spMk id="33" creationId="{B6616A33-27C2-B2B1-4247-E0767A926C97}"/>
          </ac:spMkLst>
        </pc:spChg>
        <pc:spChg chg="mod">
          <ac:chgData name="Ariana Dragoiu" userId="9954053e-f122-4687-8706-3793f98a79a6" providerId="ADAL" clId="{2329E0CD-6BE2-4978-95E4-634FDDE7E81E}" dt="2024-10-28T13:41:41.491" v="1252" actId="165"/>
          <ac:spMkLst>
            <pc:docMk/>
            <pc:sldMk cId="3772735299" sldId="287"/>
            <ac:spMk id="34" creationId="{F2DD6345-04E1-3994-746C-AF053E962F90}"/>
          </ac:spMkLst>
        </pc:spChg>
        <pc:spChg chg="mod">
          <ac:chgData name="Ariana Dragoiu" userId="9954053e-f122-4687-8706-3793f98a79a6" providerId="ADAL" clId="{2329E0CD-6BE2-4978-95E4-634FDDE7E81E}" dt="2024-10-28T13:41:41.491" v="1252" actId="165"/>
          <ac:spMkLst>
            <pc:docMk/>
            <pc:sldMk cId="3772735299" sldId="287"/>
            <ac:spMk id="35" creationId="{A1C6188D-152A-B1DA-1E9A-ED2B4DA3F84B}"/>
          </ac:spMkLst>
        </pc:spChg>
        <pc:spChg chg="mod">
          <ac:chgData name="Ariana Dragoiu" userId="9954053e-f122-4687-8706-3793f98a79a6" providerId="ADAL" clId="{2329E0CD-6BE2-4978-95E4-634FDDE7E81E}" dt="2024-10-28T13:41:41.491" v="1252" actId="165"/>
          <ac:spMkLst>
            <pc:docMk/>
            <pc:sldMk cId="3772735299" sldId="287"/>
            <ac:spMk id="36" creationId="{82C1849B-C5FB-DCE5-671E-79D82328AB83}"/>
          </ac:spMkLst>
        </pc:spChg>
        <pc:spChg chg="mod">
          <ac:chgData name="Ariana Dragoiu" userId="9954053e-f122-4687-8706-3793f98a79a6" providerId="ADAL" clId="{2329E0CD-6BE2-4978-95E4-634FDDE7E81E}" dt="2024-10-28T13:41:41.491" v="1252" actId="165"/>
          <ac:spMkLst>
            <pc:docMk/>
            <pc:sldMk cId="3772735299" sldId="287"/>
            <ac:spMk id="37" creationId="{F80A41E3-1017-A017-E835-4A7A30D358A1}"/>
          </ac:spMkLst>
        </pc:spChg>
        <pc:spChg chg="mod">
          <ac:chgData name="Ariana Dragoiu" userId="9954053e-f122-4687-8706-3793f98a79a6" providerId="ADAL" clId="{2329E0CD-6BE2-4978-95E4-634FDDE7E81E}" dt="2024-10-28T13:41:41.491" v="1252" actId="165"/>
          <ac:spMkLst>
            <pc:docMk/>
            <pc:sldMk cId="3772735299" sldId="287"/>
            <ac:spMk id="38" creationId="{0D47E591-19D2-0566-E223-8D88FD662CB3}"/>
          </ac:spMkLst>
        </pc:spChg>
        <pc:spChg chg="mod">
          <ac:chgData name="Ariana Dragoiu" userId="9954053e-f122-4687-8706-3793f98a79a6" providerId="ADAL" clId="{2329E0CD-6BE2-4978-95E4-634FDDE7E81E}" dt="2024-10-28T13:41:41.491" v="1252" actId="165"/>
          <ac:spMkLst>
            <pc:docMk/>
            <pc:sldMk cId="3772735299" sldId="287"/>
            <ac:spMk id="39" creationId="{9B3E3594-9186-BE05-236D-84C04AEF1AED}"/>
          </ac:spMkLst>
        </pc:spChg>
        <pc:spChg chg="mod">
          <ac:chgData name="Ariana Dragoiu" userId="9954053e-f122-4687-8706-3793f98a79a6" providerId="ADAL" clId="{2329E0CD-6BE2-4978-95E4-634FDDE7E81E}" dt="2024-10-28T13:41:41.491" v="1252" actId="165"/>
          <ac:spMkLst>
            <pc:docMk/>
            <pc:sldMk cId="3772735299" sldId="287"/>
            <ac:spMk id="40" creationId="{65926FE0-01A9-14B6-05C4-B1AFA9B403A1}"/>
          </ac:spMkLst>
        </pc:spChg>
        <pc:spChg chg="mod">
          <ac:chgData name="Ariana Dragoiu" userId="9954053e-f122-4687-8706-3793f98a79a6" providerId="ADAL" clId="{2329E0CD-6BE2-4978-95E4-634FDDE7E81E}" dt="2024-10-28T13:41:41.491" v="1252" actId="165"/>
          <ac:spMkLst>
            <pc:docMk/>
            <pc:sldMk cId="3772735299" sldId="287"/>
            <ac:spMk id="41" creationId="{BBC63F31-FD12-F7DF-C1FA-66AA71DF0DA6}"/>
          </ac:spMkLst>
        </pc:spChg>
        <pc:spChg chg="mod">
          <ac:chgData name="Ariana Dragoiu" userId="9954053e-f122-4687-8706-3793f98a79a6" providerId="ADAL" clId="{2329E0CD-6BE2-4978-95E4-634FDDE7E81E}" dt="2024-10-28T13:41:41.491" v="1252" actId="165"/>
          <ac:spMkLst>
            <pc:docMk/>
            <pc:sldMk cId="3772735299" sldId="287"/>
            <ac:spMk id="42" creationId="{5F054290-5A3F-98B4-E4BA-A21787471344}"/>
          </ac:spMkLst>
        </pc:spChg>
        <pc:spChg chg="mod">
          <ac:chgData name="Ariana Dragoiu" userId="9954053e-f122-4687-8706-3793f98a79a6" providerId="ADAL" clId="{2329E0CD-6BE2-4978-95E4-634FDDE7E81E}" dt="2024-10-28T13:41:41.491" v="1252" actId="165"/>
          <ac:spMkLst>
            <pc:docMk/>
            <pc:sldMk cId="3772735299" sldId="287"/>
            <ac:spMk id="43" creationId="{BCC92CE6-09B6-4151-A853-3DFBBA0DB871}"/>
          </ac:spMkLst>
        </pc:spChg>
        <pc:spChg chg="mod">
          <ac:chgData name="Ariana Dragoiu" userId="9954053e-f122-4687-8706-3793f98a79a6" providerId="ADAL" clId="{2329E0CD-6BE2-4978-95E4-634FDDE7E81E}" dt="2024-10-28T13:43:04.816" v="1275" actId="1076"/>
          <ac:spMkLst>
            <pc:docMk/>
            <pc:sldMk cId="3772735299" sldId="287"/>
            <ac:spMk id="44" creationId="{9AD4F835-2074-53E8-71BF-351AA96885BB}"/>
          </ac:spMkLst>
        </pc:spChg>
        <pc:spChg chg="mod">
          <ac:chgData name="Ariana Dragoiu" userId="9954053e-f122-4687-8706-3793f98a79a6" providerId="ADAL" clId="{2329E0CD-6BE2-4978-95E4-634FDDE7E81E}" dt="2024-10-28T13:44:45.564" v="1295" actId="207"/>
          <ac:spMkLst>
            <pc:docMk/>
            <pc:sldMk cId="3772735299" sldId="287"/>
            <ac:spMk id="45" creationId="{534CC991-A38A-D7E7-3DFB-303CA53FBD29}"/>
          </ac:spMkLst>
        </pc:spChg>
        <pc:spChg chg="mod">
          <ac:chgData name="Ariana Dragoiu" userId="9954053e-f122-4687-8706-3793f98a79a6" providerId="ADAL" clId="{2329E0CD-6BE2-4978-95E4-634FDDE7E81E}" dt="2024-10-28T13:43:18.399" v="1278" actId="1076"/>
          <ac:spMkLst>
            <pc:docMk/>
            <pc:sldMk cId="3772735299" sldId="287"/>
            <ac:spMk id="46" creationId="{D087F445-EAA1-2E7A-C3F2-4E4D8CF2B63A}"/>
          </ac:spMkLst>
        </pc:spChg>
        <pc:spChg chg="mod">
          <ac:chgData name="Ariana Dragoiu" userId="9954053e-f122-4687-8706-3793f98a79a6" providerId="ADAL" clId="{2329E0CD-6BE2-4978-95E4-634FDDE7E81E}" dt="2024-10-28T13:44:53.962" v="1297" actId="207"/>
          <ac:spMkLst>
            <pc:docMk/>
            <pc:sldMk cId="3772735299" sldId="287"/>
            <ac:spMk id="47" creationId="{D1CC38AC-F78B-8C0D-576E-4EC7D2B3D9C0}"/>
          </ac:spMkLst>
        </pc:spChg>
        <pc:spChg chg="mod">
          <ac:chgData name="Ariana Dragoiu" userId="9954053e-f122-4687-8706-3793f98a79a6" providerId="ADAL" clId="{2329E0CD-6BE2-4978-95E4-634FDDE7E81E}" dt="2024-10-28T13:44:05.514" v="1287" actId="1076"/>
          <ac:spMkLst>
            <pc:docMk/>
            <pc:sldMk cId="3772735299" sldId="287"/>
            <ac:spMk id="48" creationId="{959CDFAA-EE40-08A7-B9EB-85C8083954A0}"/>
          </ac:spMkLst>
        </pc:spChg>
        <pc:spChg chg="mod">
          <ac:chgData name="Ariana Dragoiu" userId="9954053e-f122-4687-8706-3793f98a79a6" providerId="ADAL" clId="{2329E0CD-6BE2-4978-95E4-634FDDE7E81E}" dt="2024-10-28T13:44:13.652" v="1289"/>
          <ac:spMkLst>
            <pc:docMk/>
            <pc:sldMk cId="3772735299" sldId="287"/>
            <ac:spMk id="50" creationId="{CD28D647-A4D0-EE9C-95C0-6563ED8B8E1E}"/>
          </ac:spMkLst>
        </pc:spChg>
        <pc:spChg chg="mod">
          <ac:chgData name="Ariana Dragoiu" userId="9954053e-f122-4687-8706-3793f98a79a6" providerId="ADAL" clId="{2329E0CD-6BE2-4978-95E4-634FDDE7E81E}" dt="2024-10-28T13:44:49.122" v="1296" actId="207"/>
          <ac:spMkLst>
            <pc:docMk/>
            <pc:sldMk cId="3772735299" sldId="287"/>
            <ac:spMk id="51" creationId="{446EF07C-84C7-3E4E-3C1E-F5F8BBA7D421}"/>
          </ac:spMkLst>
        </pc:spChg>
        <pc:spChg chg="mod">
          <ac:chgData name="Ariana Dragoiu" userId="9954053e-f122-4687-8706-3793f98a79a6" providerId="ADAL" clId="{2329E0CD-6BE2-4978-95E4-634FDDE7E81E}" dt="2024-10-28T13:44:13.652" v="1289"/>
          <ac:spMkLst>
            <pc:docMk/>
            <pc:sldMk cId="3772735299" sldId="287"/>
            <ac:spMk id="52" creationId="{E2789718-ED09-CA42-D40E-0F2D7E7D1ACE}"/>
          </ac:spMkLst>
        </pc:spChg>
        <pc:spChg chg="mod">
          <ac:chgData name="Ariana Dragoiu" userId="9954053e-f122-4687-8706-3793f98a79a6" providerId="ADAL" clId="{2329E0CD-6BE2-4978-95E4-634FDDE7E81E}" dt="2024-10-28T13:44:42.873" v="1294" actId="207"/>
          <ac:spMkLst>
            <pc:docMk/>
            <pc:sldMk cId="3772735299" sldId="287"/>
            <ac:spMk id="54" creationId="{D6D29D14-CDEA-4DC1-5F53-97EB45BE63AE}"/>
          </ac:spMkLst>
        </pc:spChg>
        <pc:spChg chg="mod">
          <ac:chgData name="Ariana Dragoiu" userId="9954053e-f122-4687-8706-3793f98a79a6" providerId="ADAL" clId="{2329E0CD-6BE2-4978-95E4-634FDDE7E81E}" dt="2024-10-28T13:44:25.336" v="1292"/>
          <ac:spMkLst>
            <pc:docMk/>
            <pc:sldMk cId="3772735299" sldId="287"/>
            <ac:spMk id="55" creationId="{5FE24861-6EEF-8139-4F3E-710CA9F1DA01}"/>
          </ac:spMkLst>
        </pc:spChg>
        <pc:spChg chg="mod">
          <ac:chgData name="Ariana Dragoiu" userId="9954053e-f122-4687-8706-3793f98a79a6" providerId="ADAL" clId="{2329E0CD-6BE2-4978-95E4-634FDDE7E81E}" dt="2024-10-28T13:45:03.766" v="1299"/>
          <ac:spMkLst>
            <pc:docMk/>
            <pc:sldMk cId="3772735299" sldId="287"/>
            <ac:spMk id="57" creationId="{E64ABFAF-9BA3-D74B-5A39-2B818B3D41AB}"/>
          </ac:spMkLst>
        </pc:spChg>
        <pc:spChg chg="mod">
          <ac:chgData name="Ariana Dragoiu" userId="9954053e-f122-4687-8706-3793f98a79a6" providerId="ADAL" clId="{2329E0CD-6BE2-4978-95E4-634FDDE7E81E}" dt="2024-10-28T13:45:03.766" v="1299"/>
          <ac:spMkLst>
            <pc:docMk/>
            <pc:sldMk cId="3772735299" sldId="287"/>
            <ac:spMk id="58" creationId="{418AB645-72DA-BBBC-14A6-BB1552E34D42}"/>
          </ac:spMkLst>
        </pc:spChg>
        <pc:spChg chg="mod">
          <ac:chgData name="Ariana Dragoiu" userId="9954053e-f122-4687-8706-3793f98a79a6" providerId="ADAL" clId="{2329E0CD-6BE2-4978-95E4-634FDDE7E81E}" dt="2024-10-28T13:45:03.766" v="1299"/>
          <ac:spMkLst>
            <pc:docMk/>
            <pc:sldMk cId="3772735299" sldId="287"/>
            <ac:spMk id="59" creationId="{B2A1C61C-1DFD-A695-C9D1-02678E4D3047}"/>
          </ac:spMkLst>
        </pc:spChg>
        <pc:spChg chg="mod">
          <ac:chgData name="Ariana Dragoiu" userId="9954053e-f122-4687-8706-3793f98a79a6" providerId="ADAL" clId="{2329E0CD-6BE2-4978-95E4-634FDDE7E81E}" dt="2024-10-28T13:45:14.589" v="1303"/>
          <ac:spMkLst>
            <pc:docMk/>
            <pc:sldMk cId="3772735299" sldId="287"/>
            <ac:spMk id="61" creationId="{7B51E3E3-70A8-D271-AFE0-EE82A9D13645}"/>
          </ac:spMkLst>
        </pc:spChg>
        <pc:spChg chg="mod">
          <ac:chgData name="Ariana Dragoiu" userId="9954053e-f122-4687-8706-3793f98a79a6" providerId="ADAL" clId="{2329E0CD-6BE2-4978-95E4-634FDDE7E81E}" dt="2024-10-28T13:45:14.589" v="1303"/>
          <ac:spMkLst>
            <pc:docMk/>
            <pc:sldMk cId="3772735299" sldId="287"/>
            <ac:spMk id="62" creationId="{C60D6C01-C241-6D25-FAFB-8092A4576D81}"/>
          </ac:spMkLst>
        </pc:spChg>
        <pc:spChg chg="mod">
          <ac:chgData name="Ariana Dragoiu" userId="9954053e-f122-4687-8706-3793f98a79a6" providerId="ADAL" clId="{2329E0CD-6BE2-4978-95E4-634FDDE7E81E}" dt="2024-10-28T13:45:14.589" v="1303"/>
          <ac:spMkLst>
            <pc:docMk/>
            <pc:sldMk cId="3772735299" sldId="287"/>
            <ac:spMk id="63" creationId="{815E8B0B-0A5C-83C6-292E-977F1C7E9CE1}"/>
          </ac:spMkLst>
        </pc:spChg>
        <pc:spChg chg="add mod">
          <ac:chgData name="Ariana Dragoiu" userId="9954053e-f122-4687-8706-3793f98a79a6" providerId="ADAL" clId="{2329E0CD-6BE2-4978-95E4-634FDDE7E81E}" dt="2024-10-28T13:46:44.237" v="1323" actId="1076"/>
          <ac:spMkLst>
            <pc:docMk/>
            <pc:sldMk cId="3772735299" sldId="287"/>
            <ac:spMk id="64" creationId="{40C7BC9C-8527-0C3D-FC55-1136EEC9C9F0}"/>
          </ac:spMkLst>
        </pc:spChg>
        <pc:grpChg chg="add del mod">
          <ac:chgData name="Ariana Dragoiu" userId="9954053e-f122-4687-8706-3793f98a79a6" providerId="ADAL" clId="{2329E0CD-6BE2-4978-95E4-634FDDE7E81E}" dt="2024-10-28T13:41:41.491" v="1252" actId="165"/>
          <ac:grpSpMkLst>
            <pc:docMk/>
            <pc:sldMk cId="3772735299" sldId="287"/>
            <ac:grpSpMk id="6" creationId="{DB9FB1C1-EC06-60EA-8E43-D76A5AAC91B0}"/>
          </ac:grpSpMkLst>
        </pc:grpChg>
        <pc:grpChg chg="mod topLvl">
          <ac:chgData name="Ariana Dragoiu" userId="9954053e-f122-4687-8706-3793f98a79a6" providerId="ADAL" clId="{2329E0CD-6BE2-4978-95E4-634FDDE7E81E}" dt="2024-10-28T13:46:40.327" v="1322" actId="1036"/>
          <ac:grpSpMkLst>
            <pc:docMk/>
            <pc:sldMk cId="3772735299" sldId="287"/>
            <ac:grpSpMk id="20" creationId="{44002627-CE37-692C-F2C5-C37BFC2E4C5F}"/>
          </ac:grpSpMkLst>
        </pc:grpChg>
        <pc:grpChg chg="mod topLvl">
          <ac:chgData name="Ariana Dragoiu" userId="9954053e-f122-4687-8706-3793f98a79a6" providerId="ADAL" clId="{2329E0CD-6BE2-4978-95E4-634FDDE7E81E}" dt="2024-10-28T13:46:40.327" v="1322" actId="1036"/>
          <ac:grpSpMkLst>
            <pc:docMk/>
            <pc:sldMk cId="3772735299" sldId="287"/>
            <ac:grpSpMk id="21" creationId="{49E504C8-A854-4717-88BD-CCE5616DE985}"/>
          </ac:grpSpMkLst>
        </pc:grpChg>
        <pc:grpChg chg="del mod topLvl">
          <ac:chgData name="Ariana Dragoiu" userId="9954053e-f122-4687-8706-3793f98a79a6" providerId="ADAL" clId="{2329E0CD-6BE2-4978-95E4-634FDDE7E81E}" dt="2024-10-28T13:44:10.977" v="1288" actId="478"/>
          <ac:grpSpMkLst>
            <pc:docMk/>
            <pc:sldMk cId="3772735299" sldId="287"/>
            <ac:grpSpMk id="22" creationId="{C6A2B5FE-9C18-F2C1-4F26-37A52292F4EE}"/>
          </ac:grpSpMkLst>
        </pc:grpChg>
        <pc:grpChg chg="del mod topLvl">
          <ac:chgData name="Ariana Dragoiu" userId="9954053e-f122-4687-8706-3793f98a79a6" providerId="ADAL" clId="{2329E0CD-6BE2-4978-95E4-634FDDE7E81E}" dt="2024-10-28T13:44:20.103" v="1291" actId="478"/>
          <ac:grpSpMkLst>
            <pc:docMk/>
            <pc:sldMk cId="3772735299" sldId="287"/>
            <ac:grpSpMk id="23" creationId="{7045234A-9594-E2C2-1955-8946CF403356}"/>
          </ac:grpSpMkLst>
        </pc:grpChg>
        <pc:grpChg chg="del mod topLvl">
          <ac:chgData name="Ariana Dragoiu" userId="9954053e-f122-4687-8706-3793f98a79a6" providerId="ADAL" clId="{2329E0CD-6BE2-4978-95E4-634FDDE7E81E}" dt="2024-10-28T13:45:00.777" v="1298" actId="478"/>
          <ac:grpSpMkLst>
            <pc:docMk/>
            <pc:sldMk cId="3772735299" sldId="287"/>
            <ac:grpSpMk id="24" creationId="{F88928FA-57B8-84B2-5D69-389CA512E7C6}"/>
          </ac:grpSpMkLst>
        </pc:grpChg>
        <pc:grpChg chg="del mod topLvl">
          <ac:chgData name="Ariana Dragoiu" userId="9954053e-f122-4687-8706-3793f98a79a6" providerId="ADAL" clId="{2329E0CD-6BE2-4978-95E4-634FDDE7E81E}" dt="2024-10-28T13:45:00.777" v="1298" actId="478"/>
          <ac:grpSpMkLst>
            <pc:docMk/>
            <pc:sldMk cId="3772735299" sldId="287"/>
            <ac:grpSpMk id="26" creationId="{3C09E37B-AC50-2926-70CF-B461AEFBCDE7}"/>
          </ac:grpSpMkLst>
        </pc:grpChg>
        <pc:grpChg chg="add mod">
          <ac:chgData name="Ariana Dragoiu" userId="9954053e-f122-4687-8706-3793f98a79a6" providerId="ADAL" clId="{2329E0CD-6BE2-4978-95E4-634FDDE7E81E}" dt="2024-10-28T13:46:40.327" v="1322" actId="1036"/>
          <ac:grpSpMkLst>
            <pc:docMk/>
            <pc:sldMk cId="3772735299" sldId="287"/>
            <ac:grpSpMk id="49" creationId="{651BF82F-F4F7-EF99-4997-0E2145A744DF}"/>
          </ac:grpSpMkLst>
        </pc:grpChg>
        <pc:grpChg chg="add mod">
          <ac:chgData name="Ariana Dragoiu" userId="9954053e-f122-4687-8706-3793f98a79a6" providerId="ADAL" clId="{2329E0CD-6BE2-4978-95E4-634FDDE7E81E}" dt="2024-10-28T13:46:40.327" v="1322" actId="1036"/>
          <ac:grpSpMkLst>
            <pc:docMk/>
            <pc:sldMk cId="3772735299" sldId="287"/>
            <ac:grpSpMk id="53" creationId="{9FC2BE88-D7D2-F995-842C-45EB72327432}"/>
          </ac:grpSpMkLst>
        </pc:grpChg>
        <pc:grpChg chg="add mod">
          <ac:chgData name="Ariana Dragoiu" userId="9954053e-f122-4687-8706-3793f98a79a6" providerId="ADAL" clId="{2329E0CD-6BE2-4978-95E4-634FDDE7E81E}" dt="2024-10-28T13:46:40.327" v="1322" actId="1036"/>
          <ac:grpSpMkLst>
            <pc:docMk/>
            <pc:sldMk cId="3772735299" sldId="287"/>
            <ac:grpSpMk id="56" creationId="{8CBBA15C-5C9E-96F7-986D-A9ED1E53A431}"/>
          </ac:grpSpMkLst>
        </pc:grpChg>
        <pc:grpChg chg="add mod">
          <ac:chgData name="Ariana Dragoiu" userId="9954053e-f122-4687-8706-3793f98a79a6" providerId="ADAL" clId="{2329E0CD-6BE2-4978-95E4-634FDDE7E81E}" dt="2024-10-28T13:46:40.327" v="1322" actId="1036"/>
          <ac:grpSpMkLst>
            <pc:docMk/>
            <pc:sldMk cId="3772735299" sldId="287"/>
            <ac:grpSpMk id="60" creationId="{F1BEED06-4D66-5128-B9A4-C0D0A7CF7982}"/>
          </ac:grpSpMkLst>
        </pc:grpChg>
        <pc:picChg chg="add mod">
          <ac:chgData name="Ariana Dragoiu" userId="9954053e-f122-4687-8706-3793f98a79a6" providerId="ADAL" clId="{2329E0CD-6BE2-4978-95E4-634FDDE7E81E}" dt="2024-10-28T13:46:51.322" v="1325" actId="1076"/>
          <ac:picMkLst>
            <pc:docMk/>
            <pc:sldMk cId="3772735299" sldId="287"/>
            <ac:picMk id="65" creationId="{442018F3-DE40-2DD0-920F-80DFEC99A4B9}"/>
          </ac:picMkLst>
        </pc:picChg>
        <pc:picChg chg="add mod">
          <ac:chgData name="Ariana Dragoiu" userId="9954053e-f122-4687-8706-3793f98a79a6" providerId="ADAL" clId="{2329E0CD-6BE2-4978-95E4-634FDDE7E81E}" dt="2024-10-28T13:46:57.846" v="1327" actId="1076"/>
          <ac:picMkLst>
            <pc:docMk/>
            <pc:sldMk cId="3772735299" sldId="287"/>
            <ac:picMk id="66" creationId="{D4BE58BD-CFA6-87A5-DFF4-D18D1BBACF83}"/>
          </ac:picMkLst>
        </pc:picChg>
        <pc:cxnChg chg="add mod">
          <ac:chgData name="Ariana Dragoiu" userId="9954053e-f122-4687-8706-3793f98a79a6" providerId="ADAL" clId="{2329E0CD-6BE2-4978-95E4-634FDDE7E81E}" dt="2024-10-28T13:40:22.802" v="1237"/>
          <ac:cxnSpMkLst>
            <pc:docMk/>
            <pc:sldMk cId="3772735299" sldId="287"/>
            <ac:cxnSpMk id="3" creationId="{2EA8579E-74AA-A50A-191B-C5E9D7989B42}"/>
          </ac:cxnSpMkLst>
        </pc:cxnChg>
      </pc:sldChg>
      <pc:sldChg chg="addSp modSp mod">
        <pc:chgData name="Ariana Dragoiu" userId="9954053e-f122-4687-8706-3793f98a79a6" providerId="ADAL" clId="{2329E0CD-6BE2-4978-95E4-634FDDE7E81E}" dt="2024-10-28T13:53:51.413" v="1449" actId="1038"/>
        <pc:sldMkLst>
          <pc:docMk/>
          <pc:sldMk cId="29165917" sldId="288"/>
        </pc:sldMkLst>
        <pc:spChg chg="add mod">
          <ac:chgData name="Ariana Dragoiu" userId="9954053e-f122-4687-8706-3793f98a79a6" providerId="ADAL" clId="{2329E0CD-6BE2-4978-95E4-634FDDE7E81E}" dt="2024-10-28T13:47:37.857" v="1331"/>
          <ac:spMkLst>
            <pc:docMk/>
            <pc:sldMk cId="29165917" sldId="288"/>
            <ac:spMk id="2" creationId="{F0595BDF-5775-AF7C-6A15-79FFA6E91A8D}"/>
          </ac:spMkLst>
        </pc:spChg>
        <pc:spChg chg="mod">
          <ac:chgData name="Ariana Dragoiu" userId="9954053e-f122-4687-8706-3793f98a79a6" providerId="ADAL" clId="{2329E0CD-6BE2-4978-95E4-634FDDE7E81E}" dt="2024-10-28T13:51:29.916" v="1412" actId="207"/>
          <ac:spMkLst>
            <pc:docMk/>
            <pc:sldMk cId="29165917" sldId="288"/>
            <ac:spMk id="8" creationId="{AAB738F8-FB5C-CBE5-2399-E40C76558498}"/>
          </ac:spMkLst>
        </pc:spChg>
        <pc:spChg chg="mod">
          <ac:chgData name="Ariana Dragoiu" userId="9954053e-f122-4687-8706-3793f98a79a6" providerId="ADAL" clId="{2329E0CD-6BE2-4978-95E4-634FDDE7E81E}" dt="2024-10-28T13:51:34.854" v="1413" actId="207"/>
          <ac:spMkLst>
            <pc:docMk/>
            <pc:sldMk cId="29165917" sldId="288"/>
            <ac:spMk id="9" creationId="{1E260BC8-E59B-E3B8-372D-C4EA5691EDF1}"/>
          </ac:spMkLst>
        </pc:spChg>
        <pc:spChg chg="mod">
          <ac:chgData name="Ariana Dragoiu" userId="9954053e-f122-4687-8706-3793f98a79a6" providerId="ADAL" clId="{2329E0CD-6BE2-4978-95E4-634FDDE7E81E}" dt="2024-10-28T13:51:29.916" v="1412" actId="207"/>
          <ac:spMkLst>
            <pc:docMk/>
            <pc:sldMk cId="29165917" sldId="288"/>
            <ac:spMk id="10" creationId="{A36A1A45-CFAC-90F7-7784-12111EF6697B}"/>
          </ac:spMkLst>
        </pc:spChg>
        <pc:spChg chg="mod">
          <ac:chgData name="Ariana Dragoiu" userId="9954053e-f122-4687-8706-3793f98a79a6" providerId="ADAL" clId="{2329E0CD-6BE2-4978-95E4-634FDDE7E81E}" dt="2024-10-28T13:51:29.916" v="1412" actId="207"/>
          <ac:spMkLst>
            <pc:docMk/>
            <pc:sldMk cId="29165917" sldId="288"/>
            <ac:spMk id="11" creationId="{548046F2-C314-6147-076A-082FACA83B35}"/>
          </ac:spMkLst>
        </pc:spChg>
        <pc:spChg chg="mod">
          <ac:chgData name="Ariana Dragoiu" userId="9954053e-f122-4687-8706-3793f98a79a6" providerId="ADAL" clId="{2329E0CD-6BE2-4978-95E4-634FDDE7E81E}" dt="2024-10-28T13:51:34.854" v="1413" actId="207"/>
          <ac:spMkLst>
            <pc:docMk/>
            <pc:sldMk cId="29165917" sldId="288"/>
            <ac:spMk id="12" creationId="{9D998F02-6DEC-2CF1-49B5-28EECE615CF0}"/>
          </ac:spMkLst>
        </pc:spChg>
        <pc:spChg chg="mod">
          <ac:chgData name="Ariana Dragoiu" userId="9954053e-f122-4687-8706-3793f98a79a6" providerId="ADAL" clId="{2329E0CD-6BE2-4978-95E4-634FDDE7E81E}" dt="2024-10-28T13:51:29.916" v="1412" actId="207"/>
          <ac:spMkLst>
            <pc:docMk/>
            <pc:sldMk cId="29165917" sldId="288"/>
            <ac:spMk id="13" creationId="{80F95576-50B5-77EE-1A71-0633A9A4E5E4}"/>
          </ac:spMkLst>
        </pc:spChg>
        <pc:spChg chg="mod">
          <ac:chgData name="Ariana Dragoiu" userId="9954053e-f122-4687-8706-3793f98a79a6" providerId="ADAL" clId="{2329E0CD-6BE2-4978-95E4-634FDDE7E81E}" dt="2024-10-28T13:51:29.916" v="1412" actId="207"/>
          <ac:spMkLst>
            <pc:docMk/>
            <pc:sldMk cId="29165917" sldId="288"/>
            <ac:spMk id="14" creationId="{687402DF-D355-AD77-4F58-32085A6D79D0}"/>
          </ac:spMkLst>
        </pc:spChg>
        <pc:spChg chg="mod">
          <ac:chgData name="Ariana Dragoiu" userId="9954053e-f122-4687-8706-3793f98a79a6" providerId="ADAL" clId="{2329E0CD-6BE2-4978-95E4-634FDDE7E81E}" dt="2024-10-28T13:51:29.916" v="1412" actId="207"/>
          <ac:spMkLst>
            <pc:docMk/>
            <pc:sldMk cId="29165917" sldId="288"/>
            <ac:spMk id="15" creationId="{893A65E7-FF2F-4F10-6975-6E33FD75BF79}"/>
          </ac:spMkLst>
        </pc:spChg>
        <pc:spChg chg="mod">
          <ac:chgData name="Ariana Dragoiu" userId="9954053e-f122-4687-8706-3793f98a79a6" providerId="ADAL" clId="{2329E0CD-6BE2-4978-95E4-634FDDE7E81E}" dt="2024-10-28T13:51:29.916" v="1412" actId="207"/>
          <ac:spMkLst>
            <pc:docMk/>
            <pc:sldMk cId="29165917" sldId="288"/>
            <ac:spMk id="16" creationId="{919CA8C8-B6B4-62D8-CD44-5D44D6384709}"/>
          </ac:spMkLst>
        </pc:spChg>
        <pc:spChg chg="mod">
          <ac:chgData name="Ariana Dragoiu" userId="9954053e-f122-4687-8706-3793f98a79a6" providerId="ADAL" clId="{2329E0CD-6BE2-4978-95E4-634FDDE7E81E}" dt="2024-10-28T13:51:29.916" v="1412" actId="207"/>
          <ac:spMkLst>
            <pc:docMk/>
            <pc:sldMk cId="29165917" sldId="288"/>
            <ac:spMk id="17" creationId="{19C00AD4-5CEC-39BF-6A24-79308611D4EC}"/>
          </ac:spMkLst>
        </pc:spChg>
        <pc:spChg chg="mod">
          <ac:chgData name="Ariana Dragoiu" userId="9954053e-f122-4687-8706-3793f98a79a6" providerId="ADAL" clId="{2329E0CD-6BE2-4978-95E4-634FDDE7E81E}" dt="2024-10-28T13:51:29.916" v="1412" actId="207"/>
          <ac:spMkLst>
            <pc:docMk/>
            <pc:sldMk cId="29165917" sldId="288"/>
            <ac:spMk id="18" creationId="{63E3BB79-A840-1FA8-FD44-7CC7EB563654}"/>
          </ac:spMkLst>
        </pc:spChg>
        <pc:spChg chg="mod">
          <ac:chgData name="Ariana Dragoiu" userId="9954053e-f122-4687-8706-3793f98a79a6" providerId="ADAL" clId="{2329E0CD-6BE2-4978-95E4-634FDDE7E81E}" dt="2024-10-28T13:49:53.527" v="1398" actId="403"/>
          <ac:spMkLst>
            <pc:docMk/>
            <pc:sldMk cId="29165917" sldId="288"/>
            <ac:spMk id="19" creationId="{9505731A-F17C-30CA-D1AB-1C8F72EC6F27}"/>
          </ac:spMkLst>
        </pc:spChg>
        <pc:spChg chg="mod">
          <ac:chgData name="Ariana Dragoiu" userId="9954053e-f122-4687-8706-3793f98a79a6" providerId="ADAL" clId="{2329E0CD-6BE2-4978-95E4-634FDDE7E81E}" dt="2024-10-28T13:49:53.527" v="1398" actId="403"/>
          <ac:spMkLst>
            <pc:docMk/>
            <pc:sldMk cId="29165917" sldId="288"/>
            <ac:spMk id="20" creationId="{274F6DDF-5169-4B38-6694-2875534E347C}"/>
          </ac:spMkLst>
        </pc:spChg>
        <pc:spChg chg="mod">
          <ac:chgData name="Ariana Dragoiu" userId="9954053e-f122-4687-8706-3793f98a79a6" providerId="ADAL" clId="{2329E0CD-6BE2-4978-95E4-634FDDE7E81E}" dt="2024-10-28T13:49:53.527" v="1398" actId="403"/>
          <ac:spMkLst>
            <pc:docMk/>
            <pc:sldMk cId="29165917" sldId="288"/>
            <ac:spMk id="21" creationId="{D197782A-28D1-4955-29CB-9A2CF71F1029}"/>
          </ac:spMkLst>
        </pc:spChg>
        <pc:spChg chg="mod">
          <ac:chgData name="Ariana Dragoiu" userId="9954053e-f122-4687-8706-3793f98a79a6" providerId="ADAL" clId="{2329E0CD-6BE2-4978-95E4-634FDDE7E81E}" dt="2024-10-28T13:52:28.064" v="1431" actId="1035"/>
          <ac:spMkLst>
            <pc:docMk/>
            <pc:sldMk cId="29165917" sldId="288"/>
            <ac:spMk id="22" creationId="{FC8284A7-BF02-BF28-C0D3-91ED3C02571A}"/>
          </ac:spMkLst>
        </pc:spChg>
        <pc:spChg chg="mod">
          <ac:chgData name="Ariana Dragoiu" userId="9954053e-f122-4687-8706-3793f98a79a6" providerId="ADAL" clId="{2329E0CD-6BE2-4978-95E4-634FDDE7E81E}" dt="2024-10-28T13:51:40.923" v="1415" actId="1037"/>
          <ac:spMkLst>
            <pc:docMk/>
            <pc:sldMk cId="29165917" sldId="288"/>
            <ac:spMk id="24" creationId="{CA0BFD1B-5DE3-25D7-177A-094DFB321110}"/>
          </ac:spMkLst>
        </pc:spChg>
        <pc:spChg chg="mod">
          <ac:chgData name="Ariana Dragoiu" userId="9954053e-f122-4687-8706-3793f98a79a6" providerId="ADAL" clId="{2329E0CD-6BE2-4978-95E4-634FDDE7E81E}" dt="2024-10-28T13:53:51.413" v="1449" actId="1038"/>
          <ac:spMkLst>
            <pc:docMk/>
            <pc:sldMk cId="29165917" sldId="288"/>
            <ac:spMk id="25" creationId="{78F572C7-558D-B64B-A4A1-ABF63F3F85BB}"/>
          </ac:spMkLst>
        </pc:spChg>
        <pc:spChg chg="mod">
          <ac:chgData name="Ariana Dragoiu" userId="9954053e-f122-4687-8706-3793f98a79a6" providerId="ADAL" clId="{2329E0CD-6BE2-4978-95E4-634FDDE7E81E}" dt="2024-10-28T13:52:32.891" v="1432" actId="1036"/>
          <ac:spMkLst>
            <pc:docMk/>
            <pc:sldMk cId="29165917" sldId="288"/>
            <ac:spMk id="26" creationId="{387B0278-0D6B-21FC-CA2A-5171CFD0B9E1}"/>
          </ac:spMkLst>
        </pc:spChg>
        <pc:spChg chg="mod">
          <ac:chgData name="Ariana Dragoiu" userId="9954053e-f122-4687-8706-3793f98a79a6" providerId="ADAL" clId="{2329E0CD-6BE2-4978-95E4-634FDDE7E81E}" dt="2024-10-28T13:51:40.923" v="1415" actId="1037"/>
          <ac:spMkLst>
            <pc:docMk/>
            <pc:sldMk cId="29165917" sldId="288"/>
            <ac:spMk id="28" creationId="{66AD7B54-F285-B832-D913-C45892E5B197}"/>
          </ac:spMkLst>
        </pc:spChg>
        <pc:spChg chg="mod">
          <ac:chgData name="Ariana Dragoiu" userId="9954053e-f122-4687-8706-3793f98a79a6" providerId="ADAL" clId="{2329E0CD-6BE2-4978-95E4-634FDDE7E81E}" dt="2024-10-28T13:52:28.064" v="1431" actId="1035"/>
          <ac:spMkLst>
            <pc:docMk/>
            <pc:sldMk cId="29165917" sldId="288"/>
            <ac:spMk id="29" creationId="{8FC1768A-0683-524F-7F91-3A8A1EC89E52}"/>
          </ac:spMkLst>
        </pc:spChg>
        <pc:spChg chg="mod">
          <ac:chgData name="Ariana Dragoiu" userId="9954053e-f122-4687-8706-3793f98a79a6" providerId="ADAL" clId="{2329E0CD-6BE2-4978-95E4-634FDDE7E81E}" dt="2024-10-28T13:51:40.923" v="1415" actId="1037"/>
          <ac:spMkLst>
            <pc:docMk/>
            <pc:sldMk cId="29165917" sldId="288"/>
            <ac:spMk id="30" creationId="{E41E6745-2A52-0CD0-D4DA-A2AFBBAF9CA3}"/>
          </ac:spMkLst>
        </pc:spChg>
        <pc:spChg chg="mod">
          <ac:chgData name="Ariana Dragoiu" userId="9954053e-f122-4687-8706-3793f98a79a6" providerId="ADAL" clId="{2329E0CD-6BE2-4978-95E4-634FDDE7E81E}" dt="2024-10-28T13:53:51.413" v="1449" actId="1038"/>
          <ac:spMkLst>
            <pc:docMk/>
            <pc:sldMk cId="29165917" sldId="288"/>
            <ac:spMk id="31" creationId="{9480F552-8F3F-25F6-F5FE-BE0E5194B2E8}"/>
          </ac:spMkLst>
        </pc:spChg>
        <pc:spChg chg="mod">
          <ac:chgData name="Ariana Dragoiu" userId="9954053e-f122-4687-8706-3793f98a79a6" providerId="ADAL" clId="{2329E0CD-6BE2-4978-95E4-634FDDE7E81E}" dt="2024-10-28T13:52:15.587" v="1421" actId="1038"/>
          <ac:spMkLst>
            <pc:docMk/>
            <pc:sldMk cId="29165917" sldId="288"/>
            <ac:spMk id="32" creationId="{EB27C12E-2BEF-B19B-3D02-9ABCE111D0C3}"/>
          </ac:spMkLst>
        </pc:spChg>
        <pc:spChg chg="mod">
          <ac:chgData name="Ariana Dragoiu" userId="9954053e-f122-4687-8706-3793f98a79a6" providerId="ADAL" clId="{2329E0CD-6BE2-4978-95E4-634FDDE7E81E}" dt="2024-10-28T13:52:19.913" v="1424" actId="1038"/>
          <ac:spMkLst>
            <pc:docMk/>
            <pc:sldMk cId="29165917" sldId="288"/>
            <ac:spMk id="33" creationId="{EB170541-F144-9B3B-9323-1BD49966F4FC}"/>
          </ac:spMkLst>
        </pc:spChg>
        <pc:spChg chg="mod">
          <ac:chgData name="Ariana Dragoiu" userId="9954053e-f122-4687-8706-3793f98a79a6" providerId="ADAL" clId="{2329E0CD-6BE2-4978-95E4-634FDDE7E81E}" dt="2024-10-28T13:51:40.923" v="1415" actId="1037"/>
          <ac:spMkLst>
            <pc:docMk/>
            <pc:sldMk cId="29165917" sldId="288"/>
            <ac:spMk id="34" creationId="{D413C0C9-EBAE-185B-D328-5714ABBABA4D}"/>
          </ac:spMkLst>
        </pc:spChg>
        <pc:spChg chg="mod">
          <ac:chgData name="Ariana Dragoiu" userId="9954053e-f122-4687-8706-3793f98a79a6" providerId="ADAL" clId="{2329E0CD-6BE2-4978-95E4-634FDDE7E81E}" dt="2024-10-28T13:52:15.587" v="1421" actId="1038"/>
          <ac:spMkLst>
            <pc:docMk/>
            <pc:sldMk cId="29165917" sldId="288"/>
            <ac:spMk id="35" creationId="{2377D115-40FC-61D9-114B-077B24CFD633}"/>
          </ac:spMkLst>
        </pc:spChg>
        <pc:spChg chg="mod">
          <ac:chgData name="Ariana Dragoiu" userId="9954053e-f122-4687-8706-3793f98a79a6" providerId="ADAL" clId="{2329E0CD-6BE2-4978-95E4-634FDDE7E81E}" dt="2024-10-28T13:52:19.913" v="1424" actId="1038"/>
          <ac:spMkLst>
            <pc:docMk/>
            <pc:sldMk cId="29165917" sldId="288"/>
            <ac:spMk id="36" creationId="{571978FF-12BE-E103-8387-CE02F30DF877}"/>
          </ac:spMkLst>
        </pc:spChg>
        <pc:spChg chg="mod">
          <ac:chgData name="Ariana Dragoiu" userId="9954053e-f122-4687-8706-3793f98a79a6" providerId="ADAL" clId="{2329E0CD-6BE2-4978-95E4-634FDDE7E81E}" dt="2024-10-28T13:49:53.527" v="1398" actId="403"/>
          <ac:spMkLst>
            <pc:docMk/>
            <pc:sldMk cId="29165917" sldId="288"/>
            <ac:spMk id="37" creationId="{0AFCC81D-4511-5B27-8457-468F24B7078F}"/>
          </ac:spMkLst>
        </pc:spChg>
        <pc:spChg chg="mod">
          <ac:chgData name="Ariana Dragoiu" userId="9954053e-f122-4687-8706-3793f98a79a6" providerId="ADAL" clId="{2329E0CD-6BE2-4978-95E4-634FDDE7E81E}" dt="2024-10-28T13:51:29.916" v="1412" actId="207"/>
          <ac:spMkLst>
            <pc:docMk/>
            <pc:sldMk cId="29165917" sldId="288"/>
            <ac:spMk id="38" creationId="{4A5BB012-8C16-53A9-784B-4BD9D6931D3D}"/>
          </ac:spMkLst>
        </pc:spChg>
        <pc:spChg chg="mod">
          <ac:chgData name="Ariana Dragoiu" userId="9954053e-f122-4687-8706-3793f98a79a6" providerId="ADAL" clId="{2329E0CD-6BE2-4978-95E4-634FDDE7E81E}" dt="2024-10-28T13:51:40.923" v="1415" actId="1037"/>
          <ac:spMkLst>
            <pc:docMk/>
            <pc:sldMk cId="29165917" sldId="288"/>
            <ac:spMk id="39" creationId="{C94906C4-5AAD-2D17-00FB-201875E7B073}"/>
          </ac:spMkLst>
        </pc:spChg>
        <pc:spChg chg="mod">
          <ac:chgData name="Ariana Dragoiu" userId="9954053e-f122-4687-8706-3793f98a79a6" providerId="ADAL" clId="{2329E0CD-6BE2-4978-95E4-634FDDE7E81E}" dt="2024-10-28T13:52:48.600" v="1433" actId="208"/>
          <ac:spMkLst>
            <pc:docMk/>
            <pc:sldMk cId="29165917" sldId="288"/>
            <ac:spMk id="40" creationId="{6D3DD654-4517-D0EB-3E28-763F6BCA12A5}"/>
          </ac:spMkLst>
        </pc:spChg>
        <pc:spChg chg="mod">
          <ac:chgData name="Ariana Dragoiu" userId="9954053e-f122-4687-8706-3793f98a79a6" providerId="ADAL" clId="{2329E0CD-6BE2-4978-95E4-634FDDE7E81E}" dt="2024-10-28T13:52:59.915" v="1435" actId="208"/>
          <ac:spMkLst>
            <pc:docMk/>
            <pc:sldMk cId="29165917" sldId="288"/>
            <ac:spMk id="41" creationId="{C04B91CC-C631-728B-0673-25E3C47FD70F}"/>
          </ac:spMkLst>
        </pc:spChg>
        <pc:spChg chg="mod">
          <ac:chgData name="Ariana Dragoiu" userId="9954053e-f122-4687-8706-3793f98a79a6" providerId="ADAL" clId="{2329E0CD-6BE2-4978-95E4-634FDDE7E81E}" dt="2024-10-28T13:53:40.320" v="1444" actId="14100"/>
          <ac:spMkLst>
            <pc:docMk/>
            <pc:sldMk cId="29165917" sldId="288"/>
            <ac:spMk id="42" creationId="{4BA0FBB1-67DE-28E9-A0C9-A2C5262DC229}"/>
          </ac:spMkLst>
        </pc:spChg>
        <pc:spChg chg="mod">
          <ac:chgData name="Ariana Dragoiu" userId="9954053e-f122-4687-8706-3793f98a79a6" providerId="ADAL" clId="{2329E0CD-6BE2-4978-95E4-634FDDE7E81E}" dt="2024-10-28T13:53:43.441" v="1446" actId="208"/>
          <ac:spMkLst>
            <pc:docMk/>
            <pc:sldMk cId="29165917" sldId="288"/>
            <ac:spMk id="43" creationId="{E8744265-B405-7BF8-47F8-EADF61F97887}"/>
          </ac:spMkLst>
        </pc:spChg>
        <pc:spChg chg="mod">
          <ac:chgData name="Ariana Dragoiu" userId="9954053e-f122-4687-8706-3793f98a79a6" providerId="ADAL" clId="{2329E0CD-6BE2-4978-95E4-634FDDE7E81E}" dt="2024-10-28T13:51:07.768" v="1410" actId="554"/>
          <ac:spMkLst>
            <pc:docMk/>
            <pc:sldMk cId="29165917" sldId="288"/>
            <ac:spMk id="44" creationId="{E3DDDC97-E3F3-6680-9E85-6E16C476656C}"/>
          </ac:spMkLst>
        </pc:spChg>
        <pc:spChg chg="mod">
          <ac:chgData name="Ariana Dragoiu" userId="9954053e-f122-4687-8706-3793f98a79a6" providerId="ADAL" clId="{2329E0CD-6BE2-4978-95E4-634FDDE7E81E}" dt="2024-10-28T13:51:10.153" v="1411" actId="408"/>
          <ac:spMkLst>
            <pc:docMk/>
            <pc:sldMk cId="29165917" sldId="288"/>
            <ac:spMk id="45" creationId="{DCA65A94-563B-DB63-7AF5-5F571BF7DDA5}"/>
          </ac:spMkLst>
        </pc:spChg>
        <pc:spChg chg="mod">
          <ac:chgData name="Ariana Dragoiu" userId="9954053e-f122-4687-8706-3793f98a79a6" providerId="ADAL" clId="{2329E0CD-6BE2-4978-95E4-634FDDE7E81E}" dt="2024-10-28T13:51:10.153" v="1411" actId="408"/>
          <ac:spMkLst>
            <pc:docMk/>
            <pc:sldMk cId="29165917" sldId="288"/>
            <ac:spMk id="46" creationId="{2AE6914D-3CBE-F427-2E0F-7C5E4BA27B8B}"/>
          </ac:spMkLst>
        </pc:spChg>
        <pc:spChg chg="mod">
          <ac:chgData name="Ariana Dragoiu" userId="9954053e-f122-4687-8706-3793f98a79a6" providerId="ADAL" clId="{2329E0CD-6BE2-4978-95E4-634FDDE7E81E}" dt="2024-10-28T13:51:10.153" v="1411" actId="408"/>
          <ac:spMkLst>
            <pc:docMk/>
            <pc:sldMk cId="29165917" sldId="288"/>
            <ac:spMk id="47" creationId="{5803D0FF-2D8E-B997-B125-207448C8E063}"/>
          </ac:spMkLst>
        </pc:spChg>
        <pc:spChg chg="mod">
          <ac:chgData name="Ariana Dragoiu" userId="9954053e-f122-4687-8706-3793f98a79a6" providerId="ADAL" clId="{2329E0CD-6BE2-4978-95E4-634FDDE7E81E}" dt="2024-10-28T13:51:10.153" v="1411" actId="408"/>
          <ac:spMkLst>
            <pc:docMk/>
            <pc:sldMk cId="29165917" sldId="288"/>
            <ac:spMk id="48" creationId="{573BDEA0-1ED7-83BE-02BC-F6DF67CE6B5C}"/>
          </ac:spMkLst>
        </pc:spChg>
        <pc:spChg chg="mod">
          <ac:chgData name="Ariana Dragoiu" userId="9954053e-f122-4687-8706-3793f98a79a6" providerId="ADAL" clId="{2329E0CD-6BE2-4978-95E4-634FDDE7E81E}" dt="2024-10-28T13:51:10.153" v="1411" actId="408"/>
          <ac:spMkLst>
            <pc:docMk/>
            <pc:sldMk cId="29165917" sldId="288"/>
            <ac:spMk id="49" creationId="{BCC7E5E9-470B-7CA0-334C-602D2C5ED3AD}"/>
          </ac:spMkLst>
        </pc:spChg>
        <pc:spChg chg="mod">
          <ac:chgData name="Ariana Dragoiu" userId="9954053e-f122-4687-8706-3793f98a79a6" providerId="ADAL" clId="{2329E0CD-6BE2-4978-95E4-634FDDE7E81E}" dt="2024-10-28T13:51:07.768" v="1410" actId="554"/>
          <ac:spMkLst>
            <pc:docMk/>
            <pc:sldMk cId="29165917" sldId="288"/>
            <ac:spMk id="50" creationId="{E2CB03F7-0E20-FD54-3F27-5CAB4393B19F}"/>
          </ac:spMkLst>
        </pc:spChg>
        <pc:spChg chg="mod">
          <ac:chgData name="Ariana Dragoiu" userId="9954053e-f122-4687-8706-3793f98a79a6" providerId="ADAL" clId="{2329E0CD-6BE2-4978-95E4-634FDDE7E81E}" dt="2024-10-28T13:53:14.097" v="1439" actId="14100"/>
          <ac:spMkLst>
            <pc:docMk/>
            <pc:sldMk cId="29165917" sldId="288"/>
            <ac:spMk id="51" creationId="{F926A362-AB29-8E8A-73F6-A33C88D04E93}"/>
          </ac:spMkLst>
        </pc:spChg>
        <pc:spChg chg="mod">
          <ac:chgData name="Ariana Dragoiu" userId="9954053e-f122-4687-8706-3793f98a79a6" providerId="ADAL" clId="{2329E0CD-6BE2-4978-95E4-634FDDE7E81E}" dt="2024-10-28T13:52:59.915" v="1435" actId="208"/>
          <ac:spMkLst>
            <pc:docMk/>
            <pc:sldMk cId="29165917" sldId="288"/>
            <ac:spMk id="52" creationId="{0B5B10A3-A9E3-A302-E43D-D698C533FFE7}"/>
          </ac:spMkLst>
        </pc:spChg>
        <pc:spChg chg="mod">
          <ac:chgData name="Ariana Dragoiu" userId="9954053e-f122-4687-8706-3793f98a79a6" providerId="ADAL" clId="{2329E0CD-6BE2-4978-95E4-634FDDE7E81E}" dt="2024-10-28T13:53:18.955" v="1440" actId="14100"/>
          <ac:spMkLst>
            <pc:docMk/>
            <pc:sldMk cId="29165917" sldId="288"/>
            <ac:spMk id="53" creationId="{86DBF2B0-E570-C5E1-87C9-0342352E6810}"/>
          </ac:spMkLst>
        </pc:spChg>
        <pc:spChg chg="mod">
          <ac:chgData name="Ariana Dragoiu" userId="9954053e-f122-4687-8706-3793f98a79a6" providerId="ADAL" clId="{2329E0CD-6BE2-4978-95E4-634FDDE7E81E}" dt="2024-10-28T13:52:59.915" v="1435" actId="208"/>
          <ac:spMkLst>
            <pc:docMk/>
            <pc:sldMk cId="29165917" sldId="288"/>
            <ac:spMk id="54" creationId="{96910E51-51C7-309A-11B1-709AB28DD03D}"/>
          </ac:spMkLst>
        </pc:spChg>
        <pc:grpChg chg="add mod">
          <ac:chgData name="Ariana Dragoiu" userId="9954053e-f122-4687-8706-3793f98a79a6" providerId="ADAL" clId="{2329E0CD-6BE2-4978-95E4-634FDDE7E81E}" dt="2024-10-28T13:49:20.244" v="1390" actId="14100"/>
          <ac:grpSpMkLst>
            <pc:docMk/>
            <pc:sldMk cId="29165917" sldId="288"/>
            <ac:grpSpMk id="4" creationId="{16A25FDE-9702-4881-3EE8-2CBDB28F18BB}"/>
          </ac:grpSpMkLst>
        </pc:grpChg>
        <pc:grpChg chg="mod">
          <ac:chgData name="Ariana Dragoiu" userId="9954053e-f122-4687-8706-3793f98a79a6" providerId="ADAL" clId="{2329E0CD-6BE2-4978-95E4-634FDDE7E81E}" dt="2024-10-28T13:49:09.006" v="1387"/>
          <ac:grpSpMkLst>
            <pc:docMk/>
            <pc:sldMk cId="29165917" sldId="288"/>
            <ac:grpSpMk id="5" creationId="{B986A1EA-9A3B-9BF5-6A91-6731541F43B5}"/>
          </ac:grpSpMkLst>
        </pc:grpChg>
        <pc:grpChg chg="mod">
          <ac:chgData name="Ariana Dragoiu" userId="9954053e-f122-4687-8706-3793f98a79a6" providerId="ADAL" clId="{2329E0CD-6BE2-4978-95E4-634FDDE7E81E}" dt="2024-10-28T13:49:09.006" v="1387"/>
          <ac:grpSpMkLst>
            <pc:docMk/>
            <pc:sldMk cId="29165917" sldId="288"/>
            <ac:grpSpMk id="6" creationId="{F9E666A3-1C1D-6B00-7814-A6049FA6C6D2}"/>
          </ac:grpSpMkLst>
        </pc:grpChg>
        <pc:grpChg chg="mod">
          <ac:chgData name="Ariana Dragoiu" userId="9954053e-f122-4687-8706-3793f98a79a6" providerId="ADAL" clId="{2329E0CD-6BE2-4978-95E4-634FDDE7E81E}" dt="2024-10-28T13:49:09.006" v="1387"/>
          <ac:grpSpMkLst>
            <pc:docMk/>
            <pc:sldMk cId="29165917" sldId="288"/>
            <ac:grpSpMk id="7" creationId="{1166F1C9-5A74-C59C-BD5B-45FA59855FB9}"/>
          </ac:grpSpMkLst>
        </pc:grpChg>
        <pc:grpChg chg="mod">
          <ac:chgData name="Ariana Dragoiu" userId="9954053e-f122-4687-8706-3793f98a79a6" providerId="ADAL" clId="{2329E0CD-6BE2-4978-95E4-634FDDE7E81E}" dt="2024-10-28T13:49:09.006" v="1387"/>
          <ac:grpSpMkLst>
            <pc:docMk/>
            <pc:sldMk cId="29165917" sldId="288"/>
            <ac:grpSpMk id="23" creationId="{3A26DAD1-99CD-BB75-C120-173B2566ED7C}"/>
          </ac:grpSpMkLst>
        </pc:grpChg>
        <pc:grpChg chg="mod">
          <ac:chgData name="Ariana Dragoiu" userId="9954053e-f122-4687-8706-3793f98a79a6" providerId="ADAL" clId="{2329E0CD-6BE2-4978-95E4-634FDDE7E81E}" dt="2024-10-28T13:49:09.006" v="1387"/>
          <ac:grpSpMkLst>
            <pc:docMk/>
            <pc:sldMk cId="29165917" sldId="288"/>
            <ac:grpSpMk id="27" creationId="{92E5EA66-6D99-8B0B-43A5-BC18723395B6}"/>
          </ac:grpSpMkLst>
        </pc:grpChg>
        <pc:cxnChg chg="add mod">
          <ac:chgData name="Ariana Dragoiu" userId="9954053e-f122-4687-8706-3793f98a79a6" providerId="ADAL" clId="{2329E0CD-6BE2-4978-95E4-634FDDE7E81E}" dt="2024-10-28T13:47:31.648" v="1328"/>
          <ac:cxnSpMkLst>
            <pc:docMk/>
            <pc:sldMk cId="29165917" sldId="288"/>
            <ac:cxnSpMk id="3" creationId="{89DA669B-3D23-462B-A31C-CBE9699550D6}"/>
          </ac:cxnSpMkLst>
        </pc:cxnChg>
      </pc:sldChg>
      <pc:sldChg chg="addSp modSp mod">
        <pc:chgData name="Ariana Dragoiu" userId="9954053e-f122-4687-8706-3793f98a79a6" providerId="ADAL" clId="{2329E0CD-6BE2-4978-95E4-634FDDE7E81E}" dt="2024-10-28T13:59:16.918" v="1516" actId="208"/>
        <pc:sldMkLst>
          <pc:docMk/>
          <pc:sldMk cId="515047080" sldId="289"/>
        </pc:sldMkLst>
        <pc:spChg chg="add mod">
          <ac:chgData name="Ariana Dragoiu" userId="9954053e-f122-4687-8706-3793f98a79a6" providerId="ADAL" clId="{2329E0CD-6BE2-4978-95E4-634FDDE7E81E}" dt="2024-10-28T13:55:29.227" v="1464"/>
          <ac:spMkLst>
            <pc:docMk/>
            <pc:sldMk cId="515047080" sldId="289"/>
            <ac:spMk id="2" creationId="{15E14AD0-727C-9A9A-6C74-4B8CD70D2832}"/>
          </ac:spMkLst>
        </pc:spChg>
        <pc:spChg chg="mod">
          <ac:chgData name="Ariana Dragoiu" userId="9954053e-f122-4687-8706-3793f98a79a6" providerId="ADAL" clId="{2329E0CD-6BE2-4978-95E4-634FDDE7E81E}" dt="2024-10-28T13:56:23.721" v="1480" actId="1037"/>
          <ac:spMkLst>
            <pc:docMk/>
            <pc:sldMk cId="515047080" sldId="289"/>
            <ac:spMk id="7" creationId="{FEDD3F40-6E7A-00DD-8988-2FB9901A735D}"/>
          </ac:spMkLst>
        </pc:spChg>
        <pc:spChg chg="mod">
          <ac:chgData name="Ariana Dragoiu" userId="9954053e-f122-4687-8706-3793f98a79a6" providerId="ADAL" clId="{2329E0CD-6BE2-4978-95E4-634FDDE7E81E}" dt="2024-10-28T13:56:23.721" v="1480" actId="1037"/>
          <ac:spMkLst>
            <pc:docMk/>
            <pc:sldMk cId="515047080" sldId="289"/>
            <ac:spMk id="8" creationId="{61A1C6A6-813C-49F3-8FC9-98959E927AB9}"/>
          </ac:spMkLst>
        </pc:spChg>
        <pc:spChg chg="mod">
          <ac:chgData name="Ariana Dragoiu" userId="9954053e-f122-4687-8706-3793f98a79a6" providerId="ADAL" clId="{2329E0CD-6BE2-4978-95E4-634FDDE7E81E}" dt="2024-10-28T13:56:36.016" v="1481" actId="12"/>
          <ac:spMkLst>
            <pc:docMk/>
            <pc:sldMk cId="515047080" sldId="289"/>
            <ac:spMk id="9" creationId="{166980CD-01F7-DAC7-9B9E-A8DFE476A3C1}"/>
          </ac:spMkLst>
        </pc:spChg>
        <pc:spChg chg="mod">
          <ac:chgData name="Ariana Dragoiu" userId="9954053e-f122-4687-8706-3793f98a79a6" providerId="ADAL" clId="{2329E0CD-6BE2-4978-95E4-634FDDE7E81E}" dt="2024-10-28T13:56:36.016" v="1481" actId="12"/>
          <ac:spMkLst>
            <pc:docMk/>
            <pc:sldMk cId="515047080" sldId="289"/>
            <ac:spMk id="10" creationId="{FA44871D-AABE-02E1-9E42-BEC68F4FFEB8}"/>
          </ac:spMkLst>
        </pc:spChg>
        <pc:spChg chg="mod">
          <ac:chgData name="Ariana Dragoiu" userId="9954053e-f122-4687-8706-3793f98a79a6" providerId="ADAL" clId="{2329E0CD-6BE2-4978-95E4-634FDDE7E81E}" dt="2024-10-28T13:58:31.271" v="1504" actId="207"/>
          <ac:spMkLst>
            <pc:docMk/>
            <pc:sldMk cId="515047080" sldId="289"/>
            <ac:spMk id="16" creationId="{5B4A1E98-0E9E-D44A-4006-0E24A0B87D58}"/>
          </ac:spMkLst>
        </pc:spChg>
        <pc:spChg chg="mod">
          <ac:chgData name="Ariana Dragoiu" userId="9954053e-f122-4687-8706-3793f98a79a6" providerId="ADAL" clId="{2329E0CD-6BE2-4978-95E4-634FDDE7E81E}" dt="2024-10-28T13:58:31.271" v="1504" actId="207"/>
          <ac:spMkLst>
            <pc:docMk/>
            <pc:sldMk cId="515047080" sldId="289"/>
            <ac:spMk id="17" creationId="{7F2BB0AB-CBE8-5866-8054-EBED2F4DB469}"/>
          </ac:spMkLst>
        </pc:spChg>
        <pc:spChg chg="mod">
          <ac:chgData name="Ariana Dragoiu" userId="9954053e-f122-4687-8706-3793f98a79a6" providerId="ADAL" clId="{2329E0CD-6BE2-4978-95E4-634FDDE7E81E}" dt="2024-10-28T13:58:31.271" v="1504" actId="207"/>
          <ac:spMkLst>
            <pc:docMk/>
            <pc:sldMk cId="515047080" sldId="289"/>
            <ac:spMk id="19" creationId="{3991C799-6604-7F76-9689-EEDC9A9F7A1F}"/>
          </ac:spMkLst>
        </pc:spChg>
        <pc:spChg chg="mod">
          <ac:chgData name="Ariana Dragoiu" userId="9954053e-f122-4687-8706-3793f98a79a6" providerId="ADAL" clId="{2329E0CD-6BE2-4978-95E4-634FDDE7E81E}" dt="2024-10-28T13:58:31.271" v="1504" actId="207"/>
          <ac:spMkLst>
            <pc:docMk/>
            <pc:sldMk cId="515047080" sldId="289"/>
            <ac:spMk id="20" creationId="{B78BA9F8-B258-2C7C-5606-ABBD7F3754B6}"/>
          </ac:spMkLst>
        </pc:spChg>
        <pc:spChg chg="mod">
          <ac:chgData name="Ariana Dragoiu" userId="9954053e-f122-4687-8706-3793f98a79a6" providerId="ADAL" clId="{2329E0CD-6BE2-4978-95E4-634FDDE7E81E}" dt="2024-10-28T13:58:31.271" v="1504" actId="207"/>
          <ac:spMkLst>
            <pc:docMk/>
            <pc:sldMk cId="515047080" sldId="289"/>
            <ac:spMk id="21" creationId="{CF23A177-AA1D-B8E6-5966-C4746825328F}"/>
          </ac:spMkLst>
        </pc:spChg>
        <pc:spChg chg="mod">
          <ac:chgData name="Ariana Dragoiu" userId="9954053e-f122-4687-8706-3793f98a79a6" providerId="ADAL" clId="{2329E0CD-6BE2-4978-95E4-634FDDE7E81E}" dt="2024-10-28T13:58:31.271" v="1504" actId="207"/>
          <ac:spMkLst>
            <pc:docMk/>
            <pc:sldMk cId="515047080" sldId="289"/>
            <ac:spMk id="22" creationId="{FF77C3BC-B5CC-6250-B8C9-57B7597068FE}"/>
          </ac:spMkLst>
        </pc:spChg>
        <pc:spChg chg="mod">
          <ac:chgData name="Ariana Dragoiu" userId="9954053e-f122-4687-8706-3793f98a79a6" providerId="ADAL" clId="{2329E0CD-6BE2-4978-95E4-634FDDE7E81E}" dt="2024-10-28T13:58:31.271" v="1504" actId="207"/>
          <ac:spMkLst>
            <pc:docMk/>
            <pc:sldMk cId="515047080" sldId="289"/>
            <ac:spMk id="23" creationId="{A2FEC613-11C4-0253-2D9B-94EE8A4D36AF}"/>
          </ac:spMkLst>
        </pc:spChg>
        <pc:spChg chg="mod">
          <ac:chgData name="Ariana Dragoiu" userId="9954053e-f122-4687-8706-3793f98a79a6" providerId="ADAL" clId="{2329E0CD-6BE2-4978-95E4-634FDDE7E81E}" dt="2024-10-28T13:58:31.271" v="1504" actId="207"/>
          <ac:spMkLst>
            <pc:docMk/>
            <pc:sldMk cId="515047080" sldId="289"/>
            <ac:spMk id="24" creationId="{27BF0FAB-3769-A234-BEFE-FCE05B73DA05}"/>
          </ac:spMkLst>
        </pc:spChg>
        <pc:spChg chg="mod">
          <ac:chgData name="Ariana Dragoiu" userId="9954053e-f122-4687-8706-3793f98a79a6" providerId="ADAL" clId="{2329E0CD-6BE2-4978-95E4-634FDDE7E81E}" dt="2024-10-28T13:58:31.271" v="1504" actId="207"/>
          <ac:spMkLst>
            <pc:docMk/>
            <pc:sldMk cId="515047080" sldId="289"/>
            <ac:spMk id="25" creationId="{366B5DF9-BE2B-62A4-8F21-E3F13EF32398}"/>
          </ac:spMkLst>
        </pc:spChg>
        <pc:spChg chg="mod">
          <ac:chgData name="Ariana Dragoiu" userId="9954053e-f122-4687-8706-3793f98a79a6" providerId="ADAL" clId="{2329E0CD-6BE2-4978-95E4-634FDDE7E81E}" dt="2024-10-28T13:59:16.918" v="1516" actId="208"/>
          <ac:spMkLst>
            <pc:docMk/>
            <pc:sldMk cId="515047080" sldId="289"/>
            <ac:spMk id="28" creationId="{0A2CDED4-AE74-77A6-EECD-189B9036F4F8}"/>
          </ac:spMkLst>
        </pc:spChg>
        <pc:spChg chg="mod">
          <ac:chgData name="Ariana Dragoiu" userId="9954053e-f122-4687-8706-3793f98a79a6" providerId="ADAL" clId="{2329E0CD-6BE2-4978-95E4-634FDDE7E81E}" dt="2024-10-28T13:58:57.716" v="1511" actId="208"/>
          <ac:spMkLst>
            <pc:docMk/>
            <pc:sldMk cId="515047080" sldId="289"/>
            <ac:spMk id="29" creationId="{5248B3FB-CB6E-2121-B26E-ECDA50B0BC91}"/>
          </ac:spMkLst>
        </pc:spChg>
        <pc:spChg chg="mod">
          <ac:chgData name="Ariana Dragoiu" userId="9954053e-f122-4687-8706-3793f98a79a6" providerId="ADAL" clId="{2329E0CD-6BE2-4978-95E4-634FDDE7E81E}" dt="2024-10-28T13:59:16.918" v="1516" actId="208"/>
          <ac:spMkLst>
            <pc:docMk/>
            <pc:sldMk cId="515047080" sldId="289"/>
            <ac:spMk id="30" creationId="{8B7162BA-BAE7-B606-DAF6-C320E97E5642}"/>
          </ac:spMkLst>
        </pc:spChg>
        <pc:spChg chg="mod">
          <ac:chgData name="Ariana Dragoiu" userId="9954053e-f122-4687-8706-3793f98a79a6" providerId="ADAL" clId="{2329E0CD-6BE2-4978-95E4-634FDDE7E81E}" dt="2024-10-28T13:59:04.194" v="1515" actId="208"/>
          <ac:spMkLst>
            <pc:docMk/>
            <pc:sldMk cId="515047080" sldId="289"/>
            <ac:spMk id="31" creationId="{8F50EBA3-371A-C95A-1671-70FB6EC3E800}"/>
          </ac:spMkLst>
        </pc:spChg>
        <pc:spChg chg="mod">
          <ac:chgData name="Ariana Dragoiu" userId="9954053e-f122-4687-8706-3793f98a79a6" providerId="ADAL" clId="{2329E0CD-6BE2-4978-95E4-634FDDE7E81E}" dt="2024-10-28T13:59:16.918" v="1516" actId="208"/>
          <ac:spMkLst>
            <pc:docMk/>
            <pc:sldMk cId="515047080" sldId="289"/>
            <ac:spMk id="32" creationId="{1778DC5B-E5D3-D6DB-E658-46477D2B1BA3}"/>
          </ac:spMkLst>
        </pc:spChg>
        <pc:spChg chg="mod">
          <ac:chgData name="Ariana Dragoiu" userId="9954053e-f122-4687-8706-3793f98a79a6" providerId="ADAL" clId="{2329E0CD-6BE2-4978-95E4-634FDDE7E81E}" dt="2024-10-28T13:58:53.806" v="1509" actId="208"/>
          <ac:spMkLst>
            <pc:docMk/>
            <pc:sldMk cId="515047080" sldId="289"/>
            <ac:spMk id="33" creationId="{6DE1F186-F5FD-2552-1787-49E2042AA57A}"/>
          </ac:spMkLst>
        </pc:spChg>
        <pc:spChg chg="mod">
          <ac:chgData name="Ariana Dragoiu" userId="9954053e-f122-4687-8706-3793f98a79a6" providerId="ADAL" clId="{2329E0CD-6BE2-4978-95E4-634FDDE7E81E}" dt="2024-10-28T13:59:16.918" v="1516" actId="208"/>
          <ac:spMkLst>
            <pc:docMk/>
            <pc:sldMk cId="515047080" sldId="289"/>
            <ac:spMk id="34" creationId="{E3E3BEAB-8636-C632-3E0E-2C352366F92A}"/>
          </ac:spMkLst>
        </pc:spChg>
        <pc:spChg chg="mod">
          <ac:chgData name="Ariana Dragoiu" userId="9954053e-f122-4687-8706-3793f98a79a6" providerId="ADAL" clId="{2329E0CD-6BE2-4978-95E4-634FDDE7E81E}" dt="2024-10-28T13:59:01.142" v="1513" actId="208"/>
          <ac:spMkLst>
            <pc:docMk/>
            <pc:sldMk cId="515047080" sldId="289"/>
            <ac:spMk id="35" creationId="{192A36DD-66FB-3AE2-5E94-D2C8F9D1B57A}"/>
          </ac:spMkLst>
        </pc:spChg>
        <pc:spChg chg="mod">
          <ac:chgData name="Ariana Dragoiu" userId="9954053e-f122-4687-8706-3793f98a79a6" providerId="ADAL" clId="{2329E0CD-6BE2-4978-95E4-634FDDE7E81E}" dt="2024-10-28T13:59:16.918" v="1516" actId="208"/>
          <ac:spMkLst>
            <pc:docMk/>
            <pc:sldMk cId="515047080" sldId="289"/>
            <ac:spMk id="36" creationId="{99ECDD88-6546-A1AA-C3D2-1A33AC1ABB37}"/>
          </ac:spMkLst>
        </pc:spChg>
        <pc:spChg chg="mod">
          <ac:chgData name="Ariana Dragoiu" userId="9954053e-f122-4687-8706-3793f98a79a6" providerId="ADAL" clId="{2329E0CD-6BE2-4978-95E4-634FDDE7E81E}" dt="2024-10-28T13:56:17.166" v="1475" actId="403"/>
          <ac:spMkLst>
            <pc:docMk/>
            <pc:sldMk cId="515047080" sldId="289"/>
            <ac:spMk id="37" creationId="{DA2D8F51-6AD7-3C46-0C26-5F4C33B28677}"/>
          </ac:spMkLst>
        </pc:spChg>
        <pc:spChg chg="mod">
          <ac:chgData name="Ariana Dragoiu" userId="9954053e-f122-4687-8706-3793f98a79a6" providerId="ADAL" clId="{2329E0CD-6BE2-4978-95E4-634FDDE7E81E}" dt="2024-10-28T13:57:57.221" v="1498" actId="207"/>
          <ac:spMkLst>
            <pc:docMk/>
            <pc:sldMk cId="515047080" sldId="289"/>
            <ac:spMk id="38" creationId="{5B66B259-8643-0536-8F20-D328B294237C}"/>
          </ac:spMkLst>
        </pc:spChg>
        <pc:spChg chg="mod">
          <ac:chgData name="Ariana Dragoiu" userId="9954053e-f122-4687-8706-3793f98a79a6" providerId="ADAL" clId="{2329E0CD-6BE2-4978-95E4-634FDDE7E81E}" dt="2024-10-28T13:58:04.482" v="1501" actId="113"/>
          <ac:spMkLst>
            <pc:docMk/>
            <pc:sldMk cId="515047080" sldId="289"/>
            <ac:spMk id="39" creationId="{9081CA38-1DDE-5540-F780-FE376589A596}"/>
          </ac:spMkLst>
        </pc:spChg>
        <pc:spChg chg="mod">
          <ac:chgData name="Ariana Dragoiu" userId="9954053e-f122-4687-8706-3793f98a79a6" providerId="ADAL" clId="{2329E0CD-6BE2-4978-95E4-634FDDE7E81E}" dt="2024-10-28T13:58:04.482" v="1501" actId="113"/>
          <ac:spMkLst>
            <pc:docMk/>
            <pc:sldMk cId="515047080" sldId="289"/>
            <ac:spMk id="40" creationId="{05B41340-D605-6E4C-5993-7813B33CE42D}"/>
          </ac:spMkLst>
        </pc:spChg>
        <pc:spChg chg="mod">
          <ac:chgData name="Ariana Dragoiu" userId="9954053e-f122-4687-8706-3793f98a79a6" providerId="ADAL" clId="{2329E0CD-6BE2-4978-95E4-634FDDE7E81E}" dt="2024-10-28T13:58:11.753" v="1503" actId="207"/>
          <ac:spMkLst>
            <pc:docMk/>
            <pc:sldMk cId="515047080" sldId="289"/>
            <ac:spMk id="41" creationId="{9B4297F6-7447-963A-A7A4-F01D469E9187}"/>
          </ac:spMkLst>
        </pc:spChg>
        <pc:spChg chg="mod">
          <ac:chgData name="Ariana Dragoiu" userId="9954053e-f122-4687-8706-3793f98a79a6" providerId="ADAL" clId="{2329E0CD-6BE2-4978-95E4-634FDDE7E81E}" dt="2024-10-28T13:59:16.918" v="1516" actId="208"/>
          <ac:spMkLst>
            <pc:docMk/>
            <pc:sldMk cId="515047080" sldId="289"/>
            <ac:spMk id="42" creationId="{4CDF01E6-D825-49E5-A613-370B6F23550B}"/>
          </ac:spMkLst>
        </pc:spChg>
        <pc:spChg chg="mod">
          <ac:chgData name="Ariana Dragoiu" userId="9954053e-f122-4687-8706-3793f98a79a6" providerId="ADAL" clId="{2329E0CD-6BE2-4978-95E4-634FDDE7E81E}" dt="2024-10-28T13:58:53.806" v="1509" actId="208"/>
          <ac:spMkLst>
            <pc:docMk/>
            <pc:sldMk cId="515047080" sldId="289"/>
            <ac:spMk id="43" creationId="{57865BA3-F7DF-AE9C-C003-187E19A0D51E}"/>
          </ac:spMkLst>
        </pc:spChg>
        <pc:grpChg chg="add mod">
          <ac:chgData name="Ariana Dragoiu" userId="9954053e-f122-4687-8706-3793f98a79a6" providerId="ADAL" clId="{2329E0CD-6BE2-4978-95E4-634FDDE7E81E}" dt="2024-10-28T13:55:55.621" v="1468" actId="14100"/>
          <ac:grpSpMkLst>
            <pc:docMk/>
            <pc:sldMk cId="515047080" sldId="289"/>
            <ac:grpSpMk id="4" creationId="{6DBF963F-26C1-EDD4-D6AB-5BCA4D2E7365}"/>
          </ac:grpSpMkLst>
        </pc:grpChg>
        <pc:grpChg chg="mod">
          <ac:chgData name="Ariana Dragoiu" userId="9954053e-f122-4687-8706-3793f98a79a6" providerId="ADAL" clId="{2329E0CD-6BE2-4978-95E4-634FDDE7E81E}" dt="2024-10-28T13:55:43.301" v="1465"/>
          <ac:grpSpMkLst>
            <pc:docMk/>
            <pc:sldMk cId="515047080" sldId="289"/>
            <ac:grpSpMk id="12" creationId="{2CE82E1C-DA59-3389-AA60-6697D8C02955}"/>
          </ac:grpSpMkLst>
        </pc:grpChg>
        <pc:grpChg chg="mod">
          <ac:chgData name="Ariana Dragoiu" userId="9954053e-f122-4687-8706-3793f98a79a6" providerId="ADAL" clId="{2329E0CD-6BE2-4978-95E4-634FDDE7E81E}" dt="2024-10-28T13:55:43.301" v="1465"/>
          <ac:grpSpMkLst>
            <pc:docMk/>
            <pc:sldMk cId="515047080" sldId="289"/>
            <ac:grpSpMk id="13" creationId="{E313D092-A997-AA70-ED82-D75EA1E851A3}"/>
          </ac:grpSpMkLst>
        </pc:grpChg>
        <pc:grpChg chg="mod">
          <ac:chgData name="Ariana Dragoiu" userId="9954053e-f122-4687-8706-3793f98a79a6" providerId="ADAL" clId="{2329E0CD-6BE2-4978-95E4-634FDDE7E81E}" dt="2024-10-28T13:55:43.301" v="1465"/>
          <ac:grpSpMkLst>
            <pc:docMk/>
            <pc:sldMk cId="515047080" sldId="289"/>
            <ac:grpSpMk id="14" creationId="{7499DF24-4D68-CA5E-AFC7-29BC58BB7DEE}"/>
          </ac:grpSpMkLst>
        </pc:grpChg>
        <pc:grpChg chg="mod">
          <ac:chgData name="Ariana Dragoiu" userId="9954053e-f122-4687-8706-3793f98a79a6" providerId="ADAL" clId="{2329E0CD-6BE2-4978-95E4-634FDDE7E81E}" dt="2024-10-28T13:55:43.301" v="1465"/>
          <ac:grpSpMkLst>
            <pc:docMk/>
            <pc:sldMk cId="515047080" sldId="289"/>
            <ac:grpSpMk id="15" creationId="{A03BFE64-4491-A189-1ED8-DE9F9BEF9D84}"/>
          </ac:grpSpMkLst>
        </pc:grpChg>
        <pc:grpChg chg="mod">
          <ac:chgData name="Ariana Dragoiu" userId="9954053e-f122-4687-8706-3793f98a79a6" providerId="ADAL" clId="{2329E0CD-6BE2-4978-95E4-634FDDE7E81E}" dt="2024-10-28T13:55:43.301" v="1465"/>
          <ac:grpSpMkLst>
            <pc:docMk/>
            <pc:sldMk cId="515047080" sldId="289"/>
            <ac:grpSpMk id="18" creationId="{C3C59EA2-7FF5-2E41-9229-1DCCC839E319}"/>
          </ac:grpSpMkLst>
        </pc:grpChg>
        <pc:grpChg chg="mod">
          <ac:chgData name="Ariana Dragoiu" userId="9954053e-f122-4687-8706-3793f98a79a6" providerId="ADAL" clId="{2329E0CD-6BE2-4978-95E4-634FDDE7E81E}" dt="2024-10-28T13:55:43.301" v="1465"/>
          <ac:grpSpMkLst>
            <pc:docMk/>
            <pc:sldMk cId="515047080" sldId="289"/>
            <ac:grpSpMk id="26" creationId="{3E029411-6D79-33BF-E93E-A37DEEFE85D9}"/>
          </ac:grpSpMkLst>
        </pc:grpChg>
        <pc:grpChg chg="mod">
          <ac:chgData name="Ariana Dragoiu" userId="9954053e-f122-4687-8706-3793f98a79a6" providerId="ADAL" clId="{2329E0CD-6BE2-4978-95E4-634FDDE7E81E}" dt="2024-10-28T13:55:43.301" v="1465"/>
          <ac:grpSpMkLst>
            <pc:docMk/>
            <pc:sldMk cId="515047080" sldId="289"/>
            <ac:grpSpMk id="27" creationId="{2C91327A-F8CA-BA20-966A-10A8D4B1035E}"/>
          </ac:grpSpMkLst>
        </pc:grpChg>
        <pc:picChg chg="mod">
          <ac:chgData name="Ariana Dragoiu" userId="9954053e-f122-4687-8706-3793f98a79a6" providerId="ADAL" clId="{2329E0CD-6BE2-4978-95E4-634FDDE7E81E}" dt="2024-10-28T13:56:10.673" v="1472" actId="1076"/>
          <ac:picMkLst>
            <pc:docMk/>
            <pc:sldMk cId="515047080" sldId="289"/>
            <ac:picMk id="5" creationId="{D5CE59D2-C5F7-DF18-3C4C-F2F972DE2A3A}"/>
          </ac:picMkLst>
        </pc:picChg>
        <pc:picChg chg="mod">
          <ac:chgData name="Ariana Dragoiu" userId="9954053e-f122-4687-8706-3793f98a79a6" providerId="ADAL" clId="{2329E0CD-6BE2-4978-95E4-634FDDE7E81E}" dt="2024-10-28T13:56:10.673" v="1472" actId="1076"/>
          <ac:picMkLst>
            <pc:docMk/>
            <pc:sldMk cId="515047080" sldId="289"/>
            <ac:picMk id="6" creationId="{8E61303C-9EE7-E7D5-2446-25B5EEE2445C}"/>
          </ac:picMkLst>
        </pc:picChg>
        <pc:cxnChg chg="add mod">
          <ac:chgData name="Ariana Dragoiu" userId="9954053e-f122-4687-8706-3793f98a79a6" providerId="ADAL" clId="{2329E0CD-6BE2-4978-95E4-634FDDE7E81E}" dt="2024-10-28T13:54:22.064" v="1450"/>
          <ac:cxnSpMkLst>
            <pc:docMk/>
            <pc:sldMk cId="515047080" sldId="289"/>
            <ac:cxnSpMk id="3" creationId="{541454E7-A9C8-66BC-07F4-A343BFA49565}"/>
          </ac:cxnSpMkLst>
        </pc:cxnChg>
        <pc:cxnChg chg="mod">
          <ac:chgData name="Ariana Dragoiu" userId="9954053e-f122-4687-8706-3793f98a79a6" providerId="ADAL" clId="{2329E0CD-6BE2-4978-95E4-634FDDE7E81E}" dt="2024-10-28T13:55:43.301" v="1465"/>
          <ac:cxnSpMkLst>
            <pc:docMk/>
            <pc:sldMk cId="515047080" sldId="289"/>
            <ac:cxnSpMk id="11" creationId="{7CC0E2CF-8892-0C22-AA3C-264134B666D8}"/>
          </ac:cxnSpMkLst>
        </pc:cxnChg>
      </pc:sldChg>
      <pc:sldChg chg="addSp modSp mod">
        <pc:chgData name="Ariana Dragoiu" userId="9954053e-f122-4687-8706-3793f98a79a6" providerId="ADAL" clId="{2329E0CD-6BE2-4978-95E4-634FDDE7E81E}" dt="2024-10-28T14:02:05.446" v="1567" actId="1076"/>
        <pc:sldMkLst>
          <pc:docMk/>
          <pc:sldMk cId="614615338" sldId="290"/>
        </pc:sldMkLst>
        <pc:spChg chg="add mod">
          <ac:chgData name="Ariana Dragoiu" userId="9954053e-f122-4687-8706-3793f98a79a6" providerId="ADAL" clId="{2329E0CD-6BE2-4978-95E4-634FDDE7E81E}" dt="2024-10-28T13:59:33.505" v="1520"/>
          <ac:spMkLst>
            <pc:docMk/>
            <pc:sldMk cId="614615338" sldId="290"/>
            <ac:spMk id="2" creationId="{E0EF9861-58B1-BCBD-AE52-8D914FA8DEDA}"/>
          </ac:spMkLst>
        </pc:spChg>
        <pc:spChg chg="add mod">
          <ac:chgData name="Ariana Dragoiu" userId="9954053e-f122-4687-8706-3793f98a79a6" providerId="ADAL" clId="{2329E0CD-6BE2-4978-95E4-634FDDE7E81E}" dt="2024-10-28T13:59:45.757" v="1522"/>
          <ac:spMkLst>
            <pc:docMk/>
            <pc:sldMk cId="614615338" sldId="290"/>
            <ac:spMk id="5" creationId="{357797B6-6420-C43F-ED16-4C2567EBF8C1}"/>
          </ac:spMkLst>
        </pc:spChg>
        <pc:spChg chg="add mod">
          <ac:chgData name="Ariana Dragoiu" userId="9954053e-f122-4687-8706-3793f98a79a6" providerId="ADAL" clId="{2329E0CD-6BE2-4978-95E4-634FDDE7E81E}" dt="2024-10-28T13:59:45.757" v="1522"/>
          <ac:spMkLst>
            <pc:docMk/>
            <pc:sldMk cId="614615338" sldId="290"/>
            <ac:spMk id="6" creationId="{9D0F6F8C-E55F-DCE9-4A6D-F69A590D5F30}"/>
          </ac:spMkLst>
        </pc:spChg>
        <pc:spChg chg="add mod">
          <ac:chgData name="Ariana Dragoiu" userId="9954053e-f122-4687-8706-3793f98a79a6" providerId="ADAL" clId="{2329E0CD-6BE2-4978-95E4-634FDDE7E81E}" dt="2024-10-28T13:59:45.757" v="1522"/>
          <ac:spMkLst>
            <pc:docMk/>
            <pc:sldMk cId="614615338" sldId="290"/>
            <ac:spMk id="7" creationId="{78679EF8-7899-04A8-2AD3-6C7F4C461AE4}"/>
          </ac:spMkLst>
        </pc:spChg>
        <pc:spChg chg="add mod">
          <ac:chgData name="Ariana Dragoiu" userId="9954053e-f122-4687-8706-3793f98a79a6" providerId="ADAL" clId="{2329E0CD-6BE2-4978-95E4-634FDDE7E81E}" dt="2024-10-28T13:59:45.757" v="1522"/>
          <ac:spMkLst>
            <pc:docMk/>
            <pc:sldMk cId="614615338" sldId="290"/>
            <ac:spMk id="8" creationId="{B89A4358-5FE5-8BE2-44D3-E0FBE4358548}"/>
          </ac:spMkLst>
        </pc:spChg>
        <pc:spChg chg="add mod">
          <ac:chgData name="Ariana Dragoiu" userId="9954053e-f122-4687-8706-3793f98a79a6" providerId="ADAL" clId="{2329E0CD-6BE2-4978-95E4-634FDDE7E81E}" dt="2024-10-28T13:59:45.757" v="1522"/>
          <ac:spMkLst>
            <pc:docMk/>
            <pc:sldMk cId="614615338" sldId="290"/>
            <ac:spMk id="9" creationId="{2AC0ECCB-10F1-64E8-99CF-5C524FC0D373}"/>
          </ac:spMkLst>
        </pc:spChg>
        <pc:spChg chg="add mod">
          <ac:chgData name="Ariana Dragoiu" userId="9954053e-f122-4687-8706-3793f98a79a6" providerId="ADAL" clId="{2329E0CD-6BE2-4978-95E4-634FDDE7E81E}" dt="2024-10-28T13:59:45.757" v="1522"/>
          <ac:spMkLst>
            <pc:docMk/>
            <pc:sldMk cId="614615338" sldId="290"/>
            <ac:spMk id="10" creationId="{0D360803-5D66-E9A7-2102-466D8BC8D8B8}"/>
          </ac:spMkLst>
        </pc:spChg>
        <pc:spChg chg="add mod">
          <ac:chgData name="Ariana Dragoiu" userId="9954053e-f122-4687-8706-3793f98a79a6" providerId="ADAL" clId="{2329E0CD-6BE2-4978-95E4-634FDDE7E81E}" dt="2024-10-28T13:59:45.757" v="1522"/>
          <ac:spMkLst>
            <pc:docMk/>
            <pc:sldMk cId="614615338" sldId="290"/>
            <ac:spMk id="11" creationId="{EB8E1D5E-8DB7-44BF-7B35-142FBDF9A167}"/>
          </ac:spMkLst>
        </pc:spChg>
        <pc:spChg chg="add mod">
          <ac:chgData name="Ariana Dragoiu" userId="9954053e-f122-4687-8706-3793f98a79a6" providerId="ADAL" clId="{2329E0CD-6BE2-4978-95E4-634FDDE7E81E}" dt="2024-10-28T13:59:45.757" v="1522"/>
          <ac:spMkLst>
            <pc:docMk/>
            <pc:sldMk cId="614615338" sldId="290"/>
            <ac:spMk id="12" creationId="{FD5DA4E2-F33F-B57A-3554-28611B38A84E}"/>
          </ac:spMkLst>
        </pc:spChg>
        <pc:spChg chg="add mod">
          <ac:chgData name="Ariana Dragoiu" userId="9954053e-f122-4687-8706-3793f98a79a6" providerId="ADAL" clId="{2329E0CD-6BE2-4978-95E4-634FDDE7E81E}" dt="2024-10-28T13:59:45.757" v="1522"/>
          <ac:spMkLst>
            <pc:docMk/>
            <pc:sldMk cId="614615338" sldId="290"/>
            <ac:spMk id="13" creationId="{9CA210E3-4BAA-960D-0E9D-F96DC6625304}"/>
          </ac:spMkLst>
        </pc:spChg>
        <pc:spChg chg="add mod">
          <ac:chgData name="Ariana Dragoiu" userId="9954053e-f122-4687-8706-3793f98a79a6" providerId="ADAL" clId="{2329E0CD-6BE2-4978-95E4-634FDDE7E81E}" dt="2024-10-28T13:59:45.757" v="1522"/>
          <ac:spMkLst>
            <pc:docMk/>
            <pc:sldMk cId="614615338" sldId="290"/>
            <ac:spMk id="14" creationId="{4DCFB6E6-4CE8-E3CA-5BF0-93D122232EED}"/>
          </ac:spMkLst>
        </pc:spChg>
        <pc:spChg chg="add mod">
          <ac:chgData name="Ariana Dragoiu" userId="9954053e-f122-4687-8706-3793f98a79a6" providerId="ADAL" clId="{2329E0CD-6BE2-4978-95E4-634FDDE7E81E}" dt="2024-10-28T13:59:45.757" v="1522"/>
          <ac:spMkLst>
            <pc:docMk/>
            <pc:sldMk cId="614615338" sldId="290"/>
            <ac:spMk id="15" creationId="{ADDA409F-0036-C1C4-7D1A-82B90A8AD07C}"/>
          </ac:spMkLst>
        </pc:spChg>
        <pc:spChg chg="add mod">
          <ac:chgData name="Ariana Dragoiu" userId="9954053e-f122-4687-8706-3793f98a79a6" providerId="ADAL" clId="{2329E0CD-6BE2-4978-95E4-634FDDE7E81E}" dt="2024-10-28T13:59:45.757" v="1522"/>
          <ac:spMkLst>
            <pc:docMk/>
            <pc:sldMk cId="614615338" sldId="290"/>
            <ac:spMk id="16" creationId="{5B3810DE-06DF-7C61-1971-DC021184AE29}"/>
          </ac:spMkLst>
        </pc:spChg>
        <pc:spChg chg="add mod">
          <ac:chgData name="Ariana Dragoiu" userId="9954053e-f122-4687-8706-3793f98a79a6" providerId="ADAL" clId="{2329E0CD-6BE2-4978-95E4-634FDDE7E81E}" dt="2024-10-28T13:59:45.757" v="1522"/>
          <ac:spMkLst>
            <pc:docMk/>
            <pc:sldMk cId="614615338" sldId="290"/>
            <ac:spMk id="17" creationId="{76DE9732-221F-4DB4-DDB9-8DEFF6B807E7}"/>
          </ac:spMkLst>
        </pc:spChg>
        <pc:spChg chg="add mod">
          <ac:chgData name="Ariana Dragoiu" userId="9954053e-f122-4687-8706-3793f98a79a6" providerId="ADAL" clId="{2329E0CD-6BE2-4978-95E4-634FDDE7E81E}" dt="2024-10-28T13:59:45.757" v="1522"/>
          <ac:spMkLst>
            <pc:docMk/>
            <pc:sldMk cId="614615338" sldId="290"/>
            <ac:spMk id="18" creationId="{14DCEF80-A946-86C6-57FE-92293C29FFDA}"/>
          </ac:spMkLst>
        </pc:spChg>
        <pc:spChg chg="mod">
          <ac:chgData name="Ariana Dragoiu" userId="9954053e-f122-4687-8706-3793f98a79a6" providerId="ADAL" clId="{2329E0CD-6BE2-4978-95E4-634FDDE7E81E}" dt="2024-10-28T13:59:55.223" v="1523"/>
          <ac:spMkLst>
            <pc:docMk/>
            <pc:sldMk cId="614615338" sldId="290"/>
            <ac:spMk id="20" creationId="{6F582D0A-ACEA-A1DB-F703-AA9655AFEA2B}"/>
          </ac:spMkLst>
        </pc:spChg>
        <pc:spChg chg="mod">
          <ac:chgData name="Ariana Dragoiu" userId="9954053e-f122-4687-8706-3793f98a79a6" providerId="ADAL" clId="{2329E0CD-6BE2-4978-95E4-634FDDE7E81E}" dt="2024-10-28T13:59:55.223" v="1523"/>
          <ac:spMkLst>
            <pc:docMk/>
            <pc:sldMk cId="614615338" sldId="290"/>
            <ac:spMk id="21" creationId="{03554599-93ED-2189-7DC1-B24F761B5FEE}"/>
          </ac:spMkLst>
        </pc:spChg>
        <pc:spChg chg="mod">
          <ac:chgData name="Ariana Dragoiu" userId="9954053e-f122-4687-8706-3793f98a79a6" providerId="ADAL" clId="{2329E0CD-6BE2-4978-95E4-634FDDE7E81E}" dt="2024-10-28T13:59:55.223" v="1523"/>
          <ac:spMkLst>
            <pc:docMk/>
            <pc:sldMk cId="614615338" sldId="290"/>
            <ac:spMk id="22" creationId="{F37DF9EC-C9CF-077C-6DC9-925A7A5D358E}"/>
          </ac:spMkLst>
        </pc:spChg>
        <pc:spChg chg="mod">
          <ac:chgData name="Ariana Dragoiu" userId="9954053e-f122-4687-8706-3793f98a79a6" providerId="ADAL" clId="{2329E0CD-6BE2-4978-95E4-634FDDE7E81E}" dt="2024-10-28T13:59:55.223" v="1523"/>
          <ac:spMkLst>
            <pc:docMk/>
            <pc:sldMk cId="614615338" sldId="290"/>
            <ac:spMk id="23" creationId="{B61EEE2C-8A8D-70B4-A83F-E138D65DB439}"/>
          </ac:spMkLst>
        </pc:spChg>
        <pc:spChg chg="mod">
          <ac:chgData name="Ariana Dragoiu" userId="9954053e-f122-4687-8706-3793f98a79a6" providerId="ADAL" clId="{2329E0CD-6BE2-4978-95E4-634FDDE7E81E}" dt="2024-10-28T13:59:55.223" v="1523"/>
          <ac:spMkLst>
            <pc:docMk/>
            <pc:sldMk cId="614615338" sldId="290"/>
            <ac:spMk id="24" creationId="{5E12F8C8-C15C-7D75-9A87-4D5E77BA8111}"/>
          </ac:spMkLst>
        </pc:spChg>
        <pc:spChg chg="mod">
          <ac:chgData name="Ariana Dragoiu" userId="9954053e-f122-4687-8706-3793f98a79a6" providerId="ADAL" clId="{2329E0CD-6BE2-4978-95E4-634FDDE7E81E}" dt="2024-10-28T13:59:55.223" v="1523"/>
          <ac:spMkLst>
            <pc:docMk/>
            <pc:sldMk cId="614615338" sldId="290"/>
            <ac:spMk id="25" creationId="{15B1D169-3028-B750-DFC3-5AEA0397FFAA}"/>
          </ac:spMkLst>
        </pc:spChg>
        <pc:spChg chg="mod">
          <ac:chgData name="Ariana Dragoiu" userId="9954053e-f122-4687-8706-3793f98a79a6" providerId="ADAL" clId="{2329E0CD-6BE2-4978-95E4-634FDDE7E81E}" dt="2024-10-28T13:59:55.223" v="1523"/>
          <ac:spMkLst>
            <pc:docMk/>
            <pc:sldMk cId="614615338" sldId="290"/>
            <ac:spMk id="26" creationId="{E5D7022C-55C4-8BE7-971B-461486429796}"/>
          </ac:spMkLst>
        </pc:spChg>
        <pc:spChg chg="mod">
          <ac:chgData name="Ariana Dragoiu" userId="9954053e-f122-4687-8706-3793f98a79a6" providerId="ADAL" clId="{2329E0CD-6BE2-4978-95E4-634FDDE7E81E}" dt="2024-10-28T13:59:55.223" v="1523"/>
          <ac:spMkLst>
            <pc:docMk/>
            <pc:sldMk cId="614615338" sldId="290"/>
            <ac:spMk id="27" creationId="{699BEA65-DDAF-6C9A-A480-A21ECE42D9B7}"/>
          </ac:spMkLst>
        </pc:spChg>
        <pc:spChg chg="mod">
          <ac:chgData name="Ariana Dragoiu" userId="9954053e-f122-4687-8706-3793f98a79a6" providerId="ADAL" clId="{2329E0CD-6BE2-4978-95E4-634FDDE7E81E}" dt="2024-10-28T13:59:55.223" v="1523"/>
          <ac:spMkLst>
            <pc:docMk/>
            <pc:sldMk cId="614615338" sldId="290"/>
            <ac:spMk id="28" creationId="{389B0C95-8443-6D2D-4967-9A0A7DA05F31}"/>
          </ac:spMkLst>
        </pc:spChg>
        <pc:spChg chg="mod">
          <ac:chgData name="Ariana Dragoiu" userId="9954053e-f122-4687-8706-3793f98a79a6" providerId="ADAL" clId="{2329E0CD-6BE2-4978-95E4-634FDDE7E81E}" dt="2024-10-28T13:59:55.223" v="1523"/>
          <ac:spMkLst>
            <pc:docMk/>
            <pc:sldMk cId="614615338" sldId="290"/>
            <ac:spMk id="29" creationId="{A40ADDA5-5119-0072-0F95-D89C456A6368}"/>
          </ac:spMkLst>
        </pc:spChg>
        <pc:spChg chg="mod">
          <ac:chgData name="Ariana Dragoiu" userId="9954053e-f122-4687-8706-3793f98a79a6" providerId="ADAL" clId="{2329E0CD-6BE2-4978-95E4-634FDDE7E81E}" dt="2024-10-28T13:59:55.223" v="1523"/>
          <ac:spMkLst>
            <pc:docMk/>
            <pc:sldMk cId="614615338" sldId="290"/>
            <ac:spMk id="30" creationId="{DB2F9F6D-38B1-295B-ACBB-65D79AF8E9F6}"/>
          </ac:spMkLst>
        </pc:spChg>
        <pc:spChg chg="mod">
          <ac:chgData name="Ariana Dragoiu" userId="9954053e-f122-4687-8706-3793f98a79a6" providerId="ADAL" clId="{2329E0CD-6BE2-4978-95E4-634FDDE7E81E}" dt="2024-10-28T13:59:55.223" v="1523"/>
          <ac:spMkLst>
            <pc:docMk/>
            <pc:sldMk cId="614615338" sldId="290"/>
            <ac:spMk id="31" creationId="{14CF02BB-0918-4E4F-559B-8A96F0E9B571}"/>
          </ac:spMkLst>
        </pc:spChg>
        <pc:spChg chg="mod">
          <ac:chgData name="Ariana Dragoiu" userId="9954053e-f122-4687-8706-3793f98a79a6" providerId="ADAL" clId="{2329E0CD-6BE2-4978-95E4-634FDDE7E81E}" dt="2024-10-28T13:59:55.223" v="1523"/>
          <ac:spMkLst>
            <pc:docMk/>
            <pc:sldMk cId="614615338" sldId="290"/>
            <ac:spMk id="32" creationId="{35B313A2-D908-D24A-DD9E-202C6D77902A}"/>
          </ac:spMkLst>
        </pc:spChg>
        <pc:spChg chg="mod">
          <ac:chgData name="Ariana Dragoiu" userId="9954053e-f122-4687-8706-3793f98a79a6" providerId="ADAL" clId="{2329E0CD-6BE2-4978-95E4-634FDDE7E81E}" dt="2024-10-28T13:59:55.223" v="1523"/>
          <ac:spMkLst>
            <pc:docMk/>
            <pc:sldMk cId="614615338" sldId="290"/>
            <ac:spMk id="33" creationId="{13D8FF7E-E103-C7D3-76FD-AF5D3E48EF27}"/>
          </ac:spMkLst>
        </pc:spChg>
        <pc:spChg chg="mod">
          <ac:chgData name="Ariana Dragoiu" userId="9954053e-f122-4687-8706-3793f98a79a6" providerId="ADAL" clId="{2329E0CD-6BE2-4978-95E4-634FDDE7E81E}" dt="2024-10-28T14:00:01.834" v="1524"/>
          <ac:spMkLst>
            <pc:docMk/>
            <pc:sldMk cId="614615338" sldId="290"/>
            <ac:spMk id="35" creationId="{BE705AB3-ACF9-9BEB-CEA1-4B8765410986}"/>
          </ac:spMkLst>
        </pc:spChg>
        <pc:spChg chg="mod">
          <ac:chgData name="Ariana Dragoiu" userId="9954053e-f122-4687-8706-3793f98a79a6" providerId="ADAL" clId="{2329E0CD-6BE2-4978-95E4-634FDDE7E81E}" dt="2024-10-28T14:00:01.834" v="1524"/>
          <ac:spMkLst>
            <pc:docMk/>
            <pc:sldMk cId="614615338" sldId="290"/>
            <ac:spMk id="36" creationId="{F0E2463D-EECE-25EA-6595-A21D69A4E8A6}"/>
          </ac:spMkLst>
        </pc:spChg>
        <pc:spChg chg="mod">
          <ac:chgData name="Ariana Dragoiu" userId="9954053e-f122-4687-8706-3793f98a79a6" providerId="ADAL" clId="{2329E0CD-6BE2-4978-95E4-634FDDE7E81E}" dt="2024-10-28T14:00:01.834" v="1524"/>
          <ac:spMkLst>
            <pc:docMk/>
            <pc:sldMk cId="614615338" sldId="290"/>
            <ac:spMk id="37" creationId="{80B09BFF-2D0A-C41B-E4BF-65D259C96194}"/>
          </ac:spMkLst>
        </pc:spChg>
        <pc:spChg chg="mod">
          <ac:chgData name="Ariana Dragoiu" userId="9954053e-f122-4687-8706-3793f98a79a6" providerId="ADAL" clId="{2329E0CD-6BE2-4978-95E4-634FDDE7E81E}" dt="2024-10-28T14:00:01.834" v="1524"/>
          <ac:spMkLst>
            <pc:docMk/>
            <pc:sldMk cId="614615338" sldId="290"/>
            <ac:spMk id="38" creationId="{A44071E7-47B8-9F55-D316-7CC540864BB2}"/>
          </ac:spMkLst>
        </pc:spChg>
        <pc:spChg chg="mod">
          <ac:chgData name="Ariana Dragoiu" userId="9954053e-f122-4687-8706-3793f98a79a6" providerId="ADAL" clId="{2329E0CD-6BE2-4978-95E4-634FDDE7E81E}" dt="2024-10-28T14:00:01.834" v="1524"/>
          <ac:spMkLst>
            <pc:docMk/>
            <pc:sldMk cId="614615338" sldId="290"/>
            <ac:spMk id="39" creationId="{EBB07404-9C4D-3F64-B913-70744BDB7198}"/>
          </ac:spMkLst>
        </pc:spChg>
        <pc:spChg chg="mod">
          <ac:chgData name="Ariana Dragoiu" userId="9954053e-f122-4687-8706-3793f98a79a6" providerId="ADAL" clId="{2329E0CD-6BE2-4978-95E4-634FDDE7E81E}" dt="2024-10-28T14:00:01.834" v="1524"/>
          <ac:spMkLst>
            <pc:docMk/>
            <pc:sldMk cId="614615338" sldId="290"/>
            <ac:spMk id="40" creationId="{FAC82D12-E792-9BA9-63E9-DC16AE394ABF}"/>
          </ac:spMkLst>
        </pc:spChg>
        <pc:spChg chg="mod">
          <ac:chgData name="Ariana Dragoiu" userId="9954053e-f122-4687-8706-3793f98a79a6" providerId="ADAL" clId="{2329E0CD-6BE2-4978-95E4-634FDDE7E81E}" dt="2024-10-28T14:00:01.834" v="1524"/>
          <ac:spMkLst>
            <pc:docMk/>
            <pc:sldMk cId="614615338" sldId="290"/>
            <ac:spMk id="41" creationId="{76EDBA0C-F5E4-ED21-05F5-C2097876A90B}"/>
          </ac:spMkLst>
        </pc:spChg>
        <pc:spChg chg="mod">
          <ac:chgData name="Ariana Dragoiu" userId="9954053e-f122-4687-8706-3793f98a79a6" providerId="ADAL" clId="{2329E0CD-6BE2-4978-95E4-634FDDE7E81E}" dt="2024-10-28T14:00:01.834" v="1524"/>
          <ac:spMkLst>
            <pc:docMk/>
            <pc:sldMk cId="614615338" sldId="290"/>
            <ac:spMk id="42" creationId="{FBBD1CAA-EF4D-D267-5587-00340189A10B}"/>
          </ac:spMkLst>
        </pc:spChg>
        <pc:spChg chg="mod">
          <ac:chgData name="Ariana Dragoiu" userId="9954053e-f122-4687-8706-3793f98a79a6" providerId="ADAL" clId="{2329E0CD-6BE2-4978-95E4-634FDDE7E81E}" dt="2024-10-28T14:00:01.834" v="1524"/>
          <ac:spMkLst>
            <pc:docMk/>
            <pc:sldMk cId="614615338" sldId="290"/>
            <ac:spMk id="43" creationId="{63EA9FFB-1D39-14AC-01B2-EFFFE6307C4A}"/>
          </ac:spMkLst>
        </pc:spChg>
        <pc:spChg chg="mod">
          <ac:chgData name="Ariana Dragoiu" userId="9954053e-f122-4687-8706-3793f98a79a6" providerId="ADAL" clId="{2329E0CD-6BE2-4978-95E4-634FDDE7E81E}" dt="2024-10-28T14:00:01.834" v="1524"/>
          <ac:spMkLst>
            <pc:docMk/>
            <pc:sldMk cId="614615338" sldId="290"/>
            <ac:spMk id="44" creationId="{A4B22409-8F81-2026-0B06-CCD29CC3588A}"/>
          </ac:spMkLst>
        </pc:spChg>
        <pc:spChg chg="mod">
          <ac:chgData name="Ariana Dragoiu" userId="9954053e-f122-4687-8706-3793f98a79a6" providerId="ADAL" clId="{2329E0CD-6BE2-4978-95E4-634FDDE7E81E}" dt="2024-10-28T14:00:01.834" v="1524"/>
          <ac:spMkLst>
            <pc:docMk/>
            <pc:sldMk cId="614615338" sldId="290"/>
            <ac:spMk id="45" creationId="{024127AC-E525-F471-0B8E-2DB92F5D10DE}"/>
          </ac:spMkLst>
        </pc:spChg>
        <pc:spChg chg="mod">
          <ac:chgData name="Ariana Dragoiu" userId="9954053e-f122-4687-8706-3793f98a79a6" providerId="ADAL" clId="{2329E0CD-6BE2-4978-95E4-634FDDE7E81E}" dt="2024-10-28T14:00:01.834" v="1524"/>
          <ac:spMkLst>
            <pc:docMk/>
            <pc:sldMk cId="614615338" sldId="290"/>
            <ac:spMk id="46" creationId="{4AA3794C-433B-BA38-E86F-A7B94BF372A3}"/>
          </ac:spMkLst>
        </pc:spChg>
        <pc:spChg chg="mod">
          <ac:chgData name="Ariana Dragoiu" userId="9954053e-f122-4687-8706-3793f98a79a6" providerId="ADAL" clId="{2329E0CD-6BE2-4978-95E4-634FDDE7E81E}" dt="2024-10-28T14:00:01.834" v="1524"/>
          <ac:spMkLst>
            <pc:docMk/>
            <pc:sldMk cId="614615338" sldId="290"/>
            <ac:spMk id="47" creationId="{F60F361E-0DC8-B30F-F68F-DC84107ACE83}"/>
          </ac:spMkLst>
        </pc:spChg>
        <pc:spChg chg="mod">
          <ac:chgData name="Ariana Dragoiu" userId="9954053e-f122-4687-8706-3793f98a79a6" providerId="ADAL" clId="{2329E0CD-6BE2-4978-95E4-634FDDE7E81E}" dt="2024-10-28T14:00:01.834" v="1524"/>
          <ac:spMkLst>
            <pc:docMk/>
            <pc:sldMk cId="614615338" sldId="290"/>
            <ac:spMk id="48" creationId="{7640BEB6-2583-6F3E-6449-29BE1286D391}"/>
          </ac:spMkLst>
        </pc:spChg>
        <pc:spChg chg="mod">
          <ac:chgData name="Ariana Dragoiu" userId="9954053e-f122-4687-8706-3793f98a79a6" providerId="ADAL" clId="{2329E0CD-6BE2-4978-95E4-634FDDE7E81E}" dt="2024-10-28T14:00:06.381" v="1527"/>
          <ac:spMkLst>
            <pc:docMk/>
            <pc:sldMk cId="614615338" sldId="290"/>
            <ac:spMk id="50" creationId="{0950F4BC-ABB5-F227-0861-97210D406856}"/>
          </ac:spMkLst>
        </pc:spChg>
        <pc:spChg chg="mod">
          <ac:chgData name="Ariana Dragoiu" userId="9954053e-f122-4687-8706-3793f98a79a6" providerId="ADAL" clId="{2329E0CD-6BE2-4978-95E4-634FDDE7E81E}" dt="2024-10-28T14:00:06.381" v="1527"/>
          <ac:spMkLst>
            <pc:docMk/>
            <pc:sldMk cId="614615338" sldId="290"/>
            <ac:spMk id="51" creationId="{96AFF01C-F35B-DC5B-8EF5-EDA08AB942B7}"/>
          </ac:spMkLst>
        </pc:spChg>
        <pc:spChg chg="mod">
          <ac:chgData name="Ariana Dragoiu" userId="9954053e-f122-4687-8706-3793f98a79a6" providerId="ADAL" clId="{2329E0CD-6BE2-4978-95E4-634FDDE7E81E}" dt="2024-10-28T14:00:06.381" v="1527"/>
          <ac:spMkLst>
            <pc:docMk/>
            <pc:sldMk cId="614615338" sldId="290"/>
            <ac:spMk id="52" creationId="{64D06445-C860-D0BF-45B1-7987FF1FA942}"/>
          </ac:spMkLst>
        </pc:spChg>
        <pc:spChg chg="mod">
          <ac:chgData name="Ariana Dragoiu" userId="9954053e-f122-4687-8706-3793f98a79a6" providerId="ADAL" clId="{2329E0CD-6BE2-4978-95E4-634FDDE7E81E}" dt="2024-10-28T14:00:06.381" v="1527"/>
          <ac:spMkLst>
            <pc:docMk/>
            <pc:sldMk cId="614615338" sldId="290"/>
            <ac:spMk id="53" creationId="{0743440C-5C6F-1A6B-D181-D70EF3EF692D}"/>
          </ac:spMkLst>
        </pc:spChg>
        <pc:spChg chg="mod">
          <ac:chgData name="Ariana Dragoiu" userId="9954053e-f122-4687-8706-3793f98a79a6" providerId="ADAL" clId="{2329E0CD-6BE2-4978-95E4-634FDDE7E81E}" dt="2024-10-28T14:00:06.381" v="1527"/>
          <ac:spMkLst>
            <pc:docMk/>
            <pc:sldMk cId="614615338" sldId="290"/>
            <ac:spMk id="54" creationId="{DAED5F48-48E4-06E3-58C3-72E7B1F1F091}"/>
          </ac:spMkLst>
        </pc:spChg>
        <pc:spChg chg="mod">
          <ac:chgData name="Ariana Dragoiu" userId="9954053e-f122-4687-8706-3793f98a79a6" providerId="ADAL" clId="{2329E0CD-6BE2-4978-95E4-634FDDE7E81E}" dt="2024-10-28T14:00:06.381" v="1527"/>
          <ac:spMkLst>
            <pc:docMk/>
            <pc:sldMk cId="614615338" sldId="290"/>
            <ac:spMk id="55" creationId="{EC51EBFE-9897-46AA-014D-7A1F527281B1}"/>
          </ac:spMkLst>
        </pc:spChg>
        <pc:spChg chg="mod">
          <ac:chgData name="Ariana Dragoiu" userId="9954053e-f122-4687-8706-3793f98a79a6" providerId="ADAL" clId="{2329E0CD-6BE2-4978-95E4-634FDDE7E81E}" dt="2024-10-28T14:00:06.381" v="1527"/>
          <ac:spMkLst>
            <pc:docMk/>
            <pc:sldMk cId="614615338" sldId="290"/>
            <ac:spMk id="56" creationId="{C90B09A8-D42B-DD83-FC74-2923EEDE398D}"/>
          </ac:spMkLst>
        </pc:spChg>
        <pc:spChg chg="mod">
          <ac:chgData name="Ariana Dragoiu" userId="9954053e-f122-4687-8706-3793f98a79a6" providerId="ADAL" clId="{2329E0CD-6BE2-4978-95E4-634FDDE7E81E}" dt="2024-10-28T14:00:06.381" v="1527"/>
          <ac:spMkLst>
            <pc:docMk/>
            <pc:sldMk cId="614615338" sldId="290"/>
            <ac:spMk id="57" creationId="{D30C93E2-5BB2-4683-F529-1325FABC6753}"/>
          </ac:spMkLst>
        </pc:spChg>
        <pc:spChg chg="mod">
          <ac:chgData name="Ariana Dragoiu" userId="9954053e-f122-4687-8706-3793f98a79a6" providerId="ADAL" clId="{2329E0CD-6BE2-4978-95E4-634FDDE7E81E}" dt="2024-10-28T14:00:06.381" v="1527"/>
          <ac:spMkLst>
            <pc:docMk/>
            <pc:sldMk cId="614615338" sldId="290"/>
            <ac:spMk id="58" creationId="{6996A02C-AF63-5384-7F56-9BFB9686813E}"/>
          </ac:spMkLst>
        </pc:spChg>
        <pc:spChg chg="mod">
          <ac:chgData name="Ariana Dragoiu" userId="9954053e-f122-4687-8706-3793f98a79a6" providerId="ADAL" clId="{2329E0CD-6BE2-4978-95E4-634FDDE7E81E}" dt="2024-10-28T14:00:06.381" v="1527"/>
          <ac:spMkLst>
            <pc:docMk/>
            <pc:sldMk cId="614615338" sldId="290"/>
            <ac:spMk id="59" creationId="{3B197B02-A99A-1600-9A7D-CC2FC7C1A4A6}"/>
          </ac:spMkLst>
        </pc:spChg>
        <pc:spChg chg="mod">
          <ac:chgData name="Ariana Dragoiu" userId="9954053e-f122-4687-8706-3793f98a79a6" providerId="ADAL" clId="{2329E0CD-6BE2-4978-95E4-634FDDE7E81E}" dt="2024-10-28T14:00:06.381" v="1527"/>
          <ac:spMkLst>
            <pc:docMk/>
            <pc:sldMk cId="614615338" sldId="290"/>
            <ac:spMk id="60" creationId="{4CBB0398-EA19-DBC8-2CED-FB7C5123947F}"/>
          </ac:spMkLst>
        </pc:spChg>
        <pc:spChg chg="mod">
          <ac:chgData name="Ariana Dragoiu" userId="9954053e-f122-4687-8706-3793f98a79a6" providerId="ADAL" clId="{2329E0CD-6BE2-4978-95E4-634FDDE7E81E}" dt="2024-10-28T14:00:06.381" v="1527"/>
          <ac:spMkLst>
            <pc:docMk/>
            <pc:sldMk cId="614615338" sldId="290"/>
            <ac:spMk id="61" creationId="{A6DAB6A6-237F-69A9-DE1A-46C24A23D80D}"/>
          </ac:spMkLst>
        </pc:spChg>
        <pc:spChg chg="mod">
          <ac:chgData name="Ariana Dragoiu" userId="9954053e-f122-4687-8706-3793f98a79a6" providerId="ADAL" clId="{2329E0CD-6BE2-4978-95E4-634FDDE7E81E}" dt="2024-10-28T14:00:06.381" v="1527"/>
          <ac:spMkLst>
            <pc:docMk/>
            <pc:sldMk cId="614615338" sldId="290"/>
            <ac:spMk id="62" creationId="{2C59D3D3-0E0B-5417-BF47-ADB885D4CD5B}"/>
          </ac:spMkLst>
        </pc:spChg>
        <pc:spChg chg="mod">
          <ac:chgData name="Ariana Dragoiu" userId="9954053e-f122-4687-8706-3793f98a79a6" providerId="ADAL" clId="{2329E0CD-6BE2-4978-95E4-634FDDE7E81E}" dt="2024-10-28T14:00:06.381" v="1527"/>
          <ac:spMkLst>
            <pc:docMk/>
            <pc:sldMk cId="614615338" sldId="290"/>
            <ac:spMk id="63" creationId="{A87A5F9D-9030-1E81-C170-D88ACB97AB3E}"/>
          </ac:spMkLst>
        </pc:spChg>
        <pc:spChg chg="mod">
          <ac:chgData name="Ariana Dragoiu" userId="9954053e-f122-4687-8706-3793f98a79a6" providerId="ADAL" clId="{2329E0CD-6BE2-4978-95E4-634FDDE7E81E}" dt="2024-10-28T14:00:25.752" v="1533" actId="255"/>
          <ac:spMkLst>
            <pc:docMk/>
            <pc:sldMk cId="614615338" sldId="290"/>
            <ac:spMk id="65" creationId="{FCB46C9B-5C9D-8975-3391-31421712E711}"/>
          </ac:spMkLst>
        </pc:spChg>
        <pc:spChg chg="mod">
          <ac:chgData name="Ariana Dragoiu" userId="9954053e-f122-4687-8706-3793f98a79a6" providerId="ADAL" clId="{2329E0CD-6BE2-4978-95E4-634FDDE7E81E}" dt="2024-10-28T14:00:25.752" v="1533" actId="255"/>
          <ac:spMkLst>
            <pc:docMk/>
            <pc:sldMk cId="614615338" sldId="290"/>
            <ac:spMk id="66" creationId="{941C5EBF-90E4-242C-E4CD-7F9BA46A9B81}"/>
          </ac:spMkLst>
        </pc:spChg>
        <pc:spChg chg="mod">
          <ac:chgData name="Ariana Dragoiu" userId="9954053e-f122-4687-8706-3793f98a79a6" providerId="ADAL" clId="{2329E0CD-6BE2-4978-95E4-634FDDE7E81E}" dt="2024-10-28T14:00:25.752" v="1533" actId="255"/>
          <ac:spMkLst>
            <pc:docMk/>
            <pc:sldMk cId="614615338" sldId="290"/>
            <ac:spMk id="67" creationId="{8C031C8B-C917-A435-9676-A8E0DEE027F9}"/>
          </ac:spMkLst>
        </pc:spChg>
        <pc:spChg chg="mod">
          <ac:chgData name="Ariana Dragoiu" userId="9954053e-f122-4687-8706-3793f98a79a6" providerId="ADAL" clId="{2329E0CD-6BE2-4978-95E4-634FDDE7E81E}" dt="2024-10-28T14:00:25.752" v="1533" actId="255"/>
          <ac:spMkLst>
            <pc:docMk/>
            <pc:sldMk cId="614615338" sldId="290"/>
            <ac:spMk id="68" creationId="{62DBE0CE-FCC7-EF29-B5BB-C78740C109EB}"/>
          </ac:spMkLst>
        </pc:spChg>
        <pc:spChg chg="mod">
          <ac:chgData name="Ariana Dragoiu" userId="9954053e-f122-4687-8706-3793f98a79a6" providerId="ADAL" clId="{2329E0CD-6BE2-4978-95E4-634FDDE7E81E}" dt="2024-10-28T14:00:25.752" v="1533" actId="255"/>
          <ac:spMkLst>
            <pc:docMk/>
            <pc:sldMk cId="614615338" sldId="290"/>
            <ac:spMk id="69" creationId="{A1BCE926-0AC7-96C8-BA4A-22B88EDEF249}"/>
          </ac:spMkLst>
        </pc:spChg>
        <pc:spChg chg="mod">
          <ac:chgData name="Ariana Dragoiu" userId="9954053e-f122-4687-8706-3793f98a79a6" providerId="ADAL" clId="{2329E0CD-6BE2-4978-95E4-634FDDE7E81E}" dt="2024-10-28T14:00:51.357" v="1548" actId="1035"/>
          <ac:spMkLst>
            <pc:docMk/>
            <pc:sldMk cId="614615338" sldId="290"/>
            <ac:spMk id="70" creationId="{428FC39C-EB3D-FD88-32A5-F29AFD378B22}"/>
          </ac:spMkLst>
        </pc:spChg>
        <pc:spChg chg="mod">
          <ac:chgData name="Ariana Dragoiu" userId="9954053e-f122-4687-8706-3793f98a79a6" providerId="ADAL" clId="{2329E0CD-6BE2-4978-95E4-634FDDE7E81E}" dt="2024-10-28T14:00:51.357" v="1548" actId="1035"/>
          <ac:spMkLst>
            <pc:docMk/>
            <pc:sldMk cId="614615338" sldId="290"/>
            <ac:spMk id="71" creationId="{B663233E-B8B8-580C-F9D7-295035CB304D}"/>
          </ac:spMkLst>
        </pc:spChg>
        <pc:spChg chg="mod">
          <ac:chgData name="Ariana Dragoiu" userId="9954053e-f122-4687-8706-3793f98a79a6" providerId="ADAL" clId="{2329E0CD-6BE2-4978-95E4-634FDDE7E81E}" dt="2024-10-28T14:00:51.357" v="1548" actId="1035"/>
          <ac:spMkLst>
            <pc:docMk/>
            <pc:sldMk cId="614615338" sldId="290"/>
            <ac:spMk id="72" creationId="{1A6C9DBF-7189-827A-6C95-88B7EEF6511B}"/>
          </ac:spMkLst>
        </pc:spChg>
        <pc:spChg chg="mod">
          <ac:chgData name="Ariana Dragoiu" userId="9954053e-f122-4687-8706-3793f98a79a6" providerId="ADAL" clId="{2329E0CD-6BE2-4978-95E4-634FDDE7E81E}" dt="2024-10-28T14:00:51.357" v="1548" actId="1035"/>
          <ac:spMkLst>
            <pc:docMk/>
            <pc:sldMk cId="614615338" sldId="290"/>
            <ac:spMk id="73" creationId="{1834C9E4-DE9A-0652-D4E6-0827AC6CAB3C}"/>
          </ac:spMkLst>
        </pc:spChg>
        <pc:spChg chg="mod">
          <ac:chgData name="Ariana Dragoiu" userId="9954053e-f122-4687-8706-3793f98a79a6" providerId="ADAL" clId="{2329E0CD-6BE2-4978-95E4-634FDDE7E81E}" dt="2024-10-28T14:00:51.357" v="1548" actId="1035"/>
          <ac:spMkLst>
            <pc:docMk/>
            <pc:sldMk cId="614615338" sldId="290"/>
            <ac:spMk id="74" creationId="{0AAB88C8-D042-1632-B9D0-101A09A32A96}"/>
          </ac:spMkLst>
        </pc:spChg>
        <pc:spChg chg="mod">
          <ac:chgData name="Ariana Dragoiu" userId="9954053e-f122-4687-8706-3793f98a79a6" providerId="ADAL" clId="{2329E0CD-6BE2-4978-95E4-634FDDE7E81E}" dt="2024-10-28T14:01:05.108" v="1549" actId="207"/>
          <ac:spMkLst>
            <pc:docMk/>
            <pc:sldMk cId="614615338" sldId="290"/>
            <ac:spMk id="75" creationId="{B86F44A0-89B7-C179-33E4-4649ECEAC4CF}"/>
          </ac:spMkLst>
        </pc:spChg>
        <pc:spChg chg="mod">
          <ac:chgData name="Ariana Dragoiu" userId="9954053e-f122-4687-8706-3793f98a79a6" providerId="ADAL" clId="{2329E0CD-6BE2-4978-95E4-634FDDE7E81E}" dt="2024-10-28T14:01:05.108" v="1549" actId="207"/>
          <ac:spMkLst>
            <pc:docMk/>
            <pc:sldMk cId="614615338" sldId="290"/>
            <ac:spMk id="76" creationId="{3FA5383D-B6A6-71EB-6D3E-E6217AEB39C4}"/>
          </ac:spMkLst>
        </pc:spChg>
        <pc:spChg chg="mod">
          <ac:chgData name="Ariana Dragoiu" userId="9954053e-f122-4687-8706-3793f98a79a6" providerId="ADAL" clId="{2329E0CD-6BE2-4978-95E4-634FDDE7E81E}" dt="2024-10-28T14:01:05.108" v="1549" actId="207"/>
          <ac:spMkLst>
            <pc:docMk/>
            <pc:sldMk cId="614615338" sldId="290"/>
            <ac:spMk id="77" creationId="{A921D80E-72DB-6BCB-4D7D-81432E2ED3BD}"/>
          </ac:spMkLst>
        </pc:spChg>
        <pc:spChg chg="mod">
          <ac:chgData name="Ariana Dragoiu" userId="9954053e-f122-4687-8706-3793f98a79a6" providerId="ADAL" clId="{2329E0CD-6BE2-4978-95E4-634FDDE7E81E}" dt="2024-10-28T14:01:05.108" v="1549" actId="207"/>
          <ac:spMkLst>
            <pc:docMk/>
            <pc:sldMk cId="614615338" sldId="290"/>
            <ac:spMk id="78" creationId="{2329AF3A-0CA8-309E-997B-9B41B0ED2C74}"/>
          </ac:spMkLst>
        </pc:spChg>
        <pc:spChg chg="add mod">
          <ac:chgData name="Ariana Dragoiu" userId="9954053e-f122-4687-8706-3793f98a79a6" providerId="ADAL" clId="{2329E0CD-6BE2-4978-95E4-634FDDE7E81E}" dt="2024-10-28T14:01:58.989" v="1565" actId="207"/>
          <ac:spMkLst>
            <pc:docMk/>
            <pc:sldMk cId="614615338" sldId="290"/>
            <ac:spMk id="84" creationId="{982E3709-7DCB-EF5B-864F-94C9CC5C8E3B}"/>
          </ac:spMkLst>
        </pc:spChg>
        <pc:grpChg chg="add mod">
          <ac:chgData name="Ariana Dragoiu" userId="9954053e-f122-4687-8706-3793f98a79a6" providerId="ADAL" clId="{2329E0CD-6BE2-4978-95E4-634FDDE7E81E}" dt="2024-10-28T13:59:55.223" v="1523"/>
          <ac:grpSpMkLst>
            <pc:docMk/>
            <pc:sldMk cId="614615338" sldId="290"/>
            <ac:grpSpMk id="19" creationId="{B5E35FC5-32EB-0493-D1DA-CB8C33D011B6}"/>
          </ac:grpSpMkLst>
        </pc:grpChg>
        <pc:grpChg chg="add mod">
          <ac:chgData name="Ariana Dragoiu" userId="9954053e-f122-4687-8706-3793f98a79a6" providerId="ADAL" clId="{2329E0CD-6BE2-4978-95E4-634FDDE7E81E}" dt="2024-10-28T14:00:05.277" v="1526" actId="1076"/>
          <ac:grpSpMkLst>
            <pc:docMk/>
            <pc:sldMk cId="614615338" sldId="290"/>
            <ac:grpSpMk id="34" creationId="{638C2348-10EF-CA82-7611-96A17C6AFFAD}"/>
          </ac:grpSpMkLst>
        </pc:grpChg>
        <pc:grpChg chg="add mod">
          <ac:chgData name="Ariana Dragoiu" userId="9954053e-f122-4687-8706-3793f98a79a6" providerId="ADAL" clId="{2329E0CD-6BE2-4978-95E4-634FDDE7E81E}" dt="2024-10-28T14:00:06.381" v="1527"/>
          <ac:grpSpMkLst>
            <pc:docMk/>
            <pc:sldMk cId="614615338" sldId="290"/>
            <ac:grpSpMk id="49" creationId="{08CD55D0-801B-400A-635E-C2D670789CF6}"/>
          </ac:grpSpMkLst>
        </pc:grpChg>
        <pc:grpChg chg="add mod">
          <ac:chgData name="Ariana Dragoiu" userId="9954053e-f122-4687-8706-3793f98a79a6" providerId="ADAL" clId="{2329E0CD-6BE2-4978-95E4-634FDDE7E81E}" dt="2024-10-28T14:00:18.642" v="1531" actId="14100"/>
          <ac:grpSpMkLst>
            <pc:docMk/>
            <pc:sldMk cId="614615338" sldId="290"/>
            <ac:grpSpMk id="64" creationId="{165F9168-8A1C-169A-C409-DC7CD4029D7B}"/>
          </ac:grpSpMkLst>
        </pc:grpChg>
        <pc:graphicFrameChg chg="add mod">
          <ac:chgData name="Ariana Dragoiu" userId="9954053e-f122-4687-8706-3793f98a79a6" providerId="ADAL" clId="{2329E0CD-6BE2-4978-95E4-634FDDE7E81E}" dt="2024-10-28T14:02:05.446" v="1567" actId="1076"/>
          <ac:graphicFrameMkLst>
            <pc:docMk/>
            <pc:sldMk cId="614615338" sldId="290"/>
            <ac:graphicFrameMk id="85" creationId="{BFCBDADC-EBF7-A97C-1CF3-4BF4AEE1D3EA}"/>
          </ac:graphicFrameMkLst>
        </pc:graphicFrameChg>
        <pc:picChg chg="add">
          <ac:chgData name="Ariana Dragoiu" userId="9954053e-f122-4687-8706-3793f98a79a6" providerId="ADAL" clId="{2329E0CD-6BE2-4978-95E4-634FDDE7E81E}" dt="2024-10-28T13:59:40.785" v="1521"/>
          <ac:picMkLst>
            <pc:docMk/>
            <pc:sldMk cId="614615338" sldId="290"/>
            <ac:picMk id="4" creationId="{605E6BE2-AFBC-4B1B-2BC4-689F3F449B7D}"/>
          </ac:picMkLst>
        </pc:picChg>
        <pc:picChg chg="add mod">
          <ac:chgData name="Ariana Dragoiu" userId="9954053e-f122-4687-8706-3793f98a79a6" providerId="ADAL" clId="{2329E0CD-6BE2-4978-95E4-634FDDE7E81E}" dt="2024-10-28T14:01:46.459" v="1562" actId="14100"/>
          <ac:picMkLst>
            <pc:docMk/>
            <pc:sldMk cId="614615338" sldId="290"/>
            <ac:picMk id="79" creationId="{339A2A90-8AAF-A281-D1D5-163DF2309AAC}"/>
          </ac:picMkLst>
        </pc:picChg>
        <pc:picChg chg="add mod">
          <ac:chgData name="Ariana Dragoiu" userId="9954053e-f122-4687-8706-3793f98a79a6" providerId="ADAL" clId="{2329E0CD-6BE2-4978-95E4-634FDDE7E81E}" dt="2024-10-28T14:01:42.921" v="1561" actId="14100"/>
          <ac:picMkLst>
            <pc:docMk/>
            <pc:sldMk cId="614615338" sldId="290"/>
            <ac:picMk id="80" creationId="{26E311D9-B0A4-D476-0965-57BA0ABDCC45}"/>
          </ac:picMkLst>
        </pc:picChg>
        <pc:picChg chg="add mod">
          <ac:chgData name="Ariana Dragoiu" userId="9954053e-f122-4687-8706-3793f98a79a6" providerId="ADAL" clId="{2329E0CD-6BE2-4978-95E4-634FDDE7E81E}" dt="2024-10-28T14:01:36.121" v="1559" actId="14100"/>
          <ac:picMkLst>
            <pc:docMk/>
            <pc:sldMk cId="614615338" sldId="290"/>
            <ac:picMk id="81" creationId="{958FC676-256B-1AE3-B915-54EF35BB8C1D}"/>
          </ac:picMkLst>
        </pc:picChg>
        <pc:picChg chg="add mod">
          <ac:chgData name="Ariana Dragoiu" userId="9954053e-f122-4687-8706-3793f98a79a6" providerId="ADAL" clId="{2329E0CD-6BE2-4978-95E4-634FDDE7E81E}" dt="2024-10-28T14:01:29.527" v="1556" actId="1076"/>
          <ac:picMkLst>
            <pc:docMk/>
            <pc:sldMk cId="614615338" sldId="290"/>
            <ac:picMk id="82" creationId="{F0D520F3-EF55-1ADE-7FC1-24C6F7A13C20}"/>
          </ac:picMkLst>
        </pc:picChg>
        <pc:picChg chg="add mod">
          <ac:chgData name="Ariana Dragoiu" userId="9954053e-f122-4687-8706-3793f98a79a6" providerId="ADAL" clId="{2329E0CD-6BE2-4978-95E4-634FDDE7E81E}" dt="2024-10-28T14:01:22.646" v="1554" actId="14100"/>
          <ac:picMkLst>
            <pc:docMk/>
            <pc:sldMk cId="614615338" sldId="290"/>
            <ac:picMk id="83" creationId="{48FF5B8F-7188-90E2-C813-FCE8E4CFA78C}"/>
          </ac:picMkLst>
        </pc:picChg>
        <pc:cxnChg chg="add mod">
          <ac:chgData name="Ariana Dragoiu" userId="9954053e-f122-4687-8706-3793f98a79a6" providerId="ADAL" clId="{2329E0CD-6BE2-4978-95E4-634FDDE7E81E}" dt="2024-10-28T13:59:27.768" v="1517"/>
          <ac:cxnSpMkLst>
            <pc:docMk/>
            <pc:sldMk cId="614615338" sldId="290"/>
            <ac:cxnSpMk id="3" creationId="{6B66941A-BF21-9B89-FC98-B8F1C9ABC06C}"/>
          </ac:cxnSpMkLst>
        </pc:cxnChg>
      </pc:sldChg>
      <pc:sldChg chg="addSp delSp modSp mod">
        <pc:chgData name="Ariana Dragoiu" userId="9954053e-f122-4687-8706-3793f98a79a6" providerId="ADAL" clId="{2329E0CD-6BE2-4978-95E4-634FDDE7E81E}" dt="2024-10-28T14:08:27.877" v="1665" actId="1076"/>
        <pc:sldMkLst>
          <pc:docMk/>
          <pc:sldMk cId="2958345308" sldId="291"/>
        </pc:sldMkLst>
        <pc:spChg chg="add mod">
          <ac:chgData name="Ariana Dragoiu" userId="9954053e-f122-4687-8706-3793f98a79a6" providerId="ADAL" clId="{2329E0CD-6BE2-4978-95E4-634FDDE7E81E}" dt="2024-10-28T14:08:03.376" v="1659" actId="1076"/>
          <ac:spMkLst>
            <pc:docMk/>
            <pc:sldMk cId="2958345308" sldId="291"/>
            <ac:spMk id="2" creationId="{A0D150E6-2605-4FCB-B2C9-F902103DD903}"/>
          </ac:spMkLst>
        </pc:spChg>
        <pc:spChg chg="add mod">
          <ac:chgData name="Ariana Dragoiu" userId="9954053e-f122-4687-8706-3793f98a79a6" providerId="ADAL" clId="{2329E0CD-6BE2-4978-95E4-634FDDE7E81E}" dt="2024-10-28T14:07:52.817" v="1657" actId="14100"/>
          <ac:spMkLst>
            <pc:docMk/>
            <pc:sldMk cId="2958345308" sldId="291"/>
            <ac:spMk id="4" creationId="{CEA63A70-E911-5173-790B-9065F289E753}"/>
          </ac:spMkLst>
        </pc:spChg>
        <pc:spChg chg="add mod">
          <ac:chgData name="Ariana Dragoiu" userId="9954053e-f122-4687-8706-3793f98a79a6" providerId="ADAL" clId="{2329E0CD-6BE2-4978-95E4-634FDDE7E81E}" dt="2024-10-28T14:05:01.717" v="1613" actId="207"/>
          <ac:spMkLst>
            <pc:docMk/>
            <pc:sldMk cId="2958345308" sldId="291"/>
            <ac:spMk id="5" creationId="{2DA796FA-8B7E-243E-DAD3-D5754B0891BC}"/>
          </ac:spMkLst>
        </pc:spChg>
        <pc:spChg chg="add del mod">
          <ac:chgData name="Ariana Dragoiu" userId="9954053e-f122-4687-8706-3793f98a79a6" providerId="ADAL" clId="{2329E0CD-6BE2-4978-95E4-634FDDE7E81E}" dt="2024-10-28T14:04:25.107" v="1601" actId="478"/>
          <ac:spMkLst>
            <pc:docMk/>
            <pc:sldMk cId="2958345308" sldId="291"/>
            <ac:spMk id="6" creationId="{A2AB237A-A411-7AFB-E5F1-5B71D4A9CAF0}"/>
          </ac:spMkLst>
        </pc:spChg>
        <pc:spChg chg="mod topLvl">
          <ac:chgData name="Ariana Dragoiu" userId="9954053e-f122-4687-8706-3793f98a79a6" providerId="ADAL" clId="{2329E0CD-6BE2-4978-95E4-634FDDE7E81E}" dt="2024-10-28T14:06:50.927" v="1642" actId="1035"/>
          <ac:spMkLst>
            <pc:docMk/>
            <pc:sldMk cId="2958345308" sldId="291"/>
            <ac:spMk id="9" creationId="{C1DF29B0-155C-E852-EE87-4EC5780F5D6F}"/>
          </ac:spMkLst>
        </pc:spChg>
        <pc:spChg chg="mod topLvl">
          <ac:chgData name="Ariana Dragoiu" userId="9954053e-f122-4687-8706-3793f98a79a6" providerId="ADAL" clId="{2329E0CD-6BE2-4978-95E4-634FDDE7E81E}" dt="2024-10-28T14:06:50.927" v="1642" actId="1035"/>
          <ac:spMkLst>
            <pc:docMk/>
            <pc:sldMk cId="2958345308" sldId="291"/>
            <ac:spMk id="10" creationId="{8BC20B5D-19E4-9AE4-2A86-260D8F18C392}"/>
          </ac:spMkLst>
        </pc:spChg>
        <pc:spChg chg="mod">
          <ac:chgData name="Ariana Dragoiu" userId="9954053e-f122-4687-8706-3793f98a79a6" providerId="ADAL" clId="{2329E0CD-6BE2-4978-95E4-634FDDE7E81E}" dt="2024-10-28T14:07:23.762" v="1651" actId="2085"/>
          <ac:spMkLst>
            <pc:docMk/>
            <pc:sldMk cId="2958345308" sldId="291"/>
            <ac:spMk id="33" creationId="{978DBDDB-ECF9-664A-F52C-E844D8360790}"/>
          </ac:spMkLst>
        </pc:spChg>
        <pc:spChg chg="mod">
          <ac:chgData name="Ariana Dragoiu" userId="9954053e-f122-4687-8706-3793f98a79a6" providerId="ADAL" clId="{2329E0CD-6BE2-4978-95E4-634FDDE7E81E}" dt="2024-10-28T14:07:30.292" v="1652" actId="208"/>
          <ac:spMkLst>
            <pc:docMk/>
            <pc:sldMk cId="2958345308" sldId="291"/>
            <ac:spMk id="34" creationId="{42F56A66-6B75-7A5A-E183-9583D3557791}"/>
          </ac:spMkLst>
        </pc:spChg>
        <pc:spChg chg="mod">
          <ac:chgData name="Ariana Dragoiu" userId="9954053e-f122-4687-8706-3793f98a79a6" providerId="ADAL" clId="{2329E0CD-6BE2-4978-95E4-634FDDE7E81E}" dt="2024-10-28T14:07:23.762" v="1651" actId="2085"/>
          <ac:spMkLst>
            <pc:docMk/>
            <pc:sldMk cId="2958345308" sldId="291"/>
            <ac:spMk id="36" creationId="{C0BFAE8D-F61D-B6B4-BBCF-B57B26CBC4CF}"/>
          </ac:spMkLst>
        </pc:spChg>
        <pc:spChg chg="mod">
          <ac:chgData name="Ariana Dragoiu" userId="9954053e-f122-4687-8706-3793f98a79a6" providerId="ADAL" clId="{2329E0CD-6BE2-4978-95E4-634FDDE7E81E}" dt="2024-10-28T14:07:32.923" v="1653" actId="208"/>
          <ac:spMkLst>
            <pc:docMk/>
            <pc:sldMk cId="2958345308" sldId="291"/>
            <ac:spMk id="37" creationId="{91B24788-ED21-BE78-8B72-71EDD0FC90ED}"/>
          </ac:spMkLst>
        </pc:spChg>
        <pc:spChg chg="mod">
          <ac:chgData name="Ariana Dragoiu" userId="9954053e-f122-4687-8706-3793f98a79a6" providerId="ADAL" clId="{2329E0CD-6BE2-4978-95E4-634FDDE7E81E}" dt="2024-10-28T14:07:23.762" v="1651" actId="2085"/>
          <ac:spMkLst>
            <pc:docMk/>
            <pc:sldMk cId="2958345308" sldId="291"/>
            <ac:spMk id="39" creationId="{BC5F21B9-C729-BAFC-8109-E64DBF28A10B}"/>
          </ac:spMkLst>
        </pc:spChg>
        <pc:spChg chg="mod">
          <ac:chgData name="Ariana Dragoiu" userId="9954053e-f122-4687-8706-3793f98a79a6" providerId="ADAL" clId="{2329E0CD-6BE2-4978-95E4-634FDDE7E81E}" dt="2024-10-28T14:07:35.630" v="1654" actId="208"/>
          <ac:spMkLst>
            <pc:docMk/>
            <pc:sldMk cId="2958345308" sldId="291"/>
            <ac:spMk id="40" creationId="{A988EF18-B292-DCC1-BD3E-ABD57FF8FF4E}"/>
          </ac:spMkLst>
        </pc:spChg>
        <pc:spChg chg="mod">
          <ac:chgData name="Ariana Dragoiu" userId="9954053e-f122-4687-8706-3793f98a79a6" providerId="ADAL" clId="{2329E0CD-6BE2-4978-95E4-634FDDE7E81E}" dt="2024-10-28T14:07:23.762" v="1651" actId="2085"/>
          <ac:spMkLst>
            <pc:docMk/>
            <pc:sldMk cId="2958345308" sldId="291"/>
            <ac:spMk id="42" creationId="{49F43B87-915C-2F23-198F-1CF342C7C657}"/>
          </ac:spMkLst>
        </pc:spChg>
        <pc:spChg chg="mod">
          <ac:chgData name="Ariana Dragoiu" userId="9954053e-f122-4687-8706-3793f98a79a6" providerId="ADAL" clId="{2329E0CD-6BE2-4978-95E4-634FDDE7E81E}" dt="2024-10-28T14:07:38.127" v="1655" actId="208"/>
          <ac:spMkLst>
            <pc:docMk/>
            <pc:sldMk cId="2958345308" sldId="291"/>
            <ac:spMk id="43" creationId="{77D3E9F1-0D3F-09E5-1AFF-F59AD0716A8E}"/>
          </ac:spMkLst>
        </pc:spChg>
        <pc:grpChg chg="add del mod">
          <ac:chgData name="Ariana Dragoiu" userId="9954053e-f122-4687-8706-3793f98a79a6" providerId="ADAL" clId="{2329E0CD-6BE2-4978-95E4-634FDDE7E81E}" dt="2024-10-28T14:05:59.247" v="1628" actId="165"/>
          <ac:grpSpMkLst>
            <pc:docMk/>
            <pc:sldMk cId="2958345308" sldId="291"/>
            <ac:grpSpMk id="7" creationId="{63F34409-490D-1E6A-5EAA-869144790BA6}"/>
          </ac:grpSpMkLst>
        </pc:grpChg>
        <pc:grpChg chg="del mod">
          <ac:chgData name="Ariana Dragoiu" userId="9954053e-f122-4687-8706-3793f98a79a6" providerId="ADAL" clId="{2329E0CD-6BE2-4978-95E4-634FDDE7E81E}" dt="2024-10-28T14:04:44.558" v="1610" actId="478"/>
          <ac:grpSpMkLst>
            <pc:docMk/>
            <pc:sldMk cId="2958345308" sldId="291"/>
            <ac:grpSpMk id="8" creationId="{5BDDB634-335F-B3E7-471B-927FC9BEF3F7}"/>
          </ac:grpSpMkLst>
        </pc:grpChg>
        <pc:grpChg chg="add mod">
          <ac:chgData name="Ariana Dragoiu" userId="9954053e-f122-4687-8706-3793f98a79a6" providerId="ADAL" clId="{2329E0CD-6BE2-4978-95E4-634FDDE7E81E}" dt="2024-10-28T14:07:21.173" v="1650" actId="14100"/>
          <ac:grpSpMkLst>
            <pc:docMk/>
            <pc:sldMk cId="2958345308" sldId="291"/>
            <ac:grpSpMk id="32" creationId="{22F6DF6E-B389-D0F3-0E2A-5304719C8E99}"/>
          </ac:grpSpMkLst>
        </pc:grpChg>
        <pc:grpChg chg="add mod">
          <ac:chgData name="Ariana Dragoiu" userId="9954053e-f122-4687-8706-3793f98a79a6" providerId="ADAL" clId="{2329E0CD-6BE2-4978-95E4-634FDDE7E81E}" dt="2024-10-28T14:07:21.173" v="1650" actId="14100"/>
          <ac:grpSpMkLst>
            <pc:docMk/>
            <pc:sldMk cId="2958345308" sldId="291"/>
            <ac:grpSpMk id="35" creationId="{89C0296F-0CAD-1EC6-43A9-508705F36B96}"/>
          </ac:grpSpMkLst>
        </pc:grpChg>
        <pc:grpChg chg="add mod">
          <ac:chgData name="Ariana Dragoiu" userId="9954053e-f122-4687-8706-3793f98a79a6" providerId="ADAL" clId="{2329E0CD-6BE2-4978-95E4-634FDDE7E81E}" dt="2024-10-28T14:07:21.173" v="1650" actId="14100"/>
          <ac:grpSpMkLst>
            <pc:docMk/>
            <pc:sldMk cId="2958345308" sldId="291"/>
            <ac:grpSpMk id="38" creationId="{D6CB3BE2-B0B4-414D-58C1-3A31EEFDF6B7}"/>
          </ac:grpSpMkLst>
        </pc:grpChg>
        <pc:grpChg chg="add mod">
          <ac:chgData name="Ariana Dragoiu" userId="9954053e-f122-4687-8706-3793f98a79a6" providerId="ADAL" clId="{2329E0CD-6BE2-4978-95E4-634FDDE7E81E}" dt="2024-10-28T14:07:21.173" v="1650" actId="14100"/>
          <ac:grpSpMkLst>
            <pc:docMk/>
            <pc:sldMk cId="2958345308" sldId="291"/>
            <ac:grpSpMk id="41" creationId="{3E793284-A15B-C6F2-F9E1-E8651976503E}"/>
          </ac:grpSpMkLst>
        </pc:grpChg>
        <pc:graphicFrameChg chg="add mod">
          <ac:chgData name="Ariana Dragoiu" userId="9954053e-f122-4687-8706-3793f98a79a6" providerId="ADAL" clId="{2329E0CD-6BE2-4978-95E4-634FDDE7E81E}" dt="2024-10-28T14:08:27.877" v="1665" actId="1076"/>
          <ac:graphicFrameMkLst>
            <pc:docMk/>
            <pc:sldMk cId="2958345308" sldId="291"/>
            <ac:graphicFrameMk id="44" creationId="{410AA9B9-3067-3EA2-7283-FE9373A69599}"/>
          </ac:graphicFrameMkLst>
        </pc:graphicFrameChg>
        <pc:picChg chg="mod topLvl">
          <ac:chgData name="Ariana Dragoiu" userId="9954053e-f122-4687-8706-3793f98a79a6" providerId="ADAL" clId="{2329E0CD-6BE2-4978-95E4-634FDDE7E81E}" dt="2024-10-28T14:06:50.927" v="1642" actId="1035"/>
          <ac:picMkLst>
            <pc:docMk/>
            <pc:sldMk cId="2958345308" sldId="291"/>
            <ac:picMk id="11" creationId="{D156E3A2-1B98-9F7B-389F-C6D7ADAEC8FB}"/>
          </ac:picMkLst>
        </pc:picChg>
        <pc:picChg chg="mod topLvl">
          <ac:chgData name="Ariana Dragoiu" userId="9954053e-f122-4687-8706-3793f98a79a6" providerId="ADAL" clId="{2329E0CD-6BE2-4978-95E4-634FDDE7E81E}" dt="2024-10-28T14:06:50.927" v="1642" actId="1035"/>
          <ac:picMkLst>
            <pc:docMk/>
            <pc:sldMk cId="2958345308" sldId="291"/>
            <ac:picMk id="12" creationId="{50A1018B-CEAB-81F1-68D5-DBF17D28F123}"/>
          </ac:picMkLst>
        </pc:picChg>
        <pc:picChg chg="mod topLvl">
          <ac:chgData name="Ariana Dragoiu" userId="9954053e-f122-4687-8706-3793f98a79a6" providerId="ADAL" clId="{2329E0CD-6BE2-4978-95E4-634FDDE7E81E}" dt="2024-10-28T14:06:50.927" v="1642" actId="1035"/>
          <ac:picMkLst>
            <pc:docMk/>
            <pc:sldMk cId="2958345308" sldId="291"/>
            <ac:picMk id="13" creationId="{D5F51FF5-181D-B739-116A-0B00AA997AB6}"/>
          </ac:picMkLst>
        </pc:picChg>
        <pc:picChg chg="mod topLvl">
          <ac:chgData name="Ariana Dragoiu" userId="9954053e-f122-4687-8706-3793f98a79a6" providerId="ADAL" clId="{2329E0CD-6BE2-4978-95E4-634FDDE7E81E}" dt="2024-10-28T14:06:50.927" v="1642" actId="1035"/>
          <ac:picMkLst>
            <pc:docMk/>
            <pc:sldMk cId="2958345308" sldId="291"/>
            <ac:picMk id="14" creationId="{08FE811F-CFB9-D71B-7532-A2596C4C9CB1}"/>
          </ac:picMkLst>
        </pc:picChg>
        <pc:picChg chg="mod topLvl">
          <ac:chgData name="Ariana Dragoiu" userId="9954053e-f122-4687-8706-3793f98a79a6" providerId="ADAL" clId="{2329E0CD-6BE2-4978-95E4-634FDDE7E81E}" dt="2024-10-28T14:06:50.927" v="1642" actId="1035"/>
          <ac:picMkLst>
            <pc:docMk/>
            <pc:sldMk cId="2958345308" sldId="291"/>
            <ac:picMk id="15" creationId="{278E7D35-3BC8-B8DC-EC20-7D84025251EE}"/>
          </ac:picMkLst>
        </pc:picChg>
        <pc:picChg chg="mod topLvl">
          <ac:chgData name="Ariana Dragoiu" userId="9954053e-f122-4687-8706-3793f98a79a6" providerId="ADAL" clId="{2329E0CD-6BE2-4978-95E4-634FDDE7E81E}" dt="2024-10-28T14:06:50.927" v="1642" actId="1035"/>
          <ac:picMkLst>
            <pc:docMk/>
            <pc:sldMk cId="2958345308" sldId="291"/>
            <ac:picMk id="16" creationId="{8D7E3095-FCB0-9B30-5A95-982F9814D389}"/>
          </ac:picMkLst>
        </pc:picChg>
        <pc:picChg chg="mod topLvl">
          <ac:chgData name="Ariana Dragoiu" userId="9954053e-f122-4687-8706-3793f98a79a6" providerId="ADAL" clId="{2329E0CD-6BE2-4978-95E4-634FDDE7E81E}" dt="2024-10-28T14:06:50.927" v="1642" actId="1035"/>
          <ac:picMkLst>
            <pc:docMk/>
            <pc:sldMk cId="2958345308" sldId="291"/>
            <ac:picMk id="17" creationId="{4E323858-3D97-3E8F-8F42-D55A2D1750A0}"/>
          </ac:picMkLst>
        </pc:picChg>
        <pc:picChg chg="mod topLvl">
          <ac:chgData name="Ariana Dragoiu" userId="9954053e-f122-4687-8706-3793f98a79a6" providerId="ADAL" clId="{2329E0CD-6BE2-4978-95E4-634FDDE7E81E}" dt="2024-10-28T14:06:50.927" v="1642" actId="1035"/>
          <ac:picMkLst>
            <pc:docMk/>
            <pc:sldMk cId="2958345308" sldId="291"/>
            <ac:picMk id="18" creationId="{EC06592C-B0FB-70F5-5A50-16933C3E0534}"/>
          </ac:picMkLst>
        </pc:picChg>
        <pc:picChg chg="mod topLvl">
          <ac:chgData name="Ariana Dragoiu" userId="9954053e-f122-4687-8706-3793f98a79a6" providerId="ADAL" clId="{2329E0CD-6BE2-4978-95E4-634FDDE7E81E}" dt="2024-10-28T14:06:50.927" v="1642" actId="1035"/>
          <ac:picMkLst>
            <pc:docMk/>
            <pc:sldMk cId="2958345308" sldId="291"/>
            <ac:picMk id="19" creationId="{F6FAAC08-52FD-9585-C187-464322870992}"/>
          </ac:picMkLst>
        </pc:picChg>
        <pc:picChg chg="mod topLvl">
          <ac:chgData name="Ariana Dragoiu" userId="9954053e-f122-4687-8706-3793f98a79a6" providerId="ADAL" clId="{2329E0CD-6BE2-4978-95E4-634FDDE7E81E}" dt="2024-10-28T14:06:50.927" v="1642" actId="1035"/>
          <ac:picMkLst>
            <pc:docMk/>
            <pc:sldMk cId="2958345308" sldId="291"/>
            <ac:picMk id="20" creationId="{2A7D78FA-7F3B-E9BF-5C39-6CF2B9237579}"/>
          </ac:picMkLst>
        </pc:picChg>
        <pc:picChg chg="mod topLvl">
          <ac:chgData name="Ariana Dragoiu" userId="9954053e-f122-4687-8706-3793f98a79a6" providerId="ADAL" clId="{2329E0CD-6BE2-4978-95E4-634FDDE7E81E}" dt="2024-10-28T14:06:50.927" v="1642" actId="1035"/>
          <ac:picMkLst>
            <pc:docMk/>
            <pc:sldMk cId="2958345308" sldId="291"/>
            <ac:picMk id="21" creationId="{6EE82A6B-F755-53E4-E51F-9A01F8A04349}"/>
          </ac:picMkLst>
        </pc:picChg>
        <pc:picChg chg="mod topLvl">
          <ac:chgData name="Ariana Dragoiu" userId="9954053e-f122-4687-8706-3793f98a79a6" providerId="ADAL" clId="{2329E0CD-6BE2-4978-95E4-634FDDE7E81E}" dt="2024-10-28T14:06:50.927" v="1642" actId="1035"/>
          <ac:picMkLst>
            <pc:docMk/>
            <pc:sldMk cId="2958345308" sldId="291"/>
            <ac:picMk id="22" creationId="{CECE660F-E4D6-8606-2675-91E83712E41A}"/>
          </ac:picMkLst>
        </pc:picChg>
        <pc:picChg chg="mod topLvl">
          <ac:chgData name="Ariana Dragoiu" userId="9954053e-f122-4687-8706-3793f98a79a6" providerId="ADAL" clId="{2329E0CD-6BE2-4978-95E4-634FDDE7E81E}" dt="2024-10-28T14:06:50.927" v="1642" actId="1035"/>
          <ac:picMkLst>
            <pc:docMk/>
            <pc:sldMk cId="2958345308" sldId="291"/>
            <ac:picMk id="23" creationId="{041DC74C-7C5A-E4D4-2CC3-1BAF04C208F3}"/>
          </ac:picMkLst>
        </pc:picChg>
        <pc:picChg chg="mod topLvl">
          <ac:chgData name="Ariana Dragoiu" userId="9954053e-f122-4687-8706-3793f98a79a6" providerId="ADAL" clId="{2329E0CD-6BE2-4978-95E4-634FDDE7E81E}" dt="2024-10-28T14:06:50.927" v="1642" actId="1035"/>
          <ac:picMkLst>
            <pc:docMk/>
            <pc:sldMk cId="2958345308" sldId="291"/>
            <ac:picMk id="24" creationId="{F4D621EE-ED15-FB29-130D-F67591B1AF0D}"/>
          </ac:picMkLst>
        </pc:picChg>
        <pc:picChg chg="mod topLvl">
          <ac:chgData name="Ariana Dragoiu" userId="9954053e-f122-4687-8706-3793f98a79a6" providerId="ADAL" clId="{2329E0CD-6BE2-4978-95E4-634FDDE7E81E}" dt="2024-10-28T14:06:50.927" v="1642" actId="1035"/>
          <ac:picMkLst>
            <pc:docMk/>
            <pc:sldMk cId="2958345308" sldId="291"/>
            <ac:picMk id="25" creationId="{40ACFDDC-0097-48F2-732A-8791D157D909}"/>
          </ac:picMkLst>
        </pc:picChg>
        <pc:picChg chg="mod topLvl">
          <ac:chgData name="Ariana Dragoiu" userId="9954053e-f122-4687-8706-3793f98a79a6" providerId="ADAL" clId="{2329E0CD-6BE2-4978-95E4-634FDDE7E81E}" dt="2024-10-28T14:06:50.927" v="1642" actId="1035"/>
          <ac:picMkLst>
            <pc:docMk/>
            <pc:sldMk cId="2958345308" sldId="291"/>
            <ac:picMk id="26" creationId="{7E781938-5108-5986-B7DD-DD607F7D95E1}"/>
          </ac:picMkLst>
        </pc:picChg>
        <pc:picChg chg="mod topLvl">
          <ac:chgData name="Ariana Dragoiu" userId="9954053e-f122-4687-8706-3793f98a79a6" providerId="ADAL" clId="{2329E0CD-6BE2-4978-95E4-634FDDE7E81E}" dt="2024-10-28T14:06:50.927" v="1642" actId="1035"/>
          <ac:picMkLst>
            <pc:docMk/>
            <pc:sldMk cId="2958345308" sldId="291"/>
            <ac:picMk id="27" creationId="{CC96C749-0C1E-1A5D-C33F-6BBEC43D4A47}"/>
          </ac:picMkLst>
        </pc:picChg>
        <pc:picChg chg="mod topLvl">
          <ac:chgData name="Ariana Dragoiu" userId="9954053e-f122-4687-8706-3793f98a79a6" providerId="ADAL" clId="{2329E0CD-6BE2-4978-95E4-634FDDE7E81E}" dt="2024-10-28T14:06:50.927" v="1642" actId="1035"/>
          <ac:picMkLst>
            <pc:docMk/>
            <pc:sldMk cId="2958345308" sldId="291"/>
            <ac:picMk id="28" creationId="{5E8E73F9-3228-BA2F-9660-CA84240F13D3}"/>
          </ac:picMkLst>
        </pc:picChg>
        <pc:cxnChg chg="add mod">
          <ac:chgData name="Ariana Dragoiu" userId="9954053e-f122-4687-8706-3793f98a79a6" providerId="ADAL" clId="{2329E0CD-6BE2-4978-95E4-634FDDE7E81E}" dt="2024-10-28T14:02:21.491" v="1568"/>
          <ac:cxnSpMkLst>
            <pc:docMk/>
            <pc:sldMk cId="2958345308" sldId="291"/>
            <ac:cxnSpMk id="3" creationId="{C0BFEC34-EF63-565F-D241-35B4D319ABBA}"/>
          </ac:cxnSpMkLst>
        </pc:cxnChg>
        <pc:cxnChg chg="del mod">
          <ac:chgData name="Ariana Dragoiu" userId="9954053e-f122-4687-8706-3793f98a79a6" providerId="ADAL" clId="{2329E0CD-6BE2-4978-95E4-634FDDE7E81E}" dt="2024-10-28T14:04:41.633" v="1609" actId="478"/>
          <ac:cxnSpMkLst>
            <pc:docMk/>
            <pc:sldMk cId="2958345308" sldId="291"/>
            <ac:cxnSpMk id="29" creationId="{468B9FEB-1DB8-A4A5-CA63-3BA95A81C20A}"/>
          </ac:cxnSpMkLst>
        </pc:cxnChg>
        <pc:cxnChg chg="del mod">
          <ac:chgData name="Ariana Dragoiu" userId="9954053e-f122-4687-8706-3793f98a79a6" providerId="ADAL" clId="{2329E0CD-6BE2-4978-95E4-634FDDE7E81E}" dt="2024-10-28T14:04:44.558" v="1610" actId="478"/>
          <ac:cxnSpMkLst>
            <pc:docMk/>
            <pc:sldMk cId="2958345308" sldId="291"/>
            <ac:cxnSpMk id="30" creationId="{A6FA4CA2-342B-E782-AD91-04A6CC1E0015}"/>
          </ac:cxnSpMkLst>
        </pc:cxnChg>
        <pc:cxnChg chg="del mod">
          <ac:chgData name="Ariana Dragoiu" userId="9954053e-f122-4687-8706-3793f98a79a6" providerId="ADAL" clId="{2329E0CD-6BE2-4978-95E4-634FDDE7E81E}" dt="2024-10-28T14:04:46.233" v="1611" actId="478"/>
          <ac:cxnSpMkLst>
            <pc:docMk/>
            <pc:sldMk cId="2958345308" sldId="291"/>
            <ac:cxnSpMk id="31" creationId="{5D3D7D49-821E-172A-D8B4-490DB95ECDD4}"/>
          </ac:cxnSpMkLst>
        </pc:cxnChg>
      </pc:sldChg>
      <pc:sldChg chg="addSp delSp modSp mod">
        <pc:chgData name="Ariana Dragoiu" userId="9954053e-f122-4687-8706-3793f98a79a6" providerId="ADAL" clId="{2329E0CD-6BE2-4978-95E4-634FDDE7E81E}" dt="2024-10-28T14:17:26.912" v="1853"/>
        <pc:sldMkLst>
          <pc:docMk/>
          <pc:sldMk cId="1242712021" sldId="292"/>
        </pc:sldMkLst>
        <pc:spChg chg="add mod">
          <ac:chgData name="Ariana Dragoiu" userId="9954053e-f122-4687-8706-3793f98a79a6" providerId="ADAL" clId="{2329E0CD-6BE2-4978-95E4-634FDDE7E81E}" dt="2024-10-28T14:08:55.164" v="1679" actId="20577"/>
          <ac:spMkLst>
            <pc:docMk/>
            <pc:sldMk cId="1242712021" sldId="292"/>
            <ac:spMk id="2" creationId="{C9FF114A-911E-87B0-444C-9E38EFCF1710}"/>
          </ac:spMkLst>
        </pc:spChg>
        <pc:spChg chg="add mod">
          <ac:chgData name="Ariana Dragoiu" userId="9954053e-f122-4687-8706-3793f98a79a6" providerId="ADAL" clId="{2329E0CD-6BE2-4978-95E4-634FDDE7E81E}" dt="2024-10-28T14:17:26.912" v="1853"/>
          <ac:spMkLst>
            <pc:docMk/>
            <pc:sldMk cId="1242712021" sldId="292"/>
            <ac:spMk id="5" creationId="{9104FAEA-B98F-D00B-9849-F3A46D521E8F}"/>
          </ac:spMkLst>
        </pc:spChg>
        <pc:spChg chg="del mod">
          <ac:chgData name="Ariana Dragoiu" userId="9954053e-f122-4687-8706-3793f98a79a6" providerId="ADAL" clId="{2329E0CD-6BE2-4978-95E4-634FDDE7E81E}" dt="2024-10-28T14:10:01.608" v="1693" actId="478"/>
          <ac:spMkLst>
            <pc:docMk/>
            <pc:sldMk cId="1242712021" sldId="292"/>
            <ac:spMk id="7" creationId="{229F58E9-4B69-7292-3321-ECD8FD5DA33A}"/>
          </ac:spMkLst>
        </pc:spChg>
        <pc:spChg chg="mod">
          <ac:chgData name="Ariana Dragoiu" userId="9954053e-f122-4687-8706-3793f98a79a6" providerId="ADAL" clId="{2329E0CD-6BE2-4978-95E4-634FDDE7E81E}" dt="2024-10-28T14:15:32.106" v="1830" actId="113"/>
          <ac:spMkLst>
            <pc:docMk/>
            <pc:sldMk cId="1242712021" sldId="292"/>
            <ac:spMk id="9" creationId="{9AD462B2-8C57-879C-4964-772A5F36D701}"/>
          </ac:spMkLst>
        </pc:spChg>
        <pc:spChg chg="mod">
          <ac:chgData name="Ariana Dragoiu" userId="9954053e-f122-4687-8706-3793f98a79a6" providerId="ADAL" clId="{2329E0CD-6BE2-4978-95E4-634FDDE7E81E}" dt="2024-10-28T14:11:01.937" v="1714" actId="403"/>
          <ac:spMkLst>
            <pc:docMk/>
            <pc:sldMk cId="1242712021" sldId="292"/>
            <ac:spMk id="10" creationId="{03808876-5E56-DB2F-78B4-85B3A9D6A14E}"/>
          </ac:spMkLst>
        </pc:spChg>
        <pc:spChg chg="mod">
          <ac:chgData name="Ariana Dragoiu" userId="9954053e-f122-4687-8706-3793f98a79a6" providerId="ADAL" clId="{2329E0CD-6BE2-4978-95E4-634FDDE7E81E}" dt="2024-10-28T14:11:01.937" v="1714" actId="403"/>
          <ac:spMkLst>
            <pc:docMk/>
            <pc:sldMk cId="1242712021" sldId="292"/>
            <ac:spMk id="16" creationId="{3BD07162-66B5-F860-4DDC-21D8B896FE45}"/>
          </ac:spMkLst>
        </pc:spChg>
        <pc:spChg chg="mod">
          <ac:chgData name="Ariana Dragoiu" userId="9954053e-f122-4687-8706-3793f98a79a6" providerId="ADAL" clId="{2329E0CD-6BE2-4978-95E4-634FDDE7E81E}" dt="2024-10-28T14:15:48.145" v="1833" actId="113"/>
          <ac:spMkLst>
            <pc:docMk/>
            <pc:sldMk cId="1242712021" sldId="292"/>
            <ac:spMk id="18" creationId="{64C90DC7-50E3-82C4-65A6-7083A3985B9D}"/>
          </ac:spMkLst>
        </pc:spChg>
        <pc:spChg chg="mod">
          <ac:chgData name="Ariana Dragoiu" userId="9954053e-f122-4687-8706-3793f98a79a6" providerId="ADAL" clId="{2329E0CD-6BE2-4978-95E4-634FDDE7E81E}" dt="2024-10-28T14:11:01.937" v="1714" actId="403"/>
          <ac:spMkLst>
            <pc:docMk/>
            <pc:sldMk cId="1242712021" sldId="292"/>
            <ac:spMk id="19" creationId="{B54E95DE-89EF-5833-0258-765513BD7439}"/>
          </ac:spMkLst>
        </pc:spChg>
        <pc:spChg chg="mod">
          <ac:chgData name="Ariana Dragoiu" userId="9954053e-f122-4687-8706-3793f98a79a6" providerId="ADAL" clId="{2329E0CD-6BE2-4978-95E4-634FDDE7E81E}" dt="2024-10-28T14:11:01.937" v="1714" actId="403"/>
          <ac:spMkLst>
            <pc:docMk/>
            <pc:sldMk cId="1242712021" sldId="292"/>
            <ac:spMk id="24" creationId="{0CA4F003-D1D4-EA8C-D5BA-6BE9B8F1EB2D}"/>
          </ac:spMkLst>
        </pc:spChg>
        <pc:spChg chg="mod">
          <ac:chgData name="Ariana Dragoiu" userId="9954053e-f122-4687-8706-3793f98a79a6" providerId="ADAL" clId="{2329E0CD-6BE2-4978-95E4-634FDDE7E81E}" dt="2024-10-28T14:11:21.860" v="1725" actId="14100"/>
          <ac:spMkLst>
            <pc:docMk/>
            <pc:sldMk cId="1242712021" sldId="292"/>
            <ac:spMk id="26" creationId="{3A000F62-87D4-65C8-3D4A-3610D278ED76}"/>
          </ac:spMkLst>
        </pc:spChg>
        <pc:spChg chg="mod">
          <ac:chgData name="Ariana Dragoiu" userId="9954053e-f122-4687-8706-3793f98a79a6" providerId="ADAL" clId="{2329E0CD-6BE2-4978-95E4-634FDDE7E81E}" dt="2024-10-28T14:11:01.937" v="1714" actId="403"/>
          <ac:spMkLst>
            <pc:docMk/>
            <pc:sldMk cId="1242712021" sldId="292"/>
            <ac:spMk id="27" creationId="{2DA5338B-FB93-4D27-1938-31F3C8CAD912}"/>
          </ac:spMkLst>
        </pc:spChg>
        <pc:spChg chg="del mod">
          <ac:chgData name="Ariana Dragoiu" userId="9954053e-f122-4687-8706-3793f98a79a6" providerId="ADAL" clId="{2329E0CD-6BE2-4978-95E4-634FDDE7E81E}" dt="2024-10-28T14:10:04.679" v="1694" actId="478"/>
          <ac:spMkLst>
            <pc:docMk/>
            <pc:sldMk cId="1242712021" sldId="292"/>
            <ac:spMk id="32" creationId="{651F5FAF-93D4-058C-4793-C1C0BD08B49D}"/>
          </ac:spMkLst>
        </pc:spChg>
        <pc:spChg chg="mod">
          <ac:chgData name="Ariana Dragoiu" userId="9954053e-f122-4687-8706-3793f98a79a6" providerId="ADAL" clId="{2329E0CD-6BE2-4978-95E4-634FDDE7E81E}" dt="2024-10-28T14:15:53.499" v="1835" actId="6549"/>
          <ac:spMkLst>
            <pc:docMk/>
            <pc:sldMk cId="1242712021" sldId="292"/>
            <ac:spMk id="34" creationId="{B93897AF-4E17-7123-CA2F-82CCDFBCE21C}"/>
          </ac:spMkLst>
        </pc:spChg>
        <pc:spChg chg="mod">
          <ac:chgData name="Ariana Dragoiu" userId="9954053e-f122-4687-8706-3793f98a79a6" providerId="ADAL" clId="{2329E0CD-6BE2-4978-95E4-634FDDE7E81E}" dt="2024-10-28T14:11:01.937" v="1714" actId="403"/>
          <ac:spMkLst>
            <pc:docMk/>
            <pc:sldMk cId="1242712021" sldId="292"/>
            <ac:spMk id="35" creationId="{98C6FB68-074A-3999-0D7D-E46410AF1F2A}"/>
          </ac:spMkLst>
        </pc:spChg>
        <pc:spChg chg="add mod">
          <ac:chgData name="Ariana Dragoiu" userId="9954053e-f122-4687-8706-3793f98a79a6" providerId="ADAL" clId="{2329E0CD-6BE2-4978-95E4-634FDDE7E81E}" dt="2024-10-28T14:16:19.311" v="1848" actId="14100"/>
          <ac:spMkLst>
            <pc:docMk/>
            <pc:sldMk cId="1242712021" sldId="292"/>
            <ac:spMk id="37" creationId="{C318C053-6AB0-9237-3D9E-71A68456AD3A}"/>
          </ac:spMkLst>
        </pc:spChg>
        <pc:spChg chg="mod">
          <ac:chgData name="Ariana Dragoiu" userId="9954053e-f122-4687-8706-3793f98a79a6" providerId="ADAL" clId="{2329E0CD-6BE2-4978-95E4-634FDDE7E81E}" dt="2024-10-28T14:14:46.903" v="1814"/>
          <ac:spMkLst>
            <pc:docMk/>
            <pc:sldMk cId="1242712021" sldId="292"/>
            <ac:spMk id="42" creationId="{412B7E30-C9B0-0ABC-020B-EF99F1C4AC1B}"/>
          </ac:spMkLst>
        </pc:spChg>
        <pc:spChg chg="mod">
          <ac:chgData name="Ariana Dragoiu" userId="9954053e-f122-4687-8706-3793f98a79a6" providerId="ADAL" clId="{2329E0CD-6BE2-4978-95E4-634FDDE7E81E}" dt="2024-10-28T14:14:46.903" v="1814"/>
          <ac:spMkLst>
            <pc:docMk/>
            <pc:sldMk cId="1242712021" sldId="292"/>
            <ac:spMk id="43" creationId="{FC8733A1-F5D6-B571-9221-24A7ECC59193}"/>
          </ac:spMkLst>
        </pc:spChg>
        <pc:grpChg chg="add mod">
          <ac:chgData name="Ariana Dragoiu" userId="9954053e-f122-4687-8706-3793f98a79a6" providerId="ADAL" clId="{2329E0CD-6BE2-4978-95E4-634FDDE7E81E}" dt="2024-10-28T14:09:15.544" v="1682" actId="1076"/>
          <ac:grpSpMkLst>
            <pc:docMk/>
            <pc:sldMk cId="1242712021" sldId="292"/>
            <ac:grpSpMk id="6" creationId="{7039238D-34E9-3D7C-270F-19EFAF7DA47D}"/>
          </ac:grpSpMkLst>
        </pc:grpChg>
        <pc:grpChg chg="add del mod">
          <ac:chgData name="Ariana Dragoiu" userId="9954053e-f122-4687-8706-3793f98a79a6" providerId="ADAL" clId="{2329E0CD-6BE2-4978-95E4-634FDDE7E81E}" dt="2024-10-28T14:14:23.669" v="1805" actId="478"/>
          <ac:grpSpMkLst>
            <pc:docMk/>
            <pc:sldMk cId="1242712021" sldId="292"/>
            <ac:grpSpMk id="13" creationId="{8F06BAD3-F3DB-41E0-46F7-93089718BF2D}"/>
          </ac:grpSpMkLst>
        </pc:grpChg>
        <pc:grpChg chg="mod topLvl">
          <ac:chgData name="Ariana Dragoiu" userId="9954053e-f122-4687-8706-3793f98a79a6" providerId="ADAL" clId="{2329E0CD-6BE2-4978-95E4-634FDDE7E81E}" dt="2024-10-28T14:14:23.669" v="1805" actId="478"/>
          <ac:grpSpMkLst>
            <pc:docMk/>
            <pc:sldMk cId="1242712021" sldId="292"/>
            <ac:grpSpMk id="14" creationId="{F1A6BC6D-4B20-EF57-4E35-FA417CC195C8}"/>
          </ac:grpSpMkLst>
        </pc:grpChg>
        <pc:grpChg chg="add del mod">
          <ac:chgData name="Ariana Dragoiu" userId="9954053e-f122-4687-8706-3793f98a79a6" providerId="ADAL" clId="{2329E0CD-6BE2-4978-95E4-634FDDE7E81E}" dt="2024-10-28T14:13:38.157" v="1790" actId="478"/>
          <ac:grpSpMkLst>
            <pc:docMk/>
            <pc:sldMk cId="1242712021" sldId="292"/>
            <ac:grpSpMk id="21" creationId="{02B587A7-0D31-F73C-6496-C2EFAEF60D82}"/>
          </ac:grpSpMkLst>
        </pc:grpChg>
        <pc:grpChg chg="mod">
          <ac:chgData name="Ariana Dragoiu" userId="9954053e-f122-4687-8706-3793f98a79a6" providerId="ADAL" clId="{2329E0CD-6BE2-4978-95E4-634FDDE7E81E}" dt="2024-10-28T14:09:09.345" v="1681"/>
          <ac:grpSpMkLst>
            <pc:docMk/>
            <pc:sldMk cId="1242712021" sldId="292"/>
            <ac:grpSpMk id="22" creationId="{11CBD263-4A4E-F45C-6EBC-802A760F4D3A}"/>
          </ac:grpSpMkLst>
        </pc:grpChg>
        <pc:grpChg chg="add del mod">
          <ac:chgData name="Ariana Dragoiu" userId="9954053e-f122-4687-8706-3793f98a79a6" providerId="ADAL" clId="{2329E0CD-6BE2-4978-95E4-634FDDE7E81E}" dt="2024-10-28T14:14:59.694" v="1819" actId="478"/>
          <ac:grpSpMkLst>
            <pc:docMk/>
            <pc:sldMk cId="1242712021" sldId="292"/>
            <ac:grpSpMk id="29" creationId="{84B06C2F-8672-82B0-B774-DCDEA6344AF0}"/>
          </ac:grpSpMkLst>
        </pc:grpChg>
        <pc:grpChg chg="mod topLvl">
          <ac:chgData name="Ariana Dragoiu" userId="9954053e-f122-4687-8706-3793f98a79a6" providerId="ADAL" clId="{2329E0CD-6BE2-4978-95E4-634FDDE7E81E}" dt="2024-10-28T14:14:59.694" v="1819" actId="478"/>
          <ac:grpSpMkLst>
            <pc:docMk/>
            <pc:sldMk cId="1242712021" sldId="292"/>
            <ac:grpSpMk id="30" creationId="{A71FBE80-3748-4A6E-B4E3-02893C1CBA28}"/>
          </ac:grpSpMkLst>
        </pc:grpChg>
        <pc:grpChg chg="add mod">
          <ac:chgData name="Ariana Dragoiu" userId="9954053e-f122-4687-8706-3793f98a79a6" providerId="ADAL" clId="{2329E0CD-6BE2-4978-95E4-634FDDE7E81E}" dt="2024-10-28T14:14:46.903" v="1814"/>
          <ac:grpSpMkLst>
            <pc:docMk/>
            <pc:sldMk cId="1242712021" sldId="292"/>
            <ac:grpSpMk id="41" creationId="{5850CE36-C664-6B26-A80E-318D3D05CB4B}"/>
          </ac:grpSpMkLst>
        </pc:grpChg>
        <pc:graphicFrameChg chg="add mod">
          <ac:chgData name="Ariana Dragoiu" userId="9954053e-f122-4687-8706-3793f98a79a6" providerId="ADAL" clId="{2329E0CD-6BE2-4978-95E4-634FDDE7E81E}" dt="2024-10-28T14:08:19.439" v="1661"/>
          <ac:graphicFrameMkLst>
            <pc:docMk/>
            <pc:sldMk cId="1242712021" sldId="292"/>
            <ac:graphicFrameMk id="4" creationId="{9A295A7A-6D21-543C-EA14-2CF02968CAD0}"/>
          </ac:graphicFrameMkLst>
        </pc:graphicFrameChg>
        <pc:picChg chg="del mod">
          <ac:chgData name="Ariana Dragoiu" userId="9954053e-f122-4687-8706-3793f98a79a6" providerId="ADAL" clId="{2329E0CD-6BE2-4978-95E4-634FDDE7E81E}" dt="2024-10-28T14:14:46.702" v="1813" actId="478"/>
          <ac:picMkLst>
            <pc:docMk/>
            <pc:sldMk cId="1242712021" sldId="292"/>
            <ac:picMk id="12" creationId="{8CA586EF-F8BE-681D-8B92-44E5B03D6118}"/>
          </ac:picMkLst>
        </pc:picChg>
        <pc:picChg chg="del mod topLvl">
          <ac:chgData name="Ariana Dragoiu" userId="9954053e-f122-4687-8706-3793f98a79a6" providerId="ADAL" clId="{2329E0CD-6BE2-4978-95E4-634FDDE7E81E}" dt="2024-10-28T14:14:23.669" v="1805" actId="478"/>
          <ac:picMkLst>
            <pc:docMk/>
            <pc:sldMk cId="1242712021" sldId="292"/>
            <ac:picMk id="15" creationId="{FC3A9299-0884-0CEC-E462-CC8FFF7AA24F}"/>
          </ac:picMkLst>
        </pc:picChg>
        <pc:picChg chg="mod">
          <ac:chgData name="Ariana Dragoiu" userId="9954053e-f122-4687-8706-3793f98a79a6" providerId="ADAL" clId="{2329E0CD-6BE2-4978-95E4-634FDDE7E81E}" dt="2024-10-28T14:09:44.481" v="1689" actId="207"/>
          <ac:picMkLst>
            <pc:docMk/>
            <pc:sldMk cId="1242712021" sldId="292"/>
            <ac:picMk id="23" creationId="{2B908151-F014-E9DE-BDF0-679C3D30D347}"/>
          </ac:picMkLst>
        </pc:picChg>
        <pc:picChg chg="del mod topLvl">
          <ac:chgData name="Ariana Dragoiu" userId="9954053e-f122-4687-8706-3793f98a79a6" providerId="ADAL" clId="{2329E0CD-6BE2-4978-95E4-634FDDE7E81E}" dt="2024-10-28T14:14:59.694" v="1819" actId="478"/>
          <ac:picMkLst>
            <pc:docMk/>
            <pc:sldMk cId="1242712021" sldId="292"/>
            <ac:picMk id="31" creationId="{E1D9654C-91D0-F063-1CFA-9D914F368444}"/>
          </ac:picMkLst>
        </pc:picChg>
        <pc:picChg chg="add mod">
          <ac:chgData name="Ariana Dragoiu" userId="9954053e-f122-4687-8706-3793f98a79a6" providerId="ADAL" clId="{2329E0CD-6BE2-4978-95E4-634FDDE7E81E}" dt="2024-10-28T14:10:44.421" v="1708" actId="1076"/>
          <ac:picMkLst>
            <pc:docMk/>
            <pc:sldMk cId="1242712021" sldId="292"/>
            <ac:picMk id="38" creationId="{8F10835E-4CB3-2A67-8E84-C1BB15DC4D8B}"/>
          </ac:picMkLst>
        </pc:picChg>
        <pc:picChg chg="add del mod">
          <ac:chgData name="Ariana Dragoiu" userId="9954053e-f122-4687-8706-3793f98a79a6" providerId="ADAL" clId="{2329E0CD-6BE2-4978-95E4-634FDDE7E81E}" dt="2024-10-28T14:16:11.097" v="1845" actId="478"/>
          <ac:picMkLst>
            <pc:docMk/>
            <pc:sldMk cId="1242712021" sldId="292"/>
            <ac:picMk id="39" creationId="{88BA2EA4-DFA0-802D-C54F-4440CABD7913}"/>
          </ac:picMkLst>
        </pc:picChg>
        <pc:picChg chg="add mod">
          <ac:chgData name="Ariana Dragoiu" userId="9954053e-f122-4687-8706-3793f98a79a6" providerId="ADAL" clId="{2329E0CD-6BE2-4978-95E4-634FDDE7E81E}" dt="2024-10-28T14:14:41.270" v="1812" actId="1038"/>
          <ac:picMkLst>
            <pc:docMk/>
            <pc:sldMk cId="1242712021" sldId="292"/>
            <ac:picMk id="40" creationId="{77075303-0404-136F-E70B-DC6F7DEE2488}"/>
          </ac:picMkLst>
        </pc:picChg>
        <pc:picChg chg="add mod">
          <ac:chgData name="Ariana Dragoiu" userId="9954053e-f122-4687-8706-3793f98a79a6" providerId="ADAL" clId="{2329E0CD-6BE2-4978-95E4-634FDDE7E81E}" dt="2024-10-28T14:14:57.796" v="1818" actId="1076"/>
          <ac:picMkLst>
            <pc:docMk/>
            <pc:sldMk cId="1242712021" sldId="292"/>
            <ac:picMk id="44" creationId="{B11F4DC6-9E94-98AC-5381-581CBE6C26C6}"/>
          </ac:picMkLst>
        </pc:picChg>
        <pc:picChg chg="add mod">
          <ac:chgData name="Ariana Dragoiu" userId="9954053e-f122-4687-8706-3793f98a79a6" providerId="ADAL" clId="{2329E0CD-6BE2-4978-95E4-634FDDE7E81E}" dt="2024-10-28T14:15:12.266" v="1823" actId="1076"/>
          <ac:picMkLst>
            <pc:docMk/>
            <pc:sldMk cId="1242712021" sldId="292"/>
            <ac:picMk id="45" creationId="{46A6A542-B1B1-6CC3-8878-DF91B44AF852}"/>
          </ac:picMkLst>
        </pc:picChg>
        <pc:picChg chg="add mod">
          <ac:chgData name="Ariana Dragoiu" userId="9954053e-f122-4687-8706-3793f98a79a6" providerId="ADAL" clId="{2329E0CD-6BE2-4978-95E4-634FDDE7E81E}" dt="2024-10-28T14:16:23.590" v="1849" actId="1076"/>
          <ac:picMkLst>
            <pc:docMk/>
            <pc:sldMk cId="1242712021" sldId="292"/>
            <ac:picMk id="46" creationId="{9F5F263B-BC56-76BF-18C4-92611CADFC1A}"/>
          </ac:picMkLst>
        </pc:picChg>
        <pc:cxnChg chg="add mod">
          <ac:chgData name="Ariana Dragoiu" userId="9954053e-f122-4687-8706-3793f98a79a6" providerId="ADAL" clId="{2329E0CD-6BE2-4978-95E4-634FDDE7E81E}" dt="2024-10-28T14:08:09.175" v="1660"/>
          <ac:cxnSpMkLst>
            <pc:docMk/>
            <pc:sldMk cId="1242712021" sldId="292"/>
            <ac:cxnSpMk id="3" creationId="{5835FCDB-E9F1-BEA8-5563-9E01AAEEB977}"/>
          </ac:cxnSpMkLst>
        </pc:cxnChg>
        <pc:cxnChg chg="mod">
          <ac:chgData name="Ariana Dragoiu" userId="9954053e-f122-4687-8706-3793f98a79a6" providerId="ADAL" clId="{2329E0CD-6BE2-4978-95E4-634FDDE7E81E}" dt="2024-10-28T14:12:21.124" v="1775" actId="14100"/>
          <ac:cxnSpMkLst>
            <pc:docMk/>
            <pc:sldMk cId="1242712021" sldId="292"/>
            <ac:cxnSpMk id="8" creationId="{F249FDE0-E15D-5107-56D9-80B6A981AF52}"/>
          </ac:cxnSpMkLst>
        </pc:cxnChg>
        <pc:cxnChg chg="mod">
          <ac:chgData name="Ariana Dragoiu" userId="9954053e-f122-4687-8706-3793f98a79a6" providerId="ADAL" clId="{2329E0CD-6BE2-4978-95E4-634FDDE7E81E}" dt="2024-10-28T14:16:06.649" v="1844" actId="1035"/>
          <ac:cxnSpMkLst>
            <pc:docMk/>
            <pc:sldMk cId="1242712021" sldId="292"/>
            <ac:cxnSpMk id="11" creationId="{52D8B074-978B-877B-22EA-B34BD351974D}"/>
          </ac:cxnSpMkLst>
        </pc:cxnChg>
        <pc:cxnChg chg="mod">
          <ac:chgData name="Ariana Dragoiu" userId="9954053e-f122-4687-8706-3793f98a79a6" providerId="ADAL" clId="{2329E0CD-6BE2-4978-95E4-634FDDE7E81E}" dt="2024-10-28T14:14:07.481" v="1797" actId="14100"/>
          <ac:cxnSpMkLst>
            <pc:docMk/>
            <pc:sldMk cId="1242712021" sldId="292"/>
            <ac:cxnSpMk id="17" creationId="{E06316E6-4527-C873-B81C-E5A151BC38FF}"/>
          </ac:cxnSpMkLst>
        </pc:cxnChg>
        <pc:cxnChg chg="mod">
          <ac:chgData name="Ariana Dragoiu" userId="9954053e-f122-4687-8706-3793f98a79a6" providerId="ADAL" clId="{2329E0CD-6BE2-4978-95E4-634FDDE7E81E}" dt="2024-10-28T14:14:07.481" v="1797" actId="14100"/>
          <ac:cxnSpMkLst>
            <pc:docMk/>
            <pc:sldMk cId="1242712021" sldId="292"/>
            <ac:cxnSpMk id="20" creationId="{2B897149-3D90-7655-0F02-4DAEA76A5ACC}"/>
          </ac:cxnSpMkLst>
        </pc:cxnChg>
        <pc:cxnChg chg="mod">
          <ac:chgData name="Ariana Dragoiu" userId="9954053e-f122-4687-8706-3793f98a79a6" providerId="ADAL" clId="{2329E0CD-6BE2-4978-95E4-634FDDE7E81E}" dt="2024-10-28T14:11:38.302" v="1726" actId="14100"/>
          <ac:cxnSpMkLst>
            <pc:docMk/>
            <pc:sldMk cId="1242712021" sldId="292"/>
            <ac:cxnSpMk id="25" creationId="{58FA39A7-D57E-3FC5-4ABE-5A8E99779D7C}"/>
          </ac:cxnSpMkLst>
        </pc:cxnChg>
        <pc:cxnChg chg="mod">
          <ac:chgData name="Ariana Dragoiu" userId="9954053e-f122-4687-8706-3793f98a79a6" providerId="ADAL" clId="{2329E0CD-6BE2-4978-95E4-634FDDE7E81E}" dt="2024-10-28T14:11:38.302" v="1726" actId="14100"/>
          <ac:cxnSpMkLst>
            <pc:docMk/>
            <pc:sldMk cId="1242712021" sldId="292"/>
            <ac:cxnSpMk id="28" creationId="{D09FD4A3-5E2B-5A6F-F57D-E7385503772D}"/>
          </ac:cxnSpMkLst>
        </pc:cxnChg>
        <pc:cxnChg chg="mod">
          <ac:chgData name="Ariana Dragoiu" userId="9954053e-f122-4687-8706-3793f98a79a6" providerId="ADAL" clId="{2329E0CD-6BE2-4978-95E4-634FDDE7E81E}" dt="2024-10-28T14:12:04.279" v="1765" actId="14100"/>
          <ac:cxnSpMkLst>
            <pc:docMk/>
            <pc:sldMk cId="1242712021" sldId="292"/>
            <ac:cxnSpMk id="33" creationId="{8AA64CFE-4EE0-58EA-0BC2-9963797677B3}"/>
          </ac:cxnSpMkLst>
        </pc:cxnChg>
        <pc:cxnChg chg="mod">
          <ac:chgData name="Ariana Dragoiu" userId="9954053e-f122-4687-8706-3793f98a79a6" providerId="ADAL" clId="{2329E0CD-6BE2-4978-95E4-634FDDE7E81E}" dt="2024-10-28T14:16:01.869" v="1839" actId="1036"/>
          <ac:cxnSpMkLst>
            <pc:docMk/>
            <pc:sldMk cId="1242712021" sldId="292"/>
            <ac:cxnSpMk id="36" creationId="{3F313F87-4149-03E6-583F-E76ED65E9FA4}"/>
          </ac:cxnSpMkLst>
        </pc:cxnChg>
      </pc:sldChg>
      <pc:sldChg chg="addSp modSp mod">
        <pc:chgData name="Ariana Dragoiu" userId="9954053e-f122-4687-8706-3793f98a79a6" providerId="ADAL" clId="{2329E0CD-6BE2-4978-95E4-634FDDE7E81E}" dt="2024-10-28T14:33:23.958" v="2231" actId="14100"/>
        <pc:sldMkLst>
          <pc:docMk/>
          <pc:sldMk cId="3916616565" sldId="293"/>
        </pc:sldMkLst>
        <pc:spChg chg="add mod">
          <ac:chgData name="Ariana Dragoiu" userId="9954053e-f122-4687-8706-3793f98a79a6" providerId="ADAL" clId="{2329E0CD-6BE2-4978-95E4-634FDDE7E81E}" dt="2024-10-28T14:30:29.688" v="2055"/>
          <ac:spMkLst>
            <pc:docMk/>
            <pc:sldMk cId="3916616565" sldId="293"/>
            <ac:spMk id="2" creationId="{9E45D7F9-6F4C-3D2E-78B3-C77561BB569B}"/>
          </ac:spMkLst>
        </pc:spChg>
        <pc:spChg chg="add mod">
          <ac:chgData name="Ariana Dragoiu" userId="9954053e-f122-4687-8706-3793f98a79a6" providerId="ADAL" clId="{2329E0CD-6BE2-4978-95E4-634FDDE7E81E}" dt="2024-10-28T14:31:49.003" v="2175" actId="14100"/>
          <ac:spMkLst>
            <pc:docMk/>
            <pc:sldMk cId="3916616565" sldId="293"/>
            <ac:spMk id="4" creationId="{444D54B1-04DE-95A3-0165-010962BE1BEC}"/>
          </ac:spMkLst>
        </pc:spChg>
        <pc:spChg chg="add mod">
          <ac:chgData name="Ariana Dragoiu" userId="9954053e-f122-4687-8706-3793f98a79a6" providerId="ADAL" clId="{2329E0CD-6BE2-4978-95E4-634FDDE7E81E}" dt="2024-10-28T14:31:49.003" v="2175" actId="14100"/>
          <ac:spMkLst>
            <pc:docMk/>
            <pc:sldMk cId="3916616565" sldId="293"/>
            <ac:spMk id="6" creationId="{31BFF655-9E39-AC10-2F7E-68A05838B0FE}"/>
          </ac:spMkLst>
        </pc:spChg>
        <pc:spChg chg="add mod">
          <ac:chgData name="Ariana Dragoiu" userId="9954053e-f122-4687-8706-3793f98a79a6" providerId="ADAL" clId="{2329E0CD-6BE2-4978-95E4-634FDDE7E81E}" dt="2024-10-28T14:31:49.003" v="2175" actId="14100"/>
          <ac:spMkLst>
            <pc:docMk/>
            <pc:sldMk cId="3916616565" sldId="293"/>
            <ac:spMk id="7" creationId="{164A2FA6-A1F5-9043-1BE2-45D131BB2CF2}"/>
          </ac:spMkLst>
        </pc:spChg>
        <pc:spChg chg="add mod">
          <ac:chgData name="Ariana Dragoiu" userId="9954053e-f122-4687-8706-3793f98a79a6" providerId="ADAL" clId="{2329E0CD-6BE2-4978-95E4-634FDDE7E81E}" dt="2024-10-28T14:33:01.408" v="2222" actId="14100"/>
          <ac:spMkLst>
            <pc:docMk/>
            <pc:sldMk cId="3916616565" sldId="293"/>
            <ac:spMk id="14" creationId="{C1337F31-4807-7D16-96FA-255F28CC675B}"/>
          </ac:spMkLst>
        </pc:spChg>
        <pc:spChg chg="add mod">
          <ac:chgData name="Ariana Dragoiu" userId="9954053e-f122-4687-8706-3793f98a79a6" providerId="ADAL" clId="{2329E0CD-6BE2-4978-95E4-634FDDE7E81E}" dt="2024-10-28T14:32:59.180" v="2221" actId="14100"/>
          <ac:spMkLst>
            <pc:docMk/>
            <pc:sldMk cId="3916616565" sldId="293"/>
            <ac:spMk id="15" creationId="{8EF6250B-2946-2E34-C045-EEAD097068DB}"/>
          </ac:spMkLst>
        </pc:spChg>
        <pc:spChg chg="add mod">
          <ac:chgData name="Ariana Dragoiu" userId="9954053e-f122-4687-8706-3793f98a79a6" providerId="ADAL" clId="{2329E0CD-6BE2-4978-95E4-634FDDE7E81E}" dt="2024-10-28T14:33:23.958" v="2231" actId="14100"/>
          <ac:spMkLst>
            <pc:docMk/>
            <pc:sldMk cId="3916616565" sldId="293"/>
            <ac:spMk id="24" creationId="{2807AAE9-3569-FBE6-0A95-0177E365A268}"/>
          </ac:spMkLst>
        </pc:spChg>
        <pc:grpChg chg="add mod">
          <ac:chgData name="Ariana Dragoiu" userId="9954053e-f122-4687-8706-3793f98a79a6" providerId="ADAL" clId="{2329E0CD-6BE2-4978-95E4-634FDDE7E81E}" dt="2024-10-28T14:32:15.206" v="2205" actId="1076"/>
          <ac:grpSpMkLst>
            <pc:docMk/>
            <pc:sldMk cId="3916616565" sldId="293"/>
            <ac:grpSpMk id="10" creationId="{D520B104-59D4-3FB0-107C-05B6744D64B0}"/>
          </ac:grpSpMkLst>
        </pc:grpChg>
        <pc:grpChg chg="add mod">
          <ac:chgData name="Ariana Dragoiu" userId="9954053e-f122-4687-8706-3793f98a79a6" providerId="ADAL" clId="{2329E0CD-6BE2-4978-95E4-634FDDE7E81E}" dt="2024-10-28T14:32:20.679" v="2207" actId="14100"/>
          <ac:grpSpMkLst>
            <pc:docMk/>
            <pc:sldMk cId="3916616565" sldId="293"/>
            <ac:grpSpMk id="16" creationId="{A65BF7B8-BEF2-EC4A-C3E8-1F7FCE711A07}"/>
          </ac:grpSpMkLst>
        </pc:grpChg>
        <pc:grpChg chg="add mod">
          <ac:chgData name="Ariana Dragoiu" userId="9954053e-f122-4687-8706-3793f98a79a6" providerId="ADAL" clId="{2329E0CD-6BE2-4978-95E4-634FDDE7E81E}" dt="2024-10-28T14:33:20.847" v="2230" actId="14100"/>
          <ac:grpSpMkLst>
            <pc:docMk/>
            <pc:sldMk cId="3916616565" sldId="293"/>
            <ac:grpSpMk id="20" creationId="{FE494228-6E46-63F9-A5ED-2F34D8CA9835}"/>
          </ac:grpSpMkLst>
        </pc:grpChg>
        <pc:picChg chg="add mod">
          <ac:chgData name="Ariana Dragoiu" userId="9954053e-f122-4687-8706-3793f98a79a6" providerId="ADAL" clId="{2329E0CD-6BE2-4978-95E4-634FDDE7E81E}" dt="2024-10-28T14:31:58.409" v="2177" actId="552"/>
          <ac:picMkLst>
            <pc:docMk/>
            <pc:sldMk cId="3916616565" sldId="293"/>
            <ac:picMk id="5" creationId="{3F351DD1-2465-38C3-8408-DB1F29C04677}"/>
          </ac:picMkLst>
        </pc:picChg>
        <pc:picChg chg="add mod">
          <ac:chgData name="Ariana Dragoiu" userId="9954053e-f122-4687-8706-3793f98a79a6" providerId="ADAL" clId="{2329E0CD-6BE2-4978-95E4-634FDDE7E81E}" dt="2024-10-28T14:31:58.409" v="2177" actId="552"/>
          <ac:picMkLst>
            <pc:docMk/>
            <pc:sldMk cId="3916616565" sldId="293"/>
            <ac:picMk id="8" creationId="{74B38B59-9168-45B8-5AC6-9D59019B467B}"/>
          </ac:picMkLst>
        </pc:picChg>
        <pc:picChg chg="add mod">
          <ac:chgData name="Ariana Dragoiu" userId="9954053e-f122-4687-8706-3793f98a79a6" providerId="ADAL" clId="{2329E0CD-6BE2-4978-95E4-634FDDE7E81E}" dt="2024-10-28T14:31:58.409" v="2177" actId="552"/>
          <ac:picMkLst>
            <pc:docMk/>
            <pc:sldMk cId="3916616565" sldId="293"/>
            <ac:picMk id="9" creationId="{F6FDE38F-67E5-4EB1-C91F-28F42BB6575D}"/>
          </ac:picMkLst>
        </pc:picChg>
        <pc:cxnChg chg="add mod">
          <ac:chgData name="Ariana Dragoiu" userId="9954053e-f122-4687-8706-3793f98a79a6" providerId="ADAL" clId="{2329E0CD-6BE2-4978-95E4-634FDDE7E81E}" dt="2024-10-28T14:22:37.598" v="1924"/>
          <ac:cxnSpMkLst>
            <pc:docMk/>
            <pc:sldMk cId="3916616565" sldId="293"/>
            <ac:cxnSpMk id="3" creationId="{F7005D04-CDE0-C364-9214-7853F5A1B651}"/>
          </ac:cxnSpMkLst>
        </pc:cxnChg>
        <pc:cxnChg chg="mod">
          <ac:chgData name="Ariana Dragoiu" userId="9954053e-f122-4687-8706-3793f98a79a6" providerId="ADAL" clId="{2329E0CD-6BE2-4978-95E4-634FDDE7E81E}" dt="2024-10-28T14:32:05.462" v="2178" actId="208"/>
          <ac:cxnSpMkLst>
            <pc:docMk/>
            <pc:sldMk cId="3916616565" sldId="293"/>
            <ac:cxnSpMk id="11" creationId="{13195D36-3E58-F8D7-DBF0-067E3949BC87}"/>
          </ac:cxnSpMkLst>
        </pc:cxnChg>
        <pc:cxnChg chg="mod">
          <ac:chgData name="Ariana Dragoiu" userId="9954053e-f122-4687-8706-3793f98a79a6" providerId="ADAL" clId="{2329E0CD-6BE2-4978-95E4-634FDDE7E81E}" dt="2024-10-28T14:32:05.462" v="2178" actId="208"/>
          <ac:cxnSpMkLst>
            <pc:docMk/>
            <pc:sldMk cId="3916616565" sldId="293"/>
            <ac:cxnSpMk id="12" creationId="{0C48407C-DD87-CB5A-6D60-39B822D823A9}"/>
          </ac:cxnSpMkLst>
        </pc:cxnChg>
        <pc:cxnChg chg="mod">
          <ac:chgData name="Ariana Dragoiu" userId="9954053e-f122-4687-8706-3793f98a79a6" providerId="ADAL" clId="{2329E0CD-6BE2-4978-95E4-634FDDE7E81E}" dt="2024-10-28T14:32:05.462" v="2178" actId="208"/>
          <ac:cxnSpMkLst>
            <pc:docMk/>
            <pc:sldMk cId="3916616565" sldId="293"/>
            <ac:cxnSpMk id="13" creationId="{998BAB6D-9596-256E-09DD-25EFA554B75E}"/>
          </ac:cxnSpMkLst>
        </pc:cxnChg>
        <pc:cxnChg chg="mod">
          <ac:chgData name="Ariana Dragoiu" userId="9954053e-f122-4687-8706-3793f98a79a6" providerId="ADAL" clId="{2329E0CD-6BE2-4978-95E4-634FDDE7E81E}" dt="2024-10-28T14:32:05.462" v="2178" actId="208"/>
          <ac:cxnSpMkLst>
            <pc:docMk/>
            <pc:sldMk cId="3916616565" sldId="293"/>
            <ac:cxnSpMk id="17" creationId="{8D4F930B-1B29-AB00-7884-129685E26069}"/>
          </ac:cxnSpMkLst>
        </pc:cxnChg>
        <pc:cxnChg chg="mod">
          <ac:chgData name="Ariana Dragoiu" userId="9954053e-f122-4687-8706-3793f98a79a6" providerId="ADAL" clId="{2329E0CD-6BE2-4978-95E4-634FDDE7E81E}" dt="2024-10-28T14:32:05.462" v="2178" actId="208"/>
          <ac:cxnSpMkLst>
            <pc:docMk/>
            <pc:sldMk cId="3916616565" sldId="293"/>
            <ac:cxnSpMk id="18" creationId="{09F778FA-665F-BD1D-F219-B10AF4A01021}"/>
          </ac:cxnSpMkLst>
        </pc:cxnChg>
        <pc:cxnChg chg="mod">
          <ac:chgData name="Ariana Dragoiu" userId="9954053e-f122-4687-8706-3793f98a79a6" providerId="ADAL" clId="{2329E0CD-6BE2-4978-95E4-634FDDE7E81E}" dt="2024-10-28T14:32:05.462" v="2178" actId="208"/>
          <ac:cxnSpMkLst>
            <pc:docMk/>
            <pc:sldMk cId="3916616565" sldId="293"/>
            <ac:cxnSpMk id="19" creationId="{B2ECF579-6D3B-5F13-AC7B-2F76FF9662E1}"/>
          </ac:cxnSpMkLst>
        </pc:cxnChg>
        <pc:cxnChg chg="mod">
          <ac:chgData name="Ariana Dragoiu" userId="9954053e-f122-4687-8706-3793f98a79a6" providerId="ADAL" clId="{2329E0CD-6BE2-4978-95E4-634FDDE7E81E}" dt="2024-10-28T14:32:05.462" v="2178" actId="208"/>
          <ac:cxnSpMkLst>
            <pc:docMk/>
            <pc:sldMk cId="3916616565" sldId="293"/>
            <ac:cxnSpMk id="21" creationId="{D20C92C5-3522-C887-170B-6AC556CD34E9}"/>
          </ac:cxnSpMkLst>
        </pc:cxnChg>
        <pc:cxnChg chg="mod">
          <ac:chgData name="Ariana Dragoiu" userId="9954053e-f122-4687-8706-3793f98a79a6" providerId="ADAL" clId="{2329E0CD-6BE2-4978-95E4-634FDDE7E81E}" dt="2024-10-28T14:32:05.462" v="2178" actId="208"/>
          <ac:cxnSpMkLst>
            <pc:docMk/>
            <pc:sldMk cId="3916616565" sldId="293"/>
            <ac:cxnSpMk id="22" creationId="{A2FDB24F-90E5-0F0F-6FFA-2403A257C232}"/>
          </ac:cxnSpMkLst>
        </pc:cxnChg>
        <pc:cxnChg chg="mod">
          <ac:chgData name="Ariana Dragoiu" userId="9954053e-f122-4687-8706-3793f98a79a6" providerId="ADAL" clId="{2329E0CD-6BE2-4978-95E4-634FDDE7E81E}" dt="2024-10-28T14:32:05.462" v="2178" actId="208"/>
          <ac:cxnSpMkLst>
            <pc:docMk/>
            <pc:sldMk cId="3916616565" sldId="293"/>
            <ac:cxnSpMk id="23" creationId="{19467FC7-B6B4-F285-15C7-00ED1FCA6F48}"/>
          </ac:cxnSpMkLst>
        </pc:cxnChg>
      </pc:sldChg>
      <pc:sldChg chg="addSp modSp mod ord modAnim">
        <pc:chgData name="Ariana Dragoiu" userId="9954053e-f122-4687-8706-3793f98a79a6" providerId="ADAL" clId="{2329E0CD-6BE2-4978-95E4-634FDDE7E81E}" dt="2024-10-28T14:24:59.477" v="1960" actId="1076"/>
        <pc:sldMkLst>
          <pc:docMk/>
          <pc:sldMk cId="4032133369" sldId="294"/>
        </pc:sldMkLst>
        <pc:spChg chg="add mod">
          <ac:chgData name="Ariana Dragoiu" userId="9954053e-f122-4687-8706-3793f98a79a6" providerId="ADAL" clId="{2329E0CD-6BE2-4978-95E4-634FDDE7E81E}" dt="2024-10-28T14:23:01.708" v="1930"/>
          <ac:spMkLst>
            <pc:docMk/>
            <pc:sldMk cId="4032133369" sldId="294"/>
            <ac:spMk id="2" creationId="{9732AC93-7491-24ED-0AB0-08BF7A0E3003}"/>
          </ac:spMkLst>
        </pc:spChg>
        <pc:spChg chg="add mod">
          <ac:chgData name="Ariana Dragoiu" userId="9954053e-f122-4687-8706-3793f98a79a6" providerId="ADAL" clId="{2329E0CD-6BE2-4978-95E4-634FDDE7E81E}" dt="2024-10-28T14:23:05.176" v="1931"/>
          <ac:spMkLst>
            <pc:docMk/>
            <pc:sldMk cId="4032133369" sldId="294"/>
            <ac:spMk id="4" creationId="{56EC713E-4A8C-19A6-F24D-9A1A72123029}"/>
          </ac:spMkLst>
        </pc:spChg>
        <pc:spChg chg="add mod">
          <ac:chgData name="Ariana Dragoiu" userId="9954053e-f122-4687-8706-3793f98a79a6" providerId="ADAL" clId="{2329E0CD-6BE2-4978-95E4-634FDDE7E81E}" dt="2024-10-28T14:24:16.785" v="1944" actId="14100"/>
          <ac:spMkLst>
            <pc:docMk/>
            <pc:sldMk cId="4032133369" sldId="294"/>
            <ac:spMk id="5" creationId="{A4A069F9-7ABF-F571-4145-B91AC4E1963C}"/>
          </ac:spMkLst>
        </pc:spChg>
        <pc:spChg chg="add mod">
          <ac:chgData name="Ariana Dragoiu" userId="9954053e-f122-4687-8706-3793f98a79a6" providerId="ADAL" clId="{2329E0CD-6BE2-4978-95E4-634FDDE7E81E}" dt="2024-10-28T14:24:20.279" v="1946" actId="14100"/>
          <ac:spMkLst>
            <pc:docMk/>
            <pc:sldMk cId="4032133369" sldId="294"/>
            <ac:spMk id="6" creationId="{0EF2646E-6B2D-6C72-A1E8-A3EEA0480130}"/>
          </ac:spMkLst>
        </pc:spChg>
        <pc:spChg chg="add mod">
          <ac:chgData name="Ariana Dragoiu" userId="9954053e-f122-4687-8706-3793f98a79a6" providerId="ADAL" clId="{2329E0CD-6BE2-4978-95E4-634FDDE7E81E}" dt="2024-10-28T14:24:22.592" v="1947" actId="14100"/>
          <ac:spMkLst>
            <pc:docMk/>
            <pc:sldMk cId="4032133369" sldId="294"/>
            <ac:spMk id="7" creationId="{12D922D5-24E5-6A5C-03BD-E07D3745D73D}"/>
          </ac:spMkLst>
        </pc:spChg>
        <pc:spChg chg="mod">
          <ac:chgData name="Ariana Dragoiu" userId="9954053e-f122-4687-8706-3793f98a79a6" providerId="ADAL" clId="{2329E0CD-6BE2-4978-95E4-634FDDE7E81E}" dt="2024-10-28T14:24:31.078" v="1948"/>
          <ac:spMkLst>
            <pc:docMk/>
            <pc:sldMk cId="4032133369" sldId="294"/>
            <ac:spMk id="9" creationId="{BD5F5DCC-796C-EC7A-CE28-C717BC395317}"/>
          </ac:spMkLst>
        </pc:spChg>
        <pc:spChg chg="mod">
          <ac:chgData name="Ariana Dragoiu" userId="9954053e-f122-4687-8706-3793f98a79a6" providerId="ADAL" clId="{2329E0CD-6BE2-4978-95E4-634FDDE7E81E}" dt="2024-10-28T14:24:31.078" v="1948"/>
          <ac:spMkLst>
            <pc:docMk/>
            <pc:sldMk cId="4032133369" sldId="294"/>
            <ac:spMk id="10" creationId="{9D969835-F067-51AC-6DE0-40A4EC939E39}"/>
          </ac:spMkLst>
        </pc:spChg>
        <pc:spChg chg="add mod">
          <ac:chgData name="Ariana Dragoiu" userId="9954053e-f122-4687-8706-3793f98a79a6" providerId="ADAL" clId="{2329E0CD-6BE2-4978-95E4-634FDDE7E81E}" dt="2024-10-28T14:24:45.435" v="1954" actId="207"/>
          <ac:spMkLst>
            <pc:docMk/>
            <pc:sldMk cId="4032133369" sldId="294"/>
            <ac:spMk id="11" creationId="{82ED31AB-B745-4973-282A-00D322D1C535}"/>
          </ac:spMkLst>
        </pc:spChg>
        <pc:grpChg chg="add mod">
          <ac:chgData name="Ariana Dragoiu" userId="9954053e-f122-4687-8706-3793f98a79a6" providerId="ADAL" clId="{2329E0CD-6BE2-4978-95E4-634FDDE7E81E}" dt="2024-10-28T14:24:33.447" v="1949" actId="1076"/>
          <ac:grpSpMkLst>
            <pc:docMk/>
            <pc:sldMk cId="4032133369" sldId="294"/>
            <ac:grpSpMk id="8" creationId="{B513A71F-EB75-6477-1D32-B06AEEA0AA12}"/>
          </ac:grpSpMkLst>
        </pc:grpChg>
        <pc:picChg chg="add mod">
          <ac:chgData name="Ariana Dragoiu" userId="9954053e-f122-4687-8706-3793f98a79a6" providerId="ADAL" clId="{2329E0CD-6BE2-4978-95E4-634FDDE7E81E}" dt="2024-10-28T14:24:59.477" v="1960" actId="1076"/>
          <ac:picMkLst>
            <pc:docMk/>
            <pc:sldMk cId="4032133369" sldId="294"/>
            <ac:picMk id="12" creationId="{E9F0A785-5A22-4664-7BE6-51ACE1758485}"/>
          </ac:picMkLst>
        </pc:picChg>
        <pc:cxnChg chg="add mod">
          <ac:chgData name="Ariana Dragoiu" userId="9954053e-f122-4687-8706-3793f98a79a6" providerId="ADAL" clId="{2329E0CD-6BE2-4978-95E4-634FDDE7E81E}" dt="2024-10-28T14:23:01.708" v="1930"/>
          <ac:cxnSpMkLst>
            <pc:docMk/>
            <pc:sldMk cId="4032133369" sldId="294"/>
            <ac:cxnSpMk id="3" creationId="{2AB3F945-374B-931C-DCF3-45DB1067C35D}"/>
          </ac:cxnSpMkLst>
        </pc:cxnChg>
      </pc:sldChg>
      <pc:sldChg chg="addSp delSp modSp mod">
        <pc:chgData name="Ariana Dragoiu" userId="9954053e-f122-4687-8706-3793f98a79a6" providerId="ADAL" clId="{2329E0CD-6BE2-4978-95E4-634FDDE7E81E}" dt="2024-10-28T15:07:23.541" v="2827" actId="20577"/>
        <pc:sldMkLst>
          <pc:docMk/>
          <pc:sldMk cId="1316334312" sldId="295"/>
        </pc:sldMkLst>
        <pc:spChg chg="add mod">
          <ac:chgData name="Ariana Dragoiu" userId="9954053e-f122-4687-8706-3793f98a79a6" providerId="ADAL" clId="{2329E0CD-6BE2-4978-95E4-634FDDE7E81E}" dt="2024-10-28T14:33:42.088" v="2235"/>
          <ac:spMkLst>
            <pc:docMk/>
            <pc:sldMk cId="1316334312" sldId="295"/>
            <ac:spMk id="2" creationId="{1EAB33BA-23C1-6897-ED04-5B3D7A1D1EFF}"/>
          </ac:spMkLst>
        </pc:spChg>
        <pc:spChg chg="mod">
          <ac:chgData name="Ariana Dragoiu" userId="9954053e-f122-4687-8706-3793f98a79a6" providerId="ADAL" clId="{2329E0CD-6BE2-4978-95E4-634FDDE7E81E}" dt="2024-10-28T14:34:50.217" v="2259" actId="1076"/>
          <ac:spMkLst>
            <pc:docMk/>
            <pc:sldMk cId="1316334312" sldId="295"/>
            <ac:spMk id="6" creationId="{9458960A-EE1A-79CD-7CDE-751C295A5A45}"/>
          </ac:spMkLst>
        </pc:spChg>
        <pc:spChg chg="mod">
          <ac:chgData name="Ariana Dragoiu" userId="9954053e-f122-4687-8706-3793f98a79a6" providerId="ADAL" clId="{2329E0CD-6BE2-4978-95E4-634FDDE7E81E}" dt="2024-10-28T14:33:55.396" v="2236"/>
          <ac:spMkLst>
            <pc:docMk/>
            <pc:sldMk cId="1316334312" sldId="295"/>
            <ac:spMk id="7" creationId="{C6477E5B-6149-3833-C696-D3D9F773C3D5}"/>
          </ac:spMkLst>
        </pc:spChg>
        <pc:spChg chg="mod">
          <ac:chgData name="Ariana Dragoiu" userId="9954053e-f122-4687-8706-3793f98a79a6" providerId="ADAL" clId="{2329E0CD-6BE2-4978-95E4-634FDDE7E81E}" dt="2024-10-28T14:33:55.396" v="2236"/>
          <ac:spMkLst>
            <pc:docMk/>
            <pc:sldMk cId="1316334312" sldId="295"/>
            <ac:spMk id="10" creationId="{414C7E63-0AA9-259C-964A-D49DE8E90257}"/>
          </ac:spMkLst>
        </pc:spChg>
        <pc:spChg chg="mod">
          <ac:chgData name="Ariana Dragoiu" userId="9954053e-f122-4687-8706-3793f98a79a6" providerId="ADAL" clId="{2329E0CD-6BE2-4978-95E4-634FDDE7E81E}" dt="2024-10-28T14:34:55.338" v="2260" actId="1076"/>
          <ac:spMkLst>
            <pc:docMk/>
            <pc:sldMk cId="1316334312" sldId="295"/>
            <ac:spMk id="12" creationId="{58647C2B-DB41-0753-15D7-2196BD430A61}"/>
          </ac:spMkLst>
        </pc:spChg>
        <pc:spChg chg="mod">
          <ac:chgData name="Ariana Dragoiu" userId="9954053e-f122-4687-8706-3793f98a79a6" providerId="ADAL" clId="{2329E0CD-6BE2-4978-95E4-634FDDE7E81E}" dt="2024-10-28T14:34:22.127" v="2247" actId="207"/>
          <ac:spMkLst>
            <pc:docMk/>
            <pc:sldMk cId="1316334312" sldId="295"/>
            <ac:spMk id="13" creationId="{4A950142-4E59-0731-D7D2-F85BC5460DF7}"/>
          </ac:spMkLst>
        </pc:spChg>
        <pc:spChg chg="add mod">
          <ac:chgData name="Ariana Dragoiu" userId="9954053e-f122-4687-8706-3793f98a79a6" providerId="ADAL" clId="{2329E0CD-6BE2-4978-95E4-634FDDE7E81E}" dt="2024-10-28T14:34:00.191" v="2237" actId="1076"/>
          <ac:spMkLst>
            <pc:docMk/>
            <pc:sldMk cId="1316334312" sldId="295"/>
            <ac:spMk id="17" creationId="{4AB6A26B-5347-B231-EA82-7F8173D6A44E}"/>
          </ac:spMkLst>
        </pc:spChg>
        <pc:spChg chg="add mod">
          <ac:chgData name="Ariana Dragoiu" userId="9954053e-f122-4687-8706-3793f98a79a6" providerId="ADAL" clId="{2329E0CD-6BE2-4978-95E4-634FDDE7E81E}" dt="2024-10-28T14:34:27.127" v="2249" actId="207"/>
          <ac:spMkLst>
            <pc:docMk/>
            <pc:sldMk cId="1316334312" sldId="295"/>
            <ac:spMk id="18" creationId="{1F479865-B37F-5578-FB69-40E5029AF5CA}"/>
          </ac:spMkLst>
        </pc:spChg>
        <pc:spChg chg="add mod">
          <ac:chgData name="Ariana Dragoiu" userId="9954053e-f122-4687-8706-3793f98a79a6" providerId="ADAL" clId="{2329E0CD-6BE2-4978-95E4-634FDDE7E81E}" dt="2024-10-28T15:07:12.469" v="2823" actId="20577"/>
          <ac:spMkLst>
            <pc:docMk/>
            <pc:sldMk cId="1316334312" sldId="295"/>
            <ac:spMk id="24" creationId="{521AABFD-350B-5576-A0FC-9E2DA4110CE8}"/>
          </ac:spMkLst>
        </pc:spChg>
        <pc:spChg chg="add del mod">
          <ac:chgData name="Ariana Dragoiu" userId="9954053e-f122-4687-8706-3793f98a79a6" providerId="ADAL" clId="{2329E0CD-6BE2-4978-95E4-634FDDE7E81E}" dt="2024-10-28T14:36:25.650" v="2285" actId="478"/>
          <ac:spMkLst>
            <pc:docMk/>
            <pc:sldMk cId="1316334312" sldId="295"/>
            <ac:spMk id="25" creationId="{006A5916-3B5A-51FD-F204-9257C6743925}"/>
          </ac:spMkLst>
        </pc:spChg>
        <pc:spChg chg="add mod">
          <ac:chgData name="Ariana Dragoiu" userId="9954053e-f122-4687-8706-3793f98a79a6" providerId="ADAL" clId="{2329E0CD-6BE2-4978-95E4-634FDDE7E81E}" dt="2024-10-28T14:37:03.178" v="2300" actId="14100"/>
          <ac:spMkLst>
            <pc:docMk/>
            <pc:sldMk cId="1316334312" sldId="295"/>
            <ac:spMk id="26" creationId="{45A0C907-7857-D24F-7C86-0A709CF20D0F}"/>
          </ac:spMkLst>
        </pc:spChg>
        <pc:spChg chg="add mod">
          <ac:chgData name="Ariana Dragoiu" userId="9954053e-f122-4687-8706-3793f98a79a6" providerId="ADAL" clId="{2329E0CD-6BE2-4978-95E4-634FDDE7E81E}" dt="2024-10-28T14:36:59.893" v="2297" actId="14100"/>
          <ac:spMkLst>
            <pc:docMk/>
            <pc:sldMk cId="1316334312" sldId="295"/>
            <ac:spMk id="27" creationId="{83825F0F-598A-97A2-F176-5483A4C87154}"/>
          </ac:spMkLst>
        </pc:spChg>
        <pc:spChg chg="add mod">
          <ac:chgData name="Ariana Dragoiu" userId="9954053e-f122-4687-8706-3793f98a79a6" providerId="ADAL" clId="{2329E0CD-6BE2-4978-95E4-634FDDE7E81E}" dt="2024-10-28T14:37:43.963" v="2316" actId="14100"/>
          <ac:spMkLst>
            <pc:docMk/>
            <pc:sldMk cId="1316334312" sldId="295"/>
            <ac:spMk id="28" creationId="{7C82D803-0618-5E31-AE2C-F7B618EC42C5}"/>
          </ac:spMkLst>
        </pc:spChg>
        <pc:spChg chg="add mod">
          <ac:chgData name="Ariana Dragoiu" userId="9954053e-f122-4687-8706-3793f98a79a6" providerId="ADAL" clId="{2329E0CD-6BE2-4978-95E4-634FDDE7E81E}" dt="2024-10-28T14:37:56.206" v="2321"/>
          <ac:spMkLst>
            <pc:docMk/>
            <pc:sldMk cId="1316334312" sldId="295"/>
            <ac:spMk id="29" creationId="{F6816D75-BFBB-5362-B0FE-250C147FBD3B}"/>
          </ac:spMkLst>
        </pc:spChg>
        <pc:spChg chg="add mod">
          <ac:chgData name="Ariana Dragoiu" userId="9954053e-f122-4687-8706-3793f98a79a6" providerId="ADAL" clId="{2329E0CD-6BE2-4978-95E4-634FDDE7E81E}" dt="2024-10-28T15:07:21.264" v="2825" actId="20577"/>
          <ac:spMkLst>
            <pc:docMk/>
            <pc:sldMk cId="1316334312" sldId="295"/>
            <ac:spMk id="30" creationId="{D9F17A45-D447-E601-1CD4-047847E165C2}"/>
          </ac:spMkLst>
        </pc:spChg>
        <pc:spChg chg="add mod">
          <ac:chgData name="Ariana Dragoiu" userId="9954053e-f122-4687-8706-3793f98a79a6" providerId="ADAL" clId="{2329E0CD-6BE2-4978-95E4-634FDDE7E81E}" dt="2024-10-28T15:07:23.541" v="2827" actId="20577"/>
          <ac:spMkLst>
            <pc:docMk/>
            <pc:sldMk cId="1316334312" sldId="295"/>
            <ac:spMk id="31" creationId="{6FB2EFC8-50B4-21C9-EB23-023A1079C0B0}"/>
          </ac:spMkLst>
        </pc:spChg>
        <pc:grpChg chg="add mod">
          <ac:chgData name="Ariana Dragoiu" userId="9954053e-f122-4687-8706-3793f98a79a6" providerId="ADAL" clId="{2329E0CD-6BE2-4978-95E4-634FDDE7E81E}" dt="2024-10-28T14:34:00.191" v="2237" actId="1076"/>
          <ac:grpSpMkLst>
            <pc:docMk/>
            <pc:sldMk cId="1316334312" sldId="295"/>
            <ac:grpSpMk id="4" creationId="{51ED61B4-ECDD-5D97-DF5F-ECF9A65E19BE}"/>
          </ac:grpSpMkLst>
        </pc:grpChg>
        <pc:grpChg chg="add mod">
          <ac:chgData name="Ariana Dragoiu" userId="9954053e-f122-4687-8706-3793f98a79a6" providerId="ADAL" clId="{2329E0CD-6BE2-4978-95E4-634FDDE7E81E}" dt="2024-10-28T14:34:00.191" v="2237" actId="1076"/>
          <ac:grpSpMkLst>
            <pc:docMk/>
            <pc:sldMk cId="1316334312" sldId="295"/>
            <ac:grpSpMk id="9" creationId="{AFBC1ED0-8E00-6AC2-AAE7-6470C87C76CF}"/>
          </ac:grpSpMkLst>
        </pc:grpChg>
        <pc:picChg chg="add del mod">
          <ac:chgData name="Ariana Dragoiu" userId="9954053e-f122-4687-8706-3793f98a79a6" providerId="ADAL" clId="{2329E0CD-6BE2-4978-95E4-634FDDE7E81E}" dt="2024-10-28T14:34:18.216" v="2246" actId="478"/>
          <ac:picMkLst>
            <pc:docMk/>
            <pc:sldMk cId="1316334312" sldId="295"/>
            <ac:picMk id="15" creationId="{7C5E2DA4-BE97-09BB-57E1-D6202422DE34}"/>
          </ac:picMkLst>
        </pc:picChg>
        <pc:picChg chg="add del mod">
          <ac:chgData name="Ariana Dragoiu" userId="9954053e-f122-4687-8706-3793f98a79a6" providerId="ADAL" clId="{2329E0CD-6BE2-4978-95E4-634FDDE7E81E}" dt="2024-10-28T14:34:30.149" v="2250" actId="478"/>
          <ac:picMkLst>
            <pc:docMk/>
            <pc:sldMk cId="1316334312" sldId="295"/>
            <ac:picMk id="16" creationId="{76102B53-EFD7-B225-0964-EEADFE34A6C6}"/>
          </ac:picMkLst>
        </pc:picChg>
        <pc:picChg chg="add mod">
          <ac:chgData name="Ariana Dragoiu" userId="9954053e-f122-4687-8706-3793f98a79a6" providerId="ADAL" clId="{2329E0CD-6BE2-4978-95E4-634FDDE7E81E}" dt="2024-10-28T14:35:17.270" v="2265" actId="1076"/>
          <ac:picMkLst>
            <pc:docMk/>
            <pc:sldMk cId="1316334312" sldId="295"/>
            <ac:picMk id="20" creationId="{977E500B-3873-DCEA-A05B-F2D0168D1F92}"/>
          </ac:picMkLst>
        </pc:picChg>
        <pc:picChg chg="add del mod">
          <ac:chgData name="Ariana Dragoiu" userId="9954053e-f122-4687-8706-3793f98a79a6" providerId="ADAL" clId="{2329E0CD-6BE2-4978-95E4-634FDDE7E81E}" dt="2024-10-28T14:35:29.887" v="2268" actId="478"/>
          <ac:picMkLst>
            <pc:docMk/>
            <pc:sldMk cId="1316334312" sldId="295"/>
            <ac:picMk id="21" creationId="{0ED863F0-1E52-E8F2-1046-B868E79FAB11}"/>
          </ac:picMkLst>
        </pc:picChg>
        <pc:picChg chg="add mod">
          <ac:chgData name="Ariana Dragoiu" userId="9954053e-f122-4687-8706-3793f98a79a6" providerId="ADAL" clId="{2329E0CD-6BE2-4978-95E4-634FDDE7E81E}" dt="2024-10-28T14:35:47.456" v="2273" actId="1076"/>
          <ac:picMkLst>
            <pc:docMk/>
            <pc:sldMk cId="1316334312" sldId="295"/>
            <ac:picMk id="23" creationId="{62B20A99-4952-60D7-6DFF-CBDD207913DC}"/>
          </ac:picMkLst>
        </pc:picChg>
        <pc:cxnChg chg="add mod">
          <ac:chgData name="Ariana Dragoiu" userId="9954053e-f122-4687-8706-3793f98a79a6" providerId="ADAL" clId="{2329E0CD-6BE2-4978-95E4-634FDDE7E81E}" dt="2024-10-28T14:33:35.906" v="2232"/>
          <ac:cxnSpMkLst>
            <pc:docMk/>
            <pc:sldMk cId="1316334312" sldId="295"/>
            <ac:cxnSpMk id="3" creationId="{1B524DE7-ACFF-8265-2476-46568A10EAFF}"/>
          </ac:cxnSpMkLst>
        </pc:cxnChg>
        <pc:cxnChg chg="mod">
          <ac:chgData name="Ariana Dragoiu" userId="9954053e-f122-4687-8706-3793f98a79a6" providerId="ADAL" clId="{2329E0CD-6BE2-4978-95E4-634FDDE7E81E}" dt="2024-10-28T14:33:55.396" v="2236"/>
          <ac:cxnSpMkLst>
            <pc:docMk/>
            <pc:sldMk cId="1316334312" sldId="295"/>
            <ac:cxnSpMk id="5" creationId="{C727B601-130B-5D55-4873-B5E2E8937F19}"/>
          </ac:cxnSpMkLst>
        </pc:cxnChg>
        <pc:cxnChg chg="mod">
          <ac:chgData name="Ariana Dragoiu" userId="9954053e-f122-4687-8706-3793f98a79a6" providerId="ADAL" clId="{2329E0CD-6BE2-4978-95E4-634FDDE7E81E}" dt="2024-10-28T14:33:55.396" v="2236"/>
          <ac:cxnSpMkLst>
            <pc:docMk/>
            <pc:sldMk cId="1316334312" sldId="295"/>
            <ac:cxnSpMk id="8" creationId="{D87EE2CF-7008-9377-8242-A1BF24797903}"/>
          </ac:cxnSpMkLst>
        </pc:cxnChg>
        <pc:cxnChg chg="mod">
          <ac:chgData name="Ariana Dragoiu" userId="9954053e-f122-4687-8706-3793f98a79a6" providerId="ADAL" clId="{2329E0CD-6BE2-4978-95E4-634FDDE7E81E}" dt="2024-10-28T14:34:25.240" v="2248" actId="208"/>
          <ac:cxnSpMkLst>
            <pc:docMk/>
            <pc:sldMk cId="1316334312" sldId="295"/>
            <ac:cxnSpMk id="11" creationId="{58EFAE6B-4260-C759-22F1-5585EFEB417A}"/>
          </ac:cxnSpMkLst>
        </pc:cxnChg>
        <pc:cxnChg chg="mod">
          <ac:chgData name="Ariana Dragoiu" userId="9954053e-f122-4687-8706-3793f98a79a6" providerId="ADAL" clId="{2329E0CD-6BE2-4978-95E4-634FDDE7E81E}" dt="2024-10-28T14:34:25.240" v="2248" actId="208"/>
          <ac:cxnSpMkLst>
            <pc:docMk/>
            <pc:sldMk cId="1316334312" sldId="295"/>
            <ac:cxnSpMk id="14" creationId="{88B1EAE3-A9FE-70BB-3569-0867670BCEAD}"/>
          </ac:cxnSpMkLst>
        </pc:cxnChg>
      </pc:sldChg>
      <pc:sldChg chg="addSp delSp modSp mod">
        <pc:chgData name="Ariana Dragoiu" userId="9954053e-f122-4687-8706-3793f98a79a6" providerId="ADAL" clId="{2329E0CD-6BE2-4978-95E4-634FDDE7E81E}" dt="2024-10-28T14:41:36.643" v="2360" actId="1076"/>
        <pc:sldMkLst>
          <pc:docMk/>
          <pc:sldMk cId="2961951124" sldId="296"/>
        </pc:sldMkLst>
        <pc:spChg chg="add mod">
          <ac:chgData name="Ariana Dragoiu" userId="9954053e-f122-4687-8706-3793f98a79a6" providerId="ADAL" clId="{2329E0CD-6BE2-4978-95E4-634FDDE7E81E}" dt="2024-10-28T14:39:46.009" v="2340"/>
          <ac:spMkLst>
            <pc:docMk/>
            <pc:sldMk cId="2961951124" sldId="296"/>
            <ac:spMk id="2" creationId="{1260D08A-3719-193F-589D-9FB4F1991FCA}"/>
          </ac:spMkLst>
        </pc:spChg>
        <pc:spChg chg="mod">
          <ac:chgData name="Ariana Dragoiu" userId="9954053e-f122-4687-8706-3793f98a79a6" providerId="ADAL" clId="{2329E0CD-6BE2-4978-95E4-634FDDE7E81E}" dt="2024-10-28T14:39:55.031" v="2341"/>
          <ac:spMkLst>
            <pc:docMk/>
            <pc:sldMk cId="2961951124" sldId="296"/>
            <ac:spMk id="6" creationId="{AB699B09-5BC5-A7D2-7B3C-5DFC92DDC17E}"/>
          </ac:spMkLst>
        </pc:spChg>
        <pc:spChg chg="mod">
          <ac:chgData name="Ariana Dragoiu" userId="9954053e-f122-4687-8706-3793f98a79a6" providerId="ADAL" clId="{2329E0CD-6BE2-4978-95E4-634FDDE7E81E}" dt="2024-10-28T14:39:55.031" v="2341"/>
          <ac:spMkLst>
            <pc:docMk/>
            <pc:sldMk cId="2961951124" sldId="296"/>
            <ac:spMk id="7" creationId="{59279402-4056-1198-B876-2E52FC992F2E}"/>
          </ac:spMkLst>
        </pc:spChg>
        <pc:spChg chg="mod">
          <ac:chgData name="Ariana Dragoiu" userId="9954053e-f122-4687-8706-3793f98a79a6" providerId="ADAL" clId="{2329E0CD-6BE2-4978-95E4-634FDDE7E81E}" dt="2024-10-28T14:39:55.031" v="2341"/>
          <ac:spMkLst>
            <pc:docMk/>
            <pc:sldMk cId="2961951124" sldId="296"/>
            <ac:spMk id="10" creationId="{6FBCAB0C-788C-3C17-15C5-637E81B39B5C}"/>
          </ac:spMkLst>
        </pc:spChg>
        <pc:spChg chg="mod">
          <ac:chgData name="Ariana Dragoiu" userId="9954053e-f122-4687-8706-3793f98a79a6" providerId="ADAL" clId="{2329E0CD-6BE2-4978-95E4-634FDDE7E81E}" dt="2024-10-28T14:39:55.031" v="2341"/>
          <ac:spMkLst>
            <pc:docMk/>
            <pc:sldMk cId="2961951124" sldId="296"/>
            <ac:spMk id="12" creationId="{0949B29A-8DE8-58BB-6AFE-7639D4FA2B45}"/>
          </ac:spMkLst>
        </pc:spChg>
        <pc:spChg chg="mod">
          <ac:chgData name="Ariana Dragoiu" userId="9954053e-f122-4687-8706-3793f98a79a6" providerId="ADAL" clId="{2329E0CD-6BE2-4978-95E4-634FDDE7E81E}" dt="2024-10-28T14:39:55.031" v="2341"/>
          <ac:spMkLst>
            <pc:docMk/>
            <pc:sldMk cId="2961951124" sldId="296"/>
            <ac:spMk id="13" creationId="{AE1FB49F-F2CE-877F-4ACC-C3DE1F50F039}"/>
          </ac:spMkLst>
        </pc:spChg>
        <pc:spChg chg="add del mod">
          <ac:chgData name="Ariana Dragoiu" userId="9954053e-f122-4687-8706-3793f98a79a6" providerId="ADAL" clId="{2329E0CD-6BE2-4978-95E4-634FDDE7E81E}" dt="2024-10-28T14:40:23.308" v="2342" actId="478"/>
          <ac:spMkLst>
            <pc:docMk/>
            <pc:sldMk cId="2961951124" sldId="296"/>
            <ac:spMk id="17" creationId="{898F56E7-6848-A311-67CF-561349D198D4}"/>
          </ac:spMkLst>
        </pc:spChg>
        <pc:spChg chg="add del mod">
          <ac:chgData name="Ariana Dragoiu" userId="9954053e-f122-4687-8706-3793f98a79a6" providerId="ADAL" clId="{2329E0CD-6BE2-4978-95E4-634FDDE7E81E}" dt="2024-10-28T14:40:23.308" v="2342" actId="478"/>
          <ac:spMkLst>
            <pc:docMk/>
            <pc:sldMk cId="2961951124" sldId="296"/>
            <ac:spMk id="18" creationId="{442B9DB0-3FB3-8A66-467B-CC6856E05E90}"/>
          </ac:spMkLst>
        </pc:spChg>
        <pc:spChg chg="del mod">
          <ac:chgData name="Ariana Dragoiu" userId="9954053e-f122-4687-8706-3793f98a79a6" providerId="ADAL" clId="{2329E0CD-6BE2-4978-95E4-634FDDE7E81E}" dt="2024-10-28T14:40:41.630" v="2347" actId="478"/>
          <ac:spMkLst>
            <pc:docMk/>
            <pc:sldMk cId="2961951124" sldId="296"/>
            <ac:spMk id="22" creationId="{7D3C64D3-F0FA-67A4-802A-8BEFBCCA9C98}"/>
          </ac:spMkLst>
        </pc:spChg>
        <pc:spChg chg="mod">
          <ac:chgData name="Ariana Dragoiu" userId="9954053e-f122-4687-8706-3793f98a79a6" providerId="ADAL" clId="{2329E0CD-6BE2-4978-95E4-634FDDE7E81E}" dt="2024-10-28T14:40:57.632" v="2350" actId="207"/>
          <ac:spMkLst>
            <pc:docMk/>
            <pc:sldMk cId="2961951124" sldId="296"/>
            <ac:spMk id="24" creationId="{EE85A0C8-D7A7-2566-0329-22953739B81D}"/>
          </ac:spMkLst>
        </pc:spChg>
        <pc:spChg chg="mod">
          <ac:chgData name="Ariana Dragoiu" userId="9954053e-f122-4687-8706-3793f98a79a6" providerId="ADAL" clId="{2329E0CD-6BE2-4978-95E4-634FDDE7E81E}" dt="2024-10-28T14:40:48.617" v="2348" actId="207"/>
          <ac:spMkLst>
            <pc:docMk/>
            <pc:sldMk cId="2961951124" sldId="296"/>
            <ac:spMk id="25" creationId="{004E8496-8AC1-9B98-A20A-A0BF8C077ABA}"/>
          </ac:spMkLst>
        </pc:spChg>
        <pc:spChg chg="add mod">
          <ac:chgData name="Ariana Dragoiu" userId="9954053e-f122-4687-8706-3793f98a79a6" providerId="ADAL" clId="{2329E0CD-6BE2-4978-95E4-634FDDE7E81E}" dt="2024-10-28T14:40:34.062" v="2346" actId="403"/>
          <ac:spMkLst>
            <pc:docMk/>
            <pc:sldMk cId="2961951124" sldId="296"/>
            <ac:spMk id="27" creationId="{41A9DBDE-54D0-DBE1-7E41-13CE8351B65D}"/>
          </ac:spMkLst>
        </pc:spChg>
        <pc:spChg chg="add mod">
          <ac:chgData name="Ariana Dragoiu" userId="9954053e-f122-4687-8706-3793f98a79a6" providerId="ADAL" clId="{2329E0CD-6BE2-4978-95E4-634FDDE7E81E}" dt="2024-10-28T14:41:16.126" v="2357" actId="403"/>
          <ac:spMkLst>
            <pc:docMk/>
            <pc:sldMk cId="2961951124" sldId="296"/>
            <ac:spMk id="29" creationId="{E5AE4858-E8EF-766A-9DBB-73F3AB334A5F}"/>
          </ac:spMkLst>
        </pc:spChg>
        <pc:spChg chg="add del mod">
          <ac:chgData name="Ariana Dragoiu" userId="9954053e-f122-4687-8706-3793f98a79a6" providerId="ADAL" clId="{2329E0CD-6BE2-4978-95E4-634FDDE7E81E}" dt="2024-10-28T14:41:05.161" v="2353" actId="478"/>
          <ac:spMkLst>
            <pc:docMk/>
            <pc:sldMk cId="2961951124" sldId="296"/>
            <ac:spMk id="31" creationId="{7911F008-3BAF-9917-E385-C6A87D093A98}"/>
          </ac:spMkLst>
        </pc:spChg>
        <pc:spChg chg="add del mod">
          <ac:chgData name="Ariana Dragoiu" userId="9954053e-f122-4687-8706-3793f98a79a6" providerId="ADAL" clId="{2329E0CD-6BE2-4978-95E4-634FDDE7E81E}" dt="2024-10-28T14:41:03.640" v="2352" actId="478"/>
          <ac:spMkLst>
            <pc:docMk/>
            <pc:sldMk cId="2961951124" sldId="296"/>
            <ac:spMk id="33" creationId="{C5D276A9-090E-89CA-38A6-238EDE37763C}"/>
          </ac:spMkLst>
        </pc:spChg>
        <pc:spChg chg="add mod">
          <ac:chgData name="Ariana Dragoiu" userId="9954053e-f122-4687-8706-3793f98a79a6" providerId="ADAL" clId="{2329E0CD-6BE2-4978-95E4-634FDDE7E81E}" dt="2024-10-28T14:40:34.062" v="2346" actId="403"/>
          <ac:spMkLst>
            <pc:docMk/>
            <pc:sldMk cId="2961951124" sldId="296"/>
            <ac:spMk id="34" creationId="{FE042095-ABA8-A40A-4833-7759B851F5BC}"/>
          </ac:spMkLst>
        </pc:spChg>
        <pc:spChg chg="add mod">
          <ac:chgData name="Ariana Dragoiu" userId="9954053e-f122-4687-8706-3793f98a79a6" providerId="ADAL" clId="{2329E0CD-6BE2-4978-95E4-634FDDE7E81E}" dt="2024-10-28T14:41:27.600" v="2358" actId="1076"/>
          <ac:spMkLst>
            <pc:docMk/>
            <pc:sldMk cId="2961951124" sldId="296"/>
            <ac:spMk id="35" creationId="{74903D75-852A-AB10-D3AD-C29E31A56A61}"/>
          </ac:spMkLst>
        </pc:spChg>
        <pc:spChg chg="add mod">
          <ac:chgData name="Ariana Dragoiu" userId="9954053e-f122-4687-8706-3793f98a79a6" providerId="ADAL" clId="{2329E0CD-6BE2-4978-95E4-634FDDE7E81E}" dt="2024-10-28T14:41:36.643" v="2360" actId="1076"/>
          <ac:spMkLst>
            <pc:docMk/>
            <pc:sldMk cId="2961951124" sldId="296"/>
            <ac:spMk id="36" creationId="{E532A460-5B52-66F4-C939-E232F6B70F83}"/>
          </ac:spMkLst>
        </pc:spChg>
        <pc:spChg chg="add mod">
          <ac:chgData name="Ariana Dragoiu" userId="9954053e-f122-4687-8706-3793f98a79a6" providerId="ADAL" clId="{2329E0CD-6BE2-4978-95E4-634FDDE7E81E}" dt="2024-10-28T14:41:32.288" v="2359" actId="1076"/>
          <ac:spMkLst>
            <pc:docMk/>
            <pc:sldMk cId="2961951124" sldId="296"/>
            <ac:spMk id="37" creationId="{0505E586-7ED2-4A01-1827-11BBEC9A3DF9}"/>
          </ac:spMkLst>
        </pc:spChg>
        <pc:grpChg chg="add del mod">
          <ac:chgData name="Ariana Dragoiu" userId="9954053e-f122-4687-8706-3793f98a79a6" providerId="ADAL" clId="{2329E0CD-6BE2-4978-95E4-634FDDE7E81E}" dt="2024-10-28T14:40:23.308" v="2342" actId="478"/>
          <ac:grpSpMkLst>
            <pc:docMk/>
            <pc:sldMk cId="2961951124" sldId="296"/>
            <ac:grpSpMk id="4" creationId="{DC1F1515-3981-6036-EFBB-90C08DCE9533}"/>
          </ac:grpSpMkLst>
        </pc:grpChg>
        <pc:grpChg chg="add del mod">
          <ac:chgData name="Ariana Dragoiu" userId="9954053e-f122-4687-8706-3793f98a79a6" providerId="ADAL" clId="{2329E0CD-6BE2-4978-95E4-634FDDE7E81E}" dt="2024-10-28T14:40:23.308" v="2342" actId="478"/>
          <ac:grpSpMkLst>
            <pc:docMk/>
            <pc:sldMk cId="2961951124" sldId="296"/>
            <ac:grpSpMk id="9" creationId="{925C17FE-E8AB-1CE9-7A92-778036B023D3}"/>
          </ac:grpSpMkLst>
        </pc:grpChg>
        <pc:grpChg chg="add mod">
          <ac:chgData name="Ariana Dragoiu" userId="9954053e-f122-4687-8706-3793f98a79a6" providerId="ADAL" clId="{2329E0CD-6BE2-4978-95E4-634FDDE7E81E}" dt="2024-10-28T14:40:27.478" v="2344" actId="1076"/>
          <ac:grpSpMkLst>
            <pc:docMk/>
            <pc:sldMk cId="2961951124" sldId="296"/>
            <ac:grpSpMk id="19" creationId="{BFB8FC72-9859-2C7D-0553-399D1C17FE95}"/>
          </ac:grpSpMkLst>
        </pc:grpChg>
        <pc:grpChg chg="mod">
          <ac:chgData name="Ariana Dragoiu" userId="9954053e-f122-4687-8706-3793f98a79a6" providerId="ADAL" clId="{2329E0CD-6BE2-4978-95E4-634FDDE7E81E}" dt="2024-10-28T14:40:23.584" v="2343"/>
          <ac:grpSpMkLst>
            <pc:docMk/>
            <pc:sldMk cId="2961951124" sldId="296"/>
            <ac:grpSpMk id="20" creationId="{FB17887B-B275-F98D-324F-DBDA8C61DCAA}"/>
          </ac:grpSpMkLst>
        </pc:grpChg>
        <pc:picChg chg="add del mod">
          <ac:chgData name="Ariana Dragoiu" userId="9954053e-f122-4687-8706-3793f98a79a6" providerId="ADAL" clId="{2329E0CD-6BE2-4978-95E4-634FDDE7E81E}" dt="2024-10-28T14:40:23.308" v="2342" actId="478"/>
          <ac:picMkLst>
            <pc:docMk/>
            <pc:sldMk cId="2961951124" sldId="296"/>
            <ac:picMk id="15" creationId="{98610D45-DED5-CCB2-1C28-A4EB1752A424}"/>
          </ac:picMkLst>
        </pc:picChg>
        <pc:picChg chg="add del mod">
          <ac:chgData name="Ariana Dragoiu" userId="9954053e-f122-4687-8706-3793f98a79a6" providerId="ADAL" clId="{2329E0CD-6BE2-4978-95E4-634FDDE7E81E}" dt="2024-10-28T14:40:23.308" v="2342" actId="478"/>
          <ac:picMkLst>
            <pc:docMk/>
            <pc:sldMk cId="2961951124" sldId="296"/>
            <ac:picMk id="16" creationId="{D5785A67-17EA-F49E-A8C1-C665A1B0DAFF}"/>
          </ac:picMkLst>
        </pc:picChg>
        <pc:picChg chg="mod">
          <ac:chgData name="Ariana Dragoiu" userId="9954053e-f122-4687-8706-3793f98a79a6" providerId="ADAL" clId="{2329E0CD-6BE2-4978-95E4-634FDDE7E81E}" dt="2024-10-28T14:40:48.617" v="2348" actId="207"/>
          <ac:picMkLst>
            <pc:docMk/>
            <pc:sldMk cId="2961951124" sldId="296"/>
            <ac:picMk id="21" creationId="{2239B859-D50E-03D4-0B3E-2F54AA3840D6}"/>
          </ac:picMkLst>
        </pc:picChg>
        <pc:picChg chg="add mod">
          <ac:chgData name="Ariana Dragoiu" userId="9954053e-f122-4687-8706-3793f98a79a6" providerId="ADAL" clId="{2329E0CD-6BE2-4978-95E4-634FDDE7E81E}" dt="2024-10-28T14:41:07.652" v="2354" actId="1076"/>
          <ac:picMkLst>
            <pc:docMk/>
            <pc:sldMk cId="2961951124" sldId="296"/>
            <ac:picMk id="32" creationId="{31790A45-B2CE-E92B-A2F0-8A0646ED61DD}"/>
          </ac:picMkLst>
        </pc:picChg>
        <pc:picChg chg="add mod">
          <ac:chgData name="Ariana Dragoiu" userId="9954053e-f122-4687-8706-3793f98a79a6" providerId="ADAL" clId="{2329E0CD-6BE2-4978-95E4-634FDDE7E81E}" dt="2024-10-28T14:40:27.478" v="2344" actId="1076"/>
          <ac:picMkLst>
            <pc:docMk/>
            <pc:sldMk cId="2961951124" sldId="296"/>
            <ac:picMk id="38" creationId="{4EF3F923-11DA-8523-8B47-A3B478634B69}"/>
          </ac:picMkLst>
        </pc:picChg>
        <pc:picChg chg="add mod">
          <ac:chgData name="Ariana Dragoiu" userId="9954053e-f122-4687-8706-3793f98a79a6" providerId="ADAL" clId="{2329E0CD-6BE2-4978-95E4-634FDDE7E81E}" dt="2024-10-28T14:41:36.643" v="2360" actId="1076"/>
          <ac:picMkLst>
            <pc:docMk/>
            <pc:sldMk cId="2961951124" sldId="296"/>
            <ac:picMk id="39" creationId="{340E361B-7F58-BA05-C419-C6CC5191436B}"/>
          </ac:picMkLst>
        </pc:picChg>
        <pc:picChg chg="add mod">
          <ac:chgData name="Ariana Dragoiu" userId="9954053e-f122-4687-8706-3793f98a79a6" providerId="ADAL" clId="{2329E0CD-6BE2-4978-95E4-634FDDE7E81E}" dt="2024-10-28T14:41:32.288" v="2359" actId="1076"/>
          <ac:picMkLst>
            <pc:docMk/>
            <pc:sldMk cId="2961951124" sldId="296"/>
            <ac:picMk id="40" creationId="{D14E87B2-DA47-0920-CD19-B5ECE408D7D2}"/>
          </ac:picMkLst>
        </pc:picChg>
        <pc:picChg chg="add mod">
          <ac:chgData name="Ariana Dragoiu" userId="9954053e-f122-4687-8706-3793f98a79a6" providerId="ADAL" clId="{2329E0CD-6BE2-4978-95E4-634FDDE7E81E}" dt="2024-10-28T14:41:27.600" v="2358" actId="1076"/>
          <ac:picMkLst>
            <pc:docMk/>
            <pc:sldMk cId="2961951124" sldId="296"/>
            <ac:picMk id="41" creationId="{515AD2A6-312F-BFE6-80D0-5F23A0E6A6A9}"/>
          </ac:picMkLst>
        </pc:picChg>
        <pc:cxnChg chg="add mod">
          <ac:chgData name="Ariana Dragoiu" userId="9954053e-f122-4687-8706-3793f98a79a6" providerId="ADAL" clId="{2329E0CD-6BE2-4978-95E4-634FDDE7E81E}" dt="2024-10-28T14:39:40.017" v="2337"/>
          <ac:cxnSpMkLst>
            <pc:docMk/>
            <pc:sldMk cId="2961951124" sldId="296"/>
            <ac:cxnSpMk id="3" creationId="{A42E71A6-4DD8-CFB1-15CE-A59B7B269076}"/>
          </ac:cxnSpMkLst>
        </pc:cxnChg>
        <pc:cxnChg chg="mod">
          <ac:chgData name="Ariana Dragoiu" userId="9954053e-f122-4687-8706-3793f98a79a6" providerId="ADAL" clId="{2329E0CD-6BE2-4978-95E4-634FDDE7E81E}" dt="2024-10-28T14:39:55.031" v="2341"/>
          <ac:cxnSpMkLst>
            <pc:docMk/>
            <pc:sldMk cId="2961951124" sldId="296"/>
            <ac:cxnSpMk id="5" creationId="{633A5DA7-636E-0908-544A-97D758D56C4B}"/>
          </ac:cxnSpMkLst>
        </pc:cxnChg>
        <pc:cxnChg chg="mod">
          <ac:chgData name="Ariana Dragoiu" userId="9954053e-f122-4687-8706-3793f98a79a6" providerId="ADAL" clId="{2329E0CD-6BE2-4978-95E4-634FDDE7E81E}" dt="2024-10-28T14:39:55.031" v="2341"/>
          <ac:cxnSpMkLst>
            <pc:docMk/>
            <pc:sldMk cId="2961951124" sldId="296"/>
            <ac:cxnSpMk id="8" creationId="{EC774814-882C-D22F-F77A-F38FFDCA1634}"/>
          </ac:cxnSpMkLst>
        </pc:cxnChg>
        <pc:cxnChg chg="mod">
          <ac:chgData name="Ariana Dragoiu" userId="9954053e-f122-4687-8706-3793f98a79a6" providerId="ADAL" clId="{2329E0CD-6BE2-4978-95E4-634FDDE7E81E}" dt="2024-10-28T14:39:55.031" v="2341"/>
          <ac:cxnSpMkLst>
            <pc:docMk/>
            <pc:sldMk cId="2961951124" sldId="296"/>
            <ac:cxnSpMk id="11" creationId="{D831FCFC-C643-5077-4B55-7EE7DA4D1D96}"/>
          </ac:cxnSpMkLst>
        </pc:cxnChg>
        <pc:cxnChg chg="mod">
          <ac:chgData name="Ariana Dragoiu" userId="9954053e-f122-4687-8706-3793f98a79a6" providerId="ADAL" clId="{2329E0CD-6BE2-4978-95E4-634FDDE7E81E}" dt="2024-10-28T14:39:55.031" v="2341"/>
          <ac:cxnSpMkLst>
            <pc:docMk/>
            <pc:sldMk cId="2961951124" sldId="296"/>
            <ac:cxnSpMk id="14" creationId="{F7816877-5491-439E-D55F-58653621BDA8}"/>
          </ac:cxnSpMkLst>
        </pc:cxnChg>
        <pc:cxnChg chg="mod">
          <ac:chgData name="Ariana Dragoiu" userId="9954053e-f122-4687-8706-3793f98a79a6" providerId="ADAL" clId="{2329E0CD-6BE2-4978-95E4-634FDDE7E81E}" dt="2024-10-28T14:40:52.590" v="2349" actId="208"/>
          <ac:cxnSpMkLst>
            <pc:docMk/>
            <pc:sldMk cId="2961951124" sldId="296"/>
            <ac:cxnSpMk id="23" creationId="{B52B12A9-2AFC-7190-838F-70D9B92151E7}"/>
          </ac:cxnSpMkLst>
        </pc:cxnChg>
        <pc:cxnChg chg="mod">
          <ac:chgData name="Ariana Dragoiu" userId="9954053e-f122-4687-8706-3793f98a79a6" providerId="ADAL" clId="{2329E0CD-6BE2-4978-95E4-634FDDE7E81E}" dt="2024-10-28T14:40:52.590" v="2349" actId="208"/>
          <ac:cxnSpMkLst>
            <pc:docMk/>
            <pc:sldMk cId="2961951124" sldId="296"/>
            <ac:cxnSpMk id="26" creationId="{2F212B3C-F07F-F8F8-FEF5-18BDA7A4B66C}"/>
          </ac:cxnSpMkLst>
        </pc:cxnChg>
        <pc:cxnChg chg="add mod">
          <ac:chgData name="Ariana Dragoiu" userId="9954053e-f122-4687-8706-3793f98a79a6" providerId="ADAL" clId="{2329E0CD-6BE2-4978-95E4-634FDDE7E81E}" dt="2024-10-28T14:41:11.659" v="2356" actId="208"/>
          <ac:cxnSpMkLst>
            <pc:docMk/>
            <pc:sldMk cId="2961951124" sldId="296"/>
            <ac:cxnSpMk id="28" creationId="{531FBEDE-EC6C-3F80-A7D5-7C1828DA05E4}"/>
          </ac:cxnSpMkLst>
        </pc:cxnChg>
        <pc:cxnChg chg="add mod">
          <ac:chgData name="Ariana Dragoiu" userId="9954053e-f122-4687-8706-3793f98a79a6" providerId="ADAL" clId="{2329E0CD-6BE2-4978-95E4-634FDDE7E81E}" dt="2024-10-28T14:41:11.659" v="2356" actId="208"/>
          <ac:cxnSpMkLst>
            <pc:docMk/>
            <pc:sldMk cId="2961951124" sldId="296"/>
            <ac:cxnSpMk id="30" creationId="{BE6482F4-6F8A-2C67-18E3-CCA95A09CCC7}"/>
          </ac:cxnSpMkLst>
        </pc:cxnChg>
      </pc:sldChg>
      <pc:sldChg chg="addSp modSp mod">
        <pc:chgData name="Ariana Dragoiu" userId="9954053e-f122-4687-8706-3793f98a79a6" providerId="ADAL" clId="{2329E0CD-6BE2-4978-95E4-634FDDE7E81E}" dt="2024-10-28T14:43:40.291" v="2405" actId="12788"/>
        <pc:sldMkLst>
          <pc:docMk/>
          <pc:sldMk cId="407475848" sldId="297"/>
        </pc:sldMkLst>
        <pc:spChg chg="add mod">
          <ac:chgData name="Ariana Dragoiu" userId="9954053e-f122-4687-8706-3793f98a79a6" providerId="ADAL" clId="{2329E0CD-6BE2-4978-95E4-634FDDE7E81E}" dt="2024-10-28T14:42:05.267" v="2366"/>
          <ac:spMkLst>
            <pc:docMk/>
            <pc:sldMk cId="407475848" sldId="297"/>
            <ac:spMk id="2" creationId="{D08FB41C-C714-AA20-CB44-AF2D3D44A2FC}"/>
          </ac:spMkLst>
        </pc:spChg>
        <pc:spChg chg="mod">
          <ac:chgData name="Ariana Dragoiu" userId="9954053e-f122-4687-8706-3793f98a79a6" providerId="ADAL" clId="{2329E0CD-6BE2-4978-95E4-634FDDE7E81E}" dt="2024-10-28T14:42:11.214" v="2367"/>
          <ac:spMkLst>
            <pc:docMk/>
            <pc:sldMk cId="407475848" sldId="297"/>
            <ac:spMk id="5" creationId="{8AA608C1-0FB4-796B-9BD2-77F441047FC0}"/>
          </ac:spMkLst>
        </pc:spChg>
        <pc:spChg chg="mod">
          <ac:chgData name="Ariana Dragoiu" userId="9954053e-f122-4687-8706-3793f98a79a6" providerId="ADAL" clId="{2329E0CD-6BE2-4978-95E4-634FDDE7E81E}" dt="2024-10-28T14:42:11.214" v="2367"/>
          <ac:spMkLst>
            <pc:docMk/>
            <pc:sldMk cId="407475848" sldId="297"/>
            <ac:spMk id="6" creationId="{FE8FCB1C-EE61-2E12-3179-0A6AB96774E1}"/>
          </ac:spMkLst>
        </pc:spChg>
        <pc:spChg chg="mod">
          <ac:chgData name="Ariana Dragoiu" userId="9954053e-f122-4687-8706-3793f98a79a6" providerId="ADAL" clId="{2329E0CD-6BE2-4978-95E4-634FDDE7E81E}" dt="2024-10-28T14:42:11.214" v="2367"/>
          <ac:spMkLst>
            <pc:docMk/>
            <pc:sldMk cId="407475848" sldId="297"/>
            <ac:spMk id="7" creationId="{762987FA-CD70-FEFE-6257-188420F5E937}"/>
          </ac:spMkLst>
        </pc:spChg>
        <pc:spChg chg="mod">
          <ac:chgData name="Ariana Dragoiu" userId="9954053e-f122-4687-8706-3793f98a79a6" providerId="ADAL" clId="{2329E0CD-6BE2-4978-95E4-634FDDE7E81E}" dt="2024-10-28T14:42:11.214" v="2367"/>
          <ac:spMkLst>
            <pc:docMk/>
            <pc:sldMk cId="407475848" sldId="297"/>
            <ac:spMk id="8" creationId="{EDB23868-2BC7-38A5-EDEA-446E3DEAF50E}"/>
          </ac:spMkLst>
        </pc:spChg>
        <pc:spChg chg="mod">
          <ac:chgData name="Ariana Dragoiu" userId="9954053e-f122-4687-8706-3793f98a79a6" providerId="ADAL" clId="{2329E0CD-6BE2-4978-95E4-634FDDE7E81E}" dt="2024-10-28T14:42:11.214" v="2367"/>
          <ac:spMkLst>
            <pc:docMk/>
            <pc:sldMk cId="407475848" sldId="297"/>
            <ac:spMk id="9" creationId="{E748941E-27A9-B791-7A5D-7DC528381D0A}"/>
          </ac:spMkLst>
        </pc:spChg>
        <pc:spChg chg="mod">
          <ac:chgData name="Ariana Dragoiu" userId="9954053e-f122-4687-8706-3793f98a79a6" providerId="ADAL" clId="{2329E0CD-6BE2-4978-95E4-634FDDE7E81E}" dt="2024-10-28T14:42:11.214" v="2367"/>
          <ac:spMkLst>
            <pc:docMk/>
            <pc:sldMk cId="407475848" sldId="297"/>
            <ac:spMk id="10" creationId="{43E6641C-A1C0-688E-5607-03C5CE4DE617}"/>
          </ac:spMkLst>
        </pc:spChg>
        <pc:spChg chg="mod">
          <ac:chgData name="Ariana Dragoiu" userId="9954053e-f122-4687-8706-3793f98a79a6" providerId="ADAL" clId="{2329E0CD-6BE2-4978-95E4-634FDDE7E81E}" dt="2024-10-28T14:42:11.214" v="2367"/>
          <ac:spMkLst>
            <pc:docMk/>
            <pc:sldMk cId="407475848" sldId="297"/>
            <ac:spMk id="11" creationId="{E0718DB9-E14E-29FE-9CD5-23C9CAEC5DC2}"/>
          </ac:spMkLst>
        </pc:spChg>
        <pc:spChg chg="mod">
          <ac:chgData name="Ariana Dragoiu" userId="9954053e-f122-4687-8706-3793f98a79a6" providerId="ADAL" clId="{2329E0CD-6BE2-4978-95E4-634FDDE7E81E}" dt="2024-10-28T14:42:11.214" v="2367"/>
          <ac:spMkLst>
            <pc:docMk/>
            <pc:sldMk cId="407475848" sldId="297"/>
            <ac:spMk id="12" creationId="{A0E9562E-3588-FD3C-435E-916B51DD7E1D}"/>
          </ac:spMkLst>
        </pc:spChg>
        <pc:spChg chg="mod">
          <ac:chgData name="Ariana Dragoiu" userId="9954053e-f122-4687-8706-3793f98a79a6" providerId="ADAL" clId="{2329E0CD-6BE2-4978-95E4-634FDDE7E81E}" dt="2024-10-28T14:42:11.214" v="2367"/>
          <ac:spMkLst>
            <pc:docMk/>
            <pc:sldMk cId="407475848" sldId="297"/>
            <ac:spMk id="13" creationId="{605409D8-5C8D-EF7F-8783-C4661E1F0CFE}"/>
          </ac:spMkLst>
        </pc:spChg>
        <pc:spChg chg="mod">
          <ac:chgData name="Ariana Dragoiu" userId="9954053e-f122-4687-8706-3793f98a79a6" providerId="ADAL" clId="{2329E0CD-6BE2-4978-95E4-634FDDE7E81E}" dt="2024-10-28T14:42:11.214" v="2367"/>
          <ac:spMkLst>
            <pc:docMk/>
            <pc:sldMk cId="407475848" sldId="297"/>
            <ac:spMk id="14" creationId="{91894B66-053E-90AB-4CEF-DA20CB555994}"/>
          </ac:spMkLst>
        </pc:spChg>
        <pc:spChg chg="mod">
          <ac:chgData name="Ariana Dragoiu" userId="9954053e-f122-4687-8706-3793f98a79a6" providerId="ADAL" clId="{2329E0CD-6BE2-4978-95E4-634FDDE7E81E}" dt="2024-10-28T14:42:11.214" v="2367"/>
          <ac:spMkLst>
            <pc:docMk/>
            <pc:sldMk cId="407475848" sldId="297"/>
            <ac:spMk id="15" creationId="{D3096A36-9BC1-B501-AD6B-AF49F027ADAC}"/>
          </ac:spMkLst>
        </pc:spChg>
        <pc:spChg chg="mod">
          <ac:chgData name="Ariana Dragoiu" userId="9954053e-f122-4687-8706-3793f98a79a6" providerId="ADAL" clId="{2329E0CD-6BE2-4978-95E4-634FDDE7E81E}" dt="2024-10-28T14:42:11.214" v="2367"/>
          <ac:spMkLst>
            <pc:docMk/>
            <pc:sldMk cId="407475848" sldId="297"/>
            <ac:spMk id="16" creationId="{9EE0C708-5070-22B8-4526-AE02B9A48352}"/>
          </ac:spMkLst>
        </pc:spChg>
        <pc:spChg chg="mod">
          <ac:chgData name="Ariana Dragoiu" userId="9954053e-f122-4687-8706-3793f98a79a6" providerId="ADAL" clId="{2329E0CD-6BE2-4978-95E4-634FDDE7E81E}" dt="2024-10-28T14:42:11.214" v="2367"/>
          <ac:spMkLst>
            <pc:docMk/>
            <pc:sldMk cId="407475848" sldId="297"/>
            <ac:spMk id="17" creationId="{CC046BB0-6A82-A6DF-6607-95B477FB309D}"/>
          </ac:spMkLst>
        </pc:spChg>
        <pc:spChg chg="mod">
          <ac:chgData name="Ariana Dragoiu" userId="9954053e-f122-4687-8706-3793f98a79a6" providerId="ADAL" clId="{2329E0CD-6BE2-4978-95E4-634FDDE7E81E}" dt="2024-10-28T14:42:11.214" v="2367"/>
          <ac:spMkLst>
            <pc:docMk/>
            <pc:sldMk cId="407475848" sldId="297"/>
            <ac:spMk id="18" creationId="{1DEC8B17-EEE0-0161-0458-7878FB90F2B8}"/>
          </ac:spMkLst>
        </pc:spChg>
        <pc:spChg chg="mod">
          <ac:chgData name="Ariana Dragoiu" userId="9954053e-f122-4687-8706-3793f98a79a6" providerId="ADAL" clId="{2329E0CD-6BE2-4978-95E4-634FDDE7E81E}" dt="2024-10-28T14:42:11.214" v="2367"/>
          <ac:spMkLst>
            <pc:docMk/>
            <pc:sldMk cId="407475848" sldId="297"/>
            <ac:spMk id="19" creationId="{6BD10286-2D1A-E26E-16EC-564AD4A1DA4E}"/>
          </ac:spMkLst>
        </pc:spChg>
        <pc:spChg chg="mod">
          <ac:chgData name="Ariana Dragoiu" userId="9954053e-f122-4687-8706-3793f98a79a6" providerId="ADAL" clId="{2329E0CD-6BE2-4978-95E4-634FDDE7E81E}" dt="2024-10-28T14:42:16.148" v="2370"/>
          <ac:spMkLst>
            <pc:docMk/>
            <pc:sldMk cId="407475848" sldId="297"/>
            <ac:spMk id="21" creationId="{41014EB0-BAAF-0FDA-0290-7E91C0AA105C}"/>
          </ac:spMkLst>
        </pc:spChg>
        <pc:spChg chg="mod">
          <ac:chgData name="Ariana Dragoiu" userId="9954053e-f122-4687-8706-3793f98a79a6" providerId="ADAL" clId="{2329E0CD-6BE2-4978-95E4-634FDDE7E81E}" dt="2024-10-28T14:42:16.148" v="2370"/>
          <ac:spMkLst>
            <pc:docMk/>
            <pc:sldMk cId="407475848" sldId="297"/>
            <ac:spMk id="22" creationId="{7680A88D-BCD2-20EE-04A1-9A112738388C}"/>
          </ac:spMkLst>
        </pc:spChg>
        <pc:spChg chg="mod">
          <ac:chgData name="Ariana Dragoiu" userId="9954053e-f122-4687-8706-3793f98a79a6" providerId="ADAL" clId="{2329E0CD-6BE2-4978-95E4-634FDDE7E81E}" dt="2024-10-28T14:42:16.148" v="2370"/>
          <ac:spMkLst>
            <pc:docMk/>
            <pc:sldMk cId="407475848" sldId="297"/>
            <ac:spMk id="23" creationId="{C052646F-806C-B9C1-1E42-6F763EA03F86}"/>
          </ac:spMkLst>
        </pc:spChg>
        <pc:spChg chg="mod">
          <ac:chgData name="Ariana Dragoiu" userId="9954053e-f122-4687-8706-3793f98a79a6" providerId="ADAL" clId="{2329E0CD-6BE2-4978-95E4-634FDDE7E81E}" dt="2024-10-28T14:42:16.148" v="2370"/>
          <ac:spMkLst>
            <pc:docMk/>
            <pc:sldMk cId="407475848" sldId="297"/>
            <ac:spMk id="24" creationId="{DB08A745-B7D4-4159-2BBC-21ABFA9921D3}"/>
          </ac:spMkLst>
        </pc:spChg>
        <pc:spChg chg="mod">
          <ac:chgData name="Ariana Dragoiu" userId="9954053e-f122-4687-8706-3793f98a79a6" providerId="ADAL" clId="{2329E0CD-6BE2-4978-95E4-634FDDE7E81E}" dt="2024-10-28T14:42:16.148" v="2370"/>
          <ac:spMkLst>
            <pc:docMk/>
            <pc:sldMk cId="407475848" sldId="297"/>
            <ac:spMk id="25" creationId="{C8F31247-270B-33BB-C8C6-D2ACA88D772D}"/>
          </ac:spMkLst>
        </pc:spChg>
        <pc:spChg chg="mod">
          <ac:chgData name="Ariana Dragoiu" userId="9954053e-f122-4687-8706-3793f98a79a6" providerId="ADAL" clId="{2329E0CD-6BE2-4978-95E4-634FDDE7E81E}" dt="2024-10-28T14:42:16.148" v="2370"/>
          <ac:spMkLst>
            <pc:docMk/>
            <pc:sldMk cId="407475848" sldId="297"/>
            <ac:spMk id="26" creationId="{D8550DFF-75C3-DD81-F528-7D6915EAC000}"/>
          </ac:spMkLst>
        </pc:spChg>
        <pc:spChg chg="mod">
          <ac:chgData name="Ariana Dragoiu" userId="9954053e-f122-4687-8706-3793f98a79a6" providerId="ADAL" clId="{2329E0CD-6BE2-4978-95E4-634FDDE7E81E}" dt="2024-10-28T14:42:16.148" v="2370"/>
          <ac:spMkLst>
            <pc:docMk/>
            <pc:sldMk cId="407475848" sldId="297"/>
            <ac:spMk id="27" creationId="{48D5B42C-F84F-E5F2-91C2-32A3709663A3}"/>
          </ac:spMkLst>
        </pc:spChg>
        <pc:spChg chg="mod">
          <ac:chgData name="Ariana Dragoiu" userId="9954053e-f122-4687-8706-3793f98a79a6" providerId="ADAL" clId="{2329E0CD-6BE2-4978-95E4-634FDDE7E81E}" dt="2024-10-28T14:42:16.148" v="2370"/>
          <ac:spMkLst>
            <pc:docMk/>
            <pc:sldMk cId="407475848" sldId="297"/>
            <ac:spMk id="28" creationId="{E3E91E9C-62C6-0521-CEAF-2B8995A0E13A}"/>
          </ac:spMkLst>
        </pc:spChg>
        <pc:spChg chg="mod">
          <ac:chgData name="Ariana Dragoiu" userId="9954053e-f122-4687-8706-3793f98a79a6" providerId="ADAL" clId="{2329E0CD-6BE2-4978-95E4-634FDDE7E81E}" dt="2024-10-28T14:42:16.148" v="2370"/>
          <ac:spMkLst>
            <pc:docMk/>
            <pc:sldMk cId="407475848" sldId="297"/>
            <ac:spMk id="29" creationId="{9F708527-442F-9371-CFEB-D59DA30A90D5}"/>
          </ac:spMkLst>
        </pc:spChg>
        <pc:spChg chg="mod">
          <ac:chgData name="Ariana Dragoiu" userId="9954053e-f122-4687-8706-3793f98a79a6" providerId="ADAL" clId="{2329E0CD-6BE2-4978-95E4-634FDDE7E81E}" dt="2024-10-28T14:42:16.148" v="2370"/>
          <ac:spMkLst>
            <pc:docMk/>
            <pc:sldMk cId="407475848" sldId="297"/>
            <ac:spMk id="30" creationId="{C8A48A89-D979-0DB9-D9FE-84ECB2EE84AD}"/>
          </ac:spMkLst>
        </pc:spChg>
        <pc:spChg chg="mod">
          <ac:chgData name="Ariana Dragoiu" userId="9954053e-f122-4687-8706-3793f98a79a6" providerId="ADAL" clId="{2329E0CD-6BE2-4978-95E4-634FDDE7E81E}" dt="2024-10-28T14:42:16.148" v="2370"/>
          <ac:spMkLst>
            <pc:docMk/>
            <pc:sldMk cId="407475848" sldId="297"/>
            <ac:spMk id="31" creationId="{730547A2-7BE8-2F53-33F1-F68C693789A5}"/>
          </ac:spMkLst>
        </pc:spChg>
        <pc:spChg chg="mod">
          <ac:chgData name="Ariana Dragoiu" userId="9954053e-f122-4687-8706-3793f98a79a6" providerId="ADAL" clId="{2329E0CD-6BE2-4978-95E4-634FDDE7E81E}" dt="2024-10-28T14:42:16.148" v="2370"/>
          <ac:spMkLst>
            <pc:docMk/>
            <pc:sldMk cId="407475848" sldId="297"/>
            <ac:spMk id="32" creationId="{BE323C6E-3CAA-D682-D180-C7C5B79564BD}"/>
          </ac:spMkLst>
        </pc:spChg>
        <pc:spChg chg="mod">
          <ac:chgData name="Ariana Dragoiu" userId="9954053e-f122-4687-8706-3793f98a79a6" providerId="ADAL" clId="{2329E0CD-6BE2-4978-95E4-634FDDE7E81E}" dt="2024-10-28T14:42:16.148" v="2370"/>
          <ac:spMkLst>
            <pc:docMk/>
            <pc:sldMk cId="407475848" sldId="297"/>
            <ac:spMk id="33" creationId="{1F493F5F-B122-BC73-DCAA-BA992FDC3A75}"/>
          </ac:spMkLst>
        </pc:spChg>
        <pc:spChg chg="mod">
          <ac:chgData name="Ariana Dragoiu" userId="9954053e-f122-4687-8706-3793f98a79a6" providerId="ADAL" clId="{2329E0CD-6BE2-4978-95E4-634FDDE7E81E}" dt="2024-10-28T14:42:16.148" v="2370"/>
          <ac:spMkLst>
            <pc:docMk/>
            <pc:sldMk cId="407475848" sldId="297"/>
            <ac:spMk id="34" creationId="{B9AE953A-9EF8-B9D9-7C63-39F8FBE9413D}"/>
          </ac:spMkLst>
        </pc:spChg>
        <pc:spChg chg="mod">
          <ac:chgData name="Ariana Dragoiu" userId="9954053e-f122-4687-8706-3793f98a79a6" providerId="ADAL" clId="{2329E0CD-6BE2-4978-95E4-634FDDE7E81E}" dt="2024-10-28T14:42:16.148" v="2370"/>
          <ac:spMkLst>
            <pc:docMk/>
            <pc:sldMk cId="407475848" sldId="297"/>
            <ac:spMk id="35" creationId="{0685AADE-BAB0-B32B-A7D5-68D49182882F}"/>
          </ac:spMkLst>
        </pc:spChg>
        <pc:spChg chg="mod">
          <ac:chgData name="Ariana Dragoiu" userId="9954053e-f122-4687-8706-3793f98a79a6" providerId="ADAL" clId="{2329E0CD-6BE2-4978-95E4-634FDDE7E81E}" dt="2024-10-28T14:43:30.496" v="2401" actId="12788"/>
          <ac:spMkLst>
            <pc:docMk/>
            <pc:sldMk cId="407475848" sldId="297"/>
            <ac:spMk id="37" creationId="{8DD5074B-DAB4-85AF-854C-BAD2AD27AA6D}"/>
          </ac:spMkLst>
        </pc:spChg>
        <pc:spChg chg="mod">
          <ac:chgData name="Ariana Dragoiu" userId="9954053e-f122-4687-8706-3793f98a79a6" providerId="ADAL" clId="{2329E0CD-6BE2-4978-95E4-634FDDE7E81E}" dt="2024-10-28T14:43:33.116" v="2402" actId="12788"/>
          <ac:spMkLst>
            <pc:docMk/>
            <pc:sldMk cId="407475848" sldId="297"/>
            <ac:spMk id="38" creationId="{8C99AC3D-584E-4DDA-117C-6C7632950F5B}"/>
          </ac:spMkLst>
        </pc:spChg>
        <pc:spChg chg="mod">
          <ac:chgData name="Ariana Dragoiu" userId="9954053e-f122-4687-8706-3793f98a79a6" providerId="ADAL" clId="{2329E0CD-6BE2-4978-95E4-634FDDE7E81E}" dt="2024-10-28T14:43:35.597" v="2403" actId="12788"/>
          <ac:spMkLst>
            <pc:docMk/>
            <pc:sldMk cId="407475848" sldId="297"/>
            <ac:spMk id="39" creationId="{E5621595-213E-13A5-70B3-7110F35BB6EA}"/>
          </ac:spMkLst>
        </pc:spChg>
        <pc:spChg chg="mod">
          <ac:chgData name="Ariana Dragoiu" userId="9954053e-f122-4687-8706-3793f98a79a6" providerId="ADAL" clId="{2329E0CD-6BE2-4978-95E4-634FDDE7E81E}" dt="2024-10-28T14:43:37.972" v="2404" actId="12788"/>
          <ac:spMkLst>
            <pc:docMk/>
            <pc:sldMk cId="407475848" sldId="297"/>
            <ac:spMk id="40" creationId="{4031DC2E-55A5-354B-73BB-151DDF631150}"/>
          </ac:spMkLst>
        </pc:spChg>
        <pc:spChg chg="mod">
          <ac:chgData name="Ariana Dragoiu" userId="9954053e-f122-4687-8706-3793f98a79a6" providerId="ADAL" clId="{2329E0CD-6BE2-4978-95E4-634FDDE7E81E}" dt="2024-10-28T14:43:40.291" v="2405" actId="12788"/>
          <ac:spMkLst>
            <pc:docMk/>
            <pc:sldMk cId="407475848" sldId="297"/>
            <ac:spMk id="41" creationId="{AD8D4B65-8BD3-F942-F5B8-0B9C4A0B61F7}"/>
          </ac:spMkLst>
        </pc:spChg>
        <pc:spChg chg="mod">
          <ac:chgData name="Ariana Dragoiu" userId="9954053e-f122-4687-8706-3793f98a79a6" providerId="ADAL" clId="{2329E0CD-6BE2-4978-95E4-634FDDE7E81E}" dt="2024-10-28T14:43:30.496" v="2401" actId="12788"/>
          <ac:spMkLst>
            <pc:docMk/>
            <pc:sldMk cId="407475848" sldId="297"/>
            <ac:spMk id="42" creationId="{F5C10B2B-2CE4-922D-BD1F-9A74557042AA}"/>
          </ac:spMkLst>
        </pc:spChg>
        <pc:spChg chg="mod">
          <ac:chgData name="Ariana Dragoiu" userId="9954053e-f122-4687-8706-3793f98a79a6" providerId="ADAL" clId="{2329E0CD-6BE2-4978-95E4-634FDDE7E81E}" dt="2024-10-28T14:43:33.116" v="2402" actId="12788"/>
          <ac:spMkLst>
            <pc:docMk/>
            <pc:sldMk cId="407475848" sldId="297"/>
            <ac:spMk id="43" creationId="{C1A51946-E1F7-20A8-F308-8704A0DF5A34}"/>
          </ac:spMkLst>
        </pc:spChg>
        <pc:spChg chg="mod">
          <ac:chgData name="Ariana Dragoiu" userId="9954053e-f122-4687-8706-3793f98a79a6" providerId="ADAL" clId="{2329E0CD-6BE2-4978-95E4-634FDDE7E81E}" dt="2024-10-28T14:43:35.597" v="2403" actId="12788"/>
          <ac:spMkLst>
            <pc:docMk/>
            <pc:sldMk cId="407475848" sldId="297"/>
            <ac:spMk id="44" creationId="{D785C967-074B-FE77-A9CA-CC3954757A58}"/>
          </ac:spMkLst>
        </pc:spChg>
        <pc:spChg chg="mod">
          <ac:chgData name="Ariana Dragoiu" userId="9954053e-f122-4687-8706-3793f98a79a6" providerId="ADAL" clId="{2329E0CD-6BE2-4978-95E4-634FDDE7E81E}" dt="2024-10-28T14:43:37.972" v="2404" actId="12788"/>
          <ac:spMkLst>
            <pc:docMk/>
            <pc:sldMk cId="407475848" sldId="297"/>
            <ac:spMk id="45" creationId="{A7CC896E-C0AE-3330-F614-510FD0C8EA93}"/>
          </ac:spMkLst>
        </pc:spChg>
        <pc:spChg chg="mod">
          <ac:chgData name="Ariana Dragoiu" userId="9954053e-f122-4687-8706-3793f98a79a6" providerId="ADAL" clId="{2329E0CD-6BE2-4978-95E4-634FDDE7E81E}" dt="2024-10-28T14:43:40.291" v="2405" actId="12788"/>
          <ac:spMkLst>
            <pc:docMk/>
            <pc:sldMk cId="407475848" sldId="297"/>
            <ac:spMk id="46" creationId="{764C0874-C723-CBE2-AA83-A380189A1FB2}"/>
          </ac:spMkLst>
        </pc:spChg>
        <pc:spChg chg="mod">
          <ac:chgData name="Ariana Dragoiu" userId="9954053e-f122-4687-8706-3793f98a79a6" providerId="ADAL" clId="{2329E0CD-6BE2-4978-95E4-634FDDE7E81E}" dt="2024-10-28T14:42:52.272" v="2382" actId="948"/>
          <ac:spMkLst>
            <pc:docMk/>
            <pc:sldMk cId="407475848" sldId="297"/>
            <ac:spMk id="47" creationId="{76AF1727-C58C-7275-7334-63C59CD9FDC4}"/>
          </ac:spMkLst>
        </pc:spChg>
        <pc:spChg chg="mod">
          <ac:chgData name="Ariana Dragoiu" userId="9954053e-f122-4687-8706-3793f98a79a6" providerId="ADAL" clId="{2329E0CD-6BE2-4978-95E4-634FDDE7E81E}" dt="2024-10-28T14:42:55.347" v="2383" actId="108"/>
          <ac:spMkLst>
            <pc:docMk/>
            <pc:sldMk cId="407475848" sldId="297"/>
            <ac:spMk id="48" creationId="{C5F04A41-E681-BCEE-0A89-69BF27B14FA1}"/>
          </ac:spMkLst>
        </pc:spChg>
        <pc:spChg chg="mod">
          <ac:chgData name="Ariana Dragoiu" userId="9954053e-f122-4687-8706-3793f98a79a6" providerId="ADAL" clId="{2329E0CD-6BE2-4978-95E4-634FDDE7E81E}" dt="2024-10-28T14:42:57.938" v="2384" actId="108"/>
          <ac:spMkLst>
            <pc:docMk/>
            <pc:sldMk cId="407475848" sldId="297"/>
            <ac:spMk id="49" creationId="{7BED6697-6D18-DE65-BC1B-B22119AD9448}"/>
          </ac:spMkLst>
        </pc:spChg>
        <pc:spChg chg="mod">
          <ac:chgData name="Ariana Dragoiu" userId="9954053e-f122-4687-8706-3793f98a79a6" providerId="ADAL" clId="{2329E0CD-6BE2-4978-95E4-634FDDE7E81E}" dt="2024-10-28T14:43:00.627" v="2385" actId="108"/>
          <ac:spMkLst>
            <pc:docMk/>
            <pc:sldMk cId="407475848" sldId="297"/>
            <ac:spMk id="50" creationId="{94BC7B01-DABB-513D-4DAC-C85FB621D840}"/>
          </ac:spMkLst>
        </pc:spChg>
        <pc:spChg chg="mod">
          <ac:chgData name="Ariana Dragoiu" userId="9954053e-f122-4687-8706-3793f98a79a6" providerId="ADAL" clId="{2329E0CD-6BE2-4978-95E4-634FDDE7E81E}" dt="2024-10-28T14:43:04.213" v="2386" actId="108"/>
          <ac:spMkLst>
            <pc:docMk/>
            <pc:sldMk cId="407475848" sldId="297"/>
            <ac:spMk id="51" creationId="{7ECD05AF-1E38-EA21-7CED-C42538033624}"/>
          </ac:spMkLst>
        </pc:spChg>
        <pc:grpChg chg="add mod">
          <ac:chgData name="Ariana Dragoiu" userId="9954053e-f122-4687-8706-3793f98a79a6" providerId="ADAL" clId="{2329E0CD-6BE2-4978-95E4-634FDDE7E81E}" dt="2024-10-28T14:42:14.960" v="2369" actId="1076"/>
          <ac:grpSpMkLst>
            <pc:docMk/>
            <pc:sldMk cId="407475848" sldId="297"/>
            <ac:grpSpMk id="4" creationId="{C017D4FC-A84F-01A2-656E-7896CA19EE76}"/>
          </ac:grpSpMkLst>
        </pc:grpChg>
        <pc:grpChg chg="add mod">
          <ac:chgData name="Ariana Dragoiu" userId="9954053e-f122-4687-8706-3793f98a79a6" providerId="ADAL" clId="{2329E0CD-6BE2-4978-95E4-634FDDE7E81E}" dt="2024-10-28T14:42:16.148" v="2370"/>
          <ac:grpSpMkLst>
            <pc:docMk/>
            <pc:sldMk cId="407475848" sldId="297"/>
            <ac:grpSpMk id="20" creationId="{43A1F490-F065-F2DF-84B9-1F242C6C566C}"/>
          </ac:grpSpMkLst>
        </pc:grpChg>
        <pc:grpChg chg="add mod">
          <ac:chgData name="Ariana Dragoiu" userId="9954053e-f122-4687-8706-3793f98a79a6" providerId="ADAL" clId="{2329E0CD-6BE2-4978-95E4-634FDDE7E81E}" dt="2024-10-28T14:42:27.724" v="2375" actId="1076"/>
          <ac:grpSpMkLst>
            <pc:docMk/>
            <pc:sldMk cId="407475848" sldId="297"/>
            <ac:grpSpMk id="36" creationId="{BD3B7534-82CE-693A-EC13-8561C9D9FF4E}"/>
          </ac:grpSpMkLst>
        </pc:grpChg>
        <pc:cxnChg chg="add mod">
          <ac:chgData name="Ariana Dragoiu" userId="9954053e-f122-4687-8706-3793f98a79a6" providerId="ADAL" clId="{2329E0CD-6BE2-4978-95E4-634FDDE7E81E}" dt="2024-10-28T14:41:56.320" v="2361"/>
          <ac:cxnSpMkLst>
            <pc:docMk/>
            <pc:sldMk cId="407475848" sldId="297"/>
            <ac:cxnSpMk id="3" creationId="{5921EDE6-762F-1B1C-8E2C-50298DBACF06}"/>
          </ac:cxnSpMkLst>
        </pc:cxnChg>
      </pc:sldChg>
      <pc:sldChg chg="addSp delSp modSp mod">
        <pc:chgData name="Ariana Dragoiu" userId="9954053e-f122-4687-8706-3793f98a79a6" providerId="ADAL" clId="{2329E0CD-6BE2-4978-95E4-634FDDE7E81E}" dt="2024-10-28T14:48:46.806" v="2495" actId="1076"/>
        <pc:sldMkLst>
          <pc:docMk/>
          <pc:sldMk cId="1697179000" sldId="298"/>
        </pc:sldMkLst>
        <pc:spChg chg="add del mod">
          <ac:chgData name="Ariana Dragoiu" userId="9954053e-f122-4687-8706-3793f98a79a6" providerId="ADAL" clId="{2329E0CD-6BE2-4978-95E4-634FDDE7E81E}" dt="2024-10-28T14:47:17.638" v="2458" actId="478"/>
          <ac:spMkLst>
            <pc:docMk/>
            <pc:sldMk cId="1697179000" sldId="298"/>
            <ac:spMk id="2" creationId="{51CB2776-B78E-2410-64B1-480158E42A62}"/>
          </ac:spMkLst>
        </pc:spChg>
        <pc:spChg chg="mod">
          <ac:chgData name="Ariana Dragoiu" userId="9954053e-f122-4687-8706-3793f98a79a6" providerId="ADAL" clId="{2329E0CD-6BE2-4978-95E4-634FDDE7E81E}" dt="2024-10-28T14:45:34.565" v="2431"/>
          <ac:spMkLst>
            <pc:docMk/>
            <pc:sldMk cId="1697179000" sldId="298"/>
            <ac:spMk id="6" creationId="{BEA8FCD7-0CE1-9D7C-F4AB-05BCB1CF88A5}"/>
          </ac:spMkLst>
        </pc:spChg>
        <pc:spChg chg="mod">
          <ac:chgData name="Ariana Dragoiu" userId="9954053e-f122-4687-8706-3793f98a79a6" providerId="ADAL" clId="{2329E0CD-6BE2-4978-95E4-634FDDE7E81E}" dt="2024-10-28T14:45:34.565" v="2431"/>
          <ac:spMkLst>
            <pc:docMk/>
            <pc:sldMk cId="1697179000" sldId="298"/>
            <ac:spMk id="8" creationId="{7836B52E-726A-EC77-F5EC-418FD5303B65}"/>
          </ac:spMkLst>
        </pc:spChg>
        <pc:spChg chg="mod">
          <ac:chgData name="Ariana Dragoiu" userId="9954053e-f122-4687-8706-3793f98a79a6" providerId="ADAL" clId="{2329E0CD-6BE2-4978-95E4-634FDDE7E81E}" dt="2024-10-28T14:45:34.565" v="2431"/>
          <ac:spMkLst>
            <pc:docMk/>
            <pc:sldMk cId="1697179000" sldId="298"/>
            <ac:spMk id="9" creationId="{3D74E575-ABEE-3EB9-6BA5-FBD2C7204257}"/>
          </ac:spMkLst>
        </pc:spChg>
        <pc:spChg chg="mod">
          <ac:chgData name="Ariana Dragoiu" userId="9954053e-f122-4687-8706-3793f98a79a6" providerId="ADAL" clId="{2329E0CD-6BE2-4978-95E4-634FDDE7E81E}" dt="2024-10-28T14:45:34.565" v="2431"/>
          <ac:spMkLst>
            <pc:docMk/>
            <pc:sldMk cId="1697179000" sldId="298"/>
            <ac:spMk id="12" creationId="{E91DB796-AF59-8002-F8D5-0A910ADD1770}"/>
          </ac:spMkLst>
        </pc:spChg>
        <pc:spChg chg="mod">
          <ac:chgData name="Ariana Dragoiu" userId="9954053e-f122-4687-8706-3793f98a79a6" providerId="ADAL" clId="{2329E0CD-6BE2-4978-95E4-634FDDE7E81E}" dt="2024-10-28T14:45:34.565" v="2431"/>
          <ac:spMkLst>
            <pc:docMk/>
            <pc:sldMk cId="1697179000" sldId="298"/>
            <ac:spMk id="14" creationId="{7D2BBEC4-3E0B-6339-D0C5-E89F09834FDF}"/>
          </ac:spMkLst>
        </pc:spChg>
        <pc:spChg chg="mod">
          <ac:chgData name="Ariana Dragoiu" userId="9954053e-f122-4687-8706-3793f98a79a6" providerId="ADAL" clId="{2329E0CD-6BE2-4978-95E4-634FDDE7E81E}" dt="2024-10-28T14:45:34.565" v="2431"/>
          <ac:spMkLst>
            <pc:docMk/>
            <pc:sldMk cId="1697179000" sldId="298"/>
            <ac:spMk id="15" creationId="{80A3BFAB-FA03-7F34-EC6F-60610543C5B5}"/>
          </ac:spMkLst>
        </pc:spChg>
        <pc:spChg chg="mod">
          <ac:chgData name="Ariana Dragoiu" userId="9954053e-f122-4687-8706-3793f98a79a6" providerId="ADAL" clId="{2329E0CD-6BE2-4978-95E4-634FDDE7E81E}" dt="2024-10-28T14:45:34.565" v="2431"/>
          <ac:spMkLst>
            <pc:docMk/>
            <pc:sldMk cId="1697179000" sldId="298"/>
            <ac:spMk id="18" creationId="{017F14D0-1780-CC53-BBF6-5803480079DB}"/>
          </ac:spMkLst>
        </pc:spChg>
        <pc:spChg chg="mod">
          <ac:chgData name="Ariana Dragoiu" userId="9954053e-f122-4687-8706-3793f98a79a6" providerId="ADAL" clId="{2329E0CD-6BE2-4978-95E4-634FDDE7E81E}" dt="2024-10-28T14:45:34.565" v="2431"/>
          <ac:spMkLst>
            <pc:docMk/>
            <pc:sldMk cId="1697179000" sldId="298"/>
            <ac:spMk id="20" creationId="{06D7D485-433B-EDB4-867F-CAC5D714982F}"/>
          </ac:spMkLst>
        </pc:spChg>
        <pc:spChg chg="mod">
          <ac:chgData name="Ariana Dragoiu" userId="9954053e-f122-4687-8706-3793f98a79a6" providerId="ADAL" clId="{2329E0CD-6BE2-4978-95E4-634FDDE7E81E}" dt="2024-10-28T14:45:34.565" v="2431"/>
          <ac:spMkLst>
            <pc:docMk/>
            <pc:sldMk cId="1697179000" sldId="298"/>
            <ac:spMk id="21" creationId="{3551C716-61AE-B99F-D78B-8897CD5F4A5F}"/>
          </ac:spMkLst>
        </pc:spChg>
        <pc:spChg chg="mod">
          <ac:chgData name="Ariana Dragoiu" userId="9954053e-f122-4687-8706-3793f98a79a6" providerId="ADAL" clId="{2329E0CD-6BE2-4978-95E4-634FDDE7E81E}" dt="2024-10-28T14:45:34.565" v="2431"/>
          <ac:spMkLst>
            <pc:docMk/>
            <pc:sldMk cId="1697179000" sldId="298"/>
            <ac:spMk id="24" creationId="{5DAC1DF6-5188-AC97-2663-3DF6B00C8599}"/>
          </ac:spMkLst>
        </pc:spChg>
        <pc:spChg chg="mod">
          <ac:chgData name="Ariana Dragoiu" userId="9954053e-f122-4687-8706-3793f98a79a6" providerId="ADAL" clId="{2329E0CD-6BE2-4978-95E4-634FDDE7E81E}" dt="2024-10-28T14:45:34.565" v="2431"/>
          <ac:spMkLst>
            <pc:docMk/>
            <pc:sldMk cId="1697179000" sldId="298"/>
            <ac:spMk id="26" creationId="{32A80601-96E1-9BF8-B7E3-B7B178F3F989}"/>
          </ac:spMkLst>
        </pc:spChg>
        <pc:spChg chg="mod">
          <ac:chgData name="Ariana Dragoiu" userId="9954053e-f122-4687-8706-3793f98a79a6" providerId="ADAL" clId="{2329E0CD-6BE2-4978-95E4-634FDDE7E81E}" dt="2024-10-28T14:45:34.565" v="2431"/>
          <ac:spMkLst>
            <pc:docMk/>
            <pc:sldMk cId="1697179000" sldId="298"/>
            <ac:spMk id="27" creationId="{53431290-7809-B7E7-E824-5AA0E052EBEE}"/>
          </ac:spMkLst>
        </pc:spChg>
        <pc:spChg chg="mod">
          <ac:chgData name="Ariana Dragoiu" userId="9954053e-f122-4687-8706-3793f98a79a6" providerId="ADAL" clId="{2329E0CD-6BE2-4978-95E4-634FDDE7E81E}" dt="2024-10-28T14:45:34.565" v="2431"/>
          <ac:spMkLst>
            <pc:docMk/>
            <pc:sldMk cId="1697179000" sldId="298"/>
            <ac:spMk id="30" creationId="{68CAB480-4413-E250-E192-E8537E126027}"/>
          </ac:spMkLst>
        </pc:spChg>
        <pc:spChg chg="mod">
          <ac:chgData name="Ariana Dragoiu" userId="9954053e-f122-4687-8706-3793f98a79a6" providerId="ADAL" clId="{2329E0CD-6BE2-4978-95E4-634FDDE7E81E}" dt="2024-10-28T14:45:34.565" v="2431"/>
          <ac:spMkLst>
            <pc:docMk/>
            <pc:sldMk cId="1697179000" sldId="298"/>
            <ac:spMk id="32" creationId="{BA7C6160-7094-4E5F-DF8E-683D49DFFB97}"/>
          </ac:spMkLst>
        </pc:spChg>
        <pc:spChg chg="mod">
          <ac:chgData name="Ariana Dragoiu" userId="9954053e-f122-4687-8706-3793f98a79a6" providerId="ADAL" clId="{2329E0CD-6BE2-4978-95E4-634FDDE7E81E}" dt="2024-10-28T14:45:34.565" v="2431"/>
          <ac:spMkLst>
            <pc:docMk/>
            <pc:sldMk cId="1697179000" sldId="298"/>
            <ac:spMk id="33" creationId="{4A254C11-8853-85A7-2D9A-B8DCFE2CAC9C}"/>
          </ac:spMkLst>
        </pc:spChg>
        <pc:spChg chg="mod">
          <ac:chgData name="Ariana Dragoiu" userId="9954053e-f122-4687-8706-3793f98a79a6" providerId="ADAL" clId="{2329E0CD-6BE2-4978-95E4-634FDDE7E81E}" dt="2024-10-28T14:45:44.557" v="2434"/>
          <ac:spMkLst>
            <pc:docMk/>
            <pc:sldMk cId="1697179000" sldId="298"/>
            <ac:spMk id="42" creationId="{7B15843C-6FD9-8527-5D15-56389FF58CAE}"/>
          </ac:spMkLst>
        </pc:spChg>
        <pc:spChg chg="mod">
          <ac:chgData name="Ariana Dragoiu" userId="9954053e-f122-4687-8706-3793f98a79a6" providerId="ADAL" clId="{2329E0CD-6BE2-4978-95E4-634FDDE7E81E}" dt="2024-10-28T14:45:44.557" v="2434"/>
          <ac:spMkLst>
            <pc:docMk/>
            <pc:sldMk cId="1697179000" sldId="298"/>
            <ac:spMk id="44" creationId="{71C74E23-E555-E227-B1D3-4FDE2461693A}"/>
          </ac:spMkLst>
        </pc:spChg>
        <pc:spChg chg="mod">
          <ac:chgData name="Ariana Dragoiu" userId="9954053e-f122-4687-8706-3793f98a79a6" providerId="ADAL" clId="{2329E0CD-6BE2-4978-95E4-634FDDE7E81E}" dt="2024-10-28T14:45:44.557" v="2434"/>
          <ac:spMkLst>
            <pc:docMk/>
            <pc:sldMk cId="1697179000" sldId="298"/>
            <ac:spMk id="45" creationId="{A177191F-32B2-DDB6-3DD8-FAF03567CDD1}"/>
          </ac:spMkLst>
        </pc:spChg>
        <pc:spChg chg="mod">
          <ac:chgData name="Ariana Dragoiu" userId="9954053e-f122-4687-8706-3793f98a79a6" providerId="ADAL" clId="{2329E0CD-6BE2-4978-95E4-634FDDE7E81E}" dt="2024-10-28T14:45:44.557" v="2434"/>
          <ac:spMkLst>
            <pc:docMk/>
            <pc:sldMk cId="1697179000" sldId="298"/>
            <ac:spMk id="48" creationId="{4FD17836-85A2-5001-00C9-68FAA037ED1E}"/>
          </ac:spMkLst>
        </pc:spChg>
        <pc:spChg chg="mod">
          <ac:chgData name="Ariana Dragoiu" userId="9954053e-f122-4687-8706-3793f98a79a6" providerId="ADAL" clId="{2329E0CD-6BE2-4978-95E4-634FDDE7E81E}" dt="2024-10-28T14:45:44.557" v="2434"/>
          <ac:spMkLst>
            <pc:docMk/>
            <pc:sldMk cId="1697179000" sldId="298"/>
            <ac:spMk id="50" creationId="{4B38B86F-9F27-7F13-CF12-9DB6631A8445}"/>
          </ac:spMkLst>
        </pc:spChg>
        <pc:spChg chg="mod">
          <ac:chgData name="Ariana Dragoiu" userId="9954053e-f122-4687-8706-3793f98a79a6" providerId="ADAL" clId="{2329E0CD-6BE2-4978-95E4-634FDDE7E81E}" dt="2024-10-28T14:45:44.557" v="2434"/>
          <ac:spMkLst>
            <pc:docMk/>
            <pc:sldMk cId="1697179000" sldId="298"/>
            <ac:spMk id="51" creationId="{84BB0A7B-9873-ACBB-BC55-DF234FE7A5E9}"/>
          </ac:spMkLst>
        </pc:spChg>
        <pc:spChg chg="del mod">
          <ac:chgData name="Ariana Dragoiu" userId="9954053e-f122-4687-8706-3793f98a79a6" providerId="ADAL" clId="{2329E0CD-6BE2-4978-95E4-634FDDE7E81E}" dt="2024-10-28T14:45:54.640" v="2436" actId="478"/>
          <ac:spMkLst>
            <pc:docMk/>
            <pc:sldMk cId="1697179000" sldId="298"/>
            <ac:spMk id="54" creationId="{877268DF-733D-F601-F65B-4857E5561ED2}"/>
          </ac:spMkLst>
        </pc:spChg>
        <pc:spChg chg="mod">
          <ac:chgData name="Ariana Dragoiu" userId="9954053e-f122-4687-8706-3793f98a79a6" providerId="ADAL" clId="{2329E0CD-6BE2-4978-95E4-634FDDE7E81E}" dt="2024-10-28T14:45:44.557" v="2434"/>
          <ac:spMkLst>
            <pc:docMk/>
            <pc:sldMk cId="1697179000" sldId="298"/>
            <ac:spMk id="56" creationId="{7FAC2BB7-8E18-AAF8-99E5-E9D703388712}"/>
          </ac:spMkLst>
        </pc:spChg>
        <pc:spChg chg="mod">
          <ac:chgData name="Ariana Dragoiu" userId="9954053e-f122-4687-8706-3793f98a79a6" providerId="ADAL" clId="{2329E0CD-6BE2-4978-95E4-634FDDE7E81E}" dt="2024-10-28T14:45:44.557" v="2434"/>
          <ac:spMkLst>
            <pc:docMk/>
            <pc:sldMk cId="1697179000" sldId="298"/>
            <ac:spMk id="57" creationId="{C22A4DDB-32F6-E7A7-2F66-4377BA47A15C}"/>
          </ac:spMkLst>
        </pc:spChg>
        <pc:spChg chg="mod">
          <ac:chgData name="Ariana Dragoiu" userId="9954053e-f122-4687-8706-3793f98a79a6" providerId="ADAL" clId="{2329E0CD-6BE2-4978-95E4-634FDDE7E81E}" dt="2024-10-28T14:45:44.557" v="2434"/>
          <ac:spMkLst>
            <pc:docMk/>
            <pc:sldMk cId="1697179000" sldId="298"/>
            <ac:spMk id="60" creationId="{1C584CFA-AEAE-4A7A-D446-254E3243F136}"/>
          </ac:spMkLst>
        </pc:spChg>
        <pc:spChg chg="mod">
          <ac:chgData name="Ariana Dragoiu" userId="9954053e-f122-4687-8706-3793f98a79a6" providerId="ADAL" clId="{2329E0CD-6BE2-4978-95E4-634FDDE7E81E}" dt="2024-10-28T14:45:44.557" v="2434"/>
          <ac:spMkLst>
            <pc:docMk/>
            <pc:sldMk cId="1697179000" sldId="298"/>
            <ac:spMk id="62" creationId="{9CACF6E8-0660-6439-E683-EB8CE8EEF51C}"/>
          </ac:spMkLst>
        </pc:spChg>
        <pc:spChg chg="mod">
          <ac:chgData name="Ariana Dragoiu" userId="9954053e-f122-4687-8706-3793f98a79a6" providerId="ADAL" clId="{2329E0CD-6BE2-4978-95E4-634FDDE7E81E}" dt="2024-10-28T14:45:44.557" v="2434"/>
          <ac:spMkLst>
            <pc:docMk/>
            <pc:sldMk cId="1697179000" sldId="298"/>
            <ac:spMk id="63" creationId="{DDA7DF3D-E55D-6697-B3B7-BA2145F026FA}"/>
          </ac:spMkLst>
        </pc:spChg>
        <pc:spChg chg="mod">
          <ac:chgData name="Ariana Dragoiu" userId="9954053e-f122-4687-8706-3793f98a79a6" providerId="ADAL" clId="{2329E0CD-6BE2-4978-95E4-634FDDE7E81E}" dt="2024-10-28T14:45:44.557" v="2434"/>
          <ac:spMkLst>
            <pc:docMk/>
            <pc:sldMk cId="1697179000" sldId="298"/>
            <ac:spMk id="66" creationId="{888B656E-D8D8-5B9A-3688-41462B5E6111}"/>
          </ac:spMkLst>
        </pc:spChg>
        <pc:spChg chg="mod">
          <ac:chgData name="Ariana Dragoiu" userId="9954053e-f122-4687-8706-3793f98a79a6" providerId="ADAL" clId="{2329E0CD-6BE2-4978-95E4-634FDDE7E81E}" dt="2024-10-28T14:45:44.557" v="2434"/>
          <ac:spMkLst>
            <pc:docMk/>
            <pc:sldMk cId="1697179000" sldId="298"/>
            <ac:spMk id="68" creationId="{ADF579AA-45EA-CDA9-F9EF-DC7A00BDF3D1}"/>
          </ac:spMkLst>
        </pc:spChg>
        <pc:spChg chg="mod">
          <ac:chgData name="Ariana Dragoiu" userId="9954053e-f122-4687-8706-3793f98a79a6" providerId="ADAL" clId="{2329E0CD-6BE2-4978-95E4-634FDDE7E81E}" dt="2024-10-28T14:45:44.557" v="2434"/>
          <ac:spMkLst>
            <pc:docMk/>
            <pc:sldMk cId="1697179000" sldId="298"/>
            <ac:spMk id="69" creationId="{A7502E19-36D4-BA40-795D-1522E1ABE617}"/>
          </ac:spMkLst>
        </pc:spChg>
        <pc:spChg chg="add mod">
          <ac:chgData name="Ariana Dragoiu" userId="9954053e-f122-4687-8706-3793f98a79a6" providerId="ADAL" clId="{2329E0CD-6BE2-4978-95E4-634FDDE7E81E}" dt="2024-10-28T14:48:00.265" v="2487" actId="1076"/>
          <ac:spMkLst>
            <pc:docMk/>
            <pc:sldMk cId="1697179000" sldId="298"/>
            <ac:spMk id="76" creationId="{F984BC57-E971-733C-040C-3A834E27FA50}"/>
          </ac:spMkLst>
        </pc:spChg>
        <pc:spChg chg="add mod">
          <ac:chgData name="Ariana Dragoiu" userId="9954053e-f122-4687-8706-3793f98a79a6" providerId="ADAL" clId="{2329E0CD-6BE2-4978-95E4-634FDDE7E81E}" dt="2024-10-28T14:47:24.681" v="2480" actId="20577"/>
          <ac:spMkLst>
            <pc:docMk/>
            <pc:sldMk cId="1697179000" sldId="298"/>
            <ac:spMk id="79" creationId="{0B28DA96-0D7C-A3DF-4393-4A3808F767C9}"/>
          </ac:spMkLst>
        </pc:spChg>
        <pc:spChg chg="del mod">
          <ac:chgData name="Ariana Dragoiu" userId="9954053e-f122-4687-8706-3793f98a79a6" providerId="ADAL" clId="{2329E0CD-6BE2-4978-95E4-634FDDE7E81E}" dt="2024-10-28T14:48:34.858" v="2494" actId="478"/>
          <ac:spMkLst>
            <pc:docMk/>
            <pc:sldMk cId="1697179000" sldId="298"/>
            <ac:spMk id="82" creationId="{484373F5-0E02-0652-D011-81F1B88583CA}"/>
          </ac:spMkLst>
        </pc:spChg>
        <pc:spChg chg="mod">
          <ac:chgData name="Ariana Dragoiu" userId="9954053e-f122-4687-8706-3793f98a79a6" providerId="ADAL" clId="{2329E0CD-6BE2-4978-95E4-634FDDE7E81E}" dt="2024-10-28T14:47:47.113" v="2483" actId="255"/>
          <ac:spMkLst>
            <pc:docMk/>
            <pc:sldMk cId="1697179000" sldId="298"/>
            <ac:spMk id="84" creationId="{26FF7229-CB5C-F792-0029-579498C77967}"/>
          </ac:spMkLst>
        </pc:spChg>
        <pc:spChg chg="mod">
          <ac:chgData name="Ariana Dragoiu" userId="9954053e-f122-4687-8706-3793f98a79a6" providerId="ADAL" clId="{2329E0CD-6BE2-4978-95E4-634FDDE7E81E}" dt="2024-10-28T14:47:47.113" v="2483" actId="255"/>
          <ac:spMkLst>
            <pc:docMk/>
            <pc:sldMk cId="1697179000" sldId="298"/>
            <ac:spMk id="85" creationId="{25D52AED-75BA-0844-9728-D4F038A27F66}"/>
          </ac:spMkLst>
        </pc:spChg>
        <pc:spChg chg="mod">
          <ac:chgData name="Ariana Dragoiu" userId="9954053e-f122-4687-8706-3793f98a79a6" providerId="ADAL" clId="{2329E0CD-6BE2-4978-95E4-634FDDE7E81E}" dt="2024-10-28T14:47:47.113" v="2483" actId="255"/>
          <ac:spMkLst>
            <pc:docMk/>
            <pc:sldMk cId="1697179000" sldId="298"/>
            <ac:spMk id="88" creationId="{5372E5F5-74B9-2D37-0F45-1837C91406F5}"/>
          </ac:spMkLst>
        </pc:spChg>
        <pc:spChg chg="mod">
          <ac:chgData name="Ariana Dragoiu" userId="9954053e-f122-4687-8706-3793f98a79a6" providerId="ADAL" clId="{2329E0CD-6BE2-4978-95E4-634FDDE7E81E}" dt="2024-10-28T14:47:47.113" v="2483" actId="255"/>
          <ac:spMkLst>
            <pc:docMk/>
            <pc:sldMk cId="1697179000" sldId="298"/>
            <ac:spMk id="90" creationId="{126A6DDE-0172-4CE1-1F1E-4AF60B52341F}"/>
          </ac:spMkLst>
        </pc:spChg>
        <pc:spChg chg="mod">
          <ac:chgData name="Ariana Dragoiu" userId="9954053e-f122-4687-8706-3793f98a79a6" providerId="ADAL" clId="{2329E0CD-6BE2-4978-95E4-634FDDE7E81E}" dt="2024-10-28T14:47:47.113" v="2483" actId="255"/>
          <ac:spMkLst>
            <pc:docMk/>
            <pc:sldMk cId="1697179000" sldId="298"/>
            <ac:spMk id="91" creationId="{84106926-3906-7238-24C8-01AEAFC48968}"/>
          </ac:spMkLst>
        </pc:spChg>
        <pc:spChg chg="del mod">
          <ac:chgData name="Ariana Dragoiu" userId="9954053e-f122-4687-8706-3793f98a79a6" providerId="ADAL" clId="{2329E0CD-6BE2-4978-95E4-634FDDE7E81E}" dt="2024-10-28T14:47:53.539" v="2485" actId="478"/>
          <ac:spMkLst>
            <pc:docMk/>
            <pc:sldMk cId="1697179000" sldId="298"/>
            <ac:spMk id="94" creationId="{368CD8DB-A00B-170D-FAAC-34C1015EF83E}"/>
          </ac:spMkLst>
        </pc:spChg>
        <pc:spChg chg="mod">
          <ac:chgData name="Ariana Dragoiu" userId="9954053e-f122-4687-8706-3793f98a79a6" providerId="ADAL" clId="{2329E0CD-6BE2-4978-95E4-634FDDE7E81E}" dt="2024-10-28T14:47:47.113" v="2483" actId="255"/>
          <ac:spMkLst>
            <pc:docMk/>
            <pc:sldMk cId="1697179000" sldId="298"/>
            <ac:spMk id="96" creationId="{F50438B2-8755-9E1B-3BDE-0F63E992FAE3}"/>
          </ac:spMkLst>
        </pc:spChg>
        <pc:spChg chg="mod">
          <ac:chgData name="Ariana Dragoiu" userId="9954053e-f122-4687-8706-3793f98a79a6" providerId="ADAL" clId="{2329E0CD-6BE2-4978-95E4-634FDDE7E81E}" dt="2024-10-28T14:47:47.113" v="2483" actId="255"/>
          <ac:spMkLst>
            <pc:docMk/>
            <pc:sldMk cId="1697179000" sldId="298"/>
            <ac:spMk id="97" creationId="{A033E768-58C2-5BCD-4E3B-0C8960CD2DFD}"/>
          </ac:spMkLst>
        </pc:spChg>
        <pc:spChg chg="mod">
          <ac:chgData name="Ariana Dragoiu" userId="9954053e-f122-4687-8706-3793f98a79a6" providerId="ADAL" clId="{2329E0CD-6BE2-4978-95E4-634FDDE7E81E}" dt="2024-10-28T14:47:47.113" v="2483" actId="255"/>
          <ac:spMkLst>
            <pc:docMk/>
            <pc:sldMk cId="1697179000" sldId="298"/>
            <ac:spMk id="100" creationId="{2F134E44-CABC-61F9-D5FD-0A79D33AE86D}"/>
          </ac:spMkLst>
        </pc:spChg>
        <pc:spChg chg="mod">
          <ac:chgData name="Ariana Dragoiu" userId="9954053e-f122-4687-8706-3793f98a79a6" providerId="ADAL" clId="{2329E0CD-6BE2-4978-95E4-634FDDE7E81E}" dt="2024-10-28T14:47:47.113" v="2483" actId="255"/>
          <ac:spMkLst>
            <pc:docMk/>
            <pc:sldMk cId="1697179000" sldId="298"/>
            <ac:spMk id="102" creationId="{C3A6BFC6-CA91-BC46-9DB9-AF6E1CC78296}"/>
          </ac:spMkLst>
        </pc:spChg>
        <pc:spChg chg="mod">
          <ac:chgData name="Ariana Dragoiu" userId="9954053e-f122-4687-8706-3793f98a79a6" providerId="ADAL" clId="{2329E0CD-6BE2-4978-95E4-634FDDE7E81E}" dt="2024-10-28T14:48:21.999" v="2491" actId="207"/>
          <ac:spMkLst>
            <pc:docMk/>
            <pc:sldMk cId="1697179000" sldId="298"/>
            <ac:spMk id="103" creationId="{D5683B9D-0FCB-8497-8184-7C12A5A0EBE7}"/>
          </ac:spMkLst>
        </pc:spChg>
        <pc:spChg chg="mod">
          <ac:chgData name="Ariana Dragoiu" userId="9954053e-f122-4687-8706-3793f98a79a6" providerId="ADAL" clId="{2329E0CD-6BE2-4978-95E4-634FDDE7E81E}" dt="2024-10-28T14:47:47.113" v="2483" actId="255"/>
          <ac:spMkLst>
            <pc:docMk/>
            <pc:sldMk cId="1697179000" sldId="298"/>
            <ac:spMk id="106" creationId="{1D246203-AAA8-4830-2B36-B0DDA9A03C0F}"/>
          </ac:spMkLst>
        </pc:spChg>
        <pc:spChg chg="mod">
          <ac:chgData name="Ariana Dragoiu" userId="9954053e-f122-4687-8706-3793f98a79a6" providerId="ADAL" clId="{2329E0CD-6BE2-4978-95E4-634FDDE7E81E}" dt="2024-10-28T14:47:47.113" v="2483" actId="255"/>
          <ac:spMkLst>
            <pc:docMk/>
            <pc:sldMk cId="1697179000" sldId="298"/>
            <ac:spMk id="108" creationId="{4447624F-5877-D4B8-F183-AB40832043D2}"/>
          </ac:spMkLst>
        </pc:spChg>
        <pc:spChg chg="mod">
          <ac:chgData name="Ariana Dragoiu" userId="9954053e-f122-4687-8706-3793f98a79a6" providerId="ADAL" clId="{2329E0CD-6BE2-4978-95E4-634FDDE7E81E}" dt="2024-10-28T14:47:47.113" v="2483" actId="255"/>
          <ac:spMkLst>
            <pc:docMk/>
            <pc:sldMk cId="1697179000" sldId="298"/>
            <ac:spMk id="109" creationId="{F011D08D-F638-F217-E6C4-C39584ABD9CA}"/>
          </ac:spMkLst>
        </pc:spChg>
        <pc:grpChg chg="add mod">
          <ac:chgData name="Ariana Dragoiu" userId="9954053e-f122-4687-8706-3793f98a79a6" providerId="ADAL" clId="{2329E0CD-6BE2-4978-95E4-634FDDE7E81E}" dt="2024-10-28T14:45:37.242" v="2433" actId="1076"/>
          <ac:grpSpMkLst>
            <pc:docMk/>
            <pc:sldMk cId="1697179000" sldId="298"/>
            <ac:grpSpMk id="5" creationId="{139C5B0C-A25F-5837-F6CF-461CEE8FE4B8}"/>
          </ac:grpSpMkLst>
        </pc:grpChg>
        <pc:grpChg chg="add mod">
          <ac:chgData name="Ariana Dragoiu" userId="9954053e-f122-4687-8706-3793f98a79a6" providerId="ADAL" clId="{2329E0CD-6BE2-4978-95E4-634FDDE7E81E}" dt="2024-10-28T14:45:37.242" v="2433" actId="1076"/>
          <ac:grpSpMkLst>
            <pc:docMk/>
            <pc:sldMk cId="1697179000" sldId="298"/>
            <ac:grpSpMk id="11" creationId="{88C18500-207D-E1CD-74E7-32A3A152ACC8}"/>
          </ac:grpSpMkLst>
        </pc:grpChg>
        <pc:grpChg chg="add mod">
          <ac:chgData name="Ariana Dragoiu" userId="9954053e-f122-4687-8706-3793f98a79a6" providerId="ADAL" clId="{2329E0CD-6BE2-4978-95E4-634FDDE7E81E}" dt="2024-10-28T14:45:37.242" v="2433" actId="1076"/>
          <ac:grpSpMkLst>
            <pc:docMk/>
            <pc:sldMk cId="1697179000" sldId="298"/>
            <ac:grpSpMk id="17" creationId="{4CBC691A-AF43-DDE7-8DC7-97153B96CA17}"/>
          </ac:grpSpMkLst>
        </pc:grpChg>
        <pc:grpChg chg="add mod">
          <ac:chgData name="Ariana Dragoiu" userId="9954053e-f122-4687-8706-3793f98a79a6" providerId="ADAL" clId="{2329E0CD-6BE2-4978-95E4-634FDDE7E81E}" dt="2024-10-28T14:45:37.242" v="2433" actId="1076"/>
          <ac:grpSpMkLst>
            <pc:docMk/>
            <pc:sldMk cId="1697179000" sldId="298"/>
            <ac:grpSpMk id="23" creationId="{E7A77275-1B7C-7876-1731-25A52FA22BF4}"/>
          </ac:grpSpMkLst>
        </pc:grpChg>
        <pc:grpChg chg="add mod">
          <ac:chgData name="Ariana Dragoiu" userId="9954053e-f122-4687-8706-3793f98a79a6" providerId="ADAL" clId="{2329E0CD-6BE2-4978-95E4-634FDDE7E81E}" dt="2024-10-28T14:45:37.242" v="2433" actId="1076"/>
          <ac:grpSpMkLst>
            <pc:docMk/>
            <pc:sldMk cId="1697179000" sldId="298"/>
            <ac:grpSpMk id="29" creationId="{C5C5BB8C-C0FB-B385-B6CD-F2CBCCDC6A44}"/>
          </ac:grpSpMkLst>
        </pc:grpChg>
        <pc:grpChg chg="add del mod">
          <ac:chgData name="Ariana Dragoiu" userId="9954053e-f122-4687-8706-3793f98a79a6" providerId="ADAL" clId="{2329E0CD-6BE2-4978-95E4-634FDDE7E81E}" dt="2024-10-28T14:46:22.535" v="2440" actId="478"/>
          <ac:grpSpMkLst>
            <pc:docMk/>
            <pc:sldMk cId="1697179000" sldId="298"/>
            <ac:grpSpMk id="41" creationId="{4B1C330C-DFC8-A366-04B4-32C7301C69E8}"/>
          </ac:grpSpMkLst>
        </pc:grpChg>
        <pc:grpChg chg="add del mod">
          <ac:chgData name="Ariana Dragoiu" userId="9954053e-f122-4687-8706-3793f98a79a6" providerId="ADAL" clId="{2329E0CD-6BE2-4978-95E4-634FDDE7E81E}" dt="2024-10-28T14:46:22.535" v="2440" actId="478"/>
          <ac:grpSpMkLst>
            <pc:docMk/>
            <pc:sldMk cId="1697179000" sldId="298"/>
            <ac:grpSpMk id="47" creationId="{CD695041-CCE1-50EF-E789-6E0BC40F34F3}"/>
          </ac:grpSpMkLst>
        </pc:grpChg>
        <pc:grpChg chg="add del mod">
          <ac:chgData name="Ariana Dragoiu" userId="9954053e-f122-4687-8706-3793f98a79a6" providerId="ADAL" clId="{2329E0CD-6BE2-4978-95E4-634FDDE7E81E}" dt="2024-10-28T14:46:22.535" v="2440" actId="478"/>
          <ac:grpSpMkLst>
            <pc:docMk/>
            <pc:sldMk cId="1697179000" sldId="298"/>
            <ac:grpSpMk id="53" creationId="{2855F767-397C-2BD2-394C-5A376D9CBFEB}"/>
          </ac:grpSpMkLst>
        </pc:grpChg>
        <pc:grpChg chg="add del mod">
          <ac:chgData name="Ariana Dragoiu" userId="9954053e-f122-4687-8706-3793f98a79a6" providerId="ADAL" clId="{2329E0CD-6BE2-4978-95E4-634FDDE7E81E}" dt="2024-10-28T14:46:22.535" v="2440" actId="478"/>
          <ac:grpSpMkLst>
            <pc:docMk/>
            <pc:sldMk cId="1697179000" sldId="298"/>
            <ac:grpSpMk id="59" creationId="{AFB54AF2-E994-D9E6-CB4D-7D66CB86D50B}"/>
          </ac:grpSpMkLst>
        </pc:grpChg>
        <pc:grpChg chg="add del mod">
          <ac:chgData name="Ariana Dragoiu" userId="9954053e-f122-4687-8706-3793f98a79a6" providerId="ADAL" clId="{2329E0CD-6BE2-4978-95E4-634FDDE7E81E}" dt="2024-10-28T14:46:22.535" v="2440" actId="478"/>
          <ac:grpSpMkLst>
            <pc:docMk/>
            <pc:sldMk cId="1697179000" sldId="298"/>
            <ac:grpSpMk id="65" creationId="{1A79E031-05C4-DF23-9872-523A49C99D3B}"/>
          </ac:grpSpMkLst>
        </pc:grpChg>
        <pc:grpChg chg="add mod">
          <ac:chgData name="Ariana Dragoiu" userId="9954053e-f122-4687-8706-3793f98a79a6" providerId="ADAL" clId="{2329E0CD-6BE2-4978-95E4-634FDDE7E81E}" dt="2024-10-28T14:47:50.619" v="2484" actId="1076"/>
          <ac:grpSpMkLst>
            <pc:docMk/>
            <pc:sldMk cId="1697179000" sldId="298"/>
            <ac:grpSpMk id="81" creationId="{5213F6C9-F4D9-1C9A-6FB0-369ED4647399}"/>
          </ac:grpSpMkLst>
        </pc:grpChg>
        <pc:grpChg chg="add mod">
          <ac:chgData name="Ariana Dragoiu" userId="9954053e-f122-4687-8706-3793f98a79a6" providerId="ADAL" clId="{2329E0CD-6BE2-4978-95E4-634FDDE7E81E}" dt="2024-10-28T14:47:50.619" v="2484" actId="1076"/>
          <ac:grpSpMkLst>
            <pc:docMk/>
            <pc:sldMk cId="1697179000" sldId="298"/>
            <ac:grpSpMk id="87" creationId="{95D701B9-C9CA-CD37-2CD9-CD377F0D4812}"/>
          </ac:grpSpMkLst>
        </pc:grpChg>
        <pc:grpChg chg="add mod">
          <ac:chgData name="Ariana Dragoiu" userId="9954053e-f122-4687-8706-3793f98a79a6" providerId="ADAL" clId="{2329E0CD-6BE2-4978-95E4-634FDDE7E81E}" dt="2024-10-28T14:48:46.806" v="2495" actId="1076"/>
          <ac:grpSpMkLst>
            <pc:docMk/>
            <pc:sldMk cId="1697179000" sldId="298"/>
            <ac:grpSpMk id="93" creationId="{1B0FE6B3-6FD7-0401-EFDE-A488F255EF62}"/>
          </ac:grpSpMkLst>
        </pc:grpChg>
        <pc:grpChg chg="add mod">
          <ac:chgData name="Ariana Dragoiu" userId="9954053e-f122-4687-8706-3793f98a79a6" providerId="ADAL" clId="{2329E0CD-6BE2-4978-95E4-634FDDE7E81E}" dt="2024-10-28T14:48:17.224" v="2490" actId="1076"/>
          <ac:grpSpMkLst>
            <pc:docMk/>
            <pc:sldMk cId="1697179000" sldId="298"/>
            <ac:grpSpMk id="99" creationId="{96A756A3-2A56-3B3D-2E25-63755B10C546}"/>
          </ac:grpSpMkLst>
        </pc:grpChg>
        <pc:grpChg chg="add mod">
          <ac:chgData name="Ariana Dragoiu" userId="9954053e-f122-4687-8706-3793f98a79a6" providerId="ADAL" clId="{2329E0CD-6BE2-4978-95E4-634FDDE7E81E}" dt="2024-10-28T14:48:11.626" v="2489" actId="1076"/>
          <ac:grpSpMkLst>
            <pc:docMk/>
            <pc:sldMk cId="1697179000" sldId="298"/>
            <ac:grpSpMk id="105" creationId="{3512933F-8FC8-61C2-D517-CBBB9A5ED1C0}"/>
          </ac:grpSpMkLst>
        </pc:grpChg>
        <pc:picChg chg="add mod">
          <ac:chgData name="Ariana Dragoiu" userId="9954053e-f122-4687-8706-3793f98a79a6" providerId="ADAL" clId="{2329E0CD-6BE2-4978-95E4-634FDDE7E81E}" dt="2024-10-28T14:45:37.242" v="2433" actId="1076"/>
          <ac:picMkLst>
            <pc:docMk/>
            <pc:sldMk cId="1697179000" sldId="298"/>
            <ac:picMk id="4" creationId="{A5738C59-48BF-B8A1-3DC9-1AAC8D8268D1}"/>
          </ac:picMkLst>
        </pc:picChg>
        <pc:picChg chg="add mod">
          <ac:chgData name="Ariana Dragoiu" userId="9954053e-f122-4687-8706-3793f98a79a6" providerId="ADAL" clId="{2329E0CD-6BE2-4978-95E4-634FDDE7E81E}" dt="2024-10-28T14:45:37.242" v="2433" actId="1076"/>
          <ac:picMkLst>
            <pc:docMk/>
            <pc:sldMk cId="1697179000" sldId="298"/>
            <ac:picMk id="35" creationId="{579F6247-8149-634C-50C3-0BCFE85F039B}"/>
          </ac:picMkLst>
        </pc:picChg>
        <pc:picChg chg="add mod">
          <ac:chgData name="Ariana Dragoiu" userId="9954053e-f122-4687-8706-3793f98a79a6" providerId="ADAL" clId="{2329E0CD-6BE2-4978-95E4-634FDDE7E81E}" dt="2024-10-28T14:45:37.242" v="2433" actId="1076"/>
          <ac:picMkLst>
            <pc:docMk/>
            <pc:sldMk cId="1697179000" sldId="298"/>
            <ac:picMk id="36" creationId="{88A30C00-B8D0-A74D-707B-2F204AEEFB61}"/>
          </ac:picMkLst>
        </pc:picChg>
        <pc:picChg chg="add mod">
          <ac:chgData name="Ariana Dragoiu" userId="9954053e-f122-4687-8706-3793f98a79a6" providerId="ADAL" clId="{2329E0CD-6BE2-4978-95E4-634FDDE7E81E}" dt="2024-10-28T14:45:37.242" v="2433" actId="1076"/>
          <ac:picMkLst>
            <pc:docMk/>
            <pc:sldMk cId="1697179000" sldId="298"/>
            <ac:picMk id="37" creationId="{46294C76-52E4-A6C7-998D-9D4C711B0A81}"/>
          </ac:picMkLst>
        </pc:picChg>
        <pc:picChg chg="add mod">
          <ac:chgData name="Ariana Dragoiu" userId="9954053e-f122-4687-8706-3793f98a79a6" providerId="ADAL" clId="{2329E0CD-6BE2-4978-95E4-634FDDE7E81E}" dt="2024-10-28T14:45:37.242" v="2433" actId="1076"/>
          <ac:picMkLst>
            <pc:docMk/>
            <pc:sldMk cId="1697179000" sldId="298"/>
            <ac:picMk id="38" creationId="{5734C7A9-77D5-CFBF-722B-4ED72D727293}"/>
          </ac:picMkLst>
        </pc:picChg>
        <pc:picChg chg="add mod">
          <ac:chgData name="Ariana Dragoiu" userId="9954053e-f122-4687-8706-3793f98a79a6" providerId="ADAL" clId="{2329E0CD-6BE2-4978-95E4-634FDDE7E81E}" dt="2024-10-28T14:45:37.242" v="2433" actId="1076"/>
          <ac:picMkLst>
            <pc:docMk/>
            <pc:sldMk cId="1697179000" sldId="298"/>
            <ac:picMk id="39" creationId="{A87F3579-9566-8270-0714-1F5E83AC8263}"/>
          </ac:picMkLst>
        </pc:picChg>
        <pc:picChg chg="add del mod">
          <ac:chgData name="Ariana Dragoiu" userId="9954053e-f122-4687-8706-3793f98a79a6" providerId="ADAL" clId="{2329E0CD-6BE2-4978-95E4-634FDDE7E81E}" dt="2024-10-28T14:46:22.535" v="2440" actId="478"/>
          <ac:picMkLst>
            <pc:docMk/>
            <pc:sldMk cId="1697179000" sldId="298"/>
            <ac:picMk id="40" creationId="{FA29DB92-3BE7-21E8-1A04-38E8C140C8D2}"/>
          </ac:picMkLst>
        </pc:picChg>
        <pc:picChg chg="add del mod">
          <ac:chgData name="Ariana Dragoiu" userId="9954053e-f122-4687-8706-3793f98a79a6" providerId="ADAL" clId="{2329E0CD-6BE2-4978-95E4-634FDDE7E81E}" dt="2024-10-28T14:46:22.535" v="2440" actId="478"/>
          <ac:picMkLst>
            <pc:docMk/>
            <pc:sldMk cId="1697179000" sldId="298"/>
            <ac:picMk id="71" creationId="{98C2714F-2B7D-B285-8E64-8BE313DD7809}"/>
          </ac:picMkLst>
        </pc:picChg>
        <pc:picChg chg="add del mod">
          <ac:chgData name="Ariana Dragoiu" userId="9954053e-f122-4687-8706-3793f98a79a6" providerId="ADAL" clId="{2329E0CD-6BE2-4978-95E4-634FDDE7E81E}" dt="2024-10-28T14:46:22.535" v="2440" actId="478"/>
          <ac:picMkLst>
            <pc:docMk/>
            <pc:sldMk cId="1697179000" sldId="298"/>
            <ac:picMk id="72" creationId="{16C9C354-AE12-6764-8A0E-96C06CEB4DBE}"/>
          </ac:picMkLst>
        </pc:picChg>
        <pc:picChg chg="add del mod">
          <ac:chgData name="Ariana Dragoiu" userId="9954053e-f122-4687-8706-3793f98a79a6" providerId="ADAL" clId="{2329E0CD-6BE2-4978-95E4-634FDDE7E81E}" dt="2024-10-28T14:46:22.535" v="2440" actId="478"/>
          <ac:picMkLst>
            <pc:docMk/>
            <pc:sldMk cId="1697179000" sldId="298"/>
            <ac:picMk id="73" creationId="{D7D3E7FC-4D6D-0C81-60B8-93F644C41FA5}"/>
          </ac:picMkLst>
        </pc:picChg>
        <pc:picChg chg="add del mod">
          <ac:chgData name="Ariana Dragoiu" userId="9954053e-f122-4687-8706-3793f98a79a6" providerId="ADAL" clId="{2329E0CD-6BE2-4978-95E4-634FDDE7E81E}" dt="2024-10-28T14:46:22.535" v="2440" actId="478"/>
          <ac:picMkLst>
            <pc:docMk/>
            <pc:sldMk cId="1697179000" sldId="298"/>
            <ac:picMk id="74" creationId="{59105885-015D-A87B-143E-54B94841E346}"/>
          </ac:picMkLst>
        </pc:picChg>
        <pc:picChg chg="add del mod">
          <ac:chgData name="Ariana Dragoiu" userId="9954053e-f122-4687-8706-3793f98a79a6" providerId="ADAL" clId="{2329E0CD-6BE2-4978-95E4-634FDDE7E81E}" dt="2024-10-28T14:46:22.535" v="2440" actId="478"/>
          <ac:picMkLst>
            <pc:docMk/>
            <pc:sldMk cId="1697179000" sldId="298"/>
            <ac:picMk id="75" creationId="{8C9369E0-2371-6603-5444-E85D704A3513}"/>
          </ac:picMkLst>
        </pc:picChg>
        <pc:picChg chg="add mod">
          <ac:chgData name="Ariana Dragoiu" userId="9954053e-f122-4687-8706-3793f98a79a6" providerId="ADAL" clId="{2329E0CD-6BE2-4978-95E4-634FDDE7E81E}" dt="2024-10-28T14:46:31.995" v="2446" actId="1076"/>
          <ac:picMkLst>
            <pc:docMk/>
            <pc:sldMk cId="1697179000" sldId="298"/>
            <ac:picMk id="77" creationId="{F82AD160-957E-70D1-855C-8F967DE88BCF}"/>
          </ac:picMkLst>
        </pc:picChg>
        <pc:picChg chg="add mod">
          <ac:chgData name="Ariana Dragoiu" userId="9954053e-f122-4687-8706-3793f98a79a6" providerId="ADAL" clId="{2329E0CD-6BE2-4978-95E4-634FDDE7E81E}" dt="2024-10-28T14:47:06.630" v="2457" actId="1076"/>
          <ac:picMkLst>
            <pc:docMk/>
            <pc:sldMk cId="1697179000" sldId="298"/>
            <ac:picMk id="78" creationId="{28143BC9-F2DC-DB06-03A1-83475A16EBF6}"/>
          </ac:picMkLst>
        </pc:picChg>
        <pc:picChg chg="add mod">
          <ac:chgData name="Ariana Dragoiu" userId="9954053e-f122-4687-8706-3793f98a79a6" providerId="ADAL" clId="{2329E0CD-6BE2-4978-95E4-634FDDE7E81E}" dt="2024-10-28T14:47:50.619" v="2484" actId="1076"/>
          <ac:picMkLst>
            <pc:docMk/>
            <pc:sldMk cId="1697179000" sldId="298"/>
            <ac:picMk id="111" creationId="{E9A6EEF4-360F-DC49-6B30-652C839A5F28}"/>
          </ac:picMkLst>
        </pc:picChg>
        <pc:picChg chg="add mod">
          <ac:chgData name="Ariana Dragoiu" userId="9954053e-f122-4687-8706-3793f98a79a6" providerId="ADAL" clId="{2329E0CD-6BE2-4978-95E4-634FDDE7E81E}" dt="2024-10-28T14:48:46.806" v="2495" actId="1076"/>
          <ac:picMkLst>
            <pc:docMk/>
            <pc:sldMk cId="1697179000" sldId="298"/>
            <ac:picMk id="112" creationId="{90889B7A-CFEF-07B6-C46A-FBC56A3B188A}"/>
          </ac:picMkLst>
        </pc:picChg>
        <pc:picChg chg="add mod">
          <ac:chgData name="Ariana Dragoiu" userId="9954053e-f122-4687-8706-3793f98a79a6" providerId="ADAL" clId="{2329E0CD-6BE2-4978-95E4-634FDDE7E81E}" dt="2024-10-28T14:48:11.626" v="2489" actId="1076"/>
          <ac:picMkLst>
            <pc:docMk/>
            <pc:sldMk cId="1697179000" sldId="298"/>
            <ac:picMk id="113" creationId="{1C6081DE-B306-CABC-CF14-66FB7695C30D}"/>
          </ac:picMkLst>
        </pc:picChg>
        <pc:picChg chg="add mod">
          <ac:chgData name="Ariana Dragoiu" userId="9954053e-f122-4687-8706-3793f98a79a6" providerId="ADAL" clId="{2329E0CD-6BE2-4978-95E4-634FDDE7E81E}" dt="2024-10-28T14:47:50.619" v="2484" actId="1076"/>
          <ac:picMkLst>
            <pc:docMk/>
            <pc:sldMk cId="1697179000" sldId="298"/>
            <ac:picMk id="114" creationId="{CDB47D47-0DAA-F4CF-AB4D-8847B12A4611}"/>
          </ac:picMkLst>
        </pc:picChg>
        <pc:picChg chg="add mod">
          <ac:chgData name="Ariana Dragoiu" userId="9954053e-f122-4687-8706-3793f98a79a6" providerId="ADAL" clId="{2329E0CD-6BE2-4978-95E4-634FDDE7E81E}" dt="2024-10-28T14:48:23.630" v="2492" actId="207"/>
          <ac:picMkLst>
            <pc:docMk/>
            <pc:sldMk cId="1697179000" sldId="298"/>
            <ac:picMk id="115" creationId="{10D8D1D2-E6B8-CC8A-0C17-E428ACBB315F}"/>
          </ac:picMkLst>
        </pc:picChg>
        <pc:cxnChg chg="add del mod">
          <ac:chgData name="Ariana Dragoiu" userId="9954053e-f122-4687-8706-3793f98a79a6" providerId="ADAL" clId="{2329E0CD-6BE2-4978-95E4-634FDDE7E81E}" dt="2024-10-28T14:46:22.535" v="2440" actId="478"/>
          <ac:cxnSpMkLst>
            <pc:docMk/>
            <pc:sldMk cId="1697179000" sldId="298"/>
            <ac:cxnSpMk id="3" creationId="{F4E0EF88-9B40-5276-CAAD-58BB43CFDB80}"/>
          </ac:cxnSpMkLst>
        </pc:cxnChg>
        <pc:cxnChg chg="mod">
          <ac:chgData name="Ariana Dragoiu" userId="9954053e-f122-4687-8706-3793f98a79a6" providerId="ADAL" clId="{2329E0CD-6BE2-4978-95E4-634FDDE7E81E}" dt="2024-10-28T14:45:34.565" v="2431"/>
          <ac:cxnSpMkLst>
            <pc:docMk/>
            <pc:sldMk cId="1697179000" sldId="298"/>
            <ac:cxnSpMk id="7" creationId="{DFE9EBD1-2B62-94CD-BF9E-AD101F34CC63}"/>
          </ac:cxnSpMkLst>
        </pc:cxnChg>
        <pc:cxnChg chg="mod">
          <ac:chgData name="Ariana Dragoiu" userId="9954053e-f122-4687-8706-3793f98a79a6" providerId="ADAL" clId="{2329E0CD-6BE2-4978-95E4-634FDDE7E81E}" dt="2024-10-28T14:45:34.565" v="2431"/>
          <ac:cxnSpMkLst>
            <pc:docMk/>
            <pc:sldMk cId="1697179000" sldId="298"/>
            <ac:cxnSpMk id="10" creationId="{3C030588-3EA5-33DC-2344-3ABC5C971E51}"/>
          </ac:cxnSpMkLst>
        </pc:cxnChg>
        <pc:cxnChg chg="mod">
          <ac:chgData name="Ariana Dragoiu" userId="9954053e-f122-4687-8706-3793f98a79a6" providerId="ADAL" clId="{2329E0CD-6BE2-4978-95E4-634FDDE7E81E}" dt="2024-10-28T14:45:34.565" v="2431"/>
          <ac:cxnSpMkLst>
            <pc:docMk/>
            <pc:sldMk cId="1697179000" sldId="298"/>
            <ac:cxnSpMk id="13" creationId="{540E9112-6BC5-7B45-BF9E-205C02F19D45}"/>
          </ac:cxnSpMkLst>
        </pc:cxnChg>
        <pc:cxnChg chg="mod">
          <ac:chgData name="Ariana Dragoiu" userId="9954053e-f122-4687-8706-3793f98a79a6" providerId="ADAL" clId="{2329E0CD-6BE2-4978-95E4-634FDDE7E81E}" dt="2024-10-28T14:45:34.565" v="2431"/>
          <ac:cxnSpMkLst>
            <pc:docMk/>
            <pc:sldMk cId="1697179000" sldId="298"/>
            <ac:cxnSpMk id="16" creationId="{C2D41439-A872-AEBB-781D-EAF75AC1D692}"/>
          </ac:cxnSpMkLst>
        </pc:cxnChg>
        <pc:cxnChg chg="mod">
          <ac:chgData name="Ariana Dragoiu" userId="9954053e-f122-4687-8706-3793f98a79a6" providerId="ADAL" clId="{2329E0CD-6BE2-4978-95E4-634FDDE7E81E}" dt="2024-10-28T14:45:34.565" v="2431"/>
          <ac:cxnSpMkLst>
            <pc:docMk/>
            <pc:sldMk cId="1697179000" sldId="298"/>
            <ac:cxnSpMk id="19" creationId="{1A8F1771-87F6-A6FC-A50E-DCA5F92D5385}"/>
          </ac:cxnSpMkLst>
        </pc:cxnChg>
        <pc:cxnChg chg="mod">
          <ac:chgData name="Ariana Dragoiu" userId="9954053e-f122-4687-8706-3793f98a79a6" providerId="ADAL" clId="{2329E0CD-6BE2-4978-95E4-634FDDE7E81E}" dt="2024-10-28T14:45:34.565" v="2431"/>
          <ac:cxnSpMkLst>
            <pc:docMk/>
            <pc:sldMk cId="1697179000" sldId="298"/>
            <ac:cxnSpMk id="22" creationId="{C4FB1332-BF56-51CA-6190-6DA3E3370D93}"/>
          </ac:cxnSpMkLst>
        </pc:cxnChg>
        <pc:cxnChg chg="mod">
          <ac:chgData name="Ariana Dragoiu" userId="9954053e-f122-4687-8706-3793f98a79a6" providerId="ADAL" clId="{2329E0CD-6BE2-4978-95E4-634FDDE7E81E}" dt="2024-10-28T14:45:34.565" v="2431"/>
          <ac:cxnSpMkLst>
            <pc:docMk/>
            <pc:sldMk cId="1697179000" sldId="298"/>
            <ac:cxnSpMk id="25" creationId="{2D29131A-DD65-9F7C-27F5-00E8569B0476}"/>
          </ac:cxnSpMkLst>
        </pc:cxnChg>
        <pc:cxnChg chg="mod">
          <ac:chgData name="Ariana Dragoiu" userId="9954053e-f122-4687-8706-3793f98a79a6" providerId="ADAL" clId="{2329E0CD-6BE2-4978-95E4-634FDDE7E81E}" dt="2024-10-28T14:45:34.565" v="2431"/>
          <ac:cxnSpMkLst>
            <pc:docMk/>
            <pc:sldMk cId="1697179000" sldId="298"/>
            <ac:cxnSpMk id="28" creationId="{4DD723EE-2542-202D-B89C-E2FF895F4693}"/>
          </ac:cxnSpMkLst>
        </pc:cxnChg>
        <pc:cxnChg chg="mod">
          <ac:chgData name="Ariana Dragoiu" userId="9954053e-f122-4687-8706-3793f98a79a6" providerId="ADAL" clId="{2329E0CD-6BE2-4978-95E4-634FDDE7E81E}" dt="2024-10-28T14:45:34.565" v="2431"/>
          <ac:cxnSpMkLst>
            <pc:docMk/>
            <pc:sldMk cId="1697179000" sldId="298"/>
            <ac:cxnSpMk id="31" creationId="{5EA4BFC6-2208-394E-7159-7F4A91AFDC40}"/>
          </ac:cxnSpMkLst>
        </pc:cxnChg>
        <pc:cxnChg chg="mod">
          <ac:chgData name="Ariana Dragoiu" userId="9954053e-f122-4687-8706-3793f98a79a6" providerId="ADAL" clId="{2329E0CD-6BE2-4978-95E4-634FDDE7E81E}" dt="2024-10-28T14:45:34.565" v="2431"/>
          <ac:cxnSpMkLst>
            <pc:docMk/>
            <pc:sldMk cId="1697179000" sldId="298"/>
            <ac:cxnSpMk id="34" creationId="{B26619D7-4356-0CA9-F794-8D8E0BE1FAC4}"/>
          </ac:cxnSpMkLst>
        </pc:cxnChg>
        <pc:cxnChg chg="mod">
          <ac:chgData name="Ariana Dragoiu" userId="9954053e-f122-4687-8706-3793f98a79a6" providerId="ADAL" clId="{2329E0CD-6BE2-4978-95E4-634FDDE7E81E}" dt="2024-10-28T14:45:44.557" v="2434"/>
          <ac:cxnSpMkLst>
            <pc:docMk/>
            <pc:sldMk cId="1697179000" sldId="298"/>
            <ac:cxnSpMk id="43" creationId="{3F3FD09B-6E4C-B72D-0493-5118AA8415DF}"/>
          </ac:cxnSpMkLst>
        </pc:cxnChg>
        <pc:cxnChg chg="mod">
          <ac:chgData name="Ariana Dragoiu" userId="9954053e-f122-4687-8706-3793f98a79a6" providerId="ADAL" clId="{2329E0CD-6BE2-4978-95E4-634FDDE7E81E}" dt="2024-10-28T14:45:44.557" v="2434"/>
          <ac:cxnSpMkLst>
            <pc:docMk/>
            <pc:sldMk cId="1697179000" sldId="298"/>
            <ac:cxnSpMk id="46" creationId="{F44896CA-25BB-E96E-9EF0-FAB5A40869A0}"/>
          </ac:cxnSpMkLst>
        </pc:cxnChg>
        <pc:cxnChg chg="mod">
          <ac:chgData name="Ariana Dragoiu" userId="9954053e-f122-4687-8706-3793f98a79a6" providerId="ADAL" clId="{2329E0CD-6BE2-4978-95E4-634FDDE7E81E}" dt="2024-10-28T14:45:44.557" v="2434"/>
          <ac:cxnSpMkLst>
            <pc:docMk/>
            <pc:sldMk cId="1697179000" sldId="298"/>
            <ac:cxnSpMk id="49" creationId="{429F3DA2-C8A8-301B-C3C4-B4C1EF245AF8}"/>
          </ac:cxnSpMkLst>
        </pc:cxnChg>
        <pc:cxnChg chg="mod">
          <ac:chgData name="Ariana Dragoiu" userId="9954053e-f122-4687-8706-3793f98a79a6" providerId="ADAL" clId="{2329E0CD-6BE2-4978-95E4-634FDDE7E81E}" dt="2024-10-28T14:45:44.557" v="2434"/>
          <ac:cxnSpMkLst>
            <pc:docMk/>
            <pc:sldMk cId="1697179000" sldId="298"/>
            <ac:cxnSpMk id="52" creationId="{B18B6222-A5F9-DB65-DB43-4F64FB8B0E46}"/>
          </ac:cxnSpMkLst>
        </pc:cxnChg>
        <pc:cxnChg chg="mod">
          <ac:chgData name="Ariana Dragoiu" userId="9954053e-f122-4687-8706-3793f98a79a6" providerId="ADAL" clId="{2329E0CD-6BE2-4978-95E4-634FDDE7E81E}" dt="2024-10-28T14:45:44.557" v="2434"/>
          <ac:cxnSpMkLst>
            <pc:docMk/>
            <pc:sldMk cId="1697179000" sldId="298"/>
            <ac:cxnSpMk id="55" creationId="{3B14C1B9-A337-8CAA-4356-E5641831A39C}"/>
          </ac:cxnSpMkLst>
        </pc:cxnChg>
        <pc:cxnChg chg="mod">
          <ac:chgData name="Ariana Dragoiu" userId="9954053e-f122-4687-8706-3793f98a79a6" providerId="ADAL" clId="{2329E0CD-6BE2-4978-95E4-634FDDE7E81E}" dt="2024-10-28T14:45:44.557" v="2434"/>
          <ac:cxnSpMkLst>
            <pc:docMk/>
            <pc:sldMk cId="1697179000" sldId="298"/>
            <ac:cxnSpMk id="58" creationId="{75BAE609-C05C-1E37-9E19-C4FCA262D0F7}"/>
          </ac:cxnSpMkLst>
        </pc:cxnChg>
        <pc:cxnChg chg="mod">
          <ac:chgData name="Ariana Dragoiu" userId="9954053e-f122-4687-8706-3793f98a79a6" providerId="ADAL" clId="{2329E0CD-6BE2-4978-95E4-634FDDE7E81E}" dt="2024-10-28T14:45:44.557" v="2434"/>
          <ac:cxnSpMkLst>
            <pc:docMk/>
            <pc:sldMk cId="1697179000" sldId="298"/>
            <ac:cxnSpMk id="61" creationId="{378F2E8C-1B96-5986-405B-F36A9D709250}"/>
          </ac:cxnSpMkLst>
        </pc:cxnChg>
        <pc:cxnChg chg="mod">
          <ac:chgData name="Ariana Dragoiu" userId="9954053e-f122-4687-8706-3793f98a79a6" providerId="ADAL" clId="{2329E0CD-6BE2-4978-95E4-634FDDE7E81E}" dt="2024-10-28T14:45:44.557" v="2434"/>
          <ac:cxnSpMkLst>
            <pc:docMk/>
            <pc:sldMk cId="1697179000" sldId="298"/>
            <ac:cxnSpMk id="64" creationId="{E95EC743-D084-CA6B-905B-D106D1F865AC}"/>
          </ac:cxnSpMkLst>
        </pc:cxnChg>
        <pc:cxnChg chg="mod">
          <ac:chgData name="Ariana Dragoiu" userId="9954053e-f122-4687-8706-3793f98a79a6" providerId="ADAL" clId="{2329E0CD-6BE2-4978-95E4-634FDDE7E81E}" dt="2024-10-28T14:45:44.557" v="2434"/>
          <ac:cxnSpMkLst>
            <pc:docMk/>
            <pc:sldMk cId="1697179000" sldId="298"/>
            <ac:cxnSpMk id="67" creationId="{7DF61899-07B4-8CDB-C95D-69202EDA7495}"/>
          </ac:cxnSpMkLst>
        </pc:cxnChg>
        <pc:cxnChg chg="mod">
          <ac:chgData name="Ariana Dragoiu" userId="9954053e-f122-4687-8706-3793f98a79a6" providerId="ADAL" clId="{2329E0CD-6BE2-4978-95E4-634FDDE7E81E}" dt="2024-10-28T14:45:44.557" v="2434"/>
          <ac:cxnSpMkLst>
            <pc:docMk/>
            <pc:sldMk cId="1697179000" sldId="298"/>
            <ac:cxnSpMk id="70" creationId="{8120A7E0-6CAB-7B99-4ACA-EC8104A085C8}"/>
          </ac:cxnSpMkLst>
        </pc:cxnChg>
        <pc:cxnChg chg="add mod">
          <ac:chgData name="Ariana Dragoiu" userId="9954053e-f122-4687-8706-3793f98a79a6" providerId="ADAL" clId="{2329E0CD-6BE2-4978-95E4-634FDDE7E81E}" dt="2024-10-28T14:47:17.892" v="2459"/>
          <ac:cxnSpMkLst>
            <pc:docMk/>
            <pc:sldMk cId="1697179000" sldId="298"/>
            <ac:cxnSpMk id="80" creationId="{CE1EF3CD-DB64-762D-B2B4-D0878A2CC5FC}"/>
          </ac:cxnSpMkLst>
        </pc:cxnChg>
        <pc:cxnChg chg="mod">
          <ac:chgData name="Ariana Dragoiu" userId="9954053e-f122-4687-8706-3793f98a79a6" providerId="ADAL" clId="{2329E0CD-6BE2-4978-95E4-634FDDE7E81E}" dt="2024-10-28T14:47:40.010" v="2481"/>
          <ac:cxnSpMkLst>
            <pc:docMk/>
            <pc:sldMk cId="1697179000" sldId="298"/>
            <ac:cxnSpMk id="83" creationId="{482377C3-37F3-0E57-9B73-B0E2D71BD837}"/>
          </ac:cxnSpMkLst>
        </pc:cxnChg>
        <pc:cxnChg chg="mod">
          <ac:chgData name="Ariana Dragoiu" userId="9954053e-f122-4687-8706-3793f98a79a6" providerId="ADAL" clId="{2329E0CD-6BE2-4978-95E4-634FDDE7E81E}" dt="2024-10-28T14:47:40.010" v="2481"/>
          <ac:cxnSpMkLst>
            <pc:docMk/>
            <pc:sldMk cId="1697179000" sldId="298"/>
            <ac:cxnSpMk id="86" creationId="{F6052F67-EA88-CAB5-7344-3FEEA9B664D2}"/>
          </ac:cxnSpMkLst>
        </pc:cxnChg>
        <pc:cxnChg chg="mod">
          <ac:chgData name="Ariana Dragoiu" userId="9954053e-f122-4687-8706-3793f98a79a6" providerId="ADAL" clId="{2329E0CD-6BE2-4978-95E4-634FDDE7E81E}" dt="2024-10-28T14:47:40.010" v="2481"/>
          <ac:cxnSpMkLst>
            <pc:docMk/>
            <pc:sldMk cId="1697179000" sldId="298"/>
            <ac:cxnSpMk id="89" creationId="{6BC621B4-25F8-7308-397B-BB7069AF2590}"/>
          </ac:cxnSpMkLst>
        </pc:cxnChg>
        <pc:cxnChg chg="mod">
          <ac:chgData name="Ariana Dragoiu" userId="9954053e-f122-4687-8706-3793f98a79a6" providerId="ADAL" clId="{2329E0CD-6BE2-4978-95E4-634FDDE7E81E}" dt="2024-10-28T14:47:40.010" v="2481"/>
          <ac:cxnSpMkLst>
            <pc:docMk/>
            <pc:sldMk cId="1697179000" sldId="298"/>
            <ac:cxnSpMk id="92" creationId="{CD2CFE0F-8A70-6493-B1C8-E9FF9B7139D6}"/>
          </ac:cxnSpMkLst>
        </pc:cxnChg>
        <pc:cxnChg chg="mod">
          <ac:chgData name="Ariana Dragoiu" userId="9954053e-f122-4687-8706-3793f98a79a6" providerId="ADAL" clId="{2329E0CD-6BE2-4978-95E4-634FDDE7E81E}" dt="2024-10-28T14:47:40.010" v="2481"/>
          <ac:cxnSpMkLst>
            <pc:docMk/>
            <pc:sldMk cId="1697179000" sldId="298"/>
            <ac:cxnSpMk id="95" creationId="{B75C1AD8-CCAA-CDBA-CE00-460490D8423A}"/>
          </ac:cxnSpMkLst>
        </pc:cxnChg>
        <pc:cxnChg chg="mod">
          <ac:chgData name="Ariana Dragoiu" userId="9954053e-f122-4687-8706-3793f98a79a6" providerId="ADAL" clId="{2329E0CD-6BE2-4978-95E4-634FDDE7E81E}" dt="2024-10-28T14:47:40.010" v="2481"/>
          <ac:cxnSpMkLst>
            <pc:docMk/>
            <pc:sldMk cId="1697179000" sldId="298"/>
            <ac:cxnSpMk id="98" creationId="{21AD5B36-28F9-FE18-2C80-CB5AF566FB9E}"/>
          </ac:cxnSpMkLst>
        </pc:cxnChg>
        <pc:cxnChg chg="mod">
          <ac:chgData name="Ariana Dragoiu" userId="9954053e-f122-4687-8706-3793f98a79a6" providerId="ADAL" clId="{2329E0CD-6BE2-4978-95E4-634FDDE7E81E}" dt="2024-10-28T14:48:28.017" v="2493" actId="208"/>
          <ac:cxnSpMkLst>
            <pc:docMk/>
            <pc:sldMk cId="1697179000" sldId="298"/>
            <ac:cxnSpMk id="101" creationId="{2276064B-6889-1F92-F8C0-57E443B89E59}"/>
          </ac:cxnSpMkLst>
        </pc:cxnChg>
        <pc:cxnChg chg="mod">
          <ac:chgData name="Ariana Dragoiu" userId="9954053e-f122-4687-8706-3793f98a79a6" providerId="ADAL" clId="{2329E0CD-6BE2-4978-95E4-634FDDE7E81E}" dt="2024-10-28T14:48:28.017" v="2493" actId="208"/>
          <ac:cxnSpMkLst>
            <pc:docMk/>
            <pc:sldMk cId="1697179000" sldId="298"/>
            <ac:cxnSpMk id="104" creationId="{2799B852-54DE-8350-B16A-68516EF6425D}"/>
          </ac:cxnSpMkLst>
        </pc:cxnChg>
        <pc:cxnChg chg="mod">
          <ac:chgData name="Ariana Dragoiu" userId="9954053e-f122-4687-8706-3793f98a79a6" providerId="ADAL" clId="{2329E0CD-6BE2-4978-95E4-634FDDE7E81E}" dt="2024-10-28T14:47:40.010" v="2481"/>
          <ac:cxnSpMkLst>
            <pc:docMk/>
            <pc:sldMk cId="1697179000" sldId="298"/>
            <ac:cxnSpMk id="107" creationId="{644F7A27-950D-6572-8498-FE8EE7EBB935}"/>
          </ac:cxnSpMkLst>
        </pc:cxnChg>
        <pc:cxnChg chg="mod">
          <ac:chgData name="Ariana Dragoiu" userId="9954053e-f122-4687-8706-3793f98a79a6" providerId="ADAL" clId="{2329E0CD-6BE2-4978-95E4-634FDDE7E81E}" dt="2024-10-28T14:47:40.010" v="2481"/>
          <ac:cxnSpMkLst>
            <pc:docMk/>
            <pc:sldMk cId="1697179000" sldId="298"/>
            <ac:cxnSpMk id="110" creationId="{37231A9E-354E-E456-E85A-E946A7CA953E}"/>
          </ac:cxnSpMkLst>
        </pc:cxnChg>
      </pc:sldChg>
      <pc:sldChg chg="addSp modSp mod ord">
        <pc:chgData name="Ariana Dragoiu" userId="9954053e-f122-4687-8706-3793f98a79a6" providerId="ADAL" clId="{2329E0CD-6BE2-4978-95E4-634FDDE7E81E}" dt="2024-10-28T14:45:09.569" v="2427" actId="207"/>
        <pc:sldMkLst>
          <pc:docMk/>
          <pc:sldMk cId="935748718" sldId="299"/>
        </pc:sldMkLst>
        <pc:spChg chg="add mod">
          <ac:chgData name="Ariana Dragoiu" userId="9954053e-f122-4687-8706-3793f98a79a6" providerId="ADAL" clId="{2329E0CD-6BE2-4978-95E4-634FDDE7E81E}" dt="2024-10-28T14:45:09.569" v="2427" actId="207"/>
          <ac:spMkLst>
            <pc:docMk/>
            <pc:sldMk cId="935748718" sldId="299"/>
            <ac:spMk id="2" creationId="{8C57F894-CC4B-020F-E1C7-6A4D2E927325}"/>
          </ac:spMkLst>
        </pc:spChg>
        <pc:spChg chg="add mod">
          <ac:chgData name="Ariana Dragoiu" userId="9954053e-f122-4687-8706-3793f98a79a6" providerId="ADAL" clId="{2329E0CD-6BE2-4978-95E4-634FDDE7E81E}" dt="2024-10-28T14:45:04.995" v="2426" actId="1076"/>
          <ac:spMkLst>
            <pc:docMk/>
            <pc:sldMk cId="935748718" sldId="299"/>
            <ac:spMk id="3" creationId="{09AD376A-0522-3975-66E0-3227AE196FF9}"/>
          </ac:spMkLst>
        </pc:spChg>
      </pc:sldChg>
      <pc:sldChg chg="addSp modSp mod">
        <pc:chgData name="Ariana Dragoiu" userId="9954053e-f122-4687-8706-3793f98a79a6" providerId="ADAL" clId="{2329E0CD-6BE2-4978-95E4-634FDDE7E81E}" dt="2024-10-28T14:54:43.405" v="2638" actId="12"/>
        <pc:sldMkLst>
          <pc:docMk/>
          <pc:sldMk cId="448770787" sldId="300"/>
        </pc:sldMkLst>
        <pc:spChg chg="add mod">
          <ac:chgData name="Ariana Dragoiu" userId="9954053e-f122-4687-8706-3793f98a79a6" providerId="ADAL" clId="{2329E0CD-6BE2-4978-95E4-634FDDE7E81E}" dt="2024-10-28T14:46:18.636" v="2439"/>
          <ac:spMkLst>
            <pc:docMk/>
            <pc:sldMk cId="448770787" sldId="300"/>
            <ac:spMk id="2" creationId="{FAF77764-2E4A-1580-4634-2EAC65DF448E}"/>
          </ac:spMkLst>
        </pc:spChg>
        <pc:spChg chg="add mod">
          <ac:chgData name="Ariana Dragoiu" userId="9954053e-f122-4687-8706-3793f98a79a6" providerId="ADAL" clId="{2329E0CD-6BE2-4978-95E4-634FDDE7E81E}" dt="2024-10-28T14:49:02.383" v="2499"/>
          <ac:spMkLst>
            <pc:docMk/>
            <pc:sldMk cId="448770787" sldId="300"/>
            <ac:spMk id="3" creationId="{D9DFF4E1-56D3-D61D-66B4-C64F7F8AC805}"/>
          </ac:spMkLst>
        </pc:spChg>
        <pc:spChg chg="add mod">
          <ac:chgData name="Ariana Dragoiu" userId="9954053e-f122-4687-8706-3793f98a79a6" providerId="ADAL" clId="{2329E0CD-6BE2-4978-95E4-634FDDE7E81E}" dt="2024-10-28T14:54:43.405" v="2638" actId="12"/>
          <ac:spMkLst>
            <pc:docMk/>
            <pc:sldMk cId="448770787" sldId="300"/>
            <ac:spMk id="6" creationId="{A124390F-938D-E052-BD9D-5AE9E65C989C}"/>
          </ac:spMkLst>
        </pc:spChg>
        <pc:spChg chg="add mod">
          <ac:chgData name="Ariana Dragoiu" userId="9954053e-f122-4687-8706-3793f98a79a6" providerId="ADAL" clId="{2329E0CD-6BE2-4978-95E4-634FDDE7E81E}" dt="2024-10-28T14:50:02.455" v="2515" actId="2711"/>
          <ac:spMkLst>
            <pc:docMk/>
            <pc:sldMk cId="448770787" sldId="300"/>
            <ac:spMk id="7" creationId="{52594AA9-2FEF-EAEE-599E-01A13B953C91}"/>
          </ac:spMkLst>
        </pc:spChg>
        <pc:spChg chg="add mod">
          <ac:chgData name="Ariana Dragoiu" userId="9954053e-f122-4687-8706-3793f98a79a6" providerId="ADAL" clId="{2329E0CD-6BE2-4978-95E4-634FDDE7E81E}" dt="2024-10-28T14:50:02.455" v="2515" actId="2711"/>
          <ac:spMkLst>
            <pc:docMk/>
            <pc:sldMk cId="448770787" sldId="300"/>
            <ac:spMk id="8" creationId="{D4D8DA1F-AFB4-B69D-AB06-0AA718E99957}"/>
          </ac:spMkLst>
        </pc:spChg>
        <pc:spChg chg="add mod">
          <ac:chgData name="Ariana Dragoiu" userId="9954053e-f122-4687-8706-3793f98a79a6" providerId="ADAL" clId="{2329E0CD-6BE2-4978-95E4-634FDDE7E81E}" dt="2024-10-28T14:50:02.455" v="2515" actId="2711"/>
          <ac:spMkLst>
            <pc:docMk/>
            <pc:sldMk cId="448770787" sldId="300"/>
            <ac:spMk id="9" creationId="{7AE038EE-12FB-576F-09C9-9B7CBCDF5BEC}"/>
          </ac:spMkLst>
        </pc:spChg>
        <pc:spChg chg="add mod">
          <ac:chgData name="Ariana Dragoiu" userId="9954053e-f122-4687-8706-3793f98a79a6" providerId="ADAL" clId="{2329E0CD-6BE2-4978-95E4-634FDDE7E81E}" dt="2024-10-28T14:50:02.455" v="2515" actId="2711"/>
          <ac:spMkLst>
            <pc:docMk/>
            <pc:sldMk cId="448770787" sldId="300"/>
            <ac:spMk id="10" creationId="{63BC4457-A930-229C-DF71-07414E28E374}"/>
          </ac:spMkLst>
        </pc:spChg>
        <pc:spChg chg="add mod">
          <ac:chgData name="Ariana Dragoiu" userId="9954053e-f122-4687-8706-3793f98a79a6" providerId="ADAL" clId="{2329E0CD-6BE2-4978-95E4-634FDDE7E81E}" dt="2024-10-28T14:51:38.252" v="2554" actId="1076"/>
          <ac:spMkLst>
            <pc:docMk/>
            <pc:sldMk cId="448770787" sldId="300"/>
            <ac:spMk id="11" creationId="{4376DFEB-0754-C749-8E28-C4AA0E2BA30D}"/>
          </ac:spMkLst>
        </pc:spChg>
        <pc:spChg chg="add mod">
          <ac:chgData name="Ariana Dragoiu" userId="9954053e-f122-4687-8706-3793f98a79a6" providerId="ADAL" clId="{2329E0CD-6BE2-4978-95E4-634FDDE7E81E}" dt="2024-10-28T14:51:45.325" v="2560" actId="1076"/>
          <ac:spMkLst>
            <pc:docMk/>
            <pc:sldMk cId="448770787" sldId="300"/>
            <ac:spMk id="12" creationId="{876DAC8C-E98F-CCBE-1473-1B109C062D59}"/>
          </ac:spMkLst>
        </pc:spChg>
        <pc:spChg chg="add mod">
          <ac:chgData name="Ariana Dragoiu" userId="9954053e-f122-4687-8706-3793f98a79a6" providerId="ADAL" clId="{2329E0CD-6BE2-4978-95E4-634FDDE7E81E}" dt="2024-10-28T14:51:47.594" v="2561" actId="1076"/>
          <ac:spMkLst>
            <pc:docMk/>
            <pc:sldMk cId="448770787" sldId="300"/>
            <ac:spMk id="13" creationId="{01CC7DBF-42BD-C338-98F6-A9063B08350D}"/>
          </ac:spMkLst>
        </pc:spChg>
        <pc:spChg chg="add mod">
          <ac:chgData name="Ariana Dragoiu" userId="9954053e-f122-4687-8706-3793f98a79a6" providerId="ADAL" clId="{2329E0CD-6BE2-4978-95E4-634FDDE7E81E}" dt="2024-10-28T14:51:58.580" v="2565"/>
          <ac:spMkLst>
            <pc:docMk/>
            <pc:sldMk cId="448770787" sldId="300"/>
            <ac:spMk id="14" creationId="{C3CB9F6F-BFCB-B0DB-6F8B-985D222D88B0}"/>
          </ac:spMkLst>
        </pc:spChg>
        <pc:picChg chg="add mod">
          <ac:chgData name="Ariana Dragoiu" userId="9954053e-f122-4687-8706-3793f98a79a6" providerId="ADAL" clId="{2329E0CD-6BE2-4978-95E4-634FDDE7E81E}" dt="2024-10-28T14:49:18.344" v="2503" actId="1076"/>
          <ac:picMkLst>
            <pc:docMk/>
            <pc:sldMk cId="448770787" sldId="300"/>
            <ac:picMk id="5" creationId="{0279A092-78AD-C1A2-920D-DFE3EF3CD07D}"/>
          </ac:picMkLst>
        </pc:picChg>
        <pc:cxnChg chg="add mod">
          <ac:chgData name="Ariana Dragoiu" userId="9954053e-f122-4687-8706-3793f98a79a6" providerId="ADAL" clId="{2329E0CD-6BE2-4978-95E4-634FDDE7E81E}" dt="2024-10-28T14:48:57.373" v="2496"/>
          <ac:cxnSpMkLst>
            <pc:docMk/>
            <pc:sldMk cId="448770787" sldId="300"/>
            <ac:cxnSpMk id="4" creationId="{C822A68E-E3B2-985D-BB6F-9084DF5E384A}"/>
          </ac:cxnSpMkLst>
        </pc:cxnChg>
      </pc:sldChg>
      <pc:sldChg chg="addSp modSp mod">
        <pc:chgData name="Ariana Dragoiu" userId="9954053e-f122-4687-8706-3793f98a79a6" providerId="ADAL" clId="{2329E0CD-6BE2-4978-95E4-634FDDE7E81E}" dt="2024-10-28T14:52:54.101" v="2612" actId="1076"/>
        <pc:sldMkLst>
          <pc:docMk/>
          <pc:sldMk cId="4235544905" sldId="301"/>
        </pc:sldMkLst>
        <pc:spChg chg="add mod">
          <ac:chgData name="Ariana Dragoiu" userId="9954053e-f122-4687-8706-3793f98a79a6" providerId="ADAL" clId="{2329E0CD-6BE2-4978-95E4-634FDDE7E81E}" dt="2024-10-28T14:52:16.446" v="2567"/>
          <ac:spMkLst>
            <pc:docMk/>
            <pc:sldMk cId="4235544905" sldId="301"/>
            <ac:spMk id="2" creationId="{B026B919-A842-FD43-D80A-76D8177F7372}"/>
          </ac:spMkLst>
        </pc:spChg>
        <pc:picChg chg="add mod">
          <ac:chgData name="Ariana Dragoiu" userId="9954053e-f122-4687-8706-3793f98a79a6" providerId="ADAL" clId="{2329E0CD-6BE2-4978-95E4-634FDDE7E81E}" dt="2024-10-28T14:52:54.101" v="2612" actId="1076"/>
          <ac:picMkLst>
            <pc:docMk/>
            <pc:sldMk cId="4235544905" sldId="301"/>
            <ac:picMk id="4" creationId="{EC9065AD-6D22-5E29-88C1-A9FD4961FE86}"/>
          </ac:picMkLst>
        </pc:picChg>
        <pc:picChg chg="add mod">
          <ac:chgData name="Ariana Dragoiu" userId="9954053e-f122-4687-8706-3793f98a79a6" providerId="ADAL" clId="{2329E0CD-6BE2-4978-95E4-634FDDE7E81E}" dt="2024-10-28T14:52:49.883" v="2611" actId="1038"/>
          <ac:picMkLst>
            <pc:docMk/>
            <pc:sldMk cId="4235544905" sldId="301"/>
            <ac:picMk id="5" creationId="{92A2BFF3-DADF-E6CF-7BA7-43AF78DAF631}"/>
          </ac:picMkLst>
        </pc:picChg>
        <pc:picChg chg="add mod">
          <ac:chgData name="Ariana Dragoiu" userId="9954053e-f122-4687-8706-3793f98a79a6" providerId="ADAL" clId="{2329E0CD-6BE2-4978-95E4-634FDDE7E81E}" dt="2024-10-28T14:52:49.883" v="2611" actId="1038"/>
          <ac:picMkLst>
            <pc:docMk/>
            <pc:sldMk cId="4235544905" sldId="301"/>
            <ac:picMk id="6" creationId="{D19C3A67-9A9F-102E-FDE4-F8D6824AD3A8}"/>
          </ac:picMkLst>
        </pc:picChg>
        <pc:cxnChg chg="add mod">
          <ac:chgData name="Ariana Dragoiu" userId="9954053e-f122-4687-8706-3793f98a79a6" providerId="ADAL" clId="{2329E0CD-6BE2-4978-95E4-634FDDE7E81E}" dt="2024-10-28T14:52:09.727" v="2566"/>
          <ac:cxnSpMkLst>
            <pc:docMk/>
            <pc:sldMk cId="4235544905" sldId="301"/>
            <ac:cxnSpMk id="3" creationId="{46ADA3A8-4124-86B6-98EF-9780F267EF7B}"/>
          </ac:cxnSpMkLst>
        </pc:cxnChg>
      </pc:sldChg>
      <pc:sldChg chg="addSp modSp mod">
        <pc:chgData name="Ariana Dragoiu" userId="9954053e-f122-4687-8706-3793f98a79a6" providerId="ADAL" clId="{2329E0CD-6BE2-4978-95E4-634FDDE7E81E}" dt="2024-10-28T14:53:26.277" v="2622" actId="1076"/>
        <pc:sldMkLst>
          <pc:docMk/>
          <pc:sldMk cId="560889601" sldId="302"/>
        </pc:sldMkLst>
        <pc:spChg chg="add mod">
          <ac:chgData name="Ariana Dragoiu" userId="9954053e-f122-4687-8706-3793f98a79a6" providerId="ADAL" clId="{2329E0CD-6BE2-4978-95E4-634FDDE7E81E}" dt="2024-10-28T14:53:06.634" v="2614"/>
          <ac:spMkLst>
            <pc:docMk/>
            <pc:sldMk cId="560889601" sldId="302"/>
            <ac:spMk id="2" creationId="{DC4E88B5-E6CB-AA33-44EA-3978E5BD1CB6}"/>
          </ac:spMkLst>
        </pc:spChg>
        <pc:picChg chg="add mod">
          <ac:chgData name="Ariana Dragoiu" userId="9954053e-f122-4687-8706-3793f98a79a6" providerId="ADAL" clId="{2329E0CD-6BE2-4978-95E4-634FDDE7E81E}" dt="2024-10-28T14:53:13.015" v="2617" actId="14100"/>
          <ac:picMkLst>
            <pc:docMk/>
            <pc:sldMk cId="560889601" sldId="302"/>
            <ac:picMk id="4" creationId="{4ADB5BF9-73B2-9567-8DB6-D782B10FA60B}"/>
          </ac:picMkLst>
        </pc:picChg>
        <pc:picChg chg="add mod">
          <ac:chgData name="Ariana Dragoiu" userId="9954053e-f122-4687-8706-3793f98a79a6" providerId="ADAL" clId="{2329E0CD-6BE2-4978-95E4-634FDDE7E81E}" dt="2024-10-28T14:53:26.277" v="2622" actId="1076"/>
          <ac:picMkLst>
            <pc:docMk/>
            <pc:sldMk cId="560889601" sldId="302"/>
            <ac:picMk id="5" creationId="{43BC8016-EE38-2D82-7CD2-0F7E2C47E120}"/>
          </ac:picMkLst>
        </pc:picChg>
        <pc:cxnChg chg="add mod">
          <ac:chgData name="Ariana Dragoiu" userId="9954053e-f122-4687-8706-3793f98a79a6" providerId="ADAL" clId="{2329E0CD-6BE2-4978-95E4-634FDDE7E81E}" dt="2024-10-28T14:53:01.290" v="2613"/>
          <ac:cxnSpMkLst>
            <pc:docMk/>
            <pc:sldMk cId="560889601" sldId="302"/>
            <ac:cxnSpMk id="3" creationId="{DD00FD5D-ED73-EF00-C96D-3B204F59DA05}"/>
          </ac:cxnSpMkLst>
        </pc:cxnChg>
      </pc:sldChg>
      <pc:sldChg chg="addSp modSp mod">
        <pc:chgData name="Ariana Dragoiu" userId="9954053e-f122-4687-8706-3793f98a79a6" providerId="ADAL" clId="{2329E0CD-6BE2-4978-95E4-634FDDE7E81E}" dt="2024-10-28T14:54:26.889" v="2637" actId="108"/>
        <pc:sldMkLst>
          <pc:docMk/>
          <pc:sldMk cId="595698070" sldId="303"/>
        </pc:sldMkLst>
        <pc:spChg chg="add mod">
          <ac:chgData name="Ariana Dragoiu" userId="9954053e-f122-4687-8706-3793f98a79a6" providerId="ADAL" clId="{2329E0CD-6BE2-4978-95E4-634FDDE7E81E}" dt="2024-10-28T14:53:37.774" v="2624"/>
          <ac:spMkLst>
            <pc:docMk/>
            <pc:sldMk cId="595698070" sldId="303"/>
            <ac:spMk id="2" creationId="{7E1CBEAA-BD9C-3B42-05D7-4D6B27504A52}"/>
          </ac:spMkLst>
        </pc:spChg>
        <pc:spChg chg="add mod">
          <ac:chgData name="Ariana Dragoiu" userId="9954053e-f122-4687-8706-3793f98a79a6" providerId="ADAL" clId="{2329E0CD-6BE2-4978-95E4-634FDDE7E81E}" dt="2024-10-28T14:54:26.889" v="2637" actId="108"/>
          <ac:spMkLst>
            <pc:docMk/>
            <pc:sldMk cId="595698070" sldId="303"/>
            <ac:spMk id="5" creationId="{EA62C6E0-F6F6-7631-CB89-15D662AB8DDF}"/>
          </ac:spMkLst>
        </pc:spChg>
        <pc:picChg chg="add mod">
          <ac:chgData name="Ariana Dragoiu" userId="9954053e-f122-4687-8706-3793f98a79a6" providerId="ADAL" clId="{2329E0CD-6BE2-4978-95E4-634FDDE7E81E}" dt="2024-10-28T14:54:05.939" v="2631"/>
          <ac:picMkLst>
            <pc:docMk/>
            <pc:sldMk cId="595698070" sldId="303"/>
            <ac:picMk id="4" creationId="{8BE9ED78-99BF-6457-D9EF-FFCFE086171A}"/>
          </ac:picMkLst>
        </pc:picChg>
        <pc:cxnChg chg="add mod">
          <ac:chgData name="Ariana Dragoiu" userId="9954053e-f122-4687-8706-3793f98a79a6" providerId="ADAL" clId="{2329E0CD-6BE2-4978-95E4-634FDDE7E81E}" dt="2024-10-28T14:53:32.775" v="2623"/>
          <ac:cxnSpMkLst>
            <pc:docMk/>
            <pc:sldMk cId="595698070" sldId="303"/>
            <ac:cxnSpMk id="3" creationId="{0B847215-5243-1988-95C6-11030229F0B8}"/>
          </ac:cxnSpMkLst>
        </pc:cxnChg>
      </pc:sldChg>
      <pc:sldChg chg="addSp modSp mod">
        <pc:chgData name="Ariana Dragoiu" userId="9954053e-f122-4687-8706-3793f98a79a6" providerId="ADAL" clId="{2329E0CD-6BE2-4978-95E4-634FDDE7E81E}" dt="2024-10-28T14:56:12.712" v="2664" actId="1076"/>
        <pc:sldMkLst>
          <pc:docMk/>
          <pc:sldMk cId="393369249" sldId="304"/>
        </pc:sldMkLst>
        <pc:spChg chg="add mod">
          <ac:chgData name="Ariana Dragoiu" userId="9954053e-f122-4687-8706-3793f98a79a6" providerId="ADAL" clId="{2329E0CD-6BE2-4978-95E4-634FDDE7E81E}" dt="2024-10-28T14:55:03.966" v="2640"/>
          <ac:spMkLst>
            <pc:docMk/>
            <pc:sldMk cId="393369249" sldId="304"/>
            <ac:spMk id="2" creationId="{A8C6FCA1-1CBD-E929-8F5D-FA52D40B887E}"/>
          </ac:spMkLst>
        </pc:spChg>
        <pc:picChg chg="add mod">
          <ac:chgData name="Ariana Dragoiu" userId="9954053e-f122-4687-8706-3793f98a79a6" providerId="ADAL" clId="{2329E0CD-6BE2-4978-95E4-634FDDE7E81E}" dt="2024-10-28T14:55:42.547" v="2651" actId="1076"/>
          <ac:picMkLst>
            <pc:docMk/>
            <pc:sldMk cId="393369249" sldId="304"/>
            <ac:picMk id="4" creationId="{5AA99B9D-DC2F-F7D9-69DA-C2013BA35073}"/>
          </ac:picMkLst>
        </pc:picChg>
        <pc:picChg chg="add mod">
          <ac:chgData name="Ariana Dragoiu" userId="9954053e-f122-4687-8706-3793f98a79a6" providerId="ADAL" clId="{2329E0CD-6BE2-4978-95E4-634FDDE7E81E}" dt="2024-10-28T14:55:50.384" v="2655" actId="1076"/>
          <ac:picMkLst>
            <pc:docMk/>
            <pc:sldMk cId="393369249" sldId="304"/>
            <ac:picMk id="5" creationId="{E84F88A8-4268-8B66-E7B4-9657C02427AF}"/>
          </ac:picMkLst>
        </pc:picChg>
        <pc:picChg chg="add mod">
          <ac:chgData name="Ariana Dragoiu" userId="9954053e-f122-4687-8706-3793f98a79a6" providerId="ADAL" clId="{2329E0CD-6BE2-4978-95E4-634FDDE7E81E}" dt="2024-10-28T14:56:00.856" v="2659" actId="1076"/>
          <ac:picMkLst>
            <pc:docMk/>
            <pc:sldMk cId="393369249" sldId="304"/>
            <ac:picMk id="6" creationId="{902E42BF-CE62-0058-AF65-DB91DB7F865A}"/>
          </ac:picMkLst>
        </pc:picChg>
        <pc:picChg chg="add mod">
          <ac:chgData name="Ariana Dragoiu" userId="9954053e-f122-4687-8706-3793f98a79a6" providerId="ADAL" clId="{2329E0CD-6BE2-4978-95E4-634FDDE7E81E}" dt="2024-10-28T14:56:12.712" v="2664" actId="1076"/>
          <ac:picMkLst>
            <pc:docMk/>
            <pc:sldMk cId="393369249" sldId="304"/>
            <ac:picMk id="7" creationId="{D8EF2942-06AF-09DA-D8CB-B16441436CA8}"/>
          </ac:picMkLst>
        </pc:picChg>
        <pc:cxnChg chg="add mod">
          <ac:chgData name="Ariana Dragoiu" userId="9954053e-f122-4687-8706-3793f98a79a6" providerId="ADAL" clId="{2329E0CD-6BE2-4978-95E4-634FDDE7E81E}" dt="2024-10-28T14:54:55.725" v="2639"/>
          <ac:cxnSpMkLst>
            <pc:docMk/>
            <pc:sldMk cId="393369249" sldId="304"/>
            <ac:cxnSpMk id="3" creationId="{501531C3-4F1A-81AF-E1B6-AE9E33618D54}"/>
          </ac:cxnSpMkLst>
        </pc:cxnChg>
      </pc:sldChg>
      <pc:sldChg chg="addSp modSp del">
        <pc:chgData name="Ariana Dragoiu" userId="9954053e-f122-4687-8706-3793f98a79a6" providerId="ADAL" clId="{2329E0CD-6BE2-4978-95E4-634FDDE7E81E}" dt="2024-10-28T14:56:34.561" v="2669" actId="47"/>
        <pc:sldMkLst>
          <pc:docMk/>
          <pc:sldMk cId="1644437305" sldId="305"/>
        </pc:sldMkLst>
        <pc:spChg chg="add mod">
          <ac:chgData name="Ariana Dragoiu" userId="9954053e-f122-4687-8706-3793f98a79a6" providerId="ADAL" clId="{2329E0CD-6BE2-4978-95E4-634FDDE7E81E}" dt="2024-10-28T14:56:18.896" v="2665"/>
          <ac:spMkLst>
            <pc:docMk/>
            <pc:sldMk cId="1644437305" sldId="305"/>
            <ac:spMk id="2" creationId="{A46F3247-4B66-B78D-907F-206EE6F57376}"/>
          </ac:spMkLst>
        </pc:spChg>
        <pc:cxnChg chg="add mod">
          <ac:chgData name="Ariana Dragoiu" userId="9954053e-f122-4687-8706-3793f98a79a6" providerId="ADAL" clId="{2329E0CD-6BE2-4978-95E4-634FDDE7E81E}" dt="2024-10-28T14:56:18.896" v="2665"/>
          <ac:cxnSpMkLst>
            <pc:docMk/>
            <pc:sldMk cId="1644437305" sldId="305"/>
            <ac:cxnSpMk id="3" creationId="{357FEEB8-B537-160D-B224-AFA84A879EF4}"/>
          </ac:cxnSpMkLst>
        </pc:cxnChg>
      </pc:sldChg>
      <pc:sldChg chg="addSp modSp mod">
        <pc:chgData name="Ariana Dragoiu" userId="9954053e-f122-4687-8706-3793f98a79a6" providerId="ADAL" clId="{2329E0CD-6BE2-4978-95E4-634FDDE7E81E}" dt="2024-10-28T15:00:40.704" v="2774" actId="1076"/>
        <pc:sldMkLst>
          <pc:docMk/>
          <pc:sldMk cId="960096674" sldId="306"/>
        </pc:sldMkLst>
        <pc:spChg chg="add mod">
          <ac:chgData name="Ariana Dragoiu" userId="9954053e-f122-4687-8706-3793f98a79a6" providerId="ADAL" clId="{2329E0CD-6BE2-4978-95E4-634FDDE7E81E}" dt="2024-10-28T14:59:07.686" v="2757" actId="20577"/>
          <ac:spMkLst>
            <pc:docMk/>
            <pc:sldMk cId="960096674" sldId="306"/>
            <ac:spMk id="2" creationId="{E83FB92B-C18B-9736-8BEA-FBF87E099431}"/>
          </ac:spMkLst>
        </pc:spChg>
        <pc:spChg chg="add mod">
          <ac:chgData name="Ariana Dragoiu" userId="9954053e-f122-4687-8706-3793f98a79a6" providerId="ADAL" clId="{2329E0CD-6BE2-4978-95E4-634FDDE7E81E}" dt="2024-10-28T14:59:57.686" v="2765" actId="2711"/>
          <ac:spMkLst>
            <pc:docMk/>
            <pc:sldMk cId="960096674" sldId="306"/>
            <ac:spMk id="4" creationId="{B23B8071-BD79-857D-0C94-0EF8AD66B55A}"/>
          </ac:spMkLst>
        </pc:spChg>
        <pc:spChg chg="add mod">
          <ac:chgData name="Ariana Dragoiu" userId="9954053e-f122-4687-8706-3793f98a79a6" providerId="ADAL" clId="{2329E0CD-6BE2-4978-95E4-634FDDE7E81E}" dt="2024-10-28T15:00:03.741" v="2766" actId="14100"/>
          <ac:spMkLst>
            <pc:docMk/>
            <pc:sldMk cId="960096674" sldId="306"/>
            <ac:spMk id="5" creationId="{84B8C4BF-2A09-97F4-7D8A-C2FA10690AA1}"/>
          </ac:spMkLst>
        </pc:spChg>
        <pc:spChg chg="add mod">
          <ac:chgData name="Ariana Dragoiu" userId="9954053e-f122-4687-8706-3793f98a79a6" providerId="ADAL" clId="{2329E0CD-6BE2-4978-95E4-634FDDE7E81E}" dt="2024-10-28T15:00:03.741" v="2766" actId="14100"/>
          <ac:spMkLst>
            <pc:docMk/>
            <pc:sldMk cId="960096674" sldId="306"/>
            <ac:spMk id="6" creationId="{729BA52D-8E5A-CBEA-21A3-6A72174DE149}"/>
          </ac:spMkLst>
        </pc:spChg>
        <pc:spChg chg="add mod">
          <ac:chgData name="Ariana Dragoiu" userId="9954053e-f122-4687-8706-3793f98a79a6" providerId="ADAL" clId="{2329E0CD-6BE2-4978-95E4-634FDDE7E81E}" dt="2024-10-28T15:00:35.727" v="2773" actId="108"/>
          <ac:spMkLst>
            <pc:docMk/>
            <pc:sldMk cId="960096674" sldId="306"/>
            <ac:spMk id="7" creationId="{034F1AD2-EC0A-5F00-6819-01BDD98F5AE4}"/>
          </ac:spMkLst>
        </pc:spChg>
        <pc:picChg chg="add mod">
          <ac:chgData name="Ariana Dragoiu" userId="9954053e-f122-4687-8706-3793f98a79a6" providerId="ADAL" clId="{2329E0CD-6BE2-4978-95E4-634FDDE7E81E}" dt="2024-10-28T15:00:18.792" v="2769" actId="1076"/>
          <ac:picMkLst>
            <pc:docMk/>
            <pc:sldMk cId="960096674" sldId="306"/>
            <ac:picMk id="8" creationId="{C0737782-A53E-08DE-94C6-48A22A025019}"/>
          </ac:picMkLst>
        </pc:picChg>
        <pc:picChg chg="add mod">
          <ac:chgData name="Ariana Dragoiu" userId="9954053e-f122-4687-8706-3793f98a79a6" providerId="ADAL" clId="{2329E0CD-6BE2-4978-95E4-634FDDE7E81E}" dt="2024-10-28T15:00:18.792" v="2769" actId="1076"/>
          <ac:picMkLst>
            <pc:docMk/>
            <pc:sldMk cId="960096674" sldId="306"/>
            <ac:picMk id="9" creationId="{B6AC49C5-7DAE-4997-A62D-D6E47AE8683B}"/>
          </ac:picMkLst>
        </pc:picChg>
        <pc:picChg chg="add mod">
          <ac:chgData name="Ariana Dragoiu" userId="9954053e-f122-4687-8706-3793f98a79a6" providerId="ADAL" clId="{2329E0CD-6BE2-4978-95E4-634FDDE7E81E}" dt="2024-10-28T15:00:18.792" v="2769" actId="1076"/>
          <ac:picMkLst>
            <pc:docMk/>
            <pc:sldMk cId="960096674" sldId="306"/>
            <ac:picMk id="10" creationId="{37A34994-B4F4-D391-2449-2208F809770B}"/>
          </ac:picMkLst>
        </pc:picChg>
        <pc:picChg chg="add mod">
          <ac:chgData name="Ariana Dragoiu" userId="9954053e-f122-4687-8706-3793f98a79a6" providerId="ADAL" clId="{2329E0CD-6BE2-4978-95E4-634FDDE7E81E}" dt="2024-10-28T15:00:18.792" v="2769" actId="1076"/>
          <ac:picMkLst>
            <pc:docMk/>
            <pc:sldMk cId="960096674" sldId="306"/>
            <ac:picMk id="11" creationId="{53E56FB5-68E5-D544-84B2-68696CFF6295}"/>
          </ac:picMkLst>
        </pc:picChg>
        <pc:picChg chg="add mod">
          <ac:chgData name="Ariana Dragoiu" userId="9954053e-f122-4687-8706-3793f98a79a6" providerId="ADAL" clId="{2329E0CD-6BE2-4978-95E4-634FDDE7E81E}" dt="2024-10-28T15:00:40.704" v="2774" actId="1076"/>
          <ac:picMkLst>
            <pc:docMk/>
            <pc:sldMk cId="960096674" sldId="306"/>
            <ac:picMk id="12" creationId="{2010BA13-A7BC-7B00-EBA7-DB55155E49DD}"/>
          </ac:picMkLst>
        </pc:picChg>
        <pc:cxnChg chg="add mod">
          <ac:chgData name="Ariana Dragoiu" userId="9954053e-f122-4687-8706-3793f98a79a6" providerId="ADAL" clId="{2329E0CD-6BE2-4978-95E4-634FDDE7E81E}" dt="2024-10-28T14:58:53.936" v="2716"/>
          <ac:cxnSpMkLst>
            <pc:docMk/>
            <pc:sldMk cId="960096674" sldId="306"/>
            <ac:cxnSpMk id="3" creationId="{C3D54D10-7347-1346-6FED-36342D46852C}"/>
          </ac:cxnSpMkLst>
        </pc:cxnChg>
      </pc:sldChg>
      <pc:sldChg chg="del">
        <pc:chgData name="Ariana Dragoiu" userId="9954053e-f122-4687-8706-3793f98a79a6" providerId="ADAL" clId="{2329E0CD-6BE2-4978-95E4-634FDDE7E81E}" dt="2024-10-28T15:01:09.389" v="2782" actId="47"/>
        <pc:sldMkLst>
          <pc:docMk/>
          <pc:sldMk cId="2615671793" sldId="307"/>
        </pc:sldMkLst>
      </pc:sldChg>
      <pc:sldChg chg="del">
        <pc:chgData name="Ariana Dragoiu" userId="9954053e-f122-4687-8706-3793f98a79a6" providerId="ADAL" clId="{2329E0CD-6BE2-4978-95E4-634FDDE7E81E}" dt="2024-10-28T15:01:09.389" v="2782" actId="47"/>
        <pc:sldMkLst>
          <pc:docMk/>
          <pc:sldMk cId="2823423958" sldId="308"/>
        </pc:sldMkLst>
      </pc:sldChg>
      <pc:sldChg chg="del">
        <pc:chgData name="Ariana Dragoiu" userId="9954053e-f122-4687-8706-3793f98a79a6" providerId="ADAL" clId="{2329E0CD-6BE2-4978-95E4-634FDDE7E81E}" dt="2024-10-28T15:01:09.389" v="2782" actId="47"/>
        <pc:sldMkLst>
          <pc:docMk/>
          <pc:sldMk cId="2413752947" sldId="309"/>
        </pc:sldMkLst>
      </pc:sldChg>
      <pc:sldChg chg="del">
        <pc:chgData name="Ariana Dragoiu" userId="9954053e-f122-4687-8706-3793f98a79a6" providerId="ADAL" clId="{2329E0CD-6BE2-4978-95E4-634FDDE7E81E}" dt="2024-10-28T15:01:09.389" v="2782" actId="47"/>
        <pc:sldMkLst>
          <pc:docMk/>
          <pc:sldMk cId="2581974462" sldId="310"/>
        </pc:sldMkLst>
      </pc:sldChg>
      <pc:sldChg chg="del">
        <pc:chgData name="Ariana Dragoiu" userId="9954053e-f122-4687-8706-3793f98a79a6" providerId="ADAL" clId="{2329E0CD-6BE2-4978-95E4-634FDDE7E81E}" dt="2024-10-28T15:01:09.389" v="2782" actId="47"/>
        <pc:sldMkLst>
          <pc:docMk/>
          <pc:sldMk cId="1708130114" sldId="311"/>
        </pc:sldMkLst>
      </pc:sldChg>
      <pc:sldChg chg="del">
        <pc:chgData name="Ariana Dragoiu" userId="9954053e-f122-4687-8706-3793f98a79a6" providerId="ADAL" clId="{2329E0CD-6BE2-4978-95E4-634FDDE7E81E}" dt="2024-10-28T15:01:09.389" v="2782" actId="47"/>
        <pc:sldMkLst>
          <pc:docMk/>
          <pc:sldMk cId="594849812" sldId="312"/>
        </pc:sldMkLst>
      </pc:sldChg>
      <pc:sldChg chg="del">
        <pc:chgData name="Ariana Dragoiu" userId="9954053e-f122-4687-8706-3793f98a79a6" providerId="ADAL" clId="{2329E0CD-6BE2-4978-95E4-634FDDE7E81E}" dt="2024-10-28T15:01:09.389" v="2782" actId="47"/>
        <pc:sldMkLst>
          <pc:docMk/>
          <pc:sldMk cId="4192223213" sldId="313"/>
        </pc:sldMkLst>
      </pc:sldChg>
      <pc:sldChg chg="del">
        <pc:chgData name="Ariana Dragoiu" userId="9954053e-f122-4687-8706-3793f98a79a6" providerId="ADAL" clId="{2329E0CD-6BE2-4978-95E4-634FDDE7E81E}" dt="2024-10-28T15:01:09.389" v="2782" actId="47"/>
        <pc:sldMkLst>
          <pc:docMk/>
          <pc:sldMk cId="4126053338" sldId="314"/>
        </pc:sldMkLst>
      </pc:sldChg>
      <pc:sldChg chg="del">
        <pc:chgData name="Ariana Dragoiu" userId="9954053e-f122-4687-8706-3793f98a79a6" providerId="ADAL" clId="{2329E0CD-6BE2-4978-95E4-634FDDE7E81E}" dt="2024-10-28T15:01:09.389" v="2782" actId="47"/>
        <pc:sldMkLst>
          <pc:docMk/>
          <pc:sldMk cId="844294525" sldId="315"/>
        </pc:sldMkLst>
      </pc:sldChg>
      <pc:sldChg chg="new del">
        <pc:chgData name="Ariana Dragoiu" userId="9954053e-f122-4687-8706-3793f98a79a6" providerId="ADAL" clId="{2329E0CD-6BE2-4978-95E4-634FDDE7E81E}" dt="2024-10-28T11:48:32.616" v="39" actId="680"/>
        <pc:sldMkLst>
          <pc:docMk/>
          <pc:sldMk cId="293013098" sldId="316"/>
        </pc:sldMkLst>
      </pc:sldChg>
      <pc:sldChg chg="new del">
        <pc:chgData name="Ariana Dragoiu" userId="9954053e-f122-4687-8706-3793f98a79a6" providerId="ADAL" clId="{2329E0CD-6BE2-4978-95E4-634FDDE7E81E}" dt="2024-10-28T12:08:54.710" v="180" actId="47"/>
        <pc:sldMkLst>
          <pc:docMk/>
          <pc:sldMk cId="1420142319" sldId="316"/>
        </pc:sldMkLst>
      </pc:sldChg>
      <pc:sldChg chg="modSp add mod">
        <pc:chgData name="Ariana Dragoiu" userId="9954053e-f122-4687-8706-3793f98a79a6" providerId="ADAL" clId="{2329E0CD-6BE2-4978-95E4-634FDDE7E81E}" dt="2024-10-28T13:48:25.046" v="1350" actId="20577"/>
        <pc:sldMkLst>
          <pc:docMk/>
          <pc:sldMk cId="1831474933" sldId="316"/>
        </pc:sldMkLst>
        <pc:spChg chg="mod">
          <ac:chgData name="Ariana Dragoiu" userId="9954053e-f122-4687-8706-3793f98a79a6" providerId="ADAL" clId="{2329E0CD-6BE2-4978-95E4-634FDDE7E81E}" dt="2024-10-28T13:48:25.046" v="1350" actId="20577"/>
          <ac:spMkLst>
            <pc:docMk/>
            <pc:sldMk cId="1831474933" sldId="316"/>
            <ac:spMk id="3" creationId="{B1AD9C7A-3051-6711-F1A5-E25CC04FDF91}"/>
          </ac:spMkLst>
        </pc:spChg>
        <pc:spChg chg="mod">
          <ac:chgData name="Ariana Dragoiu" userId="9954053e-f122-4687-8706-3793f98a79a6" providerId="ADAL" clId="{2329E0CD-6BE2-4978-95E4-634FDDE7E81E}" dt="2024-10-28T12:41:19.690" v="625" actId="20577"/>
          <ac:spMkLst>
            <pc:docMk/>
            <pc:sldMk cId="1831474933" sldId="316"/>
            <ac:spMk id="8" creationId="{6056702D-826D-7065-CD39-3B9587802347}"/>
          </ac:spMkLst>
        </pc:spChg>
        <pc:spChg chg="mod">
          <ac:chgData name="Ariana Dragoiu" userId="9954053e-f122-4687-8706-3793f98a79a6" providerId="ADAL" clId="{2329E0CD-6BE2-4978-95E4-634FDDE7E81E}" dt="2024-10-28T12:35:04.457" v="501" actId="404"/>
          <ac:spMkLst>
            <pc:docMk/>
            <pc:sldMk cId="1831474933" sldId="316"/>
            <ac:spMk id="9" creationId="{D9A15010-2DF1-BB69-AD9B-11981F2694D2}"/>
          </ac:spMkLst>
        </pc:spChg>
        <pc:spChg chg="mod">
          <ac:chgData name="Ariana Dragoiu" userId="9954053e-f122-4687-8706-3793f98a79a6" providerId="ADAL" clId="{2329E0CD-6BE2-4978-95E4-634FDDE7E81E}" dt="2024-10-28T12:33:55.850" v="473" actId="404"/>
          <ac:spMkLst>
            <pc:docMk/>
            <pc:sldMk cId="1831474933" sldId="316"/>
            <ac:spMk id="10" creationId="{98AE9D5A-BDA0-EA55-CA6C-015C14C37E17}"/>
          </ac:spMkLst>
        </pc:spChg>
        <pc:spChg chg="mod">
          <ac:chgData name="Ariana Dragoiu" userId="9954053e-f122-4687-8706-3793f98a79a6" providerId="ADAL" clId="{2329E0CD-6BE2-4978-95E4-634FDDE7E81E}" dt="2024-10-28T12:35:52.740" v="521"/>
          <ac:spMkLst>
            <pc:docMk/>
            <pc:sldMk cId="1831474933" sldId="316"/>
            <ac:spMk id="11" creationId="{A67F6DCE-1AD8-7E3C-BBE7-648C03EEA82C}"/>
          </ac:spMkLst>
        </pc:spChg>
        <pc:spChg chg="mod">
          <ac:chgData name="Ariana Dragoiu" userId="9954053e-f122-4687-8706-3793f98a79a6" providerId="ADAL" clId="{2329E0CD-6BE2-4978-95E4-634FDDE7E81E}" dt="2024-10-28T12:41:09.961" v="616" actId="5793"/>
          <ac:spMkLst>
            <pc:docMk/>
            <pc:sldMk cId="1831474933" sldId="316"/>
            <ac:spMk id="13" creationId="{C4AEBA87-9B51-AE55-DDB0-A7E2DA3CB6E1}"/>
          </ac:spMkLst>
        </pc:spChg>
        <pc:spChg chg="mod">
          <ac:chgData name="Ariana Dragoiu" userId="9954053e-f122-4687-8706-3793f98a79a6" providerId="ADAL" clId="{2329E0CD-6BE2-4978-95E4-634FDDE7E81E}" dt="2024-10-28T12:35:04.457" v="501" actId="404"/>
          <ac:spMkLst>
            <pc:docMk/>
            <pc:sldMk cId="1831474933" sldId="316"/>
            <ac:spMk id="14" creationId="{95C2F20A-7B4D-FE96-7DC7-9A9612319DD2}"/>
          </ac:spMkLst>
        </pc:spChg>
        <pc:spChg chg="mod">
          <ac:chgData name="Ariana Dragoiu" userId="9954053e-f122-4687-8706-3793f98a79a6" providerId="ADAL" clId="{2329E0CD-6BE2-4978-95E4-634FDDE7E81E}" dt="2024-10-28T12:33:55.850" v="473" actId="404"/>
          <ac:spMkLst>
            <pc:docMk/>
            <pc:sldMk cId="1831474933" sldId="316"/>
            <ac:spMk id="15" creationId="{80368A31-4544-4B63-9575-468111346113}"/>
          </ac:spMkLst>
        </pc:spChg>
        <pc:spChg chg="mod">
          <ac:chgData name="Ariana Dragoiu" userId="9954053e-f122-4687-8706-3793f98a79a6" providerId="ADAL" clId="{2329E0CD-6BE2-4978-95E4-634FDDE7E81E}" dt="2024-10-28T12:35:57.484" v="524"/>
          <ac:spMkLst>
            <pc:docMk/>
            <pc:sldMk cId="1831474933" sldId="316"/>
            <ac:spMk id="16" creationId="{F2C9993E-D63E-7DC6-54EF-2F077D2784B5}"/>
          </ac:spMkLst>
        </pc:spChg>
      </pc:sldChg>
      <pc:sldChg chg="addSp modSp new add del mod">
        <pc:chgData name="Ariana Dragoiu" userId="9954053e-f122-4687-8706-3793f98a79a6" providerId="ADAL" clId="{2329E0CD-6BE2-4978-95E4-634FDDE7E81E}" dt="2024-10-28T11:48:05.588" v="37" actId="47"/>
        <pc:sldMkLst>
          <pc:docMk/>
          <pc:sldMk cId="2538477493" sldId="316"/>
        </pc:sldMkLst>
        <pc:spChg chg="mod">
          <ac:chgData name="Ariana Dragoiu" userId="9954053e-f122-4687-8706-3793f98a79a6" providerId="ADAL" clId="{2329E0CD-6BE2-4978-95E4-634FDDE7E81E}" dt="2024-10-28T11:47:09.541" v="26" actId="14100"/>
          <ac:spMkLst>
            <pc:docMk/>
            <pc:sldMk cId="2538477493" sldId="316"/>
            <ac:spMk id="2" creationId="{521B5AAC-12AD-91CC-2825-F184EFCEC9F4}"/>
          </ac:spMkLst>
        </pc:spChg>
        <pc:spChg chg="mod">
          <ac:chgData name="Ariana Dragoiu" userId="9954053e-f122-4687-8706-3793f98a79a6" providerId="ADAL" clId="{2329E0CD-6BE2-4978-95E4-634FDDE7E81E}" dt="2024-10-28T11:47:43.800" v="33" actId="207"/>
          <ac:spMkLst>
            <pc:docMk/>
            <pc:sldMk cId="2538477493" sldId="316"/>
            <ac:spMk id="3" creationId="{0303F269-BDA3-D7CD-40E8-700D79F7C767}"/>
          </ac:spMkLst>
        </pc:spChg>
        <pc:cxnChg chg="add mod">
          <ac:chgData name="Ariana Dragoiu" userId="9954053e-f122-4687-8706-3793f98a79a6" providerId="ADAL" clId="{2329E0CD-6BE2-4978-95E4-634FDDE7E81E}" dt="2024-10-28T11:47:37.134" v="32" actId="1076"/>
          <ac:cxnSpMkLst>
            <pc:docMk/>
            <pc:sldMk cId="2538477493" sldId="316"/>
            <ac:cxnSpMk id="4" creationId="{373C6D64-7E89-C563-204E-F1E313FCF0AE}"/>
          </ac:cxnSpMkLst>
        </pc:cxnChg>
      </pc:sldChg>
      <pc:sldChg chg="modSp add mod">
        <pc:chgData name="Ariana Dragoiu" userId="9954053e-f122-4687-8706-3793f98a79a6" providerId="ADAL" clId="{2329E0CD-6BE2-4978-95E4-634FDDE7E81E}" dt="2024-10-28T13:48:31.396" v="1363" actId="20577"/>
        <pc:sldMkLst>
          <pc:docMk/>
          <pc:sldMk cId="374376291" sldId="317"/>
        </pc:sldMkLst>
        <pc:spChg chg="mod">
          <ac:chgData name="Ariana Dragoiu" userId="9954053e-f122-4687-8706-3793f98a79a6" providerId="ADAL" clId="{2329E0CD-6BE2-4978-95E4-634FDDE7E81E}" dt="2024-10-28T13:48:31.396" v="1363" actId="20577"/>
          <ac:spMkLst>
            <pc:docMk/>
            <pc:sldMk cId="374376291" sldId="317"/>
            <ac:spMk id="3" creationId="{B1AD9C7A-3051-6711-F1A5-E25CC04FDF91}"/>
          </ac:spMkLst>
        </pc:spChg>
        <pc:spChg chg="mod">
          <ac:chgData name="Ariana Dragoiu" userId="9954053e-f122-4687-8706-3793f98a79a6" providerId="ADAL" clId="{2329E0CD-6BE2-4978-95E4-634FDDE7E81E}" dt="2024-10-28T12:37:55.226" v="547" actId="14100"/>
          <ac:spMkLst>
            <pc:docMk/>
            <pc:sldMk cId="374376291" sldId="317"/>
            <ac:spMk id="7" creationId="{706E94CE-D330-50B3-4606-9903C30D6494}"/>
          </ac:spMkLst>
        </pc:spChg>
        <pc:spChg chg="mod">
          <ac:chgData name="Ariana Dragoiu" userId="9954053e-f122-4687-8706-3793f98a79a6" providerId="ADAL" clId="{2329E0CD-6BE2-4978-95E4-634FDDE7E81E}" dt="2024-10-28T12:41:49.911" v="640" actId="20577"/>
          <ac:spMkLst>
            <pc:docMk/>
            <pc:sldMk cId="374376291" sldId="317"/>
            <ac:spMk id="8" creationId="{6056702D-826D-7065-CD39-3B9587802347}"/>
          </ac:spMkLst>
        </pc:spChg>
        <pc:spChg chg="mod">
          <ac:chgData name="Ariana Dragoiu" userId="9954053e-f122-4687-8706-3793f98a79a6" providerId="ADAL" clId="{2329E0CD-6BE2-4978-95E4-634FDDE7E81E}" dt="2024-10-28T12:36:25.964" v="527" actId="20577"/>
          <ac:spMkLst>
            <pc:docMk/>
            <pc:sldMk cId="374376291" sldId="317"/>
            <ac:spMk id="9" creationId="{D9A15010-2DF1-BB69-AD9B-11981F2694D2}"/>
          </ac:spMkLst>
        </pc:spChg>
        <pc:spChg chg="mod">
          <ac:chgData name="Ariana Dragoiu" userId="9954053e-f122-4687-8706-3793f98a79a6" providerId="ADAL" clId="{2329E0CD-6BE2-4978-95E4-634FDDE7E81E}" dt="2024-10-28T12:36:58.495" v="537" actId="14100"/>
          <ac:spMkLst>
            <pc:docMk/>
            <pc:sldMk cId="374376291" sldId="317"/>
            <ac:spMk id="10" creationId="{98AE9D5A-BDA0-EA55-CA6C-015C14C37E17}"/>
          </ac:spMkLst>
        </pc:spChg>
        <pc:spChg chg="mod">
          <ac:chgData name="Ariana Dragoiu" userId="9954053e-f122-4687-8706-3793f98a79a6" providerId="ADAL" clId="{2329E0CD-6BE2-4978-95E4-634FDDE7E81E}" dt="2024-10-28T12:44:09.638" v="697" actId="404"/>
          <ac:spMkLst>
            <pc:docMk/>
            <pc:sldMk cId="374376291" sldId="317"/>
            <ac:spMk id="11" creationId="{A67F6DCE-1AD8-7E3C-BBE7-648C03EEA82C}"/>
          </ac:spMkLst>
        </pc:spChg>
        <pc:spChg chg="mod">
          <ac:chgData name="Ariana Dragoiu" userId="9954053e-f122-4687-8706-3793f98a79a6" providerId="ADAL" clId="{2329E0CD-6BE2-4978-95E4-634FDDE7E81E}" dt="2024-10-28T12:38:00.479" v="548" actId="14100"/>
          <ac:spMkLst>
            <pc:docMk/>
            <pc:sldMk cId="374376291" sldId="317"/>
            <ac:spMk id="12" creationId="{679D7D3E-09AA-B577-C56D-70611F89CE4A}"/>
          </ac:spMkLst>
        </pc:spChg>
        <pc:spChg chg="mod">
          <ac:chgData name="Ariana Dragoiu" userId="9954053e-f122-4687-8706-3793f98a79a6" providerId="ADAL" clId="{2329E0CD-6BE2-4978-95E4-634FDDE7E81E}" dt="2024-10-28T12:40:57.274" v="606" actId="20577"/>
          <ac:spMkLst>
            <pc:docMk/>
            <pc:sldMk cId="374376291" sldId="317"/>
            <ac:spMk id="13" creationId="{C4AEBA87-9B51-AE55-DDB0-A7E2DA3CB6E1}"/>
          </ac:spMkLst>
        </pc:spChg>
        <pc:spChg chg="mod">
          <ac:chgData name="Ariana Dragoiu" userId="9954053e-f122-4687-8706-3793f98a79a6" providerId="ADAL" clId="{2329E0CD-6BE2-4978-95E4-634FDDE7E81E}" dt="2024-10-28T12:36:27.951" v="529" actId="20577"/>
          <ac:spMkLst>
            <pc:docMk/>
            <pc:sldMk cId="374376291" sldId="317"/>
            <ac:spMk id="14" creationId="{95C2F20A-7B4D-FE96-7DC7-9A9612319DD2}"/>
          </ac:spMkLst>
        </pc:spChg>
        <pc:spChg chg="mod">
          <ac:chgData name="Ariana Dragoiu" userId="9954053e-f122-4687-8706-3793f98a79a6" providerId="ADAL" clId="{2329E0CD-6BE2-4978-95E4-634FDDE7E81E}" dt="2024-10-28T12:36:58.495" v="537" actId="14100"/>
          <ac:spMkLst>
            <pc:docMk/>
            <pc:sldMk cId="374376291" sldId="317"/>
            <ac:spMk id="15" creationId="{80368A31-4544-4B63-9575-468111346113}"/>
          </ac:spMkLst>
        </pc:spChg>
        <pc:spChg chg="mod">
          <ac:chgData name="Ariana Dragoiu" userId="9954053e-f122-4687-8706-3793f98a79a6" providerId="ADAL" clId="{2329E0CD-6BE2-4978-95E4-634FDDE7E81E}" dt="2024-10-28T12:44:09.638" v="697" actId="404"/>
          <ac:spMkLst>
            <pc:docMk/>
            <pc:sldMk cId="374376291" sldId="317"/>
            <ac:spMk id="16" creationId="{F2C9993E-D63E-7DC6-54EF-2F077D2784B5}"/>
          </ac:spMkLst>
        </pc:spChg>
      </pc:sldChg>
      <pc:sldChg chg="modSp add mod ord">
        <pc:chgData name="Ariana Dragoiu" userId="9954053e-f122-4687-8706-3793f98a79a6" providerId="ADAL" clId="{2329E0CD-6BE2-4978-95E4-634FDDE7E81E}" dt="2024-10-28T15:02:52.345" v="2788"/>
        <pc:sldMkLst>
          <pc:docMk/>
          <pc:sldMk cId="2993578234" sldId="318"/>
        </pc:sldMkLst>
        <pc:spChg chg="mod">
          <ac:chgData name="Ariana Dragoiu" userId="9954053e-f122-4687-8706-3793f98a79a6" providerId="ADAL" clId="{2329E0CD-6BE2-4978-95E4-634FDDE7E81E}" dt="2024-10-28T13:48:38.492" v="1374" actId="20577"/>
          <ac:spMkLst>
            <pc:docMk/>
            <pc:sldMk cId="2993578234" sldId="318"/>
            <ac:spMk id="3" creationId="{B1AD9C7A-3051-6711-F1A5-E25CC04FDF91}"/>
          </ac:spMkLst>
        </pc:spChg>
        <pc:spChg chg="mod">
          <ac:chgData name="Ariana Dragoiu" userId="9954053e-f122-4687-8706-3793f98a79a6" providerId="ADAL" clId="{2329E0CD-6BE2-4978-95E4-634FDDE7E81E}" dt="2024-10-28T12:42:18.791" v="650" actId="403"/>
          <ac:spMkLst>
            <pc:docMk/>
            <pc:sldMk cId="2993578234" sldId="318"/>
            <ac:spMk id="8" creationId="{6056702D-826D-7065-CD39-3B9587802347}"/>
          </ac:spMkLst>
        </pc:spChg>
        <pc:spChg chg="mod">
          <ac:chgData name="Ariana Dragoiu" userId="9954053e-f122-4687-8706-3793f98a79a6" providerId="ADAL" clId="{2329E0CD-6BE2-4978-95E4-634FDDE7E81E}" dt="2024-10-28T12:39:22.615" v="569" actId="20577"/>
          <ac:spMkLst>
            <pc:docMk/>
            <pc:sldMk cId="2993578234" sldId="318"/>
            <ac:spMk id="9" creationId="{D9A15010-2DF1-BB69-AD9B-11981F2694D2}"/>
          </ac:spMkLst>
        </pc:spChg>
        <pc:spChg chg="mod">
          <ac:chgData name="Ariana Dragoiu" userId="9954053e-f122-4687-8706-3793f98a79a6" providerId="ADAL" clId="{2329E0CD-6BE2-4978-95E4-634FDDE7E81E}" dt="2024-10-28T12:39:36.556" v="577"/>
          <ac:spMkLst>
            <pc:docMk/>
            <pc:sldMk cId="2993578234" sldId="318"/>
            <ac:spMk id="10" creationId="{98AE9D5A-BDA0-EA55-CA6C-015C14C37E17}"/>
          </ac:spMkLst>
        </pc:spChg>
        <pc:spChg chg="mod">
          <ac:chgData name="Ariana Dragoiu" userId="9954053e-f122-4687-8706-3793f98a79a6" providerId="ADAL" clId="{2329E0CD-6BE2-4978-95E4-634FDDE7E81E}" dt="2024-10-28T15:02:47.731" v="2785"/>
          <ac:spMkLst>
            <pc:docMk/>
            <pc:sldMk cId="2993578234" sldId="318"/>
            <ac:spMk id="11" creationId="{A67F6DCE-1AD8-7E3C-BBE7-648C03EEA82C}"/>
          </ac:spMkLst>
        </pc:spChg>
        <pc:spChg chg="mod">
          <ac:chgData name="Ariana Dragoiu" userId="9954053e-f122-4687-8706-3793f98a79a6" providerId="ADAL" clId="{2329E0CD-6BE2-4978-95E4-634FDDE7E81E}" dt="2024-10-28T12:42:51.900" v="654" actId="113"/>
          <ac:spMkLst>
            <pc:docMk/>
            <pc:sldMk cId="2993578234" sldId="318"/>
            <ac:spMk id="13" creationId="{C4AEBA87-9B51-AE55-DDB0-A7E2DA3CB6E1}"/>
          </ac:spMkLst>
        </pc:spChg>
        <pc:spChg chg="mod">
          <ac:chgData name="Ariana Dragoiu" userId="9954053e-f122-4687-8706-3793f98a79a6" providerId="ADAL" clId="{2329E0CD-6BE2-4978-95E4-634FDDE7E81E}" dt="2024-10-28T12:39:25.177" v="571" actId="20577"/>
          <ac:spMkLst>
            <pc:docMk/>
            <pc:sldMk cId="2993578234" sldId="318"/>
            <ac:spMk id="14" creationId="{95C2F20A-7B4D-FE96-7DC7-9A9612319DD2}"/>
          </ac:spMkLst>
        </pc:spChg>
        <pc:spChg chg="mod">
          <ac:chgData name="Ariana Dragoiu" userId="9954053e-f122-4687-8706-3793f98a79a6" providerId="ADAL" clId="{2329E0CD-6BE2-4978-95E4-634FDDE7E81E}" dt="2024-10-28T12:39:31.780" v="574"/>
          <ac:spMkLst>
            <pc:docMk/>
            <pc:sldMk cId="2993578234" sldId="318"/>
            <ac:spMk id="15" creationId="{80368A31-4544-4B63-9575-468111346113}"/>
          </ac:spMkLst>
        </pc:spChg>
        <pc:spChg chg="mod">
          <ac:chgData name="Ariana Dragoiu" userId="9954053e-f122-4687-8706-3793f98a79a6" providerId="ADAL" clId="{2329E0CD-6BE2-4978-95E4-634FDDE7E81E}" dt="2024-10-28T15:02:52.345" v="2788"/>
          <ac:spMkLst>
            <pc:docMk/>
            <pc:sldMk cId="2993578234" sldId="318"/>
            <ac:spMk id="16" creationId="{F2C9993E-D63E-7DC6-54EF-2F077D2784B5}"/>
          </ac:spMkLst>
        </pc:spChg>
      </pc:sldChg>
      <pc:sldChg chg="delSp modSp add mod">
        <pc:chgData name="Ariana Dragoiu" userId="9954053e-f122-4687-8706-3793f98a79a6" providerId="ADAL" clId="{2329E0CD-6BE2-4978-95E4-634FDDE7E81E}" dt="2024-10-28T13:48:42.402" v="1379" actId="20577"/>
        <pc:sldMkLst>
          <pc:docMk/>
          <pc:sldMk cId="748372300" sldId="319"/>
        </pc:sldMkLst>
        <pc:spChg chg="mod">
          <ac:chgData name="Ariana Dragoiu" userId="9954053e-f122-4687-8706-3793f98a79a6" providerId="ADAL" clId="{2329E0CD-6BE2-4978-95E4-634FDDE7E81E}" dt="2024-10-28T13:48:42.402" v="1379" actId="20577"/>
          <ac:spMkLst>
            <pc:docMk/>
            <pc:sldMk cId="748372300" sldId="319"/>
            <ac:spMk id="3" creationId="{B1AD9C7A-3051-6711-F1A5-E25CC04FDF91}"/>
          </ac:spMkLst>
        </pc:spChg>
        <pc:spChg chg="mod">
          <ac:chgData name="Ariana Dragoiu" userId="9954053e-f122-4687-8706-3793f98a79a6" providerId="ADAL" clId="{2329E0CD-6BE2-4978-95E4-634FDDE7E81E}" dt="2024-10-28T12:45:26.600" v="769" actId="20577"/>
          <ac:spMkLst>
            <pc:docMk/>
            <pc:sldMk cId="748372300" sldId="319"/>
            <ac:spMk id="8" creationId="{6056702D-826D-7065-CD39-3B9587802347}"/>
          </ac:spMkLst>
        </pc:spChg>
        <pc:spChg chg="mod">
          <ac:chgData name="Ariana Dragoiu" userId="9954053e-f122-4687-8706-3793f98a79a6" providerId="ADAL" clId="{2329E0CD-6BE2-4978-95E4-634FDDE7E81E}" dt="2024-10-28T12:44:56.194" v="753" actId="20577"/>
          <ac:spMkLst>
            <pc:docMk/>
            <pc:sldMk cId="748372300" sldId="319"/>
            <ac:spMk id="9" creationId="{D9A15010-2DF1-BB69-AD9B-11981F2694D2}"/>
          </ac:spMkLst>
        </pc:spChg>
        <pc:spChg chg="mod">
          <ac:chgData name="Ariana Dragoiu" userId="9954053e-f122-4687-8706-3793f98a79a6" providerId="ADAL" clId="{2329E0CD-6BE2-4978-95E4-634FDDE7E81E}" dt="2024-10-28T12:45:02.629" v="756"/>
          <ac:spMkLst>
            <pc:docMk/>
            <pc:sldMk cId="748372300" sldId="319"/>
            <ac:spMk id="10" creationId="{98AE9D5A-BDA0-EA55-CA6C-015C14C37E17}"/>
          </ac:spMkLst>
        </pc:spChg>
        <pc:spChg chg="mod">
          <ac:chgData name="Ariana Dragoiu" userId="9954053e-f122-4687-8706-3793f98a79a6" providerId="ADAL" clId="{2329E0CD-6BE2-4978-95E4-634FDDE7E81E}" dt="2024-10-28T12:45:32.380" v="772"/>
          <ac:spMkLst>
            <pc:docMk/>
            <pc:sldMk cId="748372300" sldId="319"/>
            <ac:spMk id="11" creationId="{A67F6DCE-1AD8-7E3C-BBE7-648C03EEA82C}"/>
          </ac:spMkLst>
        </pc:spChg>
        <pc:spChg chg="del">
          <ac:chgData name="Ariana Dragoiu" userId="9954053e-f122-4687-8706-3793f98a79a6" providerId="ADAL" clId="{2329E0CD-6BE2-4978-95E4-634FDDE7E81E}" dt="2024-10-28T12:44:40.945" v="701" actId="478"/>
          <ac:spMkLst>
            <pc:docMk/>
            <pc:sldMk cId="748372300" sldId="319"/>
            <ac:spMk id="13" creationId="{C4AEBA87-9B51-AE55-DDB0-A7E2DA3CB6E1}"/>
          </ac:spMkLst>
        </pc:spChg>
        <pc:spChg chg="del">
          <ac:chgData name="Ariana Dragoiu" userId="9954053e-f122-4687-8706-3793f98a79a6" providerId="ADAL" clId="{2329E0CD-6BE2-4978-95E4-634FDDE7E81E}" dt="2024-10-28T12:44:40.945" v="701" actId="478"/>
          <ac:spMkLst>
            <pc:docMk/>
            <pc:sldMk cId="748372300" sldId="319"/>
            <ac:spMk id="14" creationId="{95C2F20A-7B4D-FE96-7DC7-9A9612319DD2}"/>
          </ac:spMkLst>
        </pc:spChg>
        <pc:spChg chg="del">
          <ac:chgData name="Ariana Dragoiu" userId="9954053e-f122-4687-8706-3793f98a79a6" providerId="ADAL" clId="{2329E0CD-6BE2-4978-95E4-634FDDE7E81E}" dt="2024-10-28T12:44:40.945" v="701" actId="478"/>
          <ac:spMkLst>
            <pc:docMk/>
            <pc:sldMk cId="748372300" sldId="319"/>
            <ac:spMk id="15" creationId="{80368A31-4544-4B63-9575-468111346113}"/>
          </ac:spMkLst>
        </pc:spChg>
        <pc:spChg chg="del">
          <ac:chgData name="Ariana Dragoiu" userId="9954053e-f122-4687-8706-3793f98a79a6" providerId="ADAL" clId="{2329E0CD-6BE2-4978-95E4-634FDDE7E81E}" dt="2024-10-28T12:44:40.945" v="701" actId="478"/>
          <ac:spMkLst>
            <pc:docMk/>
            <pc:sldMk cId="748372300" sldId="319"/>
            <ac:spMk id="16" creationId="{F2C9993E-D63E-7DC6-54EF-2F077D2784B5}"/>
          </ac:spMkLst>
        </pc:spChg>
      </pc:sldChg>
      <pc:sldChg chg="modSp add mod ord">
        <pc:chgData name="Ariana Dragoiu" userId="9954053e-f122-4687-8706-3793f98a79a6" providerId="ADAL" clId="{2329E0CD-6BE2-4978-95E4-634FDDE7E81E}" dt="2024-10-28T13:48:47.052" v="1386" actId="20577"/>
        <pc:sldMkLst>
          <pc:docMk/>
          <pc:sldMk cId="3905106935" sldId="320"/>
        </pc:sldMkLst>
        <pc:spChg chg="mod">
          <ac:chgData name="Ariana Dragoiu" userId="9954053e-f122-4687-8706-3793f98a79a6" providerId="ADAL" clId="{2329E0CD-6BE2-4978-95E4-634FDDE7E81E}" dt="2024-10-28T13:48:47.052" v="1386" actId="20577"/>
          <ac:spMkLst>
            <pc:docMk/>
            <pc:sldMk cId="3905106935" sldId="320"/>
            <ac:spMk id="3" creationId="{B1AD9C7A-3051-6711-F1A5-E25CC04FDF91}"/>
          </ac:spMkLst>
        </pc:spChg>
        <pc:spChg chg="mod">
          <ac:chgData name="Ariana Dragoiu" userId="9954053e-f122-4687-8706-3793f98a79a6" providerId="ADAL" clId="{2329E0CD-6BE2-4978-95E4-634FDDE7E81E}" dt="2024-10-28T12:47:26.793" v="821" actId="14100"/>
          <ac:spMkLst>
            <pc:docMk/>
            <pc:sldMk cId="3905106935" sldId="320"/>
            <ac:spMk id="7" creationId="{706E94CE-D330-50B3-4606-9903C30D6494}"/>
          </ac:spMkLst>
        </pc:spChg>
        <pc:spChg chg="mod">
          <ac:chgData name="Ariana Dragoiu" userId="9954053e-f122-4687-8706-3793f98a79a6" providerId="ADAL" clId="{2329E0CD-6BE2-4978-95E4-634FDDE7E81E}" dt="2024-10-28T12:47:26.793" v="821" actId="14100"/>
          <ac:spMkLst>
            <pc:docMk/>
            <pc:sldMk cId="3905106935" sldId="320"/>
            <ac:spMk id="8" creationId="{6056702D-826D-7065-CD39-3B9587802347}"/>
          </ac:spMkLst>
        </pc:spChg>
        <pc:spChg chg="mod">
          <ac:chgData name="Ariana Dragoiu" userId="9954053e-f122-4687-8706-3793f98a79a6" providerId="ADAL" clId="{2329E0CD-6BE2-4978-95E4-634FDDE7E81E}" dt="2024-10-28T12:45:45.387" v="778" actId="20577"/>
          <ac:spMkLst>
            <pc:docMk/>
            <pc:sldMk cId="3905106935" sldId="320"/>
            <ac:spMk id="9" creationId="{D9A15010-2DF1-BB69-AD9B-11981F2694D2}"/>
          </ac:spMkLst>
        </pc:spChg>
        <pc:spChg chg="mod">
          <ac:chgData name="Ariana Dragoiu" userId="9954053e-f122-4687-8706-3793f98a79a6" providerId="ADAL" clId="{2329E0CD-6BE2-4978-95E4-634FDDE7E81E}" dt="2024-10-28T12:46:10.580" v="789" actId="14100"/>
          <ac:spMkLst>
            <pc:docMk/>
            <pc:sldMk cId="3905106935" sldId="320"/>
            <ac:spMk id="10" creationId="{98AE9D5A-BDA0-EA55-CA6C-015C14C37E17}"/>
          </ac:spMkLst>
        </pc:spChg>
        <pc:spChg chg="mod">
          <ac:chgData name="Ariana Dragoiu" userId="9954053e-f122-4687-8706-3793f98a79a6" providerId="ADAL" clId="{2329E0CD-6BE2-4978-95E4-634FDDE7E81E}" dt="2024-10-28T12:47:34.735" v="824"/>
          <ac:spMkLst>
            <pc:docMk/>
            <pc:sldMk cId="3905106935" sldId="320"/>
            <ac:spMk id="11" creationId="{A67F6DCE-1AD8-7E3C-BBE7-648C03EEA82C}"/>
          </ac:spMkLst>
        </pc:spChg>
        <pc:spChg chg="mod">
          <ac:chgData name="Ariana Dragoiu" userId="9954053e-f122-4687-8706-3793f98a79a6" providerId="ADAL" clId="{2329E0CD-6BE2-4978-95E4-634FDDE7E81E}" dt="2024-10-28T12:47:24.343" v="820" actId="14100"/>
          <ac:spMkLst>
            <pc:docMk/>
            <pc:sldMk cId="3905106935" sldId="320"/>
            <ac:spMk id="12" creationId="{679D7D3E-09AA-B577-C56D-70611F89CE4A}"/>
          </ac:spMkLst>
        </pc:spChg>
        <pc:spChg chg="mod">
          <ac:chgData name="Ariana Dragoiu" userId="9954053e-f122-4687-8706-3793f98a79a6" providerId="ADAL" clId="{2329E0CD-6BE2-4978-95E4-634FDDE7E81E}" dt="2024-10-28T12:47:26.793" v="821" actId="14100"/>
          <ac:spMkLst>
            <pc:docMk/>
            <pc:sldMk cId="3905106935" sldId="320"/>
            <ac:spMk id="13" creationId="{C4AEBA87-9B51-AE55-DDB0-A7E2DA3CB6E1}"/>
          </ac:spMkLst>
        </pc:spChg>
        <pc:spChg chg="mod">
          <ac:chgData name="Ariana Dragoiu" userId="9954053e-f122-4687-8706-3793f98a79a6" providerId="ADAL" clId="{2329E0CD-6BE2-4978-95E4-634FDDE7E81E}" dt="2024-10-28T12:45:48.366" v="781" actId="20577"/>
          <ac:spMkLst>
            <pc:docMk/>
            <pc:sldMk cId="3905106935" sldId="320"/>
            <ac:spMk id="14" creationId="{95C2F20A-7B4D-FE96-7DC7-9A9612319DD2}"/>
          </ac:spMkLst>
        </pc:spChg>
        <pc:spChg chg="mod">
          <ac:chgData name="Ariana Dragoiu" userId="9954053e-f122-4687-8706-3793f98a79a6" providerId="ADAL" clId="{2329E0CD-6BE2-4978-95E4-634FDDE7E81E}" dt="2024-10-28T12:46:10.580" v="789" actId="14100"/>
          <ac:spMkLst>
            <pc:docMk/>
            <pc:sldMk cId="3905106935" sldId="320"/>
            <ac:spMk id="15" creationId="{80368A31-4544-4B63-9575-468111346113}"/>
          </ac:spMkLst>
        </pc:spChg>
        <pc:spChg chg="mod">
          <ac:chgData name="Ariana Dragoiu" userId="9954053e-f122-4687-8706-3793f98a79a6" providerId="ADAL" clId="{2329E0CD-6BE2-4978-95E4-634FDDE7E81E}" dt="2024-10-28T12:47:39.979" v="827"/>
          <ac:spMkLst>
            <pc:docMk/>
            <pc:sldMk cId="3905106935" sldId="320"/>
            <ac:spMk id="16" creationId="{F2C9993E-D63E-7DC6-54EF-2F077D2784B5}"/>
          </ac:spMkLst>
        </pc:spChg>
      </pc:sldChg>
      <pc:sldChg chg="modSp add mod ord">
        <pc:chgData name="Ariana Dragoiu" userId="9954053e-f122-4687-8706-3793f98a79a6" providerId="ADAL" clId="{2329E0CD-6BE2-4978-95E4-634FDDE7E81E}" dt="2024-10-28T13:14:53.965" v="916" actId="20577"/>
        <pc:sldMkLst>
          <pc:docMk/>
          <pc:sldMk cId="2159711629" sldId="321"/>
        </pc:sldMkLst>
        <pc:spChg chg="mod">
          <ac:chgData name="Ariana Dragoiu" userId="9954053e-f122-4687-8706-3793f98a79a6" providerId="ADAL" clId="{2329E0CD-6BE2-4978-95E4-634FDDE7E81E}" dt="2024-10-28T13:14:47.505" v="912"/>
          <ac:spMkLst>
            <pc:docMk/>
            <pc:sldMk cId="2159711629" sldId="321"/>
            <ac:spMk id="10" creationId="{5BA8BA70-2570-FE7F-8C3F-2859852468FC}"/>
          </ac:spMkLst>
        </pc:spChg>
        <pc:spChg chg="mod">
          <ac:chgData name="Ariana Dragoiu" userId="9954053e-f122-4687-8706-3793f98a79a6" providerId="ADAL" clId="{2329E0CD-6BE2-4978-95E4-634FDDE7E81E}" dt="2024-10-28T13:14:53.965" v="916" actId="20577"/>
          <ac:spMkLst>
            <pc:docMk/>
            <pc:sldMk cId="2159711629" sldId="321"/>
            <ac:spMk id="11" creationId="{EC8693CA-7FC1-CBA5-094F-2199C567E24A}"/>
          </ac:spMkLst>
        </pc:spChg>
        <pc:spChg chg="mod">
          <ac:chgData name="Ariana Dragoiu" userId="9954053e-f122-4687-8706-3793f98a79a6" providerId="ADAL" clId="{2329E0CD-6BE2-4978-95E4-634FDDE7E81E}" dt="2024-10-28T13:14:14.755" v="911" actId="20577"/>
          <ac:spMkLst>
            <pc:docMk/>
            <pc:sldMk cId="2159711629" sldId="321"/>
            <ac:spMk id="13" creationId="{7CD940EF-9E97-D986-F3DC-78D82B2C28E8}"/>
          </ac:spMkLst>
        </pc:spChg>
      </pc:sldChg>
      <pc:sldChg chg="addSp delSp modSp add mod ord">
        <pc:chgData name="Ariana Dragoiu" userId="9954053e-f122-4687-8706-3793f98a79a6" providerId="ADAL" clId="{2329E0CD-6BE2-4978-95E4-634FDDE7E81E}" dt="2024-10-28T14:17:46.343" v="1856" actId="553"/>
        <pc:sldMkLst>
          <pc:docMk/>
          <pc:sldMk cId="3838624584" sldId="322"/>
        </pc:sldMkLst>
        <pc:spChg chg="mod">
          <ac:chgData name="Ariana Dragoiu" userId="9954053e-f122-4687-8706-3793f98a79a6" providerId="ADAL" clId="{2329E0CD-6BE2-4978-95E4-634FDDE7E81E}" dt="2024-10-28T14:17:36.058" v="1854"/>
          <ac:spMkLst>
            <pc:docMk/>
            <pc:sldMk cId="3838624584" sldId="322"/>
            <ac:spMk id="5" creationId="{9104FAEA-B98F-D00B-9849-F3A46D521E8F}"/>
          </ac:spMkLst>
        </pc:spChg>
        <pc:spChg chg="mod">
          <ac:chgData name="Ariana Dragoiu" userId="9954053e-f122-4687-8706-3793f98a79a6" providerId="ADAL" clId="{2329E0CD-6BE2-4978-95E4-634FDDE7E81E}" dt="2024-10-28T14:17:40.794" v="1855"/>
          <ac:spMkLst>
            <pc:docMk/>
            <pc:sldMk cId="3838624584" sldId="322"/>
            <ac:spMk id="38" creationId="{F2C19F62-601A-C49F-B13B-E9F87942A872}"/>
          </ac:spMkLst>
        </pc:spChg>
        <pc:spChg chg="mod">
          <ac:chgData name="Ariana Dragoiu" userId="9954053e-f122-4687-8706-3793f98a79a6" providerId="ADAL" clId="{2329E0CD-6BE2-4978-95E4-634FDDE7E81E}" dt="2024-10-28T14:17:40.794" v="1855"/>
          <ac:spMkLst>
            <pc:docMk/>
            <pc:sldMk cId="3838624584" sldId="322"/>
            <ac:spMk id="41" creationId="{032406FB-6E42-06DD-88AF-69CC26525ABB}"/>
          </ac:spMkLst>
        </pc:spChg>
        <pc:spChg chg="mod">
          <ac:chgData name="Ariana Dragoiu" userId="9954053e-f122-4687-8706-3793f98a79a6" providerId="ADAL" clId="{2329E0CD-6BE2-4978-95E4-634FDDE7E81E}" dt="2024-10-28T14:17:40.794" v="1855"/>
          <ac:spMkLst>
            <pc:docMk/>
            <pc:sldMk cId="3838624584" sldId="322"/>
            <ac:spMk id="42" creationId="{DEB20412-DC9B-0A9F-87CF-1652DEBE0A3D}"/>
          </ac:spMkLst>
        </pc:spChg>
        <pc:grpChg chg="add mod">
          <ac:chgData name="Ariana Dragoiu" userId="9954053e-f122-4687-8706-3793f98a79a6" providerId="ADAL" clId="{2329E0CD-6BE2-4978-95E4-634FDDE7E81E}" dt="2024-10-28T14:17:46.343" v="1856" actId="553"/>
          <ac:grpSpMkLst>
            <pc:docMk/>
            <pc:sldMk cId="3838624584" sldId="322"/>
            <ac:grpSpMk id="4" creationId="{39E3C956-9D2A-A404-C9C6-3940A3FC990E}"/>
          </ac:grpSpMkLst>
        </pc:grpChg>
        <pc:grpChg chg="mod">
          <ac:chgData name="Ariana Dragoiu" userId="9954053e-f122-4687-8706-3793f98a79a6" providerId="ADAL" clId="{2329E0CD-6BE2-4978-95E4-634FDDE7E81E}" dt="2024-10-28T14:17:40.794" v="1855"/>
          <ac:grpSpMkLst>
            <pc:docMk/>
            <pc:sldMk cId="3838624584" sldId="322"/>
            <ac:grpSpMk id="7" creationId="{A0C64727-DBEC-FD50-0087-8EEE7A625290}"/>
          </ac:grpSpMkLst>
        </pc:grpChg>
        <pc:grpChg chg="del">
          <ac:chgData name="Ariana Dragoiu" userId="9954053e-f122-4687-8706-3793f98a79a6" providerId="ADAL" clId="{2329E0CD-6BE2-4978-95E4-634FDDE7E81E}" dt="2024-10-28T14:13:35.412" v="1789" actId="478"/>
          <ac:grpSpMkLst>
            <pc:docMk/>
            <pc:sldMk cId="3838624584" sldId="322"/>
            <ac:grpSpMk id="21" creationId="{02B587A7-0D31-F73C-6496-C2EFAEF60D82}"/>
          </ac:grpSpMkLst>
        </pc:grpChg>
        <pc:grpChg chg="mod">
          <ac:chgData name="Ariana Dragoiu" userId="9954053e-f122-4687-8706-3793f98a79a6" providerId="ADAL" clId="{2329E0CD-6BE2-4978-95E4-634FDDE7E81E}" dt="2024-10-28T14:17:46.343" v="1856" actId="553"/>
          <ac:grpSpMkLst>
            <pc:docMk/>
            <pc:sldMk cId="3838624584" sldId="322"/>
            <ac:grpSpMk id="29" creationId="{84B06C2F-8672-82B0-B774-DCDEA6344AF0}"/>
          </ac:grpSpMkLst>
        </pc:grpChg>
        <pc:picChg chg="mod">
          <ac:chgData name="Ariana Dragoiu" userId="9954053e-f122-4687-8706-3793f98a79a6" providerId="ADAL" clId="{2329E0CD-6BE2-4978-95E4-634FDDE7E81E}" dt="2024-10-28T14:17:40.794" v="1855"/>
          <ac:picMkLst>
            <pc:docMk/>
            <pc:sldMk cId="3838624584" sldId="322"/>
            <ac:picMk id="32" creationId="{23F44188-6001-91AF-A42D-E1DA8A97C807}"/>
          </ac:picMkLst>
        </pc:picChg>
        <pc:cxnChg chg="mod">
          <ac:chgData name="Ariana Dragoiu" userId="9954053e-f122-4687-8706-3793f98a79a6" providerId="ADAL" clId="{2329E0CD-6BE2-4978-95E4-634FDDE7E81E}" dt="2024-10-28T14:17:40.794" v="1855"/>
          <ac:cxnSpMkLst>
            <pc:docMk/>
            <pc:sldMk cId="3838624584" sldId="322"/>
            <ac:cxnSpMk id="40" creationId="{E4534DD5-DB41-563B-0C80-4E1FC94D9C76}"/>
          </ac:cxnSpMkLst>
        </pc:cxnChg>
        <pc:cxnChg chg="mod">
          <ac:chgData name="Ariana Dragoiu" userId="9954053e-f122-4687-8706-3793f98a79a6" providerId="ADAL" clId="{2329E0CD-6BE2-4978-95E4-634FDDE7E81E}" dt="2024-10-28T14:17:40.794" v="1855"/>
          <ac:cxnSpMkLst>
            <pc:docMk/>
            <pc:sldMk cId="3838624584" sldId="322"/>
            <ac:cxnSpMk id="43" creationId="{E6706BC9-665F-921A-DC6B-2DDC7B67000B}"/>
          </ac:cxnSpMkLst>
        </pc:cxnChg>
      </pc:sldChg>
      <pc:sldChg chg="modSp add del mod">
        <pc:chgData name="Ariana Dragoiu" userId="9954053e-f122-4687-8706-3793f98a79a6" providerId="ADAL" clId="{2329E0CD-6BE2-4978-95E4-634FDDE7E81E}" dt="2024-10-28T14:18:31.335" v="1860" actId="47"/>
        <pc:sldMkLst>
          <pc:docMk/>
          <pc:sldMk cId="1576622261" sldId="323"/>
        </pc:sldMkLst>
        <pc:spChg chg="mod">
          <ac:chgData name="Ariana Dragoiu" userId="9954053e-f122-4687-8706-3793f98a79a6" providerId="ADAL" clId="{2329E0CD-6BE2-4978-95E4-634FDDE7E81E}" dt="2024-10-28T14:18:04.994" v="1859"/>
          <ac:spMkLst>
            <pc:docMk/>
            <pc:sldMk cId="1576622261" sldId="323"/>
            <ac:spMk id="5" creationId="{9104FAEA-B98F-D00B-9849-F3A46D521E8F}"/>
          </ac:spMkLst>
        </pc:spChg>
      </pc:sldChg>
      <pc:sldChg chg="addSp delSp modSp add mod ord">
        <pc:chgData name="Ariana Dragoiu" userId="9954053e-f122-4687-8706-3793f98a79a6" providerId="ADAL" clId="{2329E0CD-6BE2-4978-95E4-634FDDE7E81E}" dt="2024-10-28T14:21:22.864" v="1913" actId="1076"/>
        <pc:sldMkLst>
          <pc:docMk/>
          <pc:sldMk cId="2830038856" sldId="323"/>
        </pc:sldMkLst>
        <pc:spChg chg="mod">
          <ac:chgData name="Ariana Dragoiu" userId="9954053e-f122-4687-8706-3793f98a79a6" providerId="ADAL" clId="{2329E0CD-6BE2-4978-95E4-634FDDE7E81E}" dt="2024-10-28T14:18:39.413" v="1864"/>
          <ac:spMkLst>
            <pc:docMk/>
            <pc:sldMk cId="2830038856" sldId="323"/>
            <ac:spMk id="5" creationId="{9104FAEA-B98F-D00B-9849-F3A46D521E8F}"/>
          </ac:spMkLst>
        </pc:spChg>
        <pc:spChg chg="mod">
          <ac:chgData name="Ariana Dragoiu" userId="9954053e-f122-4687-8706-3793f98a79a6" providerId="ADAL" clId="{2329E0CD-6BE2-4978-95E4-634FDDE7E81E}" dt="2024-10-28T14:19:02.765" v="1875" actId="6549"/>
          <ac:spMkLst>
            <pc:docMk/>
            <pc:sldMk cId="2830038856" sldId="323"/>
            <ac:spMk id="9" creationId="{9AD462B2-8C57-879C-4964-772A5F36D701}"/>
          </ac:spMkLst>
        </pc:spChg>
        <pc:spChg chg="mod">
          <ac:chgData name="Ariana Dragoiu" userId="9954053e-f122-4687-8706-3793f98a79a6" providerId="ADAL" clId="{2329E0CD-6BE2-4978-95E4-634FDDE7E81E}" dt="2024-10-28T14:19:33.902" v="1880" actId="207"/>
          <ac:spMkLst>
            <pc:docMk/>
            <pc:sldMk cId="2830038856" sldId="323"/>
            <ac:spMk id="10" creationId="{03808876-5E56-DB2F-78B4-85B3A9D6A14E}"/>
          </ac:spMkLst>
        </pc:spChg>
        <pc:spChg chg="mod">
          <ac:chgData name="Ariana Dragoiu" userId="9954053e-f122-4687-8706-3793f98a79a6" providerId="ADAL" clId="{2329E0CD-6BE2-4978-95E4-634FDDE7E81E}" dt="2024-10-28T14:18:55.107" v="1870" actId="113"/>
          <ac:spMkLst>
            <pc:docMk/>
            <pc:sldMk cId="2830038856" sldId="323"/>
            <ac:spMk id="18" creationId="{64C90DC7-50E3-82C4-65A6-7083A3985B9D}"/>
          </ac:spMkLst>
        </pc:spChg>
        <pc:spChg chg="mod">
          <ac:chgData name="Ariana Dragoiu" userId="9954053e-f122-4687-8706-3793f98a79a6" providerId="ADAL" clId="{2329E0CD-6BE2-4978-95E4-634FDDE7E81E}" dt="2024-10-28T14:19:25.573" v="1878" actId="207"/>
          <ac:spMkLst>
            <pc:docMk/>
            <pc:sldMk cId="2830038856" sldId="323"/>
            <ac:spMk id="19" creationId="{B54E95DE-89EF-5833-0258-765513BD7439}"/>
          </ac:spMkLst>
        </pc:spChg>
        <pc:spChg chg="add mod">
          <ac:chgData name="Ariana Dragoiu" userId="9954053e-f122-4687-8706-3793f98a79a6" providerId="ADAL" clId="{2329E0CD-6BE2-4978-95E4-634FDDE7E81E}" dt="2024-10-28T14:20:06.140" v="1889" actId="1076"/>
          <ac:spMkLst>
            <pc:docMk/>
            <pc:sldMk cId="2830038856" sldId="323"/>
            <ac:spMk id="23" creationId="{81BA0522-76ED-08AD-4214-230378392195}"/>
          </ac:spMkLst>
        </pc:spChg>
        <pc:spChg chg="add mod">
          <ac:chgData name="Ariana Dragoiu" userId="9954053e-f122-4687-8706-3793f98a79a6" providerId="ADAL" clId="{2329E0CD-6BE2-4978-95E4-634FDDE7E81E}" dt="2024-10-28T14:20:08.721" v="1890" actId="207"/>
          <ac:spMkLst>
            <pc:docMk/>
            <pc:sldMk cId="2830038856" sldId="323"/>
            <ac:spMk id="24" creationId="{41D2A28C-9B43-2FA7-978B-324192B4F334}"/>
          </ac:spMkLst>
        </pc:spChg>
        <pc:spChg chg="add mod">
          <ac:chgData name="Ariana Dragoiu" userId="9954053e-f122-4687-8706-3793f98a79a6" providerId="ADAL" clId="{2329E0CD-6BE2-4978-95E4-634FDDE7E81E}" dt="2024-10-28T14:20:32.301" v="1898" actId="207"/>
          <ac:spMkLst>
            <pc:docMk/>
            <pc:sldMk cId="2830038856" sldId="323"/>
            <ac:spMk id="25" creationId="{B8D961BD-4E06-8AF3-9370-C9A4DD38C140}"/>
          </ac:spMkLst>
        </pc:spChg>
        <pc:spChg chg="add mod">
          <ac:chgData name="Ariana Dragoiu" userId="9954053e-f122-4687-8706-3793f98a79a6" providerId="ADAL" clId="{2329E0CD-6BE2-4978-95E4-634FDDE7E81E}" dt="2024-10-28T14:20:32.301" v="1898" actId="207"/>
          <ac:spMkLst>
            <pc:docMk/>
            <pc:sldMk cId="2830038856" sldId="323"/>
            <ac:spMk id="26" creationId="{3E957414-3D5F-5F0E-BC22-BB9798BBE28F}"/>
          </ac:spMkLst>
        </pc:spChg>
        <pc:spChg chg="del">
          <ac:chgData name="Ariana Dragoiu" userId="9954053e-f122-4687-8706-3793f98a79a6" providerId="ADAL" clId="{2329E0CD-6BE2-4978-95E4-634FDDE7E81E}" dt="2024-10-28T14:18:45.178" v="1866" actId="478"/>
          <ac:spMkLst>
            <pc:docMk/>
            <pc:sldMk cId="2830038856" sldId="323"/>
            <ac:spMk id="37" creationId="{C318C053-6AB0-9237-3D9E-71A68456AD3A}"/>
          </ac:spMkLst>
        </pc:spChg>
        <pc:spChg chg="add mod">
          <ac:chgData name="Ariana Dragoiu" userId="9954053e-f122-4687-8706-3793f98a79a6" providerId="ADAL" clId="{2329E0CD-6BE2-4978-95E4-634FDDE7E81E}" dt="2024-10-28T14:21:22.864" v="1913" actId="1076"/>
          <ac:spMkLst>
            <pc:docMk/>
            <pc:sldMk cId="2830038856" sldId="323"/>
            <ac:spMk id="44" creationId="{CC1E2EFC-E069-0FC2-49CD-57448C9DE660}"/>
          </ac:spMkLst>
        </pc:spChg>
        <pc:spChg chg="add mod">
          <ac:chgData name="Ariana Dragoiu" userId="9954053e-f122-4687-8706-3793f98a79a6" providerId="ADAL" clId="{2329E0CD-6BE2-4978-95E4-634FDDE7E81E}" dt="2024-10-28T14:21:19.428" v="1912" actId="1076"/>
          <ac:spMkLst>
            <pc:docMk/>
            <pc:sldMk cId="2830038856" sldId="323"/>
            <ac:spMk id="45" creationId="{12600E72-EB17-6301-670B-E3778CAB7574}"/>
          </ac:spMkLst>
        </pc:spChg>
        <pc:grpChg chg="del">
          <ac:chgData name="Ariana Dragoiu" userId="9954053e-f122-4687-8706-3793f98a79a6" providerId="ADAL" clId="{2329E0CD-6BE2-4978-95E4-634FDDE7E81E}" dt="2024-10-28T14:18:42.820" v="1865" actId="478"/>
          <ac:grpSpMkLst>
            <pc:docMk/>
            <pc:sldMk cId="2830038856" sldId="323"/>
            <ac:grpSpMk id="4" creationId="{39E3C956-9D2A-A404-C9C6-3940A3FC990E}"/>
          </ac:grpSpMkLst>
        </pc:grpChg>
        <pc:grpChg chg="del">
          <ac:chgData name="Ariana Dragoiu" userId="9954053e-f122-4687-8706-3793f98a79a6" providerId="ADAL" clId="{2329E0CD-6BE2-4978-95E4-634FDDE7E81E}" dt="2024-10-28T14:19:14.046" v="1876" actId="478"/>
          <ac:grpSpMkLst>
            <pc:docMk/>
            <pc:sldMk cId="2830038856" sldId="323"/>
            <ac:grpSpMk id="13" creationId="{8F06BAD3-F3DB-41E0-46F7-93089718BF2D}"/>
          </ac:grpSpMkLst>
        </pc:grpChg>
        <pc:grpChg chg="topLvl">
          <ac:chgData name="Ariana Dragoiu" userId="9954053e-f122-4687-8706-3793f98a79a6" providerId="ADAL" clId="{2329E0CD-6BE2-4978-95E4-634FDDE7E81E}" dt="2024-10-28T14:19:14.046" v="1876" actId="478"/>
          <ac:grpSpMkLst>
            <pc:docMk/>
            <pc:sldMk cId="2830038856" sldId="323"/>
            <ac:grpSpMk id="14" creationId="{F1A6BC6D-4B20-EF57-4E35-FA417CC195C8}"/>
          </ac:grpSpMkLst>
        </pc:grpChg>
        <pc:grpChg chg="del">
          <ac:chgData name="Ariana Dragoiu" userId="9954053e-f122-4687-8706-3793f98a79a6" providerId="ADAL" clId="{2329E0CD-6BE2-4978-95E4-634FDDE7E81E}" dt="2024-10-28T14:18:42.820" v="1865" actId="478"/>
          <ac:grpSpMkLst>
            <pc:docMk/>
            <pc:sldMk cId="2830038856" sldId="323"/>
            <ac:grpSpMk id="29" creationId="{84B06C2F-8672-82B0-B774-DCDEA6344AF0}"/>
          </ac:grpSpMkLst>
        </pc:grpChg>
        <pc:picChg chg="del">
          <ac:chgData name="Ariana Dragoiu" userId="9954053e-f122-4687-8706-3793f98a79a6" providerId="ADAL" clId="{2329E0CD-6BE2-4978-95E4-634FDDE7E81E}" dt="2024-10-28T14:19:16.237" v="1877" actId="478"/>
          <ac:picMkLst>
            <pc:docMk/>
            <pc:sldMk cId="2830038856" sldId="323"/>
            <ac:picMk id="12" creationId="{8CA586EF-F8BE-681D-8B92-44E5B03D6118}"/>
          </ac:picMkLst>
        </pc:picChg>
        <pc:picChg chg="del topLvl">
          <ac:chgData name="Ariana Dragoiu" userId="9954053e-f122-4687-8706-3793f98a79a6" providerId="ADAL" clId="{2329E0CD-6BE2-4978-95E4-634FDDE7E81E}" dt="2024-10-28T14:19:14.046" v="1876" actId="478"/>
          <ac:picMkLst>
            <pc:docMk/>
            <pc:sldMk cId="2830038856" sldId="323"/>
            <ac:picMk id="15" creationId="{FC3A9299-0884-0CEC-E462-CC8FFF7AA24F}"/>
          </ac:picMkLst>
        </pc:picChg>
        <pc:picChg chg="add mod">
          <ac:chgData name="Ariana Dragoiu" userId="9954053e-f122-4687-8706-3793f98a79a6" providerId="ADAL" clId="{2329E0CD-6BE2-4978-95E4-634FDDE7E81E}" dt="2024-10-28T14:19:51.227" v="1885" actId="207"/>
          <ac:picMkLst>
            <pc:docMk/>
            <pc:sldMk cId="2830038856" sldId="323"/>
            <ac:picMk id="21" creationId="{CA124D52-FCE8-CA64-73E9-7F169E22432B}"/>
          </ac:picMkLst>
        </pc:picChg>
        <pc:picChg chg="add mod">
          <ac:chgData name="Ariana Dragoiu" userId="9954053e-f122-4687-8706-3793f98a79a6" providerId="ADAL" clId="{2329E0CD-6BE2-4978-95E4-634FDDE7E81E}" dt="2024-10-28T14:19:59.164" v="1887" actId="1076"/>
          <ac:picMkLst>
            <pc:docMk/>
            <pc:sldMk cId="2830038856" sldId="323"/>
            <ac:picMk id="22" creationId="{3F5846E0-B543-7DA5-43E1-8AFED592ECFF}"/>
          </ac:picMkLst>
        </pc:picChg>
        <pc:picChg chg="add mod">
          <ac:chgData name="Ariana Dragoiu" userId="9954053e-f122-4687-8706-3793f98a79a6" providerId="ADAL" clId="{2329E0CD-6BE2-4978-95E4-634FDDE7E81E}" dt="2024-10-28T14:20:39.903" v="1900" actId="1076"/>
          <ac:picMkLst>
            <pc:docMk/>
            <pc:sldMk cId="2830038856" sldId="323"/>
            <ac:picMk id="27" creationId="{456021B3-6D11-1A25-86AF-7D9797F69B32}"/>
          </ac:picMkLst>
        </pc:picChg>
        <pc:picChg chg="add mod">
          <ac:chgData name="Ariana Dragoiu" userId="9954053e-f122-4687-8706-3793f98a79a6" providerId="ADAL" clId="{2329E0CD-6BE2-4978-95E4-634FDDE7E81E}" dt="2024-10-28T14:20:46.067" v="1902" actId="1076"/>
          <ac:picMkLst>
            <pc:docMk/>
            <pc:sldMk cId="2830038856" sldId="323"/>
            <ac:picMk id="28" creationId="{DAB32AA6-C70F-5736-0899-141FD2CC01CF}"/>
          </ac:picMkLst>
        </pc:picChg>
        <pc:picChg chg="del">
          <ac:chgData name="Ariana Dragoiu" userId="9954053e-f122-4687-8706-3793f98a79a6" providerId="ADAL" clId="{2329E0CD-6BE2-4978-95E4-634FDDE7E81E}" dt="2024-10-28T14:18:45.178" v="1866" actId="478"/>
          <ac:picMkLst>
            <pc:docMk/>
            <pc:sldMk cId="2830038856" sldId="323"/>
            <ac:picMk id="39" creationId="{88BA2EA4-DFA0-802D-C54F-4440CABD7913}"/>
          </ac:picMkLst>
        </pc:picChg>
        <pc:cxnChg chg="mod">
          <ac:chgData name="Ariana Dragoiu" userId="9954053e-f122-4687-8706-3793f98a79a6" providerId="ADAL" clId="{2329E0CD-6BE2-4978-95E4-634FDDE7E81E}" dt="2024-10-28T14:19:37.713" v="1881" actId="208"/>
          <ac:cxnSpMkLst>
            <pc:docMk/>
            <pc:sldMk cId="2830038856" sldId="323"/>
            <ac:cxnSpMk id="8" creationId="{F249FDE0-E15D-5107-56D9-80B6A981AF52}"/>
          </ac:cxnSpMkLst>
        </pc:cxnChg>
        <pc:cxnChg chg="mod">
          <ac:chgData name="Ariana Dragoiu" userId="9954053e-f122-4687-8706-3793f98a79a6" providerId="ADAL" clId="{2329E0CD-6BE2-4978-95E4-634FDDE7E81E}" dt="2024-10-28T14:19:37.713" v="1881" actId="208"/>
          <ac:cxnSpMkLst>
            <pc:docMk/>
            <pc:sldMk cId="2830038856" sldId="323"/>
            <ac:cxnSpMk id="11" creationId="{52D8B074-978B-877B-22EA-B34BD351974D}"/>
          </ac:cxnSpMkLst>
        </pc:cxnChg>
        <pc:cxnChg chg="mod">
          <ac:chgData name="Ariana Dragoiu" userId="9954053e-f122-4687-8706-3793f98a79a6" providerId="ADAL" clId="{2329E0CD-6BE2-4978-95E4-634FDDE7E81E}" dt="2024-10-28T14:19:29.883" v="1879" actId="208"/>
          <ac:cxnSpMkLst>
            <pc:docMk/>
            <pc:sldMk cId="2830038856" sldId="323"/>
            <ac:cxnSpMk id="17" creationId="{E06316E6-4527-C873-B81C-E5A151BC38FF}"/>
          </ac:cxnSpMkLst>
        </pc:cxnChg>
        <pc:cxnChg chg="mod">
          <ac:chgData name="Ariana Dragoiu" userId="9954053e-f122-4687-8706-3793f98a79a6" providerId="ADAL" clId="{2329E0CD-6BE2-4978-95E4-634FDDE7E81E}" dt="2024-10-28T14:19:29.883" v="1879" actId="208"/>
          <ac:cxnSpMkLst>
            <pc:docMk/>
            <pc:sldMk cId="2830038856" sldId="323"/>
            <ac:cxnSpMk id="20" creationId="{2B897149-3D90-7655-0F02-4DAEA76A5ACC}"/>
          </ac:cxnSpMkLst>
        </pc:cxnChg>
      </pc:sldChg>
      <pc:sldChg chg="add del">
        <pc:chgData name="Ariana Dragoiu" userId="9954053e-f122-4687-8706-3793f98a79a6" providerId="ADAL" clId="{2329E0CD-6BE2-4978-95E4-634FDDE7E81E}" dt="2024-10-28T14:17:51.386" v="1857" actId="47"/>
        <pc:sldMkLst>
          <pc:docMk/>
          <pc:sldMk cId="3629469611" sldId="323"/>
        </pc:sldMkLst>
      </pc:sldChg>
      <pc:sldChg chg="modSp add mod ord">
        <pc:chgData name="Ariana Dragoiu" userId="9954053e-f122-4687-8706-3793f98a79a6" providerId="ADAL" clId="{2329E0CD-6BE2-4978-95E4-634FDDE7E81E}" dt="2024-10-28T14:22:20.435" v="1923"/>
        <pc:sldMkLst>
          <pc:docMk/>
          <pc:sldMk cId="4080377078" sldId="324"/>
        </pc:sldMkLst>
        <pc:spChg chg="mod">
          <ac:chgData name="Ariana Dragoiu" userId="9954053e-f122-4687-8706-3793f98a79a6" providerId="ADAL" clId="{2329E0CD-6BE2-4978-95E4-634FDDE7E81E}" dt="2024-10-28T14:22:14.850" v="1920" actId="27636"/>
          <ac:spMkLst>
            <pc:docMk/>
            <pc:sldMk cId="4080377078" sldId="324"/>
            <ac:spMk id="10" creationId="{5BA8BA70-2570-FE7F-8C3F-2859852468FC}"/>
          </ac:spMkLst>
        </pc:spChg>
        <pc:spChg chg="mod">
          <ac:chgData name="Ariana Dragoiu" userId="9954053e-f122-4687-8706-3793f98a79a6" providerId="ADAL" clId="{2329E0CD-6BE2-4978-95E4-634FDDE7E81E}" dt="2024-10-28T14:22:20.435" v="1923"/>
          <ac:spMkLst>
            <pc:docMk/>
            <pc:sldMk cId="4080377078" sldId="324"/>
            <ac:spMk id="11" creationId="{EC8693CA-7FC1-CBA5-094F-2199C567E24A}"/>
          </ac:spMkLst>
        </pc:spChg>
        <pc:spChg chg="mod">
          <ac:chgData name="Ariana Dragoiu" userId="9954053e-f122-4687-8706-3793f98a79a6" providerId="ADAL" clId="{2329E0CD-6BE2-4978-95E4-634FDDE7E81E}" dt="2024-10-28T14:22:09.872" v="1918" actId="20577"/>
          <ac:spMkLst>
            <pc:docMk/>
            <pc:sldMk cId="4080377078" sldId="324"/>
            <ac:spMk id="13" creationId="{7CD940EF-9E97-D986-F3DC-78D82B2C28E8}"/>
          </ac:spMkLst>
        </pc:spChg>
      </pc:sldChg>
      <pc:sldChg chg="addSp delSp modSp add mod ord">
        <pc:chgData name="Ariana Dragoiu" userId="9954053e-f122-4687-8706-3793f98a79a6" providerId="ADAL" clId="{2329E0CD-6BE2-4978-95E4-634FDDE7E81E}" dt="2024-10-28T14:30:02.029" v="2050" actId="208"/>
        <pc:sldMkLst>
          <pc:docMk/>
          <pc:sldMk cId="1256612004" sldId="325"/>
        </pc:sldMkLst>
        <pc:spChg chg="mod">
          <ac:chgData name="Ariana Dragoiu" userId="9954053e-f122-4687-8706-3793f98a79a6" providerId="ADAL" clId="{2329E0CD-6BE2-4978-95E4-634FDDE7E81E}" dt="2024-10-28T14:26:00.879" v="1964"/>
          <ac:spMkLst>
            <pc:docMk/>
            <pc:sldMk cId="1256612004" sldId="325"/>
            <ac:spMk id="2" creationId="{C9FF114A-911E-87B0-444C-9E38EFCF1710}"/>
          </ac:spMkLst>
        </pc:spChg>
        <pc:spChg chg="del">
          <ac:chgData name="Ariana Dragoiu" userId="9954053e-f122-4687-8706-3793f98a79a6" providerId="ADAL" clId="{2329E0CD-6BE2-4978-95E4-634FDDE7E81E}" dt="2024-10-28T14:26:02.908" v="1965" actId="478"/>
          <ac:spMkLst>
            <pc:docMk/>
            <pc:sldMk cId="1256612004" sldId="325"/>
            <ac:spMk id="5" creationId="{9104FAEA-B98F-D00B-9849-F3A46D521E8F}"/>
          </ac:spMkLst>
        </pc:spChg>
        <pc:spChg chg="mod">
          <ac:chgData name="Ariana Dragoiu" userId="9954053e-f122-4687-8706-3793f98a79a6" providerId="ADAL" clId="{2329E0CD-6BE2-4978-95E4-634FDDE7E81E}" dt="2024-10-28T14:26:45.280" v="1991" actId="403"/>
          <ac:spMkLst>
            <pc:docMk/>
            <pc:sldMk cId="1256612004" sldId="325"/>
            <ac:spMk id="9" creationId="{9AD462B2-8C57-879C-4964-772A5F36D701}"/>
          </ac:spMkLst>
        </pc:spChg>
        <pc:spChg chg="del">
          <ac:chgData name="Ariana Dragoiu" userId="9954053e-f122-4687-8706-3793f98a79a6" providerId="ADAL" clId="{2329E0CD-6BE2-4978-95E4-634FDDE7E81E}" dt="2024-10-28T14:26:19.569" v="1976" actId="478"/>
          <ac:spMkLst>
            <pc:docMk/>
            <pc:sldMk cId="1256612004" sldId="325"/>
            <ac:spMk id="10" creationId="{03808876-5E56-DB2F-78B4-85B3A9D6A14E}"/>
          </ac:spMkLst>
        </pc:spChg>
        <pc:spChg chg="add mod">
          <ac:chgData name="Ariana Dragoiu" userId="9954053e-f122-4687-8706-3793f98a79a6" providerId="ADAL" clId="{2329E0CD-6BE2-4978-95E4-634FDDE7E81E}" dt="2024-10-28T14:27:53.389" v="2011" actId="1076"/>
          <ac:spMkLst>
            <pc:docMk/>
            <pc:sldMk cId="1256612004" sldId="325"/>
            <ac:spMk id="15" creationId="{B78F7123-F64A-115C-22B0-AE88530E0F4D}"/>
          </ac:spMkLst>
        </pc:spChg>
        <pc:spChg chg="mod">
          <ac:chgData name="Ariana Dragoiu" userId="9954053e-f122-4687-8706-3793f98a79a6" providerId="ADAL" clId="{2329E0CD-6BE2-4978-95E4-634FDDE7E81E}" dt="2024-10-28T14:26:35.816" v="1985" actId="403"/>
          <ac:spMkLst>
            <pc:docMk/>
            <pc:sldMk cId="1256612004" sldId="325"/>
            <ac:spMk id="18" creationId="{64C90DC7-50E3-82C4-65A6-7083A3985B9D}"/>
          </ac:spMkLst>
        </pc:spChg>
        <pc:spChg chg="del">
          <ac:chgData name="Ariana Dragoiu" userId="9954053e-f122-4687-8706-3793f98a79a6" providerId="ADAL" clId="{2329E0CD-6BE2-4978-95E4-634FDDE7E81E}" dt="2024-10-28T14:26:17.932" v="1975" actId="478"/>
          <ac:spMkLst>
            <pc:docMk/>
            <pc:sldMk cId="1256612004" sldId="325"/>
            <ac:spMk id="19" creationId="{B54E95DE-89EF-5833-0258-765513BD7439}"/>
          </ac:spMkLst>
        </pc:spChg>
        <pc:spChg chg="mod">
          <ac:chgData name="Ariana Dragoiu" userId="9954053e-f122-4687-8706-3793f98a79a6" providerId="ADAL" clId="{2329E0CD-6BE2-4978-95E4-634FDDE7E81E}" dt="2024-10-28T14:26:13.791" v="1973" actId="207"/>
          <ac:spMkLst>
            <pc:docMk/>
            <pc:sldMk cId="1256612004" sldId="325"/>
            <ac:spMk id="24" creationId="{41D2A28C-9B43-2FA7-978B-324192B4F334}"/>
          </ac:spMkLst>
        </pc:spChg>
        <pc:spChg chg="mod">
          <ac:chgData name="Ariana Dragoiu" userId="9954053e-f122-4687-8706-3793f98a79a6" providerId="ADAL" clId="{2329E0CD-6BE2-4978-95E4-634FDDE7E81E}" dt="2024-10-28T14:29:28.611" v="2035" actId="242"/>
          <ac:spMkLst>
            <pc:docMk/>
            <pc:sldMk cId="1256612004" sldId="325"/>
            <ac:spMk id="25" creationId="{B8D961BD-4E06-8AF3-9370-C9A4DD38C140}"/>
          </ac:spMkLst>
        </pc:spChg>
        <pc:spChg chg="mod">
          <ac:chgData name="Ariana Dragoiu" userId="9954053e-f122-4687-8706-3793f98a79a6" providerId="ADAL" clId="{2329E0CD-6BE2-4978-95E4-634FDDE7E81E}" dt="2024-10-28T14:30:02.029" v="2050" actId="208"/>
          <ac:spMkLst>
            <pc:docMk/>
            <pc:sldMk cId="1256612004" sldId="325"/>
            <ac:spMk id="26" creationId="{3E957414-3D5F-5F0E-BC22-BB9798BBE28F}"/>
          </ac:spMkLst>
        </pc:spChg>
        <pc:spChg chg="add del mod">
          <ac:chgData name="Ariana Dragoiu" userId="9954053e-f122-4687-8706-3793f98a79a6" providerId="ADAL" clId="{2329E0CD-6BE2-4978-95E4-634FDDE7E81E}" dt="2024-10-28T14:28:13.353" v="2019"/>
          <ac:spMkLst>
            <pc:docMk/>
            <pc:sldMk cId="1256612004" sldId="325"/>
            <ac:spMk id="29" creationId="{9C77AB5D-7404-FB48-5899-82F08C0D980B}"/>
          </ac:spMkLst>
        </pc:spChg>
        <pc:spChg chg="del">
          <ac:chgData name="Ariana Dragoiu" userId="9954053e-f122-4687-8706-3793f98a79a6" providerId="ADAL" clId="{2329E0CD-6BE2-4978-95E4-634FDDE7E81E}" dt="2024-10-28T14:27:38.367" v="2005" actId="478"/>
          <ac:spMkLst>
            <pc:docMk/>
            <pc:sldMk cId="1256612004" sldId="325"/>
            <ac:spMk id="44" creationId="{CC1E2EFC-E069-0FC2-49CD-57448C9DE660}"/>
          </ac:spMkLst>
        </pc:spChg>
        <pc:spChg chg="del">
          <ac:chgData name="Ariana Dragoiu" userId="9954053e-f122-4687-8706-3793f98a79a6" providerId="ADAL" clId="{2329E0CD-6BE2-4978-95E4-634FDDE7E81E}" dt="2024-10-28T14:27:38.367" v="2005" actId="478"/>
          <ac:spMkLst>
            <pc:docMk/>
            <pc:sldMk cId="1256612004" sldId="325"/>
            <ac:spMk id="45" creationId="{12600E72-EB17-6301-670B-E3778CAB7574}"/>
          </ac:spMkLst>
        </pc:spChg>
        <pc:grpChg chg="mod">
          <ac:chgData name="Ariana Dragoiu" userId="9954053e-f122-4687-8706-3793f98a79a6" providerId="ADAL" clId="{2329E0CD-6BE2-4978-95E4-634FDDE7E81E}" dt="2024-10-28T14:26:08.492" v="1972" actId="1035"/>
          <ac:grpSpMkLst>
            <pc:docMk/>
            <pc:sldMk cId="1256612004" sldId="325"/>
            <ac:grpSpMk id="14" creationId="{F1A6BC6D-4B20-EF57-4E35-FA417CC195C8}"/>
          </ac:grpSpMkLst>
        </pc:grpChg>
        <pc:picChg chg="add mod">
          <ac:chgData name="Ariana Dragoiu" userId="9954053e-f122-4687-8706-3793f98a79a6" providerId="ADAL" clId="{2329E0CD-6BE2-4978-95E4-634FDDE7E81E}" dt="2024-10-28T14:26:54.037" v="1994" actId="14100"/>
          <ac:picMkLst>
            <pc:docMk/>
            <pc:sldMk cId="1256612004" sldId="325"/>
            <ac:picMk id="4" creationId="{335F8310-D981-50E6-BCE2-6EE22718C945}"/>
          </ac:picMkLst>
        </pc:picChg>
        <pc:picChg chg="add del mod">
          <ac:chgData name="Ariana Dragoiu" userId="9954053e-f122-4687-8706-3793f98a79a6" providerId="ADAL" clId="{2329E0CD-6BE2-4978-95E4-634FDDE7E81E}" dt="2024-10-28T14:27:06.062" v="1998" actId="478"/>
          <ac:picMkLst>
            <pc:docMk/>
            <pc:sldMk cId="1256612004" sldId="325"/>
            <ac:picMk id="7" creationId="{EF70F561-9EC5-4A0F-5B47-CA0BCF227FA9}"/>
          </ac:picMkLst>
        </pc:picChg>
        <pc:picChg chg="add mod">
          <ac:chgData name="Ariana Dragoiu" userId="9954053e-f122-4687-8706-3793f98a79a6" providerId="ADAL" clId="{2329E0CD-6BE2-4978-95E4-634FDDE7E81E}" dt="2024-10-28T14:27:30.395" v="2004" actId="1076"/>
          <ac:picMkLst>
            <pc:docMk/>
            <pc:sldMk cId="1256612004" sldId="325"/>
            <ac:picMk id="13" creationId="{5D173344-1E02-97A6-768F-3762A04F6BDA}"/>
          </ac:picMkLst>
        </pc:picChg>
        <pc:picChg chg="del mod">
          <ac:chgData name="Ariana Dragoiu" userId="9954053e-f122-4687-8706-3793f98a79a6" providerId="ADAL" clId="{2329E0CD-6BE2-4978-95E4-634FDDE7E81E}" dt="2024-10-28T14:26:16.429" v="1974" actId="478"/>
          <ac:picMkLst>
            <pc:docMk/>
            <pc:sldMk cId="1256612004" sldId="325"/>
            <ac:picMk id="21" creationId="{CA124D52-FCE8-CA64-73E9-7F169E22432B}"/>
          </ac:picMkLst>
        </pc:picChg>
        <pc:picChg chg="del">
          <ac:chgData name="Ariana Dragoiu" userId="9954053e-f122-4687-8706-3793f98a79a6" providerId="ADAL" clId="{2329E0CD-6BE2-4978-95E4-634FDDE7E81E}" dt="2024-10-28T14:26:20.372" v="1977" actId="478"/>
          <ac:picMkLst>
            <pc:docMk/>
            <pc:sldMk cId="1256612004" sldId="325"/>
            <ac:picMk id="22" creationId="{3F5846E0-B543-7DA5-43E1-8AFED592ECFF}"/>
          </ac:picMkLst>
        </pc:picChg>
        <pc:picChg chg="del">
          <ac:chgData name="Ariana Dragoiu" userId="9954053e-f122-4687-8706-3793f98a79a6" providerId="ADAL" clId="{2329E0CD-6BE2-4978-95E4-634FDDE7E81E}" dt="2024-10-28T14:27:38.367" v="2005" actId="478"/>
          <ac:picMkLst>
            <pc:docMk/>
            <pc:sldMk cId="1256612004" sldId="325"/>
            <ac:picMk id="27" creationId="{456021B3-6D11-1A25-86AF-7D9797F69B32}"/>
          </ac:picMkLst>
        </pc:picChg>
        <pc:picChg chg="del">
          <ac:chgData name="Ariana Dragoiu" userId="9954053e-f122-4687-8706-3793f98a79a6" providerId="ADAL" clId="{2329E0CD-6BE2-4978-95E4-634FDDE7E81E}" dt="2024-10-28T14:27:38.367" v="2005" actId="478"/>
          <ac:picMkLst>
            <pc:docMk/>
            <pc:sldMk cId="1256612004" sldId="325"/>
            <ac:picMk id="28" creationId="{DAB32AA6-C70F-5736-0899-141FD2CC01CF}"/>
          </ac:picMkLst>
        </pc:picChg>
        <pc:cxnChg chg="mod">
          <ac:chgData name="Ariana Dragoiu" userId="9954053e-f122-4687-8706-3793f98a79a6" providerId="ADAL" clId="{2329E0CD-6BE2-4978-95E4-634FDDE7E81E}" dt="2024-10-28T14:26:23.719" v="1978" actId="208"/>
          <ac:cxnSpMkLst>
            <pc:docMk/>
            <pc:sldMk cId="1256612004" sldId="325"/>
            <ac:cxnSpMk id="17" creationId="{E06316E6-4527-C873-B81C-E5A151BC38FF}"/>
          </ac:cxnSpMkLst>
        </pc:cxnChg>
        <pc:cxnChg chg="mod">
          <ac:chgData name="Ariana Dragoiu" userId="9954053e-f122-4687-8706-3793f98a79a6" providerId="ADAL" clId="{2329E0CD-6BE2-4978-95E4-634FDDE7E81E}" dt="2024-10-28T14:26:23.719" v="1978" actId="208"/>
          <ac:cxnSpMkLst>
            <pc:docMk/>
            <pc:sldMk cId="1256612004" sldId="325"/>
            <ac:cxnSpMk id="20" creationId="{2B897149-3D90-7655-0F02-4DAEA76A5ACC}"/>
          </ac:cxnSpMkLst>
        </pc:cxnChg>
      </pc:sldChg>
      <pc:sldChg chg="addSp modSp add mod ord">
        <pc:chgData name="Ariana Dragoiu" userId="9954053e-f122-4687-8706-3793f98a79a6" providerId="ADAL" clId="{2329E0CD-6BE2-4978-95E4-634FDDE7E81E}" dt="2024-10-28T14:44:42.245" v="2422" actId="20577"/>
        <pc:sldMkLst>
          <pc:docMk/>
          <pc:sldMk cId="3761901964" sldId="326"/>
        </pc:sldMkLst>
        <pc:spChg chg="mod">
          <ac:chgData name="Ariana Dragoiu" userId="9954053e-f122-4687-8706-3793f98a79a6" providerId="ADAL" clId="{2329E0CD-6BE2-4978-95E4-634FDDE7E81E}" dt="2024-10-28T14:44:06.224" v="2410"/>
          <ac:spMkLst>
            <pc:docMk/>
            <pc:sldMk cId="3761901964" sldId="326"/>
            <ac:spMk id="10" creationId="{5BA8BA70-2570-FE7F-8C3F-2859852468FC}"/>
          </ac:spMkLst>
        </pc:spChg>
        <pc:spChg chg="mod">
          <ac:chgData name="Ariana Dragoiu" userId="9954053e-f122-4687-8706-3793f98a79a6" providerId="ADAL" clId="{2329E0CD-6BE2-4978-95E4-634FDDE7E81E}" dt="2024-10-28T14:44:14.393" v="2411"/>
          <ac:spMkLst>
            <pc:docMk/>
            <pc:sldMk cId="3761901964" sldId="326"/>
            <ac:spMk id="11" creationId="{EC8693CA-7FC1-CBA5-094F-2199C567E24A}"/>
          </ac:spMkLst>
        </pc:spChg>
        <pc:spChg chg="mod">
          <ac:chgData name="Ariana Dragoiu" userId="9954053e-f122-4687-8706-3793f98a79a6" providerId="ADAL" clId="{2329E0CD-6BE2-4978-95E4-634FDDE7E81E}" dt="2024-10-28T14:44:42.245" v="2422" actId="20577"/>
          <ac:spMkLst>
            <pc:docMk/>
            <pc:sldMk cId="3761901964" sldId="326"/>
            <ac:spMk id="13" creationId="{7CD940EF-9E97-D986-F3DC-78D82B2C28E8}"/>
          </ac:spMkLst>
        </pc:spChg>
        <pc:picChg chg="add mod">
          <ac:chgData name="Ariana Dragoiu" userId="9954053e-f122-4687-8706-3793f98a79a6" providerId="ADAL" clId="{2329E0CD-6BE2-4978-95E4-634FDDE7E81E}" dt="2024-10-28T14:44:26.147" v="2417" actId="1036"/>
          <ac:picMkLst>
            <pc:docMk/>
            <pc:sldMk cId="3761901964" sldId="326"/>
            <ac:picMk id="2" creationId="{F4BF58C8-9390-A361-D331-B13F2A39973B}"/>
          </ac:picMkLst>
        </pc:picChg>
        <pc:picChg chg="add mod">
          <ac:chgData name="Ariana Dragoiu" userId="9954053e-f122-4687-8706-3793f98a79a6" providerId="ADAL" clId="{2329E0CD-6BE2-4978-95E4-634FDDE7E81E}" dt="2024-10-28T14:44:35.595" v="2420" actId="14100"/>
          <ac:picMkLst>
            <pc:docMk/>
            <pc:sldMk cId="3761901964" sldId="326"/>
            <ac:picMk id="3" creationId="{0D3AF0B3-218D-B9B0-16A3-78ABCD67C3D4}"/>
          </ac:picMkLst>
        </pc:picChg>
      </pc:sldChg>
      <pc:sldChg chg="modSp add mod ord">
        <pc:chgData name="Ariana Dragoiu" userId="9954053e-f122-4687-8706-3793f98a79a6" providerId="ADAL" clId="{2329E0CD-6BE2-4978-95E4-634FDDE7E81E}" dt="2024-10-28T14:58:09.011" v="2715" actId="208"/>
        <pc:sldMkLst>
          <pc:docMk/>
          <pc:sldMk cId="1198369773" sldId="327"/>
        </pc:sldMkLst>
        <pc:spChg chg="mod">
          <ac:chgData name="Ariana Dragoiu" userId="9954053e-f122-4687-8706-3793f98a79a6" providerId="ADAL" clId="{2329E0CD-6BE2-4978-95E4-634FDDE7E81E}" dt="2024-10-28T14:57:27.758" v="2703" actId="208"/>
          <ac:spMkLst>
            <pc:docMk/>
            <pc:sldMk cId="1198369773" sldId="327"/>
            <ac:spMk id="76" creationId="{F984BC57-E971-733C-040C-3A834E27FA50}"/>
          </ac:spMkLst>
        </pc:spChg>
        <pc:spChg chg="mod">
          <ac:chgData name="Ariana Dragoiu" userId="9954053e-f122-4687-8706-3793f98a79a6" providerId="ADAL" clId="{2329E0CD-6BE2-4978-95E4-634FDDE7E81E}" dt="2024-10-28T14:56:41.834" v="2680" actId="20577"/>
          <ac:spMkLst>
            <pc:docMk/>
            <pc:sldMk cId="1198369773" sldId="327"/>
            <ac:spMk id="79" creationId="{0B28DA96-0D7C-A3DF-4393-4A3808F767C9}"/>
          </ac:spMkLst>
        </pc:spChg>
        <pc:spChg chg="mod">
          <ac:chgData name="Ariana Dragoiu" userId="9954053e-f122-4687-8706-3793f98a79a6" providerId="ADAL" clId="{2329E0CD-6BE2-4978-95E4-634FDDE7E81E}" dt="2024-10-28T14:58:06.273" v="2714" actId="207"/>
          <ac:spMkLst>
            <pc:docMk/>
            <pc:sldMk cId="1198369773" sldId="327"/>
            <ac:spMk id="85" creationId="{25D52AED-75BA-0844-9728-D4F038A27F66}"/>
          </ac:spMkLst>
        </pc:spChg>
        <pc:spChg chg="mod">
          <ac:chgData name="Ariana Dragoiu" userId="9954053e-f122-4687-8706-3793f98a79a6" providerId="ADAL" clId="{2329E0CD-6BE2-4978-95E4-634FDDE7E81E}" dt="2024-10-28T14:57:57.542" v="2711" actId="207"/>
          <ac:spMkLst>
            <pc:docMk/>
            <pc:sldMk cId="1198369773" sldId="327"/>
            <ac:spMk id="91" creationId="{84106926-3906-7238-24C8-01AEAFC48968}"/>
          </ac:spMkLst>
        </pc:spChg>
        <pc:spChg chg="mod">
          <ac:chgData name="Ariana Dragoiu" userId="9954053e-f122-4687-8706-3793f98a79a6" providerId="ADAL" clId="{2329E0CD-6BE2-4978-95E4-634FDDE7E81E}" dt="2024-10-28T14:56:48.616" v="2681"/>
          <ac:spMkLst>
            <pc:docMk/>
            <pc:sldMk cId="1198369773" sldId="327"/>
            <ac:spMk id="96" creationId="{F50438B2-8755-9E1B-3BDE-0F63E992FAE3}"/>
          </ac:spMkLst>
        </pc:spChg>
        <pc:spChg chg="mod">
          <ac:chgData name="Ariana Dragoiu" userId="9954053e-f122-4687-8706-3793f98a79a6" providerId="ADAL" clId="{2329E0CD-6BE2-4978-95E4-634FDDE7E81E}" dt="2024-10-28T14:57:41.775" v="2708" actId="207"/>
          <ac:spMkLst>
            <pc:docMk/>
            <pc:sldMk cId="1198369773" sldId="327"/>
            <ac:spMk id="97" creationId="{A033E768-58C2-5BCD-4E3B-0C8960CD2DFD}"/>
          </ac:spMkLst>
        </pc:spChg>
        <pc:spChg chg="mod">
          <ac:chgData name="Ariana Dragoiu" userId="9954053e-f122-4687-8706-3793f98a79a6" providerId="ADAL" clId="{2329E0CD-6BE2-4978-95E4-634FDDE7E81E}" dt="2024-10-28T14:57:11.680" v="2697" actId="20577"/>
          <ac:spMkLst>
            <pc:docMk/>
            <pc:sldMk cId="1198369773" sldId="327"/>
            <ac:spMk id="108" creationId="{4447624F-5877-D4B8-F183-AB40832043D2}"/>
          </ac:spMkLst>
        </pc:spChg>
        <pc:spChg chg="mod">
          <ac:chgData name="Ariana Dragoiu" userId="9954053e-f122-4687-8706-3793f98a79a6" providerId="ADAL" clId="{2329E0CD-6BE2-4978-95E4-634FDDE7E81E}" dt="2024-10-28T14:57:34.933" v="2705" actId="207"/>
          <ac:spMkLst>
            <pc:docMk/>
            <pc:sldMk cId="1198369773" sldId="327"/>
            <ac:spMk id="109" creationId="{F011D08D-F638-F217-E6C4-C39584ABD9CA}"/>
          </ac:spMkLst>
        </pc:spChg>
        <pc:grpChg chg="mod">
          <ac:chgData name="Ariana Dragoiu" userId="9954053e-f122-4687-8706-3793f98a79a6" providerId="ADAL" clId="{2329E0CD-6BE2-4978-95E4-634FDDE7E81E}" dt="2024-10-28T14:56:56.172" v="2692" actId="1035"/>
          <ac:grpSpMkLst>
            <pc:docMk/>
            <pc:sldMk cId="1198369773" sldId="327"/>
            <ac:grpSpMk id="93" creationId="{1B0FE6B3-6FD7-0401-EFDE-A488F255EF62}"/>
          </ac:grpSpMkLst>
        </pc:grpChg>
        <pc:picChg chg="mod">
          <ac:chgData name="Ariana Dragoiu" userId="9954053e-f122-4687-8706-3793f98a79a6" providerId="ADAL" clId="{2329E0CD-6BE2-4978-95E4-634FDDE7E81E}" dt="2024-10-28T14:57:25.077" v="2702"/>
          <ac:picMkLst>
            <pc:docMk/>
            <pc:sldMk cId="1198369773" sldId="327"/>
            <ac:picMk id="78" creationId="{28143BC9-F2DC-DB06-03A1-83475A16EBF6}"/>
          </ac:picMkLst>
        </pc:picChg>
        <pc:picChg chg="mod">
          <ac:chgData name="Ariana Dragoiu" userId="9954053e-f122-4687-8706-3793f98a79a6" providerId="ADAL" clId="{2329E0CD-6BE2-4978-95E4-634FDDE7E81E}" dt="2024-10-28T14:57:51.431" v="2710" actId="207"/>
          <ac:picMkLst>
            <pc:docMk/>
            <pc:sldMk cId="1198369773" sldId="327"/>
            <ac:picMk id="111" creationId="{E9A6EEF4-360F-DC49-6B30-652C839A5F28}"/>
          </ac:picMkLst>
        </pc:picChg>
        <pc:picChg chg="mod">
          <ac:chgData name="Ariana Dragoiu" userId="9954053e-f122-4687-8706-3793f98a79a6" providerId="ADAL" clId="{2329E0CD-6BE2-4978-95E4-634FDDE7E81E}" dt="2024-10-28T14:57:39.545" v="2707" actId="207"/>
          <ac:picMkLst>
            <pc:docMk/>
            <pc:sldMk cId="1198369773" sldId="327"/>
            <ac:picMk id="112" creationId="{90889B7A-CFEF-07B6-C46A-FBC56A3B188A}"/>
          </ac:picMkLst>
        </pc:picChg>
        <pc:picChg chg="mod">
          <ac:chgData name="Ariana Dragoiu" userId="9954053e-f122-4687-8706-3793f98a79a6" providerId="ADAL" clId="{2329E0CD-6BE2-4978-95E4-634FDDE7E81E}" dt="2024-10-28T14:57:32.389" v="2704" actId="207"/>
          <ac:picMkLst>
            <pc:docMk/>
            <pc:sldMk cId="1198369773" sldId="327"/>
            <ac:picMk id="113" creationId="{1C6081DE-B306-CABC-CF14-66FB7695C30D}"/>
          </ac:picMkLst>
        </pc:picChg>
        <pc:picChg chg="mod">
          <ac:chgData name="Ariana Dragoiu" userId="9954053e-f122-4687-8706-3793f98a79a6" providerId="ADAL" clId="{2329E0CD-6BE2-4978-95E4-634FDDE7E81E}" dt="2024-10-28T14:58:03.398" v="2713" actId="207"/>
          <ac:picMkLst>
            <pc:docMk/>
            <pc:sldMk cId="1198369773" sldId="327"/>
            <ac:picMk id="114" creationId="{CDB47D47-0DAA-F4CF-AB4D-8847B12A4611}"/>
          </ac:picMkLst>
        </pc:picChg>
        <pc:cxnChg chg="mod">
          <ac:chgData name="Ariana Dragoiu" userId="9954053e-f122-4687-8706-3793f98a79a6" providerId="ADAL" clId="{2329E0CD-6BE2-4978-95E4-634FDDE7E81E}" dt="2024-10-28T14:58:09.011" v="2715" actId="208"/>
          <ac:cxnSpMkLst>
            <pc:docMk/>
            <pc:sldMk cId="1198369773" sldId="327"/>
            <ac:cxnSpMk id="83" creationId="{482377C3-37F3-0E57-9B73-B0E2D71BD837}"/>
          </ac:cxnSpMkLst>
        </pc:cxnChg>
        <pc:cxnChg chg="mod">
          <ac:chgData name="Ariana Dragoiu" userId="9954053e-f122-4687-8706-3793f98a79a6" providerId="ADAL" clId="{2329E0CD-6BE2-4978-95E4-634FDDE7E81E}" dt="2024-10-28T14:58:09.011" v="2715" actId="208"/>
          <ac:cxnSpMkLst>
            <pc:docMk/>
            <pc:sldMk cId="1198369773" sldId="327"/>
            <ac:cxnSpMk id="86" creationId="{F6052F67-EA88-CAB5-7344-3FEEA9B664D2}"/>
          </ac:cxnSpMkLst>
        </pc:cxnChg>
        <pc:cxnChg chg="mod">
          <ac:chgData name="Ariana Dragoiu" userId="9954053e-f122-4687-8706-3793f98a79a6" providerId="ADAL" clId="{2329E0CD-6BE2-4978-95E4-634FDDE7E81E}" dt="2024-10-28T14:58:00.280" v="2712" actId="208"/>
          <ac:cxnSpMkLst>
            <pc:docMk/>
            <pc:sldMk cId="1198369773" sldId="327"/>
            <ac:cxnSpMk id="89" creationId="{6BC621B4-25F8-7308-397B-BB7069AF2590}"/>
          </ac:cxnSpMkLst>
        </pc:cxnChg>
        <pc:cxnChg chg="mod">
          <ac:chgData name="Ariana Dragoiu" userId="9954053e-f122-4687-8706-3793f98a79a6" providerId="ADAL" clId="{2329E0CD-6BE2-4978-95E4-634FDDE7E81E}" dt="2024-10-28T14:58:00.280" v="2712" actId="208"/>
          <ac:cxnSpMkLst>
            <pc:docMk/>
            <pc:sldMk cId="1198369773" sldId="327"/>
            <ac:cxnSpMk id="92" creationId="{CD2CFE0F-8A70-6493-B1C8-E9FF9B7139D6}"/>
          </ac:cxnSpMkLst>
        </pc:cxnChg>
        <pc:cxnChg chg="mod">
          <ac:chgData name="Ariana Dragoiu" userId="9954053e-f122-4687-8706-3793f98a79a6" providerId="ADAL" clId="{2329E0CD-6BE2-4978-95E4-634FDDE7E81E}" dt="2024-10-28T14:57:44.213" v="2709" actId="208"/>
          <ac:cxnSpMkLst>
            <pc:docMk/>
            <pc:sldMk cId="1198369773" sldId="327"/>
            <ac:cxnSpMk id="95" creationId="{B75C1AD8-CCAA-CDBA-CE00-460490D8423A}"/>
          </ac:cxnSpMkLst>
        </pc:cxnChg>
        <pc:cxnChg chg="mod">
          <ac:chgData name="Ariana Dragoiu" userId="9954053e-f122-4687-8706-3793f98a79a6" providerId="ADAL" clId="{2329E0CD-6BE2-4978-95E4-634FDDE7E81E}" dt="2024-10-28T14:57:44.213" v="2709" actId="208"/>
          <ac:cxnSpMkLst>
            <pc:docMk/>
            <pc:sldMk cId="1198369773" sldId="327"/>
            <ac:cxnSpMk id="98" creationId="{21AD5B36-28F9-FE18-2C80-CB5AF566FB9E}"/>
          </ac:cxnSpMkLst>
        </pc:cxnChg>
        <pc:cxnChg chg="mod">
          <ac:chgData name="Ariana Dragoiu" userId="9954053e-f122-4687-8706-3793f98a79a6" providerId="ADAL" clId="{2329E0CD-6BE2-4978-95E4-634FDDE7E81E}" dt="2024-10-28T14:57:37.461" v="2706" actId="208"/>
          <ac:cxnSpMkLst>
            <pc:docMk/>
            <pc:sldMk cId="1198369773" sldId="327"/>
            <ac:cxnSpMk id="107" creationId="{644F7A27-950D-6572-8498-FE8EE7EBB935}"/>
          </ac:cxnSpMkLst>
        </pc:cxnChg>
        <pc:cxnChg chg="mod">
          <ac:chgData name="Ariana Dragoiu" userId="9954053e-f122-4687-8706-3793f98a79a6" providerId="ADAL" clId="{2329E0CD-6BE2-4978-95E4-634FDDE7E81E}" dt="2024-10-28T14:57:37.461" v="2706" actId="208"/>
          <ac:cxnSpMkLst>
            <pc:docMk/>
            <pc:sldMk cId="1198369773" sldId="327"/>
            <ac:cxnSpMk id="110" creationId="{37231A9E-354E-E456-E85A-E946A7CA953E}"/>
          </ac:cxnSpMkLst>
        </pc:cxnChg>
      </pc:sldChg>
      <pc:sldChg chg="modSp add mod ord">
        <pc:chgData name="Ariana Dragoiu" userId="9954053e-f122-4687-8706-3793f98a79a6" providerId="ADAL" clId="{2329E0CD-6BE2-4978-95E4-634FDDE7E81E}" dt="2024-10-28T15:01:01.773" v="2781" actId="113"/>
        <pc:sldMkLst>
          <pc:docMk/>
          <pc:sldMk cId="285026974" sldId="328"/>
        </pc:sldMkLst>
        <pc:spChg chg="mod">
          <ac:chgData name="Ariana Dragoiu" userId="9954053e-f122-4687-8706-3793f98a79a6" providerId="ADAL" clId="{2329E0CD-6BE2-4978-95E4-634FDDE7E81E}" dt="2024-10-28T15:01:01.773" v="2781" actId="113"/>
          <ac:spMkLst>
            <pc:docMk/>
            <pc:sldMk cId="285026974" sldId="328"/>
            <ac:spMk id="3" creationId="{09AD376A-0522-3975-66E0-3227AE196FF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910DC7-F546-3525-2FED-832D1BBB6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D2B170-E3EE-DE30-1A7D-258D816631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C488D-1B53-A14D-B091-CA65AD974E14}" type="datetimeFigureOut">
              <a:rPr lang="en-US" smtClean="0"/>
              <a:t>10/28/2024</a:t>
            </a:fld>
            <a:endParaRPr lang="en-US"/>
          </a:p>
        </p:txBody>
      </p:sp>
      <p:sp>
        <p:nvSpPr>
          <p:cNvPr id="4" name="Footer Placeholder 3">
            <a:extLst>
              <a:ext uri="{FF2B5EF4-FFF2-40B4-BE49-F238E27FC236}">
                <a16:creationId xmlns:a16="http://schemas.microsoft.com/office/drawing/2014/main" id="{E28401BE-A1AB-DBB2-3C33-88A0AF1F1A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A66360-9255-B6CC-2BE9-F9DC031E30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61D6D7-9DBB-504C-A96B-43EE523133EF}" type="slidenum">
              <a:rPr lang="en-US" smtClean="0"/>
              <a:t>‹#›</a:t>
            </a:fld>
            <a:endParaRPr lang="en-US"/>
          </a:p>
        </p:txBody>
      </p:sp>
    </p:spTree>
    <p:extLst>
      <p:ext uri="{BB962C8B-B14F-4D97-AF65-F5344CB8AC3E}">
        <p14:creationId xmlns:p14="http://schemas.microsoft.com/office/powerpoint/2010/main" val="4133547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46</a:t>
            </a:fld>
            <a:endParaRPr lang="en-US"/>
          </a:p>
        </p:txBody>
      </p:sp>
    </p:spTree>
    <p:extLst>
      <p:ext uri="{BB962C8B-B14F-4D97-AF65-F5344CB8AC3E}">
        <p14:creationId xmlns:p14="http://schemas.microsoft.com/office/powerpoint/2010/main" val="177747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99873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998736" y="9325211"/>
            <a:ext cx="4631500" cy="270000"/>
          </a:xfrm>
        </p:spPr>
        <p:txBody>
          <a:bodyPr/>
          <a:lstStyle>
            <a:lvl1pPr marL="0" indent="0">
              <a:buNone/>
              <a:defRPr sz="17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692614" y="8871963"/>
            <a:ext cx="863550" cy="864000"/>
          </a:xfrm>
          <a:prstGeom prst="ellipse">
            <a:avLst/>
          </a:prstGeom>
        </p:spPr>
        <p:txBody>
          <a:bodyPr anchor="ctr"/>
          <a:lstStyle>
            <a:lvl1pPr marL="0" indent="0" algn="ctr">
              <a:buNone/>
              <a:defRPr sz="1349">
                <a:solidFill>
                  <a:schemeClr val="bg1"/>
                </a:solidFill>
              </a:defRPr>
            </a:lvl1pPr>
          </a:lstStyle>
          <a:p>
            <a:endParaRPr lang="en-GB"/>
          </a:p>
        </p:txBody>
      </p:sp>
      <p:pic>
        <p:nvPicPr>
          <p:cNvPr id="15" name="Picture 14">
            <a:extLst>
              <a:ext uri="{FF2B5EF4-FFF2-40B4-BE49-F238E27FC236}">
                <a16:creationId xmlns:a16="http://schemas.microsoft.com/office/drawing/2014/main" id="{98B25DB4-4E2D-3B27-EB4B-C450235BDF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0968771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69261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692616" y="9325211"/>
            <a:ext cx="4631500" cy="270000"/>
          </a:xfrm>
        </p:spPr>
        <p:txBody>
          <a:bodyPr/>
          <a:lstStyle>
            <a:lvl1pPr marL="0" indent="0">
              <a:buNone/>
              <a:defRPr sz="1799">
                <a:solidFill>
                  <a:schemeClr val="bg1"/>
                </a:solidFill>
              </a:defRPr>
            </a:lvl1pPr>
          </a:lstStyle>
          <a:p>
            <a:pPr lvl="0"/>
            <a:r>
              <a:rPr lang="en-US"/>
              <a:t>Job Title</a:t>
            </a:r>
            <a:endParaRPr lang="en-GB"/>
          </a:p>
        </p:txBody>
      </p:sp>
      <p:pic>
        <p:nvPicPr>
          <p:cNvPr id="18" name="Picture 17">
            <a:extLst>
              <a:ext uri="{FF2B5EF4-FFF2-40B4-BE49-F238E27FC236}">
                <a16:creationId xmlns:a16="http://schemas.microsoft.com/office/drawing/2014/main" id="{B731E929-13F3-4037-E84B-385C1E6F07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2216125"/>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746784" y="8739919"/>
            <a:ext cx="5814006" cy="855293"/>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18" name="Title 1"/>
          <p:cNvSpPr>
            <a:spLocks noGrp="1"/>
          </p:cNvSpPr>
          <p:nvPr userDrawn="1">
            <p:ph type="ctrTitle"/>
          </p:nvPr>
        </p:nvSpPr>
        <p:spPr>
          <a:xfrm>
            <a:off x="1416582" y="3237494"/>
            <a:ext cx="7172088"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1416870" y="4800494"/>
            <a:ext cx="7208288"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733667" y="1085487"/>
            <a:ext cx="8516982" cy="5179341"/>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2699"/>
          </a:p>
        </p:txBody>
      </p:sp>
      <p:sp>
        <p:nvSpPr>
          <p:cNvPr id="4" name="Freeform: Shape 3">
            <a:extLst>
              <a:ext uri="{FF2B5EF4-FFF2-40B4-BE49-F238E27FC236}">
                <a16:creationId xmlns:a16="http://schemas.microsoft.com/office/drawing/2014/main" id="{15324C54-B75E-4AC0-90C2-FA558C7716F7}"/>
              </a:ext>
            </a:extLst>
          </p:cNvPr>
          <p:cNvSpPr/>
          <p:nvPr/>
        </p:nvSpPr>
        <p:spPr>
          <a:xfrm>
            <a:off x="73366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5" name="Freeform: Shape 4">
            <a:extLst>
              <a:ext uri="{FF2B5EF4-FFF2-40B4-BE49-F238E27FC236}">
                <a16:creationId xmlns:a16="http://schemas.microsoft.com/office/drawing/2014/main" id="{CAA95478-C099-485F-AD95-A617656C6C7C}"/>
              </a:ext>
            </a:extLst>
          </p:cNvPr>
          <p:cNvSpPr/>
          <p:nvPr/>
        </p:nvSpPr>
        <p:spPr>
          <a:xfrm>
            <a:off x="1161441"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6" name="Freeform: Shape 5">
            <a:extLst>
              <a:ext uri="{FF2B5EF4-FFF2-40B4-BE49-F238E27FC236}">
                <a16:creationId xmlns:a16="http://schemas.microsoft.com/office/drawing/2014/main" id="{D65680A1-86D1-44C2-AA38-0DF5735F1F26}"/>
              </a:ext>
            </a:extLst>
          </p:cNvPr>
          <p:cNvSpPr/>
          <p:nvPr/>
        </p:nvSpPr>
        <p:spPr>
          <a:xfrm>
            <a:off x="158903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pic>
        <p:nvPicPr>
          <p:cNvPr id="79" name="Picture 78">
            <a:extLst>
              <a:ext uri="{FF2B5EF4-FFF2-40B4-BE49-F238E27FC236}">
                <a16:creationId xmlns:a16="http://schemas.microsoft.com/office/drawing/2014/main" id="{70CB07D4-9217-A9D5-B591-6D5AD06F85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8726954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746784" y="8739919"/>
            <a:ext cx="5814006" cy="855293"/>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416582" y="3237494"/>
            <a:ext cx="5997530"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416870" y="4800494"/>
            <a:ext cx="6027803"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733668" y="1314088"/>
            <a:ext cx="7279151" cy="5061713"/>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26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grpSp>
      <p:pic>
        <p:nvPicPr>
          <p:cNvPr id="85" name="Picture 84">
            <a:extLst>
              <a:ext uri="{FF2B5EF4-FFF2-40B4-BE49-F238E27FC236}">
                <a16:creationId xmlns:a16="http://schemas.microsoft.com/office/drawing/2014/main" id="{8232C9FB-14D5-4919-3A73-7891CC57B3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6309918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sz="35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790220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41300"/>
            <a:ext cx="16459200" cy="885600"/>
          </a:xfrm>
        </p:spPr>
        <p:txBody>
          <a:bodyPr/>
          <a:lstStyle>
            <a:lvl1pPr>
              <a:defRPr sz="35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0144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2292278" y="2"/>
            <a:ext cx="5995724" cy="9234156"/>
          </a:xfrm>
        </p:spPr>
        <p:txBody>
          <a:bodyPr/>
          <a:lstStyle/>
          <a:p>
            <a:endParaRPr lang="en-IN"/>
          </a:p>
        </p:txBody>
      </p:sp>
      <p:sp>
        <p:nvSpPr>
          <p:cNvPr id="2" name="Title 1"/>
          <p:cNvSpPr>
            <a:spLocks noGrp="1"/>
          </p:cNvSpPr>
          <p:nvPr>
            <p:ph type="title"/>
          </p:nvPr>
        </p:nvSpPr>
        <p:spPr>
          <a:xfrm>
            <a:off x="914402" y="441300"/>
            <a:ext cx="11160820"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914401" y="1706882"/>
            <a:ext cx="10943763" cy="1310640"/>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914401" y="3467102"/>
            <a:ext cx="5367380" cy="576705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6490785" y="3467102"/>
            <a:ext cx="5367380" cy="1882139"/>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6490785" y="6355082"/>
            <a:ext cx="5367380" cy="2916240"/>
          </a:xfrm>
        </p:spPr>
        <p:txBody>
          <a:bodyPr numCol="1"/>
          <a:lstStyle>
            <a:lvl1pPr marL="0" indent="0">
              <a:buNone/>
              <a:defRPr sz="2699">
                <a:solidFill>
                  <a:schemeClr val="bg1"/>
                </a:solidFill>
                <a:latin typeface="Georgia" panose="02040502050405020303" pitchFamily="18" charset="0"/>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914401" y="1361625"/>
            <a:ext cx="1157975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097402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3574828" cy="10286999"/>
          </a:xfrm>
        </p:spPr>
        <p:txBody>
          <a:bodyPr/>
          <a:lstStyle/>
          <a:p>
            <a:endParaRPr lang="en-IN"/>
          </a:p>
        </p:txBody>
      </p:sp>
      <p:sp>
        <p:nvSpPr>
          <p:cNvPr id="2" name="Title 1"/>
          <p:cNvSpPr>
            <a:spLocks noGrp="1"/>
          </p:cNvSpPr>
          <p:nvPr>
            <p:ph type="title"/>
          </p:nvPr>
        </p:nvSpPr>
        <p:spPr>
          <a:xfrm>
            <a:off x="4040836" y="441300"/>
            <a:ext cx="13331057"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4040835" y="1706882"/>
            <a:ext cx="4112181" cy="7527276"/>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8586152" y="1706882"/>
            <a:ext cx="4203574" cy="752727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13222861" y="1706882"/>
            <a:ext cx="4150738" cy="4194227"/>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4040836" y="1361625"/>
            <a:ext cx="13331057"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endParaRPr lang="en-IN"/>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67038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spcBef>
                <a:spcPts val="0"/>
              </a:spcBef>
              <a:buNone/>
              <a:defRPr>
                <a:solidFill>
                  <a:schemeClr val="bg1"/>
                </a:solidFill>
              </a:defRPr>
            </a:lvl1pPr>
            <a:lvl2pPr marL="0" indent="0">
              <a:spcBef>
                <a:spcPts val="0"/>
              </a:spcBef>
              <a:buNone/>
              <a:defRPr sz="2699">
                <a:solidFill>
                  <a:schemeClr val="bg1"/>
                </a:solidFill>
              </a:defRPr>
            </a:lvl2pPr>
            <a:lvl3pPr marL="0" indent="0">
              <a:spcBef>
                <a:spcPts val="0"/>
              </a:spcBef>
              <a:buNone/>
              <a:defRPr sz="2399">
                <a:solidFill>
                  <a:schemeClr val="bg1"/>
                </a:solidFill>
              </a:defRPr>
            </a:lvl3pPr>
            <a:lvl4pPr marL="0" indent="0">
              <a:spcBef>
                <a:spcPts val="0"/>
              </a:spcBef>
              <a:buNone/>
              <a:defRPr sz="2099">
                <a:solidFill>
                  <a:schemeClr val="bg1"/>
                </a:solidFill>
              </a:defRPr>
            </a:lvl4pPr>
            <a:lvl5pPr marL="0" indent="0">
              <a:spcBef>
                <a:spcPts val="0"/>
              </a:spcBef>
              <a:buNone/>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21765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42091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47228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715654" y="2233391"/>
            <a:ext cx="3505756" cy="1288257"/>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791">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769624" y="3790148"/>
            <a:ext cx="7933868" cy="2700000"/>
          </a:xfrm>
        </p:spPr>
        <p:txBody>
          <a:bodyPr lIns="90000" tIns="46800" rIns="90000" bIns="46800"/>
          <a:lstStyle>
            <a:lvl1pPr marL="0" indent="0">
              <a:buNone/>
              <a:defRPr lang="en-US" sz="4198" dirty="0" smtClean="0">
                <a:latin typeface="Georgia" panose="02040502050405020303" pitchFamily="18" charset="0"/>
              </a:defRPr>
            </a:lvl1pPr>
          </a:lstStyle>
          <a:p>
            <a:pPr marL="534639" lvl="0" indent="-534639">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769624" y="6949147"/>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769624" y="7457163"/>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123842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5177066" y="3090353"/>
            <a:ext cx="7933868" cy="4538283"/>
          </a:xfrm>
        </p:spPr>
        <p:txBody>
          <a:bodyPr lIns="0" tIns="0" rIns="0" bIns="0">
            <a:noAutofit/>
          </a:bodyPr>
          <a:lstStyle>
            <a:lvl1pPr marL="0" indent="0" algn="ctr">
              <a:buNone/>
              <a:defRPr lang="en-US" sz="4198" dirty="0" smtClean="0">
                <a:latin typeface="Georgia" panose="02040502050405020303" pitchFamily="18" charset="0"/>
              </a:defRPr>
            </a:lvl1pPr>
          </a:lstStyle>
          <a:p>
            <a:pPr marL="534639" lvl="0" indent="-534639"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5177066" y="8260017"/>
            <a:ext cx="7933868" cy="475257"/>
          </a:xfrm>
        </p:spPr>
        <p:txBody>
          <a:bodyPr lIns="0" tIns="0" rIns="0" bIns="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5177066" y="8728076"/>
            <a:ext cx="7933868" cy="475257"/>
          </a:xfrm>
        </p:spPr>
        <p:txBody>
          <a:bodyPr vert="horz" lIns="0" tIns="0" rIns="0" bIns="0" rtlCol="0" anchor="t" anchorCtr="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7391122" y="1469681"/>
            <a:ext cx="3505756" cy="1324031"/>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6791">
                <a:solidFill>
                  <a:schemeClr val="tx2"/>
                </a:solidFill>
                <a:latin typeface="Georgia" panose="02040502050405020303" pitchFamily="18" charset="0"/>
              </a:rPr>
              <a:t>“ </a:t>
            </a:r>
          </a:p>
        </p:txBody>
      </p:sp>
    </p:spTree>
    <p:extLst>
      <p:ext uri="{BB962C8B-B14F-4D97-AF65-F5344CB8AC3E}">
        <p14:creationId xmlns:p14="http://schemas.microsoft.com/office/powerpoint/2010/main" val="1435069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9335908" y="0"/>
            <a:ext cx="8952092" cy="10287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554270" y="3868115"/>
            <a:ext cx="6803395" cy="1583562"/>
          </a:xfrm>
        </p:spPr>
        <p:txBody>
          <a:bodyPr/>
          <a:lstStyle>
            <a:lvl1pPr marL="0" indent="0">
              <a:buNone/>
              <a:defRPr sz="44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554270" y="5760576"/>
            <a:ext cx="6803395" cy="1583562"/>
          </a:xfrm>
        </p:spPr>
        <p:txBody>
          <a:bodyPr/>
          <a:lstStyle>
            <a:lvl1pPr marL="0" indent="0">
              <a:buNone/>
              <a:defRPr sz="2399"/>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endParaRPr lang="en-IN"/>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82201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914400" y="1706881"/>
            <a:ext cx="7432386" cy="6401186"/>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10694622" y="5719932"/>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10694622" y="6083897"/>
            <a:ext cx="4631500" cy="270000"/>
          </a:xfrm>
        </p:spPr>
        <p:txBody>
          <a:bodyPr/>
          <a:lstStyle>
            <a:lvl1pPr marL="0" indent="0">
              <a:buNone/>
              <a:defRPr sz="17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9179730" y="5367125"/>
            <a:ext cx="1167830" cy="1168439"/>
          </a:xfrm>
          <a:prstGeom prst="ellipse">
            <a:avLst/>
          </a:prstGeom>
        </p:spPr>
        <p:txBody>
          <a:bodyPr anchor="ctr"/>
          <a:lstStyle>
            <a:lvl1pPr marL="0" indent="0" algn="ctr">
              <a:buNone/>
              <a:defRPr sz="1349">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9179732" y="1706881"/>
            <a:ext cx="8193870" cy="560711"/>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9179732" y="2452514"/>
            <a:ext cx="8193870" cy="2417331"/>
          </a:xfrm>
        </p:spPr>
        <p:txBody>
          <a:bodyPr/>
          <a:lstStyle>
            <a:lvl1pPr marL="0" indent="0">
              <a:buNone/>
              <a:defRPr sz="23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endParaRPr lang="en-IN"/>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88415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4C1DA39D-5D13-4872-BC0A-CB8AB5BA72E1}"/>
              </a:ext>
            </a:extLst>
          </p:cNvPr>
          <p:cNvSpPr>
            <a:spLocks noGrp="1"/>
          </p:cNvSpPr>
          <p:nvPr>
            <p:ph type="dt" sz="half" idx="19"/>
          </p:nvPr>
        </p:nvSpPr>
        <p:spPr>
          <a:xfrm>
            <a:off x="2142276" y="9706866"/>
            <a:ext cx="1785957" cy="270000"/>
          </a:xfrm>
        </p:spPr>
        <p:txBody>
          <a:bodyPr/>
          <a:lstStyle>
            <a:lvl1pPr>
              <a:defRPr>
                <a:solidFill>
                  <a:schemeClr val="tx1"/>
                </a:solidFill>
              </a:defRPr>
            </a:lvl1pPr>
          </a:lstStyle>
          <a:p>
            <a:r>
              <a:rPr lang="en-US"/>
              <a:t>31 octombrie 2023</a:t>
            </a:r>
          </a:p>
        </p:txBody>
      </p:sp>
      <p:sp>
        <p:nvSpPr>
          <p:cNvPr id="3" name="Footer Placeholder 3">
            <a:extLst>
              <a:ext uri="{FF2B5EF4-FFF2-40B4-BE49-F238E27FC236}">
                <a16:creationId xmlns:a16="http://schemas.microsoft.com/office/drawing/2014/main" id="{C6805F9C-AE33-484C-B4D0-CAEB9CD9CE08}"/>
              </a:ext>
            </a:extLst>
          </p:cNvPr>
          <p:cNvSpPr>
            <a:spLocks noGrp="1"/>
          </p:cNvSpPr>
          <p:nvPr>
            <p:ph type="ftr" sz="quarter" idx="20"/>
          </p:nvPr>
        </p:nvSpPr>
        <p:spPr>
          <a:xfrm>
            <a:off x="4856253" y="9706866"/>
            <a:ext cx="4626740" cy="270000"/>
          </a:xfrm>
        </p:spPr>
        <p:txBody>
          <a:bodyPr/>
          <a:lstStyle>
            <a:lvl1pPr>
              <a:defRPr>
                <a:solidFill>
                  <a:schemeClr val="tx1"/>
                </a:solidFill>
              </a:defRPr>
            </a:lvl1pPr>
          </a:lstStyle>
          <a:p>
            <a:endParaRPr lang="en-IN"/>
          </a:p>
        </p:txBody>
      </p:sp>
      <p:sp>
        <p:nvSpPr>
          <p:cNvPr id="4" name="Slide Number Placeholder 5">
            <a:extLst>
              <a:ext uri="{FF2B5EF4-FFF2-40B4-BE49-F238E27FC236}">
                <a16:creationId xmlns:a16="http://schemas.microsoft.com/office/drawing/2014/main" id="{12804EB2-F7DB-4D56-A6D4-7706480DB272}"/>
              </a:ext>
            </a:extLst>
          </p:cNvPr>
          <p:cNvSpPr>
            <a:spLocks noGrp="1"/>
          </p:cNvSpPr>
          <p:nvPr>
            <p:ph type="sldNum" sz="quarter" idx="21"/>
          </p:nvPr>
        </p:nvSpPr>
        <p:spPr>
          <a:xfrm>
            <a:off x="925350" y="9706866"/>
            <a:ext cx="994081" cy="270000"/>
          </a:xfrm>
        </p:spPr>
        <p:txBody>
          <a:bodyPr/>
          <a:lstStyle>
            <a:lvl1pPr>
              <a:defRPr>
                <a:solidFill>
                  <a:schemeClr val="tx1"/>
                </a:solidFill>
              </a:defRPr>
            </a:lvl1p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96905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buNone/>
              <a:defRPr>
                <a:solidFill>
                  <a:schemeClr val="bg1"/>
                </a:solidFill>
              </a:defRPr>
            </a:lvl1pPr>
            <a:lvl2pPr marL="534639">
              <a:defRPr>
                <a:solidFill>
                  <a:schemeClr val="bg1"/>
                </a:solidFill>
              </a:defRPr>
            </a:lvl2pPr>
            <a:lvl3pPr marL="1069277">
              <a:defRPr>
                <a:solidFill>
                  <a:schemeClr val="bg1"/>
                </a:solidFill>
              </a:defRPr>
            </a:lvl3pPr>
            <a:lvl4pPr marL="1603916">
              <a:defRPr>
                <a:solidFill>
                  <a:schemeClr val="bg1"/>
                </a:solidFill>
              </a:defRPr>
            </a:lvl4pPr>
            <a:lvl5pPr marL="2138555">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141073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1071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914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26847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8493"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4607"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914401" y="1706880"/>
            <a:ext cx="8085601" cy="9612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9294607" y="1706880"/>
            <a:ext cx="8085601" cy="9612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789064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01179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7937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891581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02777309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37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8288000" cy="10287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endParaRPr lang="en-IN"/>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9691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0"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36722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C94B4409-2B48-4C2E-B122-78CAC0F6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5"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929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512A84B0-F10A-4A02-AD57-E01F7676B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3" y="0"/>
            <a:ext cx="18278487"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38086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36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5.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pic>
        <p:nvPicPr>
          <p:cNvPr id="10" name="Picture 9" descr="A white paper with a curved edge&#10;&#10;Description automatically generated">
            <a:extLst>
              <a:ext uri="{FF2B5EF4-FFF2-40B4-BE49-F238E27FC236}">
                <a16:creationId xmlns:a16="http://schemas.microsoft.com/office/drawing/2014/main" id="{ECEF00C0-430D-03A9-C6ED-0440C61510CD}"/>
              </a:ext>
            </a:extLst>
          </p:cNvPr>
          <p:cNvPicPr>
            <a:picLocks noChangeAspect="1"/>
          </p:cNvPicPr>
          <p:nvPr userDrawn="1"/>
        </p:nvPicPr>
        <p:blipFill>
          <a:blip r:embed="rId14">
            <a:extLst>
              <a:ext uri="{28A0092B-C50C-407E-A947-70E740481C1C}">
                <a14:useLocalDpi xmlns:a14="http://schemas.microsoft.com/office/drawing/2010/main" val="0"/>
              </a:ext>
            </a:extLst>
          </a:blip>
          <a:srcRect t="15576"/>
          <a:stretch/>
        </p:blipFill>
        <p:spPr>
          <a:xfrm>
            <a:off x="10510" y="0"/>
            <a:ext cx="18277490" cy="10287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441300"/>
            <a:ext cx="16459200" cy="88632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2142276" y="9706866"/>
            <a:ext cx="1785957"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r>
              <a:rPr lang="en-US"/>
              <a:t>31 octombrie 2023</a:t>
            </a:r>
            <a:endParaRPr lang="en-IN"/>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4856253" y="9706866"/>
            <a:ext cx="4626740"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endParaRPr lang="en-IN"/>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925350" y="9706866"/>
            <a:ext cx="994081" cy="270000"/>
          </a:xfrm>
          <a:prstGeom prst="rect">
            <a:avLst/>
          </a:prstGeom>
        </p:spPr>
        <p:txBody>
          <a:bodyPr/>
          <a:lstStyle>
            <a:lvl1pPr marL="0" algn="l" defTabSz="1370868" rtl="0" eaLnBrk="1" latinLnBrk="0" hangingPunct="1">
              <a:defRPr lang="en-GB" sz="1199" kern="1200" smtClean="0">
                <a:solidFill>
                  <a:schemeClr val="bg1"/>
                </a:solidFill>
                <a:latin typeface="EYInterstate" panose="02000503020000020004" pitchFamily="2" charset="0"/>
                <a:ea typeface="+mn-ea"/>
                <a:cs typeface="+mn-cs"/>
              </a:defRPr>
            </a:lvl1pPr>
          </a:lstStyle>
          <a:p>
            <a:r>
              <a:rPr lang="en-IN"/>
              <a:t>Page </a:t>
            </a:r>
            <a:fld id="{F1BC30E3-FFE5-4B91-AA19-87A149EBB9EE}" type="slidenum">
              <a:rPr smtClean="0"/>
              <a:pPr/>
              <a:t>‹#›</a:t>
            </a:fld>
            <a:endParaRPr/>
          </a:p>
        </p:txBody>
      </p:sp>
      <p:pic>
        <p:nvPicPr>
          <p:cNvPr id="11" name="Picture 10">
            <a:extLst>
              <a:ext uri="{FF2B5EF4-FFF2-40B4-BE49-F238E27FC236}">
                <a16:creationId xmlns:a16="http://schemas.microsoft.com/office/drawing/2014/main" id="{2E96881F-46F9-D825-8328-A15A1447334E}"/>
              </a:ext>
            </a:extLst>
          </p:cNvPr>
          <p:cNvPicPr>
            <a:picLocks noChangeAspect="1"/>
          </p:cNvPicPr>
          <p:nvPr userDrawn="1"/>
        </p:nvPicPr>
        <p:blipFill>
          <a:blip r:embed="rId32" cstate="print">
            <a:extLst>
              <a:ext uri="{28A0092B-C50C-407E-A947-70E740481C1C}">
                <a14:useLocalDpi xmlns:a14="http://schemas.microsoft.com/office/drawing/2010/main" val="0"/>
              </a:ext>
            </a:extLst>
          </a:blip>
          <a:srcRect/>
          <a:stretch/>
        </p:blipFill>
        <p:spPr>
          <a:xfrm>
            <a:off x="16368570" y="9337106"/>
            <a:ext cx="994080" cy="687297"/>
          </a:xfrm>
          <a:prstGeom prst="rect">
            <a:avLst/>
          </a:prstGeom>
        </p:spPr>
      </p:pic>
    </p:spTree>
    <p:extLst>
      <p:ext uri="{BB962C8B-B14F-4D97-AF65-F5344CB8AC3E}">
        <p14:creationId xmlns:p14="http://schemas.microsoft.com/office/powerpoint/2010/main" val="7602780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hdr="0" ftr="0"/>
  <p:txStyles>
    <p:titleStyle>
      <a:lvl1pPr algn="l" defTabSz="1370868" rtl="0" eaLnBrk="1" latinLnBrk="0" hangingPunct="1">
        <a:lnSpc>
          <a:spcPct val="85000"/>
        </a:lnSpc>
        <a:spcBef>
          <a:spcPct val="0"/>
        </a:spcBef>
        <a:buNone/>
        <a:defRPr sz="3598" b="0" kern="1200">
          <a:solidFill>
            <a:schemeClr val="bg1"/>
          </a:solidFill>
          <a:latin typeface="EYInterstate Light" panose="02000506000000020004" pitchFamily="2" charset="0"/>
          <a:ea typeface="+mj-ea"/>
          <a:cs typeface="Arial" pitchFamily="34" charset="0"/>
        </a:defRPr>
      </a:lvl1pPr>
    </p:titleStyle>
    <p:bodyStyle>
      <a:lvl1pPr marL="534639" indent="-534639" algn="l" defTabSz="1370868" rtl="0" eaLnBrk="1" latinLnBrk="0" hangingPunct="1">
        <a:spcBef>
          <a:spcPct val="20000"/>
        </a:spcBef>
        <a:buClr>
          <a:schemeClr val="tx2"/>
        </a:buClr>
        <a:buSzPct val="110000"/>
        <a:buFont typeface="EYInterstate Light" panose="02000506000000020004" pitchFamily="2" charset="0"/>
        <a:buChar char="•"/>
        <a:defRPr sz="2998" kern="1200">
          <a:solidFill>
            <a:schemeClr val="bg1"/>
          </a:solidFill>
          <a:latin typeface="EYInterstate Light" panose="02000506000000020004" pitchFamily="2" charset="0"/>
          <a:ea typeface="+mn-ea"/>
          <a:cs typeface="+mn-cs"/>
        </a:defRPr>
      </a:lvl1pPr>
      <a:lvl2pPr marL="1069277" indent="-534639" algn="l" defTabSz="1370868" rtl="0" eaLnBrk="1" latinLnBrk="0" hangingPunct="1">
        <a:spcBef>
          <a:spcPct val="20000"/>
        </a:spcBef>
        <a:buClr>
          <a:schemeClr val="tx2"/>
        </a:buClr>
        <a:buSzPct val="110000"/>
        <a:buFont typeface="EYInterstate Light" panose="02000506000000020004" pitchFamily="2" charset="0"/>
        <a:buChar char="•"/>
        <a:defRPr sz="2699" kern="1200">
          <a:solidFill>
            <a:schemeClr val="bg1"/>
          </a:solidFill>
          <a:latin typeface="EYInterstate Light" panose="02000506000000020004" pitchFamily="2" charset="0"/>
          <a:ea typeface="+mn-ea"/>
          <a:cs typeface="+mn-cs"/>
        </a:defRPr>
      </a:lvl2pPr>
      <a:lvl3pPr marL="1603916" indent="-534639" algn="l" defTabSz="1370868" rtl="0" eaLnBrk="1" latinLnBrk="0" hangingPunct="1">
        <a:spcBef>
          <a:spcPct val="20000"/>
        </a:spcBef>
        <a:buClr>
          <a:schemeClr val="tx2"/>
        </a:buClr>
        <a:buSzPct val="110000"/>
        <a:buFont typeface="EYInterstate Light" panose="02000506000000020004" pitchFamily="2" charset="0"/>
        <a:buChar char="•"/>
        <a:defRPr sz="2399" kern="1200">
          <a:solidFill>
            <a:schemeClr val="bg1"/>
          </a:solidFill>
          <a:latin typeface="EYInterstate Light" panose="02000506000000020004" pitchFamily="2" charset="0"/>
          <a:ea typeface="+mn-ea"/>
          <a:cs typeface="+mn-cs"/>
        </a:defRPr>
      </a:lvl3pPr>
      <a:lvl4pPr marL="2138555" indent="-534639" algn="l" defTabSz="1370868" rtl="0" eaLnBrk="1" latinLnBrk="0" hangingPunct="1">
        <a:spcBef>
          <a:spcPct val="20000"/>
        </a:spcBef>
        <a:buClr>
          <a:schemeClr val="tx2"/>
        </a:buClr>
        <a:buSzPct val="110000"/>
        <a:buFont typeface="EYInterstate Light" panose="02000506000000020004" pitchFamily="2" charset="0"/>
        <a:buChar char="•"/>
        <a:defRPr sz="2099" kern="1200">
          <a:solidFill>
            <a:schemeClr val="bg1"/>
          </a:solidFill>
          <a:latin typeface="EYInterstate Light" panose="02000506000000020004" pitchFamily="2" charset="0"/>
          <a:ea typeface="+mn-ea"/>
          <a:cs typeface="+mn-cs"/>
        </a:defRPr>
      </a:lvl4pPr>
      <a:lvl5pPr marL="2673194" indent="-534639" algn="l" defTabSz="1370868"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5pPr>
      <a:lvl6pPr marL="3769888"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6pPr>
      <a:lvl7pPr marL="4455323"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7pPr>
      <a:lvl8pPr marL="5140757"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8pPr>
      <a:lvl9pPr marL="5826191"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9pPr>
    </p:bodyStyle>
    <p:otherStyle>
      <a:defPPr>
        <a:defRPr lang="en-US"/>
      </a:defPPr>
      <a:lvl1pPr marL="0" algn="l" defTabSz="1370868" rtl="0" eaLnBrk="1" latinLnBrk="0" hangingPunct="1">
        <a:defRPr sz="2699" kern="1200">
          <a:solidFill>
            <a:schemeClr val="tx1"/>
          </a:solidFill>
          <a:latin typeface="+mn-lt"/>
          <a:ea typeface="+mn-ea"/>
          <a:cs typeface="+mn-cs"/>
        </a:defRPr>
      </a:lvl1pPr>
      <a:lvl2pPr marL="685434" algn="l" defTabSz="1370868" rtl="0" eaLnBrk="1" latinLnBrk="0" hangingPunct="1">
        <a:defRPr sz="2699" kern="1200">
          <a:solidFill>
            <a:schemeClr val="tx1"/>
          </a:solidFill>
          <a:latin typeface="+mn-lt"/>
          <a:ea typeface="+mn-ea"/>
          <a:cs typeface="+mn-cs"/>
        </a:defRPr>
      </a:lvl2pPr>
      <a:lvl3pPr marL="1370868" algn="l" defTabSz="1370868" rtl="0" eaLnBrk="1" latinLnBrk="0" hangingPunct="1">
        <a:defRPr sz="2699" kern="1200">
          <a:solidFill>
            <a:schemeClr val="tx1"/>
          </a:solidFill>
          <a:latin typeface="+mn-lt"/>
          <a:ea typeface="+mn-ea"/>
          <a:cs typeface="+mn-cs"/>
        </a:defRPr>
      </a:lvl3pPr>
      <a:lvl4pPr marL="2056303" algn="l" defTabSz="1370868" rtl="0" eaLnBrk="1" latinLnBrk="0" hangingPunct="1">
        <a:defRPr sz="2699" kern="1200">
          <a:solidFill>
            <a:schemeClr val="tx1"/>
          </a:solidFill>
          <a:latin typeface="+mn-lt"/>
          <a:ea typeface="+mn-ea"/>
          <a:cs typeface="+mn-cs"/>
        </a:defRPr>
      </a:lvl4pPr>
      <a:lvl5pPr marL="2741737" algn="l" defTabSz="1370868" rtl="0" eaLnBrk="1" latinLnBrk="0" hangingPunct="1">
        <a:defRPr sz="2699" kern="1200">
          <a:solidFill>
            <a:schemeClr val="tx1"/>
          </a:solidFill>
          <a:latin typeface="+mn-lt"/>
          <a:ea typeface="+mn-ea"/>
          <a:cs typeface="+mn-cs"/>
        </a:defRPr>
      </a:lvl5pPr>
      <a:lvl6pPr marL="3427171" algn="l" defTabSz="1370868" rtl="0" eaLnBrk="1" latinLnBrk="0" hangingPunct="1">
        <a:defRPr sz="2699" kern="1200">
          <a:solidFill>
            <a:schemeClr val="tx1"/>
          </a:solidFill>
          <a:latin typeface="+mn-lt"/>
          <a:ea typeface="+mn-ea"/>
          <a:cs typeface="+mn-cs"/>
        </a:defRPr>
      </a:lvl6pPr>
      <a:lvl7pPr marL="4112605" algn="l" defTabSz="1370868" rtl="0" eaLnBrk="1" latinLnBrk="0" hangingPunct="1">
        <a:defRPr sz="2699" kern="1200">
          <a:solidFill>
            <a:schemeClr val="tx1"/>
          </a:solidFill>
          <a:latin typeface="+mn-lt"/>
          <a:ea typeface="+mn-ea"/>
          <a:cs typeface="+mn-cs"/>
        </a:defRPr>
      </a:lvl7pPr>
      <a:lvl8pPr marL="4798040" algn="l" defTabSz="1370868" rtl="0" eaLnBrk="1" latinLnBrk="0" hangingPunct="1">
        <a:defRPr sz="2699" kern="1200">
          <a:solidFill>
            <a:schemeClr val="tx1"/>
          </a:solidFill>
          <a:latin typeface="+mn-lt"/>
          <a:ea typeface="+mn-ea"/>
          <a:cs typeface="+mn-cs"/>
        </a:defRPr>
      </a:lvl8pPr>
      <a:lvl9pPr marL="5483474" algn="l" defTabSz="1370868" rtl="0" eaLnBrk="1" latinLnBrk="0" hangingPunct="1">
        <a:defRPr sz="26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3" Type="http://schemas.openxmlformats.org/officeDocument/2006/relationships/image" Target="../media/image42.svg"/><Relationship Id="rId18" Type="http://schemas.openxmlformats.org/officeDocument/2006/relationships/image" Target="../media/image47.png"/><Relationship Id="rId26" Type="http://schemas.openxmlformats.org/officeDocument/2006/relationships/image" Target="../media/image55.png"/><Relationship Id="rId39" Type="http://schemas.openxmlformats.org/officeDocument/2006/relationships/image" Target="../media/image68.svg"/><Relationship Id="rId21" Type="http://schemas.openxmlformats.org/officeDocument/2006/relationships/image" Target="../media/image50.svg"/><Relationship Id="rId34" Type="http://schemas.openxmlformats.org/officeDocument/2006/relationships/image" Target="../media/image63.png"/><Relationship Id="rId42" Type="http://schemas.openxmlformats.org/officeDocument/2006/relationships/image" Target="../media/image71.png"/><Relationship Id="rId7" Type="http://schemas.openxmlformats.org/officeDocument/2006/relationships/image" Target="../media/image36.sv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svg"/><Relationship Id="rId41"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24" Type="http://schemas.openxmlformats.org/officeDocument/2006/relationships/image" Target="../media/image53.png"/><Relationship Id="rId32" Type="http://schemas.openxmlformats.org/officeDocument/2006/relationships/image" Target="../media/image61.png"/><Relationship Id="rId37" Type="http://schemas.openxmlformats.org/officeDocument/2006/relationships/image" Target="../media/image66.svg"/><Relationship Id="rId40" Type="http://schemas.openxmlformats.org/officeDocument/2006/relationships/image" Target="../media/image69.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57.png"/><Relationship Id="rId36" Type="http://schemas.openxmlformats.org/officeDocument/2006/relationships/image" Target="../media/image65.png"/><Relationship Id="rId10" Type="http://schemas.openxmlformats.org/officeDocument/2006/relationships/image" Target="../media/image39.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svg"/><Relationship Id="rId30" Type="http://schemas.openxmlformats.org/officeDocument/2006/relationships/image" Target="../media/image59.png"/><Relationship Id="rId35" Type="http://schemas.openxmlformats.org/officeDocument/2006/relationships/image" Target="../media/image64.svg"/><Relationship Id="rId43" Type="http://schemas.openxmlformats.org/officeDocument/2006/relationships/image" Target="../media/image72.svg"/><Relationship Id="rId8" Type="http://schemas.openxmlformats.org/officeDocument/2006/relationships/image" Target="../media/image37.png"/><Relationship Id="rId3" Type="http://schemas.openxmlformats.org/officeDocument/2006/relationships/image" Target="../media/image32.svg"/><Relationship Id="rId12" Type="http://schemas.openxmlformats.org/officeDocument/2006/relationships/image" Target="../media/image41.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38"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81.png"/><Relationship Id="rId7" Type="http://schemas.openxmlformats.org/officeDocument/2006/relationships/package" Target="../embeddings/Microsoft_Excel_Worksheet.xlsx"/><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86.emf"/><Relationship Id="rId21" Type="http://schemas.openxmlformats.org/officeDocument/2006/relationships/image" Target="../media/image56.svg"/><Relationship Id="rId34" Type="http://schemas.openxmlformats.org/officeDocument/2006/relationships/image" Target="../media/image69.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5" Type="http://schemas.openxmlformats.org/officeDocument/2006/relationships/image" Target="../media/image60.svg"/><Relationship Id="rId33" Type="http://schemas.openxmlformats.org/officeDocument/2006/relationships/image" Target="../media/image68.svg"/><Relationship Id="rId38" Type="http://schemas.openxmlformats.org/officeDocument/2006/relationships/package" Target="../embeddings/Microsoft_Word_Document.docx"/><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svg"/><Relationship Id="rId31" Type="http://schemas.openxmlformats.org/officeDocument/2006/relationships/image" Target="../media/image66.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svg"/><Relationship Id="rId30" Type="http://schemas.openxmlformats.org/officeDocument/2006/relationships/image" Target="../media/image65.png"/><Relationship Id="rId35" Type="http://schemas.openxmlformats.org/officeDocument/2006/relationships/image" Target="../media/image70.svg"/><Relationship Id="rId8" Type="http://schemas.openxmlformats.org/officeDocument/2006/relationships/image" Target="../media/image43.png"/><Relationship Id="rId3" Type="http://schemas.openxmlformats.org/officeDocument/2006/relationships/image" Target="../media/image38.sv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svg"/><Relationship Id="rId10" Type="http://schemas.openxmlformats.org/officeDocument/2006/relationships/image" Target="../media/image95.svg"/><Relationship Id="rId4" Type="http://schemas.openxmlformats.org/officeDocument/2006/relationships/image" Target="../media/image89.png"/><Relationship Id="rId9" Type="http://schemas.openxmlformats.org/officeDocument/2006/relationships/image" Target="../media/image94.pn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4.sv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svg"/><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3" Type="http://schemas.openxmlformats.org/officeDocument/2006/relationships/image" Target="../media/image120.svg"/><Relationship Id="rId7" Type="http://schemas.openxmlformats.org/officeDocument/2006/relationships/image" Target="../media/image106.sv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22.svg"/><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3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35.sv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50.svg"/><Relationship Id="rId11" Type="http://schemas.openxmlformats.org/officeDocument/2006/relationships/image" Target="../media/image134.png"/><Relationship Id="rId5" Type="http://schemas.openxmlformats.org/officeDocument/2006/relationships/image" Target="../media/image149.png"/><Relationship Id="rId10" Type="http://schemas.openxmlformats.org/officeDocument/2006/relationships/image" Target="../media/image154.svg"/><Relationship Id="rId4" Type="http://schemas.openxmlformats.org/officeDocument/2006/relationships/image" Target="../media/image148.svg"/><Relationship Id="rId9" Type="http://schemas.openxmlformats.org/officeDocument/2006/relationships/image" Target="../media/image153.png"/></Relationships>
</file>

<file path=ppt/slides/_rels/slide44.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6.svg"/><Relationship Id="rId7" Type="http://schemas.openxmlformats.org/officeDocument/2006/relationships/image" Target="../media/image148.sv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50.svg"/><Relationship Id="rId5" Type="http://schemas.openxmlformats.org/officeDocument/2006/relationships/image" Target="../media/image158.svg"/><Relationship Id="rId10" Type="http://schemas.openxmlformats.org/officeDocument/2006/relationships/image" Target="../media/image149.png"/><Relationship Id="rId4" Type="http://schemas.openxmlformats.org/officeDocument/2006/relationships/image" Target="../media/image157.png"/><Relationship Id="rId9" Type="http://schemas.openxmlformats.org/officeDocument/2006/relationships/image" Target="../media/image154.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D73D46D1-19A4-8D81-7779-0D1340CDEB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id="{F5C3EC1E-7562-83B0-77D2-17A0065595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C1DD9E89-4174-867D-8E5F-AE4531638C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
        <p:nvSpPr>
          <p:cNvPr id="2" name="Title 1">
            <a:extLst>
              <a:ext uri="{FF2B5EF4-FFF2-40B4-BE49-F238E27FC236}">
                <a16:creationId xmlns:a16="http://schemas.microsoft.com/office/drawing/2014/main" id="{2EB1C620-06AB-4BA0-885D-04D5F7E0889D}"/>
              </a:ext>
            </a:extLst>
          </p:cNvPr>
          <p:cNvSpPr txBox="1">
            <a:spLocks/>
          </p:cNvSpPr>
          <p:nvPr/>
        </p:nvSpPr>
        <p:spPr>
          <a:xfrm>
            <a:off x="1066800" y="2682875"/>
            <a:ext cx="16002000" cy="24606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b="1" dirty="0">
                <a:solidFill>
                  <a:srgbClr val="234C93"/>
                </a:solidFill>
                <a:ea typeface="+mn-ea"/>
                <a:cs typeface="+mn-cs"/>
              </a:rPr>
              <a:t>Servicii de consultanță în vederea elaborării de studii/ analize și proiecte de acte normative și acordarea de suport în vederea implementării jalonului 419 - PNRR</a:t>
            </a:r>
            <a:endParaRPr lang="en-US" dirty="0"/>
          </a:p>
        </p:txBody>
      </p:sp>
      <p:sp>
        <p:nvSpPr>
          <p:cNvPr id="4" name="Subtitle 2">
            <a:extLst>
              <a:ext uri="{FF2B5EF4-FFF2-40B4-BE49-F238E27FC236}">
                <a16:creationId xmlns:a16="http://schemas.microsoft.com/office/drawing/2014/main" id="{EB91176D-5A29-13AA-2E46-A3DF1EA2A915}"/>
              </a:ext>
            </a:extLst>
          </p:cNvPr>
          <p:cNvSpPr txBox="1">
            <a:spLocks/>
          </p:cNvSpPr>
          <p:nvPr/>
        </p:nvSpPr>
        <p:spPr>
          <a:xfrm>
            <a:off x="5938764" y="5963492"/>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Conferință Jalon 419</a:t>
            </a:r>
          </a:p>
          <a:p>
            <a:pPr marL="0" indent="0" algn="ctr">
              <a:lnSpc>
                <a:spcPct val="90000"/>
              </a:lnSpc>
              <a:spcBef>
                <a:spcPts val="1200"/>
              </a:spcBef>
              <a:buFont typeface="Arial" pitchFamily="34" charset="0"/>
              <a:buNone/>
              <a:defRPr/>
            </a:pPr>
            <a:r>
              <a:rPr lang="en-US" b="1" dirty="0">
                <a:solidFill>
                  <a:schemeClr val="tx1">
                    <a:lumMod val="50000"/>
                    <a:lumOff val="50000"/>
                  </a:schemeClr>
                </a:solidFill>
                <a:latin typeface="Trebuchet MS" panose="020B0603020202020204" pitchFamily="34" charset="0"/>
              </a:rPr>
              <a:t>2</a:t>
            </a:r>
            <a:r>
              <a:rPr lang="ro-RO" b="1" dirty="0">
                <a:solidFill>
                  <a:schemeClr val="tx1">
                    <a:lumMod val="50000"/>
                    <a:lumOff val="50000"/>
                  </a:schemeClr>
                </a:solidFill>
                <a:latin typeface="Trebuchet MS" panose="020B0603020202020204" pitchFamily="34" charset="0"/>
              </a:rPr>
              <a:t>9</a:t>
            </a:r>
            <a:r>
              <a:rPr lang="en-US" b="1" dirty="0">
                <a:solidFill>
                  <a:schemeClr val="tx1">
                    <a:lumMod val="50000"/>
                    <a:lumOff val="50000"/>
                  </a:schemeClr>
                </a:solidFill>
                <a:latin typeface="Trebuchet MS" panose="020B0603020202020204" pitchFamily="34" charset="0"/>
              </a:rPr>
              <a:t> </a:t>
            </a:r>
            <a:r>
              <a:rPr lang="ro-RO" b="1" dirty="0">
                <a:solidFill>
                  <a:schemeClr val="tx1">
                    <a:lumMod val="50000"/>
                    <a:lumOff val="50000"/>
                  </a:schemeClr>
                </a:solidFill>
                <a:latin typeface="Trebuchet MS" panose="020B0603020202020204" pitchFamily="34" charset="0"/>
              </a:rPr>
              <a:t>Octombrie</a:t>
            </a:r>
            <a:r>
              <a:rPr lang="en-US" b="1" dirty="0">
                <a:solidFill>
                  <a:schemeClr val="tx1">
                    <a:lumMod val="50000"/>
                    <a:lumOff val="50000"/>
                  </a:schemeClr>
                </a:solidFill>
                <a:latin typeface="Trebuchet MS" panose="020B0603020202020204" pitchFamily="34" charset="0"/>
              </a:rPr>
              <a:t> 2024</a:t>
            </a:r>
            <a:endParaRPr lang="ro-RO" b="1" dirty="0">
              <a:solidFill>
                <a:schemeClr val="tx1">
                  <a:lumMod val="50000"/>
                  <a:lumOff val="50000"/>
                </a:schemeClr>
              </a:solidFill>
              <a:latin typeface="Trebuchet MS" panose="020B0603020202020204" pitchFamily="34" charset="0"/>
            </a:endParaRPr>
          </a:p>
          <a:p>
            <a:pPr algn="ctr"/>
            <a:endParaRPr lang="en-US" dirty="0">
              <a:solidFill>
                <a:schemeClr val="tx1">
                  <a:lumMod val="50000"/>
                  <a:lumOff val="50000"/>
                </a:schemeClr>
              </a:solidFill>
            </a:endParaRPr>
          </a:p>
        </p:txBody>
      </p:sp>
      <p:cxnSp>
        <p:nvCxnSpPr>
          <p:cNvPr id="5" name="Straight Connector 4">
            <a:extLst>
              <a:ext uri="{FF2B5EF4-FFF2-40B4-BE49-F238E27FC236}">
                <a16:creationId xmlns:a16="http://schemas.microsoft.com/office/drawing/2014/main" id="{7965D062-40EE-1C00-AA92-413987F2E6DC}"/>
              </a:ext>
            </a:extLst>
          </p:cNvPr>
          <p:cNvCxnSpPr>
            <a:cxnSpLocks/>
          </p:cNvCxnSpPr>
          <p:nvPr/>
        </p:nvCxnSpPr>
        <p:spPr>
          <a:xfrm>
            <a:off x="8644689" y="5524500"/>
            <a:ext cx="846221"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a:t>
            </a:r>
            <a:r>
              <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livrabilelor</a:t>
            </a:r>
            <a:r>
              <a:rPr lang="en-US" sz="4400" b="1" dirty="0">
                <a:solidFill>
                  <a:schemeClr val="tx2"/>
                </a:solidFill>
                <a:latin typeface="+mj-lt"/>
                <a:cs typeface="Arial" panose="020B0604020202020204" pitchFamily="34" charset="0"/>
              </a:rPr>
              <a:t> (4)</a:t>
            </a:r>
            <a:endPar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276730"/>
            <a:ext cx="381301" cy="3533769"/>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276729"/>
            <a:ext cx="7951391" cy="353376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Identificarea unor concluzii cu privire la </a:t>
            </a:r>
            <a:r>
              <a:rPr kumimoji="0" lang="ro-RO" b="1" i="0" u="none" strike="noStrike" kern="0" cap="none" spc="0" normalizeH="0" baseline="0" noProof="0" dirty="0">
                <a:ln>
                  <a:noFill/>
                </a:ln>
                <a:solidFill>
                  <a:srgbClr val="000000"/>
                </a:solidFill>
                <a:effectLst/>
                <a:uLnTx/>
                <a:uFillTx/>
                <a:ea typeface="+mn-ea"/>
                <a:cs typeface="+mn-cs"/>
              </a:rPr>
              <a:t>legislația în vigoare care reglementează cadrele de competență </a:t>
            </a:r>
            <a:r>
              <a:rPr kumimoji="0" lang="ro-RO" b="0" i="0" u="none" strike="noStrike" kern="0" cap="none" spc="0" normalizeH="0" baseline="0" noProof="0" dirty="0">
                <a:ln>
                  <a:noFill/>
                </a:ln>
                <a:solidFill>
                  <a:srgbClr val="000000"/>
                </a:solidFill>
                <a:effectLst/>
                <a:uLnTx/>
                <a:uFillTx/>
                <a:ea typeface="+mn-ea"/>
                <a:cs typeface="+mn-cs"/>
              </a:rPr>
              <a:t>general și specifice și recomandări privind optimizarea implementării cadrului legal</a:t>
            </a:r>
            <a:r>
              <a:rPr lang="en-US" kern="0" dirty="0">
                <a:solidFill>
                  <a:srgbClr val="000000"/>
                </a:solidFill>
              </a:rPr>
              <a:t>;</a:t>
            </a:r>
            <a:endParaRPr kumimoji="0" lang="ro-RO"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Realizarea unei analize a </a:t>
            </a:r>
            <a:r>
              <a:rPr kumimoji="0" lang="ro-RO" b="1" i="0" u="none" strike="noStrike" kern="0" cap="none" spc="0" normalizeH="0" baseline="0" noProof="0" dirty="0">
                <a:ln>
                  <a:noFill/>
                </a:ln>
                <a:solidFill>
                  <a:srgbClr val="000000"/>
                </a:solidFill>
                <a:effectLst/>
                <a:uLnTx/>
                <a:uFillTx/>
                <a:ea typeface="+mn-ea"/>
                <a:cs typeface="+mn-cs"/>
              </a:rPr>
              <a:t>cadrului instituțional care reglementează cadrele de competență </a:t>
            </a:r>
            <a:r>
              <a:rPr kumimoji="0" lang="ro-RO" b="0" i="0" u="none" strike="noStrike" kern="0" cap="none" spc="0" normalizeH="0" baseline="0" noProof="0" dirty="0">
                <a:ln>
                  <a:noFill/>
                </a:ln>
                <a:solidFill>
                  <a:srgbClr val="000000"/>
                </a:solidFill>
                <a:effectLst/>
                <a:uLnTx/>
                <a:uFillTx/>
                <a:ea typeface="+mn-ea"/>
                <a:cs typeface="+mn-cs"/>
              </a:rPr>
              <a:t>general</a:t>
            </a:r>
            <a:r>
              <a:rPr kumimoji="0" lang="en-US" b="0" i="0" u="none" strike="noStrike" kern="0" cap="none" spc="0" normalizeH="0" baseline="0" noProof="0" dirty="0">
                <a:ln>
                  <a:noFill/>
                </a:ln>
                <a:solidFill>
                  <a:srgbClr val="000000"/>
                </a:solidFill>
                <a:effectLst/>
                <a:uLnTx/>
                <a:uFillTx/>
                <a:ea typeface="+mn-ea"/>
                <a:cs typeface="+mn-cs"/>
              </a:rPr>
              <a:t>e</a:t>
            </a:r>
            <a:r>
              <a:rPr kumimoji="0" lang="ro-RO" b="0" i="0" u="none" strike="noStrike" kern="0" cap="none" spc="0" normalizeH="0" baseline="0" noProof="0" dirty="0">
                <a:ln>
                  <a:noFill/>
                </a:ln>
                <a:solidFill>
                  <a:srgbClr val="000000"/>
                </a:solidFill>
                <a:effectLst/>
                <a:uLnTx/>
                <a:uFillTx/>
                <a:ea typeface="+mn-ea"/>
                <a:cs typeface="+mn-cs"/>
              </a:rPr>
              <a:t> și specifice și recomandări privind optimizarea implementării cadrului instituțional</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Realizarea unui </a:t>
            </a:r>
            <a:r>
              <a:rPr kumimoji="0" lang="ro-RO" b="1" i="0" u="none" strike="noStrike" kern="0" cap="none" spc="0" normalizeH="0" baseline="0" noProof="0" dirty="0">
                <a:ln>
                  <a:noFill/>
                </a:ln>
                <a:solidFill>
                  <a:srgbClr val="000000"/>
                </a:solidFill>
                <a:effectLst/>
                <a:uLnTx/>
                <a:uFillTx/>
                <a:ea typeface="+mn-ea"/>
                <a:cs typeface="+mn-cs"/>
              </a:rPr>
              <a:t>studiu comparativ </a:t>
            </a:r>
            <a:r>
              <a:rPr kumimoji="0" lang="ro-RO" b="0" i="0" u="none" strike="noStrike" kern="0" cap="none" spc="0" normalizeH="0" baseline="0" noProof="0" dirty="0">
                <a:ln>
                  <a:noFill/>
                </a:ln>
                <a:solidFill>
                  <a:srgbClr val="000000"/>
                </a:solidFill>
                <a:effectLst/>
                <a:uLnTx/>
                <a:uFillTx/>
                <a:ea typeface="+mn-ea"/>
                <a:cs typeface="+mn-cs"/>
              </a:rPr>
              <a:t>privind reglementarea și aplicarea cadrelor de competență în </a:t>
            </a:r>
            <a:r>
              <a:rPr kumimoji="0" lang="ro-RO" b="1" i="0" u="none" strike="noStrike" kern="0" cap="none" spc="0" normalizeH="0" baseline="0" noProof="0" dirty="0">
                <a:ln>
                  <a:noFill/>
                </a:ln>
                <a:solidFill>
                  <a:srgbClr val="000000"/>
                </a:solidFill>
                <a:effectLst/>
                <a:uLnTx/>
                <a:uFillTx/>
                <a:ea typeface="+mn-ea"/>
                <a:cs typeface="+mn-cs"/>
              </a:rPr>
              <a:t>cel puțin trei state membre europene</a:t>
            </a:r>
            <a:r>
              <a:rPr kumimoji="0" lang="en-US" b="1" i="0" u="none" strike="noStrike" kern="0" cap="none" spc="0" normalizeH="0" baseline="0" noProof="0" dirty="0">
                <a:ln>
                  <a:noFill/>
                </a:ln>
                <a:solidFill>
                  <a:srgbClr val="000000"/>
                </a:solidFill>
                <a:effectLst/>
                <a:uLnTx/>
                <a:uFillTx/>
                <a:ea typeface="+mn-ea"/>
                <a:cs typeface="+mn-cs"/>
              </a:rPr>
              <a:t>;</a:t>
            </a:r>
            <a:endParaRPr kumimoji="0" lang="ro-RO" b="1"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Realizarea unei analize a </a:t>
            </a:r>
            <a:r>
              <a:rPr kumimoji="0" lang="ro-RO" b="1" i="0" u="none" strike="noStrike" kern="0" cap="none" spc="0" normalizeH="0" baseline="0" noProof="0" dirty="0">
                <a:ln>
                  <a:noFill/>
                </a:ln>
                <a:solidFill>
                  <a:srgbClr val="000000"/>
                </a:solidFill>
                <a:effectLst/>
                <a:uLnTx/>
                <a:uFillTx/>
                <a:ea typeface="+mn-ea"/>
                <a:cs typeface="+mn-cs"/>
              </a:rPr>
              <a:t>aspectelor cheie referitoare la cadrele de competențe </a:t>
            </a:r>
            <a:r>
              <a:rPr kumimoji="0" lang="ro-RO" b="0" i="0" u="none" strike="noStrike" kern="0" cap="none" spc="0" normalizeH="0" baseline="0" noProof="0" dirty="0">
                <a:ln>
                  <a:noFill/>
                </a:ln>
                <a:solidFill>
                  <a:srgbClr val="000000"/>
                </a:solidFill>
                <a:effectLst/>
                <a:uLnTx/>
                <a:uFillTx/>
                <a:ea typeface="+mn-ea"/>
                <a:cs typeface="+mn-cs"/>
              </a:rPr>
              <a:t>care necesită reglementare sau resurse suplimentare</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4014325"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7</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5" y="3398115"/>
            <a:ext cx="7951390"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Studiu privind cadrul legal și instituțional care reglementează cadrele de competență generale și specifice</a:t>
            </a: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rgbClr val="000000"/>
                </a:solidFill>
                <a:effectLst/>
                <a:uLnTx/>
                <a:uFillTx/>
                <a:ea typeface="+mn-ea"/>
                <a:cs typeface="Arial" panose="020B0604020202020204" pitchFamily="34" charset="0"/>
              </a:rPr>
              <a:t>Studiu privind cadrul legal și instituțional care reglementează cadrele de competență generale și specifice</a:t>
            </a:r>
          </a:p>
        </p:txBody>
      </p:sp>
      <p:sp>
        <p:nvSpPr>
          <p:cNvPr id="12" name="Rectangle 11">
            <a:extLst>
              <a:ext uri="{FF2B5EF4-FFF2-40B4-BE49-F238E27FC236}">
                <a16:creationId xmlns:a16="http://schemas.microsoft.com/office/drawing/2014/main" id="{679D7D3E-09AA-B577-C56D-70611F89CE4A}"/>
              </a:ext>
            </a:extLst>
          </p:cNvPr>
          <p:cNvSpPr/>
          <p:nvPr/>
        </p:nvSpPr>
        <p:spPr>
          <a:xfrm>
            <a:off x="457200" y="7962900"/>
            <a:ext cx="381301" cy="10897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13" name="TextBox 12">
            <a:extLst>
              <a:ext uri="{FF2B5EF4-FFF2-40B4-BE49-F238E27FC236}">
                <a16:creationId xmlns:a16="http://schemas.microsoft.com/office/drawing/2014/main" id="{C4AEBA87-9B51-AE55-DDB0-A7E2DA3CB6E1}"/>
              </a:ext>
            </a:extLst>
          </p:cNvPr>
          <p:cNvSpPr txBox="1"/>
          <p:nvPr/>
        </p:nvSpPr>
        <p:spPr>
          <a:xfrm>
            <a:off x="9346009" y="4276730"/>
            <a:ext cx="7951391" cy="3533768"/>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Formularea propunerii de reglementare cu privire la proiectul de </a:t>
            </a:r>
            <a:r>
              <a:rPr kumimoji="0" lang="ro-RO" b="1" i="0" u="none" strike="noStrike" kern="0" cap="none" spc="0" normalizeH="0" baseline="0" noProof="0" dirty="0">
                <a:ln>
                  <a:noFill/>
                </a:ln>
                <a:solidFill>
                  <a:srgbClr val="000000"/>
                </a:solidFill>
                <a:effectLst/>
                <a:uLnTx/>
                <a:uFillTx/>
                <a:ea typeface="+mn-ea"/>
                <a:cs typeface="+mn-cs"/>
              </a:rPr>
              <a:t>act normativ referitor la cadrele de competențe </a:t>
            </a:r>
            <a:r>
              <a:rPr kumimoji="0" lang="ro-RO" i="0" u="none" strike="noStrike" kern="0" cap="none" spc="0" normalizeH="0" baseline="0" noProof="0" dirty="0">
                <a:ln>
                  <a:noFill/>
                </a:ln>
                <a:solidFill>
                  <a:srgbClr val="000000"/>
                </a:solidFill>
                <a:effectLst/>
                <a:uLnTx/>
                <a:uFillTx/>
                <a:ea typeface="+mn-ea"/>
                <a:cs typeface="+mn-cs"/>
              </a:rPr>
              <a:t>pe care ANFP trebuie să îl elaboreze;</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Identificarea </a:t>
            </a:r>
            <a:r>
              <a:rPr kumimoji="0" lang="ro-RO" b="1" i="0" u="none" strike="noStrike" kern="0" cap="none" spc="0" normalizeH="0" baseline="0" noProof="0" dirty="0">
                <a:ln>
                  <a:noFill/>
                </a:ln>
                <a:solidFill>
                  <a:srgbClr val="000000"/>
                </a:solidFill>
                <a:effectLst/>
                <a:uLnTx/>
                <a:uFillTx/>
                <a:ea typeface="+mn-ea"/>
                <a:cs typeface="+mn-cs"/>
              </a:rPr>
              <a:t>lacunelor legislative și propunerea de modificări legislative</a:t>
            </a:r>
            <a:r>
              <a:rPr kumimoji="0" lang="ro-RO" i="0" u="none" strike="noStrike" kern="0" cap="none" spc="0" normalizeH="0" baseline="0" noProof="0" dirty="0">
                <a:ln>
                  <a:noFill/>
                </a:ln>
                <a:solidFill>
                  <a:srgbClr val="000000"/>
                </a:solidFill>
                <a:effectLst/>
                <a:uLnTx/>
                <a:uFillTx/>
                <a:ea typeface="+mn-ea"/>
                <a:cs typeface="+mn-cs"/>
              </a:rPr>
              <a:t>;</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Propunerea de </a:t>
            </a:r>
            <a:r>
              <a:rPr kumimoji="0" lang="ro-RO" b="1" i="0" u="none" strike="noStrike" kern="0" cap="none" spc="0" normalizeH="0" baseline="0" noProof="0" dirty="0">
                <a:ln>
                  <a:noFill/>
                </a:ln>
                <a:solidFill>
                  <a:srgbClr val="000000"/>
                </a:solidFill>
                <a:effectLst/>
                <a:uLnTx/>
                <a:uFillTx/>
                <a:ea typeface="+mn-ea"/>
                <a:cs typeface="+mn-cs"/>
              </a:rPr>
              <a:t>măsuri privind implementarea, monitorizarea şi evaluarea proiectului de act normativ</a:t>
            </a:r>
            <a:r>
              <a:rPr kumimoji="0" lang="ro-RO" i="0" u="none" strike="noStrike" kern="0" cap="none" spc="0" normalizeH="0" baseline="0" noProof="0" dirty="0">
                <a:ln>
                  <a:noFill/>
                </a:ln>
                <a:solidFill>
                  <a:srgbClr val="000000"/>
                </a:solidFill>
                <a:effectLst/>
                <a:uLnTx/>
                <a:uFillTx/>
                <a:ea typeface="+mn-ea"/>
                <a:cs typeface="+mn-cs"/>
              </a:rPr>
              <a:t>;</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Asistență în elaborarea instrumentelor de motivare a actului normativ;</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Asistență în tot procesul de transparență decizională, inclusiv </a:t>
            </a:r>
            <a:r>
              <a:rPr kumimoji="0" lang="ro-RO" b="1" i="0" u="none" strike="noStrike" kern="0" cap="none" spc="0" normalizeH="0" baseline="0" noProof="0" dirty="0">
                <a:ln>
                  <a:noFill/>
                </a:ln>
                <a:solidFill>
                  <a:srgbClr val="000000"/>
                </a:solidFill>
                <a:effectLst/>
                <a:uLnTx/>
                <a:uFillTx/>
                <a:ea typeface="+mn-ea"/>
                <a:cs typeface="+mn-cs"/>
              </a:rPr>
              <a:t>asistență pe circuitul de avizare</a:t>
            </a:r>
            <a:r>
              <a:rPr kumimoji="0" lang="ro-RO" i="0" u="none" strike="noStrike" kern="0" cap="none" spc="0" normalizeH="0" baseline="0" noProof="0" dirty="0">
                <a:ln>
                  <a:noFill/>
                </a:ln>
                <a:solidFill>
                  <a:srgbClr val="000000"/>
                </a:solidFill>
                <a:effectLst/>
                <a:uLnTx/>
                <a:uFillTx/>
                <a:ea typeface="+mn-ea"/>
                <a:cs typeface="+mn-cs"/>
              </a:rPr>
              <a:t>, până la publicarea în Monitorul Oficial. </a:t>
            </a:r>
          </a:p>
        </p:txBody>
      </p:sp>
      <p:sp>
        <p:nvSpPr>
          <p:cNvPr id="14" name="TextBox 13">
            <a:extLst>
              <a:ext uri="{FF2B5EF4-FFF2-40B4-BE49-F238E27FC236}">
                <a16:creationId xmlns:a16="http://schemas.microsoft.com/office/drawing/2014/main" id="{95C2F20A-7B4D-FE96-7DC7-9A9612319DD2}"/>
              </a:ext>
            </a:extLst>
          </p:cNvPr>
          <p:cNvSpPr txBox="1"/>
          <p:nvPr/>
        </p:nvSpPr>
        <p:spPr>
          <a:xfrm>
            <a:off x="12188739"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8</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5" name="Rectangle 14">
            <a:extLst>
              <a:ext uri="{FF2B5EF4-FFF2-40B4-BE49-F238E27FC236}">
                <a16:creationId xmlns:a16="http://schemas.microsoft.com/office/drawing/2014/main" id="{80368A31-4544-4B63-9575-468111346113}"/>
              </a:ext>
            </a:extLst>
          </p:cNvPr>
          <p:cNvSpPr>
            <a:spLocks/>
          </p:cNvSpPr>
          <p:nvPr/>
        </p:nvSpPr>
        <p:spPr>
          <a:xfrm>
            <a:off x="9346008" y="3398115"/>
            <a:ext cx="7951389"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Analiză care să cuprindă propuneri de reglementare și instrumentele de fundamentare și motivare aferente</a:t>
            </a:r>
          </a:p>
        </p:txBody>
      </p:sp>
      <p:sp>
        <p:nvSpPr>
          <p:cNvPr id="16" name="TextBox 15">
            <a:extLst>
              <a:ext uri="{FF2B5EF4-FFF2-40B4-BE49-F238E27FC236}">
                <a16:creationId xmlns:a16="http://schemas.microsoft.com/office/drawing/2014/main" id="{F2C9993E-D63E-7DC6-54EF-2F077D2784B5}"/>
              </a:ext>
            </a:extLst>
          </p:cNvPr>
          <p:cNvSpPr txBox="1"/>
          <p:nvPr/>
        </p:nvSpPr>
        <p:spPr>
          <a:xfrm>
            <a:off x="9346009"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1200" cap="none" spc="0" normalizeH="0" baseline="0" noProof="0" dirty="0">
                <a:ln>
                  <a:noFill/>
                </a:ln>
                <a:solidFill>
                  <a:srgbClr val="000000"/>
                </a:solidFill>
                <a:effectLst/>
                <a:uLnTx/>
                <a:uFillTx/>
                <a:ea typeface="+mn-ea"/>
                <a:cs typeface="Arial" panose="020B0604020202020204" pitchFamily="34" charset="0"/>
              </a:rPr>
              <a:t>Analiză cuprinzând propuneri de reglementare și instrumente de fundamentare și motivare aferente</a:t>
            </a:r>
          </a:p>
        </p:txBody>
      </p:sp>
    </p:spTree>
    <p:extLst>
      <p:ext uri="{BB962C8B-B14F-4D97-AF65-F5344CB8AC3E}">
        <p14:creationId xmlns:p14="http://schemas.microsoft.com/office/powerpoint/2010/main" val="2993578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a:t>
            </a:r>
            <a:r>
              <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livrabilelor</a:t>
            </a:r>
            <a:r>
              <a:rPr kumimoji="0" lang="en-US"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 (5)</a:t>
            </a:r>
            <a:endPar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276730"/>
            <a:ext cx="381301" cy="3533769"/>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276729"/>
            <a:ext cx="16312027" cy="353376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Ghidul de aplicare a cadrelor de competențe pentru </a:t>
            </a:r>
            <a:r>
              <a:rPr kumimoji="0" lang="ro-RO" b="1" i="0" u="none" strike="noStrike" kern="0" cap="none" spc="0" normalizeH="0" baseline="0" noProof="0" dirty="0">
                <a:ln>
                  <a:noFill/>
                </a:ln>
                <a:solidFill>
                  <a:srgbClr val="000000"/>
                </a:solidFill>
                <a:effectLst/>
                <a:uLnTx/>
                <a:uFillTx/>
                <a:ea typeface="+mn-ea"/>
                <a:cs typeface="+mn-cs"/>
              </a:rPr>
              <a:t>membrii comisiilor de concurs</a:t>
            </a:r>
            <a:r>
              <a:rPr kumimoji="0" lang="en-US" b="1" i="0" u="none" strike="noStrike" kern="0" cap="none" spc="0" normalizeH="0" baseline="0" noProof="0" dirty="0">
                <a:ln>
                  <a:noFill/>
                </a:ln>
                <a:solidFill>
                  <a:srgbClr val="000000"/>
                </a:solidFill>
                <a:effectLst/>
                <a:uLnTx/>
                <a:uFillTx/>
                <a:ea typeface="+mn-ea"/>
                <a:cs typeface="+mn-cs"/>
              </a:rPr>
              <a:t>;</a:t>
            </a:r>
            <a:endParaRPr kumimoji="0" lang="ro-RO" b="1"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Ghidul de aplicare a cadrelor de competențe specifice pentru </a:t>
            </a:r>
            <a:r>
              <a:rPr kumimoji="0" lang="ro-RO" b="1" i="0" u="none" strike="noStrike" kern="0" cap="none" spc="0" normalizeH="0" baseline="0" noProof="0" dirty="0">
                <a:ln>
                  <a:noFill/>
                </a:ln>
                <a:solidFill>
                  <a:srgbClr val="000000"/>
                </a:solidFill>
                <a:effectLst/>
                <a:uLnTx/>
                <a:uFillTx/>
                <a:ea typeface="+mn-ea"/>
                <a:cs typeface="+mn-cs"/>
              </a:rPr>
              <a:t>experții responsabili cu evaluarea acestora</a:t>
            </a:r>
            <a:r>
              <a:rPr kumimoji="0" lang="en-US" b="1" i="0" u="none" strike="noStrike" kern="0" cap="none" spc="0" normalizeH="0" baseline="0" noProof="0" dirty="0">
                <a:ln>
                  <a:noFill/>
                </a:ln>
                <a:solidFill>
                  <a:srgbClr val="000000"/>
                </a:solidFill>
                <a:effectLst/>
                <a:uLnTx/>
                <a:uFillTx/>
                <a:ea typeface="+mn-ea"/>
                <a:cs typeface="+mn-cs"/>
              </a:rPr>
              <a:t>;</a:t>
            </a:r>
            <a:endParaRPr kumimoji="0" lang="ro-RO" b="1"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Ghidul de aplicare a cadrelor de competențe pentru </a:t>
            </a:r>
            <a:r>
              <a:rPr kumimoji="0" lang="ro-RO" b="1" i="0" u="none" strike="noStrike" kern="0" cap="none" spc="0" normalizeH="0" baseline="0" noProof="0" dirty="0">
                <a:ln>
                  <a:noFill/>
                </a:ln>
                <a:solidFill>
                  <a:srgbClr val="000000"/>
                </a:solidFill>
                <a:effectLst/>
                <a:uLnTx/>
                <a:uFillTx/>
                <a:ea typeface="+mn-ea"/>
                <a:cs typeface="+mn-cs"/>
              </a:rPr>
              <a:t>personalul din cadrul departamentelor de resurse umane</a:t>
            </a:r>
            <a:r>
              <a:rPr kumimoji="0" lang="en-US" b="1" i="0" u="none" strike="noStrike" kern="0" cap="none" spc="0" normalizeH="0" baseline="0" noProof="0" dirty="0">
                <a:ln>
                  <a:noFill/>
                </a:ln>
                <a:solidFill>
                  <a:srgbClr val="000000"/>
                </a:solidFill>
                <a:effectLst/>
                <a:uLnTx/>
                <a:uFillTx/>
                <a:ea typeface="+mn-ea"/>
                <a:cs typeface="+mn-cs"/>
              </a:rPr>
              <a:t>;</a:t>
            </a:r>
            <a:endParaRPr kumimoji="0" lang="ro-RO" b="1"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Ghidul de aplicare a cadrelor de competențe pentru </a:t>
            </a:r>
            <a:r>
              <a:rPr kumimoji="0" lang="ro-RO" b="1" i="0" u="none" strike="noStrike" kern="0" cap="none" spc="0" normalizeH="0" baseline="0" noProof="0" dirty="0">
                <a:ln>
                  <a:noFill/>
                </a:ln>
                <a:solidFill>
                  <a:srgbClr val="000000"/>
                </a:solidFill>
                <a:effectLst/>
                <a:uLnTx/>
                <a:uFillTx/>
                <a:ea typeface="+mn-ea"/>
                <a:cs typeface="+mn-cs"/>
              </a:rPr>
              <a:t>funcționarii publici de conducere în procesul de evaluare a performanțelor individuale</a:t>
            </a:r>
            <a:r>
              <a:rPr kumimoji="0" lang="en-US" b="1" i="0" u="none" strike="noStrike" kern="0" cap="none" spc="0" normalizeH="0" baseline="0" noProof="0" dirty="0">
                <a:ln>
                  <a:noFill/>
                </a:ln>
                <a:solidFill>
                  <a:srgbClr val="000000"/>
                </a:solidFill>
                <a:effectLst/>
                <a:uLnTx/>
                <a:uFillTx/>
                <a:ea typeface="+mn-ea"/>
                <a:cs typeface="+mn-cs"/>
              </a:rPr>
              <a:t>.</a:t>
            </a:r>
            <a:endParaRPr kumimoji="0" lang="ro-RO" b="1"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endParaRPr kumimoji="0" lang="ro-RO"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7716274"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9</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4" y="3398115"/>
            <a:ext cx="16312025"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Ghiduri/metodologii necesare pentru implementarea utilizării cadrelor de competență pentru toate procesele de MRU</a:t>
            </a: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962900"/>
            <a:ext cx="16312027"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rgbClr val="000000"/>
                </a:solidFill>
                <a:effectLst/>
                <a:uLnTx/>
                <a:uFillTx/>
                <a:ea typeface="+mn-ea"/>
                <a:cs typeface="Arial" panose="020B0604020202020204" pitchFamily="34" charset="0"/>
              </a:rPr>
              <a:t>Ghiduri/metodologii necesare pentru implementarea utilizării cadrelor de competență pentru toate procesele de MRU</a:t>
            </a:r>
          </a:p>
        </p:txBody>
      </p:sp>
      <p:sp>
        <p:nvSpPr>
          <p:cNvPr id="12" name="Rectangle 11">
            <a:extLst>
              <a:ext uri="{FF2B5EF4-FFF2-40B4-BE49-F238E27FC236}">
                <a16:creationId xmlns:a16="http://schemas.microsoft.com/office/drawing/2014/main" id="{679D7D3E-09AA-B577-C56D-70611F89CE4A}"/>
              </a:ext>
            </a:extLst>
          </p:cNvPr>
          <p:cNvSpPr/>
          <p:nvPr/>
        </p:nvSpPr>
        <p:spPr>
          <a:xfrm>
            <a:off x="457200" y="7962900"/>
            <a:ext cx="381301" cy="10897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Tree>
    <p:extLst>
      <p:ext uri="{BB962C8B-B14F-4D97-AF65-F5344CB8AC3E}">
        <p14:creationId xmlns:p14="http://schemas.microsoft.com/office/powerpoint/2010/main" val="74837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a:t>
            </a:r>
            <a:r>
              <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livrabilelor</a:t>
            </a:r>
            <a:r>
              <a:rPr lang="en-US" sz="4400" b="1" dirty="0">
                <a:solidFill>
                  <a:schemeClr val="tx2"/>
                </a:solidFill>
                <a:latin typeface="+mj-lt"/>
                <a:cs typeface="Arial" panose="020B0604020202020204" pitchFamily="34" charset="0"/>
              </a:rPr>
              <a:t> (6)</a:t>
            </a:r>
            <a:endPar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762500"/>
            <a:ext cx="381301" cy="3047999"/>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762499"/>
            <a:ext cx="7951391" cy="304799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Identificarea și propunerea celor mai adecvate tipuri de instruire, pentru toate funcțiile publice, de la nivel central, teritorial și local, iar ulterior și pentru personalul contractual:</a:t>
            </a:r>
          </a:p>
          <a:p>
            <a:pPr marL="762635" lvl="1" indent="-285750">
              <a:lnSpc>
                <a:spcPct val="85000"/>
              </a:lnSpc>
              <a:spcAft>
                <a:spcPts val="300"/>
              </a:spcAft>
              <a:buSzPct val="50000"/>
              <a:buFont typeface="Wingdings" panose="05000000000000000000" pitchFamily="2" charset="2"/>
              <a:buChar char="Ø"/>
              <a:defRPr/>
            </a:pPr>
            <a:r>
              <a:rPr kumimoji="0" lang="ro-RO" b="0" i="0" u="none" strike="noStrike" kern="0" cap="none" spc="0" normalizeH="0" baseline="0" noProof="0" dirty="0">
                <a:ln>
                  <a:noFill/>
                </a:ln>
                <a:solidFill>
                  <a:srgbClr val="000000"/>
                </a:solidFill>
                <a:effectLst/>
                <a:uLnTx/>
                <a:uFillTx/>
                <a:ea typeface="+mn-ea"/>
                <a:cs typeface="+mn-cs"/>
              </a:rPr>
              <a:t>metoda de instruire de tip Webinar</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b="0" i="0" u="none" strike="noStrike" kern="0" cap="none" spc="0" normalizeH="0" baseline="0" noProof="0" dirty="0">
                <a:ln>
                  <a:noFill/>
                </a:ln>
                <a:solidFill>
                  <a:srgbClr val="000000"/>
                </a:solidFill>
                <a:effectLst/>
                <a:uLnTx/>
                <a:uFillTx/>
                <a:ea typeface="+mn-ea"/>
                <a:cs typeface="+mn-cs"/>
              </a:rPr>
              <a:t>metoda de instruire de tip Tutorial</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b="0" i="0" u="none" strike="noStrike" kern="0" cap="none" spc="0" normalizeH="0" baseline="0" noProof="0" dirty="0">
                <a:ln>
                  <a:noFill/>
                </a:ln>
                <a:solidFill>
                  <a:srgbClr val="000000"/>
                </a:solidFill>
                <a:effectLst/>
                <a:uLnTx/>
                <a:uFillTx/>
                <a:ea typeface="+mn-ea"/>
                <a:cs typeface="+mn-cs"/>
              </a:rPr>
              <a:t>metoda de instruire de tip ghid</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b="0" i="0" u="none" strike="noStrike" kern="0" cap="none" spc="0" normalizeH="0" baseline="0" noProof="0" dirty="0">
                <a:ln>
                  <a:noFill/>
                </a:ln>
                <a:solidFill>
                  <a:srgbClr val="000000"/>
                </a:solidFill>
                <a:effectLst/>
                <a:uLnTx/>
                <a:uFillTx/>
                <a:ea typeface="+mn-ea"/>
                <a:cs typeface="+mn-cs"/>
              </a:rPr>
              <a:t>Program de Formare de Formatori</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b="0" i="0" u="none" strike="noStrike" kern="0" cap="none" spc="0" normalizeH="0" baseline="0" noProof="0" dirty="0">
                <a:ln>
                  <a:noFill/>
                </a:ln>
                <a:solidFill>
                  <a:srgbClr val="000000"/>
                </a:solidFill>
                <a:effectLst/>
                <a:uLnTx/>
                <a:uFillTx/>
                <a:ea typeface="+mn-ea"/>
                <a:cs typeface="+mn-cs"/>
              </a:rPr>
              <a:t>Micro-Învățare prin platforma Code of Talent</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Efectuarea unei analize a legislației în vigoare cu privire la cadrele de competențe în toate procesele de MRU</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Analizarea experienței participanților la derularea concursurilor naționale desfășurate</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4014325"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10</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5" y="3398115"/>
            <a:ext cx="7951390" cy="1211983"/>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Actualizarea și dezvoltarea tipurilor de instruire aplicată în ceea ce privește implementarea utilizării cadrelor de competență pentru toate procesele de MRU pentru toate funcțiile publice, de la nivel central, teritorial și local, iar ulterior și pentru personalul contractual (recrutare, promovare, evaluare)</a:t>
            </a: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rgbClr val="000000"/>
                </a:solidFill>
                <a:effectLst/>
                <a:uLnTx/>
                <a:uFillTx/>
                <a:ea typeface="+mn-ea"/>
                <a:cs typeface="Arial" panose="020B0604020202020204" pitchFamily="34" charset="0"/>
              </a:rPr>
              <a:t>Tipuri de instruire aplicată în ceea ce privește implementarea utilizării cadrelor de competență pentru toate procesele de MRU pentru toate funcțiile publice, de la nivel central, teritorial și local, iar ulterior și pentru personalul contractual (recrutare, promovare, evaluare) actualizate și dezvoltate</a:t>
            </a:r>
          </a:p>
        </p:txBody>
      </p:sp>
      <p:sp>
        <p:nvSpPr>
          <p:cNvPr id="12" name="Rectangle 11">
            <a:extLst>
              <a:ext uri="{FF2B5EF4-FFF2-40B4-BE49-F238E27FC236}">
                <a16:creationId xmlns:a16="http://schemas.microsoft.com/office/drawing/2014/main" id="{679D7D3E-09AA-B577-C56D-70611F89CE4A}"/>
              </a:ext>
            </a:extLst>
          </p:cNvPr>
          <p:cNvSpPr/>
          <p:nvPr/>
        </p:nvSpPr>
        <p:spPr>
          <a:xfrm>
            <a:off x="457200" y="7962900"/>
            <a:ext cx="381301" cy="10897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13" name="TextBox 12">
            <a:extLst>
              <a:ext uri="{FF2B5EF4-FFF2-40B4-BE49-F238E27FC236}">
                <a16:creationId xmlns:a16="http://schemas.microsoft.com/office/drawing/2014/main" id="{C4AEBA87-9B51-AE55-DDB0-A7E2DA3CB6E1}"/>
              </a:ext>
            </a:extLst>
          </p:cNvPr>
          <p:cNvSpPr txBox="1"/>
          <p:nvPr/>
        </p:nvSpPr>
        <p:spPr>
          <a:xfrm>
            <a:off x="9346009" y="4762500"/>
            <a:ext cx="7951391" cy="3047998"/>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Raportul de activitate privind aplicarea tipurilor de instruire aplicată:</a:t>
            </a: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Obiectivele instruirii</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Populația țintă vizată</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Metoda de instruire utilizată, materialele și instrumentele aferente</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Calendarul implementării metodei de instruire, inclusiv numărul de iterații/ evenimente</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Liste centralizate de participanți, inclusiv analiza statistică a ratei de participare în funcție de diverse criterii (per tip de instituție, per tip de rol al participantului etc.)</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Raport centralizat de feedback al participanților</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Recomandări pentru ANFP privind organizarea și derularea de evenimente similar</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95C2F20A-7B4D-FE96-7DC7-9A9612319DD2}"/>
              </a:ext>
            </a:extLst>
          </p:cNvPr>
          <p:cNvSpPr txBox="1"/>
          <p:nvPr/>
        </p:nvSpPr>
        <p:spPr>
          <a:xfrm>
            <a:off x="12188739"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11</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5" name="Rectangle 14">
            <a:extLst>
              <a:ext uri="{FF2B5EF4-FFF2-40B4-BE49-F238E27FC236}">
                <a16:creationId xmlns:a16="http://schemas.microsoft.com/office/drawing/2014/main" id="{80368A31-4544-4B63-9575-468111346113}"/>
              </a:ext>
            </a:extLst>
          </p:cNvPr>
          <p:cNvSpPr>
            <a:spLocks/>
          </p:cNvSpPr>
          <p:nvPr/>
        </p:nvSpPr>
        <p:spPr>
          <a:xfrm>
            <a:off x="9346008" y="3398115"/>
            <a:ext cx="7951389" cy="1211983"/>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Derularea instruirii aplicate în ceea ce privește implementarea utilizării cadrelor de competență pentru toate procesele de MRU pentru toate funcțiile publice, de la nivel central, teritorial și local, iar ulterior și pentru personalul contractual</a:t>
            </a:r>
          </a:p>
        </p:txBody>
      </p:sp>
      <p:sp>
        <p:nvSpPr>
          <p:cNvPr id="16" name="TextBox 15">
            <a:extLst>
              <a:ext uri="{FF2B5EF4-FFF2-40B4-BE49-F238E27FC236}">
                <a16:creationId xmlns:a16="http://schemas.microsoft.com/office/drawing/2014/main" id="{F2C9993E-D63E-7DC6-54EF-2F077D2784B5}"/>
              </a:ext>
            </a:extLst>
          </p:cNvPr>
          <p:cNvSpPr txBox="1"/>
          <p:nvPr/>
        </p:nvSpPr>
        <p:spPr>
          <a:xfrm>
            <a:off x="9346009"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1200" cap="none" spc="0" normalizeH="0" baseline="0" noProof="0" dirty="0">
                <a:ln>
                  <a:noFill/>
                </a:ln>
                <a:solidFill>
                  <a:srgbClr val="000000"/>
                </a:solidFill>
                <a:effectLst/>
                <a:uLnTx/>
                <a:uFillTx/>
                <a:ea typeface="+mn-ea"/>
                <a:cs typeface="Arial" panose="020B0604020202020204" pitchFamily="34" charset="0"/>
              </a:rPr>
              <a:t>Instruire aplicată în ceea ce privește implementarea utilizării cadrelor de competență pentru toate procesele de MRU pentru toate funcțiile publice, de la nivel central, teritorial și local, iar ulterior și pentru personalul contractual</a:t>
            </a:r>
          </a:p>
        </p:txBody>
      </p:sp>
    </p:spTree>
    <p:extLst>
      <p:ext uri="{BB962C8B-B14F-4D97-AF65-F5344CB8AC3E}">
        <p14:creationId xmlns:p14="http://schemas.microsoft.com/office/powerpoint/2010/main" val="3905106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326F16-CDEA-B71E-E029-E8A5B41CEBD7}"/>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Graficul de implementare</a:t>
            </a:r>
          </a:p>
        </p:txBody>
      </p:sp>
      <p:graphicFrame>
        <p:nvGraphicFramePr>
          <p:cNvPr id="6" name="Table 4">
            <a:extLst>
              <a:ext uri="{FF2B5EF4-FFF2-40B4-BE49-F238E27FC236}">
                <a16:creationId xmlns:a16="http://schemas.microsoft.com/office/drawing/2014/main" id="{53C1E600-4C7F-9793-8922-AFA12C237561}"/>
              </a:ext>
            </a:extLst>
          </p:cNvPr>
          <p:cNvGraphicFramePr>
            <a:graphicFrameLocks noGrp="1"/>
          </p:cNvGraphicFramePr>
          <p:nvPr>
            <p:extLst>
              <p:ext uri="{D42A27DB-BD31-4B8C-83A1-F6EECF244321}">
                <p14:modId xmlns:p14="http://schemas.microsoft.com/office/powerpoint/2010/main" val="3682253994"/>
              </p:ext>
            </p:extLst>
          </p:nvPr>
        </p:nvGraphicFramePr>
        <p:xfrm>
          <a:off x="947429" y="3009900"/>
          <a:ext cx="16393142" cy="6037864"/>
        </p:xfrm>
        <a:graphic>
          <a:graphicData uri="http://schemas.openxmlformats.org/drawingml/2006/table">
            <a:tbl>
              <a:tblPr firstRow="1" bandRow="1"/>
              <a:tblGrid>
                <a:gridCol w="7782542">
                  <a:extLst>
                    <a:ext uri="{9D8B030D-6E8A-4147-A177-3AD203B41FA5}">
                      <a16:colId xmlns:a16="http://schemas.microsoft.com/office/drawing/2014/main" val="3618144568"/>
                    </a:ext>
                  </a:extLst>
                </a:gridCol>
                <a:gridCol w="685800">
                  <a:extLst>
                    <a:ext uri="{9D8B030D-6E8A-4147-A177-3AD203B41FA5}">
                      <a16:colId xmlns:a16="http://schemas.microsoft.com/office/drawing/2014/main" val="3539644055"/>
                    </a:ext>
                  </a:extLst>
                </a:gridCol>
                <a:gridCol w="495300">
                  <a:extLst>
                    <a:ext uri="{9D8B030D-6E8A-4147-A177-3AD203B41FA5}">
                      <a16:colId xmlns:a16="http://schemas.microsoft.com/office/drawing/2014/main" val="1924771611"/>
                    </a:ext>
                  </a:extLst>
                </a:gridCol>
                <a:gridCol w="495300">
                  <a:extLst>
                    <a:ext uri="{9D8B030D-6E8A-4147-A177-3AD203B41FA5}">
                      <a16:colId xmlns:a16="http://schemas.microsoft.com/office/drawing/2014/main" val="1546820195"/>
                    </a:ext>
                  </a:extLst>
                </a:gridCol>
                <a:gridCol w="495300">
                  <a:extLst>
                    <a:ext uri="{9D8B030D-6E8A-4147-A177-3AD203B41FA5}">
                      <a16:colId xmlns:a16="http://schemas.microsoft.com/office/drawing/2014/main" val="2888142393"/>
                    </a:ext>
                  </a:extLst>
                </a:gridCol>
                <a:gridCol w="495300">
                  <a:extLst>
                    <a:ext uri="{9D8B030D-6E8A-4147-A177-3AD203B41FA5}">
                      <a16:colId xmlns:a16="http://schemas.microsoft.com/office/drawing/2014/main" val="3124697054"/>
                    </a:ext>
                  </a:extLst>
                </a:gridCol>
                <a:gridCol w="495300">
                  <a:extLst>
                    <a:ext uri="{9D8B030D-6E8A-4147-A177-3AD203B41FA5}">
                      <a16:colId xmlns:a16="http://schemas.microsoft.com/office/drawing/2014/main" val="2396699636"/>
                    </a:ext>
                  </a:extLst>
                </a:gridCol>
                <a:gridCol w="495300">
                  <a:extLst>
                    <a:ext uri="{9D8B030D-6E8A-4147-A177-3AD203B41FA5}">
                      <a16:colId xmlns:a16="http://schemas.microsoft.com/office/drawing/2014/main" val="4255474003"/>
                    </a:ext>
                  </a:extLst>
                </a:gridCol>
                <a:gridCol w="495300">
                  <a:extLst>
                    <a:ext uri="{9D8B030D-6E8A-4147-A177-3AD203B41FA5}">
                      <a16:colId xmlns:a16="http://schemas.microsoft.com/office/drawing/2014/main" val="2375368037"/>
                    </a:ext>
                  </a:extLst>
                </a:gridCol>
                <a:gridCol w="495300">
                  <a:extLst>
                    <a:ext uri="{9D8B030D-6E8A-4147-A177-3AD203B41FA5}">
                      <a16:colId xmlns:a16="http://schemas.microsoft.com/office/drawing/2014/main" val="3326892833"/>
                    </a:ext>
                  </a:extLst>
                </a:gridCol>
                <a:gridCol w="495300">
                  <a:extLst>
                    <a:ext uri="{9D8B030D-6E8A-4147-A177-3AD203B41FA5}">
                      <a16:colId xmlns:a16="http://schemas.microsoft.com/office/drawing/2014/main" val="589659620"/>
                    </a:ext>
                  </a:extLst>
                </a:gridCol>
                <a:gridCol w="495300">
                  <a:extLst>
                    <a:ext uri="{9D8B030D-6E8A-4147-A177-3AD203B41FA5}">
                      <a16:colId xmlns:a16="http://schemas.microsoft.com/office/drawing/2014/main" val="1696036262"/>
                    </a:ext>
                  </a:extLst>
                </a:gridCol>
                <a:gridCol w="495300">
                  <a:extLst>
                    <a:ext uri="{9D8B030D-6E8A-4147-A177-3AD203B41FA5}">
                      <a16:colId xmlns:a16="http://schemas.microsoft.com/office/drawing/2014/main" val="1841090226"/>
                    </a:ext>
                  </a:extLst>
                </a:gridCol>
                <a:gridCol w="495300">
                  <a:extLst>
                    <a:ext uri="{9D8B030D-6E8A-4147-A177-3AD203B41FA5}">
                      <a16:colId xmlns:a16="http://schemas.microsoft.com/office/drawing/2014/main" val="4193153038"/>
                    </a:ext>
                  </a:extLst>
                </a:gridCol>
                <a:gridCol w="495300">
                  <a:extLst>
                    <a:ext uri="{9D8B030D-6E8A-4147-A177-3AD203B41FA5}">
                      <a16:colId xmlns:a16="http://schemas.microsoft.com/office/drawing/2014/main" val="471381020"/>
                    </a:ext>
                  </a:extLst>
                </a:gridCol>
                <a:gridCol w="495300">
                  <a:extLst>
                    <a:ext uri="{9D8B030D-6E8A-4147-A177-3AD203B41FA5}">
                      <a16:colId xmlns:a16="http://schemas.microsoft.com/office/drawing/2014/main" val="905452087"/>
                    </a:ext>
                  </a:extLst>
                </a:gridCol>
                <a:gridCol w="495300">
                  <a:extLst>
                    <a:ext uri="{9D8B030D-6E8A-4147-A177-3AD203B41FA5}">
                      <a16:colId xmlns:a16="http://schemas.microsoft.com/office/drawing/2014/main" val="1718809438"/>
                    </a:ext>
                  </a:extLst>
                </a:gridCol>
                <a:gridCol w="495300">
                  <a:extLst>
                    <a:ext uri="{9D8B030D-6E8A-4147-A177-3AD203B41FA5}">
                      <a16:colId xmlns:a16="http://schemas.microsoft.com/office/drawing/2014/main" val="3599031973"/>
                    </a:ext>
                  </a:extLst>
                </a:gridCol>
              </a:tblGrid>
              <a:tr h="216700">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Activit</a:t>
                      </a:r>
                      <a:r>
                        <a:rPr lang="ro-RO" sz="1200" b="1" dirty="0">
                          <a:solidFill>
                            <a:schemeClr val="tx1"/>
                          </a:solidFill>
                          <a:latin typeface="+mn-lt"/>
                          <a:cs typeface="Arial" panose="020B0604020202020204" pitchFamily="34" charset="0"/>
                        </a:rPr>
                        <a:t>ăți</a:t>
                      </a:r>
                      <a:endParaRPr lang="en-US" sz="1200" b="1" dirty="0">
                        <a:solidFill>
                          <a:schemeClr val="tx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Durata</a:t>
                      </a:r>
                      <a:r>
                        <a:rPr lang="en-US" sz="1200" b="1" dirty="0">
                          <a:solidFill>
                            <a:schemeClr val="tx1"/>
                          </a:solidFill>
                          <a:latin typeface="+mn-lt"/>
                          <a:cs typeface="Arial" panose="020B0604020202020204" pitchFamily="34" charset="0"/>
                        </a:rPr>
                        <a:t> (</a:t>
                      </a:r>
                      <a:r>
                        <a:rPr lang="en-US" sz="1200" b="1" dirty="0" err="1">
                          <a:solidFill>
                            <a:schemeClr val="tx1"/>
                          </a:solidFill>
                          <a:latin typeface="+mn-lt"/>
                          <a:cs typeface="Arial" panose="020B0604020202020204" pitchFamily="34" charset="0"/>
                        </a:rPr>
                        <a:t>luni</a:t>
                      </a:r>
                      <a:r>
                        <a:rPr lang="en-US" sz="1200" b="1"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dirty="0">
                          <a:solidFill>
                            <a:schemeClr val="tx1"/>
                          </a:solidFill>
                          <a:latin typeface="+mn-lt"/>
                          <a:cs typeface="Arial" panose="020B0604020202020204" pitchFamily="34" charset="0"/>
                        </a:rPr>
                        <a:t>2023</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1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a:solidFill>
                            <a:schemeClr val="tx1"/>
                          </a:solidFill>
                          <a:latin typeface="+mn-lt"/>
                          <a:cs typeface="Arial" panose="020B0604020202020204" pitchFamily="34" charset="0"/>
                        </a:rPr>
                        <a:t>2024</a:t>
                      </a:r>
                      <a:endParaRPr lang="en-US" sz="11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100" b="1">
                          <a:solidFill>
                            <a:schemeClr val="tx1"/>
                          </a:solidFill>
                          <a:latin typeface="+mn-lt"/>
                          <a:cs typeface="Arial" panose="020B0604020202020204" pitchFamily="34" charset="0"/>
                        </a:rPr>
                        <a:t>2025</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800" b="1">
                        <a:latin typeface="Arial" panose="020B0604020202020204" pitchFamily="34" charset="0"/>
                        <a:cs typeface="Arial" panose="020B0604020202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2693714071"/>
                  </a:ext>
                </a:extLst>
              </a:tr>
              <a:tr h="216700">
                <a:tc vMerge="1">
                  <a:txBody>
                    <a:bodyPr/>
                    <a:lstStyle/>
                    <a:p>
                      <a:pPr algn="ctr"/>
                      <a:endParaRPr lang="en-US" sz="80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vMerge="1">
                  <a:txBody>
                    <a:bodyPr/>
                    <a:lstStyle/>
                    <a:p>
                      <a:endParaRPr lang="en-US"/>
                    </a:p>
                  </a:txBody>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Ian</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Feb</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a:solidFill>
                            <a:schemeClr val="tx1"/>
                          </a:solidFill>
                          <a:latin typeface="+mn-lt"/>
                          <a:cs typeface="Arial" panose="020B0604020202020204" pitchFamily="34" charset="0"/>
                        </a:rPr>
                        <a:t>Mar</a:t>
                      </a:r>
                      <a:endParaRPr lang="en-US" sz="110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Apr</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Mai</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Iun</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Iul</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Aug</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Sept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Oct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Ian</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Feb</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4391576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Management de proiect</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kern="1200">
                        <a:solidFill>
                          <a:schemeClr val="bg1"/>
                        </a:solidFill>
                        <a:latin typeface="+mn-lt"/>
                        <a:ea typeface="+mn-ea"/>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0C4672"/>
                        </a:gs>
                        <a:gs pos="100000">
                          <a:srgbClr val="188CE5"/>
                        </a:gs>
                      </a:gsLst>
                      <a:lin ang="0" scaled="0"/>
                    </a:gra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extLst>
                  <a:ext uri="{0D108BD9-81ED-4DB2-BD59-A6C34878D82A}">
                    <a16:rowId xmlns:a16="http://schemas.microsoft.com/office/drawing/2014/main" val="37254155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Inițierea proiectului</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8381373"/>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Metodologiei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a </a:t>
                      </a:r>
                      <a:r>
                        <a:rPr lang="en-US" sz="1200" dirty="0" err="1">
                          <a:solidFill>
                            <a:schemeClr val="tx1"/>
                          </a:solidFill>
                          <a:latin typeface="+mn-lt"/>
                          <a:cs typeface="Arial" panose="020B0604020202020204" pitchFamily="34" charset="0"/>
                        </a:rPr>
                        <a:t>posturilor</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a:solidFill>
                            <a:schemeClr val="tx1"/>
                          </a:solidFill>
                          <a:latin typeface="+mn-lt"/>
                          <a:cs typeface="Arial" panose="020B0604020202020204" pitchFamily="34" charset="0"/>
                        </a:rPr>
                        <a:t>3</a:t>
                      </a:r>
                      <a:endParaRPr lang="en-US" sz="12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3249782"/>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2 </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activitatea</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acordare</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asistenței</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specialitate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compartimentelor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resurse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umane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414253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3</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Identificarea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materialele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165057"/>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4</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273278"/>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5</a:t>
                      </a:r>
                      <a:r>
                        <a:rPr lang="en-US" sz="1200">
                          <a:solidFill>
                            <a:schemeClr val="tx1"/>
                          </a:solidFill>
                          <a:latin typeface="+mn-lt"/>
                          <a:cs typeface="Arial" panose="020B0604020202020204" pitchFamily="34" charset="0"/>
                        </a:rPr>
                        <a:t> -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actualizarea</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periodică</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cadrelor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competențe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5</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9618578"/>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6</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Elaborare</a:t>
                      </a:r>
                      <a:r>
                        <a:rPr lang="en-US" sz="1200" dirty="0">
                          <a:solidFill>
                            <a:schemeClr val="tx1"/>
                          </a:solidFill>
                          <a:latin typeface="+mn-lt"/>
                          <a:cs typeface="Arial" panose="020B0604020202020204" pitchFamily="34" charset="0"/>
                        </a:rPr>
                        <a:t> document cu </a:t>
                      </a:r>
                      <a:r>
                        <a:rPr lang="en-US" sz="1200" dirty="0" err="1">
                          <a:solidFill>
                            <a:schemeClr val="tx1"/>
                          </a:solidFill>
                          <a:latin typeface="+mn-lt"/>
                          <a:cs typeface="Arial" panose="020B0604020202020204" pitchFamily="34" charset="0"/>
                        </a:rPr>
                        <a:t>opțiuni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politică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publică</a:t>
                      </a:r>
                      <a:r>
                        <a:rPr lang="en-US" sz="1200" dirty="0">
                          <a:solidFill>
                            <a:schemeClr val="tx1"/>
                          </a:solidFill>
                          <a:latin typeface="+mn-lt"/>
                          <a:cs typeface="Arial" panose="020B0604020202020204" pitchFamily="34" charset="0"/>
                        </a:rPr>
                        <a:t> cu </a:t>
                      </a:r>
                      <a:r>
                        <a:rPr lang="en-US" sz="1200" dirty="0" err="1">
                          <a:solidFill>
                            <a:schemeClr val="tx1"/>
                          </a:solidFill>
                          <a:latin typeface="+mn-lt"/>
                          <a:cs typeface="Arial" panose="020B0604020202020204" pitchFamily="34" charset="0"/>
                        </a:rPr>
                        <a:t>privire</a:t>
                      </a:r>
                      <a:r>
                        <a:rPr lang="en-US" sz="1200" dirty="0">
                          <a:solidFill>
                            <a:schemeClr val="tx1"/>
                          </a:solidFill>
                          <a:latin typeface="+mn-lt"/>
                          <a:cs typeface="Arial" panose="020B0604020202020204" pitchFamily="34" charset="0"/>
                        </a:rPr>
                        <a:t> la </a:t>
                      </a:r>
                      <a:r>
                        <a:rPr lang="en-US" sz="1200" dirty="0" err="1">
                          <a:solidFill>
                            <a:schemeClr val="tx1"/>
                          </a:solidFill>
                          <a:latin typeface="+mn-lt"/>
                          <a:cs typeface="Arial" panose="020B0604020202020204" pitchFamily="34" charset="0"/>
                        </a:rPr>
                        <a:t>clarificarea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rolurilor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simplificarea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clasificării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extinderea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225453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7</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Studiu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privind</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cadrul</a:t>
                      </a:r>
                      <a:r>
                        <a:rPr lang="en-US" sz="1200" dirty="0">
                          <a:solidFill>
                            <a:schemeClr val="tx1"/>
                          </a:solidFill>
                          <a:latin typeface="+mn-lt"/>
                          <a:cs typeface="Arial" panose="020B0604020202020204" pitchFamily="34" charset="0"/>
                        </a:rPr>
                        <a:t> legal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instituțional</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reglementează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generale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745616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8</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să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cuprindă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propuneri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reglementare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fundamentare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motivare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aferente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271383"/>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9</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Ghiduri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7746856"/>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10 </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aplicata</a:t>
                      </a:r>
                      <a:r>
                        <a:rPr lang="en-US" sz="1200" dirty="0">
                          <a:solidFill>
                            <a:schemeClr val="tx1"/>
                          </a:solidFill>
                          <a:latin typeface="+mn-lt"/>
                          <a:cs typeface="Arial" panose="020B0604020202020204" pitchFamily="34" charset="0"/>
                        </a:rPr>
                        <a:t> in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priveste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 (</a:t>
                      </a:r>
                      <a:r>
                        <a:rPr lang="en-US" sz="1200" dirty="0" err="1">
                          <a:solidFill>
                            <a:schemeClr val="tx1"/>
                          </a:solidFill>
                          <a:latin typeface="+mn-lt"/>
                          <a:cs typeface="Arial" panose="020B0604020202020204" pitchFamily="34" charset="0"/>
                        </a:rPr>
                        <a:t>recrutare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promovare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evaluare</a:t>
                      </a:r>
                      <a:r>
                        <a:rPr lang="en-US" sz="1200"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5602907"/>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en-US" sz="1200" b="1" dirty="0">
                          <a:solidFill>
                            <a:schemeClr val="tx1"/>
                          </a:solidFill>
                          <a:latin typeface="+mn-lt"/>
                          <a:cs typeface="Arial" panose="020B0604020202020204" pitchFamily="34" charset="0"/>
                        </a:rPr>
                        <a:t>5</a:t>
                      </a: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0C4672"/>
                        </a:gs>
                        <a:gs pos="100000">
                          <a:srgbClr val="188CE5"/>
                        </a:gs>
                      </a:gsLst>
                      <a:lin ang="0" scaled="0"/>
                    </a:gra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extLst>
                  <a:ext uri="{0D108BD9-81ED-4DB2-BD59-A6C34878D82A}">
                    <a16:rowId xmlns:a16="http://schemas.microsoft.com/office/drawing/2014/main" val="16252358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Asistență la implementare</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12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gridSpan="16">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bg1"/>
                          </a:solidFill>
                          <a:latin typeface="+mn-lt"/>
                          <a:cs typeface="Arial" panose="020B0604020202020204" pitchFamily="34" charset="0"/>
                        </a:rPr>
                        <a:t>2025</a:t>
                      </a:r>
                      <a:endParaRPr lang="en-US" sz="1200" b="1" dirty="0">
                        <a:solidFill>
                          <a:schemeClr val="bg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rgbClr val="188CE5">
                        <a:lumMod val="50000"/>
                      </a:srgb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830281131"/>
                  </a:ext>
                </a:extLst>
              </a:tr>
            </a:tbl>
          </a:graphicData>
        </a:graphic>
      </p:graphicFrame>
      <p:cxnSp>
        <p:nvCxnSpPr>
          <p:cNvPr id="2" name="Straight Connector 1">
            <a:extLst>
              <a:ext uri="{FF2B5EF4-FFF2-40B4-BE49-F238E27FC236}">
                <a16:creationId xmlns:a16="http://schemas.microsoft.com/office/drawing/2014/main" id="{CAA2BADA-BC8F-FE0E-E924-508876C383F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7BAECB-9E40-7785-4F56-656CCC3D8DCB}"/>
              </a:ext>
            </a:extLst>
          </p:cNvPr>
          <p:cNvCxnSpPr>
            <a:cxnSpLocks/>
          </p:cNvCxnSpPr>
          <p:nvPr/>
        </p:nvCxnSpPr>
        <p:spPr>
          <a:xfrm>
            <a:off x="15392400" y="3619500"/>
            <a:ext cx="0" cy="4903216"/>
          </a:xfrm>
          <a:prstGeom prst="line">
            <a:avLst/>
          </a:prstGeom>
          <a:ln w="19050">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601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ro-RO" sz="4400" b="1" dirty="0">
                <a:solidFill>
                  <a:srgbClr val="234C93"/>
                </a:solidFill>
                <a:cs typeface="Arial" panose="020B0604020202020204" pitchFamily="34" charset="0"/>
              </a:rPr>
              <a:t>Elementele de noutate aduse prin intermediul asistenței furnizate</a:t>
            </a:r>
          </a:p>
        </p:txBody>
      </p:sp>
      <p:sp>
        <p:nvSpPr>
          <p:cNvPr id="11" name="Subtitle 2">
            <a:extLst>
              <a:ext uri="{FF2B5EF4-FFF2-40B4-BE49-F238E27FC236}">
                <a16:creationId xmlns:a16="http://schemas.microsoft.com/office/drawing/2014/main" id="{EC8693CA-7FC1-CBA5-094F-2199C567E24A}"/>
              </a:ext>
            </a:extLst>
          </p:cNvPr>
          <p:cNvSpPr txBox="1">
            <a:spLocks/>
          </p:cNvSpPr>
          <p:nvPr/>
        </p:nvSpPr>
        <p:spPr>
          <a:xfrm>
            <a:off x="5938764" y="5963492"/>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Sofia STOICAN </a:t>
            </a:r>
            <a:endParaRPr lang="en-US" b="1" dirty="0">
              <a:solidFill>
                <a:schemeClr val="tx1">
                  <a:lumMod val="50000"/>
                  <a:lumOff val="50000"/>
                </a:schemeClr>
              </a:solidFill>
              <a:latin typeface="Trebuchet MS" panose="020B0603020202020204" pitchFamily="34" charset="0"/>
            </a:endParaRPr>
          </a:p>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&amp;</a:t>
            </a:r>
          </a:p>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Horațiu COCHECI</a:t>
            </a:r>
          </a:p>
        </p:txBody>
      </p:sp>
      <p:cxnSp>
        <p:nvCxnSpPr>
          <p:cNvPr id="12" name="Straight Connector 11">
            <a:extLst>
              <a:ext uri="{FF2B5EF4-FFF2-40B4-BE49-F238E27FC236}">
                <a16:creationId xmlns:a16="http://schemas.microsoft.com/office/drawing/2014/main" id="{E77AABC9-AEB0-B8B7-AD46-CD600BF6E380}"/>
              </a:ext>
            </a:extLst>
          </p:cNvPr>
          <p:cNvCxnSpPr>
            <a:cxnSpLocks/>
          </p:cNvCxnSpPr>
          <p:nvPr/>
        </p:nvCxnSpPr>
        <p:spPr>
          <a:xfrm>
            <a:off x="8644689" y="5524500"/>
            <a:ext cx="846221"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2</a:t>
            </a:r>
          </a:p>
        </p:txBody>
      </p:sp>
    </p:spTree>
    <p:extLst>
      <p:ext uri="{BB962C8B-B14F-4D97-AF65-F5344CB8AC3E}">
        <p14:creationId xmlns:p14="http://schemas.microsoft.com/office/powerpoint/2010/main" val="2159711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AE0CC1-B164-204D-BC0F-ED49ACDC85F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Contextul propunerii de politică publică</a:t>
            </a:r>
          </a:p>
        </p:txBody>
      </p:sp>
      <p:cxnSp>
        <p:nvCxnSpPr>
          <p:cNvPr id="3" name="Straight Connector 2">
            <a:extLst>
              <a:ext uri="{FF2B5EF4-FFF2-40B4-BE49-F238E27FC236}">
                <a16:creationId xmlns:a16="http://schemas.microsoft.com/office/drawing/2014/main" id="{A57EBA1C-2EEE-C483-91F5-B355E89E45A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45026DAA-B059-0E11-4B2A-CE3B943F8EF8}"/>
              </a:ext>
            </a:extLst>
          </p:cNvPr>
          <p:cNvSpPr/>
          <p:nvPr/>
        </p:nvSpPr>
        <p:spPr>
          <a:xfrm>
            <a:off x="1648219" y="7879555"/>
            <a:ext cx="3899130" cy="78176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1"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pentru consolidarea administrației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2014-2020</a:t>
            </a:r>
          </a:p>
        </p:txBody>
      </p:sp>
      <p:sp>
        <p:nvSpPr>
          <p:cNvPr id="34" name="Freeform: Shape 33">
            <a:extLst>
              <a:ext uri="{FF2B5EF4-FFF2-40B4-BE49-F238E27FC236}">
                <a16:creationId xmlns:a16="http://schemas.microsoft.com/office/drawing/2014/main" id="{F6BEC536-7923-E912-012A-BC90EBFEB85A}"/>
              </a:ext>
            </a:extLst>
          </p:cNvPr>
          <p:cNvSpPr/>
          <p:nvPr/>
        </p:nvSpPr>
        <p:spPr>
          <a:xfrm>
            <a:off x="1648221" y="695684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privind dezvoltarea funcției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2016-2020</a:t>
            </a:r>
          </a:p>
        </p:txBody>
      </p:sp>
      <p:sp>
        <p:nvSpPr>
          <p:cNvPr id="35" name="Freeform: Shape 34">
            <a:extLst>
              <a:ext uri="{FF2B5EF4-FFF2-40B4-BE49-F238E27FC236}">
                <a16:creationId xmlns:a16="http://schemas.microsoft.com/office/drawing/2014/main" id="{C1AD64F7-ED98-4ECA-3E49-C175DC64E75C}"/>
              </a:ext>
            </a:extLst>
          </p:cNvPr>
          <p:cNvSpPr/>
          <p:nvPr/>
        </p:nvSpPr>
        <p:spPr>
          <a:xfrm>
            <a:off x="1648222" y="600861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Programul de Guvernare 2021-2024</a:t>
            </a:r>
            <a:endParaRPr lang="en-US" sz="1600" kern="1200">
              <a:solidFill>
                <a:srgbClr val="234C93"/>
              </a:solidFill>
            </a:endParaRPr>
          </a:p>
        </p:txBody>
      </p:sp>
      <p:sp>
        <p:nvSpPr>
          <p:cNvPr id="36" name="Freeform: Shape 35">
            <a:extLst>
              <a:ext uri="{FF2B5EF4-FFF2-40B4-BE49-F238E27FC236}">
                <a16:creationId xmlns:a16="http://schemas.microsoft.com/office/drawing/2014/main" id="{0C2AD088-3F92-C20C-DD0A-A365FFFF9E62}"/>
              </a:ext>
            </a:extLst>
          </p:cNvPr>
          <p:cNvSpPr/>
          <p:nvPr/>
        </p:nvSpPr>
        <p:spPr>
          <a:xfrm>
            <a:off x="1648222" y="5088973"/>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b="1" kern="1200" dirty="0">
                <a:solidFill>
                  <a:schemeClr val="bg1"/>
                </a:solidFill>
              </a:rPr>
              <a:t>Planul Național de Redresare și Reziliență</a:t>
            </a:r>
            <a:endParaRPr lang="en-US" sz="1600" kern="1200" dirty="0">
              <a:solidFill>
                <a:schemeClr val="bg1"/>
              </a:solidFill>
            </a:endParaRPr>
          </a:p>
        </p:txBody>
      </p:sp>
      <p:sp>
        <p:nvSpPr>
          <p:cNvPr id="37" name="Freeform: Shape 36">
            <a:extLst>
              <a:ext uri="{FF2B5EF4-FFF2-40B4-BE49-F238E27FC236}">
                <a16:creationId xmlns:a16="http://schemas.microsoft.com/office/drawing/2014/main" id="{BD1EC5B4-C53C-A021-C4CF-00655851B157}"/>
              </a:ext>
            </a:extLst>
          </p:cNvPr>
          <p:cNvSpPr/>
          <p:nvPr/>
        </p:nvSpPr>
        <p:spPr>
          <a:xfrm>
            <a:off x="1648221" y="4223975"/>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kern="1200" dirty="0">
                <a:solidFill>
                  <a:srgbClr val="234C93"/>
                </a:solidFill>
              </a:rPr>
              <a:t>Proiectul de Strategie în domeniul funcției </a:t>
            </a:r>
            <a:r>
              <a:rPr lang="en-US" sz="1600" kern="1200" dirty="0" err="1">
                <a:solidFill>
                  <a:srgbClr val="234C93"/>
                </a:solidFill>
              </a:rPr>
              <a:t>publice</a:t>
            </a:r>
            <a:r>
              <a:rPr lang="en-US" sz="1600" kern="1200" dirty="0">
                <a:solidFill>
                  <a:srgbClr val="234C93"/>
                </a:solidFill>
              </a:rPr>
              <a:t> 2024-202</a:t>
            </a:r>
            <a:r>
              <a:rPr lang="ro-RO" sz="1600" kern="1200" dirty="0">
                <a:solidFill>
                  <a:srgbClr val="234C93"/>
                </a:solidFill>
              </a:rPr>
              <a:t>7</a:t>
            </a:r>
            <a:endParaRPr lang="en-US" sz="1600" kern="1200" dirty="0">
              <a:solidFill>
                <a:srgbClr val="234C93"/>
              </a:solidFill>
            </a:endParaRPr>
          </a:p>
        </p:txBody>
      </p:sp>
      <p:sp>
        <p:nvSpPr>
          <p:cNvPr id="38" name="Rectangle 37">
            <a:extLst>
              <a:ext uri="{FF2B5EF4-FFF2-40B4-BE49-F238E27FC236}">
                <a16:creationId xmlns:a16="http://schemas.microsoft.com/office/drawing/2014/main" id="{E6FCC5DB-9335-3393-BBAE-19B0E76ECF3C}"/>
              </a:ext>
            </a:extLst>
          </p:cNvPr>
          <p:cNvSpPr/>
          <p:nvPr/>
        </p:nvSpPr>
        <p:spPr>
          <a:xfrm>
            <a:off x="12407121" y="7853310"/>
            <a:ext cx="4953876"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Cadre de competențe generale și specifice adoptate</a:t>
            </a:r>
            <a:endParaRPr lang="en-US" sz="1600">
              <a:solidFill>
                <a:srgbClr val="234C93"/>
              </a:solidFill>
            </a:endParaRPr>
          </a:p>
        </p:txBody>
      </p:sp>
      <p:sp>
        <p:nvSpPr>
          <p:cNvPr id="39" name="Rectangle 38">
            <a:extLst>
              <a:ext uri="{FF2B5EF4-FFF2-40B4-BE49-F238E27FC236}">
                <a16:creationId xmlns:a16="http://schemas.microsoft.com/office/drawing/2014/main" id="{5D746DDE-F91D-6CBD-9A03-35F0E1EC2F00}"/>
              </a:ext>
            </a:extLst>
          </p:cNvPr>
          <p:cNvSpPr/>
          <p:nvPr/>
        </p:nvSpPr>
        <p:spPr>
          <a:xfrm>
            <a:off x="12442789" y="6643956"/>
            <a:ext cx="4953877"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Cadrul de competențe generale operaționalizat în recrutarea și selecția pe post pentru anumite funcție publice generale</a:t>
            </a:r>
            <a:endParaRPr lang="en-US" sz="1600">
              <a:solidFill>
                <a:srgbClr val="234C93"/>
              </a:solidFill>
            </a:endParaRPr>
          </a:p>
        </p:txBody>
      </p:sp>
      <p:sp>
        <p:nvSpPr>
          <p:cNvPr id="40" name="Rectangle 39">
            <a:extLst>
              <a:ext uri="{FF2B5EF4-FFF2-40B4-BE49-F238E27FC236}">
                <a16:creationId xmlns:a16="http://schemas.microsoft.com/office/drawing/2014/main" id="{80D7AE98-C827-39AE-6B67-26D722DC42DD}"/>
              </a:ext>
            </a:extLst>
          </p:cNvPr>
          <p:cNvSpPr/>
          <p:nvPr/>
        </p:nvSpPr>
        <p:spPr>
          <a:xfrm>
            <a:off x="12442789" y="5434602"/>
            <a:ext cx="4895145"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Fișa post</a:t>
            </a:r>
            <a:r>
              <a:rPr lang="en-US" sz="1600" err="1">
                <a:solidFill>
                  <a:srgbClr val="234C93"/>
                </a:solidFill>
              </a:rPr>
              <a:t>ului</a:t>
            </a:r>
            <a:r>
              <a:rPr lang="ro-RO" sz="1600">
                <a:solidFill>
                  <a:srgbClr val="234C93"/>
                </a:solidFill>
              </a:rPr>
              <a:t> standardizată adoptată</a:t>
            </a:r>
            <a:endParaRPr lang="en-US" sz="1600">
              <a:solidFill>
                <a:srgbClr val="234C93"/>
              </a:solidFill>
            </a:endParaRPr>
          </a:p>
        </p:txBody>
      </p:sp>
      <p:sp>
        <p:nvSpPr>
          <p:cNvPr id="41" name="Rectangle 40">
            <a:extLst>
              <a:ext uri="{FF2B5EF4-FFF2-40B4-BE49-F238E27FC236}">
                <a16:creationId xmlns:a16="http://schemas.microsoft.com/office/drawing/2014/main" id="{A558E62F-D368-A68C-76BD-CC8C77D34588}"/>
              </a:ext>
            </a:extLst>
          </p:cNvPr>
          <p:cNvSpPr/>
          <p:nvPr/>
        </p:nvSpPr>
        <p:spPr>
          <a:xfrm>
            <a:off x="12442791" y="4231451"/>
            <a:ext cx="4895143" cy="843781"/>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o-RO" sz="1600">
                <a:solidFill>
                  <a:srgbClr val="234C93"/>
                </a:solidFill>
              </a:rPr>
              <a:t>Metodologia-cadru de analiză a posturilor pentru identificarea competențelor specifice operațională</a:t>
            </a:r>
            <a:endParaRPr lang="en-US" sz="1600">
              <a:solidFill>
                <a:srgbClr val="234C93"/>
              </a:solidFill>
            </a:endParaRPr>
          </a:p>
        </p:txBody>
      </p:sp>
      <p:pic>
        <p:nvPicPr>
          <p:cNvPr id="42" name="Graphic 41" descr="Marker with solid fill">
            <a:extLst>
              <a:ext uri="{FF2B5EF4-FFF2-40B4-BE49-F238E27FC236}">
                <a16:creationId xmlns:a16="http://schemas.microsoft.com/office/drawing/2014/main" id="{C6E9B127-406A-EE68-59F7-39A47893E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4319258"/>
            <a:ext cx="586847" cy="607131"/>
          </a:xfrm>
          <a:prstGeom prst="rect">
            <a:avLst/>
          </a:prstGeom>
        </p:spPr>
      </p:pic>
      <p:pic>
        <p:nvPicPr>
          <p:cNvPr id="43" name="Graphic 42" descr="Marker with solid fill">
            <a:extLst>
              <a:ext uri="{FF2B5EF4-FFF2-40B4-BE49-F238E27FC236}">
                <a16:creationId xmlns:a16="http://schemas.microsoft.com/office/drawing/2014/main" id="{8FCB8FCD-A68A-92E4-2B52-C747531E69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5562365"/>
            <a:ext cx="586847" cy="607131"/>
          </a:xfrm>
          <a:prstGeom prst="rect">
            <a:avLst/>
          </a:prstGeom>
        </p:spPr>
      </p:pic>
      <p:pic>
        <p:nvPicPr>
          <p:cNvPr id="44" name="Graphic 43" descr="Marker with solid fill">
            <a:extLst>
              <a:ext uri="{FF2B5EF4-FFF2-40B4-BE49-F238E27FC236}">
                <a16:creationId xmlns:a16="http://schemas.microsoft.com/office/drawing/2014/main" id="{6C6D0822-1EC6-DBAA-FACF-388A865A6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6726948"/>
            <a:ext cx="586847" cy="607131"/>
          </a:xfrm>
          <a:prstGeom prst="rect">
            <a:avLst/>
          </a:prstGeom>
        </p:spPr>
      </p:pic>
      <p:pic>
        <p:nvPicPr>
          <p:cNvPr id="45" name="Graphic 44" descr="Airplane with solid fill">
            <a:extLst>
              <a:ext uri="{FF2B5EF4-FFF2-40B4-BE49-F238E27FC236}">
                <a16:creationId xmlns:a16="http://schemas.microsoft.com/office/drawing/2014/main" id="{98C8FDC7-A19D-C799-C65C-589D26FDF4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138" y="7791592"/>
            <a:ext cx="974022" cy="971409"/>
          </a:xfrm>
          <a:prstGeom prst="rect">
            <a:avLst/>
          </a:prstGeom>
        </p:spPr>
      </p:pic>
      <p:cxnSp>
        <p:nvCxnSpPr>
          <p:cNvPr id="46" name="Straight Connector 45">
            <a:extLst>
              <a:ext uri="{FF2B5EF4-FFF2-40B4-BE49-F238E27FC236}">
                <a16:creationId xmlns:a16="http://schemas.microsoft.com/office/drawing/2014/main" id="{512162B1-EE92-24A7-1A62-A80D1E11E06A}"/>
              </a:ext>
            </a:extLst>
          </p:cNvPr>
          <p:cNvCxnSpPr>
            <a:cxnSpLocks/>
            <a:stCxn id="42" idx="2"/>
            <a:endCxn id="43" idx="0"/>
          </p:cNvCxnSpPr>
          <p:nvPr/>
        </p:nvCxnSpPr>
        <p:spPr>
          <a:xfrm>
            <a:off x="11875823" y="4926389"/>
            <a:ext cx="0" cy="635976"/>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2C4320-D570-B337-5F98-67E7FD5E1A42}"/>
              </a:ext>
            </a:extLst>
          </p:cNvPr>
          <p:cNvCxnSpPr>
            <a:cxnSpLocks/>
            <a:stCxn id="43" idx="2"/>
            <a:endCxn id="44" idx="0"/>
          </p:cNvCxnSpPr>
          <p:nvPr/>
        </p:nvCxnSpPr>
        <p:spPr>
          <a:xfrm>
            <a:off x="11875823" y="6169496"/>
            <a:ext cx="0" cy="557452"/>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4FD9A5E-69AE-2995-4C26-6E6C0E386E02}"/>
              </a:ext>
            </a:extLst>
          </p:cNvPr>
          <p:cNvCxnSpPr>
            <a:cxnSpLocks/>
            <a:stCxn id="44" idx="2"/>
            <a:endCxn id="45" idx="0"/>
          </p:cNvCxnSpPr>
          <p:nvPr/>
        </p:nvCxnSpPr>
        <p:spPr>
          <a:xfrm>
            <a:off x="11875823" y="7334079"/>
            <a:ext cx="10326" cy="457513"/>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49" name="Graphic 48" descr="Badge 5 with solid fill">
            <a:extLst>
              <a:ext uri="{FF2B5EF4-FFF2-40B4-BE49-F238E27FC236}">
                <a16:creationId xmlns:a16="http://schemas.microsoft.com/office/drawing/2014/main" id="{34AB1D55-E284-822C-3EFA-D187B11CB8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600" y="4069713"/>
            <a:ext cx="974022" cy="962096"/>
          </a:xfrm>
          <a:prstGeom prst="rect">
            <a:avLst/>
          </a:prstGeom>
        </p:spPr>
      </p:pic>
      <p:pic>
        <p:nvPicPr>
          <p:cNvPr id="50" name="Graphic 49" descr="Badge 4 with solid fill">
            <a:extLst>
              <a:ext uri="{FF2B5EF4-FFF2-40B4-BE49-F238E27FC236}">
                <a16:creationId xmlns:a16="http://schemas.microsoft.com/office/drawing/2014/main" id="{AC6FB53A-4E91-261F-61A1-9887685C2A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6420" y="4982453"/>
            <a:ext cx="974022" cy="962096"/>
          </a:xfrm>
          <a:prstGeom prst="rect">
            <a:avLst/>
          </a:prstGeom>
        </p:spPr>
      </p:pic>
      <p:pic>
        <p:nvPicPr>
          <p:cNvPr id="51" name="Graphic 50" descr="Badge 3 with solid fill">
            <a:extLst>
              <a:ext uri="{FF2B5EF4-FFF2-40B4-BE49-F238E27FC236}">
                <a16:creationId xmlns:a16="http://schemas.microsoft.com/office/drawing/2014/main" id="{00CFE489-CBF7-CA1F-F9D5-CAA6FCA4D3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2239" y="5913791"/>
            <a:ext cx="974022" cy="962096"/>
          </a:xfrm>
          <a:prstGeom prst="rect">
            <a:avLst/>
          </a:prstGeom>
        </p:spPr>
      </p:pic>
      <p:pic>
        <p:nvPicPr>
          <p:cNvPr id="52" name="Graphic 51" descr="Badge with solid fill">
            <a:extLst>
              <a:ext uri="{FF2B5EF4-FFF2-40B4-BE49-F238E27FC236}">
                <a16:creationId xmlns:a16="http://schemas.microsoft.com/office/drawing/2014/main" id="{FE94C542-7019-4A90-68C9-BDC1974B69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0075" y="6837720"/>
            <a:ext cx="974022" cy="962096"/>
          </a:xfrm>
          <a:prstGeom prst="rect">
            <a:avLst/>
          </a:prstGeom>
        </p:spPr>
      </p:pic>
      <p:pic>
        <p:nvPicPr>
          <p:cNvPr id="53" name="Graphic 52" descr="Badge 1 with solid fill">
            <a:extLst>
              <a:ext uri="{FF2B5EF4-FFF2-40B4-BE49-F238E27FC236}">
                <a16:creationId xmlns:a16="http://schemas.microsoft.com/office/drawing/2014/main" id="{CE99E495-3F04-B319-1E08-663CB0B8EF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0075" y="7737395"/>
            <a:ext cx="974022" cy="962096"/>
          </a:xfrm>
          <a:prstGeom prst="rect">
            <a:avLst/>
          </a:prstGeom>
        </p:spPr>
      </p:pic>
      <p:sp>
        <p:nvSpPr>
          <p:cNvPr id="54" name="TextBox 53">
            <a:extLst>
              <a:ext uri="{FF2B5EF4-FFF2-40B4-BE49-F238E27FC236}">
                <a16:creationId xmlns:a16="http://schemas.microsoft.com/office/drawing/2014/main" id="{705CD808-B6AE-DFE7-479D-B9AA1C703779}"/>
              </a:ext>
            </a:extLst>
          </p:cNvPr>
          <p:cNvSpPr txBox="1"/>
          <p:nvPr/>
        </p:nvSpPr>
        <p:spPr>
          <a:xfrm>
            <a:off x="2698852" y="3920345"/>
            <a:ext cx="6419691" cy="338554"/>
          </a:xfrm>
          <a:prstGeom prst="rect">
            <a:avLst/>
          </a:prstGeom>
          <a:noFill/>
        </p:spPr>
        <p:txBody>
          <a:bodyPr wrap="square">
            <a:spAutoFit/>
          </a:bodyPr>
          <a:lstStyle/>
          <a:p>
            <a:pPr algn="ctr"/>
            <a:r>
              <a:rPr lang="ro-RO" sz="1600" b="1" dirty="0">
                <a:solidFill>
                  <a:schemeClr val="tx2"/>
                </a:solidFill>
              </a:rPr>
              <a:t>Documente programatice și obiective strategice</a:t>
            </a:r>
            <a:endParaRPr lang="en-US" sz="1600" b="1" dirty="0">
              <a:solidFill>
                <a:schemeClr val="tx2"/>
              </a:solidFill>
            </a:endParaRPr>
          </a:p>
        </p:txBody>
      </p:sp>
      <p:sp>
        <p:nvSpPr>
          <p:cNvPr id="55" name="TextBox 54">
            <a:extLst>
              <a:ext uri="{FF2B5EF4-FFF2-40B4-BE49-F238E27FC236}">
                <a16:creationId xmlns:a16="http://schemas.microsoft.com/office/drawing/2014/main" id="{5D089E54-E62B-54A1-FD71-B77F7976352F}"/>
              </a:ext>
            </a:extLst>
          </p:cNvPr>
          <p:cNvSpPr txBox="1"/>
          <p:nvPr/>
        </p:nvSpPr>
        <p:spPr>
          <a:xfrm>
            <a:off x="6092578" y="4231451"/>
            <a:ext cx="4098512" cy="3501471"/>
          </a:xfrm>
          <a:prstGeom prst="rect">
            <a:avLst/>
          </a:prstGeom>
          <a:noFill/>
        </p:spPr>
        <p:txBody>
          <a:bodyPr wrap="square">
            <a:spAutoFit/>
          </a:bodyPr>
          <a:lstStyle/>
          <a:p>
            <a:r>
              <a:rPr lang="ro-RO" sz="1600" b="1" dirty="0"/>
              <a:t>Obiectiv:</a:t>
            </a:r>
            <a:r>
              <a:rPr lang="ro-RO" sz="1600" dirty="0"/>
              <a:t> Implementarea unui MRU performant, bazat pe meritocrație</a:t>
            </a:r>
          </a:p>
          <a:p>
            <a:endParaRPr lang="ro-RO" sz="1600" dirty="0"/>
          </a:p>
          <a:p>
            <a:r>
              <a:rPr lang="ro-RO" sz="1600" b="1" dirty="0"/>
              <a:t>Jalonul 419</a:t>
            </a:r>
            <a:r>
              <a:rPr lang="ro-RO" sz="1600" dirty="0"/>
              <a:t>: Cadre de competență operaționale în administrația publică centrală până la 31 decembrie 2025</a:t>
            </a:r>
          </a:p>
          <a:p>
            <a:endParaRPr lang="ro-RO" sz="1600" dirty="0"/>
          </a:p>
          <a:p>
            <a:r>
              <a:rPr lang="ro-RO" sz="1600" b="1" dirty="0"/>
              <a:t>Acțiuni cheie: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000000"/>
                </a:solidFill>
              </a:rPr>
              <a:t>Clarificarea rolurilor și operaționalizarea completă a cadrului de competențe</a:t>
            </a:r>
            <a:r>
              <a:rPr lang="en-US" sz="1600" kern="0" dirty="0">
                <a:solidFill>
                  <a:srgbClr val="000000"/>
                </a:solidFill>
              </a:rPr>
              <a:t>;</a:t>
            </a:r>
            <a:endParaRPr lang="ro-RO" sz="1600" kern="0" dirty="0">
              <a:solidFill>
                <a:srgbClr val="000000"/>
              </a:solidFill>
            </a:endParaRPr>
          </a:p>
          <a:p>
            <a:pPr marL="305435" indent="-285750">
              <a:lnSpc>
                <a:spcPct val="85000"/>
              </a:lnSpc>
              <a:spcAft>
                <a:spcPts val="300"/>
              </a:spcAft>
              <a:buSzPct val="50000"/>
              <a:buFont typeface="Arial" panose="020B0604020202020204" pitchFamily="34" charset="0"/>
              <a:buChar char="►"/>
              <a:defRPr/>
            </a:pPr>
            <a:r>
              <a:rPr lang="ro-RO" sz="1600" kern="0" dirty="0">
                <a:solidFill>
                  <a:srgbClr val="000000"/>
                </a:solidFill>
              </a:rPr>
              <a:t>Simplificarea clasificării posturilor și corelarea cu infrastructura TIC</a:t>
            </a:r>
            <a:r>
              <a:rPr lang="en-US" sz="1600" kern="0" dirty="0">
                <a:solidFill>
                  <a:srgbClr val="000000"/>
                </a:solidFill>
              </a:rPr>
              <a:t>;</a:t>
            </a:r>
            <a:endParaRPr lang="ro-RO" sz="1600" kern="0" dirty="0">
              <a:solidFill>
                <a:srgbClr val="000000"/>
              </a:solidFill>
            </a:endParaRPr>
          </a:p>
          <a:p>
            <a:pPr marL="305435" indent="-285750">
              <a:lnSpc>
                <a:spcPct val="85000"/>
              </a:lnSpc>
              <a:spcAft>
                <a:spcPts val="300"/>
              </a:spcAft>
              <a:buSzPct val="50000"/>
              <a:buFont typeface="Arial" panose="020B0604020202020204" pitchFamily="34" charset="0"/>
              <a:buChar char="►"/>
              <a:defRPr/>
            </a:pPr>
            <a:r>
              <a:rPr lang="ro-RO" sz="1600" kern="0" dirty="0">
                <a:solidFill>
                  <a:srgbClr val="000000"/>
                </a:solidFill>
              </a:rPr>
              <a:t>Evaluarea performanței profesionale pe bază de competențe</a:t>
            </a:r>
            <a:r>
              <a:rPr lang="en-US" sz="1600" kern="0" dirty="0">
                <a:solidFill>
                  <a:srgbClr val="000000"/>
                </a:solidFill>
              </a:rPr>
              <a:t>.</a:t>
            </a:r>
            <a:endParaRPr lang="ro-RO" sz="1600" kern="0" dirty="0">
              <a:solidFill>
                <a:srgbClr val="000000"/>
              </a:solidFill>
            </a:endParaRPr>
          </a:p>
        </p:txBody>
      </p:sp>
      <p:sp>
        <p:nvSpPr>
          <p:cNvPr id="56" name="TextBox 55">
            <a:extLst>
              <a:ext uri="{FF2B5EF4-FFF2-40B4-BE49-F238E27FC236}">
                <a16:creationId xmlns:a16="http://schemas.microsoft.com/office/drawing/2014/main" id="{06F3D85F-CC03-DDDC-1009-FE47DCEF803B}"/>
              </a:ext>
            </a:extLst>
          </p:cNvPr>
          <p:cNvSpPr txBox="1"/>
          <p:nvPr/>
        </p:nvSpPr>
        <p:spPr>
          <a:xfrm>
            <a:off x="12442791" y="3949383"/>
            <a:ext cx="4321209" cy="338554"/>
          </a:xfrm>
          <a:prstGeom prst="rect">
            <a:avLst/>
          </a:prstGeom>
          <a:noFill/>
        </p:spPr>
        <p:txBody>
          <a:bodyPr wrap="square">
            <a:spAutoFit/>
          </a:bodyPr>
          <a:lstStyle/>
          <a:p>
            <a:pPr algn="ctr"/>
            <a:r>
              <a:rPr lang="ro-RO" sz="1600" b="1">
                <a:solidFill>
                  <a:schemeClr val="tx2"/>
                </a:solidFill>
              </a:rPr>
              <a:t>Progrese realizate</a:t>
            </a:r>
            <a:endParaRPr lang="en-US" sz="1600" b="1">
              <a:solidFill>
                <a:schemeClr val="tx2"/>
              </a:solidFill>
            </a:endParaRPr>
          </a:p>
        </p:txBody>
      </p:sp>
      <p:sp>
        <p:nvSpPr>
          <p:cNvPr id="57" name="Isosceles Triangle 1050">
            <a:extLst>
              <a:ext uri="{FF2B5EF4-FFF2-40B4-BE49-F238E27FC236}">
                <a16:creationId xmlns:a16="http://schemas.microsoft.com/office/drawing/2014/main" id="{9C724A47-879A-BB8D-1FE1-375CBFC4C715}"/>
              </a:ext>
            </a:extLst>
          </p:cNvPr>
          <p:cNvSpPr/>
          <p:nvPr/>
        </p:nvSpPr>
        <p:spPr>
          <a:xfrm rot="16200000">
            <a:off x="4105358" y="5843436"/>
            <a:ext cx="3513419" cy="274498"/>
          </a:xfrm>
          <a:custGeom>
            <a:avLst/>
            <a:gdLst>
              <a:gd name="connsiteX0" fmla="*/ 0 w 1990714"/>
              <a:gd name="connsiteY0" fmla="*/ 169623 h 169623"/>
              <a:gd name="connsiteX1" fmla="*/ 995357 w 1990714"/>
              <a:gd name="connsiteY1" fmla="*/ 0 h 169623"/>
              <a:gd name="connsiteX2" fmla="*/ 1990714 w 1990714"/>
              <a:gd name="connsiteY2" fmla="*/ 169623 h 169623"/>
              <a:gd name="connsiteX3" fmla="*/ 0 w 1990714"/>
              <a:gd name="connsiteY3" fmla="*/ 169623 h 169623"/>
              <a:gd name="connsiteX0" fmla="*/ 0 w 2527744"/>
              <a:gd name="connsiteY0" fmla="*/ 213169 h 213169"/>
              <a:gd name="connsiteX1" fmla="*/ 1532387 w 2527744"/>
              <a:gd name="connsiteY1" fmla="*/ 0 h 213169"/>
              <a:gd name="connsiteX2" fmla="*/ 2527744 w 2527744"/>
              <a:gd name="connsiteY2" fmla="*/ 169623 h 213169"/>
              <a:gd name="connsiteX3" fmla="*/ 0 w 2527744"/>
              <a:gd name="connsiteY3" fmla="*/ 213169 h 213169"/>
              <a:gd name="connsiteX0" fmla="*/ 0 w 2542259"/>
              <a:gd name="connsiteY0" fmla="*/ 184144 h 184144"/>
              <a:gd name="connsiteX1" fmla="*/ 1546902 w 2542259"/>
              <a:gd name="connsiteY1" fmla="*/ 0 h 184144"/>
              <a:gd name="connsiteX2" fmla="*/ 2542259 w 2542259"/>
              <a:gd name="connsiteY2" fmla="*/ 169623 h 184144"/>
              <a:gd name="connsiteX3" fmla="*/ 0 w 2542259"/>
              <a:gd name="connsiteY3" fmla="*/ 184144 h 184144"/>
            </a:gdLst>
            <a:ahLst/>
            <a:cxnLst>
              <a:cxn ang="0">
                <a:pos x="connsiteX0" y="connsiteY0"/>
              </a:cxn>
              <a:cxn ang="0">
                <a:pos x="connsiteX1" y="connsiteY1"/>
              </a:cxn>
              <a:cxn ang="0">
                <a:pos x="connsiteX2" y="connsiteY2"/>
              </a:cxn>
              <a:cxn ang="0">
                <a:pos x="connsiteX3" y="connsiteY3"/>
              </a:cxn>
            </a:cxnLst>
            <a:rect l="l" t="t" r="r" b="b"/>
            <a:pathLst>
              <a:path w="2542259" h="184144">
                <a:moveTo>
                  <a:pt x="0" y="184144"/>
                </a:moveTo>
                <a:lnTo>
                  <a:pt x="1546902" y="0"/>
                </a:lnTo>
                <a:lnTo>
                  <a:pt x="2542259" y="169623"/>
                </a:lnTo>
                <a:lnTo>
                  <a:pt x="0" y="184144"/>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Arrow: Down 57">
            <a:extLst>
              <a:ext uri="{FF2B5EF4-FFF2-40B4-BE49-F238E27FC236}">
                <a16:creationId xmlns:a16="http://schemas.microsoft.com/office/drawing/2014/main" id="{33F09E16-9F8F-2D4F-2407-9CF731EED0CD}"/>
              </a:ext>
            </a:extLst>
          </p:cNvPr>
          <p:cNvSpPr/>
          <p:nvPr/>
        </p:nvSpPr>
        <p:spPr>
          <a:xfrm>
            <a:off x="5724818" y="3543300"/>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Arrow: Down 58">
            <a:extLst>
              <a:ext uri="{FF2B5EF4-FFF2-40B4-BE49-F238E27FC236}">
                <a16:creationId xmlns:a16="http://schemas.microsoft.com/office/drawing/2014/main" id="{ACCD3E87-42C4-F5C7-9C85-78F10125E5AE}"/>
              </a:ext>
            </a:extLst>
          </p:cNvPr>
          <p:cNvSpPr/>
          <p:nvPr/>
        </p:nvSpPr>
        <p:spPr>
          <a:xfrm>
            <a:off x="14325600" y="3560133"/>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0" name="Text Placeholder 14">
            <a:extLst>
              <a:ext uri="{FF2B5EF4-FFF2-40B4-BE49-F238E27FC236}">
                <a16:creationId xmlns:a16="http://schemas.microsoft.com/office/drawing/2014/main" id="{F4341ED7-3192-1EA6-93FC-F29DAADF13E8}"/>
              </a:ext>
            </a:extLst>
          </p:cNvPr>
          <p:cNvSpPr txBox="1">
            <a:spLocks/>
          </p:cNvSpPr>
          <p:nvPr/>
        </p:nvSpPr>
        <p:spPr>
          <a:xfrm>
            <a:off x="994849" y="3010110"/>
            <a:ext cx="16401817" cy="459381"/>
          </a:xfrm>
          <a:prstGeom prst="rect">
            <a:avLst/>
          </a:prstGeom>
          <a:solidFill>
            <a:srgbClr val="234C93"/>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800" dirty="0">
                <a:solidFill>
                  <a:schemeClr val="bg1"/>
                </a:solidFill>
              </a:rPr>
              <a:t>Programul de reformă a sistemului de Management al Resurselor Umane în administrația publică</a:t>
            </a:r>
            <a:endParaRPr lang="en-US" sz="1800" dirty="0">
              <a:solidFill>
                <a:schemeClr val="bg1"/>
              </a:solidFill>
            </a:endParaRPr>
          </a:p>
        </p:txBody>
      </p:sp>
    </p:spTree>
    <p:extLst>
      <p:ext uri="{BB962C8B-B14F-4D97-AF65-F5344CB8AC3E}">
        <p14:creationId xmlns:p14="http://schemas.microsoft.com/office/powerpoint/2010/main" val="2327940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018C2F-0CBF-11D7-8ED0-314A011592FB}"/>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Etapele parcurse în elaborarea politicii publice</a:t>
            </a:r>
          </a:p>
        </p:txBody>
      </p:sp>
      <p:cxnSp>
        <p:nvCxnSpPr>
          <p:cNvPr id="3" name="Straight Connector 2">
            <a:extLst>
              <a:ext uri="{FF2B5EF4-FFF2-40B4-BE49-F238E27FC236}">
                <a16:creationId xmlns:a16="http://schemas.microsoft.com/office/drawing/2014/main" id="{F4716CF0-C072-CD58-6B65-9A212F9E2F38}"/>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06F1CE8A-32D8-DDC1-F381-BB886092C361}"/>
              </a:ext>
            </a:extLst>
          </p:cNvPr>
          <p:cNvSpPr/>
          <p:nvPr/>
        </p:nvSpPr>
        <p:spPr>
          <a:xfrm>
            <a:off x="12213000" y="3856035"/>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dirty="0">
                <a:solidFill>
                  <a:srgbClr val="234C93"/>
                </a:solidFill>
              </a:rPr>
              <a:t>1</a:t>
            </a:r>
            <a:endParaRPr lang="en-US" sz="1400" b="1" dirty="0">
              <a:solidFill>
                <a:srgbClr val="234C93"/>
              </a:solidFill>
            </a:endParaRPr>
          </a:p>
        </p:txBody>
      </p:sp>
      <p:sp>
        <p:nvSpPr>
          <p:cNvPr id="6" name="Oval 5">
            <a:extLst>
              <a:ext uri="{FF2B5EF4-FFF2-40B4-BE49-F238E27FC236}">
                <a16:creationId xmlns:a16="http://schemas.microsoft.com/office/drawing/2014/main" id="{BE5E9321-BF45-43EC-11B3-2F25D2B45F0F}"/>
              </a:ext>
            </a:extLst>
          </p:cNvPr>
          <p:cNvSpPr/>
          <p:nvPr/>
        </p:nvSpPr>
        <p:spPr>
          <a:xfrm>
            <a:off x="12213000" y="4402526"/>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2</a:t>
            </a:r>
            <a:endParaRPr lang="en-US" sz="1400" b="1">
              <a:solidFill>
                <a:srgbClr val="234C93"/>
              </a:solidFill>
            </a:endParaRPr>
          </a:p>
        </p:txBody>
      </p:sp>
      <p:sp>
        <p:nvSpPr>
          <p:cNvPr id="7" name="Oval 6">
            <a:extLst>
              <a:ext uri="{FF2B5EF4-FFF2-40B4-BE49-F238E27FC236}">
                <a16:creationId xmlns:a16="http://schemas.microsoft.com/office/drawing/2014/main" id="{1F80413E-8130-541C-2362-565D02F235A6}"/>
              </a:ext>
            </a:extLst>
          </p:cNvPr>
          <p:cNvSpPr/>
          <p:nvPr/>
        </p:nvSpPr>
        <p:spPr>
          <a:xfrm>
            <a:off x="12213000" y="4949017"/>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3</a:t>
            </a:r>
            <a:endParaRPr lang="en-US" sz="1400" b="1">
              <a:solidFill>
                <a:srgbClr val="234C93"/>
              </a:solidFill>
            </a:endParaRPr>
          </a:p>
        </p:txBody>
      </p:sp>
      <p:sp>
        <p:nvSpPr>
          <p:cNvPr id="8" name="Oval 7">
            <a:extLst>
              <a:ext uri="{FF2B5EF4-FFF2-40B4-BE49-F238E27FC236}">
                <a16:creationId xmlns:a16="http://schemas.microsoft.com/office/drawing/2014/main" id="{6588A13F-794C-363B-A875-1ECE3C4BD012}"/>
              </a:ext>
            </a:extLst>
          </p:cNvPr>
          <p:cNvSpPr/>
          <p:nvPr/>
        </p:nvSpPr>
        <p:spPr>
          <a:xfrm>
            <a:off x="12213000" y="5545500"/>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4</a:t>
            </a:r>
            <a:endParaRPr lang="en-US" sz="1400" b="1">
              <a:solidFill>
                <a:srgbClr val="234C93"/>
              </a:solidFill>
            </a:endParaRPr>
          </a:p>
        </p:txBody>
      </p:sp>
      <p:sp>
        <p:nvSpPr>
          <p:cNvPr id="9" name="Oval 8">
            <a:extLst>
              <a:ext uri="{FF2B5EF4-FFF2-40B4-BE49-F238E27FC236}">
                <a16:creationId xmlns:a16="http://schemas.microsoft.com/office/drawing/2014/main" id="{FF5731B2-480A-02A5-21BC-E3BC98AA2A42}"/>
              </a:ext>
            </a:extLst>
          </p:cNvPr>
          <p:cNvSpPr/>
          <p:nvPr/>
        </p:nvSpPr>
        <p:spPr>
          <a:xfrm>
            <a:off x="12213000" y="6134100"/>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5</a:t>
            </a:r>
            <a:endParaRPr lang="en-US" sz="1400" b="1">
              <a:solidFill>
                <a:srgbClr val="234C93"/>
              </a:solidFill>
            </a:endParaRPr>
          </a:p>
        </p:txBody>
      </p:sp>
      <p:sp>
        <p:nvSpPr>
          <p:cNvPr id="10" name="Oval 9">
            <a:extLst>
              <a:ext uri="{FF2B5EF4-FFF2-40B4-BE49-F238E27FC236}">
                <a16:creationId xmlns:a16="http://schemas.microsoft.com/office/drawing/2014/main" id="{AB1990FB-17C2-764E-E255-A036B13EB664}"/>
              </a:ext>
            </a:extLst>
          </p:cNvPr>
          <p:cNvSpPr/>
          <p:nvPr/>
        </p:nvSpPr>
        <p:spPr>
          <a:xfrm>
            <a:off x="12213000" y="6649892"/>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6</a:t>
            </a:r>
            <a:endParaRPr lang="en-US" sz="1400" b="1">
              <a:solidFill>
                <a:srgbClr val="234C93"/>
              </a:solidFill>
            </a:endParaRPr>
          </a:p>
        </p:txBody>
      </p:sp>
      <p:sp>
        <p:nvSpPr>
          <p:cNvPr id="11" name="TextBox 10">
            <a:extLst>
              <a:ext uri="{FF2B5EF4-FFF2-40B4-BE49-F238E27FC236}">
                <a16:creationId xmlns:a16="http://schemas.microsoft.com/office/drawing/2014/main" id="{A95F04A3-65D4-9718-DE6F-8987E34C820E}"/>
              </a:ext>
            </a:extLst>
          </p:cNvPr>
          <p:cNvSpPr txBox="1"/>
          <p:nvPr/>
        </p:nvSpPr>
        <p:spPr>
          <a:xfrm>
            <a:off x="12026311" y="3259500"/>
            <a:ext cx="5097184" cy="432000"/>
          </a:xfrm>
          <a:prstGeom prst="rect">
            <a:avLst/>
          </a:prstGeom>
          <a:solidFill>
            <a:schemeClr val="tx2"/>
          </a:solidFill>
          <a:ln>
            <a:solidFill>
              <a:schemeClr val="tx2"/>
            </a:solidFill>
          </a:ln>
        </p:spPr>
        <p:txBody>
          <a:bodyPr wrap="square">
            <a:spAutoFit/>
          </a:bodyPr>
          <a:lstStyle/>
          <a:p>
            <a:pPr algn="ctr"/>
            <a:r>
              <a:rPr lang="ro-RO" sz="1400" b="1">
                <a:solidFill>
                  <a:schemeClr val="bg1"/>
                </a:solidFill>
              </a:rPr>
              <a:t>Structura politicii publice</a:t>
            </a:r>
            <a:endParaRPr lang="en-US" sz="1400" b="1">
              <a:solidFill>
                <a:schemeClr val="bg1"/>
              </a:solidFill>
            </a:endParaRPr>
          </a:p>
        </p:txBody>
      </p:sp>
      <p:sp>
        <p:nvSpPr>
          <p:cNvPr id="12" name="Rectangle 11">
            <a:extLst>
              <a:ext uri="{FF2B5EF4-FFF2-40B4-BE49-F238E27FC236}">
                <a16:creationId xmlns:a16="http://schemas.microsoft.com/office/drawing/2014/main" id="{2F5024A4-BA42-FCB4-F6C3-300E4213C52F}"/>
              </a:ext>
            </a:extLst>
          </p:cNvPr>
          <p:cNvSpPr/>
          <p:nvPr/>
        </p:nvSpPr>
        <p:spPr>
          <a:xfrm>
            <a:off x="12649693" y="3887196"/>
            <a:ext cx="4647707" cy="403426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1200"/>
              </a:spcBef>
              <a:spcAft>
                <a:spcPts val="1200"/>
              </a:spcAft>
            </a:pPr>
            <a:r>
              <a:rPr lang="ro-RO" sz="1400" b="1" dirty="0">
                <a:solidFill>
                  <a:srgbClr val="234C93"/>
                </a:solidFill>
              </a:rPr>
              <a:t>Definirea problemei, case și efecte</a:t>
            </a:r>
          </a:p>
          <a:p>
            <a:pPr>
              <a:spcBef>
                <a:spcPts val="1200"/>
              </a:spcBef>
              <a:spcAft>
                <a:spcPts val="1200"/>
              </a:spcAft>
            </a:pPr>
            <a:r>
              <a:rPr lang="ro-RO" sz="1400" b="1" dirty="0">
                <a:solidFill>
                  <a:srgbClr val="234C93"/>
                </a:solidFill>
              </a:rPr>
              <a:t>Date care susțin definirea problemei</a:t>
            </a:r>
          </a:p>
          <a:p>
            <a:pPr>
              <a:spcBef>
                <a:spcPts val="1200"/>
              </a:spcBef>
              <a:spcAft>
                <a:spcPts val="1200"/>
              </a:spcAft>
            </a:pPr>
            <a:r>
              <a:rPr lang="ro-RO" sz="1400" b="1" dirty="0">
                <a:solidFill>
                  <a:srgbClr val="234C93"/>
                </a:solidFill>
              </a:rPr>
              <a:t>Scopul și obiectivele propunerii de politică publică</a:t>
            </a:r>
          </a:p>
          <a:p>
            <a:pPr>
              <a:spcBef>
                <a:spcPts val="1200"/>
              </a:spcBef>
              <a:spcAft>
                <a:spcPts val="1200"/>
              </a:spcAft>
            </a:pPr>
            <a:r>
              <a:rPr lang="ro-RO" sz="1400" b="1" dirty="0">
                <a:solidFill>
                  <a:srgbClr val="234C93"/>
                </a:solidFill>
              </a:rPr>
              <a:t>Descrierea opțiunilor de soluționare a problemelor identificate</a:t>
            </a:r>
          </a:p>
          <a:p>
            <a:pPr>
              <a:spcBef>
                <a:spcPts val="1200"/>
              </a:spcBef>
              <a:spcAft>
                <a:spcPts val="1200"/>
              </a:spcAft>
            </a:pPr>
            <a:r>
              <a:rPr lang="ro-RO" sz="1400" b="1" dirty="0">
                <a:solidFill>
                  <a:srgbClr val="234C93"/>
                </a:solidFill>
              </a:rPr>
              <a:t>Identificarea și evaluarea impactului</a:t>
            </a:r>
          </a:p>
          <a:p>
            <a:pPr>
              <a:spcBef>
                <a:spcPts val="1200"/>
              </a:spcBef>
              <a:spcAft>
                <a:spcPts val="1200"/>
              </a:spcAft>
            </a:pPr>
            <a:r>
              <a:rPr lang="ro-RO" sz="1400" b="1" dirty="0">
                <a:solidFill>
                  <a:srgbClr val="234C93"/>
                </a:solidFill>
              </a:rPr>
              <a:t>Selectarea opțiunii</a:t>
            </a:r>
          </a:p>
          <a:p>
            <a:pPr>
              <a:spcBef>
                <a:spcPts val="1200"/>
              </a:spcBef>
              <a:spcAft>
                <a:spcPts val="1200"/>
              </a:spcAft>
            </a:pPr>
            <a:r>
              <a:rPr lang="ro-RO" sz="1400" b="1" dirty="0">
                <a:solidFill>
                  <a:srgbClr val="234C93"/>
                </a:solidFill>
              </a:rPr>
              <a:t>Procesul de consultare publică</a:t>
            </a:r>
          </a:p>
          <a:p>
            <a:pPr>
              <a:spcBef>
                <a:spcPts val="1200"/>
              </a:spcBef>
              <a:spcAft>
                <a:spcPts val="1200"/>
              </a:spcAft>
            </a:pPr>
            <a:r>
              <a:rPr lang="ro-RO" sz="1400" b="1" dirty="0">
                <a:solidFill>
                  <a:srgbClr val="234C93"/>
                </a:solidFill>
              </a:rPr>
              <a:t>Măsuri post-adoptare</a:t>
            </a:r>
          </a:p>
        </p:txBody>
      </p:sp>
      <p:sp>
        <p:nvSpPr>
          <p:cNvPr id="13" name="Oval 12">
            <a:extLst>
              <a:ext uri="{FF2B5EF4-FFF2-40B4-BE49-F238E27FC236}">
                <a16:creationId xmlns:a16="http://schemas.microsoft.com/office/drawing/2014/main" id="{7C5BAC5E-2E91-97F1-50B4-0EF9DA0E76E6}"/>
              </a:ext>
            </a:extLst>
          </p:cNvPr>
          <p:cNvSpPr/>
          <p:nvPr/>
        </p:nvSpPr>
        <p:spPr>
          <a:xfrm>
            <a:off x="12213000" y="7165684"/>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7</a:t>
            </a:r>
            <a:endParaRPr lang="en-US" sz="1400" b="1">
              <a:solidFill>
                <a:srgbClr val="234C93"/>
              </a:solidFill>
            </a:endParaRPr>
          </a:p>
        </p:txBody>
      </p:sp>
      <p:sp>
        <p:nvSpPr>
          <p:cNvPr id="14" name="Oval 13">
            <a:extLst>
              <a:ext uri="{FF2B5EF4-FFF2-40B4-BE49-F238E27FC236}">
                <a16:creationId xmlns:a16="http://schemas.microsoft.com/office/drawing/2014/main" id="{EB879591-7258-8B68-6734-40763EC38427}"/>
              </a:ext>
            </a:extLst>
          </p:cNvPr>
          <p:cNvSpPr/>
          <p:nvPr/>
        </p:nvSpPr>
        <p:spPr>
          <a:xfrm>
            <a:off x="12213000" y="7681475"/>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dirty="0">
                <a:solidFill>
                  <a:srgbClr val="234C93"/>
                </a:solidFill>
              </a:rPr>
              <a:t>8</a:t>
            </a:r>
            <a:endParaRPr lang="en-US" sz="1400" b="1" dirty="0">
              <a:solidFill>
                <a:srgbClr val="234C93"/>
              </a:solidFill>
            </a:endParaRPr>
          </a:p>
        </p:txBody>
      </p:sp>
      <p:cxnSp>
        <p:nvCxnSpPr>
          <p:cNvPr id="15" name="Straight Connector 14">
            <a:extLst>
              <a:ext uri="{FF2B5EF4-FFF2-40B4-BE49-F238E27FC236}">
                <a16:creationId xmlns:a16="http://schemas.microsoft.com/office/drawing/2014/main" id="{590B45FF-B31C-9F3C-A70A-A44B7BFC97F7}"/>
              </a:ext>
            </a:extLst>
          </p:cNvPr>
          <p:cNvCxnSpPr>
            <a:cxnSpLocks/>
          </p:cNvCxnSpPr>
          <p:nvPr/>
        </p:nvCxnSpPr>
        <p:spPr>
          <a:xfrm>
            <a:off x="12039600" y="3691500"/>
            <a:ext cx="0" cy="4349975"/>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6CB446-B463-1B8F-C353-1E20B83F0D85}"/>
              </a:ext>
            </a:extLst>
          </p:cNvPr>
          <p:cNvSpPr txBox="1"/>
          <p:nvPr/>
        </p:nvSpPr>
        <p:spPr>
          <a:xfrm>
            <a:off x="985374" y="3191352"/>
            <a:ext cx="5480089" cy="432000"/>
          </a:xfrm>
          <a:prstGeom prst="rect">
            <a:avLst/>
          </a:prstGeom>
          <a:solidFill>
            <a:schemeClr val="tx2"/>
          </a:solidFill>
          <a:ln>
            <a:solidFill>
              <a:schemeClr val="tx2"/>
            </a:solidFill>
          </a:ln>
        </p:spPr>
        <p:txBody>
          <a:bodyPr wrap="square">
            <a:spAutoFit/>
          </a:bodyPr>
          <a:lstStyle/>
          <a:p>
            <a:pPr algn="ctr"/>
            <a:r>
              <a:rPr lang="ro-RO" sz="1400" b="1">
                <a:solidFill>
                  <a:schemeClr val="bg1"/>
                </a:solidFill>
              </a:rPr>
              <a:t>Metode utilizate</a:t>
            </a:r>
            <a:endParaRPr lang="en-US" sz="1400" b="1">
              <a:solidFill>
                <a:schemeClr val="bg1"/>
              </a:solidFill>
            </a:endParaRPr>
          </a:p>
        </p:txBody>
      </p:sp>
      <p:sp>
        <p:nvSpPr>
          <p:cNvPr id="17" name="Rectangle 16">
            <a:extLst>
              <a:ext uri="{FF2B5EF4-FFF2-40B4-BE49-F238E27FC236}">
                <a16:creationId xmlns:a16="http://schemas.microsoft.com/office/drawing/2014/main" id="{BAD8C9B9-4161-BDF8-7EFA-1F890F4CE874}"/>
              </a:ext>
            </a:extLst>
          </p:cNvPr>
          <p:cNvSpPr/>
          <p:nvPr/>
        </p:nvSpPr>
        <p:spPr>
          <a:xfrm>
            <a:off x="985375" y="3752604"/>
            <a:ext cx="5776836" cy="52008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400"/>
              </a:spcBef>
              <a:spcAft>
                <a:spcPts val="400"/>
              </a:spcAft>
            </a:pPr>
            <a:r>
              <a:rPr lang="ro-RO" sz="1600" b="1" dirty="0">
                <a:solidFill>
                  <a:srgbClr val="234C93"/>
                </a:solidFill>
              </a:rPr>
              <a:t>Cercetare de birou și analiza literaturii de specialitate</a:t>
            </a:r>
          </a:p>
          <a:p>
            <a:pPr marL="228600">
              <a:spcBef>
                <a:spcPts val="400"/>
              </a:spcBef>
              <a:spcAft>
                <a:spcPts val="400"/>
              </a:spcAft>
            </a:pPr>
            <a:r>
              <a:rPr lang="ro-RO" sz="1600" i="1" dirty="0">
                <a:solidFill>
                  <a:srgbClr val="234C93"/>
                </a:solidFill>
              </a:rPr>
              <a:t>Punct de plecare: Livrabilele Băncii Mondiale (BM) SIPOCA 136</a:t>
            </a:r>
          </a:p>
          <a:p>
            <a:pPr>
              <a:spcBef>
                <a:spcPts val="400"/>
              </a:spcBef>
              <a:spcAft>
                <a:spcPts val="400"/>
              </a:spcAft>
            </a:pPr>
            <a:r>
              <a:rPr lang="ro-RO" sz="1600" b="1" dirty="0">
                <a:solidFill>
                  <a:srgbClr val="234C93"/>
                </a:solidFill>
              </a:rPr>
              <a:t>Colectarea și analiza datelor disponibile</a:t>
            </a:r>
          </a:p>
          <a:p>
            <a:pPr marL="228600">
              <a:spcBef>
                <a:spcPts val="400"/>
              </a:spcBef>
              <a:spcAft>
                <a:spcPts val="400"/>
              </a:spcAft>
            </a:pPr>
            <a:r>
              <a:rPr lang="ro-RO" sz="1600" i="1" dirty="0">
                <a:solidFill>
                  <a:srgbClr val="234C93"/>
                </a:solidFill>
              </a:rPr>
              <a:t>Analiza </a:t>
            </a:r>
            <a:r>
              <a:rPr lang="en-US" sz="1600" i="1" dirty="0" err="1">
                <a:solidFill>
                  <a:srgbClr val="234C93"/>
                </a:solidFill>
              </a:rPr>
              <a:t>cantitativ</a:t>
            </a:r>
            <a:r>
              <a:rPr lang="ro-RO" sz="1600" i="1" dirty="0">
                <a:solidFill>
                  <a:srgbClr val="234C93"/>
                </a:solidFill>
              </a:rPr>
              <a:t>ă a posturilor din administrația publică</a:t>
            </a:r>
          </a:p>
          <a:p>
            <a:pPr marL="228600">
              <a:spcBef>
                <a:spcPts val="400"/>
              </a:spcBef>
              <a:spcAft>
                <a:spcPts val="400"/>
              </a:spcAft>
            </a:pPr>
            <a:r>
              <a:rPr lang="ro-RO" sz="1600" i="1" dirty="0">
                <a:solidFill>
                  <a:srgbClr val="234C93"/>
                </a:solidFill>
              </a:rPr>
              <a:t>Analiza fișelor posturilor și ROF-urilor</a:t>
            </a:r>
          </a:p>
          <a:p>
            <a:pPr>
              <a:spcBef>
                <a:spcPts val="400"/>
              </a:spcBef>
              <a:spcAft>
                <a:spcPts val="400"/>
              </a:spcAft>
            </a:pPr>
            <a:r>
              <a:rPr lang="ro-RO" sz="1600" b="1" dirty="0">
                <a:solidFill>
                  <a:srgbClr val="234C93"/>
                </a:solidFill>
              </a:rPr>
              <a:t>Colaborarea cu echipa responsabilă de Jalonul 418</a:t>
            </a:r>
          </a:p>
          <a:p>
            <a:pPr marL="228600" lvl="1">
              <a:spcBef>
                <a:spcPts val="400"/>
              </a:spcBef>
              <a:spcAft>
                <a:spcPts val="400"/>
              </a:spcAft>
            </a:pPr>
            <a:r>
              <a:rPr lang="ro-RO" sz="1600" i="1" dirty="0">
                <a:solidFill>
                  <a:srgbClr val="234C93"/>
                </a:solidFill>
              </a:rPr>
              <a:t>Identificarea grupului țintă în rândul personalului contractual actual</a:t>
            </a:r>
          </a:p>
          <a:p>
            <a:pPr>
              <a:spcBef>
                <a:spcPts val="400"/>
              </a:spcBef>
              <a:spcAft>
                <a:spcPts val="400"/>
              </a:spcAft>
            </a:pPr>
            <a:r>
              <a:rPr lang="ro-RO" sz="1600" b="1" dirty="0">
                <a:solidFill>
                  <a:srgbClr val="234C93"/>
                </a:solidFill>
              </a:rPr>
              <a:t>Proces amplu de consultare publică</a:t>
            </a:r>
          </a:p>
          <a:p>
            <a:pPr marL="228600">
              <a:spcBef>
                <a:spcPts val="400"/>
              </a:spcBef>
              <a:spcAft>
                <a:spcPts val="400"/>
              </a:spcAft>
            </a:pPr>
            <a:r>
              <a:rPr lang="ro-RO" sz="1600" i="1" dirty="0">
                <a:solidFill>
                  <a:srgbClr val="234C93"/>
                </a:solidFill>
              </a:rPr>
              <a:t>2 Consultări în scris</a:t>
            </a:r>
          </a:p>
          <a:p>
            <a:pPr marL="228600">
              <a:spcBef>
                <a:spcPts val="400"/>
              </a:spcBef>
              <a:spcAft>
                <a:spcPts val="400"/>
              </a:spcAft>
            </a:pPr>
            <a:r>
              <a:rPr lang="ro-RO" sz="1600" i="1" dirty="0">
                <a:solidFill>
                  <a:srgbClr val="234C93"/>
                </a:solidFill>
              </a:rPr>
              <a:t>5 Focus grupuri</a:t>
            </a:r>
          </a:p>
          <a:p>
            <a:pPr marL="228600">
              <a:spcBef>
                <a:spcPts val="400"/>
              </a:spcBef>
              <a:spcAft>
                <a:spcPts val="400"/>
              </a:spcAft>
            </a:pPr>
            <a:r>
              <a:rPr lang="ro-RO" sz="1600" i="1" dirty="0">
                <a:solidFill>
                  <a:srgbClr val="234C93"/>
                </a:solidFill>
              </a:rPr>
              <a:t>Întâlniri tehnice de lucru și consultări în scris cu BM</a:t>
            </a:r>
          </a:p>
          <a:p>
            <a:pPr>
              <a:spcBef>
                <a:spcPts val="400"/>
              </a:spcBef>
              <a:spcAft>
                <a:spcPts val="400"/>
              </a:spcAft>
            </a:pPr>
            <a:r>
              <a:rPr lang="ro-RO" sz="1600" b="1" dirty="0">
                <a:solidFill>
                  <a:srgbClr val="234C93"/>
                </a:solidFill>
              </a:rPr>
              <a:t>Analiză de impact și analiză multicriterială</a:t>
            </a:r>
          </a:p>
          <a:p>
            <a:pPr>
              <a:spcBef>
                <a:spcPts val="400"/>
              </a:spcBef>
              <a:spcAft>
                <a:spcPts val="400"/>
              </a:spcAft>
            </a:pPr>
            <a:endParaRPr lang="ro-RO" sz="1600" b="1" dirty="0">
              <a:solidFill>
                <a:srgbClr val="234C93"/>
              </a:solidFill>
            </a:endParaRPr>
          </a:p>
        </p:txBody>
      </p:sp>
      <p:cxnSp>
        <p:nvCxnSpPr>
          <p:cNvPr id="30" name="Straight Connector 29">
            <a:extLst>
              <a:ext uri="{FF2B5EF4-FFF2-40B4-BE49-F238E27FC236}">
                <a16:creationId xmlns:a16="http://schemas.microsoft.com/office/drawing/2014/main" id="{2CEFDF1E-1CF4-58B3-21FA-C93E186B2E73}"/>
              </a:ext>
            </a:extLst>
          </p:cNvPr>
          <p:cNvCxnSpPr>
            <a:cxnSpLocks/>
          </p:cNvCxnSpPr>
          <p:nvPr/>
        </p:nvCxnSpPr>
        <p:spPr>
          <a:xfrm>
            <a:off x="7040301" y="3894440"/>
            <a:ext cx="4320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40E4BFA-B053-7C46-63B5-F7DB19D20CEB}"/>
              </a:ext>
            </a:extLst>
          </p:cNvPr>
          <p:cNvSpPr/>
          <p:nvPr/>
        </p:nvSpPr>
        <p:spPr>
          <a:xfrm>
            <a:off x="7022963" y="3928026"/>
            <a:ext cx="4108338" cy="299184"/>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rPr>
              <a:t>86% funcții publice generale</a:t>
            </a:r>
            <a:endParaRPr kumimoji="0" lang="en-US"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61BFB66-9824-CD47-D304-09258CC933E1}"/>
              </a:ext>
            </a:extLst>
          </p:cNvPr>
          <p:cNvCxnSpPr>
            <a:cxnSpLocks/>
          </p:cNvCxnSpPr>
          <p:nvPr/>
        </p:nvCxnSpPr>
        <p:spPr>
          <a:xfrm>
            <a:off x="7040301" y="4248480"/>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A91B35-543D-E49A-72BD-E365DB30EC53}"/>
              </a:ext>
            </a:extLst>
          </p:cNvPr>
          <p:cNvCxnSpPr>
            <a:cxnSpLocks/>
          </p:cNvCxnSpPr>
          <p:nvPr/>
        </p:nvCxnSpPr>
        <p:spPr>
          <a:xfrm>
            <a:off x="7040301" y="4813065"/>
            <a:ext cx="4320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D5F7A90-7338-DE76-2A18-4E1AE00C93AD}"/>
              </a:ext>
            </a:extLst>
          </p:cNvPr>
          <p:cNvSpPr/>
          <p:nvPr/>
        </p:nvSpPr>
        <p:spPr>
          <a:xfrm>
            <a:off x="7040301" y="4953467"/>
            <a:ext cx="4095578" cy="958404"/>
          </a:xfrm>
          <a:prstGeom prst="rect">
            <a:avLst/>
          </a:prstGeom>
        </p:spPr>
        <p:txBody>
          <a:bodyPr wrap="square">
            <a:spAutoFit/>
          </a:bodyPr>
          <a:lstStyle/>
          <a:p>
            <a:pPr marL="114300" marR="0" lvl="1" indent="0" algn="l" defTabSz="914400" rtl="0" eaLnBrk="0" fontAlgn="base" latinLnBrk="0" hangingPunct="0">
              <a:lnSpc>
                <a:spcPct val="120000"/>
              </a:lnSpc>
              <a:buClrTx/>
              <a:buSzPct val="75000"/>
              <a:buFontTx/>
              <a:buNone/>
              <a:tabLst/>
              <a:defRPr/>
            </a:pPr>
            <a:r>
              <a:rPr kumimoji="0" lang="ro-RO"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rPr>
              <a:t>Suprapuneri între consilieri și experți</a:t>
            </a:r>
          </a:p>
          <a:p>
            <a:pPr marL="114300" marR="0" lvl="1" indent="0" algn="l" defTabSz="914400" rtl="0" eaLnBrk="0" fontAlgn="base" latinLnBrk="0" hangingPunct="0">
              <a:lnSpc>
                <a:spcPct val="120000"/>
              </a:lnSpc>
              <a:buClrTx/>
              <a:buSzPct val="75000"/>
              <a:buFontTx/>
              <a:buNone/>
              <a:tabLst/>
              <a:defRPr/>
            </a:pPr>
            <a:r>
              <a:rPr lang="ro-RO" sz="1200" dirty="0">
                <a:solidFill>
                  <a:schemeClr val="accent5"/>
                </a:solidFill>
                <a:latin typeface="+mj-lt"/>
                <a:ea typeface="Open Sans" charset="0"/>
                <a:cs typeface="Arial" panose="020B0604020202020204" pitchFamily="34" charset="0"/>
              </a:rPr>
              <a:t>Atribuții neuniforme pentru inspectori</a:t>
            </a:r>
          </a:p>
          <a:p>
            <a:pPr marL="114300" marR="0" lvl="1" indent="0" algn="l" defTabSz="914400" rtl="0" eaLnBrk="0" fontAlgn="base" latinLnBrk="0" hangingPunct="0">
              <a:lnSpc>
                <a:spcPct val="120000"/>
              </a:lnSpc>
              <a:buClrTx/>
              <a:buSzPct val="75000"/>
              <a:buFontTx/>
              <a:buNone/>
              <a:tabLst/>
              <a:defRPr/>
            </a:pPr>
            <a:r>
              <a:rPr kumimoji="0" lang="ro-RO"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rPr>
              <a:t>Identificarea atribuțiilor manageriale ÎFP și conducere</a:t>
            </a:r>
            <a:endParaRPr lang="ro-RO" sz="1200" dirty="0">
              <a:solidFill>
                <a:schemeClr val="accent5"/>
              </a:solidFill>
              <a:latin typeface="+mj-lt"/>
              <a:ea typeface="Open Sans" charset="0"/>
              <a:cs typeface="Arial" panose="020B0604020202020204" pitchFamily="34" charset="0"/>
            </a:endParaRPr>
          </a:p>
          <a:p>
            <a:pPr marL="114300" marR="0" lvl="1" indent="0" algn="l" defTabSz="914400" rtl="0" eaLnBrk="0" fontAlgn="base" latinLnBrk="0" hangingPunct="0">
              <a:lnSpc>
                <a:spcPct val="120000"/>
              </a:lnSpc>
              <a:buClrTx/>
              <a:buSzPct val="75000"/>
              <a:buFontTx/>
              <a:buNone/>
              <a:tabLst/>
              <a:defRPr/>
            </a:pPr>
            <a:r>
              <a:rPr kumimoji="0" lang="ro-RO"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rPr>
              <a:t>Actualizarea </a:t>
            </a:r>
            <a:r>
              <a:rPr lang="ro-RO" sz="1200" dirty="0">
                <a:solidFill>
                  <a:schemeClr val="accent5"/>
                </a:solidFill>
                <a:latin typeface="+mj-lt"/>
                <a:ea typeface="Open Sans" charset="0"/>
                <a:cs typeface="Arial" panose="020B0604020202020204" pitchFamily="34" charset="0"/>
              </a:rPr>
              <a:t>domeniilor funcționale</a:t>
            </a:r>
            <a:endParaRPr kumimoji="0" lang="ro-RO"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endParaRPr>
          </a:p>
        </p:txBody>
      </p:sp>
      <p:cxnSp>
        <p:nvCxnSpPr>
          <p:cNvPr id="29" name="Straight Connector 28">
            <a:extLst>
              <a:ext uri="{FF2B5EF4-FFF2-40B4-BE49-F238E27FC236}">
                <a16:creationId xmlns:a16="http://schemas.microsoft.com/office/drawing/2014/main" id="{893F6BA7-8D4F-0D8F-8C10-C63C985508C4}"/>
              </a:ext>
            </a:extLst>
          </p:cNvPr>
          <p:cNvCxnSpPr>
            <a:cxnSpLocks/>
          </p:cNvCxnSpPr>
          <p:nvPr/>
        </p:nvCxnSpPr>
        <p:spPr>
          <a:xfrm>
            <a:off x="7040301" y="6057900"/>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09EA75-A20F-C6FD-A6B0-F1FA78C3CED3}"/>
              </a:ext>
            </a:extLst>
          </p:cNvPr>
          <p:cNvCxnSpPr>
            <a:cxnSpLocks/>
          </p:cNvCxnSpPr>
          <p:nvPr/>
        </p:nvCxnSpPr>
        <p:spPr>
          <a:xfrm>
            <a:off x="7040301" y="6367492"/>
            <a:ext cx="4320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29CDCCF-F061-5B66-9BF8-F505D8BE2337}"/>
              </a:ext>
            </a:extLst>
          </p:cNvPr>
          <p:cNvSpPr/>
          <p:nvPr/>
        </p:nvSpPr>
        <p:spPr>
          <a:xfrm>
            <a:off x="6973727" y="6413410"/>
            <a:ext cx="4319993" cy="1850378"/>
          </a:xfrm>
          <a:prstGeom prst="rect">
            <a:avLst/>
          </a:prstGeom>
        </p:spPr>
        <p:txBody>
          <a:bodyPr wrap="square">
            <a:spAutoFit/>
          </a:bodyPr>
          <a:lstStyle/>
          <a:p>
            <a:pPr marL="114300" marR="0" lvl="1" indent="0" algn="l" defTabSz="914400" rtl="0" eaLnBrk="0" fontAlgn="base" latinLnBrk="0" hangingPunct="0">
              <a:lnSpc>
                <a:spcPct val="120000"/>
              </a:lnSpc>
              <a:buClrTx/>
              <a:buSzPct val="75000"/>
              <a:buFontTx/>
              <a:buNone/>
              <a:tabLst/>
              <a:defRPr/>
            </a:pPr>
            <a:r>
              <a:rPr lang="ro-RO" sz="1200" dirty="0">
                <a:solidFill>
                  <a:schemeClr val="accent5"/>
                </a:solidFill>
                <a:latin typeface="+mj-lt"/>
                <a:ea typeface="Open Sans" charset="0"/>
                <a:cs typeface="Arial" panose="020B0604020202020204" pitchFamily="34" charset="0"/>
              </a:rPr>
              <a:t>Personalul contractual din administrația publică care desfășoară activități ce presupun deținerea unor atribuții și responsabilități complexe pentru care se cer calificări obținute prin studii universitare de licență, cum ar fi personalul care asigură mentenanța echipamentelor și rețelelor informatice, personalul de conducere al compartimentelor administrative, personalul medical și cel de specialitate psihologică al autorităților publice, proiectanții etc.</a:t>
            </a:r>
          </a:p>
        </p:txBody>
      </p:sp>
      <p:cxnSp>
        <p:nvCxnSpPr>
          <p:cNvPr id="26" name="Straight Connector 25">
            <a:extLst>
              <a:ext uri="{FF2B5EF4-FFF2-40B4-BE49-F238E27FC236}">
                <a16:creationId xmlns:a16="http://schemas.microsoft.com/office/drawing/2014/main" id="{60FCB8AE-7F0F-325B-A90B-EC7F186D2826}"/>
              </a:ext>
            </a:extLst>
          </p:cNvPr>
          <p:cNvCxnSpPr>
            <a:cxnSpLocks/>
          </p:cNvCxnSpPr>
          <p:nvPr/>
        </p:nvCxnSpPr>
        <p:spPr>
          <a:xfrm>
            <a:off x="7040301" y="8420100"/>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F4F967A-1986-0CC0-B59D-B37D1D0A2B0C}"/>
              </a:ext>
            </a:extLst>
          </p:cNvPr>
          <p:cNvCxnSpPr>
            <a:cxnSpLocks/>
            <a:endCxn id="31" idx="1"/>
          </p:cNvCxnSpPr>
          <p:nvPr/>
        </p:nvCxnSpPr>
        <p:spPr>
          <a:xfrm flipV="1">
            <a:off x="6114664" y="4077618"/>
            <a:ext cx="908299" cy="871399"/>
          </a:xfrm>
          <a:prstGeom prst="straightConnector1">
            <a:avLst/>
          </a:prstGeom>
          <a:ln w="38100">
            <a:solidFill>
              <a:schemeClr val="accent5">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2" name="Straight Arrow Connector 21">
            <a:extLst>
              <a:ext uri="{FF2B5EF4-FFF2-40B4-BE49-F238E27FC236}">
                <a16:creationId xmlns:a16="http://schemas.microsoft.com/office/drawing/2014/main" id="{D8C3A392-A5C6-2102-679F-49D87D76024A}"/>
              </a:ext>
            </a:extLst>
          </p:cNvPr>
          <p:cNvCxnSpPr>
            <a:cxnSpLocks/>
          </p:cNvCxnSpPr>
          <p:nvPr/>
        </p:nvCxnSpPr>
        <p:spPr>
          <a:xfrm>
            <a:off x="4585374" y="5309017"/>
            <a:ext cx="2370332" cy="0"/>
          </a:xfrm>
          <a:prstGeom prst="straightConnector1">
            <a:avLst/>
          </a:prstGeom>
          <a:ln w="38100">
            <a:solidFill>
              <a:schemeClr val="accent5">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F9C52B40-5A0A-C772-A2C4-682C6593751C}"/>
              </a:ext>
            </a:extLst>
          </p:cNvPr>
          <p:cNvCxnSpPr>
            <a:cxnSpLocks/>
          </p:cNvCxnSpPr>
          <p:nvPr/>
        </p:nvCxnSpPr>
        <p:spPr>
          <a:xfrm>
            <a:off x="6406269" y="6057900"/>
            <a:ext cx="557339" cy="685800"/>
          </a:xfrm>
          <a:prstGeom prst="straightConnector1">
            <a:avLst/>
          </a:prstGeom>
          <a:ln w="38100">
            <a:solidFill>
              <a:schemeClr val="accent5">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13517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5E0E0-296D-447A-1B27-A779D9DD75D7}"/>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Logica de intervenție a politicii publice</a:t>
            </a:r>
          </a:p>
        </p:txBody>
      </p:sp>
      <p:cxnSp>
        <p:nvCxnSpPr>
          <p:cNvPr id="3" name="Straight Connector 2">
            <a:extLst>
              <a:ext uri="{FF2B5EF4-FFF2-40B4-BE49-F238E27FC236}">
                <a16:creationId xmlns:a16="http://schemas.microsoft.com/office/drawing/2014/main" id="{A0DB5DA2-A210-97E1-B0F5-F9222801418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2C54112-4A68-3869-0677-EE39F72486FE}"/>
              </a:ext>
            </a:extLst>
          </p:cNvPr>
          <p:cNvGrpSpPr/>
          <p:nvPr/>
        </p:nvGrpSpPr>
        <p:grpSpPr>
          <a:xfrm>
            <a:off x="985374" y="3113237"/>
            <a:ext cx="16235826" cy="5840263"/>
            <a:chOff x="483621" y="1286573"/>
            <a:chExt cx="11233957" cy="5071206"/>
          </a:xfrm>
        </p:grpSpPr>
        <p:sp>
          <p:nvSpPr>
            <p:cNvPr id="5" name="Rectangle 4">
              <a:extLst>
                <a:ext uri="{FF2B5EF4-FFF2-40B4-BE49-F238E27FC236}">
                  <a16:creationId xmlns:a16="http://schemas.microsoft.com/office/drawing/2014/main" id="{100F7789-A8BB-5547-B202-B5F52EA5D9C5}"/>
                </a:ext>
              </a:extLst>
            </p:cNvPr>
            <p:cNvSpPr/>
            <p:nvPr/>
          </p:nvSpPr>
          <p:spPr>
            <a:xfrm>
              <a:off x="1767404" y="3306609"/>
              <a:ext cx="9950174" cy="27432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chemeClr val="bg1"/>
                  </a:solidFill>
                </a:rPr>
                <a:t>Propunerea de politică publică</a:t>
              </a:r>
              <a:endParaRPr lang="en-US" sz="1400" b="1">
                <a:solidFill>
                  <a:schemeClr val="bg1"/>
                </a:solidFill>
              </a:endParaRPr>
            </a:p>
          </p:txBody>
        </p:sp>
        <p:sp>
          <p:nvSpPr>
            <p:cNvPr id="6" name="Rectangle 5">
              <a:extLst>
                <a:ext uri="{FF2B5EF4-FFF2-40B4-BE49-F238E27FC236}">
                  <a16:creationId xmlns:a16="http://schemas.microsoft.com/office/drawing/2014/main" id="{435AC60A-FA4D-CA58-A641-B96F785F3C36}"/>
                </a:ext>
              </a:extLst>
            </p:cNvPr>
            <p:cNvSpPr/>
            <p:nvPr/>
          </p:nvSpPr>
          <p:spPr>
            <a:xfrm>
              <a:off x="495306" y="4445214"/>
              <a:ext cx="995161" cy="1317248"/>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bg1"/>
                  </a:solidFill>
                </a:rPr>
                <a:t>Probleme identificate</a:t>
              </a:r>
              <a:endParaRPr lang="en-US" sz="1400">
                <a:solidFill>
                  <a:schemeClr val="bg1"/>
                </a:solidFill>
              </a:endParaRPr>
            </a:p>
          </p:txBody>
        </p:sp>
        <p:sp>
          <p:nvSpPr>
            <p:cNvPr id="7" name="Rectangle 6">
              <a:extLst>
                <a:ext uri="{FF2B5EF4-FFF2-40B4-BE49-F238E27FC236}">
                  <a16:creationId xmlns:a16="http://schemas.microsoft.com/office/drawing/2014/main" id="{066C6A57-0C8E-20AD-6A66-4C773F747499}"/>
                </a:ext>
              </a:extLst>
            </p:cNvPr>
            <p:cNvSpPr/>
            <p:nvPr/>
          </p:nvSpPr>
          <p:spPr>
            <a:xfrm>
              <a:off x="483621" y="5894057"/>
              <a:ext cx="995161" cy="457200"/>
            </a:xfrm>
            <a:prstGeom prst="rect">
              <a:avLst/>
            </a:prstGeom>
            <a:solidFill>
              <a:schemeClr val="bg1">
                <a:lumMod val="95000"/>
              </a:schemeClr>
            </a:solidFill>
            <a:ln w="190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tx1"/>
                  </a:solidFill>
                </a:rPr>
                <a:t>Cauze structurale</a:t>
              </a:r>
              <a:endParaRPr lang="en-US" sz="1400">
                <a:solidFill>
                  <a:schemeClr val="tx1"/>
                </a:solidFill>
              </a:endParaRPr>
            </a:p>
          </p:txBody>
        </p:sp>
        <p:sp>
          <p:nvSpPr>
            <p:cNvPr id="8" name="Rectangle 7">
              <a:extLst>
                <a:ext uri="{FF2B5EF4-FFF2-40B4-BE49-F238E27FC236}">
                  <a16:creationId xmlns:a16="http://schemas.microsoft.com/office/drawing/2014/main" id="{A7633455-CB5F-B9BB-F4FB-E4357A8A27F9}"/>
                </a:ext>
              </a:extLst>
            </p:cNvPr>
            <p:cNvSpPr/>
            <p:nvPr/>
          </p:nvSpPr>
          <p:spPr>
            <a:xfrm>
              <a:off x="495297" y="3797844"/>
              <a:ext cx="995161" cy="457200"/>
            </a:xfrm>
            <a:prstGeom prst="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tx2"/>
                  </a:solidFill>
                </a:rPr>
                <a:t>Efecte</a:t>
              </a:r>
              <a:endParaRPr lang="en-US" sz="1400">
                <a:solidFill>
                  <a:schemeClr val="tx2"/>
                </a:solidFill>
              </a:endParaRPr>
            </a:p>
          </p:txBody>
        </p:sp>
        <p:sp>
          <p:nvSpPr>
            <p:cNvPr id="9" name="Rectangle 8">
              <a:extLst>
                <a:ext uri="{FF2B5EF4-FFF2-40B4-BE49-F238E27FC236}">
                  <a16:creationId xmlns:a16="http://schemas.microsoft.com/office/drawing/2014/main" id="{F647C98C-37B0-F17B-CA1C-7C282943764A}"/>
                </a:ext>
              </a:extLst>
            </p:cNvPr>
            <p:cNvSpPr/>
            <p:nvPr/>
          </p:nvSpPr>
          <p:spPr>
            <a:xfrm>
              <a:off x="495301" y="1930795"/>
              <a:ext cx="995161" cy="4572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dirty="0">
                  <a:solidFill>
                    <a:schemeClr val="bg1"/>
                  </a:solidFill>
                </a:rPr>
                <a:t>Obiectiv general</a:t>
              </a:r>
              <a:endParaRPr lang="en-US" sz="1400" dirty="0">
                <a:solidFill>
                  <a:schemeClr val="bg1"/>
                </a:solidFill>
              </a:endParaRPr>
            </a:p>
          </p:txBody>
        </p:sp>
        <p:sp>
          <p:nvSpPr>
            <p:cNvPr id="10" name="Rectangle 9">
              <a:extLst>
                <a:ext uri="{FF2B5EF4-FFF2-40B4-BE49-F238E27FC236}">
                  <a16:creationId xmlns:a16="http://schemas.microsoft.com/office/drawing/2014/main" id="{DD43F72C-AB8B-9C69-C688-CF3BA8AF18F2}"/>
                </a:ext>
              </a:extLst>
            </p:cNvPr>
            <p:cNvSpPr/>
            <p:nvPr/>
          </p:nvSpPr>
          <p:spPr>
            <a:xfrm>
              <a:off x="514830" y="1286573"/>
              <a:ext cx="995161" cy="457200"/>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bg1"/>
                  </a:solidFill>
                </a:rPr>
                <a:t>Scop</a:t>
              </a:r>
              <a:endParaRPr lang="en-US" sz="1400">
                <a:solidFill>
                  <a:schemeClr val="bg1"/>
                </a:solidFill>
              </a:endParaRPr>
            </a:p>
          </p:txBody>
        </p:sp>
        <p:sp>
          <p:nvSpPr>
            <p:cNvPr id="11" name="Rectangle 10">
              <a:extLst>
                <a:ext uri="{FF2B5EF4-FFF2-40B4-BE49-F238E27FC236}">
                  <a16:creationId xmlns:a16="http://schemas.microsoft.com/office/drawing/2014/main" id="{3E70BE34-E467-2712-4A13-6BCEF3B9EAB8}"/>
                </a:ext>
              </a:extLst>
            </p:cNvPr>
            <p:cNvSpPr/>
            <p:nvPr/>
          </p:nvSpPr>
          <p:spPr>
            <a:xfrm>
              <a:off x="1786935" y="5894057"/>
              <a:ext cx="4754880" cy="457200"/>
            </a:xfrm>
            <a:prstGeom prst="rect">
              <a:avLst/>
            </a:prstGeom>
            <a:solidFill>
              <a:schemeClr val="bg1">
                <a:lumMod val="95000"/>
              </a:schemeClr>
            </a:solidFill>
            <a:ln w="190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tx1"/>
                  </a:solidFill>
                  <a:effectLst/>
                </a:rPr>
                <a:t>Lipsa unei planificări strategice adecvate a forței de muncă</a:t>
              </a:r>
              <a:endParaRPr lang="ro-RO" sz="1400">
                <a:solidFill>
                  <a:schemeClr val="tx1"/>
                </a:solidFill>
              </a:endParaRPr>
            </a:p>
          </p:txBody>
        </p:sp>
        <p:sp>
          <p:nvSpPr>
            <p:cNvPr id="12" name="Rectangle 11">
              <a:extLst>
                <a:ext uri="{FF2B5EF4-FFF2-40B4-BE49-F238E27FC236}">
                  <a16:creationId xmlns:a16="http://schemas.microsoft.com/office/drawing/2014/main" id="{C5F35E34-83D3-81D4-39E1-5D9CC7CBED68}"/>
                </a:ext>
              </a:extLst>
            </p:cNvPr>
            <p:cNvSpPr/>
            <p:nvPr/>
          </p:nvSpPr>
          <p:spPr>
            <a:xfrm>
              <a:off x="6967701" y="5900579"/>
              <a:ext cx="4747028" cy="457200"/>
            </a:xfrm>
            <a:prstGeom prst="rect">
              <a:avLst/>
            </a:prstGeom>
            <a:solidFill>
              <a:schemeClr val="bg1">
                <a:lumMod val="95000"/>
              </a:schemeClr>
            </a:solidFill>
            <a:ln w="190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tx1"/>
                  </a:solidFill>
                  <a:effectLst/>
                </a:rPr>
                <a:t>Practici de MRU fragmentate și axate pe proceduri formale</a:t>
              </a:r>
              <a:endParaRPr lang="ro-RO" sz="1400">
                <a:solidFill>
                  <a:schemeClr val="tx1"/>
                </a:solidFill>
              </a:endParaRPr>
            </a:p>
          </p:txBody>
        </p:sp>
        <p:sp>
          <p:nvSpPr>
            <p:cNvPr id="13" name="Rectangle 12">
              <a:extLst>
                <a:ext uri="{FF2B5EF4-FFF2-40B4-BE49-F238E27FC236}">
                  <a16:creationId xmlns:a16="http://schemas.microsoft.com/office/drawing/2014/main" id="{85A5E4F6-5C1F-CE30-8AAF-211AD092D5A4}"/>
                </a:ext>
              </a:extLst>
            </p:cNvPr>
            <p:cNvSpPr/>
            <p:nvPr/>
          </p:nvSpPr>
          <p:spPr>
            <a:xfrm>
              <a:off x="1767404" y="4505947"/>
              <a:ext cx="4754880" cy="457200"/>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Lipsa de claritate a rolurilor din cadrul funcției publice generale</a:t>
              </a:r>
              <a:endParaRPr lang="ro-RO" sz="1400">
                <a:solidFill>
                  <a:schemeClr val="bg1"/>
                </a:solidFill>
              </a:endParaRPr>
            </a:p>
          </p:txBody>
        </p:sp>
        <p:sp>
          <p:nvSpPr>
            <p:cNvPr id="14" name="Rectangle 13">
              <a:extLst>
                <a:ext uri="{FF2B5EF4-FFF2-40B4-BE49-F238E27FC236}">
                  <a16:creationId xmlns:a16="http://schemas.microsoft.com/office/drawing/2014/main" id="{01A2F20C-AE7D-68D0-6F96-18A7D96C5F84}"/>
                </a:ext>
              </a:extLst>
            </p:cNvPr>
            <p:cNvSpPr/>
            <p:nvPr/>
          </p:nvSpPr>
          <p:spPr>
            <a:xfrm>
              <a:off x="6938068" y="4520534"/>
              <a:ext cx="4754880" cy="457200"/>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Operațion</a:t>
              </a:r>
              <a:r>
                <a:rPr lang="ro-RO" sz="1400">
                  <a:solidFill>
                    <a:schemeClr val="bg1"/>
                  </a:solidFill>
                </a:rPr>
                <a:t>alizarea</a:t>
              </a:r>
              <a:r>
                <a:rPr lang="en-US" sz="1400">
                  <a:solidFill>
                    <a:schemeClr val="bg1"/>
                  </a:solidFill>
                </a:rPr>
                <a:t> </a:t>
              </a:r>
              <a:r>
                <a:rPr lang="ro-RO" sz="1400">
                  <a:solidFill>
                    <a:schemeClr val="bg1"/>
                  </a:solidFill>
                </a:rPr>
                <a:t>limitată</a:t>
              </a:r>
              <a:r>
                <a:rPr lang="en-US" sz="1400">
                  <a:solidFill>
                    <a:schemeClr val="bg1"/>
                  </a:solidFill>
                </a:rPr>
                <a:t> a </a:t>
              </a:r>
              <a:r>
                <a:rPr lang="ro-RO" sz="1400">
                  <a:solidFill>
                    <a:schemeClr val="bg1"/>
                  </a:solidFill>
                </a:rPr>
                <a:t>cadrelor</a:t>
              </a:r>
              <a:r>
                <a:rPr lang="en-US" sz="1400">
                  <a:solidFill>
                    <a:schemeClr val="bg1"/>
                  </a:solidFill>
                </a:rPr>
                <a:t> de </a:t>
              </a:r>
              <a:r>
                <a:rPr lang="ro-RO" sz="1400">
                  <a:solidFill>
                    <a:schemeClr val="bg1"/>
                  </a:solidFill>
                </a:rPr>
                <a:t>competențe</a:t>
              </a:r>
            </a:p>
          </p:txBody>
        </p:sp>
        <p:sp>
          <p:nvSpPr>
            <p:cNvPr id="15" name="Rectangle 14">
              <a:extLst>
                <a:ext uri="{FF2B5EF4-FFF2-40B4-BE49-F238E27FC236}">
                  <a16:creationId xmlns:a16="http://schemas.microsoft.com/office/drawing/2014/main" id="{24E4DB1D-06DA-F6E2-1C89-91CDB2083A31}"/>
                </a:ext>
              </a:extLst>
            </p:cNvPr>
            <p:cNvSpPr/>
            <p:nvPr/>
          </p:nvSpPr>
          <p:spPr>
            <a:xfrm>
              <a:off x="1766324" y="5193866"/>
              <a:ext cx="2228163" cy="568597"/>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dirty="0">
                  <a:solidFill>
                    <a:schemeClr val="bg1"/>
                  </a:solidFill>
                  <a:effectLst/>
                </a:rPr>
                <a:t>Responsabilități și atribuții neuniform stabilite în fișele posturilor</a:t>
              </a:r>
            </a:p>
          </p:txBody>
        </p:sp>
        <p:sp>
          <p:nvSpPr>
            <p:cNvPr id="16" name="Rectangle 15">
              <a:extLst>
                <a:ext uri="{FF2B5EF4-FFF2-40B4-BE49-F238E27FC236}">
                  <a16:creationId xmlns:a16="http://schemas.microsoft.com/office/drawing/2014/main" id="{5B95BA37-EAF7-6878-A127-CE9C7E3AAE9D}"/>
                </a:ext>
              </a:extLst>
            </p:cNvPr>
            <p:cNvSpPr/>
            <p:nvPr/>
          </p:nvSpPr>
          <p:spPr>
            <a:xfrm>
              <a:off x="4244944" y="5187276"/>
              <a:ext cx="2277340" cy="568597"/>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dirty="0">
                  <a:solidFill>
                    <a:schemeClr val="bg1"/>
                  </a:solidFill>
                  <a:effectLst/>
                </a:rPr>
                <a:t>Taxonomia actuală nu urmărește o sistematizare a posturilor pe bază de roluri clar definite</a:t>
              </a:r>
            </a:p>
          </p:txBody>
        </p:sp>
        <p:sp>
          <p:nvSpPr>
            <p:cNvPr id="17" name="Rectangle 16">
              <a:extLst>
                <a:ext uri="{FF2B5EF4-FFF2-40B4-BE49-F238E27FC236}">
                  <a16:creationId xmlns:a16="http://schemas.microsoft.com/office/drawing/2014/main" id="{CA32DF6F-42F6-EF88-68DD-4EB1F442C57E}"/>
                </a:ext>
              </a:extLst>
            </p:cNvPr>
            <p:cNvSpPr/>
            <p:nvPr/>
          </p:nvSpPr>
          <p:spPr>
            <a:xfrm>
              <a:off x="6948169" y="5187276"/>
              <a:ext cx="2277339" cy="568597"/>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Utilizarea cadrelor de competențe restrânsă la recrutare și selecție pe post</a:t>
              </a:r>
              <a:endParaRPr lang="en-US" sz="1400" b="0" i="0">
                <a:solidFill>
                  <a:schemeClr val="bg1"/>
                </a:solidFill>
                <a:effectLst/>
              </a:endParaRPr>
            </a:p>
          </p:txBody>
        </p:sp>
        <p:sp>
          <p:nvSpPr>
            <p:cNvPr id="18" name="Rectangle 17">
              <a:extLst>
                <a:ext uri="{FF2B5EF4-FFF2-40B4-BE49-F238E27FC236}">
                  <a16:creationId xmlns:a16="http://schemas.microsoft.com/office/drawing/2014/main" id="{555E6FF6-7BF4-1182-0571-F1B18BC74580}"/>
                </a:ext>
              </a:extLst>
            </p:cNvPr>
            <p:cNvSpPr/>
            <p:nvPr/>
          </p:nvSpPr>
          <p:spPr>
            <a:xfrm>
              <a:off x="9440240" y="5170665"/>
              <a:ext cx="2277338" cy="568597"/>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Utilizarea cadrelor de competențe restrânsă doar la anumite funcții publice</a:t>
              </a:r>
              <a:endParaRPr lang="en-US" sz="1400" b="0" i="0">
                <a:solidFill>
                  <a:schemeClr val="bg1"/>
                </a:solidFill>
                <a:effectLst/>
              </a:endParaRPr>
            </a:p>
          </p:txBody>
        </p:sp>
        <p:sp>
          <p:nvSpPr>
            <p:cNvPr id="19" name="Rectangle 18">
              <a:extLst>
                <a:ext uri="{FF2B5EF4-FFF2-40B4-BE49-F238E27FC236}">
                  <a16:creationId xmlns:a16="http://schemas.microsoft.com/office/drawing/2014/main" id="{B43CEF3F-C8DE-D139-4E16-0F84C602117B}"/>
                </a:ext>
              </a:extLst>
            </p:cNvPr>
            <p:cNvSpPr/>
            <p:nvPr/>
          </p:nvSpPr>
          <p:spPr>
            <a:xfrm>
              <a:off x="1766324" y="3807935"/>
              <a:ext cx="4754880" cy="457200"/>
            </a:xfrm>
            <a:prstGeom prst="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tx2"/>
                  </a:solidFill>
                </a:rPr>
                <a:t>Provocări </a:t>
              </a:r>
              <a:r>
                <a:rPr lang="ro-RO" sz="1400" b="0" i="0">
                  <a:solidFill>
                    <a:schemeClr val="tx2"/>
                  </a:solidFill>
                  <a:effectLst/>
                </a:rPr>
                <a:t>în recrutarea personalului conform nevoilor </a:t>
              </a:r>
              <a:r>
                <a:rPr lang="ro-RO" sz="1400">
                  <a:solidFill>
                    <a:schemeClr val="tx2"/>
                  </a:solidFill>
                </a:rPr>
                <a:t>instituționale </a:t>
              </a:r>
              <a:r>
                <a:rPr lang="ro-RO" sz="1400" b="0" i="0">
                  <a:solidFill>
                    <a:schemeClr val="tx2"/>
                  </a:solidFill>
                  <a:effectLst/>
                </a:rPr>
                <a:t>și în dezvoltarea competențelor angajaților</a:t>
              </a:r>
            </a:p>
          </p:txBody>
        </p:sp>
        <p:sp>
          <p:nvSpPr>
            <p:cNvPr id="20" name="Rectangle 19">
              <a:extLst>
                <a:ext uri="{FF2B5EF4-FFF2-40B4-BE49-F238E27FC236}">
                  <a16:creationId xmlns:a16="http://schemas.microsoft.com/office/drawing/2014/main" id="{E6E79864-4C48-40FD-7D1A-54FEF6040E55}"/>
                </a:ext>
              </a:extLst>
            </p:cNvPr>
            <p:cNvSpPr/>
            <p:nvPr/>
          </p:nvSpPr>
          <p:spPr>
            <a:xfrm>
              <a:off x="6948168" y="3810510"/>
              <a:ext cx="4744780" cy="457200"/>
            </a:xfrm>
            <a:prstGeom prst="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tx2"/>
                  </a:solidFill>
                  <a:effectLst/>
                </a:rPr>
                <a:t>Evaluarea performanței și managementul intern al posturilor în cadrul administrației publice sunt afectate</a:t>
              </a:r>
            </a:p>
          </p:txBody>
        </p:sp>
        <p:sp>
          <p:nvSpPr>
            <p:cNvPr id="21" name="Rectangle 20">
              <a:extLst>
                <a:ext uri="{FF2B5EF4-FFF2-40B4-BE49-F238E27FC236}">
                  <a16:creationId xmlns:a16="http://schemas.microsoft.com/office/drawing/2014/main" id="{5AE112AE-14DB-D1D2-22F3-93E2F3C1C766}"/>
                </a:ext>
              </a:extLst>
            </p:cNvPr>
            <p:cNvSpPr/>
            <p:nvPr/>
          </p:nvSpPr>
          <p:spPr>
            <a:xfrm>
              <a:off x="1767404" y="1286573"/>
              <a:ext cx="9950174" cy="457200"/>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bg1"/>
                  </a:solidFill>
                </a:rPr>
                <a:t>Sprijinirea unui management integrat și performant al resurselor umane din administrația publică, bazat pe principiile performanței și meritocrației</a:t>
              </a:r>
            </a:p>
          </p:txBody>
        </p:sp>
        <p:sp>
          <p:nvSpPr>
            <p:cNvPr id="22" name="Rectangle 21">
              <a:extLst>
                <a:ext uri="{FF2B5EF4-FFF2-40B4-BE49-F238E27FC236}">
                  <a16:creationId xmlns:a16="http://schemas.microsoft.com/office/drawing/2014/main" id="{382353A3-E89B-EE4D-80D4-506AE61CCCBA}"/>
                </a:ext>
              </a:extLst>
            </p:cNvPr>
            <p:cNvSpPr/>
            <p:nvPr/>
          </p:nvSpPr>
          <p:spPr>
            <a:xfrm>
              <a:off x="1767403" y="1943497"/>
              <a:ext cx="9950175" cy="4572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bg1"/>
                  </a:solidFill>
                </a:rPr>
                <a:t>Creșterea eficienței și eficacității proceselor de MRU pentru personalul din administrația publică, prin integrarea și operaționalizarea completă a cadrelor de competență.</a:t>
              </a:r>
            </a:p>
          </p:txBody>
        </p:sp>
        <p:sp>
          <p:nvSpPr>
            <p:cNvPr id="23" name="Rectangle 22">
              <a:extLst>
                <a:ext uri="{FF2B5EF4-FFF2-40B4-BE49-F238E27FC236}">
                  <a16:creationId xmlns:a16="http://schemas.microsoft.com/office/drawing/2014/main" id="{794254C2-B75C-AC29-50F2-B28E8200588A}"/>
                </a:ext>
              </a:extLst>
            </p:cNvPr>
            <p:cNvSpPr/>
            <p:nvPr/>
          </p:nvSpPr>
          <p:spPr>
            <a:xfrm>
              <a:off x="495297" y="3294602"/>
              <a:ext cx="1034228" cy="27432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chemeClr val="bg1"/>
                  </a:solidFill>
                </a:rPr>
                <a:t>Intervenție</a:t>
              </a:r>
              <a:endParaRPr lang="en-US" sz="1400" b="1">
                <a:solidFill>
                  <a:schemeClr val="bg1"/>
                </a:solidFill>
              </a:endParaRPr>
            </a:p>
          </p:txBody>
        </p:sp>
        <p:sp>
          <p:nvSpPr>
            <p:cNvPr id="24" name="Rectangle 23">
              <a:extLst>
                <a:ext uri="{FF2B5EF4-FFF2-40B4-BE49-F238E27FC236}">
                  <a16:creationId xmlns:a16="http://schemas.microsoft.com/office/drawing/2014/main" id="{331D73C2-5296-429D-4FC3-1646504BBC6D}"/>
                </a:ext>
              </a:extLst>
            </p:cNvPr>
            <p:cNvSpPr/>
            <p:nvPr/>
          </p:nvSpPr>
          <p:spPr>
            <a:xfrm>
              <a:off x="495299" y="2578429"/>
              <a:ext cx="995161" cy="457200"/>
            </a:xfrm>
            <a:prstGeom prst="rect">
              <a:avLst/>
            </a:prstGeom>
            <a:solidFill>
              <a:schemeClr val="tx2">
                <a:lumMod val="40000"/>
                <a:lumOff val="60000"/>
              </a:schemeClr>
            </a:soli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bg1"/>
                  </a:solidFill>
                </a:rPr>
                <a:t>Obiective specifice</a:t>
              </a:r>
              <a:endParaRPr lang="en-US" sz="1400">
                <a:solidFill>
                  <a:schemeClr val="bg1"/>
                </a:solidFill>
              </a:endParaRPr>
            </a:p>
          </p:txBody>
        </p:sp>
        <p:sp>
          <p:nvSpPr>
            <p:cNvPr id="25" name="Rectangle 24">
              <a:extLst>
                <a:ext uri="{FF2B5EF4-FFF2-40B4-BE49-F238E27FC236}">
                  <a16:creationId xmlns:a16="http://schemas.microsoft.com/office/drawing/2014/main" id="{3AE25ED4-0256-84C6-555F-2CE80767CFD5}"/>
                </a:ext>
              </a:extLst>
            </p:cNvPr>
            <p:cNvSpPr/>
            <p:nvPr/>
          </p:nvSpPr>
          <p:spPr>
            <a:xfrm>
              <a:off x="1767403" y="2615002"/>
              <a:ext cx="4740349" cy="435378"/>
            </a:xfrm>
            <a:prstGeom prst="rect">
              <a:avLst/>
            </a:prstGeom>
            <a:solidFill>
              <a:schemeClr val="tx2">
                <a:lumMod val="40000"/>
                <a:lumOff val="60000"/>
              </a:schemeClr>
            </a:soli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OS 1: Clarificarea rolurilor aferente posturilor din cadrul funcției publice generale</a:t>
              </a:r>
              <a:endParaRPr lang="ro-RO" sz="1400">
                <a:solidFill>
                  <a:schemeClr val="bg1"/>
                </a:solidFill>
              </a:endParaRPr>
            </a:p>
          </p:txBody>
        </p:sp>
        <p:sp>
          <p:nvSpPr>
            <p:cNvPr id="26" name="Rectangle 25">
              <a:extLst>
                <a:ext uri="{FF2B5EF4-FFF2-40B4-BE49-F238E27FC236}">
                  <a16:creationId xmlns:a16="http://schemas.microsoft.com/office/drawing/2014/main" id="{6345B369-10EE-AB86-C205-64F00B2C43B0}"/>
                </a:ext>
              </a:extLst>
            </p:cNvPr>
            <p:cNvSpPr/>
            <p:nvPr/>
          </p:nvSpPr>
          <p:spPr>
            <a:xfrm>
              <a:off x="6948168" y="2605880"/>
              <a:ext cx="4769410" cy="457200"/>
            </a:xfrm>
            <a:prstGeom prst="rect">
              <a:avLst/>
            </a:prstGeom>
            <a:solidFill>
              <a:schemeClr val="tx2">
                <a:lumMod val="40000"/>
                <a:lumOff val="60000"/>
              </a:schemeClr>
            </a:soli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OS 2: Extinderea utilizării cadrelor de competențe în procesele cheie de MRU la toate nivelurile administrative și pentru personalul contractual</a:t>
              </a:r>
            </a:p>
          </p:txBody>
        </p:sp>
        <p:sp>
          <p:nvSpPr>
            <p:cNvPr id="27" name="Isosceles Triangle 26">
              <a:extLst>
                <a:ext uri="{FF2B5EF4-FFF2-40B4-BE49-F238E27FC236}">
                  <a16:creationId xmlns:a16="http://schemas.microsoft.com/office/drawing/2014/main" id="{F3A287C4-22B3-8F2C-D2BA-57E46A95ADBE}"/>
                </a:ext>
              </a:extLst>
            </p:cNvPr>
            <p:cNvSpPr/>
            <p:nvPr/>
          </p:nvSpPr>
          <p:spPr>
            <a:xfrm>
              <a:off x="3838334" y="3636476"/>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28" name="Isosceles Triangle 27">
              <a:extLst>
                <a:ext uri="{FF2B5EF4-FFF2-40B4-BE49-F238E27FC236}">
                  <a16:creationId xmlns:a16="http://schemas.microsoft.com/office/drawing/2014/main" id="{A82357D9-78D4-AEB3-0F24-43C83F1AEBE7}"/>
                </a:ext>
              </a:extLst>
            </p:cNvPr>
            <p:cNvSpPr/>
            <p:nvPr/>
          </p:nvSpPr>
          <p:spPr>
            <a:xfrm>
              <a:off x="9133731" y="3636476"/>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29" name="Isosceles Triangle 28">
              <a:extLst>
                <a:ext uri="{FF2B5EF4-FFF2-40B4-BE49-F238E27FC236}">
                  <a16:creationId xmlns:a16="http://schemas.microsoft.com/office/drawing/2014/main" id="{50C22EA7-C6D9-F228-F0E8-3C2D251EF3A1}"/>
                </a:ext>
              </a:extLst>
            </p:cNvPr>
            <p:cNvSpPr/>
            <p:nvPr/>
          </p:nvSpPr>
          <p:spPr>
            <a:xfrm>
              <a:off x="2613001" y="5020915"/>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0" name="Isosceles Triangle 29">
              <a:extLst>
                <a:ext uri="{FF2B5EF4-FFF2-40B4-BE49-F238E27FC236}">
                  <a16:creationId xmlns:a16="http://schemas.microsoft.com/office/drawing/2014/main" id="{818C816A-71FA-9820-2305-74A737AD458B}"/>
                </a:ext>
              </a:extLst>
            </p:cNvPr>
            <p:cNvSpPr/>
            <p:nvPr/>
          </p:nvSpPr>
          <p:spPr>
            <a:xfrm>
              <a:off x="5077105" y="5013582"/>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1" name="Isosceles Triangle 30">
              <a:extLst>
                <a:ext uri="{FF2B5EF4-FFF2-40B4-BE49-F238E27FC236}">
                  <a16:creationId xmlns:a16="http://schemas.microsoft.com/office/drawing/2014/main" id="{E1C7582F-8080-42A3-191C-ECE81B06AA4C}"/>
                </a:ext>
              </a:extLst>
            </p:cNvPr>
            <p:cNvSpPr/>
            <p:nvPr/>
          </p:nvSpPr>
          <p:spPr>
            <a:xfrm>
              <a:off x="7780329" y="5008291"/>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2" name="Isosceles Triangle 31">
              <a:extLst>
                <a:ext uri="{FF2B5EF4-FFF2-40B4-BE49-F238E27FC236}">
                  <a16:creationId xmlns:a16="http://schemas.microsoft.com/office/drawing/2014/main" id="{A64B68FF-1013-AE03-CA75-D85B2C38545E}"/>
                </a:ext>
              </a:extLst>
            </p:cNvPr>
            <p:cNvSpPr/>
            <p:nvPr/>
          </p:nvSpPr>
          <p:spPr>
            <a:xfrm>
              <a:off x="10272400" y="5020915"/>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3" name="Isosceles Triangle 32">
              <a:extLst>
                <a:ext uri="{FF2B5EF4-FFF2-40B4-BE49-F238E27FC236}">
                  <a16:creationId xmlns:a16="http://schemas.microsoft.com/office/drawing/2014/main" id="{4280D3D5-59C6-FE61-003B-B76C48BDA618}"/>
                </a:ext>
              </a:extLst>
            </p:cNvPr>
            <p:cNvSpPr/>
            <p:nvPr/>
          </p:nvSpPr>
          <p:spPr>
            <a:xfrm>
              <a:off x="3838334" y="4334295"/>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4" name="Isosceles Triangle 33">
              <a:extLst>
                <a:ext uri="{FF2B5EF4-FFF2-40B4-BE49-F238E27FC236}">
                  <a16:creationId xmlns:a16="http://schemas.microsoft.com/office/drawing/2014/main" id="{D58A2971-A350-0428-2F0C-ED9194284B7B}"/>
                </a:ext>
              </a:extLst>
            </p:cNvPr>
            <p:cNvSpPr/>
            <p:nvPr/>
          </p:nvSpPr>
          <p:spPr>
            <a:xfrm>
              <a:off x="9133731" y="4334295"/>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5" name="Isosceles Triangle 34">
              <a:extLst>
                <a:ext uri="{FF2B5EF4-FFF2-40B4-BE49-F238E27FC236}">
                  <a16:creationId xmlns:a16="http://schemas.microsoft.com/office/drawing/2014/main" id="{E2DEDFD4-54A1-E791-7D4F-2F10967E3606}"/>
                </a:ext>
              </a:extLst>
            </p:cNvPr>
            <p:cNvSpPr/>
            <p:nvPr/>
          </p:nvSpPr>
          <p:spPr>
            <a:xfrm>
              <a:off x="3844183" y="3100675"/>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36" name="Isosceles Triangle 35">
              <a:extLst>
                <a:ext uri="{FF2B5EF4-FFF2-40B4-BE49-F238E27FC236}">
                  <a16:creationId xmlns:a16="http://schemas.microsoft.com/office/drawing/2014/main" id="{2797048A-BBE6-D51D-625E-BE28FD5E56C0}"/>
                </a:ext>
              </a:extLst>
            </p:cNvPr>
            <p:cNvSpPr/>
            <p:nvPr/>
          </p:nvSpPr>
          <p:spPr>
            <a:xfrm>
              <a:off x="9133731" y="3126278"/>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37" name="Isosceles Triangle 36">
              <a:extLst>
                <a:ext uri="{FF2B5EF4-FFF2-40B4-BE49-F238E27FC236}">
                  <a16:creationId xmlns:a16="http://schemas.microsoft.com/office/drawing/2014/main" id="{778467BC-CE14-E73E-3C33-8535BB4CCDE2}"/>
                </a:ext>
              </a:extLst>
            </p:cNvPr>
            <p:cNvSpPr/>
            <p:nvPr/>
          </p:nvSpPr>
          <p:spPr>
            <a:xfrm>
              <a:off x="9133731" y="2416249"/>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8" name="Isosceles Triangle 37">
              <a:extLst>
                <a:ext uri="{FF2B5EF4-FFF2-40B4-BE49-F238E27FC236}">
                  <a16:creationId xmlns:a16="http://schemas.microsoft.com/office/drawing/2014/main" id="{81BB9E75-FB6D-B08B-94D2-B02F46BCB52E}"/>
                </a:ext>
              </a:extLst>
            </p:cNvPr>
            <p:cNvSpPr/>
            <p:nvPr/>
          </p:nvSpPr>
          <p:spPr>
            <a:xfrm>
              <a:off x="3831068" y="2431263"/>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9" name="Isosceles Triangle 38">
              <a:extLst>
                <a:ext uri="{FF2B5EF4-FFF2-40B4-BE49-F238E27FC236}">
                  <a16:creationId xmlns:a16="http://schemas.microsoft.com/office/drawing/2014/main" id="{BADC0273-F227-816A-96F6-69D07DC53684}"/>
                </a:ext>
              </a:extLst>
            </p:cNvPr>
            <p:cNvSpPr/>
            <p:nvPr/>
          </p:nvSpPr>
          <p:spPr>
            <a:xfrm>
              <a:off x="6435981" y="1783748"/>
              <a:ext cx="613018" cy="122391"/>
            </a:xfrm>
            <a:prstGeom prst="triangle">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grpSp>
    </p:spTree>
    <p:extLst>
      <p:ext uri="{BB962C8B-B14F-4D97-AF65-F5344CB8AC3E}">
        <p14:creationId xmlns:p14="http://schemas.microsoft.com/office/powerpoint/2010/main" val="3873245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35B601-6274-61E9-9CA5-57ECB2BAC8C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Opțiunile de politică publică</a:t>
            </a:r>
          </a:p>
        </p:txBody>
      </p:sp>
      <p:cxnSp>
        <p:nvCxnSpPr>
          <p:cNvPr id="3" name="Straight Connector 2">
            <a:extLst>
              <a:ext uri="{FF2B5EF4-FFF2-40B4-BE49-F238E27FC236}">
                <a16:creationId xmlns:a16="http://schemas.microsoft.com/office/drawing/2014/main" id="{7AE5EC73-707B-DA36-1D34-C0683961DBCB}"/>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FAC9EDD-41B5-C75B-ACC6-4CA8546444EB}"/>
              </a:ext>
            </a:extLst>
          </p:cNvPr>
          <p:cNvGrpSpPr/>
          <p:nvPr/>
        </p:nvGrpSpPr>
        <p:grpSpPr>
          <a:xfrm>
            <a:off x="985374" y="3238499"/>
            <a:ext cx="16235826" cy="5486397"/>
            <a:chOff x="804762" y="1370941"/>
            <a:chExt cx="10496286" cy="4675680"/>
          </a:xfrm>
        </p:grpSpPr>
        <p:sp>
          <p:nvSpPr>
            <p:cNvPr id="5" name="Text Placeholder 8">
              <a:extLst>
                <a:ext uri="{FF2B5EF4-FFF2-40B4-BE49-F238E27FC236}">
                  <a16:creationId xmlns:a16="http://schemas.microsoft.com/office/drawing/2014/main" id="{88BDBF9D-F22B-A7D6-0084-8766FD1ECF2B}"/>
                </a:ext>
              </a:extLst>
            </p:cNvPr>
            <p:cNvSpPr txBox="1">
              <a:spLocks/>
            </p:cNvSpPr>
            <p:nvPr/>
          </p:nvSpPr>
          <p:spPr>
            <a:xfrm>
              <a:off x="4361265" y="1377665"/>
              <a:ext cx="3383280" cy="1320799"/>
            </a:xfrm>
            <a:prstGeom prst="rect">
              <a:avLst/>
            </a:prstGeom>
            <a:solidFill>
              <a:schemeClr val="tx2">
                <a:lumMod val="40000"/>
                <a:lumOff val="60000"/>
              </a:schemeClr>
            </a:solidFill>
            <a:ln>
              <a:solidFill>
                <a:schemeClr val="accent3">
                  <a:lumMod val="40000"/>
                  <a:lumOff val="60000"/>
                </a:schemeClr>
              </a:solidFill>
            </a:ln>
          </p:spPr>
          <p:txBody>
            <a:bodyPr anchor="ctr"/>
            <a:lst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o-RO" sz="1600" dirty="0">
                  <a:solidFill>
                    <a:schemeClr val="tx1"/>
                  </a:solidFill>
                  <a:latin typeface="+mn-lt"/>
                </a:rPr>
                <a:t>Opțiunea 1. </a:t>
              </a:r>
            </a:p>
            <a:p>
              <a:pPr marL="0" indent="0" algn="ctr">
                <a:buNone/>
              </a:pPr>
              <a:r>
                <a:rPr lang="ro-RO" sz="1600" dirty="0">
                  <a:solidFill>
                    <a:schemeClr val="tx1"/>
                  </a:solidFill>
                  <a:latin typeface="+mn-lt"/>
                </a:rPr>
                <a:t>Simplificarea clasificării funcțiilor publice și extinderea cadrelor de competențe la toate nivelurile administrative în procesele cheie de MRU</a:t>
              </a:r>
              <a:endParaRPr lang="en-US" sz="1600" dirty="0">
                <a:solidFill>
                  <a:schemeClr val="tx1"/>
                </a:solidFill>
                <a:latin typeface="+mn-lt"/>
              </a:endParaRPr>
            </a:p>
          </p:txBody>
        </p:sp>
        <p:sp>
          <p:nvSpPr>
            <p:cNvPr id="6" name="Text Placeholder 9">
              <a:extLst>
                <a:ext uri="{FF2B5EF4-FFF2-40B4-BE49-F238E27FC236}">
                  <a16:creationId xmlns:a16="http://schemas.microsoft.com/office/drawing/2014/main" id="{4512D5C4-9ACA-4D76-A9FC-C9F81C914177}"/>
                </a:ext>
              </a:extLst>
            </p:cNvPr>
            <p:cNvSpPr txBox="1">
              <a:spLocks/>
            </p:cNvSpPr>
            <p:nvPr/>
          </p:nvSpPr>
          <p:spPr>
            <a:xfrm>
              <a:off x="7917768" y="1376918"/>
              <a:ext cx="3383280" cy="1320799"/>
            </a:xfrm>
            <a:prstGeom prst="rect">
              <a:avLst/>
            </a:prstGeom>
            <a:solidFill>
              <a:schemeClr val="tx2"/>
            </a:solidFill>
          </p:spPr>
          <p:txBody>
            <a:bodyPr anchor="ctr"/>
            <a:lst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o-RO" sz="1600" dirty="0">
                  <a:latin typeface="+mn-lt"/>
                </a:rPr>
                <a:t>Opțiunea 2. </a:t>
              </a:r>
            </a:p>
            <a:p>
              <a:pPr marL="0" indent="0" algn="ctr">
                <a:buNone/>
              </a:pPr>
              <a:r>
                <a:rPr lang="ro-RO" sz="1600" dirty="0">
                  <a:latin typeface="+mn-lt"/>
                </a:rPr>
                <a:t>Gruparea posturilor în raport cu domeniile funcționale ale statului și extinderea cadrelor de competențe la toate nivelurile administrative în procesele cheie de MRU</a:t>
              </a:r>
              <a:endParaRPr lang="en-US" sz="1600" dirty="0">
                <a:latin typeface="+mn-lt"/>
              </a:endParaRPr>
            </a:p>
          </p:txBody>
        </p:sp>
        <p:sp>
          <p:nvSpPr>
            <p:cNvPr id="7" name="Text Placeholder 8">
              <a:extLst>
                <a:ext uri="{FF2B5EF4-FFF2-40B4-BE49-F238E27FC236}">
                  <a16:creationId xmlns:a16="http://schemas.microsoft.com/office/drawing/2014/main" id="{8ACE462F-2259-77E5-0768-B04055D71C38}"/>
                </a:ext>
              </a:extLst>
            </p:cNvPr>
            <p:cNvSpPr txBox="1">
              <a:spLocks/>
            </p:cNvSpPr>
            <p:nvPr/>
          </p:nvSpPr>
          <p:spPr>
            <a:xfrm>
              <a:off x="804762" y="1370941"/>
              <a:ext cx="3383280" cy="1320799"/>
            </a:xfrm>
            <a:prstGeom prst="rect">
              <a:avLst/>
            </a:prstGeom>
            <a:noFill/>
            <a:ln>
              <a:solidFill>
                <a:schemeClr val="tx1">
                  <a:lumMod val="50000"/>
                  <a:lumOff val="50000"/>
                </a:schemeClr>
              </a:solidFill>
              <a:prstDash val="lgDash"/>
            </a:ln>
          </p:spPr>
          <p:txBody>
            <a:bodyPr vert="horz" lIns="0" tIns="0" rIns="0" bIns="0" rtlCol="0" anchor="ctr" anchorCtr="0">
              <a:noAutofit/>
            </a:bodyPr>
            <a:lstStyle>
              <a:lvl1pPr marL="356616" indent="-356616" algn="l" defTabSz="914400" rtl="0" eaLnBrk="1" latinLnBrk="0" hangingPunct="1">
                <a:spcBef>
                  <a:spcPct val="20000"/>
                </a:spcBef>
                <a:buClr>
                  <a:schemeClr val="accent3">
                    <a:lumMod val="50000"/>
                  </a:schemeClr>
                </a:buClr>
                <a:buSzPct val="110000"/>
                <a:buFont typeface="EYInterstate Light" panose="02000506000000020004" pitchFamily="2" charset="0"/>
                <a:buNone/>
                <a:defRPr sz="2000" b="1" kern="1200">
                  <a:solidFill>
                    <a:schemeClr val="bg1"/>
                  </a:solidFill>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3">
                    <a:lumMod val="50000"/>
                  </a:schemeClr>
                </a:buClr>
                <a:buSzPct val="110000"/>
                <a:buFont typeface="EYInterstate Light" panose="02000506000000020004"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1069848" indent="-356616" algn="l" defTabSz="914400" rtl="0" eaLnBrk="1" latinLnBrk="0" hangingPunct="1">
                <a:spcBef>
                  <a:spcPct val="20000"/>
                </a:spcBef>
                <a:buClr>
                  <a:schemeClr val="accent3">
                    <a:lumMod val="50000"/>
                  </a:schemeClr>
                </a:buClr>
                <a:buSzPct val="110000"/>
                <a:buFont typeface="EYInterstate Light" panose="02000506000000020004" pitchFamily="2" charset="0"/>
                <a:buChar char="•"/>
                <a:defRPr sz="1600" kern="1200">
                  <a:solidFill>
                    <a:schemeClr val="bg1"/>
                  </a:solidFill>
                  <a:latin typeface="Arial" panose="020B0604020202020204" pitchFamily="34" charset="0"/>
                  <a:ea typeface="+mn-ea"/>
                  <a:cs typeface="Arial" panose="020B0604020202020204" pitchFamily="34" charset="0"/>
                </a:defRPr>
              </a:lvl3pPr>
              <a:lvl4pPr marL="1426464" indent="-356616" algn="l" defTabSz="914400" rtl="0" eaLnBrk="1" latinLnBrk="0" hangingPunct="1">
                <a:spcBef>
                  <a:spcPct val="20000"/>
                </a:spcBef>
                <a:buClr>
                  <a:schemeClr val="accent3">
                    <a:lumMod val="50000"/>
                  </a:schemeClr>
                </a:buClr>
                <a:buSzPct val="110000"/>
                <a:buFont typeface="EYInterstate Light" panose="02000506000000020004"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1783080" indent="-356616" algn="l" defTabSz="914400" rtl="0" eaLnBrk="1" latinLnBrk="0" hangingPunct="1">
                <a:spcBef>
                  <a:spcPct val="20000"/>
                </a:spcBef>
                <a:buClr>
                  <a:schemeClr val="accent3">
                    <a:lumMod val="50000"/>
                  </a:schemeClr>
                </a:buClr>
                <a:buSzPct val="110000"/>
                <a:buFont typeface="EYInterstate Light" panose="02000506000000020004" pitchFamily="2" charset="0"/>
                <a:buChar char="•"/>
                <a:defRPr sz="1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ro-RO" sz="1600" b="0" dirty="0">
                  <a:solidFill>
                    <a:schemeClr val="tx1"/>
                  </a:solidFill>
                  <a:latin typeface="+mn-lt"/>
                </a:rPr>
                <a:t>Opțiunea 0. </a:t>
              </a:r>
            </a:p>
            <a:p>
              <a:pPr algn="ctr"/>
              <a:r>
                <a:rPr lang="ro-RO" sz="1600" dirty="0">
                  <a:solidFill>
                    <a:schemeClr val="tx1"/>
                  </a:solidFill>
                  <a:latin typeface="+mn-lt"/>
                </a:rPr>
                <a:t>Menținerea statu-quo</a:t>
              </a:r>
            </a:p>
          </p:txBody>
        </p:sp>
        <p:sp>
          <p:nvSpPr>
            <p:cNvPr id="8" name="Rectangle 7">
              <a:extLst>
                <a:ext uri="{FF2B5EF4-FFF2-40B4-BE49-F238E27FC236}">
                  <a16:creationId xmlns:a16="http://schemas.microsoft.com/office/drawing/2014/main" id="{3A2D1CF2-6AF1-2D7B-B408-6C73F00D8B52}"/>
                </a:ext>
              </a:extLst>
            </p:cNvPr>
            <p:cNvSpPr/>
            <p:nvPr/>
          </p:nvSpPr>
          <p:spPr>
            <a:xfrm>
              <a:off x="804762" y="2929798"/>
              <a:ext cx="3383280" cy="3116823"/>
            </a:xfrm>
            <a:prstGeom prst="rect">
              <a:avLst/>
            </a:prstGeom>
            <a:noFill/>
            <a:ln w="952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endParaRPr lang="ro-RO" sz="1600" dirty="0">
                <a:solidFill>
                  <a:schemeClr val="tx1"/>
                </a:solidFill>
                <a:effectLst/>
                <a:ea typeface="Calibri" panose="020F0502020204030204" pitchFamily="34" charset="0"/>
                <a:cs typeface="Arial" panose="020B0604020202020204" pitchFamily="34" charset="0"/>
              </a:endParaRPr>
            </a:p>
            <a:p>
              <a:r>
                <a:rPr lang="ro-RO" sz="1600" dirty="0">
                  <a:solidFill>
                    <a:schemeClr val="tx1"/>
                  </a:solidFill>
                  <a:ea typeface="Calibri" panose="020F0502020204030204" pitchFamily="34" charset="0"/>
                  <a:cs typeface="Arial" panose="020B0604020202020204" pitchFamily="34" charset="0"/>
                </a:rPr>
                <a:t>D</a:t>
              </a:r>
              <a:r>
                <a:rPr lang="ro-RO" sz="1600" dirty="0">
                  <a:solidFill>
                    <a:schemeClr val="tx1"/>
                  </a:solidFill>
                  <a:effectLst/>
                  <a:ea typeface="Calibri" panose="020F0502020204030204" pitchFamily="34" charset="0"/>
                  <a:cs typeface="Arial" panose="020B0604020202020204" pitchFamily="34" charset="0"/>
                </a:rPr>
                <a:t>escrie scenariul de referință prin care nu se acționează la nivel guvernamental pentru rezolvarea problemelor identificate</a:t>
              </a:r>
            </a:p>
            <a:p>
              <a:endParaRPr lang="ro-RO" sz="1600" dirty="0">
                <a:solidFill>
                  <a:schemeClr val="tx1"/>
                </a:solidFill>
                <a:cs typeface="Arial" panose="020B0604020202020204" pitchFamily="34" charset="0"/>
              </a:endParaRPr>
            </a:p>
            <a:p>
              <a:r>
                <a:rPr lang="ro-RO" sz="1600" dirty="0">
                  <a:solidFill>
                    <a:schemeClr val="tx1"/>
                  </a:solidFill>
                  <a:cs typeface="Arial" panose="020B0604020202020204" pitchFamily="34" charset="0"/>
                </a:rPr>
                <a:t>Lipsa acțiunii guvernamentale v</a:t>
              </a:r>
              <a:r>
                <a:rPr lang="en-US" sz="1600" dirty="0">
                  <a:solidFill>
                    <a:schemeClr val="tx1"/>
                  </a:solidFill>
                  <a:cs typeface="Arial" panose="020B0604020202020204" pitchFamily="34" charset="0"/>
                </a:rPr>
                <a:t>a </a:t>
              </a:r>
              <a:r>
                <a:rPr lang="en-US" sz="1600" dirty="0" err="1">
                  <a:solidFill>
                    <a:schemeClr val="tx1"/>
                  </a:solidFill>
                  <a:cs typeface="Arial" panose="020B0604020202020204" pitchFamily="34" charset="0"/>
                </a:rPr>
                <a:t>permite</a:t>
              </a:r>
              <a:r>
                <a:rPr lang="en-US" sz="1600" dirty="0">
                  <a:solidFill>
                    <a:schemeClr val="tx1"/>
                  </a:solidFill>
                  <a:cs typeface="Arial" panose="020B0604020202020204" pitchFamily="34" charset="0"/>
                </a:rPr>
                <a:t> </a:t>
              </a:r>
              <a:r>
                <a:rPr lang="ro-RO" sz="1600" dirty="0">
                  <a:solidFill>
                    <a:schemeClr val="tx1"/>
                  </a:solidFill>
                  <a:cs typeface="Arial" panose="020B0604020202020204" pitchFamily="34" charset="0"/>
                </a:rPr>
                <a:t>perpetuarea</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următoarelor</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aspecte</a:t>
              </a:r>
              <a:r>
                <a:rPr lang="en-US" sz="1600" dirty="0">
                  <a:solidFill>
                    <a:schemeClr val="tx1"/>
                  </a:solidFill>
                  <a:cs typeface="Arial" panose="020B0604020202020204" pitchFamily="34" charset="0"/>
                </a:rPr>
                <a:t>:</a:t>
              </a:r>
              <a:endParaRPr lang="ro-RO" sz="1600" dirty="0">
                <a:solidFill>
                  <a:schemeClr val="tx1"/>
                </a:solidFill>
                <a:cs typeface="Arial" panose="020B0604020202020204" pitchFamily="34" charset="0"/>
              </a:endParaRPr>
            </a:p>
            <a:p>
              <a:endParaRPr lang="ro-RO" sz="1600" dirty="0">
                <a:solidFill>
                  <a:schemeClr val="tx1"/>
                </a:solidFill>
                <a:cs typeface="Arial" panose="020B0604020202020204" pitchFamily="34" charset="0"/>
              </a:endParaRPr>
            </a:p>
            <a:p>
              <a:pPr marL="285750" indent="-285750">
                <a:buSzPct val="50000"/>
                <a:buFont typeface="Arial" panose="020B0604020202020204" pitchFamily="34" charset="0"/>
                <a:buChar char="►"/>
              </a:pPr>
              <a:r>
                <a:rPr lang="en-US" sz="1600" dirty="0" err="1">
                  <a:solidFill>
                    <a:schemeClr val="tx1"/>
                  </a:solidFill>
                  <a:cs typeface="Arial" panose="020B0604020202020204" pitchFamily="34" charset="0"/>
                </a:rPr>
                <a:t>Profesionalizare</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și</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performanță</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limitate</a:t>
              </a:r>
              <a:r>
                <a:rPr lang="en-US" sz="1600" dirty="0">
                  <a:solidFill>
                    <a:schemeClr val="tx1"/>
                  </a:solidFill>
                  <a:cs typeface="Arial" panose="020B0604020202020204" pitchFamily="34" charset="0"/>
                </a:rPr>
                <a:t> ale </a:t>
              </a:r>
              <a:r>
                <a:rPr lang="en-US" sz="1600" dirty="0" err="1">
                  <a:solidFill>
                    <a:schemeClr val="tx1"/>
                  </a:solidFill>
                  <a:cs typeface="Arial" panose="020B0604020202020204" pitchFamily="34" charset="0"/>
                </a:rPr>
                <a:t>resurselor</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umane</a:t>
              </a:r>
              <a:r>
                <a:rPr lang="en-US" sz="1600" dirty="0">
                  <a:solidFill>
                    <a:schemeClr val="tx1"/>
                  </a:solidFill>
                  <a:cs typeface="Arial" panose="020B0604020202020204" pitchFamily="34" charset="0"/>
                </a:rPr>
                <a:t> din </a:t>
              </a:r>
              <a:r>
                <a:rPr lang="en-US" sz="1600" dirty="0" err="1">
                  <a:solidFill>
                    <a:schemeClr val="tx1"/>
                  </a:solidFill>
                  <a:cs typeface="Arial" panose="020B0604020202020204" pitchFamily="34" charset="0"/>
                </a:rPr>
                <a:t>administrația</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publică</a:t>
              </a:r>
              <a:endParaRPr lang="ro-RO" sz="1600" dirty="0">
                <a:solidFill>
                  <a:schemeClr val="tx1"/>
                </a:solidFill>
                <a:cs typeface="Arial" panose="020B0604020202020204" pitchFamily="34" charset="0"/>
              </a:endParaRPr>
            </a:p>
            <a:p>
              <a:pPr marL="285750" indent="-285750">
                <a:buSzPct val="50000"/>
                <a:buFont typeface="Arial" panose="020B0604020202020204" pitchFamily="34" charset="0"/>
                <a:buChar char="►"/>
              </a:pPr>
              <a:r>
                <a:rPr lang="en-US" sz="1600" dirty="0" err="1">
                  <a:solidFill>
                    <a:schemeClr val="tx1"/>
                  </a:solidFill>
                  <a:cs typeface="Arial" panose="020B0604020202020204" pitchFamily="34" charset="0"/>
                </a:rPr>
                <a:t>Competitivitate</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scăzută</a:t>
              </a:r>
              <a:r>
                <a:rPr lang="en-US" sz="1600" dirty="0">
                  <a:solidFill>
                    <a:schemeClr val="tx1"/>
                  </a:solidFill>
                  <a:cs typeface="Arial" panose="020B0604020202020204" pitchFamily="34" charset="0"/>
                </a:rPr>
                <a:t> pe </a:t>
              </a:r>
              <a:r>
                <a:rPr lang="en-US" sz="1600" dirty="0" err="1">
                  <a:solidFill>
                    <a:schemeClr val="tx1"/>
                  </a:solidFill>
                  <a:cs typeface="Arial" panose="020B0604020202020204" pitchFamily="34" charset="0"/>
                </a:rPr>
                <a:t>piața</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forței</a:t>
              </a:r>
              <a:r>
                <a:rPr lang="en-US" sz="1600" dirty="0">
                  <a:solidFill>
                    <a:schemeClr val="tx1"/>
                  </a:solidFill>
                  <a:cs typeface="Arial" panose="020B0604020202020204" pitchFamily="34" charset="0"/>
                </a:rPr>
                <a:t> de </a:t>
              </a:r>
              <a:r>
                <a:rPr lang="en-US" sz="1600" dirty="0" err="1">
                  <a:solidFill>
                    <a:schemeClr val="tx1"/>
                  </a:solidFill>
                  <a:cs typeface="Arial" panose="020B0604020202020204" pitchFamily="34" charset="0"/>
                </a:rPr>
                <a:t>muncă</a:t>
              </a:r>
              <a:r>
                <a:rPr lang="en-US" sz="1600" dirty="0">
                  <a:solidFill>
                    <a:schemeClr val="tx1"/>
                  </a:solidFill>
                  <a:cs typeface="Arial" panose="020B0604020202020204" pitchFamily="34" charset="0"/>
                </a:rPr>
                <a:t> a </a:t>
              </a:r>
              <a:r>
                <a:rPr lang="en-US" sz="1600" dirty="0" err="1">
                  <a:solidFill>
                    <a:schemeClr val="tx1"/>
                  </a:solidFill>
                  <a:cs typeface="Arial" panose="020B0604020202020204" pitchFamily="34" charset="0"/>
                </a:rPr>
                <a:t>sectorului</a:t>
              </a:r>
              <a:r>
                <a:rPr lang="en-US" sz="1600" dirty="0">
                  <a:solidFill>
                    <a:schemeClr val="tx1"/>
                  </a:solidFill>
                  <a:cs typeface="Arial" panose="020B0604020202020204" pitchFamily="34" charset="0"/>
                </a:rPr>
                <a:t> public </a:t>
              </a:r>
              <a:r>
                <a:rPr lang="en-US" sz="1600" dirty="0" err="1">
                  <a:solidFill>
                    <a:schemeClr val="tx1"/>
                  </a:solidFill>
                  <a:cs typeface="Arial" panose="020B0604020202020204" pitchFamily="34" charset="0"/>
                </a:rPr>
                <a:t>față</a:t>
              </a:r>
              <a:r>
                <a:rPr lang="en-US" sz="1600" dirty="0">
                  <a:solidFill>
                    <a:schemeClr val="tx1"/>
                  </a:solidFill>
                  <a:cs typeface="Arial" panose="020B0604020202020204" pitchFamily="34" charset="0"/>
                </a:rPr>
                <a:t> de cel </a:t>
              </a:r>
              <a:r>
                <a:rPr lang="en-US" sz="1600" dirty="0" err="1">
                  <a:solidFill>
                    <a:schemeClr val="tx1"/>
                  </a:solidFill>
                  <a:cs typeface="Arial" panose="020B0604020202020204" pitchFamily="34" charset="0"/>
                </a:rPr>
                <a:t>privat</a:t>
              </a:r>
              <a:endParaRPr lang="ro-RO" sz="1600" dirty="0">
                <a:solidFill>
                  <a:schemeClr val="tx1"/>
                </a:solidFill>
                <a:cs typeface="Arial" panose="020B0604020202020204" pitchFamily="34" charset="0"/>
              </a:endParaRPr>
            </a:p>
            <a:p>
              <a:pPr marL="285750" indent="-285750">
                <a:buSzPct val="50000"/>
                <a:buFont typeface="Arial" panose="020B0604020202020204" pitchFamily="34" charset="0"/>
                <a:buChar char="►"/>
              </a:pPr>
              <a:r>
                <a:rPr lang="en-US" sz="1600" dirty="0" err="1">
                  <a:solidFill>
                    <a:schemeClr val="tx1"/>
                  </a:solidFill>
                  <a:cs typeface="Arial" panose="020B0604020202020204" pitchFamily="34" charset="0"/>
                </a:rPr>
                <a:t>Calitate</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scăzută</a:t>
              </a:r>
              <a:r>
                <a:rPr lang="en-US" sz="1600" dirty="0">
                  <a:solidFill>
                    <a:schemeClr val="tx1"/>
                  </a:solidFill>
                  <a:cs typeface="Arial" panose="020B0604020202020204" pitchFamily="34" charset="0"/>
                </a:rPr>
                <a:t> a </a:t>
              </a:r>
              <a:r>
                <a:rPr lang="en-US" sz="1600" dirty="0" err="1">
                  <a:solidFill>
                    <a:schemeClr val="tx1"/>
                  </a:solidFill>
                  <a:cs typeface="Arial" panose="020B0604020202020204" pitchFamily="34" charset="0"/>
                </a:rPr>
                <a:t>serviciilor</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publice</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și</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încredere</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scăzută</a:t>
              </a:r>
              <a:r>
                <a:rPr lang="en-US" sz="1600" dirty="0">
                  <a:solidFill>
                    <a:schemeClr val="tx1"/>
                  </a:solidFill>
                  <a:cs typeface="Arial" panose="020B0604020202020204" pitchFamily="34" charset="0"/>
                </a:rPr>
                <a:t> a </a:t>
              </a:r>
              <a:r>
                <a:rPr lang="en-US" sz="1600" dirty="0" err="1">
                  <a:solidFill>
                    <a:schemeClr val="tx1"/>
                  </a:solidFill>
                  <a:cs typeface="Arial" panose="020B0604020202020204" pitchFamily="34" charset="0"/>
                </a:rPr>
                <a:t>societății</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în</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performanța</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guvernamentală</a:t>
              </a:r>
              <a:endParaRPr lang="en-US" sz="1600" dirty="0">
                <a:solidFill>
                  <a:schemeClr val="tx1"/>
                </a:solidFill>
                <a:cs typeface="Arial" panose="020B0604020202020204" pitchFamily="34" charset="0"/>
              </a:endParaRPr>
            </a:p>
          </p:txBody>
        </p:sp>
        <p:sp>
          <p:nvSpPr>
            <p:cNvPr id="9" name="Rectangle 8">
              <a:extLst>
                <a:ext uri="{FF2B5EF4-FFF2-40B4-BE49-F238E27FC236}">
                  <a16:creationId xmlns:a16="http://schemas.microsoft.com/office/drawing/2014/main" id="{3D6174AE-4D7A-17D1-A348-716213BE711E}"/>
                </a:ext>
              </a:extLst>
            </p:cNvPr>
            <p:cNvSpPr/>
            <p:nvPr/>
          </p:nvSpPr>
          <p:spPr>
            <a:xfrm>
              <a:off x="4361265" y="2923010"/>
              <a:ext cx="3383280" cy="3123611"/>
            </a:xfrm>
            <a:prstGeom prst="rect">
              <a:avLst/>
            </a:prstGeom>
            <a:no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endParaRPr lang="ro-RO" sz="1600" dirty="0">
                <a:solidFill>
                  <a:schemeClr val="tx1"/>
                </a:solidFill>
                <a:cs typeface="Arial" panose="020B0604020202020204" pitchFamily="34" charset="0"/>
              </a:endParaRPr>
            </a:p>
            <a:p>
              <a:r>
                <a:rPr lang="ro-RO" sz="1600" dirty="0">
                  <a:solidFill>
                    <a:schemeClr val="tx1"/>
                  </a:solidFill>
                  <a:cs typeface="Arial" panose="020B0604020202020204" pitchFamily="34" charset="0"/>
                </a:rPr>
                <a:t>Pentru îndeplinirea </a:t>
              </a:r>
              <a:r>
                <a:rPr lang="ro-RO" sz="1600" b="1" dirty="0">
                  <a:solidFill>
                    <a:schemeClr val="tx1"/>
                  </a:solidFill>
                  <a:cs typeface="Arial" panose="020B0604020202020204" pitchFamily="34" charset="0"/>
                </a:rPr>
                <a:t>OS 1</a:t>
              </a:r>
              <a:r>
                <a:rPr lang="ro-RO" sz="1600" dirty="0">
                  <a:solidFill>
                    <a:schemeClr val="tx1"/>
                  </a:solidFill>
                  <a:cs typeface="Arial" panose="020B0604020202020204" pitchFamily="34" charset="0"/>
                </a:rPr>
                <a:t>:</a:t>
              </a:r>
            </a:p>
            <a:p>
              <a:pPr marL="285750" indent="-285750">
                <a:buSzPct val="50000"/>
                <a:buFont typeface="Arial" panose="020B0604020202020204" pitchFamily="34" charset="0"/>
                <a:buChar char="►"/>
              </a:pPr>
              <a:r>
                <a:rPr lang="ro-RO" sz="1600" dirty="0">
                  <a:solidFill>
                    <a:schemeClr val="tx1"/>
                  </a:solidFill>
                  <a:cs typeface="Arial" panose="020B0604020202020204" pitchFamily="34" charset="0"/>
                </a:rPr>
                <a:t>Redefinirea rolurilor și completarea clasificării </a:t>
              </a:r>
              <a:r>
                <a:rPr lang="ro-RO" sz="1600" b="1" dirty="0">
                  <a:solidFill>
                    <a:schemeClr val="tx1"/>
                  </a:solidFill>
                  <a:cs typeface="Arial" panose="020B0604020202020204" pitchFamily="34" charset="0"/>
                </a:rPr>
                <a:t>funcțiilor publice generale </a:t>
              </a:r>
              <a:r>
                <a:rPr lang="ro-RO" sz="1600" dirty="0">
                  <a:solidFill>
                    <a:schemeClr val="tx1"/>
                  </a:solidFill>
                  <a:cs typeface="Arial" panose="020B0604020202020204" pitchFamily="34" charset="0"/>
                </a:rPr>
                <a:t>după nivelul de atribuții prin definirea nivelurilor de </a:t>
              </a:r>
              <a:r>
                <a:rPr lang="ro-RO" sz="1600" b="1" dirty="0">
                  <a:solidFill>
                    <a:schemeClr val="tx1"/>
                  </a:solidFill>
                  <a:cs typeface="Arial" panose="020B0604020202020204" pitchFamily="34" charset="0"/>
                </a:rPr>
                <a:t>atribuții manageriale</a:t>
              </a:r>
            </a:p>
            <a:p>
              <a:pPr marL="171450" indent="-171450">
                <a:buFont typeface="Arial" panose="020B0604020202020204" pitchFamily="34" charset="0"/>
                <a:buChar char="•"/>
              </a:pPr>
              <a:endParaRPr lang="ro-RO" sz="1600" b="1" dirty="0">
                <a:solidFill>
                  <a:schemeClr val="tx1"/>
                </a:solidFill>
                <a:cs typeface="Arial" panose="020B0604020202020204" pitchFamily="34" charset="0"/>
              </a:endParaRPr>
            </a:p>
            <a:p>
              <a:r>
                <a:rPr lang="ro-RO" sz="1600" dirty="0">
                  <a:solidFill>
                    <a:schemeClr val="tx1"/>
                  </a:solidFill>
                  <a:cs typeface="Arial" panose="020B0604020202020204" pitchFamily="34" charset="0"/>
                </a:rPr>
                <a:t>Pentru îndeplinirea </a:t>
              </a:r>
              <a:r>
                <a:rPr lang="ro-RO" sz="1600" b="1" dirty="0">
                  <a:solidFill>
                    <a:schemeClr val="tx1"/>
                  </a:solidFill>
                  <a:cs typeface="Arial" panose="020B0604020202020204" pitchFamily="34" charset="0"/>
                </a:rPr>
                <a:t>OS 2</a:t>
              </a:r>
              <a:r>
                <a:rPr lang="ro-RO" sz="1600" dirty="0">
                  <a:solidFill>
                    <a:schemeClr val="tx1"/>
                  </a:solidFill>
                  <a:cs typeface="Arial" panose="020B0604020202020204" pitchFamily="34" charset="0"/>
                </a:rPr>
                <a:t>:</a:t>
              </a:r>
            </a:p>
            <a:p>
              <a:pPr marL="285750" indent="-285750">
                <a:buSzPct val="50000"/>
                <a:buFont typeface="Arial" panose="020B0604020202020204" pitchFamily="34" charset="0"/>
                <a:buChar char="►"/>
              </a:pPr>
              <a:r>
                <a:rPr lang="en-US" sz="1600" dirty="0" err="1">
                  <a:solidFill>
                    <a:schemeClr val="tx1"/>
                  </a:solidFill>
                  <a:cs typeface="Arial" panose="020B0604020202020204" pitchFamily="34" charset="0"/>
                </a:rPr>
                <a:t>Extinderea</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utilizării</a:t>
              </a:r>
              <a:r>
                <a:rPr lang="en-US" sz="1600" dirty="0">
                  <a:solidFill>
                    <a:schemeClr val="tx1"/>
                  </a:solidFill>
                  <a:cs typeface="Arial" panose="020B0604020202020204" pitchFamily="34" charset="0"/>
                </a:rPr>
                <a:t> </a:t>
              </a:r>
              <a:r>
                <a:rPr lang="en-US" sz="1600" b="1" dirty="0" err="1">
                  <a:solidFill>
                    <a:schemeClr val="tx1"/>
                  </a:solidFill>
                  <a:cs typeface="Arial" panose="020B0604020202020204" pitchFamily="34" charset="0"/>
                </a:rPr>
                <a:t>cadrului</a:t>
              </a:r>
              <a:r>
                <a:rPr lang="en-US" sz="1600" b="1" dirty="0">
                  <a:solidFill>
                    <a:schemeClr val="tx1"/>
                  </a:solidFill>
                  <a:cs typeface="Arial" panose="020B0604020202020204" pitchFamily="34" charset="0"/>
                </a:rPr>
                <a:t> de </a:t>
              </a:r>
              <a:r>
                <a:rPr lang="en-US" sz="1600" b="1" dirty="0" err="1">
                  <a:solidFill>
                    <a:schemeClr val="tx1"/>
                  </a:solidFill>
                  <a:cs typeface="Arial" panose="020B0604020202020204" pitchFamily="34" charset="0"/>
                </a:rPr>
                <a:t>competențe</a:t>
              </a:r>
              <a:r>
                <a:rPr lang="en-US" sz="1600" b="1" dirty="0">
                  <a:solidFill>
                    <a:schemeClr val="tx1"/>
                  </a:solidFill>
                  <a:cs typeface="Arial" panose="020B0604020202020204" pitchFamily="34" charset="0"/>
                </a:rPr>
                <a:t> generale </a:t>
              </a:r>
              <a:r>
                <a:rPr lang="ro-RO" sz="1600" dirty="0">
                  <a:solidFill>
                    <a:schemeClr val="tx1"/>
                  </a:solidFill>
                  <a:cs typeface="Arial" panose="020B0604020202020204" pitchFamily="34" charset="0"/>
                </a:rPr>
                <a:t>în procesele cheie de MRU pentru funcțiile publice de </a:t>
              </a:r>
              <a:r>
                <a:rPr lang="en-US" sz="1600" dirty="0">
                  <a:solidFill>
                    <a:schemeClr val="tx1"/>
                  </a:solidFill>
                  <a:cs typeface="Arial" panose="020B0604020202020204" pitchFamily="34" charset="0"/>
                </a:rPr>
                <a:t>la </a:t>
              </a:r>
              <a:r>
                <a:rPr lang="en-US" sz="1600" dirty="0" err="1">
                  <a:solidFill>
                    <a:schemeClr val="tx1"/>
                  </a:solidFill>
                  <a:cs typeface="Arial" panose="020B0604020202020204" pitchFamily="34" charset="0"/>
                </a:rPr>
                <a:t>nivel</a:t>
              </a:r>
              <a:r>
                <a:rPr lang="en-US" sz="1600" dirty="0">
                  <a:solidFill>
                    <a:schemeClr val="tx1"/>
                  </a:solidFill>
                  <a:cs typeface="Arial" panose="020B0604020202020204" pitchFamily="34" charset="0"/>
                </a:rPr>
                <a:t> central, </a:t>
              </a:r>
              <a:r>
                <a:rPr lang="en-US" sz="1600" dirty="0" err="1">
                  <a:solidFill>
                    <a:schemeClr val="tx1"/>
                  </a:solidFill>
                  <a:cs typeface="Arial" panose="020B0604020202020204" pitchFamily="34" charset="0"/>
                </a:rPr>
                <a:t>teritorial</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și</a:t>
              </a:r>
              <a:r>
                <a:rPr lang="en-US" sz="1600" dirty="0">
                  <a:solidFill>
                    <a:schemeClr val="tx1"/>
                  </a:solidFill>
                  <a:cs typeface="Arial" panose="020B0604020202020204" pitchFamily="34" charset="0"/>
                </a:rPr>
                <a:t> local </a:t>
              </a:r>
              <a:r>
                <a:rPr lang="en-US" sz="1600" dirty="0" err="1">
                  <a:solidFill>
                    <a:schemeClr val="tx1"/>
                  </a:solidFill>
                  <a:cs typeface="Arial" panose="020B0604020202020204" pitchFamily="34" charset="0"/>
                </a:rPr>
                <a:t>și</a:t>
              </a:r>
              <a:r>
                <a:rPr lang="en-US" sz="1600" dirty="0">
                  <a:solidFill>
                    <a:schemeClr val="tx1"/>
                  </a:solidFill>
                  <a:cs typeface="Arial" panose="020B0604020202020204" pitchFamily="34" charset="0"/>
                </a:rPr>
                <a:t> </a:t>
              </a:r>
              <a:r>
                <a:rPr lang="ro-RO" sz="1600" dirty="0">
                  <a:solidFill>
                    <a:schemeClr val="tx1"/>
                  </a:solidFill>
                  <a:cs typeface="Arial" panose="020B0604020202020204" pitchFamily="34" charset="0"/>
                </a:rPr>
                <a:t>pentru</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personalu</a:t>
              </a:r>
              <a:r>
                <a:rPr lang="ro-RO" sz="1600" dirty="0">
                  <a:solidFill>
                    <a:schemeClr val="tx1"/>
                  </a:solidFill>
                  <a:cs typeface="Arial" panose="020B0604020202020204" pitchFamily="34" charset="0"/>
                </a:rPr>
                <a:t>l</a:t>
              </a:r>
              <a:r>
                <a:rPr lang="en-US" sz="1600" dirty="0">
                  <a:solidFill>
                    <a:schemeClr val="tx1"/>
                  </a:solidFill>
                  <a:cs typeface="Arial" panose="020B0604020202020204" pitchFamily="34" charset="0"/>
                </a:rPr>
                <a:t> contractual</a:t>
              </a:r>
              <a:r>
                <a:rPr lang="ro-RO" sz="1600" dirty="0">
                  <a:solidFill>
                    <a:schemeClr val="tx1"/>
                  </a:solidFill>
                  <a:cs typeface="Arial" panose="020B0604020202020204" pitchFamily="34" charset="0"/>
                </a:rPr>
                <a:t>*</a:t>
              </a:r>
            </a:p>
            <a:p>
              <a:pPr marL="171450" indent="-171450">
                <a:buFont typeface="Arial" panose="020B0604020202020204" pitchFamily="34" charset="0"/>
                <a:buChar char="•"/>
              </a:pPr>
              <a:endParaRPr lang="ro-RO" sz="1600" dirty="0">
                <a:solidFill>
                  <a:schemeClr val="tx1"/>
                </a:solidFill>
                <a:cs typeface="Arial" panose="020B0604020202020204" pitchFamily="34" charset="0"/>
              </a:endParaRPr>
            </a:p>
            <a:p>
              <a:pPr marL="171450"/>
              <a:r>
                <a:rPr lang="ro-RO" sz="1400" i="1" dirty="0">
                  <a:solidFill>
                    <a:schemeClr val="tx1"/>
                  </a:solidFill>
                  <a:cs typeface="Arial" panose="020B0604020202020204" pitchFamily="34" charset="0"/>
                </a:rPr>
                <a:t>*Categoriile de personal contractual cărora li se aplică măsura sunt definite în propunerea de politică publică aferentă Jalonului 418</a:t>
              </a:r>
            </a:p>
            <a:p>
              <a:pPr marL="171450" indent="-171450">
                <a:buFont typeface="Arial" panose="020B0604020202020204" pitchFamily="34" charset="0"/>
                <a:buChar char="•"/>
              </a:pPr>
              <a:endParaRPr lang="en-US" sz="1600" b="1" dirty="0">
                <a:solidFill>
                  <a:schemeClr val="tx1"/>
                </a:solidFill>
                <a:cs typeface="Arial" panose="020B0604020202020204" pitchFamily="34" charset="0"/>
              </a:endParaRPr>
            </a:p>
          </p:txBody>
        </p:sp>
        <p:sp>
          <p:nvSpPr>
            <p:cNvPr id="10" name="Rectangle 9">
              <a:extLst>
                <a:ext uri="{FF2B5EF4-FFF2-40B4-BE49-F238E27FC236}">
                  <a16:creationId xmlns:a16="http://schemas.microsoft.com/office/drawing/2014/main" id="{433EF087-D1EA-755E-7C65-B84944454634}"/>
                </a:ext>
              </a:extLst>
            </p:cNvPr>
            <p:cNvSpPr/>
            <p:nvPr/>
          </p:nvSpPr>
          <p:spPr>
            <a:xfrm>
              <a:off x="7917768" y="2923010"/>
              <a:ext cx="3383280" cy="3123611"/>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endParaRPr lang="ro-RO" sz="1600" dirty="0">
                <a:solidFill>
                  <a:schemeClr val="tx1"/>
                </a:solidFill>
                <a:cs typeface="Arial" panose="020B0604020202020204" pitchFamily="34" charset="0"/>
              </a:endParaRPr>
            </a:p>
            <a:p>
              <a:r>
                <a:rPr lang="ro-RO" sz="1600" dirty="0">
                  <a:solidFill>
                    <a:schemeClr val="tx1"/>
                  </a:solidFill>
                  <a:cs typeface="Arial" panose="020B0604020202020204" pitchFamily="34" charset="0"/>
                </a:rPr>
                <a:t>Pentru îndeplinirea </a:t>
              </a:r>
              <a:r>
                <a:rPr lang="ro-RO" sz="1600" b="1" dirty="0">
                  <a:solidFill>
                    <a:schemeClr val="tx1"/>
                  </a:solidFill>
                  <a:cs typeface="Arial" panose="020B0604020202020204" pitchFamily="34" charset="0"/>
                </a:rPr>
                <a:t>OS 1</a:t>
              </a:r>
              <a:r>
                <a:rPr lang="ro-RO" sz="1600" dirty="0">
                  <a:solidFill>
                    <a:schemeClr val="tx1"/>
                  </a:solidFill>
                  <a:cs typeface="Arial" panose="020B0604020202020204" pitchFamily="34" charset="0"/>
                </a:rPr>
                <a:t>:</a:t>
              </a:r>
            </a:p>
            <a:p>
              <a:pPr marL="285750" indent="-285750">
                <a:buSzPct val="50000"/>
                <a:buFont typeface="Arial" panose="020B0604020202020204" pitchFamily="34" charset="0"/>
                <a:buChar char="►"/>
              </a:pPr>
              <a:r>
                <a:rPr lang="ro-RO" sz="1600" dirty="0">
                  <a:solidFill>
                    <a:schemeClr val="tx1"/>
                  </a:solidFill>
                  <a:cs typeface="Arial" panose="020B0604020202020204" pitchFamily="34" charset="0"/>
                </a:rPr>
                <a:t>Opțiunea 1 + </a:t>
              </a:r>
              <a:r>
                <a:rPr lang="en-US" sz="1600" dirty="0" err="1">
                  <a:solidFill>
                    <a:schemeClr val="tx1"/>
                  </a:solidFill>
                  <a:cs typeface="Arial" panose="020B0604020202020204" pitchFamily="34" charset="0"/>
                </a:rPr>
                <a:t>introducerea</a:t>
              </a:r>
              <a:r>
                <a:rPr lang="en-US" sz="1600" dirty="0">
                  <a:solidFill>
                    <a:schemeClr val="tx1"/>
                  </a:solidFill>
                  <a:cs typeface="Arial" panose="020B0604020202020204" pitchFamily="34" charset="0"/>
                </a:rPr>
                <a:t> </a:t>
              </a:r>
              <a:r>
                <a:rPr lang="ro-RO" sz="1600" b="1" dirty="0">
                  <a:solidFill>
                    <a:schemeClr val="tx1"/>
                  </a:solidFill>
                  <a:cs typeface="Arial" panose="020B0604020202020204" pitchFamily="34" charset="0"/>
                </a:rPr>
                <a:t>domeniilor funcționale </a:t>
              </a:r>
              <a:r>
                <a:rPr lang="en-US" sz="1600" dirty="0">
                  <a:solidFill>
                    <a:schemeClr val="tx1"/>
                  </a:solidFill>
                  <a:cs typeface="Arial" panose="020B0604020202020204" pitchFamily="34" charset="0"/>
                </a:rPr>
                <a:t>(</a:t>
              </a:r>
              <a:r>
                <a:rPr lang="en-US" sz="1600" dirty="0" err="1">
                  <a:solidFill>
                    <a:schemeClr val="tx1"/>
                  </a:solidFill>
                  <a:cs typeface="Arial" panose="020B0604020202020204" pitchFamily="34" charset="0"/>
                </a:rPr>
                <a:t>aplicabil</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pentru</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func</a:t>
              </a:r>
              <a:r>
                <a:rPr lang="ro-RO" sz="1600" dirty="0">
                  <a:solidFill>
                    <a:schemeClr val="tx1"/>
                  </a:solidFill>
                  <a:cs typeface="Arial" panose="020B0604020202020204" pitchFamily="34" charset="0"/>
                </a:rPr>
                <a:t>țiile publice generale)</a:t>
              </a:r>
            </a:p>
            <a:p>
              <a:pPr marL="171450" indent="-171450">
                <a:buFont typeface="Arial" panose="020B0604020202020204" pitchFamily="34" charset="0"/>
                <a:buChar char="•"/>
              </a:pPr>
              <a:endParaRPr lang="ro-RO" sz="1600" b="1" dirty="0">
                <a:solidFill>
                  <a:schemeClr val="tx1"/>
                </a:solidFill>
                <a:cs typeface="Arial" panose="020B0604020202020204" pitchFamily="34" charset="0"/>
              </a:endParaRPr>
            </a:p>
            <a:p>
              <a:r>
                <a:rPr lang="ro-RO" sz="1600" dirty="0">
                  <a:solidFill>
                    <a:schemeClr val="tx1"/>
                  </a:solidFill>
                  <a:cs typeface="Arial" panose="020B0604020202020204" pitchFamily="34" charset="0"/>
                </a:rPr>
                <a:t>Pentru îndeplinirea </a:t>
              </a:r>
              <a:r>
                <a:rPr lang="ro-RO" sz="1600" b="1" dirty="0">
                  <a:solidFill>
                    <a:schemeClr val="tx1"/>
                  </a:solidFill>
                  <a:cs typeface="Arial" panose="020B0604020202020204" pitchFamily="34" charset="0"/>
                </a:rPr>
                <a:t>OS 2</a:t>
              </a:r>
              <a:r>
                <a:rPr lang="ro-RO" sz="1600" dirty="0">
                  <a:solidFill>
                    <a:schemeClr val="tx1"/>
                  </a:solidFill>
                  <a:cs typeface="Arial" panose="020B0604020202020204" pitchFamily="34" charset="0"/>
                </a:rPr>
                <a:t>:</a:t>
              </a:r>
            </a:p>
            <a:p>
              <a:pPr marL="285750" indent="-285750">
                <a:buSzPct val="50000"/>
                <a:buFont typeface="Arial" panose="020B0604020202020204" pitchFamily="34" charset="0"/>
                <a:buChar char="►"/>
              </a:pPr>
              <a:r>
                <a:rPr lang="ro-RO" sz="1600" dirty="0">
                  <a:solidFill>
                    <a:schemeClr val="tx1"/>
                  </a:solidFill>
                  <a:cs typeface="Arial" panose="020B0604020202020204" pitchFamily="34" charset="0"/>
                </a:rPr>
                <a:t>Opțiunea 1 + </a:t>
              </a:r>
              <a:r>
                <a:rPr lang="en-US" sz="1600" b="1" dirty="0" err="1">
                  <a:solidFill>
                    <a:schemeClr val="tx1"/>
                  </a:solidFill>
                  <a:cs typeface="Arial" panose="020B0604020202020204" pitchFamily="34" charset="0"/>
                </a:rPr>
                <a:t>valorificarea</a:t>
              </a:r>
              <a:r>
                <a:rPr lang="en-US" sz="1600" b="1" dirty="0">
                  <a:solidFill>
                    <a:schemeClr val="tx1"/>
                  </a:solidFill>
                  <a:cs typeface="Arial" panose="020B0604020202020204" pitchFamily="34" charset="0"/>
                </a:rPr>
                <a:t> </a:t>
              </a:r>
              <a:r>
                <a:rPr lang="en-US" sz="1600" b="1" dirty="0" err="1">
                  <a:solidFill>
                    <a:schemeClr val="tx1"/>
                  </a:solidFill>
                  <a:cs typeface="Arial" panose="020B0604020202020204" pitchFamily="34" charset="0"/>
                </a:rPr>
                <a:t>competențelor</a:t>
              </a:r>
              <a:r>
                <a:rPr lang="en-US" sz="1600" b="1" dirty="0">
                  <a:solidFill>
                    <a:schemeClr val="tx1"/>
                  </a:solidFill>
                  <a:cs typeface="Arial" panose="020B0604020202020204" pitchFamily="34" charset="0"/>
                </a:rPr>
                <a:t> </a:t>
              </a:r>
              <a:r>
                <a:rPr lang="en-US" sz="1600" b="1" dirty="0" err="1">
                  <a:solidFill>
                    <a:schemeClr val="tx1"/>
                  </a:solidFill>
                  <a:cs typeface="Arial" panose="020B0604020202020204" pitchFamily="34" charset="0"/>
                </a:rPr>
                <a:t>specifice</a:t>
              </a:r>
              <a:r>
                <a:rPr lang="en-US" sz="1600" b="1" dirty="0">
                  <a:solidFill>
                    <a:schemeClr val="tx1"/>
                  </a:solidFill>
                  <a:cs typeface="Arial" panose="020B0604020202020204" pitchFamily="34" charset="0"/>
                </a:rPr>
                <a:t> </a:t>
              </a:r>
              <a:r>
                <a:rPr lang="en-US" sz="1600" b="1" dirty="0" err="1">
                  <a:solidFill>
                    <a:schemeClr val="tx1"/>
                  </a:solidFill>
                  <a:cs typeface="Arial" panose="020B0604020202020204" pitchFamily="34" charset="0"/>
                </a:rPr>
                <a:t>cheie</a:t>
              </a:r>
              <a:r>
                <a:rPr lang="en-US" sz="1600" b="1" dirty="0">
                  <a:solidFill>
                    <a:schemeClr val="tx1"/>
                  </a:solidFill>
                  <a:cs typeface="Arial" panose="020B0604020202020204" pitchFamily="34" charset="0"/>
                </a:rPr>
                <a:t> </a:t>
              </a:r>
              <a:r>
                <a:rPr lang="en-US" sz="1600" b="1" dirty="0" err="1">
                  <a:solidFill>
                    <a:schemeClr val="tx1"/>
                  </a:solidFill>
                  <a:cs typeface="Arial" panose="020B0604020202020204" pitchFamily="34" charset="0"/>
                </a:rPr>
                <a:t>asociate</a:t>
              </a:r>
              <a:r>
                <a:rPr lang="en-US" sz="1600" b="1" dirty="0">
                  <a:solidFill>
                    <a:schemeClr val="tx1"/>
                  </a:solidFill>
                  <a:cs typeface="Arial" panose="020B0604020202020204" pitchFamily="34" charset="0"/>
                </a:rPr>
                <a:t> </a:t>
              </a:r>
              <a:r>
                <a:rPr lang="ro-RO" sz="1600" b="1" dirty="0">
                  <a:solidFill>
                    <a:schemeClr val="tx1"/>
                  </a:solidFill>
                  <a:cs typeface="Arial" panose="020B0604020202020204" pitchFamily="34" charset="0"/>
                </a:rPr>
                <a:t>domeniilor funcționale</a:t>
              </a:r>
              <a:endParaRPr lang="en-US" sz="1600" b="1" dirty="0">
                <a:solidFill>
                  <a:schemeClr val="tx1"/>
                </a:solidFill>
                <a:cs typeface="Arial" panose="020B0604020202020204" pitchFamily="34" charset="0"/>
              </a:endParaRPr>
            </a:p>
            <a:p>
              <a:pPr marL="171450"/>
              <a:endParaRPr lang="ro-RO" sz="1400" i="1" dirty="0">
                <a:solidFill>
                  <a:schemeClr val="tx1"/>
                </a:solidFill>
                <a:cs typeface="Arial"/>
              </a:endParaRPr>
            </a:p>
            <a:p>
              <a:endParaRPr lang="en-US" sz="1600" dirty="0">
                <a:solidFill>
                  <a:schemeClr val="tx1"/>
                </a:solidFill>
                <a:cs typeface="Arial" panose="020B0604020202020204" pitchFamily="34" charset="0"/>
              </a:endParaRPr>
            </a:p>
          </p:txBody>
        </p:sp>
      </p:grpSp>
    </p:spTree>
    <p:extLst>
      <p:ext uri="{BB962C8B-B14F-4D97-AF65-F5344CB8AC3E}">
        <p14:creationId xmlns:p14="http://schemas.microsoft.com/office/powerpoint/2010/main" val="1809510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F325D-1FFE-4503-B4CF-D4CA628E402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(1)</a:t>
            </a:r>
          </a:p>
        </p:txBody>
      </p:sp>
      <p:cxnSp>
        <p:nvCxnSpPr>
          <p:cNvPr id="3" name="Straight Connector 2">
            <a:extLst>
              <a:ext uri="{FF2B5EF4-FFF2-40B4-BE49-F238E27FC236}">
                <a16:creationId xmlns:a16="http://schemas.microsoft.com/office/drawing/2014/main" id="{A1057BED-AFE4-7D81-C4FE-628FA770CBA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40E9E1-A65D-5653-A271-6AB7197F8950}"/>
              </a:ext>
            </a:extLst>
          </p:cNvPr>
          <p:cNvSpPr txBox="1"/>
          <p:nvPr/>
        </p:nvSpPr>
        <p:spPr>
          <a:xfrm>
            <a:off x="980458" y="3162300"/>
            <a:ext cx="10991079" cy="369332"/>
          </a:xfrm>
          <a:prstGeom prst="rect">
            <a:avLst/>
          </a:prstGeom>
          <a:noFill/>
        </p:spPr>
        <p:txBody>
          <a:bodyPr wrap="square">
            <a:spAutoFit/>
          </a:bodyPr>
          <a:lstStyle/>
          <a:p>
            <a:r>
              <a:rPr lang="ro-RO" b="1" dirty="0">
                <a:solidFill>
                  <a:srgbClr val="234C93"/>
                </a:solidFill>
              </a:rPr>
              <a:t>Simplificarea clasificării și clarificarea rolurilor aferente posturilor din cadrul funcțiilor publice generale</a:t>
            </a:r>
            <a:endParaRPr lang="en-US" b="1" dirty="0">
              <a:solidFill>
                <a:srgbClr val="234C93"/>
              </a:solidFill>
            </a:endParaRPr>
          </a:p>
        </p:txBody>
      </p:sp>
      <p:sp>
        <p:nvSpPr>
          <p:cNvPr id="6" name="Freeform: Shape 5">
            <a:extLst>
              <a:ext uri="{FF2B5EF4-FFF2-40B4-BE49-F238E27FC236}">
                <a16:creationId xmlns:a16="http://schemas.microsoft.com/office/drawing/2014/main" id="{34A7F483-EBA9-2A94-056A-3FED8BCA2582}"/>
              </a:ext>
            </a:extLst>
          </p:cNvPr>
          <p:cNvSpPr/>
          <p:nvPr/>
        </p:nvSpPr>
        <p:spPr>
          <a:xfrm>
            <a:off x="1483406" y="3871578"/>
            <a:ext cx="3849241"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400" kern="1200" dirty="0">
                <a:solidFill>
                  <a:schemeClr val="bg1"/>
                </a:solidFill>
              </a:rPr>
              <a:t>Modificarea structurii funcțiilor publice generale de execuție*</a:t>
            </a:r>
            <a:endParaRPr lang="en-US" sz="1400" kern="1200" dirty="0">
              <a:solidFill>
                <a:schemeClr val="bg1"/>
              </a:solidFill>
            </a:endParaRPr>
          </a:p>
        </p:txBody>
      </p:sp>
      <p:pic>
        <p:nvPicPr>
          <p:cNvPr id="7" name="Graphic 6" descr="Badge 1 with solid fill">
            <a:extLst>
              <a:ext uri="{FF2B5EF4-FFF2-40B4-BE49-F238E27FC236}">
                <a16:creationId xmlns:a16="http://schemas.microsoft.com/office/drawing/2014/main" id="{50980A4F-FD6F-0818-91E7-83936FF168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877" y="3792750"/>
            <a:ext cx="785336" cy="807565"/>
          </a:xfrm>
          <a:prstGeom prst="rect">
            <a:avLst/>
          </a:prstGeom>
        </p:spPr>
      </p:pic>
      <p:sp>
        <p:nvSpPr>
          <p:cNvPr id="8" name="Freeform: Shape 7">
            <a:extLst>
              <a:ext uri="{FF2B5EF4-FFF2-40B4-BE49-F238E27FC236}">
                <a16:creationId xmlns:a16="http://schemas.microsoft.com/office/drawing/2014/main" id="{C569566B-6019-690D-404A-328D43CE1FB5}"/>
              </a:ext>
            </a:extLst>
          </p:cNvPr>
          <p:cNvSpPr/>
          <p:nvPr/>
        </p:nvSpPr>
        <p:spPr>
          <a:xfrm>
            <a:off x="1448965" y="5195766"/>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a:solidFill>
                  <a:schemeClr val="bg1"/>
                </a:solidFill>
              </a:rPr>
              <a:t>Clarificarea rolurilor prin definirea atribuțiilor manageriale*</a:t>
            </a:r>
            <a:endParaRPr lang="en-US" sz="1400" kern="1200">
              <a:solidFill>
                <a:schemeClr val="bg1"/>
              </a:solidFill>
            </a:endParaRPr>
          </a:p>
        </p:txBody>
      </p:sp>
      <p:sp>
        <p:nvSpPr>
          <p:cNvPr id="9" name="Freeform: Shape 8">
            <a:extLst>
              <a:ext uri="{FF2B5EF4-FFF2-40B4-BE49-F238E27FC236}">
                <a16:creationId xmlns:a16="http://schemas.microsoft.com/office/drawing/2014/main" id="{9F3115EC-9422-D3F2-D997-4E4796542491}"/>
              </a:ext>
            </a:extLst>
          </p:cNvPr>
          <p:cNvSpPr/>
          <p:nvPr/>
        </p:nvSpPr>
        <p:spPr>
          <a:xfrm>
            <a:off x="1484760" y="7341858"/>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dirty="0">
                <a:solidFill>
                  <a:schemeClr val="bg1"/>
                </a:solidFill>
              </a:rPr>
              <a:t>Gruparea posturilor pe domenii funcționale*</a:t>
            </a:r>
            <a:endParaRPr lang="en-US" sz="1400" kern="1200" dirty="0">
              <a:solidFill>
                <a:schemeClr val="bg1"/>
              </a:solidFill>
            </a:endParaRPr>
          </a:p>
        </p:txBody>
      </p:sp>
      <p:pic>
        <p:nvPicPr>
          <p:cNvPr id="10" name="Graphic 9" descr="Badge 3 with solid fill">
            <a:extLst>
              <a:ext uri="{FF2B5EF4-FFF2-40B4-BE49-F238E27FC236}">
                <a16:creationId xmlns:a16="http://schemas.microsoft.com/office/drawing/2014/main" id="{55B6AFAD-E9DC-BF9B-9D12-01360B0AC7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545" y="7263030"/>
            <a:ext cx="785336" cy="807565"/>
          </a:xfrm>
          <a:prstGeom prst="rect">
            <a:avLst/>
          </a:prstGeom>
        </p:spPr>
      </p:pic>
      <p:pic>
        <p:nvPicPr>
          <p:cNvPr id="11" name="Graphic 10" descr="Badge with solid fill">
            <a:extLst>
              <a:ext uri="{FF2B5EF4-FFF2-40B4-BE49-F238E27FC236}">
                <a16:creationId xmlns:a16="http://schemas.microsoft.com/office/drawing/2014/main" id="{DAA07F05-355E-7C96-3533-1A9CE1F2E3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614" y="5096736"/>
            <a:ext cx="785336" cy="807565"/>
          </a:xfrm>
          <a:prstGeom prst="rect">
            <a:avLst/>
          </a:prstGeom>
        </p:spPr>
      </p:pic>
      <p:grpSp>
        <p:nvGrpSpPr>
          <p:cNvPr id="12" name="Group 11">
            <a:extLst>
              <a:ext uri="{FF2B5EF4-FFF2-40B4-BE49-F238E27FC236}">
                <a16:creationId xmlns:a16="http://schemas.microsoft.com/office/drawing/2014/main" id="{16DD74DE-2561-B25C-0E17-AB8E30DA9D90}"/>
              </a:ext>
            </a:extLst>
          </p:cNvPr>
          <p:cNvGrpSpPr/>
          <p:nvPr/>
        </p:nvGrpSpPr>
        <p:grpSpPr>
          <a:xfrm>
            <a:off x="5804729" y="3843065"/>
            <a:ext cx="299028" cy="757251"/>
            <a:chOff x="5092700" y="1777911"/>
            <a:chExt cx="203200" cy="957752"/>
          </a:xfrm>
        </p:grpSpPr>
        <p:cxnSp>
          <p:nvCxnSpPr>
            <p:cNvPr id="53" name="Straight Connector 52">
              <a:extLst>
                <a:ext uri="{FF2B5EF4-FFF2-40B4-BE49-F238E27FC236}">
                  <a16:creationId xmlns:a16="http://schemas.microsoft.com/office/drawing/2014/main" id="{9EC9A9FC-A867-8B17-C252-4F793D97CA41}"/>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31D1C2-6B9D-CA95-350A-DD6F7DE4A3F0}"/>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062F70-F9C0-07A8-C31F-009ABEFC3F45}"/>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A32BACB7-09E6-261A-A027-D4C0E850FB18}"/>
              </a:ext>
            </a:extLst>
          </p:cNvPr>
          <p:cNvSpPr/>
          <p:nvPr/>
        </p:nvSpPr>
        <p:spPr>
          <a:xfrm>
            <a:off x="5954243" y="3892365"/>
            <a:ext cx="11266955" cy="6499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1450" indent="-171450">
              <a:buClr>
                <a:schemeClr val="accent5"/>
              </a:buClr>
              <a:buSzPct val="50000"/>
              <a:buFont typeface="Arial" panose="020B0604020202020204" pitchFamily="34" charset="0"/>
              <a:buChar char="►"/>
            </a:pPr>
            <a:r>
              <a:rPr lang="ro-RO" sz="1400" dirty="0">
                <a:solidFill>
                  <a:srgbClr val="234C93"/>
                </a:solidFill>
              </a:rPr>
              <a:t>Transformarea posturilor de expert în posturi de consilier</a:t>
            </a:r>
          </a:p>
          <a:p>
            <a:pPr marL="171450" indent="-171450">
              <a:buClr>
                <a:schemeClr val="accent5"/>
              </a:buClr>
              <a:buSzPct val="50000"/>
              <a:buFont typeface="Arial" panose="020B0604020202020204" pitchFamily="34" charset="0"/>
              <a:buChar char="►"/>
            </a:pPr>
            <a:r>
              <a:rPr lang="ro-RO" sz="1400" dirty="0">
                <a:solidFill>
                  <a:srgbClr val="234C93"/>
                </a:solidFill>
              </a:rPr>
              <a:t>Analiza posturilor și transformarea posturilor de inspector care nu exercită atribuții de inspecție / control în posturi de consilier</a:t>
            </a:r>
            <a:endParaRPr lang="en-US" sz="1400" dirty="0">
              <a:solidFill>
                <a:srgbClr val="234C93"/>
              </a:solidFill>
            </a:endParaRPr>
          </a:p>
        </p:txBody>
      </p:sp>
      <p:grpSp>
        <p:nvGrpSpPr>
          <p:cNvPr id="14" name="Group 13">
            <a:extLst>
              <a:ext uri="{FF2B5EF4-FFF2-40B4-BE49-F238E27FC236}">
                <a16:creationId xmlns:a16="http://schemas.microsoft.com/office/drawing/2014/main" id="{D559BA4D-4D77-3239-9B4F-FB9C6AD70D0E}"/>
              </a:ext>
            </a:extLst>
          </p:cNvPr>
          <p:cNvGrpSpPr/>
          <p:nvPr/>
        </p:nvGrpSpPr>
        <p:grpSpPr>
          <a:xfrm>
            <a:off x="5806081" y="4664860"/>
            <a:ext cx="297677" cy="1771376"/>
            <a:chOff x="5092700" y="1777911"/>
            <a:chExt cx="203200" cy="957752"/>
          </a:xfrm>
        </p:grpSpPr>
        <p:cxnSp>
          <p:nvCxnSpPr>
            <p:cNvPr id="50" name="Straight Connector 49">
              <a:extLst>
                <a:ext uri="{FF2B5EF4-FFF2-40B4-BE49-F238E27FC236}">
                  <a16:creationId xmlns:a16="http://schemas.microsoft.com/office/drawing/2014/main" id="{8CC459D1-C56B-215A-86DB-2E05CD21C195}"/>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38F0218-EF7B-5317-C56D-74A57F5C3D1E}"/>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74EAD98-74B1-D04C-27CC-6E8602A750BA}"/>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5EE3274D-53A5-744D-6416-CC66CC2A2900}"/>
              </a:ext>
            </a:extLst>
          </p:cNvPr>
          <p:cNvSpPr/>
          <p:nvPr/>
        </p:nvSpPr>
        <p:spPr>
          <a:xfrm>
            <a:off x="5926211" y="4742188"/>
            <a:ext cx="11294983" cy="1636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Clr>
                <a:schemeClr val="accent5"/>
              </a:buClr>
              <a:buSzPct val="50000"/>
              <a:buFont typeface="Arial" panose="020B0604020202020204" pitchFamily="34" charset="0"/>
              <a:buChar char="►"/>
            </a:pPr>
            <a:r>
              <a:rPr lang="ro-RO" sz="1400">
                <a:solidFill>
                  <a:srgbClr val="234C93"/>
                </a:solidFill>
              </a:rPr>
              <a:t>Definirea nivelurilor de atribuții manageriale pentru funcțiile publice de conducere și ÎFP</a:t>
            </a:r>
            <a:endParaRPr lang="en-US" sz="1400">
              <a:solidFill>
                <a:srgbClr val="234C93"/>
              </a:solidFill>
            </a:endParaRPr>
          </a:p>
        </p:txBody>
      </p:sp>
      <p:grpSp>
        <p:nvGrpSpPr>
          <p:cNvPr id="16" name="Group 15">
            <a:extLst>
              <a:ext uri="{FF2B5EF4-FFF2-40B4-BE49-F238E27FC236}">
                <a16:creationId xmlns:a16="http://schemas.microsoft.com/office/drawing/2014/main" id="{ED05BB70-7DB8-E311-A2D1-FA7B79962BF9}"/>
              </a:ext>
            </a:extLst>
          </p:cNvPr>
          <p:cNvGrpSpPr/>
          <p:nvPr/>
        </p:nvGrpSpPr>
        <p:grpSpPr>
          <a:xfrm>
            <a:off x="6000202" y="5068151"/>
            <a:ext cx="11059345" cy="1276669"/>
            <a:chOff x="4154275" y="3265138"/>
            <a:chExt cx="7515206" cy="1156451"/>
          </a:xfrm>
        </p:grpSpPr>
        <p:sp>
          <p:nvSpPr>
            <p:cNvPr id="42" name="Freeform: Shape 41">
              <a:extLst>
                <a:ext uri="{FF2B5EF4-FFF2-40B4-BE49-F238E27FC236}">
                  <a16:creationId xmlns:a16="http://schemas.microsoft.com/office/drawing/2014/main" id="{4FE09431-F0EF-333B-C7AF-87040E1F5CAD}"/>
                </a:ext>
              </a:extLst>
            </p:cNvPr>
            <p:cNvSpPr/>
            <p:nvPr/>
          </p:nvSpPr>
          <p:spPr>
            <a:xfrm>
              <a:off x="4154275" y="3286254"/>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superior</a:t>
              </a:r>
              <a:endParaRPr lang="en-US" sz="1100" kern="1200">
                <a:solidFill>
                  <a:schemeClr val="bg1"/>
                </a:solidFill>
              </a:endParaRPr>
            </a:p>
          </p:txBody>
        </p:sp>
        <p:sp>
          <p:nvSpPr>
            <p:cNvPr id="43" name="Freeform: Shape 42">
              <a:extLst>
                <a:ext uri="{FF2B5EF4-FFF2-40B4-BE49-F238E27FC236}">
                  <a16:creationId xmlns:a16="http://schemas.microsoft.com/office/drawing/2014/main" id="{8235DF50-D06D-2B70-E37F-9C36D864091D}"/>
                </a:ext>
              </a:extLst>
            </p:cNvPr>
            <p:cNvSpPr/>
            <p:nvPr/>
          </p:nvSpPr>
          <p:spPr>
            <a:xfrm>
              <a:off x="4461477" y="3521522"/>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ÎFP</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Atribuții de coordonare, conducere și control</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Stabilitatea și continuitatea în funcționarea instituțiilor publice</a:t>
              </a:r>
              <a:endParaRPr lang="en-US" sz="1100" kern="1200" dirty="0">
                <a:solidFill>
                  <a:srgbClr val="234C93"/>
                </a:solidFill>
              </a:endParaRPr>
            </a:p>
          </p:txBody>
        </p:sp>
        <p:sp>
          <p:nvSpPr>
            <p:cNvPr id="44" name="Freeform: Shape 43">
              <a:extLst>
                <a:ext uri="{FF2B5EF4-FFF2-40B4-BE49-F238E27FC236}">
                  <a16:creationId xmlns:a16="http://schemas.microsoft.com/office/drawing/2014/main" id="{FE3FB393-1C4F-B092-ECBB-9A99CD80EDBD}"/>
                </a:ext>
              </a:extLst>
            </p:cNvPr>
            <p:cNvSpPr/>
            <p:nvPr/>
          </p:nvSpPr>
          <p:spPr>
            <a:xfrm>
              <a:off x="6207365" y="3319057"/>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5" name="Freeform: Shape 44">
              <a:extLst>
                <a:ext uri="{FF2B5EF4-FFF2-40B4-BE49-F238E27FC236}">
                  <a16:creationId xmlns:a16="http://schemas.microsoft.com/office/drawing/2014/main" id="{773A453B-4EEC-0B38-EECC-4EFB2F1E2BF6}"/>
                </a:ext>
              </a:extLst>
            </p:cNvPr>
            <p:cNvSpPr/>
            <p:nvPr/>
          </p:nvSpPr>
          <p:spPr>
            <a:xfrm>
              <a:off x="6887059" y="3286253"/>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mediu (tactic)</a:t>
              </a:r>
              <a:endParaRPr lang="en-US" sz="1100" kern="1200">
                <a:solidFill>
                  <a:schemeClr val="bg1"/>
                </a:solidFill>
              </a:endParaRPr>
            </a:p>
          </p:txBody>
        </p:sp>
        <p:sp>
          <p:nvSpPr>
            <p:cNvPr id="46" name="Freeform: Shape 45">
              <a:extLst>
                <a:ext uri="{FF2B5EF4-FFF2-40B4-BE49-F238E27FC236}">
                  <a16:creationId xmlns:a16="http://schemas.microsoft.com/office/drawing/2014/main" id="{4EA77AC8-136F-FF75-596A-7570D8C37290}"/>
                </a:ext>
              </a:extLst>
            </p:cNvPr>
            <p:cNvSpPr/>
            <p:nvPr/>
          </p:nvSpPr>
          <p:spPr>
            <a:xfrm>
              <a:off x="7102542" y="3561639"/>
              <a:ext cx="1834157"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Conducere, cu excepția funcției Șef serviciu</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Alinierea activităților cu obiectivele organizaționale</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Reprezentare în domeniile specifice de activitate</a:t>
              </a:r>
              <a:endParaRPr lang="en-US" sz="1100" kern="1200" dirty="0">
                <a:solidFill>
                  <a:srgbClr val="234C93"/>
                </a:solidFill>
              </a:endParaRPr>
            </a:p>
          </p:txBody>
        </p:sp>
        <p:sp>
          <p:nvSpPr>
            <p:cNvPr id="47" name="Freeform: Shape 46">
              <a:extLst>
                <a:ext uri="{FF2B5EF4-FFF2-40B4-BE49-F238E27FC236}">
                  <a16:creationId xmlns:a16="http://schemas.microsoft.com/office/drawing/2014/main" id="{98CC43C9-99B7-CD29-00A1-96826046CDA5}"/>
                </a:ext>
              </a:extLst>
            </p:cNvPr>
            <p:cNvSpPr/>
            <p:nvPr/>
          </p:nvSpPr>
          <p:spPr>
            <a:xfrm>
              <a:off x="8940150" y="3319056"/>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8" name="Freeform: Shape 47">
              <a:extLst>
                <a:ext uri="{FF2B5EF4-FFF2-40B4-BE49-F238E27FC236}">
                  <a16:creationId xmlns:a16="http://schemas.microsoft.com/office/drawing/2014/main" id="{C18B0DD1-5D8B-725A-900D-73466F469542}"/>
                </a:ext>
              </a:extLst>
            </p:cNvPr>
            <p:cNvSpPr/>
            <p:nvPr/>
          </p:nvSpPr>
          <p:spPr>
            <a:xfrm>
              <a:off x="9619843" y="3265138"/>
              <a:ext cx="1701200" cy="413374"/>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linie</a:t>
              </a:r>
              <a:endParaRPr lang="en-US" sz="1100" kern="1200">
                <a:solidFill>
                  <a:schemeClr val="bg1"/>
                </a:solidFill>
              </a:endParaRPr>
            </a:p>
          </p:txBody>
        </p:sp>
        <p:sp>
          <p:nvSpPr>
            <p:cNvPr id="49" name="Freeform: Shape 48">
              <a:extLst>
                <a:ext uri="{FF2B5EF4-FFF2-40B4-BE49-F238E27FC236}">
                  <a16:creationId xmlns:a16="http://schemas.microsoft.com/office/drawing/2014/main" id="{E3DD3CBC-93E0-CBB4-E4D7-7EA79D2BBF23}"/>
                </a:ext>
              </a:extLst>
            </p:cNvPr>
            <p:cNvSpPr/>
            <p:nvPr/>
          </p:nvSpPr>
          <p:spPr>
            <a:xfrm>
              <a:off x="9968281" y="3561639"/>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a:solidFill>
                    <a:srgbClr val="234C93"/>
                  </a:solidFill>
                </a:rPr>
                <a:t>Șef serviciu</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Coordonarea directă a personalului de execuție</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Supervizarea personalului, alocarea sarcinilor și evaluarea performanței</a:t>
              </a:r>
              <a:endParaRPr lang="en-US" sz="1100" kern="1200">
                <a:solidFill>
                  <a:srgbClr val="234C93"/>
                </a:solidFill>
              </a:endParaRPr>
            </a:p>
          </p:txBody>
        </p:sp>
      </p:grpSp>
      <p:grpSp>
        <p:nvGrpSpPr>
          <p:cNvPr id="56" name="Group 55">
            <a:extLst>
              <a:ext uri="{FF2B5EF4-FFF2-40B4-BE49-F238E27FC236}">
                <a16:creationId xmlns:a16="http://schemas.microsoft.com/office/drawing/2014/main" id="{6A5CEBE4-6F3A-1DD8-D362-5965D546375E}"/>
              </a:ext>
            </a:extLst>
          </p:cNvPr>
          <p:cNvGrpSpPr/>
          <p:nvPr/>
        </p:nvGrpSpPr>
        <p:grpSpPr>
          <a:xfrm>
            <a:off x="5806081" y="6505344"/>
            <a:ext cx="11415118" cy="2521902"/>
            <a:chOff x="5806081" y="6505344"/>
            <a:chExt cx="11415118" cy="2521902"/>
          </a:xfrm>
        </p:grpSpPr>
        <p:grpSp>
          <p:nvGrpSpPr>
            <p:cNvPr id="17" name="Group 16">
              <a:extLst>
                <a:ext uri="{FF2B5EF4-FFF2-40B4-BE49-F238E27FC236}">
                  <a16:creationId xmlns:a16="http://schemas.microsoft.com/office/drawing/2014/main" id="{2EF29AFC-33CD-C5F2-D947-BD5385C12C0D}"/>
                </a:ext>
              </a:extLst>
            </p:cNvPr>
            <p:cNvGrpSpPr/>
            <p:nvPr/>
          </p:nvGrpSpPr>
          <p:grpSpPr>
            <a:xfrm>
              <a:off x="5806081" y="6505344"/>
              <a:ext cx="297676" cy="2415996"/>
              <a:chOff x="5092700" y="1777911"/>
              <a:chExt cx="203200" cy="957752"/>
            </a:xfrm>
          </p:grpSpPr>
          <p:cxnSp>
            <p:nvCxnSpPr>
              <p:cNvPr id="39" name="Straight Connector 38">
                <a:extLst>
                  <a:ext uri="{FF2B5EF4-FFF2-40B4-BE49-F238E27FC236}">
                    <a16:creationId xmlns:a16="http://schemas.microsoft.com/office/drawing/2014/main" id="{456A8FCB-90F8-5901-4756-478B3FB076E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1AFCA3-A185-1C4A-9769-B84000B42688}"/>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884DD5-5EFA-3AC2-6D53-25FD2799139F}"/>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35AC18A9-0D89-F181-99D4-609AB401126B}"/>
                </a:ext>
              </a:extLst>
            </p:cNvPr>
            <p:cNvSpPr/>
            <p:nvPr/>
          </p:nvSpPr>
          <p:spPr>
            <a:xfrm>
              <a:off x="6347775" y="6609793"/>
              <a:ext cx="5215965" cy="221525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Politici publice, </a:t>
              </a:r>
              <a:r>
                <a:rPr lang="ro-RO" sz="14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Coordonare, monitorizare, analiză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Planificare bugetară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Servicii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și inspecție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Relații externe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Managementul resurselor umane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Financiar-contabilitate</a:t>
              </a:r>
              <a:endParaRPr lang="en-US" sz="1400" dirty="0">
                <a:solidFill>
                  <a:srgbClr val="234C93"/>
                </a:solidFill>
                <a:effectLs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3DC9DBEB-1945-0120-3350-438D428D8050}"/>
                </a:ext>
              </a:extLst>
            </p:cNvPr>
            <p:cNvSpPr/>
            <p:nvPr/>
          </p:nvSpPr>
          <p:spPr>
            <a:xfrm>
              <a:off x="12005234" y="6609793"/>
              <a:ext cx="5215965" cy="22130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Juridice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Audit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Tehnologie și informații</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Comunicare și relații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Arhive și registratură</a:t>
              </a:r>
              <a:endParaRPr lang="en-US" sz="14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1400" dirty="0">
                  <a:solidFill>
                    <a:srgbClr val="234C93"/>
                  </a:solidFill>
                  <a:effectLst/>
                  <a:ea typeface="Calibri" panose="020F0502020204030204" pitchFamily="34" charset="0"/>
                  <a:cs typeface="Arial" panose="020B0604020202020204" pitchFamily="34" charset="0"/>
                </a:rPr>
                <a:t>Informații clasificate</a:t>
              </a:r>
              <a:endParaRPr lang="en-US" sz="1050" dirty="0">
                <a:solidFill>
                  <a:srgbClr val="234C93"/>
                </a:solidFill>
              </a:endParaRPr>
            </a:p>
          </p:txBody>
        </p:sp>
        <p:pic>
          <p:nvPicPr>
            <p:cNvPr id="20" name="Graphic 19" descr="Greek Temple with solid fill">
              <a:extLst>
                <a:ext uri="{FF2B5EF4-FFF2-40B4-BE49-F238E27FC236}">
                  <a16:creationId xmlns:a16="http://schemas.microsoft.com/office/drawing/2014/main" id="{9C8C5A9D-7436-0D04-4F56-A850CDC942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86235" y="6515100"/>
              <a:ext cx="250034" cy="252364"/>
            </a:xfrm>
            <a:prstGeom prst="rect">
              <a:avLst/>
            </a:prstGeom>
          </p:spPr>
        </p:pic>
        <p:pic>
          <p:nvPicPr>
            <p:cNvPr id="21" name="Graphic 20" descr="Presentation with pie chart with solid fill">
              <a:extLst>
                <a:ext uri="{FF2B5EF4-FFF2-40B4-BE49-F238E27FC236}">
                  <a16:creationId xmlns:a16="http://schemas.microsoft.com/office/drawing/2014/main" id="{8B460BE1-A9AB-B49A-4506-4DAFB1A21D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4064" y="6781800"/>
              <a:ext cx="250034" cy="252364"/>
            </a:xfrm>
            <a:prstGeom prst="rect">
              <a:avLst/>
            </a:prstGeom>
          </p:spPr>
        </p:pic>
        <p:pic>
          <p:nvPicPr>
            <p:cNvPr id="22" name="Graphic 21" descr="Piggy Bank with solid fill">
              <a:extLst>
                <a:ext uri="{FF2B5EF4-FFF2-40B4-BE49-F238E27FC236}">
                  <a16:creationId xmlns:a16="http://schemas.microsoft.com/office/drawing/2014/main" id="{FB7CE03F-36B7-24DA-566C-A7E7D53924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88892" y="7048500"/>
              <a:ext cx="250034" cy="252364"/>
            </a:xfrm>
            <a:prstGeom prst="rect">
              <a:avLst/>
            </a:prstGeom>
          </p:spPr>
        </p:pic>
        <p:pic>
          <p:nvPicPr>
            <p:cNvPr id="23" name="Graphic 22" descr="Meeting with solid fill">
              <a:extLst>
                <a:ext uri="{FF2B5EF4-FFF2-40B4-BE49-F238E27FC236}">
                  <a16:creationId xmlns:a16="http://schemas.microsoft.com/office/drawing/2014/main" id="{19461079-BE7C-11F9-0B82-F21DCF96716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83086" y="7315200"/>
              <a:ext cx="250034" cy="252364"/>
            </a:xfrm>
            <a:prstGeom prst="rect">
              <a:avLst/>
            </a:prstGeom>
          </p:spPr>
        </p:pic>
        <p:pic>
          <p:nvPicPr>
            <p:cNvPr id="24" name="Graphic 23" descr="Captain female with solid fill">
              <a:extLst>
                <a:ext uri="{FF2B5EF4-FFF2-40B4-BE49-F238E27FC236}">
                  <a16:creationId xmlns:a16="http://schemas.microsoft.com/office/drawing/2014/main" id="{C77BA9A9-F1F7-5AE6-501C-76C6FB43D9A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95920" y="7581900"/>
              <a:ext cx="250034" cy="252364"/>
            </a:xfrm>
            <a:prstGeom prst="rect">
              <a:avLst/>
            </a:prstGeom>
          </p:spPr>
        </p:pic>
        <p:pic>
          <p:nvPicPr>
            <p:cNvPr id="25" name="Graphic 24" descr="Clipboard Badge with solid fill">
              <a:extLst>
                <a:ext uri="{FF2B5EF4-FFF2-40B4-BE49-F238E27FC236}">
                  <a16:creationId xmlns:a16="http://schemas.microsoft.com/office/drawing/2014/main" id="{89227535-7BE7-CE19-3484-5B26EBD03A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95920" y="7848600"/>
              <a:ext cx="250034" cy="252364"/>
            </a:xfrm>
            <a:prstGeom prst="rect">
              <a:avLst/>
            </a:prstGeom>
          </p:spPr>
        </p:pic>
        <p:pic>
          <p:nvPicPr>
            <p:cNvPr id="26" name="Graphic 25" descr="Earth globe: Americas with solid fill">
              <a:extLst>
                <a:ext uri="{FF2B5EF4-FFF2-40B4-BE49-F238E27FC236}">
                  <a16:creationId xmlns:a16="http://schemas.microsoft.com/office/drawing/2014/main" id="{AF1A6C3F-A147-D8B5-3E54-ACEFCFD480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95920" y="8115300"/>
              <a:ext cx="250034" cy="252364"/>
            </a:xfrm>
            <a:prstGeom prst="rect">
              <a:avLst/>
            </a:prstGeom>
          </p:spPr>
        </p:pic>
        <p:pic>
          <p:nvPicPr>
            <p:cNvPr id="27" name="Graphic 26" descr="Group with solid fill">
              <a:extLst>
                <a:ext uri="{FF2B5EF4-FFF2-40B4-BE49-F238E27FC236}">
                  <a16:creationId xmlns:a16="http://schemas.microsoft.com/office/drawing/2014/main" id="{B15649C2-9725-AC03-2A89-E55C809CBAC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099216" y="8382000"/>
              <a:ext cx="250034" cy="252364"/>
            </a:xfrm>
            <a:prstGeom prst="rect">
              <a:avLst/>
            </a:prstGeom>
          </p:spPr>
        </p:pic>
        <p:pic>
          <p:nvPicPr>
            <p:cNvPr id="28" name="Graphic 27" descr="Money with solid fill">
              <a:extLst>
                <a:ext uri="{FF2B5EF4-FFF2-40B4-BE49-F238E27FC236}">
                  <a16:creationId xmlns:a16="http://schemas.microsoft.com/office/drawing/2014/main" id="{A5A5B9AD-6A7D-CCA2-38F3-03B74135D75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100457" y="8648700"/>
              <a:ext cx="250034" cy="252364"/>
            </a:xfrm>
            <a:prstGeom prst="rect">
              <a:avLst/>
            </a:prstGeom>
          </p:spPr>
        </p:pic>
        <p:pic>
          <p:nvPicPr>
            <p:cNvPr id="29" name="Graphic 28" descr="Fish with solid fill">
              <a:extLst>
                <a:ext uri="{FF2B5EF4-FFF2-40B4-BE49-F238E27FC236}">
                  <a16:creationId xmlns:a16="http://schemas.microsoft.com/office/drawing/2014/main" id="{8068F719-8090-32BB-6ADC-7004B716067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780182" y="6632796"/>
              <a:ext cx="274370" cy="302837"/>
            </a:xfrm>
            <a:prstGeom prst="rect">
              <a:avLst/>
            </a:prstGeom>
          </p:spPr>
        </p:pic>
        <p:pic>
          <p:nvPicPr>
            <p:cNvPr id="30" name="Graphic 29" descr="Search Inventory with solid fill">
              <a:extLst>
                <a:ext uri="{FF2B5EF4-FFF2-40B4-BE49-F238E27FC236}">
                  <a16:creationId xmlns:a16="http://schemas.microsoft.com/office/drawing/2014/main" id="{D978A767-6DE7-46B7-587E-1D1B0387A3A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803046" y="6944721"/>
              <a:ext cx="228642" cy="252364"/>
            </a:xfrm>
            <a:prstGeom prst="rect">
              <a:avLst/>
            </a:prstGeom>
          </p:spPr>
        </p:pic>
        <p:pic>
          <p:nvPicPr>
            <p:cNvPr id="31" name="Graphic 30" descr="Gavel with solid fill">
              <a:extLst>
                <a:ext uri="{FF2B5EF4-FFF2-40B4-BE49-F238E27FC236}">
                  <a16:creationId xmlns:a16="http://schemas.microsoft.com/office/drawing/2014/main" id="{720E5966-9DE1-D11C-6089-A85BE9E6DE1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803046" y="7206173"/>
              <a:ext cx="228642" cy="252364"/>
            </a:xfrm>
            <a:prstGeom prst="rect">
              <a:avLst/>
            </a:prstGeom>
          </p:spPr>
        </p:pic>
        <p:pic>
          <p:nvPicPr>
            <p:cNvPr id="32" name="Graphic 31" descr="Cmd Terminal with solid fill">
              <a:extLst>
                <a:ext uri="{FF2B5EF4-FFF2-40B4-BE49-F238E27FC236}">
                  <a16:creationId xmlns:a16="http://schemas.microsoft.com/office/drawing/2014/main" id="{0F8008FA-2124-EBF5-9DB5-08D563510E2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803046" y="7467625"/>
              <a:ext cx="228642" cy="252364"/>
            </a:xfrm>
            <a:prstGeom prst="rect">
              <a:avLst/>
            </a:prstGeom>
          </p:spPr>
        </p:pic>
        <p:pic>
          <p:nvPicPr>
            <p:cNvPr id="33" name="Graphic 32" descr="Abacus with solid fill">
              <a:extLst>
                <a:ext uri="{FF2B5EF4-FFF2-40B4-BE49-F238E27FC236}">
                  <a16:creationId xmlns:a16="http://schemas.microsoft.com/office/drawing/2014/main" id="{E220E2A9-74CD-338E-3092-A7D9E6F28E0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1803046" y="7729077"/>
              <a:ext cx="228642" cy="252364"/>
            </a:xfrm>
            <a:prstGeom prst="rect">
              <a:avLst/>
            </a:prstGeom>
          </p:spPr>
        </p:pic>
        <p:pic>
          <p:nvPicPr>
            <p:cNvPr id="34" name="Graphic 33" descr="Ui Ux with solid fill">
              <a:extLst>
                <a:ext uri="{FF2B5EF4-FFF2-40B4-BE49-F238E27FC236}">
                  <a16:creationId xmlns:a16="http://schemas.microsoft.com/office/drawing/2014/main" id="{5B8A130B-5811-52B9-51EB-E21ABCA11A5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803046" y="7990529"/>
              <a:ext cx="228642" cy="252364"/>
            </a:xfrm>
            <a:prstGeom prst="rect">
              <a:avLst/>
            </a:prstGeom>
          </p:spPr>
        </p:pic>
        <p:pic>
          <p:nvPicPr>
            <p:cNvPr id="35" name="Graphic 34" descr="Email with solid fill">
              <a:extLst>
                <a:ext uri="{FF2B5EF4-FFF2-40B4-BE49-F238E27FC236}">
                  <a16:creationId xmlns:a16="http://schemas.microsoft.com/office/drawing/2014/main" id="{9CFEDA7F-5E37-8486-8709-2A37270B6B8B}"/>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1803046" y="8251981"/>
              <a:ext cx="228642" cy="252364"/>
            </a:xfrm>
            <a:prstGeom prst="rect">
              <a:avLst/>
            </a:prstGeom>
          </p:spPr>
        </p:pic>
        <p:pic>
          <p:nvPicPr>
            <p:cNvPr id="36" name="Graphic 35" descr="Filing Box Archive with solid fill">
              <a:extLst>
                <a:ext uri="{FF2B5EF4-FFF2-40B4-BE49-F238E27FC236}">
                  <a16:creationId xmlns:a16="http://schemas.microsoft.com/office/drawing/2014/main" id="{F3056515-8F93-0BE0-169E-4943073A6F0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803046" y="8513433"/>
              <a:ext cx="228642" cy="252364"/>
            </a:xfrm>
            <a:prstGeom prst="rect">
              <a:avLst/>
            </a:prstGeom>
          </p:spPr>
        </p:pic>
        <p:pic>
          <p:nvPicPr>
            <p:cNvPr id="37" name="Graphic 36" descr="Shield Tick with solid fill">
              <a:extLst>
                <a:ext uri="{FF2B5EF4-FFF2-40B4-BE49-F238E27FC236}">
                  <a16:creationId xmlns:a16="http://schemas.microsoft.com/office/drawing/2014/main" id="{F50534B0-2F4E-BEBE-22C7-71A2C83F02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1803046" y="8774882"/>
              <a:ext cx="228642" cy="252364"/>
            </a:xfrm>
            <a:prstGeom prst="rect">
              <a:avLst/>
            </a:prstGeom>
          </p:spPr>
        </p:pic>
      </p:grpSp>
      <p:sp>
        <p:nvSpPr>
          <p:cNvPr id="38" name="Rectangle 37">
            <a:extLst>
              <a:ext uri="{FF2B5EF4-FFF2-40B4-BE49-F238E27FC236}">
                <a16:creationId xmlns:a16="http://schemas.microsoft.com/office/drawing/2014/main" id="{FF5830CA-E032-05C3-D98D-F4C1AE171AA3}"/>
              </a:ext>
            </a:extLst>
          </p:cNvPr>
          <p:cNvSpPr/>
          <p:nvPr/>
        </p:nvSpPr>
        <p:spPr>
          <a:xfrm>
            <a:off x="1066801" y="8692512"/>
            <a:ext cx="4312697" cy="4576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sz="1200" i="1" dirty="0">
                <a:solidFill>
                  <a:srgbClr val="234C93"/>
                </a:solidFill>
              </a:rPr>
              <a:t>*măsuri aplicabile doar pentru funcți</a:t>
            </a:r>
            <a:r>
              <a:rPr lang="en-US" sz="1200" i="1" dirty="0" err="1">
                <a:solidFill>
                  <a:srgbClr val="234C93"/>
                </a:solidFill>
              </a:rPr>
              <a:t>ile</a:t>
            </a:r>
            <a:r>
              <a:rPr lang="ro-RO" sz="1200" i="1" dirty="0">
                <a:solidFill>
                  <a:srgbClr val="234C93"/>
                </a:solidFill>
              </a:rPr>
              <a:t> public</a:t>
            </a:r>
            <a:r>
              <a:rPr lang="en-US" sz="1200" i="1" dirty="0">
                <a:solidFill>
                  <a:srgbClr val="234C93"/>
                </a:solidFill>
              </a:rPr>
              <a:t>e</a:t>
            </a:r>
            <a:r>
              <a:rPr lang="ro-RO" sz="1200" i="1" dirty="0">
                <a:solidFill>
                  <a:srgbClr val="234C93"/>
                </a:solidFill>
              </a:rPr>
              <a:t> general</a:t>
            </a:r>
            <a:r>
              <a:rPr lang="en-US" sz="1200" i="1" dirty="0">
                <a:solidFill>
                  <a:srgbClr val="234C93"/>
                </a:solidFill>
              </a:rPr>
              <a:t>e</a:t>
            </a:r>
            <a:endParaRPr lang="ro-RO" sz="1200" i="1" dirty="0">
              <a:solidFill>
                <a:srgbClr val="234C93"/>
              </a:solidFill>
            </a:endParaRPr>
          </a:p>
        </p:txBody>
      </p:sp>
    </p:spTree>
    <p:extLst>
      <p:ext uri="{BB962C8B-B14F-4D97-AF65-F5344CB8AC3E}">
        <p14:creationId xmlns:p14="http://schemas.microsoft.com/office/powerpoint/2010/main" val="434934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3D5F2FD-833C-8C8F-A89F-57D615D6A22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D94294-D951-BCAF-C0BD-AB4BD1153F02}"/>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Agenda de zi</a:t>
            </a:r>
          </a:p>
        </p:txBody>
      </p:sp>
      <p:grpSp>
        <p:nvGrpSpPr>
          <p:cNvPr id="45" name="Group 44">
            <a:extLst>
              <a:ext uri="{FF2B5EF4-FFF2-40B4-BE49-F238E27FC236}">
                <a16:creationId xmlns:a16="http://schemas.microsoft.com/office/drawing/2014/main" id="{AE0F6F0D-7CAC-D91A-9FA7-95447DDB3810}"/>
              </a:ext>
            </a:extLst>
          </p:cNvPr>
          <p:cNvGrpSpPr/>
          <p:nvPr/>
        </p:nvGrpSpPr>
        <p:grpSpPr>
          <a:xfrm>
            <a:off x="985374" y="3219599"/>
            <a:ext cx="16464426" cy="5581500"/>
            <a:chOff x="356394" y="1311987"/>
            <a:chExt cx="11353083" cy="4867951"/>
          </a:xfrm>
        </p:grpSpPr>
        <p:sp>
          <p:nvSpPr>
            <p:cNvPr id="46" name="Rectangle 45">
              <a:extLst>
                <a:ext uri="{FF2B5EF4-FFF2-40B4-BE49-F238E27FC236}">
                  <a16:creationId xmlns:a16="http://schemas.microsoft.com/office/drawing/2014/main" id="{1BCA001C-367D-B599-3A3B-3E665AC5743B}"/>
                </a:ext>
              </a:extLst>
            </p:cNvPr>
            <p:cNvSpPr/>
            <p:nvPr/>
          </p:nvSpPr>
          <p:spPr>
            <a:xfrm>
              <a:off x="7194510" y="1472525"/>
              <a:ext cx="4514967" cy="483219"/>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Abordarea proiectului de asisten</a:t>
              </a: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ță</a:t>
              </a: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 </a:t>
              </a: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ș</a:t>
              </a: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i principalele livrabile </a:t>
              </a:r>
              <a:endPar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
          <p:nvSpPr>
            <p:cNvPr id="47" name="Rectangle 46">
              <a:extLst>
                <a:ext uri="{FF2B5EF4-FFF2-40B4-BE49-F238E27FC236}">
                  <a16:creationId xmlns:a16="http://schemas.microsoft.com/office/drawing/2014/main" id="{C4F39797-BDB3-F2C7-B2CD-1E1138C63A33}"/>
                </a:ext>
              </a:extLst>
            </p:cNvPr>
            <p:cNvSpPr/>
            <p:nvPr/>
          </p:nvSpPr>
          <p:spPr>
            <a:xfrm>
              <a:off x="590462" y="1311987"/>
              <a:ext cx="1503485" cy="80665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11.45 – 12.15 </a:t>
              </a:r>
            </a:p>
          </p:txBody>
        </p:sp>
        <p:sp>
          <p:nvSpPr>
            <p:cNvPr id="48" name="Rectangle 47">
              <a:extLst>
                <a:ext uri="{FF2B5EF4-FFF2-40B4-BE49-F238E27FC236}">
                  <a16:creationId xmlns:a16="http://schemas.microsoft.com/office/drawing/2014/main" id="{6F368E20-93A7-7F42-072B-0D7657AD54BD}"/>
                </a:ext>
              </a:extLst>
            </p:cNvPr>
            <p:cNvSpPr/>
            <p:nvPr/>
          </p:nvSpPr>
          <p:spPr>
            <a:xfrm>
              <a:off x="2199034" y="1311987"/>
              <a:ext cx="4890388" cy="806651"/>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p>
          </p:txBody>
        </p:sp>
        <p:sp>
          <p:nvSpPr>
            <p:cNvPr id="49" name="Rectangle 48">
              <a:extLst>
                <a:ext uri="{FF2B5EF4-FFF2-40B4-BE49-F238E27FC236}">
                  <a16:creationId xmlns:a16="http://schemas.microsoft.com/office/drawing/2014/main" id="{10F4DD0B-5FD7-BD0C-5995-6A174281B45D}"/>
                </a:ext>
              </a:extLst>
            </p:cNvPr>
            <p:cNvSpPr/>
            <p:nvPr/>
          </p:nvSpPr>
          <p:spPr>
            <a:xfrm>
              <a:off x="590462" y="2617115"/>
              <a:ext cx="1503485" cy="1012106"/>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chemeClr val="bg1"/>
                  </a:solidFill>
                  <a:effectLst/>
                  <a:uLnTx/>
                  <a:uFillTx/>
                  <a:latin typeface="+mj-lt"/>
                  <a:ea typeface="+mn-ea"/>
                  <a:cs typeface="Arial" panose="020B0604020202020204" pitchFamily="34" charset="0"/>
                </a:rPr>
                <a:t>12:15 – 12:35 </a:t>
              </a:r>
            </a:p>
          </p:txBody>
        </p:sp>
        <p:sp>
          <p:nvSpPr>
            <p:cNvPr id="50" name="Rectangle 49">
              <a:extLst>
                <a:ext uri="{FF2B5EF4-FFF2-40B4-BE49-F238E27FC236}">
                  <a16:creationId xmlns:a16="http://schemas.microsoft.com/office/drawing/2014/main" id="{A2D27B17-E8F9-A789-5000-B10AFCF8F23A}"/>
                </a:ext>
              </a:extLst>
            </p:cNvPr>
            <p:cNvSpPr/>
            <p:nvPr/>
          </p:nvSpPr>
          <p:spPr>
            <a:xfrm>
              <a:off x="2199034" y="2637393"/>
              <a:ext cx="4890388" cy="991829"/>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Sofia STOICAN</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politici publice</a:t>
              </a:r>
              <a:endParaRPr kumimoji="0" lang="en-US"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p>
          </p:txBody>
        </p:sp>
        <p:cxnSp>
          <p:nvCxnSpPr>
            <p:cNvPr id="51" name="Straight Connector 50">
              <a:extLst>
                <a:ext uri="{FF2B5EF4-FFF2-40B4-BE49-F238E27FC236}">
                  <a16:creationId xmlns:a16="http://schemas.microsoft.com/office/drawing/2014/main" id="{A4CF7187-501F-7F8A-EA28-805104545156}"/>
                </a:ext>
              </a:extLst>
            </p:cNvPr>
            <p:cNvCxnSpPr>
              <a:cxnSpLocks/>
            </p:cNvCxnSpPr>
            <p:nvPr/>
          </p:nvCxnSpPr>
          <p:spPr>
            <a:xfrm>
              <a:off x="539251" y="2392196"/>
              <a:ext cx="11124000" cy="0"/>
            </a:xfrm>
            <a:prstGeom prst="line">
              <a:avLst/>
            </a:prstGeom>
            <a:noFill/>
            <a:ln w="12700" cap="rnd" cmpd="sng" algn="ctr">
              <a:solidFill>
                <a:srgbClr val="234C93"/>
              </a:solidFill>
              <a:prstDash val="dash"/>
            </a:ln>
            <a:effectLst/>
          </p:spPr>
        </p:cxnSp>
        <p:sp>
          <p:nvSpPr>
            <p:cNvPr id="52" name="Rectangle 51">
              <a:extLst>
                <a:ext uri="{FF2B5EF4-FFF2-40B4-BE49-F238E27FC236}">
                  <a16:creationId xmlns:a16="http://schemas.microsoft.com/office/drawing/2014/main" id="{632DE52E-A1DC-FDCD-F775-D9AD10715087}"/>
                </a:ext>
              </a:extLst>
            </p:cNvPr>
            <p:cNvSpPr/>
            <p:nvPr/>
          </p:nvSpPr>
          <p:spPr>
            <a:xfrm>
              <a:off x="7194510" y="2896425"/>
              <a:ext cx="4514967" cy="473763"/>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Elementele de noutate aduse prin intermediul asistenței furnizate</a:t>
              </a:r>
            </a:p>
          </p:txBody>
        </p:sp>
        <p:sp>
          <p:nvSpPr>
            <p:cNvPr id="53" name="Rectangle 52">
              <a:extLst>
                <a:ext uri="{FF2B5EF4-FFF2-40B4-BE49-F238E27FC236}">
                  <a16:creationId xmlns:a16="http://schemas.microsoft.com/office/drawing/2014/main" id="{0BB85161-15D4-759C-320D-A234F32B4B63}"/>
                </a:ext>
              </a:extLst>
            </p:cNvPr>
            <p:cNvSpPr/>
            <p:nvPr/>
          </p:nvSpPr>
          <p:spPr>
            <a:xfrm>
              <a:off x="7194510" y="4177133"/>
              <a:ext cx="4514967" cy="468071"/>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Principalele schimbări legislative propuse pentru implementarea m</a:t>
              </a: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ă</a:t>
              </a: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surilor</a:t>
              </a:r>
              <a:endPar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
          <p:nvSpPr>
            <p:cNvPr id="54" name="Rectangle 53">
              <a:extLst>
                <a:ext uri="{FF2B5EF4-FFF2-40B4-BE49-F238E27FC236}">
                  <a16:creationId xmlns:a16="http://schemas.microsoft.com/office/drawing/2014/main" id="{1CC3E733-C131-8F37-4CC7-F74C6D2931F0}"/>
                </a:ext>
              </a:extLst>
            </p:cNvPr>
            <p:cNvSpPr/>
            <p:nvPr/>
          </p:nvSpPr>
          <p:spPr>
            <a:xfrm>
              <a:off x="590462" y="4019521"/>
              <a:ext cx="1503485" cy="80665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chemeClr val="bg1"/>
                  </a:solidFill>
                  <a:effectLst/>
                  <a:uLnTx/>
                  <a:uFillTx/>
                  <a:latin typeface="+mj-lt"/>
                  <a:ea typeface="+mn-ea"/>
                  <a:cs typeface="Arial" panose="020B0604020202020204" pitchFamily="34" charset="0"/>
                </a:rPr>
                <a:t>12:35 – 12:55</a:t>
              </a:r>
            </a:p>
          </p:txBody>
        </p:sp>
        <p:sp>
          <p:nvSpPr>
            <p:cNvPr id="55" name="Rectangle 54">
              <a:extLst>
                <a:ext uri="{FF2B5EF4-FFF2-40B4-BE49-F238E27FC236}">
                  <a16:creationId xmlns:a16="http://schemas.microsoft.com/office/drawing/2014/main" id="{2D6A7DB9-698F-BF55-C74E-F104DAE7E1F4}"/>
                </a:ext>
              </a:extLst>
            </p:cNvPr>
            <p:cNvSpPr/>
            <p:nvPr/>
          </p:nvSpPr>
          <p:spPr>
            <a:xfrm>
              <a:off x="2199034" y="4007843"/>
              <a:ext cx="4890388" cy="806651"/>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E2E38"/>
                  </a:solidFill>
                  <a:effectLst/>
                  <a:uLnTx/>
                  <a:uFillTx/>
                  <a:latin typeface="+mj-lt"/>
                  <a:ea typeface="+mn-ea"/>
                  <a:cs typeface="Arial" panose="020B0604020202020204" pitchFamily="34" charset="0"/>
                </a:rPr>
                <a:t>Andra IFTEMIE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a:ln>
                    <a:noFill/>
                  </a:ln>
                  <a:solidFill>
                    <a:srgbClr val="2E2E38"/>
                  </a:solidFill>
                  <a:effectLst/>
                  <a:uLnTx/>
                  <a:uFillTx/>
                  <a:latin typeface="+mj-lt"/>
                  <a:ea typeface="+mn-ea"/>
                  <a:cs typeface="Arial" panose="020B0604020202020204" pitchFamily="34" charset="0"/>
                </a:rPr>
                <a:t>Avocat, expert legislație în domeniul administrației publice</a:t>
              </a:r>
            </a:p>
          </p:txBody>
        </p:sp>
        <p:cxnSp>
          <p:nvCxnSpPr>
            <p:cNvPr id="56" name="Straight Connector 55">
              <a:extLst>
                <a:ext uri="{FF2B5EF4-FFF2-40B4-BE49-F238E27FC236}">
                  <a16:creationId xmlns:a16="http://schemas.microsoft.com/office/drawing/2014/main" id="{3DBF5270-C872-F60C-3A5C-9F6E1CE59342}"/>
                </a:ext>
              </a:extLst>
            </p:cNvPr>
            <p:cNvCxnSpPr>
              <a:cxnSpLocks/>
            </p:cNvCxnSpPr>
            <p:nvPr/>
          </p:nvCxnSpPr>
          <p:spPr>
            <a:xfrm>
              <a:off x="539251" y="3794603"/>
              <a:ext cx="11124000" cy="0"/>
            </a:xfrm>
            <a:prstGeom prst="line">
              <a:avLst/>
            </a:prstGeom>
            <a:noFill/>
            <a:ln w="12700" cap="rnd" cmpd="sng" algn="ctr">
              <a:solidFill>
                <a:srgbClr val="234C93"/>
              </a:solidFill>
              <a:prstDash val="dash"/>
            </a:ln>
            <a:effectLst/>
          </p:spPr>
        </p:cxnSp>
        <p:sp>
          <p:nvSpPr>
            <p:cNvPr id="57" name="Rectangle 56">
              <a:extLst>
                <a:ext uri="{FF2B5EF4-FFF2-40B4-BE49-F238E27FC236}">
                  <a16:creationId xmlns:a16="http://schemas.microsoft.com/office/drawing/2014/main" id="{793B1343-0D17-0B70-7264-D2D4483F7D99}"/>
                </a:ext>
              </a:extLst>
            </p:cNvPr>
            <p:cNvSpPr/>
            <p:nvPr/>
          </p:nvSpPr>
          <p:spPr>
            <a:xfrm>
              <a:off x="7194510" y="5525061"/>
              <a:ext cx="4514967" cy="468071"/>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Resurse și suport oferit instituțiilor și autorităților publice în implementarea sistemului integrat de management al resurselor umane bazat pe competență și performanță</a:t>
              </a:r>
            </a:p>
          </p:txBody>
        </p:sp>
        <p:sp>
          <p:nvSpPr>
            <p:cNvPr id="58" name="Rectangle 57">
              <a:extLst>
                <a:ext uri="{FF2B5EF4-FFF2-40B4-BE49-F238E27FC236}">
                  <a16:creationId xmlns:a16="http://schemas.microsoft.com/office/drawing/2014/main" id="{477E177F-7FB1-9047-F536-8B9E8DEAA06B}"/>
                </a:ext>
              </a:extLst>
            </p:cNvPr>
            <p:cNvSpPr/>
            <p:nvPr/>
          </p:nvSpPr>
          <p:spPr>
            <a:xfrm>
              <a:off x="590462" y="5373287"/>
              <a:ext cx="1503485" cy="80665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12.55 – 13:15 </a:t>
              </a:r>
            </a:p>
          </p:txBody>
        </p:sp>
        <p:sp>
          <p:nvSpPr>
            <p:cNvPr id="59" name="Rectangle 58">
              <a:extLst>
                <a:ext uri="{FF2B5EF4-FFF2-40B4-BE49-F238E27FC236}">
                  <a16:creationId xmlns:a16="http://schemas.microsoft.com/office/drawing/2014/main" id="{01E92867-584D-EC5A-D23D-3146554810E3}"/>
                </a:ext>
              </a:extLst>
            </p:cNvPr>
            <p:cNvSpPr/>
            <p:nvPr/>
          </p:nvSpPr>
          <p:spPr>
            <a:xfrm>
              <a:off x="2199034" y="5355771"/>
              <a:ext cx="4890388" cy="806651"/>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E2E38"/>
                  </a:solidFill>
                  <a:effectLst/>
                  <a:uLnTx/>
                  <a:uFillTx/>
                  <a:latin typeface="+mj-lt"/>
                  <a:ea typeface="+mn-ea"/>
                  <a:cs typeface="Arial" panose="020B0604020202020204" pitchFamily="34" charset="0"/>
                </a:rPr>
                <a:t>Cristina MACARIE </a:t>
              </a:r>
              <a:r>
                <a:rPr kumimoji="0" lang="ro-RO" b="0" i="0" u="none" strike="noStrike" kern="0" cap="none" spc="0" normalizeH="0" baseline="0" noProof="0">
                  <a:ln>
                    <a:noFill/>
                  </a:ln>
                  <a:solidFill>
                    <a:srgbClr val="2E2E38"/>
                  </a:solidFill>
                  <a:effectLst/>
                  <a:uLnTx/>
                  <a:uFillTx/>
                  <a:latin typeface="+mj-lt"/>
                  <a:ea typeface="+mn-ea"/>
                  <a:cs typeface="Arial" panose="020B0604020202020204" pitchFamily="34" charset="0"/>
                </a:rPr>
                <a:t>și </a:t>
              </a:r>
              <a:r>
                <a:rPr kumimoji="0" lang="ro-RO" b="1" i="0" u="none" strike="noStrike" kern="0" cap="none" spc="0" normalizeH="0" baseline="0" noProof="0">
                  <a:ln>
                    <a:noFill/>
                  </a:ln>
                  <a:solidFill>
                    <a:srgbClr val="2E2E38"/>
                  </a:solidFill>
                  <a:effectLst/>
                  <a:uLnTx/>
                  <a:uFillTx/>
                  <a:latin typeface="+mj-lt"/>
                  <a:ea typeface="+mn-ea"/>
                  <a:cs typeface="Arial" panose="020B0604020202020204" pitchFamily="34" charset="0"/>
                </a:rPr>
                <a:t>Roxana TOADER</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a:ln>
                    <a:noFill/>
                  </a:ln>
                  <a:solidFill>
                    <a:srgbClr val="2E2E38"/>
                  </a:solidFill>
                  <a:effectLst/>
                  <a:uLnTx/>
                  <a:uFillTx/>
                  <a:latin typeface="+mj-lt"/>
                  <a:ea typeface="+mn-ea"/>
                  <a:cs typeface="Arial" panose="020B0604020202020204" pitchFamily="34" charset="0"/>
                </a:rPr>
                <a:t>Echipa de instruire</a:t>
              </a:r>
            </a:p>
          </p:txBody>
        </p:sp>
        <p:cxnSp>
          <p:nvCxnSpPr>
            <p:cNvPr id="60" name="Straight Connector 59">
              <a:extLst>
                <a:ext uri="{FF2B5EF4-FFF2-40B4-BE49-F238E27FC236}">
                  <a16:creationId xmlns:a16="http://schemas.microsoft.com/office/drawing/2014/main" id="{E337010C-E0C8-265B-3F7A-A4D3E5C7746D}"/>
                </a:ext>
              </a:extLst>
            </p:cNvPr>
            <p:cNvCxnSpPr>
              <a:cxnSpLocks/>
            </p:cNvCxnSpPr>
            <p:nvPr/>
          </p:nvCxnSpPr>
          <p:spPr>
            <a:xfrm>
              <a:off x="539251" y="5099730"/>
              <a:ext cx="11124000" cy="0"/>
            </a:xfrm>
            <a:prstGeom prst="line">
              <a:avLst/>
            </a:prstGeom>
            <a:noFill/>
            <a:ln w="12700" cap="rnd" cmpd="sng" algn="ctr">
              <a:solidFill>
                <a:srgbClr val="234C93"/>
              </a:solidFill>
              <a:prstDash val="dash"/>
            </a:ln>
            <a:effectLst/>
          </p:spPr>
        </p:cxnSp>
        <p:sp>
          <p:nvSpPr>
            <p:cNvPr id="61" name="Oval 60">
              <a:extLst>
                <a:ext uri="{FF2B5EF4-FFF2-40B4-BE49-F238E27FC236}">
                  <a16:creationId xmlns:a16="http://schemas.microsoft.com/office/drawing/2014/main" id="{9B1A9181-F51A-26B0-5D73-CE86FA0FD73A}"/>
                </a:ext>
              </a:extLst>
            </p:cNvPr>
            <p:cNvSpPr/>
            <p:nvPr/>
          </p:nvSpPr>
          <p:spPr>
            <a:xfrm>
              <a:off x="356394" y="1401335"/>
              <a:ext cx="496478" cy="627954"/>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a:ln>
                    <a:noFill/>
                  </a:ln>
                  <a:solidFill>
                    <a:srgbClr val="234C93"/>
                  </a:solidFill>
                  <a:effectLst/>
                  <a:uLnTx/>
                  <a:uFillTx/>
                  <a:latin typeface="+mj-lt"/>
                  <a:ea typeface="+mn-ea"/>
                  <a:cs typeface="+mn-cs"/>
                </a:rPr>
                <a:t>1</a:t>
              </a:r>
              <a:endParaRPr kumimoji="0" lang="en-US" sz="2000" b="1" i="0" u="none" strike="noStrike" kern="0" cap="none" spc="0" normalizeH="0" baseline="0" noProof="0">
                <a:ln>
                  <a:noFill/>
                </a:ln>
                <a:solidFill>
                  <a:srgbClr val="234C93"/>
                </a:solidFill>
                <a:effectLst/>
                <a:uLnTx/>
                <a:uFillTx/>
                <a:latin typeface="+mj-lt"/>
                <a:ea typeface="+mn-ea"/>
                <a:cs typeface="+mn-cs"/>
              </a:endParaRPr>
            </a:p>
          </p:txBody>
        </p:sp>
        <p:sp>
          <p:nvSpPr>
            <p:cNvPr id="62" name="Oval 61">
              <a:extLst>
                <a:ext uri="{FF2B5EF4-FFF2-40B4-BE49-F238E27FC236}">
                  <a16:creationId xmlns:a16="http://schemas.microsoft.com/office/drawing/2014/main" id="{AB5E1074-E16E-9B70-EE53-74C34D59D749}"/>
                </a:ext>
              </a:extLst>
            </p:cNvPr>
            <p:cNvSpPr/>
            <p:nvPr/>
          </p:nvSpPr>
          <p:spPr>
            <a:xfrm>
              <a:off x="356394" y="2815310"/>
              <a:ext cx="496478" cy="627954"/>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a:ln>
                    <a:noFill/>
                  </a:ln>
                  <a:solidFill>
                    <a:srgbClr val="234C93"/>
                  </a:solidFill>
                  <a:effectLst/>
                  <a:uLnTx/>
                  <a:uFillTx/>
                  <a:latin typeface="+mj-lt"/>
                  <a:ea typeface="+mn-ea"/>
                  <a:cs typeface="+mn-cs"/>
                </a:rPr>
                <a:t>2</a:t>
              </a:r>
              <a:endParaRPr kumimoji="0" lang="en-US" sz="2000" b="1" i="0" u="none" strike="noStrike" kern="0" cap="none" spc="0" normalizeH="0" baseline="0" noProof="0">
                <a:ln>
                  <a:noFill/>
                </a:ln>
                <a:solidFill>
                  <a:srgbClr val="234C93"/>
                </a:solidFill>
                <a:effectLst/>
                <a:uLnTx/>
                <a:uFillTx/>
                <a:latin typeface="+mj-lt"/>
                <a:ea typeface="+mn-ea"/>
                <a:cs typeface="+mn-cs"/>
              </a:endParaRPr>
            </a:p>
          </p:txBody>
        </p:sp>
        <p:sp>
          <p:nvSpPr>
            <p:cNvPr id="63" name="Oval 62">
              <a:extLst>
                <a:ext uri="{FF2B5EF4-FFF2-40B4-BE49-F238E27FC236}">
                  <a16:creationId xmlns:a16="http://schemas.microsoft.com/office/drawing/2014/main" id="{A9CDD121-3D2D-94BC-F523-EB20A401CDE0}"/>
                </a:ext>
              </a:extLst>
            </p:cNvPr>
            <p:cNvSpPr/>
            <p:nvPr/>
          </p:nvSpPr>
          <p:spPr>
            <a:xfrm>
              <a:off x="356394" y="4108869"/>
              <a:ext cx="496478" cy="627954"/>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3</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4" name="Oval 63">
              <a:extLst>
                <a:ext uri="{FF2B5EF4-FFF2-40B4-BE49-F238E27FC236}">
                  <a16:creationId xmlns:a16="http://schemas.microsoft.com/office/drawing/2014/main" id="{CF1199D1-C800-6AA1-3F14-BD9E01DD338F}"/>
                </a:ext>
              </a:extLst>
            </p:cNvPr>
            <p:cNvSpPr/>
            <p:nvPr/>
          </p:nvSpPr>
          <p:spPr>
            <a:xfrm>
              <a:off x="356394" y="5462635"/>
              <a:ext cx="496478" cy="627954"/>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a:ln>
                    <a:noFill/>
                  </a:ln>
                  <a:solidFill>
                    <a:srgbClr val="234C93"/>
                  </a:solidFill>
                  <a:effectLst/>
                  <a:uLnTx/>
                  <a:uFillTx/>
                  <a:latin typeface="+mj-lt"/>
                  <a:ea typeface="+mn-ea"/>
                  <a:cs typeface="+mn-cs"/>
                </a:rPr>
                <a:t>4</a:t>
              </a:r>
              <a:endParaRPr kumimoji="0" lang="en-US" sz="2000" b="1" i="0" u="none" strike="noStrike" kern="0" cap="none" spc="0" normalizeH="0" baseline="0" noProof="0">
                <a:ln>
                  <a:noFill/>
                </a:ln>
                <a:solidFill>
                  <a:srgbClr val="234C93"/>
                </a:solidFill>
                <a:effectLst/>
                <a:uLnTx/>
                <a:uFillTx/>
                <a:latin typeface="+mj-lt"/>
                <a:ea typeface="+mn-ea"/>
                <a:cs typeface="+mn-cs"/>
              </a:endParaRPr>
            </a:p>
          </p:txBody>
        </p:sp>
      </p:grpSp>
    </p:spTree>
    <p:extLst>
      <p:ext uri="{BB962C8B-B14F-4D97-AF65-F5344CB8AC3E}">
        <p14:creationId xmlns:p14="http://schemas.microsoft.com/office/powerpoint/2010/main" val="910351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CE408-219A-C879-6663-89BEAB5162A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(2)</a:t>
            </a:r>
          </a:p>
        </p:txBody>
      </p:sp>
      <p:cxnSp>
        <p:nvCxnSpPr>
          <p:cNvPr id="3" name="Straight Connector 2">
            <a:extLst>
              <a:ext uri="{FF2B5EF4-FFF2-40B4-BE49-F238E27FC236}">
                <a16:creationId xmlns:a16="http://schemas.microsoft.com/office/drawing/2014/main" id="{2EA8579E-74AA-A50A-191B-C5E9D7989B42}"/>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BF4A95A-9F84-0EE5-A7C3-A38A1BBB0D21}"/>
              </a:ext>
            </a:extLst>
          </p:cNvPr>
          <p:cNvSpPr txBox="1"/>
          <p:nvPr/>
        </p:nvSpPr>
        <p:spPr>
          <a:xfrm>
            <a:off x="980458" y="3162300"/>
            <a:ext cx="16697942" cy="369332"/>
          </a:xfrm>
          <a:prstGeom prst="rect">
            <a:avLst/>
          </a:prstGeom>
          <a:noFill/>
        </p:spPr>
        <p:txBody>
          <a:bodyPr wrap="square">
            <a:spAutoFit/>
          </a:bodyPr>
          <a:lstStyle/>
          <a:p>
            <a:r>
              <a:rPr lang="ro-RO" sz="1800" b="1" dirty="0">
                <a:solidFill>
                  <a:srgbClr val="234C93"/>
                </a:solidFill>
              </a:rPr>
              <a:t>Utilizarea cadrelor de competență în procesele cheie de MRU, pentru toate nivelurile administrative și pentru personalul contractual</a:t>
            </a:r>
            <a:endParaRPr lang="en-US" sz="1800" b="1" dirty="0">
              <a:solidFill>
                <a:srgbClr val="234C93"/>
              </a:solidFill>
            </a:endParaRPr>
          </a:p>
        </p:txBody>
      </p:sp>
      <p:sp>
        <p:nvSpPr>
          <p:cNvPr id="7" name="Rectangle 6">
            <a:extLst>
              <a:ext uri="{FF2B5EF4-FFF2-40B4-BE49-F238E27FC236}">
                <a16:creationId xmlns:a16="http://schemas.microsoft.com/office/drawing/2014/main" id="{658A5E28-DD5B-94A6-7FEA-CB5D01EE92E6}"/>
              </a:ext>
            </a:extLst>
          </p:cNvPr>
          <p:cNvSpPr/>
          <p:nvPr/>
        </p:nvSpPr>
        <p:spPr>
          <a:xfrm>
            <a:off x="980458" y="3868853"/>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chemeClr val="bg1"/>
                </a:solidFill>
                <a:effectLst/>
                <a:ea typeface="Calibri" panose="020F0502020204030204" pitchFamily="34" charset="0"/>
                <a:cs typeface="Times New Roman" panose="02020603050405020304" pitchFamily="18" charset="0"/>
              </a:rPr>
              <a:t>Recrutare și selecție pe post</a:t>
            </a:r>
            <a:endParaRPr lang="en-US" sz="1600" b="1" dirty="0">
              <a:solidFill>
                <a:schemeClr val="bg1"/>
              </a:solidFill>
            </a:endParaRPr>
          </a:p>
        </p:txBody>
      </p:sp>
      <p:sp>
        <p:nvSpPr>
          <p:cNvPr id="8" name="Rectangle 7">
            <a:extLst>
              <a:ext uri="{FF2B5EF4-FFF2-40B4-BE49-F238E27FC236}">
                <a16:creationId xmlns:a16="http://schemas.microsoft.com/office/drawing/2014/main" id="{4B07F889-B590-6972-EB71-F6EC5E6C51FB}"/>
              </a:ext>
            </a:extLst>
          </p:cNvPr>
          <p:cNvSpPr/>
          <p:nvPr/>
        </p:nvSpPr>
        <p:spPr>
          <a:xfrm>
            <a:off x="3698918" y="3883734"/>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Evaluarea performanței</a:t>
            </a:r>
            <a:endParaRPr lang="en-US" sz="1600" b="1">
              <a:solidFill>
                <a:schemeClr val="bg1"/>
              </a:solidFill>
              <a:cs typeface="Times New Roman" panose="02020603050405020304" pitchFamily="18" charset="0"/>
            </a:endParaRPr>
          </a:p>
        </p:txBody>
      </p:sp>
      <p:sp>
        <p:nvSpPr>
          <p:cNvPr id="9" name="Rectangle 8">
            <a:extLst>
              <a:ext uri="{FF2B5EF4-FFF2-40B4-BE49-F238E27FC236}">
                <a16:creationId xmlns:a16="http://schemas.microsoft.com/office/drawing/2014/main" id="{3C6B8AAA-4E14-FEDC-292B-8AF72ADD2C5D}"/>
              </a:ext>
            </a:extLst>
          </p:cNvPr>
          <p:cNvSpPr/>
          <p:nvPr/>
        </p:nvSpPr>
        <p:spPr>
          <a:xfrm>
            <a:off x="6417375" y="3896170"/>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Promovare</a:t>
            </a:r>
            <a:endParaRPr lang="en-US" sz="1600" b="1">
              <a:solidFill>
                <a:schemeClr val="bg1"/>
              </a:solidFill>
              <a:cs typeface="Times New Roman" panose="02020603050405020304" pitchFamily="18" charset="0"/>
            </a:endParaRPr>
          </a:p>
        </p:txBody>
      </p:sp>
      <p:sp>
        <p:nvSpPr>
          <p:cNvPr id="10" name="Rectangle 9">
            <a:extLst>
              <a:ext uri="{FF2B5EF4-FFF2-40B4-BE49-F238E27FC236}">
                <a16:creationId xmlns:a16="http://schemas.microsoft.com/office/drawing/2014/main" id="{1154E51D-5638-C7DC-B45F-A539932F50DA}"/>
              </a:ext>
            </a:extLst>
          </p:cNvPr>
          <p:cNvSpPr/>
          <p:nvPr/>
        </p:nvSpPr>
        <p:spPr>
          <a:xfrm>
            <a:off x="9135832" y="3883734"/>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Delegare</a:t>
            </a:r>
            <a:endParaRPr lang="en-US" sz="1600" b="1">
              <a:solidFill>
                <a:schemeClr val="bg1"/>
              </a:solidFill>
              <a:cs typeface="Times New Roman" panose="02020603050405020304" pitchFamily="18" charset="0"/>
            </a:endParaRPr>
          </a:p>
        </p:txBody>
      </p:sp>
      <p:sp>
        <p:nvSpPr>
          <p:cNvPr id="11" name="Rectangle 10">
            <a:extLst>
              <a:ext uri="{FF2B5EF4-FFF2-40B4-BE49-F238E27FC236}">
                <a16:creationId xmlns:a16="http://schemas.microsoft.com/office/drawing/2014/main" id="{510AE102-B664-63EE-7F85-F6440E89E62C}"/>
              </a:ext>
            </a:extLst>
          </p:cNvPr>
          <p:cNvSpPr/>
          <p:nvPr/>
        </p:nvSpPr>
        <p:spPr>
          <a:xfrm>
            <a:off x="14572748" y="3886787"/>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Transfer</a:t>
            </a:r>
            <a:endParaRPr lang="en-US" sz="1600" b="1">
              <a:solidFill>
                <a:schemeClr val="bg1"/>
              </a:solidFill>
              <a:cs typeface="Times New Roman" panose="02020603050405020304" pitchFamily="18" charset="0"/>
            </a:endParaRPr>
          </a:p>
        </p:txBody>
      </p:sp>
      <p:sp>
        <p:nvSpPr>
          <p:cNvPr id="12" name="Rectangle 11">
            <a:extLst>
              <a:ext uri="{FF2B5EF4-FFF2-40B4-BE49-F238E27FC236}">
                <a16:creationId xmlns:a16="http://schemas.microsoft.com/office/drawing/2014/main" id="{4712C686-5FDE-0DDF-EE16-6C5230A57F11}"/>
              </a:ext>
            </a:extLst>
          </p:cNvPr>
          <p:cNvSpPr/>
          <p:nvPr/>
        </p:nvSpPr>
        <p:spPr>
          <a:xfrm>
            <a:off x="988507" y="4851483"/>
            <a:ext cx="261672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dirty="0">
                <a:solidFill>
                  <a:srgbClr val="234C93"/>
                </a:solidFill>
              </a:rPr>
              <a:t>Verificarea competențelor specifice </a:t>
            </a:r>
          </a:p>
          <a:p>
            <a:pPr marL="342900">
              <a:buFont typeface="Arial" panose="020B0604020202020204" pitchFamily="34" charset="0"/>
              <a:buChar char="•"/>
            </a:pPr>
            <a:endParaRPr lang="ro-RO" sz="1600" b="1" dirty="0">
              <a:solidFill>
                <a:srgbClr val="234C93"/>
              </a:solidFill>
            </a:endParaRPr>
          </a:p>
          <a:p>
            <a:pPr marL="342900">
              <a:buFont typeface="Arial" panose="020B0604020202020204" pitchFamily="34" charset="0"/>
              <a:buChar char="•"/>
            </a:pPr>
            <a:endParaRPr lang="ro-RO" sz="1600" b="1" dirty="0">
              <a:solidFill>
                <a:srgbClr val="234C93"/>
              </a:solidFill>
            </a:endParaRPr>
          </a:p>
          <a:p>
            <a:pPr marL="342900"/>
            <a:r>
              <a:rPr lang="ro-RO" sz="1600" b="1" dirty="0">
                <a:solidFill>
                  <a:srgbClr val="234C93"/>
                </a:solidFill>
              </a:rPr>
              <a:t>Verificarea competențelor generale și specifice în cadrul concursului de ocupare a postului</a:t>
            </a:r>
          </a:p>
        </p:txBody>
      </p:sp>
      <p:sp>
        <p:nvSpPr>
          <p:cNvPr id="13" name="Rectangle 12">
            <a:extLst>
              <a:ext uri="{FF2B5EF4-FFF2-40B4-BE49-F238E27FC236}">
                <a16:creationId xmlns:a16="http://schemas.microsoft.com/office/drawing/2014/main" id="{A7918921-0C87-4509-AC06-0A6DE12CEC26}"/>
              </a:ext>
            </a:extLst>
          </p:cNvPr>
          <p:cNvSpPr/>
          <p:nvPr/>
        </p:nvSpPr>
        <p:spPr>
          <a:xfrm>
            <a:off x="3702939" y="4851483"/>
            <a:ext cx="2624767"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marR="0" lvl="0">
              <a:spcBef>
                <a:spcPts val="0"/>
              </a:spcBef>
              <a:spcAft>
                <a:spcPts val="0"/>
              </a:spcAft>
            </a:pPr>
            <a:r>
              <a:rPr lang="ro-RO" sz="1600" b="1" dirty="0">
                <a:solidFill>
                  <a:srgbClr val="234C93"/>
                </a:solidFill>
              </a:rPr>
              <a:t>Evaluarea competențelor generale pe baza descriptorilor și indicatorilor comportamentali aferenți acestora</a:t>
            </a:r>
          </a:p>
          <a:p>
            <a:pPr marL="342900" marR="0" lvl="0">
              <a:spcBef>
                <a:spcPts val="0"/>
              </a:spcBef>
              <a:spcAft>
                <a:spcPts val="0"/>
              </a:spcAft>
            </a:pPr>
            <a:endParaRPr lang="ro-RO" sz="1600" b="1" dirty="0">
              <a:solidFill>
                <a:srgbClr val="234C93"/>
              </a:solidFill>
            </a:endParaRPr>
          </a:p>
          <a:p>
            <a:pPr marL="342900"/>
            <a:r>
              <a:rPr lang="ro-RO" sz="1600" b="1" dirty="0">
                <a:solidFill>
                  <a:srgbClr val="234C93"/>
                </a:solidFill>
              </a:rPr>
              <a:t>Evaluarea</a:t>
            </a:r>
            <a:r>
              <a:rPr lang="en-US" sz="1600" b="1" dirty="0">
                <a:solidFill>
                  <a:srgbClr val="234C93"/>
                </a:solidFill>
              </a:rPr>
              <a:t> </a:t>
            </a:r>
            <a:r>
              <a:rPr lang="ro-RO" sz="1600" b="1" dirty="0">
                <a:solidFill>
                  <a:srgbClr val="234C93"/>
                </a:solidFill>
              </a:rPr>
              <a:t>competențelor specifice</a:t>
            </a:r>
            <a:endParaRPr lang="en-US" sz="1600" b="1" dirty="0">
              <a:solidFill>
                <a:srgbClr val="234C93"/>
              </a:solidFill>
            </a:endParaRPr>
          </a:p>
        </p:txBody>
      </p:sp>
      <p:sp>
        <p:nvSpPr>
          <p:cNvPr id="14" name="Rectangle 13">
            <a:extLst>
              <a:ext uri="{FF2B5EF4-FFF2-40B4-BE49-F238E27FC236}">
                <a16:creationId xmlns:a16="http://schemas.microsoft.com/office/drawing/2014/main" id="{53A937A7-DC5B-1CAD-C84F-101456F9CBA0}"/>
              </a:ext>
            </a:extLst>
          </p:cNvPr>
          <p:cNvSpPr/>
          <p:nvPr/>
        </p:nvSpPr>
        <p:spPr>
          <a:xfrm>
            <a:off x="6429978" y="4851484"/>
            <a:ext cx="2624767"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generale și  specifice</a:t>
            </a:r>
          </a:p>
        </p:txBody>
      </p:sp>
      <p:sp>
        <p:nvSpPr>
          <p:cNvPr id="15" name="Rectangle 14">
            <a:extLst>
              <a:ext uri="{FF2B5EF4-FFF2-40B4-BE49-F238E27FC236}">
                <a16:creationId xmlns:a16="http://schemas.microsoft.com/office/drawing/2014/main" id="{4CC71531-3604-213E-5F60-5526BCCDF458}"/>
              </a:ext>
            </a:extLst>
          </p:cNvPr>
          <p:cNvSpPr/>
          <p:nvPr/>
        </p:nvSpPr>
        <p:spPr>
          <a:xfrm>
            <a:off x="9152457" y="4851484"/>
            <a:ext cx="2608141"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Nu se modifică</a:t>
            </a:r>
          </a:p>
        </p:txBody>
      </p:sp>
      <p:sp>
        <p:nvSpPr>
          <p:cNvPr id="16" name="Rectangle 15">
            <a:extLst>
              <a:ext uri="{FF2B5EF4-FFF2-40B4-BE49-F238E27FC236}">
                <a16:creationId xmlns:a16="http://schemas.microsoft.com/office/drawing/2014/main" id="{1688129A-A9F9-30DA-6875-E0BB032A2B7A}"/>
              </a:ext>
            </a:extLst>
          </p:cNvPr>
          <p:cNvSpPr/>
          <p:nvPr/>
        </p:nvSpPr>
        <p:spPr>
          <a:xfrm>
            <a:off x="14572748" y="4851485"/>
            <a:ext cx="2624767" cy="2959014"/>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a:t>
            </a:r>
          </a:p>
        </p:txBody>
      </p:sp>
      <p:sp>
        <p:nvSpPr>
          <p:cNvPr id="17" name="Rectangle 16">
            <a:extLst>
              <a:ext uri="{FF2B5EF4-FFF2-40B4-BE49-F238E27FC236}">
                <a16:creationId xmlns:a16="http://schemas.microsoft.com/office/drawing/2014/main" id="{F7322BA4-BCB8-0CDE-D06E-C1432C1F3671}"/>
              </a:ext>
            </a:extLst>
          </p:cNvPr>
          <p:cNvSpPr/>
          <p:nvPr/>
        </p:nvSpPr>
        <p:spPr>
          <a:xfrm>
            <a:off x="11854289" y="3881020"/>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Detașare</a:t>
            </a:r>
            <a:endParaRPr lang="en-US" sz="1600" b="1">
              <a:solidFill>
                <a:schemeClr val="bg1"/>
              </a:solidFill>
              <a:cs typeface="Times New Roman" panose="02020603050405020304" pitchFamily="18" charset="0"/>
            </a:endParaRPr>
          </a:p>
        </p:txBody>
      </p:sp>
      <p:sp>
        <p:nvSpPr>
          <p:cNvPr id="18" name="Rectangle 17">
            <a:extLst>
              <a:ext uri="{FF2B5EF4-FFF2-40B4-BE49-F238E27FC236}">
                <a16:creationId xmlns:a16="http://schemas.microsoft.com/office/drawing/2014/main" id="{B2C92C11-B0E4-531C-7BE2-11F569BB845A}"/>
              </a:ext>
            </a:extLst>
          </p:cNvPr>
          <p:cNvSpPr/>
          <p:nvPr/>
        </p:nvSpPr>
        <p:spPr>
          <a:xfrm>
            <a:off x="11879494" y="4851483"/>
            <a:ext cx="259956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 pentru personalul de execuție*</a:t>
            </a:r>
          </a:p>
        </p:txBody>
      </p:sp>
      <p:sp>
        <p:nvSpPr>
          <p:cNvPr id="19" name="Hexagon 18">
            <a:extLst>
              <a:ext uri="{FF2B5EF4-FFF2-40B4-BE49-F238E27FC236}">
                <a16:creationId xmlns:a16="http://schemas.microsoft.com/office/drawing/2014/main" id="{7F0ED07A-BB04-023B-E837-82A335BED08E}"/>
              </a:ext>
            </a:extLst>
          </p:cNvPr>
          <p:cNvSpPr/>
          <p:nvPr/>
        </p:nvSpPr>
        <p:spPr>
          <a:xfrm>
            <a:off x="1102392" y="5308473"/>
            <a:ext cx="201600" cy="18000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nvGrpSpPr>
          <p:cNvPr id="20" name="Group 19">
            <a:extLst>
              <a:ext uri="{FF2B5EF4-FFF2-40B4-BE49-F238E27FC236}">
                <a16:creationId xmlns:a16="http://schemas.microsoft.com/office/drawing/2014/main" id="{44002627-CE37-692C-F2C5-C37BFC2E4C5F}"/>
              </a:ext>
            </a:extLst>
          </p:cNvPr>
          <p:cNvGrpSpPr/>
          <p:nvPr/>
        </p:nvGrpSpPr>
        <p:grpSpPr>
          <a:xfrm>
            <a:off x="1123348" y="6278891"/>
            <a:ext cx="201602" cy="375244"/>
            <a:chOff x="633860" y="3443651"/>
            <a:chExt cx="140465" cy="293758"/>
          </a:xfrm>
        </p:grpSpPr>
        <p:sp>
          <p:nvSpPr>
            <p:cNvPr id="47" name="Hexagon 46">
              <a:extLst>
                <a:ext uri="{FF2B5EF4-FFF2-40B4-BE49-F238E27FC236}">
                  <a16:creationId xmlns:a16="http://schemas.microsoft.com/office/drawing/2014/main" id="{D1CC38AC-F78B-8C0D-576E-4EC7D2B3D9C0}"/>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8" name="Hexagon 47">
              <a:extLst>
                <a:ext uri="{FF2B5EF4-FFF2-40B4-BE49-F238E27FC236}">
                  <a16:creationId xmlns:a16="http://schemas.microsoft.com/office/drawing/2014/main" id="{959CDFAA-EE40-08A7-B9EB-85C8083954A0}"/>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21" name="Group 20">
            <a:extLst>
              <a:ext uri="{FF2B5EF4-FFF2-40B4-BE49-F238E27FC236}">
                <a16:creationId xmlns:a16="http://schemas.microsoft.com/office/drawing/2014/main" id="{49E504C8-A854-4717-88BD-CCE5616DE985}"/>
              </a:ext>
            </a:extLst>
          </p:cNvPr>
          <p:cNvGrpSpPr/>
          <p:nvPr/>
        </p:nvGrpSpPr>
        <p:grpSpPr>
          <a:xfrm>
            <a:off x="3746632" y="5220957"/>
            <a:ext cx="367644" cy="370950"/>
            <a:chOff x="2340408" y="2144769"/>
            <a:chExt cx="335533" cy="380386"/>
          </a:xfrm>
        </p:grpSpPr>
        <p:sp>
          <p:nvSpPr>
            <p:cNvPr id="44" name="Hexagon 43">
              <a:extLst>
                <a:ext uri="{FF2B5EF4-FFF2-40B4-BE49-F238E27FC236}">
                  <a16:creationId xmlns:a16="http://schemas.microsoft.com/office/drawing/2014/main" id="{9AD4F835-2074-53E8-71BF-351AA96885B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5" name="Hexagon 44">
              <a:extLst>
                <a:ext uri="{FF2B5EF4-FFF2-40B4-BE49-F238E27FC236}">
                  <a16:creationId xmlns:a16="http://schemas.microsoft.com/office/drawing/2014/main" id="{534CC991-A38A-D7E7-3DFB-303CA53FBD29}"/>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6" name="Hexagon 45">
              <a:extLst>
                <a:ext uri="{FF2B5EF4-FFF2-40B4-BE49-F238E27FC236}">
                  <a16:creationId xmlns:a16="http://schemas.microsoft.com/office/drawing/2014/main" id="{D087F445-EAA1-2E7A-C3F2-4E4D8CF2B63A}"/>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25" name="Rectangle 24">
            <a:extLst>
              <a:ext uri="{FF2B5EF4-FFF2-40B4-BE49-F238E27FC236}">
                <a16:creationId xmlns:a16="http://schemas.microsoft.com/office/drawing/2014/main" id="{6373A60B-3033-2658-F975-BB0465EFB0CB}"/>
              </a:ext>
            </a:extLst>
          </p:cNvPr>
          <p:cNvSpPr/>
          <p:nvPr/>
        </p:nvSpPr>
        <p:spPr>
          <a:xfrm>
            <a:off x="11900555" y="7226295"/>
            <a:ext cx="5244445" cy="529554"/>
          </a:xfrm>
          <a:prstGeom prst="rect">
            <a:avLst/>
          </a:prstGeom>
          <a:solidFill>
            <a:srgbClr val="E9E9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i="1" dirty="0">
                <a:solidFill>
                  <a:srgbClr val="234C93"/>
                </a:solidFill>
              </a:rPr>
              <a:t>*nu este obligatoriu când detașarea sau transferul se realizează în cadrul aceluiași domeniu funcțional</a:t>
            </a:r>
          </a:p>
        </p:txBody>
      </p:sp>
      <p:sp>
        <p:nvSpPr>
          <p:cNvPr id="27" name="Oval 26">
            <a:extLst>
              <a:ext uri="{FF2B5EF4-FFF2-40B4-BE49-F238E27FC236}">
                <a16:creationId xmlns:a16="http://schemas.microsoft.com/office/drawing/2014/main" id="{C2DB3A23-E47F-0862-9C72-8C40BE8248F2}"/>
              </a:ext>
            </a:extLst>
          </p:cNvPr>
          <p:cNvSpPr/>
          <p:nvPr/>
        </p:nvSpPr>
        <p:spPr>
          <a:xfrm>
            <a:off x="2029989"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rgbClr val="234C93"/>
                </a:solidFill>
              </a:rPr>
              <a:t>1</a:t>
            </a:r>
            <a:endParaRPr lang="en-US" sz="1600" b="1" dirty="0">
              <a:solidFill>
                <a:srgbClr val="234C93"/>
              </a:solidFill>
            </a:endParaRPr>
          </a:p>
        </p:txBody>
      </p:sp>
      <p:sp>
        <p:nvSpPr>
          <p:cNvPr id="28" name="Oval 27">
            <a:extLst>
              <a:ext uri="{FF2B5EF4-FFF2-40B4-BE49-F238E27FC236}">
                <a16:creationId xmlns:a16="http://schemas.microsoft.com/office/drawing/2014/main" id="{7C20406B-3CEF-585F-4172-AF84F2A41FB1}"/>
              </a:ext>
            </a:extLst>
          </p:cNvPr>
          <p:cNvSpPr/>
          <p:nvPr/>
        </p:nvSpPr>
        <p:spPr>
          <a:xfrm>
            <a:off x="473827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2</a:t>
            </a:r>
            <a:endParaRPr lang="en-US" sz="1600" b="1">
              <a:solidFill>
                <a:srgbClr val="234C93"/>
              </a:solidFill>
            </a:endParaRPr>
          </a:p>
        </p:txBody>
      </p:sp>
      <p:sp>
        <p:nvSpPr>
          <p:cNvPr id="29" name="Oval 28">
            <a:extLst>
              <a:ext uri="{FF2B5EF4-FFF2-40B4-BE49-F238E27FC236}">
                <a16:creationId xmlns:a16="http://schemas.microsoft.com/office/drawing/2014/main" id="{BD192B79-B774-7053-FA9E-D72AC4E6C7D4}"/>
              </a:ext>
            </a:extLst>
          </p:cNvPr>
          <p:cNvSpPr/>
          <p:nvPr/>
        </p:nvSpPr>
        <p:spPr>
          <a:xfrm>
            <a:off x="745673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3</a:t>
            </a:r>
            <a:endParaRPr lang="en-US" sz="1600" b="1">
              <a:solidFill>
                <a:srgbClr val="234C93"/>
              </a:solidFill>
            </a:endParaRPr>
          </a:p>
        </p:txBody>
      </p:sp>
      <p:sp>
        <p:nvSpPr>
          <p:cNvPr id="30" name="Oval 29">
            <a:extLst>
              <a:ext uri="{FF2B5EF4-FFF2-40B4-BE49-F238E27FC236}">
                <a16:creationId xmlns:a16="http://schemas.microsoft.com/office/drawing/2014/main" id="{597F3995-403A-DD61-EDF6-0AE95E1614E3}"/>
              </a:ext>
            </a:extLst>
          </p:cNvPr>
          <p:cNvSpPr/>
          <p:nvPr/>
        </p:nvSpPr>
        <p:spPr>
          <a:xfrm>
            <a:off x="10175189"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4</a:t>
            </a:r>
            <a:endParaRPr lang="en-US" sz="1600" b="1">
              <a:solidFill>
                <a:srgbClr val="234C93"/>
              </a:solidFill>
            </a:endParaRPr>
          </a:p>
        </p:txBody>
      </p:sp>
      <p:sp>
        <p:nvSpPr>
          <p:cNvPr id="31" name="Oval 30">
            <a:extLst>
              <a:ext uri="{FF2B5EF4-FFF2-40B4-BE49-F238E27FC236}">
                <a16:creationId xmlns:a16="http://schemas.microsoft.com/office/drawing/2014/main" id="{A038993E-5772-DE04-3B2C-F739C0967CD2}"/>
              </a:ext>
            </a:extLst>
          </p:cNvPr>
          <p:cNvSpPr/>
          <p:nvPr/>
        </p:nvSpPr>
        <p:spPr>
          <a:xfrm>
            <a:off x="12846935"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5</a:t>
            </a:r>
            <a:endParaRPr lang="en-US" sz="1600" b="1">
              <a:solidFill>
                <a:srgbClr val="234C93"/>
              </a:solidFill>
            </a:endParaRPr>
          </a:p>
        </p:txBody>
      </p:sp>
      <p:sp>
        <p:nvSpPr>
          <p:cNvPr id="32" name="Oval 31">
            <a:extLst>
              <a:ext uri="{FF2B5EF4-FFF2-40B4-BE49-F238E27FC236}">
                <a16:creationId xmlns:a16="http://schemas.microsoft.com/office/drawing/2014/main" id="{59C9CF91-D15B-BFEC-33CE-7E17828E4004}"/>
              </a:ext>
            </a:extLst>
          </p:cNvPr>
          <p:cNvSpPr/>
          <p:nvPr/>
        </p:nvSpPr>
        <p:spPr>
          <a:xfrm>
            <a:off x="15612103" y="3507540"/>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6</a:t>
            </a:r>
            <a:endParaRPr lang="en-US" sz="1600" b="1">
              <a:solidFill>
                <a:srgbClr val="234C93"/>
              </a:solidFill>
            </a:endParaRPr>
          </a:p>
        </p:txBody>
      </p:sp>
      <p:grpSp>
        <p:nvGrpSpPr>
          <p:cNvPr id="49" name="Group 48">
            <a:extLst>
              <a:ext uri="{FF2B5EF4-FFF2-40B4-BE49-F238E27FC236}">
                <a16:creationId xmlns:a16="http://schemas.microsoft.com/office/drawing/2014/main" id="{651BF82F-F4F7-EF99-4997-0E2145A744DF}"/>
              </a:ext>
            </a:extLst>
          </p:cNvPr>
          <p:cNvGrpSpPr/>
          <p:nvPr/>
        </p:nvGrpSpPr>
        <p:grpSpPr>
          <a:xfrm>
            <a:off x="3715204" y="6947941"/>
            <a:ext cx="367644" cy="370950"/>
            <a:chOff x="2340408" y="2144769"/>
            <a:chExt cx="335533" cy="380386"/>
          </a:xfrm>
        </p:grpSpPr>
        <p:sp>
          <p:nvSpPr>
            <p:cNvPr id="50" name="Hexagon 49">
              <a:extLst>
                <a:ext uri="{FF2B5EF4-FFF2-40B4-BE49-F238E27FC236}">
                  <a16:creationId xmlns:a16="http://schemas.microsoft.com/office/drawing/2014/main" id="{CD28D647-A4D0-EE9C-95C0-6563ED8B8E1E}"/>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1" name="Hexagon 50">
              <a:extLst>
                <a:ext uri="{FF2B5EF4-FFF2-40B4-BE49-F238E27FC236}">
                  <a16:creationId xmlns:a16="http://schemas.microsoft.com/office/drawing/2014/main" id="{446EF07C-84C7-3E4E-3C1E-F5F8BBA7D42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2" name="Hexagon 51">
              <a:extLst>
                <a:ext uri="{FF2B5EF4-FFF2-40B4-BE49-F238E27FC236}">
                  <a16:creationId xmlns:a16="http://schemas.microsoft.com/office/drawing/2014/main" id="{E2789718-ED09-CA42-D40E-0F2D7E7D1ACE}"/>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3" name="Group 52">
            <a:extLst>
              <a:ext uri="{FF2B5EF4-FFF2-40B4-BE49-F238E27FC236}">
                <a16:creationId xmlns:a16="http://schemas.microsoft.com/office/drawing/2014/main" id="{9FC2BE88-D7D2-F995-842C-45EB72327432}"/>
              </a:ext>
            </a:extLst>
          </p:cNvPr>
          <p:cNvGrpSpPr/>
          <p:nvPr/>
        </p:nvGrpSpPr>
        <p:grpSpPr>
          <a:xfrm>
            <a:off x="6613767" y="6019780"/>
            <a:ext cx="201602" cy="375244"/>
            <a:chOff x="633860" y="3443651"/>
            <a:chExt cx="140465" cy="293758"/>
          </a:xfrm>
        </p:grpSpPr>
        <p:sp>
          <p:nvSpPr>
            <p:cNvPr id="54" name="Hexagon 53">
              <a:extLst>
                <a:ext uri="{FF2B5EF4-FFF2-40B4-BE49-F238E27FC236}">
                  <a16:creationId xmlns:a16="http://schemas.microsoft.com/office/drawing/2014/main" id="{D6D29D14-CDEA-4DC1-5F53-97EB45BE63AE}"/>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5" name="Hexagon 54">
              <a:extLst>
                <a:ext uri="{FF2B5EF4-FFF2-40B4-BE49-F238E27FC236}">
                  <a16:creationId xmlns:a16="http://schemas.microsoft.com/office/drawing/2014/main" id="{5FE24861-6EEF-8139-4F3E-710CA9F1DA01}"/>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6" name="Group 55">
            <a:extLst>
              <a:ext uri="{FF2B5EF4-FFF2-40B4-BE49-F238E27FC236}">
                <a16:creationId xmlns:a16="http://schemas.microsoft.com/office/drawing/2014/main" id="{8CBBA15C-5C9E-96F7-986D-A9ED1E53A431}"/>
              </a:ext>
            </a:extLst>
          </p:cNvPr>
          <p:cNvGrpSpPr/>
          <p:nvPr/>
        </p:nvGrpSpPr>
        <p:grpSpPr>
          <a:xfrm>
            <a:off x="11900556" y="5828830"/>
            <a:ext cx="367644" cy="370950"/>
            <a:chOff x="2340408" y="2144769"/>
            <a:chExt cx="335533" cy="380386"/>
          </a:xfrm>
        </p:grpSpPr>
        <p:sp>
          <p:nvSpPr>
            <p:cNvPr id="57" name="Hexagon 56">
              <a:extLst>
                <a:ext uri="{FF2B5EF4-FFF2-40B4-BE49-F238E27FC236}">
                  <a16:creationId xmlns:a16="http://schemas.microsoft.com/office/drawing/2014/main" id="{E64ABFAF-9BA3-D74B-5A39-2B818B3D41A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Hexagon 57">
              <a:extLst>
                <a:ext uri="{FF2B5EF4-FFF2-40B4-BE49-F238E27FC236}">
                  <a16:creationId xmlns:a16="http://schemas.microsoft.com/office/drawing/2014/main" id="{418AB645-72DA-BBBC-14A6-BB1552E34D42}"/>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Hexagon 58">
              <a:extLst>
                <a:ext uri="{FF2B5EF4-FFF2-40B4-BE49-F238E27FC236}">
                  <a16:creationId xmlns:a16="http://schemas.microsoft.com/office/drawing/2014/main" id="{B2A1C61C-1DFD-A695-C9D1-02678E4D3047}"/>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60" name="Group 59">
            <a:extLst>
              <a:ext uri="{FF2B5EF4-FFF2-40B4-BE49-F238E27FC236}">
                <a16:creationId xmlns:a16="http://schemas.microsoft.com/office/drawing/2014/main" id="{F1BEED06-4D66-5128-B9A4-C0D0A7CF7982}"/>
              </a:ext>
            </a:extLst>
          </p:cNvPr>
          <p:cNvGrpSpPr/>
          <p:nvPr/>
        </p:nvGrpSpPr>
        <p:grpSpPr>
          <a:xfrm>
            <a:off x="14603228" y="6014268"/>
            <a:ext cx="367644" cy="370950"/>
            <a:chOff x="2340408" y="2144769"/>
            <a:chExt cx="335533" cy="380386"/>
          </a:xfrm>
        </p:grpSpPr>
        <p:sp>
          <p:nvSpPr>
            <p:cNvPr id="61" name="Hexagon 60">
              <a:extLst>
                <a:ext uri="{FF2B5EF4-FFF2-40B4-BE49-F238E27FC236}">
                  <a16:creationId xmlns:a16="http://schemas.microsoft.com/office/drawing/2014/main" id="{7B51E3E3-70A8-D271-AFE0-EE82A9D13645}"/>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2" name="Hexagon 61">
              <a:extLst>
                <a:ext uri="{FF2B5EF4-FFF2-40B4-BE49-F238E27FC236}">
                  <a16:creationId xmlns:a16="http://schemas.microsoft.com/office/drawing/2014/main" id="{C60D6C01-C241-6D25-FAFB-8092A4576D8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3" name="Hexagon 62">
              <a:extLst>
                <a:ext uri="{FF2B5EF4-FFF2-40B4-BE49-F238E27FC236}">
                  <a16:creationId xmlns:a16="http://schemas.microsoft.com/office/drawing/2014/main" id="{815E8B0B-0A5C-83C6-292E-977F1C7E9CE1}"/>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64" name="Rectangle 63">
            <a:extLst>
              <a:ext uri="{FF2B5EF4-FFF2-40B4-BE49-F238E27FC236}">
                <a16:creationId xmlns:a16="http://schemas.microsoft.com/office/drawing/2014/main" id="{40C7BC9C-8527-0C3D-FC55-1136EEC9C9F0}"/>
              </a:ext>
            </a:extLst>
          </p:cNvPr>
          <p:cNvSpPr/>
          <p:nvPr/>
        </p:nvSpPr>
        <p:spPr>
          <a:xfrm>
            <a:off x="1351988" y="7815917"/>
            <a:ext cx="9426762" cy="14360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Bef>
                <a:spcPts val="600"/>
              </a:spcBef>
              <a:spcAft>
                <a:spcPts val="600"/>
              </a:spcAft>
            </a:pPr>
            <a:r>
              <a:rPr lang="ro-RO" sz="1400" b="1" dirty="0">
                <a:solidFill>
                  <a:srgbClr val="234C93"/>
                </a:solidFill>
              </a:rPr>
              <a:t>Competențele specifice vizează competențele prevăzute la art. 11 alin. (2) lit. d) din Anexa nr. 8 la Codul administrativ</a:t>
            </a:r>
          </a:p>
          <a:p>
            <a:pPr>
              <a:spcBef>
                <a:spcPts val="600"/>
              </a:spcBef>
              <a:spcAft>
                <a:spcPts val="600"/>
              </a:spcAft>
            </a:pPr>
            <a:r>
              <a:rPr lang="ro-RO" sz="1400" b="1" dirty="0">
                <a:solidFill>
                  <a:srgbClr val="234C93"/>
                </a:solidFill>
              </a:rPr>
              <a:t>Pentru funcțiile publice generale, acestea vor fi identificate în urma analizei posturilor și asociate domeniilor funcționale</a:t>
            </a:r>
          </a:p>
          <a:p>
            <a:pPr>
              <a:spcBef>
                <a:spcPts val="600"/>
              </a:spcBef>
              <a:spcAft>
                <a:spcPts val="600"/>
              </a:spcAft>
            </a:pPr>
            <a:r>
              <a:rPr lang="ro-RO" sz="1400" b="1" dirty="0">
                <a:solidFill>
                  <a:srgbClr val="234C93"/>
                </a:solidFill>
              </a:rPr>
              <a:t>Pentru funcțiile publice </a:t>
            </a:r>
            <a:r>
              <a:rPr lang="en-US" sz="1400" b="1" dirty="0" err="1">
                <a:solidFill>
                  <a:srgbClr val="234C93"/>
                </a:solidFill>
              </a:rPr>
              <a:t>specifice</a:t>
            </a:r>
            <a:r>
              <a:rPr lang="ro-RO" sz="1400" b="1" dirty="0">
                <a:solidFill>
                  <a:srgbClr val="234C93"/>
                </a:solidFill>
              </a:rPr>
              <a:t> și funcțiile contractuale, vor fi identificate conform fișei postului</a:t>
            </a:r>
          </a:p>
        </p:txBody>
      </p:sp>
      <p:pic>
        <p:nvPicPr>
          <p:cNvPr id="65" name="Graphic 64" descr="Exclamation mark with solid fill">
            <a:extLst>
              <a:ext uri="{FF2B5EF4-FFF2-40B4-BE49-F238E27FC236}">
                <a16:creationId xmlns:a16="http://schemas.microsoft.com/office/drawing/2014/main" id="{442018F3-DE40-2DD0-920F-80DFEC99A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948" y="8055081"/>
            <a:ext cx="914400" cy="914400"/>
          </a:xfrm>
          <a:prstGeom prst="rect">
            <a:avLst/>
          </a:prstGeom>
        </p:spPr>
      </p:pic>
      <p:pic>
        <p:nvPicPr>
          <p:cNvPr id="66" name="Picture 65">
            <a:extLst>
              <a:ext uri="{FF2B5EF4-FFF2-40B4-BE49-F238E27FC236}">
                <a16:creationId xmlns:a16="http://schemas.microsoft.com/office/drawing/2014/main" id="{D4BE58BD-CFA6-87A5-DFF4-D18D1BBACF83}"/>
              </a:ext>
            </a:extLst>
          </p:cNvPr>
          <p:cNvPicPr>
            <a:picLocks noChangeAspect="1"/>
          </p:cNvPicPr>
          <p:nvPr/>
        </p:nvPicPr>
        <p:blipFill>
          <a:blip r:embed="rId4"/>
          <a:stretch>
            <a:fillRect/>
          </a:stretch>
        </p:blipFill>
        <p:spPr>
          <a:xfrm>
            <a:off x="14759115" y="8033887"/>
            <a:ext cx="2438400" cy="1000125"/>
          </a:xfrm>
          <a:prstGeom prst="rect">
            <a:avLst/>
          </a:prstGeom>
        </p:spPr>
      </p:pic>
    </p:spTree>
    <p:extLst>
      <p:ext uri="{BB962C8B-B14F-4D97-AF65-F5344CB8AC3E}">
        <p14:creationId xmlns:p14="http://schemas.microsoft.com/office/powerpoint/2010/main" val="3772735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95BDF-5775-AF7C-6A15-79FFA6E91A8D}"/>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(3)</a:t>
            </a:r>
          </a:p>
        </p:txBody>
      </p:sp>
      <p:cxnSp>
        <p:nvCxnSpPr>
          <p:cNvPr id="3" name="Straight Connector 2">
            <a:extLst>
              <a:ext uri="{FF2B5EF4-FFF2-40B4-BE49-F238E27FC236}">
                <a16:creationId xmlns:a16="http://schemas.microsoft.com/office/drawing/2014/main" id="{89DA669B-3D23-462B-A31C-CBE9699550D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6A25FDE-9702-4881-3EE8-2CBDB28F18BB}"/>
              </a:ext>
            </a:extLst>
          </p:cNvPr>
          <p:cNvGrpSpPr/>
          <p:nvPr/>
        </p:nvGrpSpPr>
        <p:grpSpPr>
          <a:xfrm>
            <a:off x="985374" y="3162300"/>
            <a:ext cx="16312026" cy="5715000"/>
            <a:chOff x="601430" y="1313378"/>
            <a:chExt cx="11038825" cy="5193462"/>
          </a:xfrm>
        </p:grpSpPr>
        <p:grpSp>
          <p:nvGrpSpPr>
            <p:cNvPr id="5" name="Group 4">
              <a:extLst>
                <a:ext uri="{FF2B5EF4-FFF2-40B4-BE49-F238E27FC236}">
                  <a16:creationId xmlns:a16="http://schemas.microsoft.com/office/drawing/2014/main" id="{B986A1EA-9A3B-9BF5-6A91-6731541F43B5}"/>
                </a:ext>
              </a:extLst>
            </p:cNvPr>
            <p:cNvGrpSpPr/>
            <p:nvPr/>
          </p:nvGrpSpPr>
          <p:grpSpPr>
            <a:xfrm>
              <a:off x="6818539" y="1675839"/>
              <a:ext cx="103411" cy="4761754"/>
              <a:chOff x="2213898" y="4134212"/>
              <a:chExt cx="103411" cy="4761754"/>
            </a:xfrm>
            <a:solidFill>
              <a:schemeClr val="tx1">
                <a:lumMod val="75000"/>
              </a:schemeClr>
            </a:solidFill>
          </p:grpSpPr>
          <p:sp>
            <p:nvSpPr>
              <p:cNvPr id="53" name="Line 55" descr="© INSCALE GmbH, 26.05.2010&#10;http://www.presentationload.com/">
                <a:extLst>
                  <a:ext uri="{FF2B5EF4-FFF2-40B4-BE49-F238E27FC236}">
                    <a16:creationId xmlns:a16="http://schemas.microsoft.com/office/drawing/2014/main" id="{86DBF2B0-E570-C5E1-87C9-0342352E6810}"/>
                  </a:ext>
                </a:extLst>
              </p:cNvPr>
              <p:cNvSpPr>
                <a:spLocks noChangeShapeType="1"/>
              </p:cNvSpPr>
              <p:nvPr/>
            </p:nvSpPr>
            <p:spPr bwMode="gray">
              <a:xfrm flipV="1">
                <a:off x="2254693" y="4134212"/>
                <a:ext cx="10908" cy="4761754"/>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rgbClr val="646464"/>
                  </a:solidFill>
                  <a:latin typeface="+mj-lt"/>
                  <a:cs typeface="Arial" panose="020B0604020202020204" pitchFamily="34" charset="0"/>
                </a:endParaRPr>
              </a:p>
            </p:txBody>
          </p:sp>
          <p:sp>
            <p:nvSpPr>
              <p:cNvPr id="54" name="Gleichschenkliges Dreieck 67">
                <a:extLst>
                  <a:ext uri="{FF2B5EF4-FFF2-40B4-BE49-F238E27FC236}">
                    <a16:creationId xmlns:a16="http://schemas.microsoft.com/office/drawing/2014/main" id="{96910E51-51C7-309A-11B1-709AB28DD03D}"/>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rgbClr val="000000"/>
                  </a:solidFill>
                  <a:latin typeface="+mj-lt"/>
                </a:endParaRPr>
              </a:p>
            </p:txBody>
          </p:sp>
        </p:grpSp>
        <p:grpSp>
          <p:nvGrpSpPr>
            <p:cNvPr id="6" name="Group 5">
              <a:extLst>
                <a:ext uri="{FF2B5EF4-FFF2-40B4-BE49-F238E27FC236}">
                  <a16:creationId xmlns:a16="http://schemas.microsoft.com/office/drawing/2014/main" id="{F9E666A3-1C1D-6B00-7814-A6049FA6C6D2}"/>
                </a:ext>
              </a:extLst>
            </p:cNvPr>
            <p:cNvGrpSpPr/>
            <p:nvPr/>
          </p:nvGrpSpPr>
          <p:grpSpPr>
            <a:xfrm>
              <a:off x="5257943" y="1671183"/>
              <a:ext cx="103411" cy="4766410"/>
              <a:chOff x="2213898" y="4134212"/>
              <a:chExt cx="103411" cy="4766410"/>
            </a:xfrm>
            <a:solidFill>
              <a:schemeClr val="tx1">
                <a:lumMod val="75000"/>
              </a:schemeClr>
            </a:solidFill>
          </p:grpSpPr>
          <p:sp>
            <p:nvSpPr>
              <p:cNvPr id="51" name="Line 55" descr="© INSCALE GmbH, 26.05.2010&#10;http://www.presentationload.com/">
                <a:extLst>
                  <a:ext uri="{FF2B5EF4-FFF2-40B4-BE49-F238E27FC236}">
                    <a16:creationId xmlns:a16="http://schemas.microsoft.com/office/drawing/2014/main" id="{F926A362-AB29-8E8A-73F6-A33C88D04E93}"/>
                  </a:ext>
                </a:extLst>
              </p:cNvPr>
              <p:cNvSpPr>
                <a:spLocks noChangeShapeType="1"/>
              </p:cNvSpPr>
              <p:nvPr/>
            </p:nvSpPr>
            <p:spPr bwMode="gray">
              <a:xfrm flipV="1">
                <a:off x="2259091" y="4134212"/>
                <a:ext cx="6509" cy="476641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rgbClr val="646464"/>
                  </a:solidFill>
                  <a:latin typeface="+mj-lt"/>
                  <a:cs typeface="Arial" panose="020B0604020202020204" pitchFamily="34" charset="0"/>
                </a:endParaRPr>
              </a:p>
            </p:txBody>
          </p:sp>
          <p:sp>
            <p:nvSpPr>
              <p:cNvPr id="52" name="Gleichschenkliges Dreieck 67">
                <a:extLst>
                  <a:ext uri="{FF2B5EF4-FFF2-40B4-BE49-F238E27FC236}">
                    <a16:creationId xmlns:a16="http://schemas.microsoft.com/office/drawing/2014/main" id="{0B5B10A3-A9E3-A302-E43D-D698C533FFE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rgbClr val="000000"/>
                  </a:solidFill>
                  <a:latin typeface="+mj-lt"/>
                </a:endParaRPr>
              </a:p>
            </p:txBody>
          </p:sp>
        </p:grpSp>
        <p:grpSp>
          <p:nvGrpSpPr>
            <p:cNvPr id="7" name="Group 6">
              <a:extLst>
                <a:ext uri="{FF2B5EF4-FFF2-40B4-BE49-F238E27FC236}">
                  <a16:creationId xmlns:a16="http://schemas.microsoft.com/office/drawing/2014/main" id="{1166F1C9-5A74-C59C-BD5B-45FA59855FB9}"/>
                </a:ext>
              </a:extLst>
            </p:cNvPr>
            <p:cNvGrpSpPr/>
            <p:nvPr/>
          </p:nvGrpSpPr>
          <p:grpSpPr>
            <a:xfrm>
              <a:off x="601430" y="1313378"/>
              <a:ext cx="10978517" cy="365760"/>
              <a:chOff x="77233" y="3123689"/>
              <a:chExt cx="11511200" cy="365760"/>
            </a:xfrm>
          </p:grpSpPr>
          <p:sp>
            <p:nvSpPr>
              <p:cNvPr id="44" name="Rechteck 48">
                <a:extLst>
                  <a:ext uri="{FF2B5EF4-FFF2-40B4-BE49-F238E27FC236}">
                    <a16:creationId xmlns:a16="http://schemas.microsoft.com/office/drawing/2014/main" id="{E3DDDC97-E3F3-6680-9E85-6E16C476656C}"/>
                  </a:ext>
                </a:extLst>
              </p:cNvPr>
              <p:cNvSpPr/>
              <p:nvPr/>
            </p:nvSpPr>
            <p:spPr bwMode="auto">
              <a:xfrm>
                <a:off x="7723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24</a:t>
                </a:r>
                <a:endParaRPr lang="en-US" sz="2400" b="1" noProof="1">
                  <a:solidFill>
                    <a:schemeClr val="bg1"/>
                  </a:solidFill>
                  <a:latin typeface="+mj-lt"/>
                </a:endParaRPr>
              </a:p>
            </p:txBody>
          </p:sp>
          <p:sp>
            <p:nvSpPr>
              <p:cNvPr id="45" name="Rechteck 49">
                <a:extLst>
                  <a:ext uri="{FF2B5EF4-FFF2-40B4-BE49-F238E27FC236}">
                    <a16:creationId xmlns:a16="http://schemas.microsoft.com/office/drawing/2014/main" id="{DCA65A94-563B-DB63-7AF5-5F571BF7DDA5}"/>
                  </a:ext>
                </a:extLst>
              </p:cNvPr>
              <p:cNvSpPr/>
              <p:nvPr/>
            </p:nvSpPr>
            <p:spPr bwMode="auto">
              <a:xfrm>
                <a:off x="1721446"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rgbClr val="000000"/>
                    </a:solidFill>
                    <a:latin typeface="+mj-lt"/>
                  </a:rPr>
                  <a:t>2</a:t>
                </a:r>
                <a:r>
                  <a:rPr lang="ro-RO" sz="2400" b="1" noProof="1">
                    <a:solidFill>
                      <a:srgbClr val="000000"/>
                    </a:solidFill>
                    <a:latin typeface="+mj-lt"/>
                  </a:rPr>
                  <a:t>025</a:t>
                </a:r>
                <a:endParaRPr lang="en-US" sz="2400" b="1" noProof="1">
                  <a:solidFill>
                    <a:srgbClr val="000000"/>
                  </a:solidFill>
                  <a:latin typeface="+mj-lt"/>
                </a:endParaRPr>
              </a:p>
            </p:txBody>
          </p:sp>
          <p:sp>
            <p:nvSpPr>
              <p:cNvPr id="46" name="Rechteck 43">
                <a:extLst>
                  <a:ext uri="{FF2B5EF4-FFF2-40B4-BE49-F238E27FC236}">
                    <a16:creationId xmlns:a16="http://schemas.microsoft.com/office/drawing/2014/main" id="{2AE6914D-3CBE-F427-2E0F-7C5E4BA27B8B}"/>
                  </a:ext>
                </a:extLst>
              </p:cNvPr>
              <p:cNvSpPr/>
              <p:nvPr/>
            </p:nvSpPr>
            <p:spPr bwMode="auto">
              <a:xfrm>
                <a:off x="3365660"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rgbClr val="000000"/>
                    </a:solidFill>
                    <a:latin typeface="+mj-lt"/>
                  </a:rPr>
                  <a:t>20</a:t>
                </a:r>
                <a:r>
                  <a:rPr lang="ro-RO" sz="2400" b="1" noProof="1">
                    <a:solidFill>
                      <a:srgbClr val="000000"/>
                    </a:solidFill>
                    <a:latin typeface="+mj-lt"/>
                  </a:rPr>
                  <a:t>26</a:t>
                </a:r>
                <a:endParaRPr lang="en-US" sz="2400" b="1" noProof="1">
                  <a:solidFill>
                    <a:srgbClr val="000000"/>
                  </a:solidFill>
                  <a:latin typeface="+mj-lt"/>
                </a:endParaRPr>
              </a:p>
            </p:txBody>
          </p:sp>
          <p:sp>
            <p:nvSpPr>
              <p:cNvPr id="47" name="Rechteck 44">
                <a:extLst>
                  <a:ext uri="{FF2B5EF4-FFF2-40B4-BE49-F238E27FC236}">
                    <a16:creationId xmlns:a16="http://schemas.microsoft.com/office/drawing/2014/main" id="{5803D0FF-2D8E-B997-B125-207448C8E063}"/>
                  </a:ext>
                </a:extLst>
              </p:cNvPr>
              <p:cNvSpPr/>
              <p:nvPr/>
            </p:nvSpPr>
            <p:spPr bwMode="auto">
              <a:xfrm>
                <a:off x="5009873"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rgbClr val="FFFFFF"/>
                    </a:solidFill>
                    <a:latin typeface="+mj-lt"/>
                  </a:rPr>
                  <a:t>20</a:t>
                </a:r>
                <a:r>
                  <a:rPr lang="ro-RO" sz="2400" noProof="1">
                    <a:solidFill>
                      <a:srgbClr val="FFFFFF"/>
                    </a:solidFill>
                    <a:latin typeface="+mj-lt"/>
                  </a:rPr>
                  <a:t>27</a:t>
                </a:r>
                <a:endParaRPr lang="en-US" sz="2400" noProof="1">
                  <a:solidFill>
                    <a:srgbClr val="FFFFFF"/>
                  </a:solidFill>
                  <a:latin typeface="+mj-lt"/>
                </a:endParaRPr>
              </a:p>
            </p:txBody>
          </p:sp>
          <p:sp>
            <p:nvSpPr>
              <p:cNvPr id="48" name="Rechteck 45">
                <a:extLst>
                  <a:ext uri="{FF2B5EF4-FFF2-40B4-BE49-F238E27FC236}">
                    <a16:creationId xmlns:a16="http://schemas.microsoft.com/office/drawing/2014/main" id="{573BDEA0-1ED7-83BE-02BC-F6DF67CE6B5C}"/>
                  </a:ext>
                </a:extLst>
              </p:cNvPr>
              <p:cNvSpPr/>
              <p:nvPr/>
            </p:nvSpPr>
            <p:spPr bwMode="auto">
              <a:xfrm>
                <a:off x="6654087"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28</a:t>
                </a:r>
                <a:endParaRPr lang="en-US" sz="2400" b="1" noProof="1">
                  <a:solidFill>
                    <a:schemeClr val="bg1"/>
                  </a:solidFill>
                  <a:latin typeface="+mj-lt"/>
                </a:endParaRPr>
              </a:p>
            </p:txBody>
          </p:sp>
          <p:sp>
            <p:nvSpPr>
              <p:cNvPr id="49" name="Rechteck 46">
                <a:extLst>
                  <a:ext uri="{FF2B5EF4-FFF2-40B4-BE49-F238E27FC236}">
                    <a16:creationId xmlns:a16="http://schemas.microsoft.com/office/drawing/2014/main" id="{BCC7E5E9-470B-7CA0-334C-602D2C5ED3AD}"/>
                  </a:ext>
                </a:extLst>
              </p:cNvPr>
              <p:cNvSpPr/>
              <p:nvPr/>
            </p:nvSpPr>
            <p:spPr bwMode="auto">
              <a:xfrm>
                <a:off x="8298300"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rgbClr val="FFFFFF"/>
                    </a:solidFill>
                    <a:latin typeface="+mj-lt"/>
                  </a:rPr>
                  <a:t>20</a:t>
                </a:r>
                <a:r>
                  <a:rPr lang="ro-RO" sz="2400" noProof="1">
                    <a:solidFill>
                      <a:srgbClr val="FFFFFF"/>
                    </a:solidFill>
                    <a:latin typeface="+mj-lt"/>
                  </a:rPr>
                  <a:t>29</a:t>
                </a:r>
                <a:endParaRPr lang="en-US" sz="2400" noProof="1">
                  <a:solidFill>
                    <a:srgbClr val="FFFFFF"/>
                  </a:solidFill>
                  <a:latin typeface="+mj-lt"/>
                </a:endParaRPr>
              </a:p>
            </p:txBody>
          </p:sp>
          <p:sp>
            <p:nvSpPr>
              <p:cNvPr id="50" name="Rechteck 47">
                <a:extLst>
                  <a:ext uri="{FF2B5EF4-FFF2-40B4-BE49-F238E27FC236}">
                    <a16:creationId xmlns:a16="http://schemas.microsoft.com/office/drawing/2014/main" id="{E2CB03F7-0E20-FD54-3F27-5CAB4393B19F}"/>
                  </a:ext>
                </a:extLst>
              </p:cNvPr>
              <p:cNvSpPr/>
              <p:nvPr/>
            </p:nvSpPr>
            <p:spPr bwMode="auto">
              <a:xfrm>
                <a:off x="994251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30</a:t>
                </a:r>
                <a:endParaRPr lang="en-US" sz="2400" b="1" noProof="1">
                  <a:solidFill>
                    <a:schemeClr val="bg1"/>
                  </a:solidFill>
                  <a:latin typeface="+mj-lt"/>
                </a:endParaRPr>
              </a:p>
            </p:txBody>
          </p:sp>
        </p:grpSp>
        <p:sp>
          <p:nvSpPr>
            <p:cNvPr id="8" name="Arrow: Right 7">
              <a:extLst>
                <a:ext uri="{FF2B5EF4-FFF2-40B4-BE49-F238E27FC236}">
                  <a16:creationId xmlns:a16="http://schemas.microsoft.com/office/drawing/2014/main" id="{AAB738F8-FB5C-CBE5-2399-E40C76558498}"/>
                </a:ext>
              </a:extLst>
            </p:cNvPr>
            <p:cNvSpPr/>
            <p:nvPr/>
          </p:nvSpPr>
          <p:spPr>
            <a:xfrm>
              <a:off x="5320526" y="1677296"/>
              <a:ext cx="6257404"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r>
                <a:rPr lang="ro-RO" sz="1100" b="1" i="1" noProof="1">
                  <a:solidFill>
                    <a:srgbClr val="000000"/>
                  </a:solidFill>
                  <a:latin typeface="+mj-lt"/>
                  <a:cs typeface="Arial" panose="020B0604020202020204" pitchFamily="34" charset="0"/>
                </a:rPr>
                <a:t>Recrutare</a:t>
              </a:r>
              <a:r>
                <a:rPr lang="ro-RO" sz="1100" i="1" noProof="1">
                  <a:solidFill>
                    <a:srgbClr val="000000"/>
                  </a:solidFill>
                  <a:latin typeface="+mj-lt"/>
                  <a:cs typeface="Arial" panose="020B0604020202020204" pitchFamily="34" charset="0"/>
                </a:rPr>
                <a:t> pe bază de competențe</a:t>
              </a:r>
            </a:p>
          </p:txBody>
        </p:sp>
        <p:sp>
          <p:nvSpPr>
            <p:cNvPr id="9" name="Arrow: Right 8">
              <a:extLst>
                <a:ext uri="{FF2B5EF4-FFF2-40B4-BE49-F238E27FC236}">
                  <a16:creationId xmlns:a16="http://schemas.microsoft.com/office/drawing/2014/main" id="{1E260BC8-E59B-E3B8-372D-C4EA5691EDF1}"/>
                </a:ext>
              </a:extLst>
            </p:cNvPr>
            <p:cNvSpPr/>
            <p:nvPr/>
          </p:nvSpPr>
          <p:spPr>
            <a:xfrm>
              <a:off x="8452274" y="2029246"/>
              <a:ext cx="312565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rgbClr val="000000"/>
                  </a:solidFill>
                  <a:latin typeface="+mj-lt"/>
                  <a:cs typeface="Arial" panose="020B0604020202020204" pitchFamily="34" charset="0"/>
                </a:rPr>
                <a:t>Recrutare</a:t>
              </a:r>
              <a:r>
                <a:rPr lang="ro-RO" sz="1100" i="1" noProof="1">
                  <a:solidFill>
                    <a:srgbClr val="000000"/>
                  </a:solidFill>
                  <a:latin typeface="+mj-lt"/>
                  <a:cs typeface="Arial" panose="020B0604020202020204" pitchFamily="34" charset="0"/>
                </a:rPr>
                <a:t> pe bază de competențe</a:t>
              </a:r>
            </a:p>
          </p:txBody>
        </p:sp>
        <p:sp>
          <p:nvSpPr>
            <p:cNvPr id="10" name="Arrow: Right 9">
              <a:extLst>
                <a:ext uri="{FF2B5EF4-FFF2-40B4-BE49-F238E27FC236}">
                  <a16:creationId xmlns:a16="http://schemas.microsoft.com/office/drawing/2014/main" id="{A36A1A45-CFAC-90F7-7784-12111EF6697B}"/>
                </a:ext>
              </a:extLst>
            </p:cNvPr>
            <p:cNvSpPr/>
            <p:nvPr/>
          </p:nvSpPr>
          <p:spPr>
            <a:xfrm>
              <a:off x="2194348" y="2423406"/>
              <a:ext cx="938120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noProof="0" dirty="0">
                  <a:solidFill>
                    <a:srgbClr val="000000"/>
                  </a:solidFill>
                  <a:effectLst/>
                  <a:latin typeface="+mj-lt"/>
                </a:rPr>
                <a:t>Evaluarea performanței </a:t>
              </a:r>
              <a:r>
                <a:rPr lang="ro-RO" sz="1100" i="1" u="none" strike="noStrike" noProof="0" dirty="0">
                  <a:solidFill>
                    <a:srgbClr val="000000"/>
                  </a:solidFill>
                  <a:effectLst/>
                  <a:latin typeface="+mj-lt"/>
                </a:rPr>
                <a:t>pe bază de competențe</a:t>
              </a:r>
              <a:endParaRPr lang="ro-RO" sz="1100" b="1" i="1" noProof="1">
                <a:solidFill>
                  <a:srgbClr val="000000"/>
                </a:solidFill>
                <a:latin typeface="+mj-lt"/>
                <a:cs typeface="Arial" panose="020B0604020202020204" pitchFamily="34" charset="0"/>
              </a:endParaRPr>
            </a:p>
          </p:txBody>
        </p:sp>
        <p:sp>
          <p:nvSpPr>
            <p:cNvPr id="11" name="Arrow: Right 10">
              <a:extLst>
                <a:ext uri="{FF2B5EF4-FFF2-40B4-BE49-F238E27FC236}">
                  <a16:creationId xmlns:a16="http://schemas.microsoft.com/office/drawing/2014/main" id="{548046F2-C314-6147-076A-082FACA83B35}"/>
                </a:ext>
              </a:extLst>
            </p:cNvPr>
            <p:cNvSpPr/>
            <p:nvPr/>
          </p:nvSpPr>
          <p:spPr>
            <a:xfrm>
              <a:off x="6861540" y="2816796"/>
              <a:ext cx="471840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noProof="1">
                  <a:solidFill>
                    <a:srgbClr val="000000"/>
                  </a:solidFill>
                  <a:latin typeface="+mj-lt"/>
                  <a:cs typeface="Arial" panose="020B0604020202020204" pitchFamily="34" charset="0"/>
                </a:rPr>
                <a:t>Evaluarea performanței </a:t>
              </a:r>
              <a:r>
                <a:rPr lang="ro-RO" sz="1100" i="1" noProof="1">
                  <a:solidFill>
                    <a:srgbClr val="000000"/>
                  </a:solidFill>
                  <a:latin typeface="+mj-lt"/>
                  <a:cs typeface="Arial" panose="020B0604020202020204" pitchFamily="34" charset="0"/>
                </a:rPr>
                <a:t>pe bază de competențe</a:t>
              </a:r>
            </a:p>
          </p:txBody>
        </p:sp>
        <p:sp>
          <p:nvSpPr>
            <p:cNvPr id="12" name="Arrow: Right 11">
              <a:extLst>
                <a:ext uri="{FF2B5EF4-FFF2-40B4-BE49-F238E27FC236}">
                  <a16:creationId xmlns:a16="http://schemas.microsoft.com/office/drawing/2014/main" id="{9D998F02-6DEC-2CF1-49B5-28EECE615CF0}"/>
                </a:ext>
              </a:extLst>
            </p:cNvPr>
            <p:cNvSpPr/>
            <p:nvPr/>
          </p:nvSpPr>
          <p:spPr>
            <a:xfrm>
              <a:off x="10021446" y="3191014"/>
              <a:ext cx="157203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rgbClr val="000000"/>
                  </a:solidFill>
                  <a:latin typeface="+mj-lt"/>
                  <a:cs typeface="Arial" panose="020B0604020202020204" pitchFamily="34" charset="0"/>
                </a:rPr>
                <a:t>Evaluarea </a:t>
              </a:r>
              <a:r>
                <a:rPr lang="ro-RO" sz="1100" i="1" noProof="1">
                  <a:solidFill>
                    <a:srgbClr val="000000"/>
                  </a:solidFill>
                  <a:latin typeface="+mj-lt"/>
                  <a:cs typeface="Arial" panose="020B0604020202020204" pitchFamily="34" charset="0"/>
                </a:rPr>
                <a:t>pe bază de competențe</a:t>
              </a:r>
            </a:p>
          </p:txBody>
        </p:sp>
        <p:sp>
          <p:nvSpPr>
            <p:cNvPr id="13" name="Arrow: Right 12">
              <a:extLst>
                <a:ext uri="{FF2B5EF4-FFF2-40B4-BE49-F238E27FC236}">
                  <a16:creationId xmlns:a16="http://schemas.microsoft.com/office/drawing/2014/main" id="{80F95576-50B5-77EE-1A71-0633A9A4E5E4}"/>
                </a:ext>
              </a:extLst>
            </p:cNvPr>
            <p:cNvSpPr/>
            <p:nvPr/>
          </p:nvSpPr>
          <p:spPr>
            <a:xfrm>
              <a:off x="5320527" y="3566845"/>
              <a:ext cx="6259420"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rgbClr val="000000"/>
                  </a:solidFill>
                  <a:latin typeface="+mj-lt"/>
                  <a:cs typeface="Arial" panose="020B0604020202020204" pitchFamily="34" charset="0"/>
                </a:rPr>
                <a:t>Promovare</a:t>
              </a:r>
              <a:r>
                <a:rPr lang="ro-RO" sz="1100" i="1" noProof="1">
                  <a:solidFill>
                    <a:srgbClr val="000000"/>
                  </a:solidFill>
                  <a:latin typeface="+mj-lt"/>
                  <a:cs typeface="Arial" panose="020B0604020202020204" pitchFamily="34" charset="0"/>
                </a:rPr>
                <a:t> pe bază de competențe</a:t>
              </a:r>
            </a:p>
          </p:txBody>
        </p:sp>
        <p:sp>
          <p:nvSpPr>
            <p:cNvPr id="14" name="Arrow: Right 13">
              <a:extLst>
                <a:ext uri="{FF2B5EF4-FFF2-40B4-BE49-F238E27FC236}">
                  <a16:creationId xmlns:a16="http://schemas.microsoft.com/office/drawing/2014/main" id="{687402DF-D355-AD77-4F58-32085A6D79D0}"/>
                </a:ext>
              </a:extLst>
            </p:cNvPr>
            <p:cNvSpPr/>
            <p:nvPr/>
          </p:nvSpPr>
          <p:spPr>
            <a:xfrm>
              <a:off x="8440213" y="3942094"/>
              <a:ext cx="314685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rgbClr val="000000"/>
                  </a:solidFill>
                  <a:latin typeface="+mj-lt"/>
                  <a:cs typeface="Arial" panose="020B0604020202020204" pitchFamily="34" charset="0"/>
                </a:rPr>
                <a:t>Promovare</a:t>
              </a:r>
              <a:r>
                <a:rPr lang="ro-RO" sz="1100" i="1" noProof="1">
                  <a:solidFill>
                    <a:srgbClr val="000000"/>
                  </a:solidFill>
                  <a:latin typeface="+mj-lt"/>
                  <a:cs typeface="Arial" panose="020B0604020202020204" pitchFamily="34" charset="0"/>
                </a:rPr>
                <a:t> pe bază de competențe </a:t>
              </a:r>
            </a:p>
          </p:txBody>
        </p:sp>
        <p:sp>
          <p:nvSpPr>
            <p:cNvPr id="15" name="Arrow: Right 14">
              <a:extLst>
                <a:ext uri="{FF2B5EF4-FFF2-40B4-BE49-F238E27FC236}">
                  <a16:creationId xmlns:a16="http://schemas.microsoft.com/office/drawing/2014/main" id="{893A65E7-FF2F-4F10-6975-6E33FD75BF79}"/>
                </a:ext>
              </a:extLst>
            </p:cNvPr>
            <p:cNvSpPr/>
            <p:nvPr/>
          </p:nvSpPr>
          <p:spPr>
            <a:xfrm>
              <a:off x="2213623" y="4338278"/>
              <a:ext cx="313705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dirty="0">
                  <a:solidFill>
                    <a:srgbClr val="000000"/>
                  </a:solidFill>
                  <a:effectLst/>
                  <a:latin typeface="+mj-lt"/>
                </a:rPr>
                <a:t>D</a:t>
              </a:r>
              <a:r>
                <a:rPr lang="en-US" sz="1100" b="1" i="1" u="none" strike="noStrike" dirty="0" err="1">
                  <a:solidFill>
                    <a:srgbClr val="000000"/>
                  </a:solidFill>
                  <a:effectLst/>
                  <a:latin typeface="+mj-lt"/>
                </a:rPr>
                <a:t>etașare</a:t>
              </a:r>
              <a:r>
                <a:rPr lang="en-US" sz="1100" b="1" i="1" u="none" strike="noStrike" dirty="0">
                  <a:solidFill>
                    <a:srgbClr val="000000"/>
                  </a:solidFill>
                  <a:effectLst/>
                  <a:latin typeface="+mj-lt"/>
                </a:rPr>
                <a:t> </a:t>
              </a:r>
              <a:r>
                <a:rPr lang="en-US" sz="1100" i="1" u="none" strike="noStrike" dirty="0">
                  <a:solidFill>
                    <a:srgbClr val="000000"/>
                  </a:solidFill>
                  <a:effectLst/>
                  <a:latin typeface="+mj-lt"/>
                </a:rPr>
                <a:t>pe </a:t>
              </a:r>
              <a:r>
                <a:rPr lang="en-US" sz="1100" i="1" u="none" strike="noStrike" dirty="0" err="1">
                  <a:solidFill>
                    <a:srgbClr val="000000"/>
                  </a:solidFill>
                  <a:effectLst/>
                  <a:latin typeface="+mj-lt"/>
                </a:rPr>
                <a:t>bază</a:t>
              </a:r>
              <a:r>
                <a:rPr lang="en-US" sz="1100" i="1" u="none" strike="noStrike" dirty="0">
                  <a:solidFill>
                    <a:srgbClr val="000000"/>
                  </a:solidFill>
                  <a:effectLst/>
                  <a:latin typeface="+mj-lt"/>
                </a:rPr>
                <a:t> de </a:t>
              </a:r>
              <a:r>
                <a:rPr lang="en-US" sz="1100" i="1" u="none" strike="noStrike" dirty="0" err="1">
                  <a:solidFill>
                    <a:srgbClr val="000000"/>
                  </a:solidFill>
                  <a:effectLst/>
                  <a:latin typeface="+mj-lt"/>
                </a:rPr>
                <a:t>competențe</a:t>
              </a:r>
              <a:r>
                <a:rPr lang="en-US" sz="1100" i="1" u="none" strike="noStrike" dirty="0">
                  <a:solidFill>
                    <a:srgbClr val="000000"/>
                  </a:solidFill>
                  <a:effectLst/>
                  <a:latin typeface="+mj-lt"/>
                </a:rPr>
                <a:t> </a:t>
              </a:r>
              <a:r>
                <a:rPr lang="en-US" sz="1100" i="1" u="none" strike="noStrike" dirty="0" err="1">
                  <a:solidFill>
                    <a:srgbClr val="000000"/>
                  </a:solidFill>
                  <a:effectLst/>
                  <a:latin typeface="+mj-lt"/>
                </a:rPr>
                <a:t>pentru</a:t>
              </a:r>
              <a:r>
                <a:rPr lang="en-US" sz="1100" i="1" u="none" strike="noStrike" dirty="0">
                  <a:solidFill>
                    <a:srgbClr val="000000"/>
                  </a:solidFill>
                  <a:effectLst/>
                  <a:latin typeface="+mj-lt"/>
                </a:rPr>
                <a:t> </a:t>
              </a:r>
              <a:r>
                <a:rPr lang="en-US" sz="1100" i="1" u="none" strike="noStrike" dirty="0" err="1">
                  <a:solidFill>
                    <a:srgbClr val="000000"/>
                  </a:solidFill>
                  <a:effectLst/>
                  <a:latin typeface="+mj-lt"/>
                </a:rPr>
                <a:t>personalul</a:t>
              </a:r>
              <a:r>
                <a:rPr lang="en-US" sz="1100" i="1" u="none" strike="noStrike" dirty="0">
                  <a:solidFill>
                    <a:srgbClr val="000000"/>
                  </a:solidFill>
                  <a:effectLst/>
                  <a:latin typeface="+mj-lt"/>
                </a:rPr>
                <a:t> de </a:t>
              </a:r>
              <a:r>
                <a:rPr lang="en-US" sz="1100" i="1" u="none" strike="noStrike" dirty="0" err="1">
                  <a:solidFill>
                    <a:srgbClr val="000000"/>
                  </a:solidFill>
                  <a:effectLst/>
                  <a:latin typeface="+mj-lt"/>
                </a:rPr>
                <a:t>execuție</a:t>
              </a:r>
              <a:endParaRPr lang="ro-RO" sz="1100" i="1" noProof="1">
                <a:solidFill>
                  <a:srgbClr val="000000"/>
                </a:solidFill>
                <a:latin typeface="+mj-lt"/>
                <a:cs typeface="Arial" panose="020B0604020202020204" pitchFamily="34" charset="0"/>
              </a:endParaRPr>
            </a:p>
          </p:txBody>
        </p:sp>
        <p:sp>
          <p:nvSpPr>
            <p:cNvPr id="16" name="Arrow: Right 15">
              <a:extLst>
                <a:ext uri="{FF2B5EF4-FFF2-40B4-BE49-F238E27FC236}">
                  <a16:creationId xmlns:a16="http://schemas.microsoft.com/office/drawing/2014/main" id="{919CA8C8-B6B4-62D8-CD44-5D44D6384709}"/>
                </a:ext>
              </a:extLst>
            </p:cNvPr>
            <p:cNvSpPr/>
            <p:nvPr/>
          </p:nvSpPr>
          <p:spPr>
            <a:xfrm>
              <a:off x="5367798" y="4736100"/>
              <a:ext cx="624314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1200"/>
                </a:spcBef>
                <a:spcAft>
                  <a:spcPct val="0"/>
                </a:spcAft>
              </a:pPr>
              <a:r>
                <a:rPr lang="ro-RO" sz="1100" b="1" i="1" u="none" strike="noStrike">
                  <a:solidFill>
                    <a:srgbClr val="000000"/>
                  </a:solidFill>
                  <a:effectLst/>
                  <a:latin typeface="+mj-lt"/>
                </a:rPr>
                <a:t>D</a:t>
              </a:r>
              <a:r>
                <a:rPr lang="en-US" sz="1100" b="1" i="1" u="none" strike="noStrike" err="1">
                  <a:solidFill>
                    <a:srgbClr val="000000"/>
                  </a:solidFill>
                  <a:effectLst/>
                  <a:latin typeface="+mj-lt"/>
                </a:rPr>
                <a:t>etașare</a:t>
              </a:r>
              <a:r>
                <a:rPr lang="en-US" sz="1100" b="1" i="1" u="none" strike="noStrike">
                  <a:solidFill>
                    <a:srgbClr val="000000"/>
                  </a:solidFill>
                  <a:effectLst/>
                  <a:latin typeface="+mj-lt"/>
                </a:rPr>
                <a:t> </a:t>
              </a:r>
              <a:r>
                <a:rPr lang="en-US" sz="1100" i="1" u="none" strike="noStrike">
                  <a:solidFill>
                    <a:srgbClr val="000000"/>
                  </a:solidFill>
                  <a:effectLst/>
                  <a:latin typeface="+mj-lt"/>
                </a:rPr>
                <a:t>pe </a:t>
              </a:r>
              <a:r>
                <a:rPr lang="en-US" sz="1100" i="1" u="none" strike="noStrike" err="1">
                  <a:solidFill>
                    <a:srgbClr val="000000"/>
                  </a:solidFill>
                  <a:effectLst/>
                  <a:latin typeface="+mj-lt"/>
                </a:rPr>
                <a:t>bază</a:t>
              </a:r>
              <a:r>
                <a:rPr lang="en-US" sz="1100" i="1" u="none" strike="noStrike">
                  <a:solidFill>
                    <a:srgbClr val="000000"/>
                  </a:solidFill>
                  <a:effectLst/>
                  <a:latin typeface="+mj-lt"/>
                </a:rPr>
                <a:t> de </a:t>
              </a:r>
              <a:r>
                <a:rPr lang="en-US" sz="1100" i="1" u="none" strike="noStrike" err="1">
                  <a:solidFill>
                    <a:srgbClr val="000000"/>
                  </a:solidFill>
                  <a:effectLst/>
                  <a:latin typeface="+mj-lt"/>
                </a:rPr>
                <a:t>competențe</a:t>
              </a:r>
              <a:r>
                <a:rPr lang="en-US" sz="1100" i="1" u="none" strike="noStrike">
                  <a:solidFill>
                    <a:srgbClr val="000000"/>
                  </a:solidFill>
                  <a:effectLst/>
                  <a:latin typeface="+mj-lt"/>
                </a:rPr>
                <a:t> </a:t>
              </a:r>
              <a:r>
                <a:rPr lang="en-US" sz="1100" i="1" u="none" strike="noStrike" err="1">
                  <a:solidFill>
                    <a:srgbClr val="000000"/>
                  </a:solidFill>
                  <a:effectLst/>
                  <a:latin typeface="+mj-lt"/>
                </a:rPr>
                <a:t>specifice</a:t>
              </a:r>
              <a:r>
                <a:rPr lang="en-US" sz="1100" i="1" u="none" strike="noStrike">
                  <a:solidFill>
                    <a:srgbClr val="000000"/>
                  </a:solidFill>
                  <a:effectLst/>
                  <a:latin typeface="+mj-lt"/>
                </a:rPr>
                <a:t> </a:t>
              </a:r>
              <a:r>
                <a:rPr lang="ro-RO" sz="1100" i="1">
                  <a:solidFill>
                    <a:srgbClr val="000000"/>
                  </a:solidFill>
                  <a:latin typeface="+mj-lt"/>
                </a:rPr>
                <a:t>asociate domeniilor funcționale</a:t>
              </a:r>
              <a:endParaRPr lang="ro-RO" sz="1100" i="1" noProof="1">
                <a:solidFill>
                  <a:srgbClr val="000000"/>
                </a:solidFill>
                <a:latin typeface="+mj-lt"/>
                <a:cs typeface="Arial" panose="020B0604020202020204" pitchFamily="34" charset="0"/>
              </a:endParaRPr>
            </a:p>
          </p:txBody>
        </p:sp>
        <p:sp>
          <p:nvSpPr>
            <p:cNvPr id="17" name="Arrow: Right 16">
              <a:extLst>
                <a:ext uri="{FF2B5EF4-FFF2-40B4-BE49-F238E27FC236}">
                  <a16:creationId xmlns:a16="http://schemas.microsoft.com/office/drawing/2014/main" id="{19C00AD4-5CEC-39BF-6A24-79308611D4EC}"/>
                </a:ext>
              </a:extLst>
            </p:cNvPr>
            <p:cNvSpPr/>
            <p:nvPr/>
          </p:nvSpPr>
          <p:spPr>
            <a:xfrm>
              <a:off x="8390281" y="5130098"/>
              <a:ext cx="3233127"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u="none" strike="noStrike" noProof="0">
                  <a:solidFill>
                    <a:srgbClr val="000000"/>
                  </a:solidFill>
                  <a:effectLst/>
                  <a:latin typeface="+mj-lt"/>
                </a:rPr>
                <a:t>Detașare</a:t>
              </a:r>
              <a:r>
                <a:rPr lang="ro-RO" sz="1100" i="1" u="none" strike="noStrike" noProof="0">
                  <a:solidFill>
                    <a:srgbClr val="000000"/>
                  </a:solidFill>
                  <a:effectLst/>
                  <a:latin typeface="+mj-lt"/>
                </a:rPr>
                <a:t> pe bază de competențe specifice</a:t>
              </a:r>
              <a:endParaRPr lang="ro-RO" sz="1100" i="1" noProof="1">
                <a:solidFill>
                  <a:srgbClr val="000000"/>
                </a:solidFill>
                <a:latin typeface="+mj-lt"/>
                <a:cs typeface="Arial" panose="020B0604020202020204" pitchFamily="34" charset="0"/>
              </a:endParaRPr>
            </a:p>
          </p:txBody>
        </p:sp>
        <p:sp>
          <p:nvSpPr>
            <p:cNvPr id="18" name="Arrow: Right 17">
              <a:extLst>
                <a:ext uri="{FF2B5EF4-FFF2-40B4-BE49-F238E27FC236}">
                  <a16:creationId xmlns:a16="http://schemas.microsoft.com/office/drawing/2014/main" id="{63E3BB79-A840-1FA8-FD44-7CC7EB563654}"/>
                </a:ext>
              </a:extLst>
            </p:cNvPr>
            <p:cNvSpPr/>
            <p:nvPr/>
          </p:nvSpPr>
          <p:spPr>
            <a:xfrm>
              <a:off x="5332388" y="5533371"/>
              <a:ext cx="629736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600"/>
                </a:spcBef>
                <a:spcAft>
                  <a:spcPct val="0"/>
                </a:spcAft>
              </a:pPr>
              <a:r>
                <a:rPr lang="ro-RO" sz="1100" b="1" i="1" u="none" strike="noStrike" noProof="0" dirty="0">
                  <a:solidFill>
                    <a:srgbClr val="000000"/>
                  </a:solidFill>
                  <a:effectLst/>
                  <a:latin typeface="+mj-lt"/>
                </a:rPr>
                <a:t>Transfer </a:t>
              </a:r>
              <a:r>
                <a:rPr lang="ro-RO" sz="1100" i="1" u="none" strike="noStrike" noProof="0" dirty="0">
                  <a:solidFill>
                    <a:srgbClr val="000000"/>
                  </a:solidFill>
                  <a:effectLst/>
                  <a:latin typeface="+mj-lt"/>
                </a:rPr>
                <a:t>pe bază de competențe specifice</a:t>
              </a:r>
              <a:endParaRPr lang="ro-RO" sz="1100" i="1" noProof="1">
                <a:solidFill>
                  <a:srgbClr val="000000"/>
                </a:solidFill>
                <a:latin typeface="+mj-lt"/>
                <a:cs typeface="Arial" panose="020B0604020202020204" pitchFamily="34" charset="0"/>
              </a:endParaRPr>
            </a:p>
          </p:txBody>
        </p:sp>
        <p:sp>
          <p:nvSpPr>
            <p:cNvPr id="19" name="Hexagon 18">
              <a:extLst>
                <a:ext uri="{FF2B5EF4-FFF2-40B4-BE49-F238E27FC236}">
                  <a16:creationId xmlns:a16="http://schemas.microsoft.com/office/drawing/2014/main" id="{9505731A-F17C-30CA-D1AB-1C8F72EC6F27}"/>
                </a:ext>
              </a:extLst>
            </p:cNvPr>
            <p:cNvSpPr/>
            <p:nvPr/>
          </p:nvSpPr>
          <p:spPr>
            <a:xfrm>
              <a:off x="667720" y="5361156"/>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20" name="Hexagon 19">
              <a:extLst>
                <a:ext uri="{FF2B5EF4-FFF2-40B4-BE49-F238E27FC236}">
                  <a16:creationId xmlns:a16="http://schemas.microsoft.com/office/drawing/2014/main" id="{274F6DDF-5169-4B38-6694-2875534E347C}"/>
                </a:ext>
              </a:extLst>
            </p:cNvPr>
            <p:cNvSpPr/>
            <p:nvPr/>
          </p:nvSpPr>
          <p:spPr>
            <a:xfrm>
              <a:off x="667720" y="5676005"/>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21" name="Hexagon 20">
              <a:extLst>
                <a:ext uri="{FF2B5EF4-FFF2-40B4-BE49-F238E27FC236}">
                  <a16:creationId xmlns:a16="http://schemas.microsoft.com/office/drawing/2014/main" id="{D197782A-28D1-4955-29CB-9A2CF71F1029}"/>
                </a:ext>
              </a:extLst>
            </p:cNvPr>
            <p:cNvSpPr/>
            <p:nvPr/>
          </p:nvSpPr>
          <p:spPr>
            <a:xfrm>
              <a:off x="667720" y="599085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22" name="Hexagon 21">
              <a:extLst>
                <a:ext uri="{FF2B5EF4-FFF2-40B4-BE49-F238E27FC236}">
                  <a16:creationId xmlns:a16="http://schemas.microsoft.com/office/drawing/2014/main" id="{FC8284A7-BF02-BF28-C0D3-91ED3C02571A}"/>
                </a:ext>
              </a:extLst>
            </p:cNvPr>
            <p:cNvSpPr/>
            <p:nvPr/>
          </p:nvSpPr>
          <p:spPr>
            <a:xfrm>
              <a:off x="5307793" y="1867347"/>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grpSp>
          <p:nvGrpSpPr>
            <p:cNvPr id="23" name="Group 22">
              <a:extLst>
                <a:ext uri="{FF2B5EF4-FFF2-40B4-BE49-F238E27FC236}">
                  <a16:creationId xmlns:a16="http://schemas.microsoft.com/office/drawing/2014/main" id="{3A26DAD1-99CD-BB75-C120-173B2566ED7C}"/>
                </a:ext>
              </a:extLst>
            </p:cNvPr>
            <p:cNvGrpSpPr/>
            <p:nvPr/>
          </p:nvGrpSpPr>
          <p:grpSpPr>
            <a:xfrm>
              <a:off x="2125200" y="1679131"/>
              <a:ext cx="103411" cy="4758460"/>
              <a:chOff x="2213898" y="4134210"/>
              <a:chExt cx="103411" cy="4758460"/>
            </a:xfrm>
            <a:solidFill>
              <a:schemeClr val="tx1">
                <a:lumMod val="75000"/>
              </a:schemeClr>
            </a:solidFill>
          </p:grpSpPr>
          <p:sp>
            <p:nvSpPr>
              <p:cNvPr id="42" name="Line 55" descr="© INSCALE GmbH, 26.05.2010&#10;http://www.presentationload.com/">
                <a:extLst>
                  <a:ext uri="{FF2B5EF4-FFF2-40B4-BE49-F238E27FC236}">
                    <a16:creationId xmlns:a16="http://schemas.microsoft.com/office/drawing/2014/main" id="{4BA0FBB1-67DE-28E9-A0C9-A2C5262DC229}"/>
                  </a:ext>
                </a:extLst>
              </p:cNvPr>
              <p:cNvSpPr>
                <a:spLocks noChangeShapeType="1"/>
              </p:cNvSpPr>
              <p:nvPr/>
            </p:nvSpPr>
            <p:spPr bwMode="gray">
              <a:xfrm flipV="1">
                <a:off x="2254692" y="4134210"/>
                <a:ext cx="10908" cy="47584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rgbClr val="646464"/>
                  </a:solidFill>
                  <a:latin typeface="+mj-lt"/>
                  <a:cs typeface="Arial" panose="020B0604020202020204" pitchFamily="34" charset="0"/>
                </a:endParaRPr>
              </a:p>
            </p:txBody>
          </p:sp>
          <p:sp>
            <p:nvSpPr>
              <p:cNvPr id="43" name="Gleichschenkliges Dreieck 67">
                <a:extLst>
                  <a:ext uri="{FF2B5EF4-FFF2-40B4-BE49-F238E27FC236}">
                    <a16:creationId xmlns:a16="http://schemas.microsoft.com/office/drawing/2014/main" id="{E8744265-B405-7BF8-47F8-EADF61F9788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rgbClr val="000000"/>
                  </a:solidFill>
                  <a:latin typeface="+mj-lt"/>
                </a:endParaRPr>
              </a:p>
            </p:txBody>
          </p:sp>
        </p:grpSp>
        <p:sp>
          <p:nvSpPr>
            <p:cNvPr id="24" name="Hexagon 23">
              <a:extLst>
                <a:ext uri="{FF2B5EF4-FFF2-40B4-BE49-F238E27FC236}">
                  <a16:creationId xmlns:a16="http://schemas.microsoft.com/office/drawing/2014/main" id="{CA0BFD1B-5DE3-25D7-177A-094DFB321110}"/>
                </a:ext>
              </a:extLst>
            </p:cNvPr>
            <p:cNvSpPr/>
            <p:nvPr/>
          </p:nvSpPr>
          <p:spPr>
            <a:xfrm>
              <a:off x="8470365" y="2228203"/>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25" name="Hexagon 24">
              <a:extLst>
                <a:ext uri="{FF2B5EF4-FFF2-40B4-BE49-F238E27FC236}">
                  <a16:creationId xmlns:a16="http://schemas.microsoft.com/office/drawing/2014/main" id="{78F572C7-558D-B64B-A4A1-ABF63F3F85BB}"/>
                </a:ext>
              </a:extLst>
            </p:cNvPr>
            <p:cNvSpPr/>
            <p:nvPr/>
          </p:nvSpPr>
          <p:spPr>
            <a:xfrm>
              <a:off x="2247494" y="2596721"/>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26" name="Hexagon 25">
              <a:extLst>
                <a:ext uri="{FF2B5EF4-FFF2-40B4-BE49-F238E27FC236}">
                  <a16:creationId xmlns:a16="http://schemas.microsoft.com/office/drawing/2014/main" id="{387B0278-0D6B-21FC-CA2A-5171CFD0B9E1}"/>
                </a:ext>
              </a:extLst>
            </p:cNvPr>
            <p:cNvSpPr/>
            <p:nvPr/>
          </p:nvSpPr>
          <p:spPr>
            <a:xfrm>
              <a:off x="6867933" y="3000144"/>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grpSp>
          <p:nvGrpSpPr>
            <p:cNvPr id="27" name="Group 26">
              <a:extLst>
                <a:ext uri="{FF2B5EF4-FFF2-40B4-BE49-F238E27FC236}">
                  <a16:creationId xmlns:a16="http://schemas.microsoft.com/office/drawing/2014/main" id="{92E5EA66-6D99-8B0B-43A5-BC18723395B6}"/>
                </a:ext>
              </a:extLst>
            </p:cNvPr>
            <p:cNvGrpSpPr/>
            <p:nvPr/>
          </p:nvGrpSpPr>
          <p:grpSpPr>
            <a:xfrm>
              <a:off x="8388512" y="1673222"/>
              <a:ext cx="103411" cy="4833618"/>
              <a:chOff x="2213898" y="4134213"/>
              <a:chExt cx="103411" cy="4833618"/>
            </a:xfrm>
            <a:solidFill>
              <a:schemeClr val="tx1">
                <a:lumMod val="75000"/>
              </a:schemeClr>
            </a:solidFill>
          </p:grpSpPr>
          <p:sp>
            <p:nvSpPr>
              <p:cNvPr id="40" name="Line 55" descr="© INSCALE GmbH, 26.05.2010&#10;http://www.presentationload.com/">
                <a:extLst>
                  <a:ext uri="{FF2B5EF4-FFF2-40B4-BE49-F238E27FC236}">
                    <a16:creationId xmlns:a16="http://schemas.microsoft.com/office/drawing/2014/main" id="{6D3DD654-4517-D0EB-3E28-763F6BCA12A5}"/>
                  </a:ext>
                </a:extLst>
              </p:cNvPr>
              <p:cNvSpPr>
                <a:spLocks noChangeShapeType="1"/>
              </p:cNvSpPr>
              <p:nvPr/>
            </p:nvSpPr>
            <p:spPr bwMode="gray">
              <a:xfrm flipV="1">
                <a:off x="2230186" y="4134213"/>
                <a:ext cx="35414" cy="4833618"/>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rgbClr val="646464"/>
                  </a:solidFill>
                  <a:latin typeface="+mj-lt"/>
                  <a:cs typeface="Arial" panose="020B0604020202020204" pitchFamily="34" charset="0"/>
                </a:endParaRPr>
              </a:p>
            </p:txBody>
          </p:sp>
          <p:sp>
            <p:nvSpPr>
              <p:cNvPr id="41" name="Gleichschenkliges Dreieck 67">
                <a:extLst>
                  <a:ext uri="{FF2B5EF4-FFF2-40B4-BE49-F238E27FC236}">
                    <a16:creationId xmlns:a16="http://schemas.microsoft.com/office/drawing/2014/main" id="{C04B91CC-C631-728B-0673-25E3C47FD70F}"/>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rgbClr val="000000"/>
                  </a:solidFill>
                  <a:latin typeface="+mj-lt"/>
                </a:endParaRPr>
              </a:p>
            </p:txBody>
          </p:sp>
        </p:grpSp>
        <p:sp>
          <p:nvSpPr>
            <p:cNvPr id="28" name="Hexagon 27">
              <a:extLst>
                <a:ext uri="{FF2B5EF4-FFF2-40B4-BE49-F238E27FC236}">
                  <a16:creationId xmlns:a16="http://schemas.microsoft.com/office/drawing/2014/main" id="{66AD7B54-F285-B832-D913-C45892E5B197}"/>
                </a:ext>
              </a:extLst>
            </p:cNvPr>
            <p:cNvSpPr/>
            <p:nvPr/>
          </p:nvSpPr>
          <p:spPr>
            <a:xfrm>
              <a:off x="10006246" y="3382168"/>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29" name="Hexagon 28">
              <a:extLst>
                <a:ext uri="{FF2B5EF4-FFF2-40B4-BE49-F238E27FC236}">
                  <a16:creationId xmlns:a16="http://schemas.microsoft.com/office/drawing/2014/main" id="{8FC1768A-0683-524F-7F91-3A8A1EC89E52}"/>
                </a:ext>
              </a:extLst>
            </p:cNvPr>
            <p:cNvSpPr/>
            <p:nvPr/>
          </p:nvSpPr>
          <p:spPr>
            <a:xfrm>
              <a:off x="5323033" y="374897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30" name="Hexagon 29">
              <a:extLst>
                <a:ext uri="{FF2B5EF4-FFF2-40B4-BE49-F238E27FC236}">
                  <a16:creationId xmlns:a16="http://schemas.microsoft.com/office/drawing/2014/main" id="{E41E6745-2A52-0CD0-D4DA-A2AFBBAF9CA3}"/>
                </a:ext>
              </a:extLst>
            </p:cNvPr>
            <p:cNvSpPr/>
            <p:nvPr/>
          </p:nvSpPr>
          <p:spPr>
            <a:xfrm>
              <a:off x="8410791" y="413544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31" name="Hexagon 30">
              <a:extLst>
                <a:ext uri="{FF2B5EF4-FFF2-40B4-BE49-F238E27FC236}">
                  <a16:creationId xmlns:a16="http://schemas.microsoft.com/office/drawing/2014/main" id="{9480F552-8F3F-25F6-F5FE-BE0E5194B2E8}"/>
                </a:ext>
              </a:extLst>
            </p:cNvPr>
            <p:cNvSpPr/>
            <p:nvPr/>
          </p:nvSpPr>
          <p:spPr>
            <a:xfrm>
              <a:off x="2278490" y="45211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32" name="Hexagon 31">
              <a:extLst>
                <a:ext uri="{FF2B5EF4-FFF2-40B4-BE49-F238E27FC236}">
                  <a16:creationId xmlns:a16="http://schemas.microsoft.com/office/drawing/2014/main" id="{EB27C12E-2BEF-B19B-3D02-9ABCE111D0C3}"/>
                </a:ext>
              </a:extLst>
            </p:cNvPr>
            <p:cNvSpPr/>
            <p:nvPr/>
          </p:nvSpPr>
          <p:spPr>
            <a:xfrm>
              <a:off x="5354846" y="49132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33" name="Hexagon 32">
              <a:extLst>
                <a:ext uri="{FF2B5EF4-FFF2-40B4-BE49-F238E27FC236}">
                  <a16:creationId xmlns:a16="http://schemas.microsoft.com/office/drawing/2014/main" id="{EB170541-F144-9B3B-9323-1BD49966F4FC}"/>
                </a:ext>
              </a:extLst>
            </p:cNvPr>
            <p:cNvSpPr/>
            <p:nvPr/>
          </p:nvSpPr>
          <p:spPr>
            <a:xfrm>
              <a:off x="5524097" y="4913258"/>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34" name="Hexagon 33">
              <a:extLst>
                <a:ext uri="{FF2B5EF4-FFF2-40B4-BE49-F238E27FC236}">
                  <a16:creationId xmlns:a16="http://schemas.microsoft.com/office/drawing/2014/main" id="{D413C0C9-EBAE-185B-D328-5714ABBABA4D}"/>
                </a:ext>
              </a:extLst>
            </p:cNvPr>
            <p:cNvSpPr/>
            <p:nvPr/>
          </p:nvSpPr>
          <p:spPr>
            <a:xfrm>
              <a:off x="8391549" y="533001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35" name="Hexagon 34">
              <a:extLst>
                <a:ext uri="{FF2B5EF4-FFF2-40B4-BE49-F238E27FC236}">
                  <a16:creationId xmlns:a16="http://schemas.microsoft.com/office/drawing/2014/main" id="{2377D115-40FC-61D9-114B-077B24CFD633}"/>
                </a:ext>
              </a:extLst>
            </p:cNvPr>
            <p:cNvSpPr/>
            <p:nvPr/>
          </p:nvSpPr>
          <p:spPr>
            <a:xfrm>
              <a:off x="5371782" y="5731749"/>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36" name="Hexagon 35">
              <a:extLst>
                <a:ext uri="{FF2B5EF4-FFF2-40B4-BE49-F238E27FC236}">
                  <a16:creationId xmlns:a16="http://schemas.microsoft.com/office/drawing/2014/main" id="{571978FF-12BE-E103-8387-CE02F30DF877}"/>
                </a:ext>
              </a:extLst>
            </p:cNvPr>
            <p:cNvSpPr/>
            <p:nvPr/>
          </p:nvSpPr>
          <p:spPr>
            <a:xfrm>
              <a:off x="5527197" y="573540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sp>
          <p:nvSpPr>
            <p:cNvPr id="37" name="Rectangle 36">
              <a:extLst>
                <a:ext uri="{FF2B5EF4-FFF2-40B4-BE49-F238E27FC236}">
                  <a16:creationId xmlns:a16="http://schemas.microsoft.com/office/drawing/2014/main" id="{0AFCC81D-4511-5B27-8457-468F24B7078F}"/>
                </a:ext>
              </a:extLst>
            </p:cNvPr>
            <p:cNvSpPr/>
            <p:nvPr/>
          </p:nvSpPr>
          <p:spPr>
            <a:xfrm>
              <a:off x="858857" y="5329754"/>
              <a:ext cx="1869715" cy="995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ro-RO" sz="1200" i="1" dirty="0">
                  <a:solidFill>
                    <a:schemeClr val="tx2"/>
                  </a:solidFill>
                  <a:latin typeface="+mj-lt"/>
                  <a:cs typeface="Arial" panose="020B0604020202020204" pitchFamily="34" charset="0"/>
                </a:rPr>
                <a:t>Nivel central și teritorial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Nivel local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Personal contractual</a:t>
              </a:r>
              <a:endParaRPr lang="en-US" sz="1200" i="1" dirty="0">
                <a:solidFill>
                  <a:schemeClr val="tx2"/>
                </a:solidFill>
                <a:latin typeface="+mj-lt"/>
                <a:cs typeface="Arial" panose="020B0604020202020204" pitchFamily="34" charset="0"/>
              </a:endParaRPr>
            </a:p>
          </p:txBody>
        </p:sp>
        <p:sp>
          <p:nvSpPr>
            <p:cNvPr id="38" name="Arrow: Right 37">
              <a:extLst>
                <a:ext uri="{FF2B5EF4-FFF2-40B4-BE49-F238E27FC236}">
                  <a16:creationId xmlns:a16="http://schemas.microsoft.com/office/drawing/2014/main" id="{4A5BB012-8C16-53A9-784B-4BD9D6931D3D}"/>
                </a:ext>
              </a:extLst>
            </p:cNvPr>
            <p:cNvSpPr/>
            <p:nvPr/>
          </p:nvSpPr>
          <p:spPr>
            <a:xfrm>
              <a:off x="8415699" y="5958200"/>
              <a:ext cx="322455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fontAlgn="base">
                <a:spcBef>
                  <a:spcPts val="600"/>
                </a:spcBef>
                <a:spcAft>
                  <a:spcPct val="0"/>
                </a:spcAft>
              </a:pPr>
              <a:r>
                <a:rPr lang="ro-RO" sz="1100" b="1" i="1" u="none" strike="noStrike" noProof="0">
                  <a:solidFill>
                    <a:srgbClr val="000000"/>
                  </a:solidFill>
                  <a:effectLst/>
                  <a:latin typeface="+mj-lt"/>
                </a:rPr>
                <a:t>Transfer </a:t>
              </a:r>
              <a:r>
                <a:rPr lang="ro-RO" sz="1100" i="1" u="none" strike="noStrike" noProof="0">
                  <a:solidFill>
                    <a:srgbClr val="000000"/>
                  </a:solidFill>
                  <a:effectLst/>
                  <a:latin typeface="+mj-lt"/>
                </a:rPr>
                <a:t>pe bază de competențe specifice</a:t>
              </a:r>
              <a:endParaRPr lang="ro-RO" sz="1100" i="1" noProof="1">
                <a:solidFill>
                  <a:srgbClr val="000000"/>
                </a:solidFill>
                <a:latin typeface="+mj-lt"/>
                <a:cs typeface="Arial" panose="020B0604020202020204" pitchFamily="34" charset="0"/>
              </a:endParaRPr>
            </a:p>
          </p:txBody>
        </p:sp>
        <p:sp>
          <p:nvSpPr>
            <p:cNvPr id="39" name="Hexagon 38">
              <a:extLst>
                <a:ext uri="{FF2B5EF4-FFF2-40B4-BE49-F238E27FC236}">
                  <a16:creationId xmlns:a16="http://schemas.microsoft.com/office/drawing/2014/main" id="{C94906C4-5AAD-2D17-00FB-201875E7B073}"/>
                </a:ext>
              </a:extLst>
            </p:cNvPr>
            <p:cNvSpPr/>
            <p:nvPr/>
          </p:nvSpPr>
          <p:spPr>
            <a:xfrm>
              <a:off x="8410791" y="614231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latin typeface="+mj-lt"/>
              </a:endParaRPr>
            </a:p>
          </p:txBody>
        </p:sp>
      </p:grpSp>
    </p:spTree>
    <p:extLst>
      <p:ext uri="{BB962C8B-B14F-4D97-AF65-F5344CB8AC3E}">
        <p14:creationId xmlns:p14="http://schemas.microsoft.com/office/powerpoint/2010/main" val="29165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E14AD0-727C-9A9A-6C74-4B8CD70D283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Impactul</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politicii</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publice</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și</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măsuri</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post-</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adoptare</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541454E7-A9C8-66BC-07F4-A343BFA4956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DBF963F-26C1-EDD4-D6AB-5BCA4D2E7365}"/>
              </a:ext>
            </a:extLst>
          </p:cNvPr>
          <p:cNvGrpSpPr/>
          <p:nvPr/>
        </p:nvGrpSpPr>
        <p:grpSpPr>
          <a:xfrm>
            <a:off x="958623" y="2901181"/>
            <a:ext cx="16344003" cy="6244006"/>
            <a:chOff x="392026" y="1022730"/>
            <a:chExt cx="11459964" cy="5571747"/>
          </a:xfrm>
        </p:grpSpPr>
        <p:pic>
          <p:nvPicPr>
            <p:cNvPr id="5" name="Graphic 4" descr="Coins with solid fill">
              <a:extLst>
                <a:ext uri="{FF2B5EF4-FFF2-40B4-BE49-F238E27FC236}">
                  <a16:creationId xmlns:a16="http://schemas.microsoft.com/office/drawing/2014/main" id="{D5CE59D2-C5F7-DF18-3C4C-F2F972DE2A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026" y="1376271"/>
              <a:ext cx="542253" cy="640080"/>
            </a:xfrm>
            <a:prstGeom prst="rect">
              <a:avLst/>
            </a:prstGeom>
          </p:spPr>
        </p:pic>
        <p:pic>
          <p:nvPicPr>
            <p:cNvPr id="6" name="Graphic 5" descr="Connections with solid fill">
              <a:extLst>
                <a:ext uri="{FF2B5EF4-FFF2-40B4-BE49-F238E27FC236}">
                  <a16:creationId xmlns:a16="http://schemas.microsoft.com/office/drawing/2014/main" id="{8E61303C-9EE7-E7D5-2446-25B5EEE244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202" y="3651314"/>
              <a:ext cx="542253" cy="640080"/>
            </a:xfrm>
            <a:prstGeom prst="rect">
              <a:avLst/>
            </a:prstGeom>
          </p:spPr>
        </p:pic>
        <p:sp>
          <p:nvSpPr>
            <p:cNvPr id="7" name="TextBox 6">
              <a:extLst>
                <a:ext uri="{FF2B5EF4-FFF2-40B4-BE49-F238E27FC236}">
                  <a16:creationId xmlns:a16="http://schemas.microsoft.com/office/drawing/2014/main" id="{FEDD3F40-6E7A-00DD-8988-2FB9901A735D}"/>
                </a:ext>
              </a:extLst>
            </p:cNvPr>
            <p:cNvSpPr txBox="1"/>
            <p:nvPr/>
          </p:nvSpPr>
          <p:spPr>
            <a:xfrm>
              <a:off x="1002170" y="1391988"/>
              <a:ext cx="2867025" cy="329568"/>
            </a:xfrm>
            <a:prstGeom prst="rect">
              <a:avLst/>
            </a:prstGeom>
            <a:noFill/>
          </p:spPr>
          <p:txBody>
            <a:bodyPr wrap="square">
              <a:spAutoFit/>
            </a:bodyPr>
            <a:lstStyle/>
            <a:p>
              <a:r>
                <a:rPr lang="ro-RO" b="1" dirty="0">
                  <a:solidFill>
                    <a:srgbClr val="234C93"/>
                  </a:solidFill>
                </a:rPr>
                <a:t>Impact bugetar și financiar</a:t>
              </a:r>
              <a:endParaRPr lang="en-US" b="1" dirty="0">
                <a:solidFill>
                  <a:srgbClr val="234C93"/>
                </a:solidFill>
              </a:endParaRPr>
            </a:p>
          </p:txBody>
        </p:sp>
        <p:sp>
          <p:nvSpPr>
            <p:cNvPr id="8" name="TextBox 7">
              <a:extLst>
                <a:ext uri="{FF2B5EF4-FFF2-40B4-BE49-F238E27FC236}">
                  <a16:creationId xmlns:a16="http://schemas.microsoft.com/office/drawing/2014/main" id="{61A1C6A6-813C-49F3-8FC9-98959E927AB9}"/>
                </a:ext>
              </a:extLst>
            </p:cNvPr>
            <p:cNvSpPr txBox="1"/>
            <p:nvPr/>
          </p:nvSpPr>
          <p:spPr>
            <a:xfrm>
              <a:off x="1006179" y="3751986"/>
              <a:ext cx="3148016" cy="329568"/>
            </a:xfrm>
            <a:prstGeom prst="rect">
              <a:avLst/>
            </a:prstGeom>
            <a:noFill/>
          </p:spPr>
          <p:txBody>
            <a:bodyPr wrap="square">
              <a:spAutoFit/>
            </a:bodyPr>
            <a:lstStyle/>
            <a:p>
              <a:r>
                <a:rPr lang="ro-RO" b="1">
                  <a:solidFill>
                    <a:srgbClr val="234C93"/>
                  </a:solidFill>
                </a:rPr>
                <a:t>Impact asupra grupurilor țintă</a:t>
              </a:r>
              <a:endParaRPr lang="en-US" b="1">
                <a:solidFill>
                  <a:srgbClr val="234C93"/>
                </a:solidFill>
              </a:endParaRPr>
            </a:p>
          </p:txBody>
        </p:sp>
        <p:sp>
          <p:nvSpPr>
            <p:cNvPr id="9" name="TextBox 8">
              <a:extLst>
                <a:ext uri="{FF2B5EF4-FFF2-40B4-BE49-F238E27FC236}">
                  <a16:creationId xmlns:a16="http://schemas.microsoft.com/office/drawing/2014/main" id="{166980CD-01F7-DAC7-9B9E-A8DFE476A3C1}"/>
                </a:ext>
              </a:extLst>
            </p:cNvPr>
            <p:cNvSpPr txBox="1"/>
            <p:nvPr/>
          </p:nvSpPr>
          <p:spPr>
            <a:xfrm>
              <a:off x="1031870" y="4095254"/>
              <a:ext cx="2646076" cy="2499223"/>
            </a:xfrm>
            <a:prstGeom prst="rect">
              <a:avLst/>
            </a:prstGeom>
            <a:noFill/>
          </p:spPr>
          <p:txBody>
            <a:bodyPr wrap="square">
              <a:spAutoFit/>
            </a:bodyPr>
            <a:lstStyle/>
            <a:p>
              <a:pPr marL="285750" indent="-285750">
                <a:buSzPct val="50000"/>
                <a:buFont typeface="Arial" panose="020B0604020202020204" pitchFamily="34" charset="0"/>
                <a:buChar char="►"/>
              </a:pPr>
              <a:r>
                <a:rPr lang="en-US" sz="1600" b="0" i="0" err="1">
                  <a:solidFill>
                    <a:srgbClr val="234C93"/>
                  </a:solidFill>
                  <a:effectLst/>
                </a:rPr>
                <a:t>Clarific</a:t>
              </a:r>
              <a:r>
                <a:rPr lang="ro-RO" sz="1600" b="0" i="0" err="1">
                  <a:solidFill>
                    <a:srgbClr val="234C93"/>
                  </a:solidFill>
                  <a:effectLst/>
                </a:rPr>
                <a:t>area</a:t>
              </a:r>
              <a:r>
                <a:rPr lang="en-US" sz="1600" b="0" i="0">
                  <a:solidFill>
                    <a:srgbClr val="234C93"/>
                  </a:solidFill>
                  <a:effectLst/>
                </a:rPr>
                <a:t> </a:t>
              </a:r>
              <a:r>
                <a:rPr lang="en-US" sz="1600" b="0" i="0" err="1">
                  <a:solidFill>
                    <a:srgbClr val="234C93"/>
                  </a:solidFill>
                  <a:effectLst/>
                </a:rPr>
                <a:t>roluril</a:t>
              </a:r>
              <a:r>
                <a:rPr lang="ro-RO" sz="1600" b="0" i="0">
                  <a:solidFill>
                    <a:srgbClr val="234C93"/>
                  </a:solidFill>
                  <a:effectLst/>
                </a:rPr>
                <a:t>or</a:t>
              </a:r>
              <a:r>
                <a:rPr lang="en-US" sz="1600" b="0" i="0">
                  <a:solidFill>
                    <a:srgbClr val="234C93"/>
                  </a:solidFill>
                  <a:effectLst/>
                </a:rPr>
                <a:t> și </a:t>
              </a:r>
              <a:r>
                <a:rPr lang="ro-RO" sz="1600">
                  <a:solidFill>
                    <a:srgbClr val="234C93"/>
                  </a:solidFill>
                </a:rPr>
                <a:t>o mai bună</a:t>
              </a:r>
              <a:r>
                <a:rPr lang="en-US" sz="1600" b="0" i="0">
                  <a:solidFill>
                    <a:srgbClr val="234C93"/>
                  </a:solidFill>
                  <a:effectLst/>
                </a:rPr>
                <a:t> planificare</a:t>
              </a:r>
              <a:r>
                <a:rPr lang="ro-RO" sz="1600">
                  <a:solidFill>
                    <a:srgbClr val="234C93"/>
                  </a:solidFill>
                </a:rPr>
                <a:t> </a:t>
              </a:r>
              <a:r>
                <a:rPr lang="en-US" sz="1600" b="0" i="0">
                  <a:solidFill>
                    <a:srgbClr val="234C93"/>
                  </a:solidFill>
                  <a:effectLst/>
                </a:rPr>
                <a:t>a </a:t>
              </a:r>
              <a:r>
                <a:rPr lang="en-US" sz="1600" b="0" i="0" err="1">
                  <a:solidFill>
                    <a:srgbClr val="234C93"/>
                  </a:solidFill>
                  <a:effectLst/>
                </a:rPr>
                <a:t>resurselor</a:t>
              </a:r>
              <a:r>
                <a:rPr lang="en-US" sz="1600" b="0" i="0">
                  <a:solidFill>
                    <a:srgbClr val="234C93"/>
                  </a:solidFill>
                  <a:effectLst/>
                </a:rPr>
                <a:t> </a:t>
              </a:r>
              <a:r>
                <a:rPr lang="en-US" sz="1600" b="0" i="0" err="1">
                  <a:solidFill>
                    <a:srgbClr val="234C93"/>
                  </a:solidFill>
                  <a:effectLst/>
                </a:rPr>
                <a:t>umane</a:t>
              </a:r>
              <a:r>
                <a:rPr lang="en-US" sz="1600" b="0" i="0">
                  <a:solidFill>
                    <a:srgbClr val="234C93"/>
                  </a:solidFill>
                  <a:effectLst/>
                </a:rPr>
                <a:t>, </a:t>
              </a:r>
              <a:r>
                <a:rPr lang="en-US" sz="1600" b="0" i="0" err="1">
                  <a:solidFill>
                    <a:srgbClr val="234C93"/>
                  </a:solidFill>
                  <a:effectLst/>
                </a:rPr>
                <a:t>facilitând</a:t>
              </a:r>
              <a:r>
                <a:rPr lang="en-US" sz="1600" b="0" i="0">
                  <a:solidFill>
                    <a:srgbClr val="234C93"/>
                  </a:solidFill>
                  <a:effectLst/>
                </a:rPr>
                <a:t> </a:t>
              </a:r>
              <a:r>
                <a:rPr lang="en-US" sz="1600" b="0" i="0" err="1">
                  <a:solidFill>
                    <a:srgbClr val="234C93"/>
                  </a:solidFill>
                  <a:effectLst/>
                </a:rPr>
                <a:t>mobilitatea</a:t>
              </a:r>
              <a:r>
                <a:rPr lang="en-US" sz="1600" b="0" i="0">
                  <a:solidFill>
                    <a:srgbClr val="234C93"/>
                  </a:solidFill>
                  <a:effectLst/>
                </a:rPr>
                <a:t> și </a:t>
              </a:r>
              <a:r>
                <a:rPr lang="en-US" sz="1600" b="0" i="0" err="1">
                  <a:solidFill>
                    <a:srgbClr val="234C93"/>
                  </a:solidFill>
                  <a:effectLst/>
                </a:rPr>
                <a:t>specializ</a:t>
              </a:r>
              <a:r>
                <a:rPr lang="ro-RO" sz="1600" b="0" i="0" err="1">
                  <a:solidFill>
                    <a:srgbClr val="234C93"/>
                  </a:solidFill>
                  <a:effectLst/>
                </a:rPr>
                <a:t>area</a:t>
              </a:r>
              <a:endParaRPr lang="ro-RO" sz="1600" b="0" i="0">
                <a:solidFill>
                  <a:srgbClr val="234C93"/>
                </a:solidFill>
                <a:effectLst/>
              </a:endParaRPr>
            </a:p>
            <a:p>
              <a:pPr marL="285750" indent="-285750">
                <a:buSzPct val="50000"/>
                <a:buFont typeface="Arial" panose="020B0604020202020204" pitchFamily="34" charset="0"/>
                <a:buChar char="►"/>
              </a:pPr>
              <a:r>
                <a:rPr lang="en-US" sz="1600">
                  <a:solidFill>
                    <a:srgbClr val="234C93"/>
                  </a:solidFill>
                </a:rPr>
                <a:t>Introduce</a:t>
              </a:r>
              <a:r>
                <a:rPr lang="ro-RO" sz="1600">
                  <a:solidFill>
                    <a:srgbClr val="234C93"/>
                  </a:solidFill>
                </a:rPr>
                <a:t>rea</a:t>
              </a:r>
              <a:r>
                <a:rPr lang="en-US" sz="1600">
                  <a:solidFill>
                    <a:srgbClr val="234C93"/>
                  </a:solidFill>
                </a:rPr>
                <a:t> un</a:t>
              </a:r>
              <a:r>
                <a:rPr lang="ro-RO" sz="1600">
                  <a:solidFill>
                    <a:srgbClr val="234C93"/>
                  </a:solidFill>
                </a:rPr>
                <a:t>ui</a:t>
              </a:r>
              <a:r>
                <a:rPr lang="en-US" sz="1600">
                  <a:solidFill>
                    <a:srgbClr val="234C93"/>
                  </a:solidFill>
                </a:rPr>
                <a:t> </a:t>
              </a:r>
              <a:r>
                <a:rPr lang="en-US" sz="1600" err="1">
                  <a:solidFill>
                    <a:srgbClr val="234C93"/>
                  </a:solidFill>
                </a:rPr>
                <a:t>sistem</a:t>
              </a:r>
              <a:r>
                <a:rPr lang="en-US" sz="1600">
                  <a:solidFill>
                    <a:srgbClr val="234C93"/>
                  </a:solidFill>
                </a:rPr>
                <a:t> de MRU </a:t>
              </a:r>
              <a:r>
                <a:rPr lang="en-US" sz="1600" err="1">
                  <a:solidFill>
                    <a:srgbClr val="234C93"/>
                  </a:solidFill>
                </a:rPr>
                <a:t>orientat</a:t>
              </a:r>
              <a:r>
                <a:rPr lang="en-US" sz="1600">
                  <a:solidFill>
                    <a:srgbClr val="234C93"/>
                  </a:solidFill>
                </a:rPr>
                <a:t> </a:t>
              </a:r>
              <a:r>
                <a:rPr lang="en-US" sz="1600" err="1">
                  <a:solidFill>
                    <a:srgbClr val="234C93"/>
                  </a:solidFill>
                </a:rPr>
                <a:t>spre</a:t>
              </a:r>
              <a:r>
                <a:rPr lang="en-US" sz="1600">
                  <a:solidFill>
                    <a:srgbClr val="234C93"/>
                  </a:solidFill>
                </a:rPr>
                <a:t> </a:t>
              </a:r>
              <a:r>
                <a:rPr lang="en-US" sz="1600" err="1">
                  <a:solidFill>
                    <a:srgbClr val="234C93"/>
                  </a:solidFill>
                </a:rPr>
                <a:t>performanță</a:t>
              </a:r>
              <a:r>
                <a:rPr lang="en-US" sz="1600">
                  <a:solidFill>
                    <a:srgbClr val="234C93"/>
                  </a:solidFill>
                </a:rPr>
                <a:t>, cu </a:t>
              </a:r>
              <a:r>
                <a:rPr lang="en-US" sz="1600" err="1">
                  <a:solidFill>
                    <a:srgbClr val="234C93"/>
                  </a:solidFill>
                </a:rPr>
                <a:t>recrutare</a:t>
              </a:r>
              <a:r>
                <a:rPr lang="en-US" sz="1600">
                  <a:solidFill>
                    <a:srgbClr val="234C93"/>
                  </a:solidFill>
                </a:rPr>
                <a:t> și </a:t>
              </a:r>
              <a:r>
                <a:rPr lang="en-US" sz="1600" err="1">
                  <a:solidFill>
                    <a:srgbClr val="234C93"/>
                  </a:solidFill>
                </a:rPr>
                <a:t>evaluare</a:t>
              </a:r>
              <a:r>
                <a:rPr lang="en-US" sz="1600">
                  <a:solidFill>
                    <a:srgbClr val="234C93"/>
                  </a:solidFill>
                </a:rPr>
                <a:t> </a:t>
              </a:r>
              <a:r>
                <a:rPr lang="en-US" sz="1600" err="1">
                  <a:solidFill>
                    <a:srgbClr val="234C93"/>
                  </a:solidFill>
                </a:rPr>
                <a:t>bazate</a:t>
              </a:r>
              <a:r>
                <a:rPr lang="en-US" sz="1600">
                  <a:solidFill>
                    <a:srgbClr val="234C93"/>
                  </a:solidFill>
                </a:rPr>
                <a:t> pe </a:t>
              </a:r>
              <a:r>
                <a:rPr lang="en-US" sz="1600" err="1">
                  <a:solidFill>
                    <a:srgbClr val="234C93"/>
                  </a:solidFill>
                </a:rPr>
                <a:t>competențe</a:t>
              </a:r>
              <a:r>
                <a:rPr lang="en-US" sz="1600">
                  <a:solidFill>
                    <a:srgbClr val="234C93"/>
                  </a:solidFill>
                </a:rPr>
                <a:t> </a:t>
              </a:r>
              <a:r>
                <a:rPr lang="en-US" sz="1600" err="1">
                  <a:solidFill>
                    <a:srgbClr val="234C93"/>
                  </a:solidFill>
                </a:rPr>
                <a:t>specifice</a:t>
              </a:r>
              <a:r>
                <a:rPr lang="en-US" sz="1600">
                  <a:solidFill>
                    <a:srgbClr val="234C93"/>
                  </a:solidFill>
                </a:rPr>
                <a:t>.</a:t>
              </a:r>
              <a:endParaRPr lang="ro-RO" sz="1600">
                <a:solidFill>
                  <a:srgbClr val="234C93"/>
                </a:solidFill>
              </a:endParaRPr>
            </a:p>
            <a:p>
              <a:pPr marL="285750" indent="-285750">
                <a:buSzPct val="50000"/>
                <a:buFont typeface="Arial" panose="020B0604020202020204" pitchFamily="34" charset="0"/>
                <a:buChar char="►"/>
              </a:pPr>
              <a:r>
                <a:rPr lang="en-US" sz="1600" err="1">
                  <a:solidFill>
                    <a:srgbClr val="234C93"/>
                  </a:solidFill>
                </a:rPr>
                <a:t>Promov</a:t>
              </a:r>
              <a:r>
                <a:rPr lang="ro-RO" sz="1600" err="1">
                  <a:solidFill>
                    <a:srgbClr val="234C93"/>
                  </a:solidFill>
                </a:rPr>
                <a:t>area</a:t>
              </a:r>
              <a:r>
                <a:rPr lang="en-US" sz="1600">
                  <a:solidFill>
                    <a:srgbClr val="234C93"/>
                  </a:solidFill>
                </a:rPr>
                <a:t> </a:t>
              </a:r>
              <a:r>
                <a:rPr lang="en-US" sz="1600" err="1">
                  <a:solidFill>
                    <a:srgbClr val="234C93"/>
                  </a:solidFill>
                </a:rPr>
                <a:t>dezvolt</a:t>
              </a:r>
              <a:r>
                <a:rPr lang="ro-RO" sz="1600" err="1">
                  <a:solidFill>
                    <a:srgbClr val="234C93"/>
                  </a:solidFill>
                </a:rPr>
                <a:t>ării</a:t>
              </a:r>
              <a:r>
                <a:rPr lang="en-US" sz="1600">
                  <a:solidFill>
                    <a:srgbClr val="234C93"/>
                  </a:solidFill>
                </a:rPr>
                <a:t> </a:t>
              </a:r>
              <a:r>
                <a:rPr lang="en-US" sz="1600" err="1">
                  <a:solidFill>
                    <a:srgbClr val="234C93"/>
                  </a:solidFill>
                </a:rPr>
                <a:t>profesional</a:t>
              </a:r>
              <a:r>
                <a:rPr lang="ro-RO" sz="1600">
                  <a:solidFill>
                    <a:srgbClr val="234C93"/>
                  </a:solidFill>
                </a:rPr>
                <a:t>e</a:t>
              </a:r>
              <a:r>
                <a:rPr lang="en-US" sz="1600">
                  <a:solidFill>
                    <a:srgbClr val="234C93"/>
                  </a:solidFill>
                </a:rPr>
                <a:t> și</a:t>
              </a:r>
              <a:r>
                <a:rPr lang="ro-RO" sz="1600">
                  <a:solidFill>
                    <a:srgbClr val="234C93"/>
                  </a:solidFill>
                </a:rPr>
                <a:t> a</a:t>
              </a:r>
              <a:r>
                <a:rPr lang="en-US" sz="1600">
                  <a:solidFill>
                    <a:srgbClr val="234C93"/>
                  </a:solidFill>
                </a:rPr>
                <a:t> </a:t>
              </a:r>
              <a:r>
                <a:rPr lang="en-US" sz="1600" err="1">
                  <a:solidFill>
                    <a:srgbClr val="234C93"/>
                  </a:solidFill>
                </a:rPr>
                <a:t>motivați</a:t>
              </a:r>
              <a:r>
                <a:rPr lang="ro-RO" sz="1600">
                  <a:solidFill>
                    <a:srgbClr val="234C93"/>
                  </a:solidFill>
                </a:rPr>
                <a:t>ei</a:t>
              </a:r>
              <a:r>
                <a:rPr lang="en-US" sz="1600">
                  <a:solidFill>
                    <a:srgbClr val="234C93"/>
                  </a:solidFill>
                </a:rPr>
                <a:t> </a:t>
              </a:r>
              <a:r>
                <a:rPr lang="en-US" sz="1600" err="1">
                  <a:solidFill>
                    <a:srgbClr val="234C93"/>
                  </a:solidFill>
                </a:rPr>
                <a:t>angajaților</a:t>
              </a:r>
              <a:r>
                <a:rPr lang="en-US" sz="1600">
                  <a:solidFill>
                    <a:srgbClr val="234C93"/>
                  </a:solidFill>
                </a:rPr>
                <a:t>, </a:t>
              </a:r>
              <a:r>
                <a:rPr lang="en-US" sz="1600" err="1">
                  <a:solidFill>
                    <a:srgbClr val="234C93"/>
                  </a:solidFill>
                </a:rPr>
                <a:t>aliniind</a:t>
              </a:r>
              <a:r>
                <a:rPr lang="en-US" sz="1600">
                  <a:solidFill>
                    <a:srgbClr val="234C93"/>
                  </a:solidFill>
                </a:rPr>
                <a:t> </a:t>
              </a:r>
              <a:r>
                <a:rPr lang="en-US" sz="1600" err="1">
                  <a:solidFill>
                    <a:srgbClr val="234C93"/>
                  </a:solidFill>
                </a:rPr>
                <a:t>activitatea</a:t>
              </a:r>
              <a:r>
                <a:rPr lang="en-US" sz="1600">
                  <a:solidFill>
                    <a:srgbClr val="234C93"/>
                  </a:solidFill>
                </a:rPr>
                <a:t> la </a:t>
              </a:r>
              <a:r>
                <a:rPr lang="en-US" sz="1600" err="1">
                  <a:solidFill>
                    <a:srgbClr val="234C93"/>
                  </a:solidFill>
                </a:rPr>
                <a:t>obiectivele</a:t>
              </a:r>
              <a:r>
                <a:rPr lang="en-US" sz="1600">
                  <a:solidFill>
                    <a:srgbClr val="234C93"/>
                  </a:solidFill>
                </a:rPr>
                <a:t> </a:t>
              </a:r>
              <a:r>
                <a:rPr lang="en-US" sz="1600" err="1">
                  <a:solidFill>
                    <a:srgbClr val="234C93"/>
                  </a:solidFill>
                </a:rPr>
                <a:t>organizaționale</a:t>
              </a:r>
              <a:endParaRPr lang="en-US" sz="1600">
                <a:solidFill>
                  <a:srgbClr val="234C93"/>
                </a:solidFill>
              </a:endParaRPr>
            </a:p>
          </p:txBody>
        </p:sp>
        <p:sp>
          <p:nvSpPr>
            <p:cNvPr id="10" name="TextBox 9">
              <a:extLst>
                <a:ext uri="{FF2B5EF4-FFF2-40B4-BE49-F238E27FC236}">
                  <a16:creationId xmlns:a16="http://schemas.microsoft.com/office/drawing/2014/main" id="{FA44871D-AABE-02E1-9E42-BEC68F4FFEB8}"/>
                </a:ext>
              </a:extLst>
            </p:cNvPr>
            <p:cNvSpPr txBox="1"/>
            <p:nvPr/>
          </p:nvSpPr>
          <p:spPr>
            <a:xfrm>
              <a:off x="1031870" y="1759123"/>
              <a:ext cx="2646076" cy="1620376"/>
            </a:xfrm>
            <a:prstGeom prst="rect">
              <a:avLst/>
            </a:prstGeom>
            <a:noFill/>
          </p:spPr>
          <p:txBody>
            <a:bodyPr wrap="square">
              <a:spAutoFit/>
            </a:bodyPr>
            <a:lstStyle/>
            <a:p>
              <a:pPr marL="285750" indent="-285750">
                <a:buSzPct val="50000"/>
                <a:buFont typeface="Arial" panose="020B0604020202020204" pitchFamily="34" charset="0"/>
                <a:buChar char="►"/>
              </a:pPr>
              <a:r>
                <a:rPr lang="ro-RO" sz="1600" dirty="0">
                  <a:solidFill>
                    <a:srgbClr val="234C93"/>
                  </a:solidFill>
                </a:rPr>
                <a:t>EUR 144.000: </a:t>
              </a:r>
              <a:r>
                <a:rPr lang="en-US" sz="1600" b="0" i="0" dirty="0" err="1">
                  <a:solidFill>
                    <a:srgbClr val="234C93"/>
                  </a:solidFill>
                  <a:effectLst/>
                </a:rPr>
                <a:t>Sesiuni</a:t>
              </a:r>
              <a:r>
                <a:rPr lang="en-US" sz="1600" b="0" i="0" dirty="0">
                  <a:solidFill>
                    <a:srgbClr val="234C93"/>
                  </a:solidFill>
                  <a:effectLst/>
                </a:rPr>
                <a:t> de </a:t>
              </a:r>
              <a:r>
                <a:rPr lang="en-US" sz="1600" b="0" i="0" dirty="0" err="1">
                  <a:solidFill>
                    <a:srgbClr val="234C93"/>
                  </a:solidFill>
                  <a:effectLst/>
                </a:rPr>
                <a:t>instruire</a:t>
              </a:r>
              <a:r>
                <a:rPr lang="en-US" sz="1600" b="0" i="0" dirty="0">
                  <a:solidFill>
                    <a:srgbClr val="234C93"/>
                  </a:solidFill>
                  <a:effectLst/>
                </a:rPr>
                <a:t> </a:t>
              </a:r>
              <a:r>
                <a:rPr lang="en-US" sz="1600" b="0" i="0" dirty="0" err="1">
                  <a:solidFill>
                    <a:srgbClr val="234C93"/>
                  </a:solidFill>
                  <a:effectLst/>
                </a:rPr>
                <a:t>pentru</a:t>
              </a:r>
              <a:r>
                <a:rPr lang="en-US" sz="1600" b="0" i="0" dirty="0">
                  <a:solidFill>
                    <a:srgbClr val="234C93"/>
                  </a:solidFill>
                  <a:effectLst/>
                </a:rPr>
                <a:t> </a:t>
              </a:r>
              <a:r>
                <a:rPr lang="en-US" sz="1600" b="0" i="0" dirty="0" err="1">
                  <a:solidFill>
                    <a:srgbClr val="234C93"/>
                  </a:solidFill>
                  <a:effectLst/>
                </a:rPr>
                <a:t>departamentele</a:t>
              </a:r>
              <a:r>
                <a:rPr lang="en-US" sz="1600" b="0" i="0" dirty="0">
                  <a:solidFill>
                    <a:srgbClr val="234C93"/>
                  </a:solidFill>
                  <a:effectLst/>
                </a:rPr>
                <a:t> de RU </a:t>
              </a:r>
              <a:r>
                <a:rPr lang="en-US" sz="1600" b="0" i="0" dirty="0" err="1">
                  <a:solidFill>
                    <a:srgbClr val="234C93"/>
                  </a:solidFill>
                  <a:effectLst/>
                </a:rPr>
                <a:t>și</a:t>
              </a:r>
              <a:r>
                <a:rPr lang="en-US" sz="1600" b="0" i="0" dirty="0">
                  <a:solidFill>
                    <a:srgbClr val="234C93"/>
                  </a:solidFill>
                  <a:effectLst/>
                </a:rPr>
                <a:t> </a:t>
              </a:r>
              <a:r>
                <a:rPr lang="en-US" sz="1600" b="0" i="0" dirty="0" err="1">
                  <a:solidFill>
                    <a:srgbClr val="234C93"/>
                  </a:solidFill>
                  <a:effectLst/>
                </a:rPr>
                <a:t>managerii</a:t>
              </a:r>
              <a:r>
                <a:rPr lang="en-US" sz="1600" b="0" i="0" dirty="0">
                  <a:solidFill>
                    <a:srgbClr val="234C93"/>
                  </a:solidFill>
                  <a:effectLst/>
                </a:rPr>
                <a:t> </a:t>
              </a:r>
              <a:r>
                <a:rPr lang="en-US" sz="1600" b="0" i="0" dirty="0" err="1">
                  <a:solidFill>
                    <a:srgbClr val="234C93"/>
                  </a:solidFill>
                  <a:effectLst/>
                </a:rPr>
                <a:t>implicați</a:t>
              </a:r>
              <a:r>
                <a:rPr lang="en-US" sz="1600" b="0" i="0" dirty="0">
                  <a:solidFill>
                    <a:srgbClr val="234C93"/>
                  </a:solidFill>
                  <a:effectLst/>
                </a:rPr>
                <a:t> </a:t>
              </a:r>
              <a:r>
                <a:rPr lang="en-US" sz="1600" b="0" i="0" dirty="0" err="1">
                  <a:solidFill>
                    <a:srgbClr val="234C93"/>
                  </a:solidFill>
                  <a:effectLst/>
                </a:rPr>
                <a:t>în</a:t>
              </a:r>
              <a:r>
                <a:rPr lang="en-US" sz="1600" b="0" i="0" dirty="0">
                  <a:solidFill>
                    <a:srgbClr val="234C93"/>
                  </a:solidFill>
                  <a:effectLst/>
                </a:rPr>
                <a:t> MRU </a:t>
              </a:r>
              <a:r>
                <a:rPr lang="ro-RO" sz="1600" b="0" i="0" dirty="0">
                  <a:solidFill>
                    <a:srgbClr val="234C93"/>
                  </a:solidFill>
                  <a:effectLst/>
                </a:rPr>
                <a:t>la nivel local (dincolo de cele oferite prin proiect</a:t>
              </a:r>
            </a:p>
            <a:p>
              <a:pPr marL="285750" indent="-285750">
                <a:buSzPct val="50000"/>
                <a:buFont typeface="Arial" panose="020B0604020202020204" pitchFamily="34" charset="0"/>
                <a:buChar char="►"/>
              </a:pPr>
              <a:r>
                <a:rPr lang="ro-RO" sz="1600" dirty="0">
                  <a:solidFill>
                    <a:srgbClr val="234C93"/>
                  </a:solidFill>
                </a:rPr>
                <a:t>EUR 500.000: </a:t>
              </a:r>
              <a:r>
                <a:rPr lang="it-IT" sz="1600" dirty="0">
                  <a:solidFill>
                    <a:srgbClr val="234C93"/>
                  </a:solidFill>
                </a:rPr>
                <a:t>Elaborarea unui compendium de competențe specifice cheie asociate domeniilor funcționale </a:t>
              </a:r>
              <a:endParaRPr lang="ro-RO" sz="1600" dirty="0">
                <a:solidFill>
                  <a:srgbClr val="234C93"/>
                </a:solidFill>
              </a:endParaRPr>
            </a:p>
          </p:txBody>
        </p:sp>
        <p:cxnSp>
          <p:nvCxnSpPr>
            <p:cNvPr id="11" name="Straight Connector 10">
              <a:extLst>
                <a:ext uri="{FF2B5EF4-FFF2-40B4-BE49-F238E27FC236}">
                  <a16:creationId xmlns:a16="http://schemas.microsoft.com/office/drawing/2014/main" id="{7CC0E2CF-8892-0C22-AA3C-264134B666D8}"/>
                </a:ext>
              </a:extLst>
            </p:cNvPr>
            <p:cNvCxnSpPr>
              <a:cxnSpLocks/>
            </p:cNvCxnSpPr>
            <p:nvPr/>
          </p:nvCxnSpPr>
          <p:spPr>
            <a:xfrm>
              <a:off x="4070494" y="1274553"/>
              <a:ext cx="6122" cy="5126247"/>
            </a:xfrm>
            <a:prstGeom prst="line">
              <a:avLst/>
            </a:prstGeom>
            <a:ln w="19050">
              <a:solidFill>
                <a:srgbClr val="BDE3FF"/>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CE82E1C-DA59-3389-AA60-6697D8C02955}"/>
                </a:ext>
              </a:extLst>
            </p:cNvPr>
            <p:cNvGrpSpPr/>
            <p:nvPr/>
          </p:nvGrpSpPr>
          <p:grpSpPr>
            <a:xfrm>
              <a:off x="9847912" y="3574922"/>
              <a:ext cx="155963" cy="2090177"/>
              <a:chOff x="2213898" y="4134215"/>
              <a:chExt cx="103411" cy="2014793"/>
            </a:xfrm>
            <a:solidFill>
              <a:schemeClr val="tx1">
                <a:lumMod val="75000"/>
              </a:schemeClr>
            </a:solidFill>
          </p:grpSpPr>
          <p:sp>
            <p:nvSpPr>
              <p:cNvPr id="42" name="Line 55" descr="© INSCALE GmbH, 26.05.2010&#10;http://www.presentationload.com/">
                <a:extLst>
                  <a:ext uri="{FF2B5EF4-FFF2-40B4-BE49-F238E27FC236}">
                    <a16:creationId xmlns:a16="http://schemas.microsoft.com/office/drawing/2014/main" id="{4CDF01E6-D825-49E5-A613-370B6F23550B}"/>
                  </a:ext>
                </a:extLst>
              </p:cNvPr>
              <p:cNvSpPr>
                <a:spLocks noChangeShapeType="1"/>
              </p:cNvSpPr>
              <p:nvPr/>
            </p:nvSpPr>
            <p:spPr bwMode="gray">
              <a:xfrm flipH="1" flipV="1">
                <a:off x="2265603" y="4134215"/>
                <a:ext cx="0" cy="2014793"/>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43" name="Gleichschenkliges Dreieck 67">
                <a:extLst>
                  <a:ext uri="{FF2B5EF4-FFF2-40B4-BE49-F238E27FC236}">
                    <a16:creationId xmlns:a16="http://schemas.microsoft.com/office/drawing/2014/main" id="{57865BA3-F7DF-AE9C-C003-187E19A0D51E}"/>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nvGrpSpPr>
            <p:cNvPr id="13" name="Group 12">
              <a:extLst>
                <a:ext uri="{FF2B5EF4-FFF2-40B4-BE49-F238E27FC236}">
                  <a16:creationId xmlns:a16="http://schemas.microsoft.com/office/drawing/2014/main" id="{E313D092-A997-AA70-ED82-D75EA1E851A3}"/>
                </a:ext>
              </a:extLst>
            </p:cNvPr>
            <p:cNvGrpSpPr/>
            <p:nvPr/>
          </p:nvGrpSpPr>
          <p:grpSpPr>
            <a:xfrm>
              <a:off x="4400552" y="3233048"/>
              <a:ext cx="7429498" cy="371345"/>
              <a:chOff x="77233" y="3129282"/>
              <a:chExt cx="6573440" cy="371345"/>
            </a:xfrm>
          </p:grpSpPr>
          <p:sp>
            <p:nvSpPr>
              <p:cNvPr id="38" name="Rechteck 48">
                <a:extLst>
                  <a:ext uri="{FF2B5EF4-FFF2-40B4-BE49-F238E27FC236}">
                    <a16:creationId xmlns:a16="http://schemas.microsoft.com/office/drawing/2014/main" id="{5B66B259-8643-0536-8F20-D328B294237C}"/>
                  </a:ext>
                </a:extLst>
              </p:cNvPr>
              <p:cNvSpPr/>
              <p:nvPr/>
            </p:nvSpPr>
            <p:spPr bwMode="auto">
              <a:xfrm>
                <a:off x="77233" y="3134025"/>
                <a:ext cx="1645920" cy="365760"/>
              </a:xfrm>
              <a:prstGeom prst="rect">
                <a:avLst/>
              </a:prstGeom>
              <a:solidFill>
                <a:schemeClr val="accent5"/>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b="1" noProof="1">
                    <a:solidFill>
                      <a:schemeClr val="bg1"/>
                    </a:solidFill>
                  </a:rPr>
                  <a:t>20</a:t>
                </a:r>
                <a:r>
                  <a:rPr lang="ro-RO" sz="2000" b="1" noProof="1">
                    <a:solidFill>
                      <a:schemeClr val="bg1"/>
                    </a:solidFill>
                  </a:rPr>
                  <a:t>24</a:t>
                </a:r>
                <a:endParaRPr lang="en-US" sz="2000" b="1" noProof="1">
                  <a:solidFill>
                    <a:schemeClr val="bg1"/>
                  </a:solidFill>
                </a:endParaRPr>
              </a:p>
            </p:txBody>
          </p:sp>
          <p:sp>
            <p:nvSpPr>
              <p:cNvPr id="39" name="Rechteck 49">
                <a:extLst>
                  <a:ext uri="{FF2B5EF4-FFF2-40B4-BE49-F238E27FC236}">
                    <a16:creationId xmlns:a16="http://schemas.microsoft.com/office/drawing/2014/main" id="{9081CA38-1DDE-5540-F780-FE376589A596}"/>
                  </a:ext>
                </a:extLst>
              </p:cNvPr>
              <p:cNvSpPr/>
              <p:nvPr/>
            </p:nvSpPr>
            <p:spPr bwMode="auto">
              <a:xfrm>
                <a:off x="1729153" y="3134867"/>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a:t>
                </a:r>
                <a:r>
                  <a:rPr lang="ro-RO" sz="2000" noProof="1">
                    <a:solidFill>
                      <a:srgbClr val="000000"/>
                    </a:solidFill>
                  </a:rPr>
                  <a:t>025</a:t>
                </a:r>
                <a:endParaRPr lang="en-US" sz="2000" noProof="1">
                  <a:solidFill>
                    <a:srgbClr val="000000"/>
                  </a:solidFill>
                </a:endParaRPr>
              </a:p>
            </p:txBody>
          </p:sp>
          <p:sp>
            <p:nvSpPr>
              <p:cNvPr id="40" name="Rechteck 43">
                <a:extLst>
                  <a:ext uri="{FF2B5EF4-FFF2-40B4-BE49-F238E27FC236}">
                    <a16:creationId xmlns:a16="http://schemas.microsoft.com/office/drawing/2014/main" id="{05B41340-D605-6E4C-5993-7813B33CE42D}"/>
                  </a:ext>
                </a:extLst>
              </p:cNvPr>
              <p:cNvSpPr/>
              <p:nvPr/>
            </p:nvSpPr>
            <p:spPr bwMode="auto">
              <a:xfrm>
                <a:off x="3353785" y="3132833"/>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20</a:t>
                </a:r>
                <a:r>
                  <a:rPr lang="ro-RO" sz="2000" noProof="1">
                    <a:solidFill>
                      <a:srgbClr val="000000"/>
                    </a:solidFill>
                  </a:rPr>
                  <a:t>26</a:t>
                </a:r>
                <a:endParaRPr lang="en-US" sz="2000" noProof="1">
                  <a:solidFill>
                    <a:srgbClr val="000000"/>
                  </a:solidFill>
                </a:endParaRPr>
              </a:p>
            </p:txBody>
          </p:sp>
          <p:sp>
            <p:nvSpPr>
              <p:cNvPr id="41" name="Rechteck 44">
                <a:extLst>
                  <a:ext uri="{FF2B5EF4-FFF2-40B4-BE49-F238E27FC236}">
                    <a16:creationId xmlns:a16="http://schemas.microsoft.com/office/drawing/2014/main" id="{9B4297F6-7447-963A-A7A4-F01D469E9187}"/>
                  </a:ext>
                </a:extLst>
              </p:cNvPr>
              <p:cNvSpPr/>
              <p:nvPr/>
            </p:nvSpPr>
            <p:spPr bwMode="auto">
              <a:xfrm>
                <a:off x="5004753" y="3129282"/>
                <a:ext cx="1645920" cy="365760"/>
              </a:xfrm>
              <a:prstGeom prst="rect">
                <a:avLst/>
              </a:prstGeom>
              <a:solidFill>
                <a:schemeClr val="accent5">
                  <a:lumMod val="60000"/>
                  <a:lumOff val="4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chemeClr val="tx1"/>
                    </a:solidFill>
                  </a:rPr>
                  <a:t>20</a:t>
                </a:r>
                <a:r>
                  <a:rPr lang="ro-RO" sz="2000" noProof="1">
                    <a:solidFill>
                      <a:schemeClr val="tx1"/>
                    </a:solidFill>
                  </a:rPr>
                  <a:t>27</a:t>
                </a:r>
                <a:endParaRPr lang="en-US" sz="2000" noProof="1">
                  <a:solidFill>
                    <a:schemeClr val="tx1"/>
                  </a:solidFill>
                </a:endParaRPr>
              </a:p>
            </p:txBody>
          </p:sp>
        </p:grpSp>
        <p:grpSp>
          <p:nvGrpSpPr>
            <p:cNvPr id="14" name="Group 13">
              <a:extLst>
                <a:ext uri="{FF2B5EF4-FFF2-40B4-BE49-F238E27FC236}">
                  <a16:creationId xmlns:a16="http://schemas.microsoft.com/office/drawing/2014/main" id="{7499DF24-4D68-CA5E-AFC7-29BC58BB7DEE}"/>
                </a:ext>
              </a:extLst>
            </p:cNvPr>
            <p:cNvGrpSpPr/>
            <p:nvPr/>
          </p:nvGrpSpPr>
          <p:grpSpPr>
            <a:xfrm>
              <a:off x="11748580" y="3598801"/>
              <a:ext cx="103410" cy="1220850"/>
              <a:chOff x="2213898" y="4134217"/>
              <a:chExt cx="103411" cy="2138153"/>
            </a:xfrm>
            <a:solidFill>
              <a:schemeClr val="tx1">
                <a:lumMod val="75000"/>
              </a:schemeClr>
            </a:solidFill>
          </p:grpSpPr>
          <p:sp>
            <p:nvSpPr>
              <p:cNvPr id="36" name="Line 55" descr="© INSCALE GmbH, 26.05.2010&#10;http://www.presentationload.com/">
                <a:extLst>
                  <a:ext uri="{FF2B5EF4-FFF2-40B4-BE49-F238E27FC236}">
                    <a16:creationId xmlns:a16="http://schemas.microsoft.com/office/drawing/2014/main" id="{99ECDD88-6546-A1AA-C3D2-1A33AC1ABB37}"/>
                  </a:ext>
                </a:extLst>
              </p:cNvPr>
              <p:cNvSpPr>
                <a:spLocks noChangeShapeType="1"/>
              </p:cNvSpPr>
              <p:nvPr/>
            </p:nvSpPr>
            <p:spPr bwMode="gray">
              <a:xfrm flipH="1" flipV="1">
                <a:off x="2265601" y="4134217"/>
                <a:ext cx="13538" cy="2138153"/>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7" name="Gleichschenkliges Dreieck 67">
                <a:extLst>
                  <a:ext uri="{FF2B5EF4-FFF2-40B4-BE49-F238E27FC236}">
                    <a16:creationId xmlns:a16="http://schemas.microsoft.com/office/drawing/2014/main" id="{DA2D8F51-6AD7-3C46-0C26-5F4C33B28677}"/>
                  </a:ext>
                </a:extLst>
              </p:cNvPr>
              <p:cNvSpPr/>
              <p:nvPr/>
            </p:nvSpPr>
            <p:spPr bwMode="auto">
              <a:xfrm flipH="1" flipV="1">
                <a:off x="2213898" y="4134220"/>
                <a:ext cx="103411" cy="91966"/>
              </a:xfrm>
              <a:prstGeom prst="triangle">
                <a:avLst/>
              </a:prstGeom>
              <a:grpFill/>
              <a:ln w="12700">
                <a:solidFill>
                  <a:schemeClr val="tx1">
                    <a:lumMod val="75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nvGrpSpPr>
            <p:cNvPr id="15" name="Group 14">
              <a:extLst>
                <a:ext uri="{FF2B5EF4-FFF2-40B4-BE49-F238E27FC236}">
                  <a16:creationId xmlns:a16="http://schemas.microsoft.com/office/drawing/2014/main" id="{A03BFE64-4491-A189-1ED8-DE9F9BEF9D84}"/>
                </a:ext>
              </a:extLst>
            </p:cNvPr>
            <p:cNvGrpSpPr/>
            <p:nvPr/>
          </p:nvGrpSpPr>
          <p:grpSpPr>
            <a:xfrm>
              <a:off x="6210474" y="3587482"/>
              <a:ext cx="103411" cy="1684340"/>
              <a:chOff x="2213898" y="4134217"/>
              <a:chExt cx="103411" cy="1684340"/>
            </a:xfrm>
            <a:solidFill>
              <a:schemeClr val="tx1">
                <a:lumMod val="75000"/>
              </a:schemeClr>
            </a:solidFill>
          </p:grpSpPr>
          <p:sp>
            <p:nvSpPr>
              <p:cNvPr id="34" name="Line 55" descr="© INSCALE GmbH, 26.05.2010&#10;http://www.presentationload.com/">
                <a:extLst>
                  <a:ext uri="{FF2B5EF4-FFF2-40B4-BE49-F238E27FC236}">
                    <a16:creationId xmlns:a16="http://schemas.microsoft.com/office/drawing/2014/main" id="{E3E3BEAB-8636-C632-3E0E-2C352366F92A}"/>
                  </a:ext>
                </a:extLst>
              </p:cNvPr>
              <p:cNvSpPr>
                <a:spLocks noChangeShapeType="1"/>
              </p:cNvSpPr>
              <p:nvPr/>
            </p:nvSpPr>
            <p:spPr bwMode="gray">
              <a:xfrm flipH="1" flipV="1">
                <a:off x="2265602" y="4134217"/>
                <a:ext cx="4537" cy="168434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5" name="Gleichschenkliges Dreieck 67">
                <a:extLst>
                  <a:ext uri="{FF2B5EF4-FFF2-40B4-BE49-F238E27FC236}">
                    <a16:creationId xmlns:a16="http://schemas.microsoft.com/office/drawing/2014/main" id="{192A36DD-66FB-3AE2-5E94-D2C8F9D1B57A}"/>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sp>
          <p:nvSpPr>
            <p:cNvPr id="16" name="Arrow: Right 15">
              <a:extLst>
                <a:ext uri="{FF2B5EF4-FFF2-40B4-BE49-F238E27FC236}">
                  <a16:creationId xmlns:a16="http://schemas.microsoft.com/office/drawing/2014/main" id="{5B4A1E98-0E9E-D44A-4006-0E24A0B87D58}"/>
                </a:ext>
              </a:extLst>
            </p:cNvPr>
            <p:cNvSpPr/>
            <p:nvPr/>
          </p:nvSpPr>
          <p:spPr>
            <a:xfrm>
              <a:off x="8174636" y="1731925"/>
              <a:ext cx="1731863" cy="136352"/>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500" i="1" noProof="1">
                <a:solidFill>
                  <a:schemeClr val="accent5"/>
                </a:solidFill>
                <a:cs typeface="Arial"/>
              </a:endParaRPr>
            </a:p>
            <a:p>
              <a:pPr algn="r" fontAlgn="base">
                <a:spcBef>
                  <a:spcPct val="50000"/>
                </a:spcBef>
                <a:spcAft>
                  <a:spcPct val="0"/>
                </a:spcAft>
              </a:pPr>
              <a:r>
                <a:rPr lang="ro-RO" sz="1200" i="1" noProof="1">
                  <a:solidFill>
                    <a:schemeClr val="accent5"/>
                  </a:solidFill>
                  <a:cs typeface="Arial"/>
                </a:rPr>
                <a:t>Transformarea posturilor de </a:t>
              </a:r>
              <a:r>
                <a:rPr lang="ro-RO" sz="1200" b="1" i="1" noProof="1">
                  <a:solidFill>
                    <a:schemeClr val="accent5"/>
                  </a:solidFill>
                  <a:cs typeface="Arial"/>
                </a:rPr>
                <a:t>Expert </a:t>
              </a:r>
            </a:p>
            <a:p>
              <a:pPr algn="r" fontAlgn="base">
                <a:spcBef>
                  <a:spcPct val="50000"/>
                </a:spcBef>
                <a:spcAft>
                  <a:spcPct val="0"/>
                </a:spcAft>
              </a:pPr>
              <a:r>
                <a:rPr lang="ro-RO" sz="1200" i="1" noProof="1">
                  <a:solidFill>
                    <a:schemeClr val="accent5"/>
                  </a:solidFill>
                  <a:cs typeface="Arial"/>
                </a:rPr>
                <a:t>Revizuirea fișelor de post pentru </a:t>
              </a:r>
              <a:r>
                <a:rPr lang="ro-RO" sz="1200" b="1" i="1" noProof="1">
                  <a:solidFill>
                    <a:schemeClr val="accent5"/>
                  </a:solidFill>
                  <a:cs typeface="Arial"/>
                </a:rPr>
                <a:t>Inspectori</a:t>
              </a:r>
              <a:r>
                <a:rPr lang="ro-RO" sz="1200" i="1" noProof="1">
                  <a:solidFill>
                    <a:schemeClr val="accent5"/>
                  </a:solidFill>
                  <a:cs typeface="Arial"/>
                </a:rPr>
                <a:t> și transformarea în posturi de Consilier, după caz</a:t>
              </a:r>
            </a:p>
            <a:p>
              <a:pPr algn="r" fontAlgn="base">
                <a:spcBef>
                  <a:spcPct val="50000"/>
                </a:spcBef>
                <a:spcAft>
                  <a:spcPct val="0"/>
                </a:spcAft>
              </a:pPr>
              <a:r>
                <a:rPr lang="ro-RO" sz="1200" b="1" i="1" noProof="1">
                  <a:solidFill>
                    <a:schemeClr val="accent5"/>
                  </a:solidFill>
                  <a:cs typeface="Arial"/>
                </a:rPr>
                <a:t>Introducerea atribuțiilor manageriale în fișele de post</a:t>
              </a:r>
            </a:p>
          </p:txBody>
        </p:sp>
        <p:sp>
          <p:nvSpPr>
            <p:cNvPr id="17" name="Arrow: Right 16">
              <a:extLst>
                <a:ext uri="{FF2B5EF4-FFF2-40B4-BE49-F238E27FC236}">
                  <a16:creationId xmlns:a16="http://schemas.microsoft.com/office/drawing/2014/main" id="{7F2BB0AB-CBE8-5866-8054-EBED2F4DB469}"/>
                </a:ext>
              </a:extLst>
            </p:cNvPr>
            <p:cNvSpPr/>
            <p:nvPr/>
          </p:nvSpPr>
          <p:spPr>
            <a:xfrm>
              <a:off x="6347453" y="1731925"/>
              <a:ext cx="1640797" cy="140805"/>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chemeClr val="accent5"/>
                </a:solidFill>
                <a:cs typeface="Arial" panose="020B0604020202020204" pitchFamily="34" charset="0"/>
              </a:endParaRPr>
            </a:p>
            <a:p>
              <a:pPr algn="r" fontAlgn="base">
                <a:spcBef>
                  <a:spcPct val="50000"/>
                </a:spcBef>
                <a:spcAft>
                  <a:spcPct val="0"/>
                </a:spcAft>
              </a:pPr>
              <a:r>
                <a:rPr lang="ro-RO" sz="1200" i="1" noProof="1">
                  <a:solidFill>
                    <a:schemeClr val="accent5"/>
                  </a:solidFill>
                  <a:cs typeface="Arial"/>
                </a:rPr>
                <a:t>Finalizarea </a:t>
              </a:r>
              <a:r>
                <a:rPr lang="ro-RO" sz="1200" b="1" i="1" noProof="1">
                  <a:solidFill>
                    <a:schemeClr val="accent5"/>
                  </a:solidFill>
                  <a:cs typeface="Arial"/>
                </a:rPr>
                <a:t>compendiumului de competențe specifice cheie asociate domeniilor funcționale</a:t>
              </a:r>
              <a:r>
                <a:rPr lang="ro-RO" sz="1200" i="1" noProof="1">
                  <a:solidFill>
                    <a:schemeClr val="accent5"/>
                  </a:solidFill>
                  <a:cs typeface="Arial"/>
                </a:rPr>
                <a:t> </a:t>
              </a:r>
            </a:p>
          </p:txBody>
        </p:sp>
        <p:grpSp>
          <p:nvGrpSpPr>
            <p:cNvPr id="18" name="Group 17">
              <a:extLst>
                <a:ext uri="{FF2B5EF4-FFF2-40B4-BE49-F238E27FC236}">
                  <a16:creationId xmlns:a16="http://schemas.microsoft.com/office/drawing/2014/main" id="{C3C59EA2-7FF5-2E41-9229-1DCCC839E319}"/>
                </a:ext>
              </a:extLst>
            </p:cNvPr>
            <p:cNvGrpSpPr/>
            <p:nvPr/>
          </p:nvGrpSpPr>
          <p:grpSpPr>
            <a:xfrm>
              <a:off x="8055822" y="1614939"/>
              <a:ext cx="103331" cy="1648995"/>
              <a:chOff x="720228" y="1584870"/>
              <a:chExt cx="103331" cy="2133012"/>
            </a:xfrm>
            <a:solidFill>
              <a:schemeClr val="tx1">
                <a:lumMod val="75000"/>
              </a:schemeClr>
            </a:solidFill>
          </p:grpSpPr>
          <p:sp>
            <p:nvSpPr>
              <p:cNvPr id="32" name="Line 55" descr="© INSCALE GmbH, 26.05.2010&#10;http://www.presentationload.com/">
                <a:extLst>
                  <a:ext uri="{FF2B5EF4-FFF2-40B4-BE49-F238E27FC236}">
                    <a16:creationId xmlns:a16="http://schemas.microsoft.com/office/drawing/2014/main" id="{1778DC5B-E5D3-D6DB-E658-46477D2B1BA3}"/>
                  </a:ext>
                </a:extLst>
              </p:cNvPr>
              <p:cNvSpPr>
                <a:spLocks noChangeShapeType="1"/>
              </p:cNvSpPr>
              <p:nvPr/>
            </p:nvSpPr>
            <p:spPr bwMode="gray">
              <a:xfrm flipH="1" flipV="1">
                <a:off x="756406" y="1584870"/>
                <a:ext cx="15487" cy="2133012"/>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3" name="Gleichschenkliges Dreieck 63">
                <a:extLst>
                  <a:ext uri="{FF2B5EF4-FFF2-40B4-BE49-F238E27FC236}">
                    <a16:creationId xmlns:a16="http://schemas.microsoft.com/office/drawing/2014/main" id="{6DE1F186-F5FD-2552-1787-49E2042AA57A}"/>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sp>
          <p:nvSpPr>
            <p:cNvPr id="19" name="Arrow: Right 18">
              <a:extLst>
                <a:ext uri="{FF2B5EF4-FFF2-40B4-BE49-F238E27FC236}">
                  <a16:creationId xmlns:a16="http://schemas.microsoft.com/office/drawing/2014/main" id="{3991C799-6604-7F76-9689-EEDC9A9F7A1F}"/>
                </a:ext>
              </a:extLst>
            </p:cNvPr>
            <p:cNvSpPr/>
            <p:nvPr/>
          </p:nvSpPr>
          <p:spPr>
            <a:xfrm>
              <a:off x="4435747" y="1731117"/>
              <a:ext cx="1731844" cy="137160"/>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chemeClr val="accent5"/>
                </a:solidFill>
                <a:cs typeface="Arial" panose="020B0604020202020204" pitchFamily="34" charset="0"/>
              </a:endParaRPr>
            </a:p>
            <a:p>
              <a:pPr algn="r" fontAlgn="base">
                <a:spcBef>
                  <a:spcPct val="50000"/>
                </a:spcBef>
                <a:spcAft>
                  <a:spcPct val="0"/>
                </a:spcAft>
              </a:pPr>
              <a:r>
                <a:rPr lang="ro-RO" sz="1200" i="1" noProof="1">
                  <a:solidFill>
                    <a:schemeClr val="accent5"/>
                  </a:solidFill>
                  <a:cs typeface="Arial"/>
                </a:rPr>
                <a:t>Elaborarea </a:t>
              </a:r>
              <a:r>
                <a:rPr lang="ro-RO" sz="1200" b="1" i="1" noProof="1">
                  <a:solidFill>
                    <a:schemeClr val="accent5"/>
                  </a:solidFill>
                  <a:cs typeface="Arial"/>
                </a:rPr>
                <a:t>Ghidului de aplicare a cadrelor de competență </a:t>
              </a:r>
              <a:r>
                <a:rPr lang="ro-RO" sz="1200" i="1" noProof="1">
                  <a:solidFill>
                    <a:schemeClr val="accent5"/>
                  </a:solidFill>
                  <a:cs typeface="Arial"/>
                </a:rPr>
                <a:t>pentru funcționarii publici de conducere în procesul de</a:t>
              </a:r>
              <a:r>
                <a:rPr lang="ro-RO" sz="1200" b="1" i="1" noProof="1">
                  <a:solidFill>
                    <a:schemeClr val="accent5"/>
                  </a:solidFill>
                  <a:cs typeface="Arial"/>
                </a:rPr>
                <a:t> evaluare a performanțelor profesionale individuale </a:t>
              </a:r>
              <a:endParaRPr lang="ro-RO" sz="1200" b="1" i="1" noProof="1">
                <a:solidFill>
                  <a:schemeClr val="accent5"/>
                </a:solidFill>
                <a:cs typeface="Arial" panose="020B0604020202020204" pitchFamily="34" charset="0"/>
              </a:endParaRPr>
            </a:p>
          </p:txBody>
        </p:sp>
        <p:sp>
          <p:nvSpPr>
            <p:cNvPr id="20" name="Arrow: Right 19">
              <a:extLst>
                <a:ext uri="{FF2B5EF4-FFF2-40B4-BE49-F238E27FC236}">
                  <a16:creationId xmlns:a16="http://schemas.microsoft.com/office/drawing/2014/main" id="{B78BA9F8-B258-2C7C-5606-ABBD7F3754B6}"/>
                </a:ext>
              </a:extLst>
            </p:cNvPr>
            <p:cNvSpPr/>
            <p:nvPr/>
          </p:nvSpPr>
          <p:spPr>
            <a:xfrm>
              <a:off x="4414065" y="3670649"/>
              <a:ext cx="1791497" cy="137159"/>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chemeClr val="accent5"/>
                </a:solidFill>
                <a:cs typeface="Arial" panose="020B0604020202020204" pitchFamily="34" charset="0"/>
              </a:endParaRPr>
            </a:p>
            <a:p>
              <a:pPr algn="r" fontAlgn="base">
                <a:spcBef>
                  <a:spcPct val="50000"/>
                </a:spcBef>
                <a:spcAft>
                  <a:spcPct val="0"/>
                </a:spcAft>
              </a:pPr>
              <a:r>
                <a:rPr lang="ro-RO" sz="1200" b="1" i="1" noProof="1">
                  <a:solidFill>
                    <a:schemeClr val="accent5"/>
                  </a:solidFill>
                  <a:cs typeface="Arial"/>
                </a:rPr>
                <a:t>Instruire</a:t>
              </a:r>
              <a:r>
                <a:rPr lang="ro-RO" sz="1200" i="1" noProof="1">
                  <a:solidFill>
                    <a:schemeClr val="accent5"/>
                  </a:solidFill>
                  <a:cs typeface="Arial"/>
                </a:rPr>
                <a:t> pentru departamentele de RU și managerii implicați în MRU (</a:t>
              </a:r>
              <a:r>
                <a:rPr lang="ro-RO" sz="1200" b="1" i="1" noProof="1">
                  <a:solidFill>
                    <a:schemeClr val="accent5"/>
                  </a:solidFill>
                  <a:cs typeface="Arial"/>
                </a:rPr>
                <a:t>nivel central, teritorial, local</a:t>
              </a:r>
              <a:r>
                <a:rPr lang="ro-RO" sz="1200" i="1" noProof="1">
                  <a:solidFill>
                    <a:schemeClr val="accent5"/>
                  </a:solidFill>
                  <a:cs typeface="Arial"/>
                </a:rPr>
                <a:t>) privind aplicarea </a:t>
              </a:r>
              <a:r>
                <a:rPr lang="ro-RO" sz="1200" b="1" i="1" noProof="1">
                  <a:solidFill>
                    <a:schemeClr val="accent5"/>
                  </a:solidFill>
                  <a:cs typeface="Arial"/>
                </a:rPr>
                <a:t>metodologiei-cadru de analiză a posturilor și evaluarea performanței</a:t>
              </a:r>
            </a:p>
          </p:txBody>
        </p:sp>
        <p:sp>
          <p:nvSpPr>
            <p:cNvPr id="21" name="Arrow: Right 20">
              <a:extLst>
                <a:ext uri="{FF2B5EF4-FFF2-40B4-BE49-F238E27FC236}">
                  <a16:creationId xmlns:a16="http://schemas.microsoft.com/office/drawing/2014/main" id="{CF23A177-AA1D-B8E6-5966-C4746825328F}"/>
                </a:ext>
              </a:extLst>
            </p:cNvPr>
            <p:cNvSpPr/>
            <p:nvPr/>
          </p:nvSpPr>
          <p:spPr>
            <a:xfrm>
              <a:off x="8122687" y="3661200"/>
              <a:ext cx="1753799" cy="15331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chemeClr val="accent5"/>
                </a:solidFill>
                <a:cs typeface="Arial" panose="020B0604020202020204" pitchFamily="34" charset="0"/>
              </a:endParaRPr>
            </a:p>
            <a:p>
              <a:pPr algn="r" fontAlgn="base">
                <a:spcBef>
                  <a:spcPct val="50000"/>
                </a:spcBef>
                <a:spcAft>
                  <a:spcPct val="0"/>
                </a:spcAft>
              </a:pPr>
              <a:r>
                <a:rPr lang="ro-RO" sz="1200" b="1" i="1" noProof="1">
                  <a:solidFill>
                    <a:schemeClr val="accent5"/>
                  </a:solidFill>
                  <a:cs typeface="Arial"/>
                </a:rPr>
                <a:t>Instruire</a:t>
              </a:r>
              <a:r>
                <a:rPr lang="ro-RO" sz="1200" i="1" noProof="1">
                  <a:solidFill>
                    <a:schemeClr val="accent5"/>
                  </a:solidFill>
                  <a:cs typeface="Arial"/>
                </a:rPr>
                <a:t> pentru departamentele de RU și managerii implicați în MRU (</a:t>
              </a:r>
              <a:r>
                <a:rPr lang="ro-RO" sz="1200" b="1" i="1" noProof="1">
                  <a:solidFill>
                    <a:schemeClr val="accent5"/>
                  </a:solidFill>
                  <a:cs typeface="Arial"/>
                </a:rPr>
                <a:t>nivel local</a:t>
              </a:r>
              <a:r>
                <a:rPr lang="ro-RO" sz="1200" i="1" noProof="1">
                  <a:solidFill>
                    <a:schemeClr val="accent5"/>
                  </a:solidFill>
                  <a:cs typeface="Arial"/>
                </a:rPr>
                <a:t>) privind aplicarea </a:t>
              </a:r>
              <a:r>
                <a:rPr lang="ro-RO" sz="1200" b="1" i="1" noProof="1">
                  <a:solidFill>
                    <a:schemeClr val="accent5"/>
                  </a:solidFill>
                  <a:cs typeface="Arial"/>
                </a:rPr>
                <a:t>metodologiei-cadru de analiză a posturilor și evaluarea performanței</a:t>
              </a:r>
            </a:p>
          </p:txBody>
        </p:sp>
        <p:sp>
          <p:nvSpPr>
            <p:cNvPr id="22" name="Arrow: Right 21">
              <a:extLst>
                <a:ext uri="{FF2B5EF4-FFF2-40B4-BE49-F238E27FC236}">
                  <a16:creationId xmlns:a16="http://schemas.microsoft.com/office/drawing/2014/main" id="{FF77C3BC-B5CC-6250-B8C9-57B7597068FE}"/>
                </a:ext>
              </a:extLst>
            </p:cNvPr>
            <p:cNvSpPr/>
            <p:nvPr/>
          </p:nvSpPr>
          <p:spPr>
            <a:xfrm>
              <a:off x="4400551" y="5165087"/>
              <a:ext cx="5485179"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base">
                <a:spcBef>
                  <a:spcPct val="50000"/>
                </a:spcBef>
                <a:spcAft>
                  <a:spcPct val="0"/>
                </a:spcAft>
              </a:pPr>
              <a:endParaRPr lang="ro-RO" sz="600" i="1" noProof="1">
                <a:solidFill>
                  <a:schemeClr val="accent5"/>
                </a:solidFill>
                <a:cs typeface="Arial" panose="020B0604020202020204" pitchFamily="34" charset="0"/>
              </a:endParaRPr>
            </a:p>
            <a:p>
              <a:pPr algn="r" fontAlgn="base">
                <a:spcBef>
                  <a:spcPct val="50000"/>
                </a:spcBef>
                <a:spcAft>
                  <a:spcPct val="0"/>
                </a:spcAft>
              </a:pPr>
              <a:r>
                <a:rPr lang="ro-RO" sz="1200" i="1" noProof="1">
                  <a:solidFill>
                    <a:schemeClr val="accent5"/>
                  </a:solidFill>
                  <a:cs typeface="Arial" panose="020B0604020202020204" pitchFamily="34" charset="0"/>
                </a:rPr>
                <a:t>Optimizarea și extinderea platformei pentru Concursul Național extins pentru recrutarea la nivel local</a:t>
              </a:r>
            </a:p>
          </p:txBody>
        </p:sp>
        <p:sp>
          <p:nvSpPr>
            <p:cNvPr id="23" name="Arrow: Right 22">
              <a:extLst>
                <a:ext uri="{FF2B5EF4-FFF2-40B4-BE49-F238E27FC236}">
                  <a16:creationId xmlns:a16="http://schemas.microsoft.com/office/drawing/2014/main" id="{A2FEC613-11C4-0253-2D9B-94EE8A4D36AF}"/>
                </a:ext>
              </a:extLst>
            </p:cNvPr>
            <p:cNvSpPr/>
            <p:nvPr/>
          </p:nvSpPr>
          <p:spPr>
            <a:xfrm>
              <a:off x="4327069" y="5554264"/>
              <a:ext cx="3674577"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chemeClr val="accent5"/>
                </a:solidFill>
                <a:cs typeface="Arial" panose="020B0604020202020204" pitchFamily="34" charset="0"/>
              </a:endParaRPr>
            </a:p>
            <a:p>
              <a:pPr algn="r" fontAlgn="base">
                <a:spcBef>
                  <a:spcPct val="50000"/>
                </a:spcBef>
                <a:spcAft>
                  <a:spcPct val="0"/>
                </a:spcAft>
              </a:pPr>
              <a:r>
                <a:rPr lang="ro-RO" sz="1200" i="1" noProof="1">
                  <a:solidFill>
                    <a:schemeClr val="accent5"/>
                  </a:solidFill>
                  <a:cs typeface="Arial"/>
                </a:rPr>
                <a:t>Optimizarea și extinderea Concursului Național pentru nivelul central și teritorial</a:t>
              </a:r>
              <a:endParaRPr lang="ro-RO" sz="1200" i="1" noProof="1">
                <a:solidFill>
                  <a:schemeClr val="accent5"/>
                </a:solidFill>
                <a:cs typeface="Arial" panose="020B0604020202020204" pitchFamily="34" charset="0"/>
              </a:endParaRPr>
            </a:p>
            <a:p>
              <a:pPr algn="r" fontAlgn="base">
                <a:spcBef>
                  <a:spcPct val="50000"/>
                </a:spcBef>
                <a:spcAft>
                  <a:spcPct val="0"/>
                </a:spcAft>
              </a:pPr>
              <a:r>
                <a:rPr lang="ro-RO" sz="1200" i="1" noProof="1">
                  <a:solidFill>
                    <a:schemeClr val="accent5"/>
                  </a:solidFill>
                  <a:cs typeface="Arial"/>
                </a:rPr>
                <a:t>Optimizarea și extinderea e-ANFP și SIMRU</a:t>
              </a:r>
            </a:p>
            <a:p>
              <a:pPr algn="r" fontAlgn="base">
                <a:spcBef>
                  <a:spcPct val="50000"/>
                </a:spcBef>
                <a:spcAft>
                  <a:spcPct val="0"/>
                </a:spcAft>
              </a:pPr>
              <a:r>
                <a:rPr lang="ro-RO" sz="1200" i="1" noProof="1">
                  <a:solidFill>
                    <a:schemeClr val="accent5"/>
                  </a:solidFill>
                  <a:cs typeface="Arial"/>
                </a:rPr>
                <a:t>Extinderea SIMRU cu modulul de evaluare a performanței</a:t>
              </a:r>
            </a:p>
          </p:txBody>
        </p:sp>
        <p:sp>
          <p:nvSpPr>
            <p:cNvPr id="24" name="Arrow: Right 23">
              <a:extLst>
                <a:ext uri="{FF2B5EF4-FFF2-40B4-BE49-F238E27FC236}">
                  <a16:creationId xmlns:a16="http://schemas.microsoft.com/office/drawing/2014/main" id="{27BF0FAB-3769-A234-BEFE-FCE05B73DA05}"/>
                </a:ext>
              </a:extLst>
            </p:cNvPr>
            <p:cNvSpPr/>
            <p:nvPr/>
          </p:nvSpPr>
          <p:spPr>
            <a:xfrm>
              <a:off x="8134852" y="1022730"/>
              <a:ext cx="1741634" cy="13635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br>
                <a:rPr lang="en-US" sz="600" i="1" noProof="1">
                  <a:solidFill>
                    <a:schemeClr val="accent5"/>
                  </a:solidFill>
                  <a:cs typeface="Arial"/>
                </a:rPr>
              </a:br>
              <a:r>
                <a:rPr lang="ro-RO" sz="1100" i="1" noProof="1">
                  <a:solidFill>
                    <a:schemeClr val="accent5"/>
                  </a:solidFill>
                  <a:cs typeface="Arial"/>
                </a:rPr>
                <a:t>Încadrarea posturilor pe domenii funcționale și stabilirea de </a:t>
              </a:r>
              <a:r>
                <a:rPr lang="ro-RO" sz="1100" b="1" i="1" noProof="1">
                  <a:solidFill>
                    <a:schemeClr val="accent5"/>
                  </a:solidFill>
                  <a:cs typeface="Arial"/>
                </a:rPr>
                <a:t>competențe specifice asociate domeniilor funcționale</a:t>
              </a:r>
            </a:p>
          </p:txBody>
        </p:sp>
        <p:sp>
          <p:nvSpPr>
            <p:cNvPr id="25" name="Arrow: Right 24">
              <a:extLst>
                <a:ext uri="{FF2B5EF4-FFF2-40B4-BE49-F238E27FC236}">
                  <a16:creationId xmlns:a16="http://schemas.microsoft.com/office/drawing/2014/main" id="{366B5DF9-BE2B-62A4-8F21-E3F13EF32398}"/>
                </a:ext>
              </a:extLst>
            </p:cNvPr>
            <p:cNvSpPr/>
            <p:nvPr/>
          </p:nvSpPr>
          <p:spPr>
            <a:xfrm>
              <a:off x="9983320" y="3654613"/>
              <a:ext cx="1800732" cy="15990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chemeClr val="accent5"/>
                </a:solidFill>
                <a:cs typeface="Arial" panose="020B0604020202020204" pitchFamily="34" charset="0"/>
              </a:endParaRPr>
            </a:p>
            <a:p>
              <a:pPr algn="r" fontAlgn="base">
                <a:spcBef>
                  <a:spcPct val="50000"/>
                </a:spcBef>
                <a:spcAft>
                  <a:spcPct val="0"/>
                </a:spcAft>
              </a:pPr>
              <a:r>
                <a:rPr lang="ro-RO" sz="1200" i="1" noProof="1">
                  <a:solidFill>
                    <a:schemeClr val="accent5"/>
                  </a:solidFill>
                  <a:cs typeface="Arial"/>
                </a:rPr>
                <a:t>Modificarea fișelor de post pentru includerea competențelor aferente </a:t>
              </a:r>
              <a:r>
                <a:rPr lang="ro-RO" sz="1200" b="1" i="1" noProof="1">
                  <a:solidFill>
                    <a:schemeClr val="accent5"/>
                  </a:solidFill>
                  <a:cs typeface="Arial"/>
                </a:rPr>
                <a:t>personalului contractual</a:t>
              </a:r>
            </a:p>
          </p:txBody>
        </p:sp>
        <p:grpSp>
          <p:nvGrpSpPr>
            <p:cNvPr id="26" name="Group 25">
              <a:extLst>
                <a:ext uri="{FF2B5EF4-FFF2-40B4-BE49-F238E27FC236}">
                  <a16:creationId xmlns:a16="http://schemas.microsoft.com/office/drawing/2014/main" id="{3E029411-6D79-33BF-E93E-A37DEEFE85D9}"/>
                </a:ext>
              </a:extLst>
            </p:cNvPr>
            <p:cNvGrpSpPr/>
            <p:nvPr/>
          </p:nvGrpSpPr>
          <p:grpSpPr>
            <a:xfrm>
              <a:off x="6215935" y="1606465"/>
              <a:ext cx="103331" cy="1618109"/>
              <a:chOff x="720228" y="1624822"/>
              <a:chExt cx="103331" cy="2093060"/>
            </a:xfrm>
            <a:solidFill>
              <a:schemeClr val="tx1">
                <a:lumMod val="75000"/>
              </a:schemeClr>
            </a:solidFill>
          </p:grpSpPr>
          <p:sp>
            <p:nvSpPr>
              <p:cNvPr id="30" name="Line 55" descr="© INSCALE GmbH, 26.05.2010&#10;http://www.presentationload.com/">
                <a:extLst>
                  <a:ext uri="{FF2B5EF4-FFF2-40B4-BE49-F238E27FC236}">
                    <a16:creationId xmlns:a16="http://schemas.microsoft.com/office/drawing/2014/main" id="{8B7162BA-BAE7-B606-DAF6-C320E97E5642}"/>
                  </a:ext>
                </a:extLst>
              </p:cNvPr>
              <p:cNvSpPr>
                <a:spLocks noChangeShapeType="1"/>
              </p:cNvSpPr>
              <p:nvPr/>
            </p:nvSpPr>
            <p:spPr bwMode="gray">
              <a:xfrm flipH="1" flipV="1">
                <a:off x="769947" y="1624822"/>
                <a:ext cx="1946" cy="20930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1" name="Gleichschenkliges Dreieck 63">
                <a:extLst>
                  <a:ext uri="{FF2B5EF4-FFF2-40B4-BE49-F238E27FC236}">
                    <a16:creationId xmlns:a16="http://schemas.microsoft.com/office/drawing/2014/main" id="{8F50EBA3-371A-C95A-1671-70FB6EC3E800}"/>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grpSp>
          <p:nvGrpSpPr>
            <p:cNvPr id="27" name="Group 26">
              <a:extLst>
                <a:ext uri="{FF2B5EF4-FFF2-40B4-BE49-F238E27FC236}">
                  <a16:creationId xmlns:a16="http://schemas.microsoft.com/office/drawing/2014/main" id="{2C91327A-F8CA-BA20-966A-10A8D4B1035E}"/>
                </a:ext>
              </a:extLst>
            </p:cNvPr>
            <p:cNvGrpSpPr/>
            <p:nvPr/>
          </p:nvGrpSpPr>
          <p:grpSpPr>
            <a:xfrm>
              <a:off x="8039112" y="3598806"/>
              <a:ext cx="140457" cy="2824621"/>
              <a:chOff x="2228540" y="4134215"/>
              <a:chExt cx="74776" cy="2832486"/>
            </a:xfrm>
            <a:solidFill>
              <a:schemeClr val="tx1">
                <a:lumMod val="75000"/>
              </a:schemeClr>
            </a:solidFill>
          </p:grpSpPr>
          <p:sp>
            <p:nvSpPr>
              <p:cNvPr id="28" name="Line 55" descr="© INSCALE GmbH, 26.05.2010&#10;http://www.presentationload.com/">
                <a:extLst>
                  <a:ext uri="{FF2B5EF4-FFF2-40B4-BE49-F238E27FC236}">
                    <a16:creationId xmlns:a16="http://schemas.microsoft.com/office/drawing/2014/main" id="{0A2CDED4-AE74-77A6-EECD-189B9036F4F8}"/>
                  </a:ext>
                </a:extLst>
              </p:cNvPr>
              <p:cNvSpPr>
                <a:spLocks noChangeShapeType="1"/>
              </p:cNvSpPr>
              <p:nvPr/>
            </p:nvSpPr>
            <p:spPr bwMode="gray">
              <a:xfrm flipH="1" flipV="1">
                <a:off x="2265603" y="4134215"/>
                <a:ext cx="7261" cy="2832486"/>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29" name="Gleichschenkliges Dreieck 67">
                <a:extLst>
                  <a:ext uri="{FF2B5EF4-FFF2-40B4-BE49-F238E27FC236}">
                    <a16:creationId xmlns:a16="http://schemas.microsoft.com/office/drawing/2014/main" id="{5248B3FB-CB6E-2121-B26E-ECDA50B0BC91}"/>
                  </a:ext>
                </a:extLst>
              </p:cNvPr>
              <p:cNvSpPr/>
              <p:nvPr/>
            </p:nvSpPr>
            <p:spPr bwMode="auto">
              <a:xfrm flipH="1" flipV="1">
                <a:off x="2228540" y="4134220"/>
                <a:ext cx="74776"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spTree>
    <p:extLst>
      <p:ext uri="{BB962C8B-B14F-4D97-AF65-F5344CB8AC3E}">
        <p14:creationId xmlns:p14="http://schemas.microsoft.com/office/powerpoint/2010/main" val="515047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F9861-58B1-BCBD-AE52-8D914FA8DED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(1)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analiza</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posturilor</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6B66941A-BF21-9B89-FC98-B8F1C9ABC06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165F9168-8A1C-169A-C409-DC7CD4029D7B}"/>
              </a:ext>
            </a:extLst>
          </p:cNvPr>
          <p:cNvGrpSpPr/>
          <p:nvPr/>
        </p:nvGrpSpPr>
        <p:grpSpPr>
          <a:xfrm>
            <a:off x="985374" y="3009900"/>
            <a:ext cx="16388226" cy="1524001"/>
            <a:chOff x="495300" y="1028969"/>
            <a:chExt cx="11170181" cy="1798051"/>
          </a:xfrm>
        </p:grpSpPr>
        <p:sp>
          <p:nvSpPr>
            <p:cNvPr id="65" name="Rectangle 64">
              <a:extLst>
                <a:ext uri="{FF2B5EF4-FFF2-40B4-BE49-F238E27FC236}">
                  <a16:creationId xmlns:a16="http://schemas.microsoft.com/office/drawing/2014/main" id="{FCB46C9B-5C9D-8975-3391-31421712E711}"/>
                </a:ext>
              </a:extLst>
            </p:cNvPr>
            <p:cNvSpPr/>
            <p:nvPr/>
          </p:nvSpPr>
          <p:spPr>
            <a:xfrm>
              <a:off x="49530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dirty="0">
                  <a:ln>
                    <a:noFill/>
                  </a:ln>
                  <a:solidFill>
                    <a:srgbClr val="FFFFFF"/>
                  </a:solidFill>
                  <a:effectLst/>
                  <a:uLnTx/>
                  <a:uFillTx/>
                  <a:ea typeface="Calibri" panose="020F0502020204030204" pitchFamily="34" charset="0"/>
                  <a:cs typeface="Times New Roman" panose="02020603050405020304" pitchFamily="18" charset="0"/>
                </a:rPr>
                <a:t>Constituirea unui grup de lucru la nivelul fiecărei autorităţi şi instituţii publice</a:t>
              </a:r>
              <a:endParaRPr kumimoji="0" lang="en-US" sz="1600" b="0" i="0" u="none" strike="noStrike" kern="0" cap="none" spc="0" normalizeH="0" baseline="0" noProof="0" dirty="0">
                <a:ln>
                  <a:noFill/>
                </a:ln>
                <a:solidFill>
                  <a:srgbClr val="FFFFFF"/>
                </a:solidFill>
                <a:effectLst/>
                <a:uLnTx/>
                <a:uFillTx/>
                <a:ea typeface="+mn-ea"/>
                <a:cs typeface="+mn-cs"/>
              </a:endParaRPr>
            </a:p>
          </p:txBody>
        </p:sp>
        <p:sp>
          <p:nvSpPr>
            <p:cNvPr id="66" name="Rectangle 65">
              <a:extLst>
                <a:ext uri="{FF2B5EF4-FFF2-40B4-BE49-F238E27FC236}">
                  <a16:creationId xmlns:a16="http://schemas.microsoft.com/office/drawing/2014/main" id="{941C5EBF-90E4-242C-E4CD-7F9BA46A9B81}"/>
                </a:ext>
              </a:extLst>
            </p:cNvPr>
            <p:cNvSpPr/>
            <p:nvPr/>
          </p:nvSpPr>
          <p:spPr>
            <a:xfrm>
              <a:off x="276460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Analiza posturilor aferente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funcţiilor</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publice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şi</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identificarea necesarului de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competenţe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7" name="Rectangle 66">
              <a:extLst>
                <a:ext uri="{FF2B5EF4-FFF2-40B4-BE49-F238E27FC236}">
                  <a16:creationId xmlns:a16="http://schemas.microsoft.com/office/drawing/2014/main" id="{8C031C8B-C917-A435-9676-A8E0DEE027F9}"/>
                </a:ext>
              </a:extLst>
            </p:cNvPr>
            <p:cNvSpPr/>
            <p:nvPr/>
          </p:nvSpPr>
          <p:spPr>
            <a:xfrm>
              <a:off x="503391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Stabilirea pentru fiecare post a competenţelor generale şi a competențelor specifice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8" name="Rectangle 67">
              <a:extLst>
                <a:ext uri="{FF2B5EF4-FFF2-40B4-BE49-F238E27FC236}">
                  <a16:creationId xmlns:a16="http://schemas.microsoft.com/office/drawing/2014/main" id="{62DBE0CE-FCC7-EF29-B5BB-C78740C109EB}"/>
                </a:ext>
              </a:extLst>
            </p:cNvPr>
            <p:cNvSpPr/>
            <p:nvPr/>
          </p:nvSpPr>
          <p:spPr>
            <a:xfrm>
              <a:off x="730321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Avizarea competențelor specifice de către ANFP</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9" name="Rectangle 68">
              <a:extLst>
                <a:ext uri="{FF2B5EF4-FFF2-40B4-BE49-F238E27FC236}">
                  <a16:creationId xmlns:a16="http://schemas.microsoft.com/office/drawing/2014/main" id="{A1BCE926-0AC7-96C8-BA4A-22B88EDEF249}"/>
                </a:ext>
              </a:extLst>
            </p:cNvPr>
            <p:cNvSpPr/>
            <p:nvPr/>
          </p:nvSpPr>
          <p:spPr>
            <a:xfrm>
              <a:off x="9572521"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Întocmirea și aprobarea fișei postului standardizate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70" name="Oval 69">
              <a:extLst>
                <a:ext uri="{FF2B5EF4-FFF2-40B4-BE49-F238E27FC236}">
                  <a16:creationId xmlns:a16="http://schemas.microsoft.com/office/drawing/2014/main" id="{428FC39C-EB3D-FD88-32A5-F29AFD378B22}"/>
                </a:ext>
              </a:extLst>
            </p:cNvPr>
            <p:cNvSpPr/>
            <p:nvPr/>
          </p:nvSpPr>
          <p:spPr>
            <a:xfrm>
              <a:off x="1287427"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dirty="0">
                  <a:ln>
                    <a:noFill/>
                  </a:ln>
                  <a:solidFill>
                    <a:srgbClr val="234C93"/>
                  </a:solidFill>
                  <a:effectLst/>
                  <a:uLnTx/>
                  <a:uFillTx/>
                  <a:ea typeface="+mn-ea"/>
                  <a:cs typeface="+mn-cs"/>
                </a:rPr>
                <a:t>1</a:t>
              </a:r>
              <a:endParaRPr kumimoji="0" lang="en-US" sz="1600" b="1" i="0" u="none" strike="noStrike" kern="0" cap="none" spc="0" normalizeH="0" baseline="0" noProof="0" dirty="0">
                <a:ln>
                  <a:noFill/>
                </a:ln>
                <a:solidFill>
                  <a:srgbClr val="234C93"/>
                </a:solidFill>
                <a:effectLst/>
                <a:uLnTx/>
                <a:uFillTx/>
                <a:ea typeface="+mn-ea"/>
                <a:cs typeface="+mn-cs"/>
              </a:endParaRPr>
            </a:p>
          </p:txBody>
        </p:sp>
        <p:sp>
          <p:nvSpPr>
            <p:cNvPr id="71" name="Oval 70">
              <a:extLst>
                <a:ext uri="{FF2B5EF4-FFF2-40B4-BE49-F238E27FC236}">
                  <a16:creationId xmlns:a16="http://schemas.microsoft.com/office/drawing/2014/main" id="{B663233E-B8B8-580C-F9D7-295035CB304D}"/>
                </a:ext>
              </a:extLst>
            </p:cNvPr>
            <p:cNvSpPr/>
            <p:nvPr/>
          </p:nvSpPr>
          <p:spPr>
            <a:xfrm>
              <a:off x="3570110"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2</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2" name="Oval 71">
              <a:extLst>
                <a:ext uri="{FF2B5EF4-FFF2-40B4-BE49-F238E27FC236}">
                  <a16:creationId xmlns:a16="http://schemas.microsoft.com/office/drawing/2014/main" id="{1A6C9DBF-7189-827A-6C95-88B7EEF6511B}"/>
                </a:ext>
              </a:extLst>
            </p:cNvPr>
            <p:cNvSpPr/>
            <p:nvPr/>
          </p:nvSpPr>
          <p:spPr>
            <a:xfrm>
              <a:off x="5852791"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3</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3" name="Oval 72">
              <a:extLst>
                <a:ext uri="{FF2B5EF4-FFF2-40B4-BE49-F238E27FC236}">
                  <a16:creationId xmlns:a16="http://schemas.microsoft.com/office/drawing/2014/main" id="{1834C9E4-DE9A-0652-D4E6-0827AC6CAB3C}"/>
                </a:ext>
              </a:extLst>
            </p:cNvPr>
            <p:cNvSpPr/>
            <p:nvPr/>
          </p:nvSpPr>
          <p:spPr>
            <a:xfrm>
              <a:off x="8135472"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4</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4" name="Oval 73">
              <a:extLst>
                <a:ext uri="{FF2B5EF4-FFF2-40B4-BE49-F238E27FC236}">
                  <a16:creationId xmlns:a16="http://schemas.microsoft.com/office/drawing/2014/main" id="{0AAB88C8-D042-1632-B9D0-101A09A32A96}"/>
                </a:ext>
              </a:extLst>
            </p:cNvPr>
            <p:cNvSpPr/>
            <p:nvPr/>
          </p:nvSpPr>
          <p:spPr>
            <a:xfrm>
              <a:off x="10418154"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5</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5" name="Arrow: Chevron 74">
              <a:extLst>
                <a:ext uri="{FF2B5EF4-FFF2-40B4-BE49-F238E27FC236}">
                  <a16:creationId xmlns:a16="http://schemas.microsoft.com/office/drawing/2014/main" id="{B86F44A0-89B7-C179-33E4-4649ECEAC4CF}"/>
                </a:ext>
              </a:extLst>
            </p:cNvPr>
            <p:cNvSpPr/>
            <p:nvPr/>
          </p:nvSpPr>
          <p:spPr>
            <a:xfrm>
              <a:off x="262490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6" name="Arrow: Chevron 75">
              <a:extLst>
                <a:ext uri="{FF2B5EF4-FFF2-40B4-BE49-F238E27FC236}">
                  <a16:creationId xmlns:a16="http://schemas.microsoft.com/office/drawing/2014/main" id="{3FA5383D-B6A6-71EB-6D3E-E6217AEB39C4}"/>
                </a:ext>
              </a:extLst>
            </p:cNvPr>
            <p:cNvSpPr/>
            <p:nvPr/>
          </p:nvSpPr>
          <p:spPr>
            <a:xfrm>
              <a:off x="4897067"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7" name="Arrow: Chevron 76">
              <a:extLst>
                <a:ext uri="{FF2B5EF4-FFF2-40B4-BE49-F238E27FC236}">
                  <a16:creationId xmlns:a16="http://schemas.microsoft.com/office/drawing/2014/main" id="{A921D80E-72DB-6BCB-4D7D-81432E2ED3BD}"/>
                </a:ext>
              </a:extLst>
            </p:cNvPr>
            <p:cNvSpPr/>
            <p:nvPr/>
          </p:nvSpPr>
          <p:spPr>
            <a:xfrm>
              <a:off x="7166372"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8" name="Arrow: Chevron 77">
              <a:extLst>
                <a:ext uri="{FF2B5EF4-FFF2-40B4-BE49-F238E27FC236}">
                  <a16:creationId xmlns:a16="http://schemas.microsoft.com/office/drawing/2014/main" id="{2329AF3A-0CA8-309E-997B-9B41B0ED2C74}"/>
                </a:ext>
              </a:extLst>
            </p:cNvPr>
            <p:cNvSpPr/>
            <p:nvPr/>
          </p:nvSpPr>
          <p:spPr>
            <a:xfrm>
              <a:off x="943374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grpSp>
      <p:pic>
        <p:nvPicPr>
          <p:cNvPr id="79" name="Picture 78">
            <a:extLst>
              <a:ext uri="{FF2B5EF4-FFF2-40B4-BE49-F238E27FC236}">
                <a16:creationId xmlns:a16="http://schemas.microsoft.com/office/drawing/2014/main" id="{339A2A90-8AAF-A281-D1D5-163DF2309A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 b="2877"/>
          <a:stretch/>
        </p:blipFill>
        <p:spPr>
          <a:xfrm>
            <a:off x="985373" y="4779897"/>
            <a:ext cx="3070665" cy="2958106"/>
          </a:xfrm>
          <a:prstGeom prst="rect">
            <a:avLst/>
          </a:prstGeom>
          <a:effectLst>
            <a:outerShdw blurRad="50800" dist="38100" algn="l" rotWithShape="0">
              <a:prstClr val="black">
                <a:alpha val="40000"/>
              </a:prstClr>
            </a:outerShdw>
          </a:effectLst>
        </p:spPr>
      </p:pic>
      <p:pic>
        <p:nvPicPr>
          <p:cNvPr id="80" name="Picture 79">
            <a:extLst>
              <a:ext uri="{FF2B5EF4-FFF2-40B4-BE49-F238E27FC236}">
                <a16:creationId xmlns:a16="http://schemas.microsoft.com/office/drawing/2014/main" id="{26E311D9-B0A4-D476-0965-57BA0ABDCC45}"/>
              </a:ext>
            </a:extLst>
          </p:cNvPr>
          <p:cNvPicPr>
            <a:picLocks noChangeAspect="1"/>
          </p:cNvPicPr>
          <p:nvPr/>
        </p:nvPicPr>
        <p:blipFill rotWithShape="1">
          <a:blip r:embed="rId3"/>
          <a:srcRect b="1832"/>
          <a:stretch/>
        </p:blipFill>
        <p:spPr>
          <a:xfrm>
            <a:off x="4314763" y="4779897"/>
            <a:ext cx="3070666" cy="2807930"/>
          </a:xfrm>
          <a:prstGeom prst="rect">
            <a:avLst/>
          </a:prstGeom>
          <a:effectLst>
            <a:outerShdw blurRad="50800" dist="38100" algn="l" rotWithShape="0">
              <a:prstClr val="black">
                <a:alpha val="40000"/>
              </a:prstClr>
            </a:outerShdw>
          </a:effectLst>
        </p:spPr>
      </p:pic>
      <p:pic>
        <p:nvPicPr>
          <p:cNvPr id="81" name="Picture 80">
            <a:extLst>
              <a:ext uri="{FF2B5EF4-FFF2-40B4-BE49-F238E27FC236}">
                <a16:creationId xmlns:a16="http://schemas.microsoft.com/office/drawing/2014/main" id="{958FC676-256B-1AE3-B915-54EF35BB8C1D}"/>
              </a:ext>
            </a:extLst>
          </p:cNvPr>
          <p:cNvPicPr>
            <a:picLocks noChangeAspect="1"/>
          </p:cNvPicPr>
          <p:nvPr/>
        </p:nvPicPr>
        <p:blipFill rotWithShape="1">
          <a:blip r:embed="rId4"/>
          <a:srcRect t="791" b="2594"/>
          <a:stretch/>
        </p:blipFill>
        <p:spPr>
          <a:xfrm>
            <a:off x="7644152" y="4779897"/>
            <a:ext cx="3070667" cy="2807928"/>
          </a:xfrm>
          <a:prstGeom prst="rect">
            <a:avLst/>
          </a:prstGeom>
          <a:effectLst>
            <a:outerShdw blurRad="50800" dist="38100" algn="l" rotWithShape="0">
              <a:prstClr val="black">
                <a:alpha val="40000"/>
              </a:prstClr>
            </a:outerShdw>
          </a:effectLst>
        </p:spPr>
      </p:pic>
      <p:pic>
        <p:nvPicPr>
          <p:cNvPr id="82" name="Picture 81">
            <a:extLst>
              <a:ext uri="{FF2B5EF4-FFF2-40B4-BE49-F238E27FC236}">
                <a16:creationId xmlns:a16="http://schemas.microsoft.com/office/drawing/2014/main" id="{F0D520F3-EF55-1ADE-7FC1-24C6F7A13C20}"/>
              </a:ext>
            </a:extLst>
          </p:cNvPr>
          <p:cNvPicPr>
            <a:picLocks noChangeAspect="1"/>
          </p:cNvPicPr>
          <p:nvPr/>
        </p:nvPicPr>
        <p:blipFill>
          <a:blip r:embed="rId5"/>
          <a:stretch>
            <a:fillRect/>
          </a:stretch>
        </p:blipFill>
        <p:spPr>
          <a:xfrm>
            <a:off x="11018121" y="4779897"/>
            <a:ext cx="3075793" cy="3050816"/>
          </a:xfrm>
          <a:prstGeom prst="rect">
            <a:avLst/>
          </a:prstGeom>
          <a:effectLst>
            <a:outerShdw blurRad="50800" dist="38100" algn="l" rotWithShape="0">
              <a:prstClr val="black">
                <a:alpha val="40000"/>
              </a:prstClr>
            </a:outerShdw>
          </a:effectLst>
        </p:spPr>
      </p:pic>
      <p:pic>
        <p:nvPicPr>
          <p:cNvPr id="83" name="Picture 82">
            <a:extLst>
              <a:ext uri="{FF2B5EF4-FFF2-40B4-BE49-F238E27FC236}">
                <a16:creationId xmlns:a16="http://schemas.microsoft.com/office/drawing/2014/main" id="{48FF5B8F-7188-90E2-C813-FCE8E4CFA78C}"/>
              </a:ext>
            </a:extLst>
          </p:cNvPr>
          <p:cNvPicPr>
            <a:picLocks noChangeAspect="1"/>
          </p:cNvPicPr>
          <p:nvPr/>
        </p:nvPicPr>
        <p:blipFill>
          <a:blip r:embed="rId6"/>
          <a:stretch>
            <a:fillRect/>
          </a:stretch>
        </p:blipFill>
        <p:spPr>
          <a:xfrm>
            <a:off x="14333413" y="4779897"/>
            <a:ext cx="3040187" cy="3050816"/>
          </a:xfrm>
          <a:prstGeom prst="rect">
            <a:avLst/>
          </a:prstGeom>
          <a:effectLst>
            <a:outerShdw blurRad="50800" dist="38100" algn="l" rotWithShape="0">
              <a:prstClr val="black">
                <a:alpha val="40000"/>
              </a:prstClr>
            </a:outerShdw>
          </a:effectLst>
        </p:spPr>
      </p:pic>
      <p:sp>
        <p:nvSpPr>
          <p:cNvPr id="84" name="Arrow: Chevron 83">
            <a:extLst>
              <a:ext uri="{FF2B5EF4-FFF2-40B4-BE49-F238E27FC236}">
                <a16:creationId xmlns:a16="http://schemas.microsoft.com/office/drawing/2014/main" id="{982E3709-7DCB-EF5B-864F-94C9CC5C8E3B}"/>
              </a:ext>
            </a:extLst>
          </p:cNvPr>
          <p:cNvSpPr/>
          <p:nvPr/>
        </p:nvSpPr>
        <p:spPr>
          <a:xfrm rot="5400000">
            <a:off x="5837709" y="7396847"/>
            <a:ext cx="108000" cy="790313"/>
          </a:xfrm>
          <a:prstGeom prst="chevron">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graphicFrame>
        <p:nvGraphicFramePr>
          <p:cNvPr id="85" name="Object 84">
            <a:extLst>
              <a:ext uri="{FF2B5EF4-FFF2-40B4-BE49-F238E27FC236}">
                <a16:creationId xmlns:a16="http://schemas.microsoft.com/office/drawing/2014/main" id="{BFCBDADC-EBF7-A97C-1CF3-4BF4AEE1D3EA}"/>
              </a:ext>
            </a:extLst>
          </p:cNvPr>
          <p:cNvGraphicFramePr>
            <a:graphicFrameLocks noChangeAspect="1"/>
          </p:cNvGraphicFramePr>
          <p:nvPr>
            <p:extLst>
              <p:ext uri="{D42A27DB-BD31-4B8C-83A1-F6EECF244321}">
                <p14:modId xmlns:p14="http://schemas.microsoft.com/office/powerpoint/2010/main" val="1969335251"/>
              </p:ext>
            </p:extLst>
          </p:nvPr>
        </p:nvGraphicFramePr>
        <p:xfrm>
          <a:off x="5255720" y="8079237"/>
          <a:ext cx="1271977" cy="1101939"/>
        </p:xfrm>
        <a:graphic>
          <a:graphicData uri="http://schemas.openxmlformats.org/presentationml/2006/ole">
            <mc:AlternateContent xmlns:mc="http://schemas.openxmlformats.org/markup-compatibility/2006">
              <mc:Choice xmlns:v="urn:schemas-microsoft-com:vml" Requires="v">
                <p:oleObj name="Worksheet" showAsIcon="1" r:id="rId7" imgW="914282" imgH="792515" progId="Excel.Sheet.12">
                  <p:embed/>
                </p:oleObj>
              </mc:Choice>
              <mc:Fallback>
                <p:oleObj name="Worksheet" showAsIcon="1" r:id="rId7" imgW="914282" imgH="792515" progId="Excel.Sheet.12">
                  <p:embed/>
                  <p:pic>
                    <p:nvPicPr>
                      <p:cNvPr id="85" name="Object 84">
                        <a:extLst>
                          <a:ext uri="{FF2B5EF4-FFF2-40B4-BE49-F238E27FC236}">
                            <a16:creationId xmlns:a16="http://schemas.microsoft.com/office/drawing/2014/main" id="{BFCBDADC-EBF7-A97C-1CF3-4BF4AEE1D3EA}"/>
                          </a:ext>
                        </a:extLst>
                      </p:cNvPr>
                      <p:cNvPicPr/>
                      <p:nvPr/>
                    </p:nvPicPr>
                    <p:blipFill>
                      <a:blip r:embed="rId8"/>
                      <a:stretch>
                        <a:fillRect/>
                      </a:stretch>
                    </p:blipFill>
                    <p:spPr>
                      <a:xfrm>
                        <a:off x="5255720" y="8079237"/>
                        <a:ext cx="1271977" cy="1101939"/>
                      </a:xfrm>
                      <a:prstGeom prst="rect">
                        <a:avLst/>
                      </a:prstGeom>
                    </p:spPr>
                  </p:pic>
                </p:oleObj>
              </mc:Fallback>
            </mc:AlternateContent>
          </a:graphicData>
        </a:graphic>
      </p:graphicFrame>
    </p:spTree>
    <p:extLst>
      <p:ext uri="{BB962C8B-B14F-4D97-AF65-F5344CB8AC3E}">
        <p14:creationId xmlns:p14="http://schemas.microsoft.com/office/powerpoint/2010/main" val="61461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150E6-2605-4FCB-B2C9-F902103DD9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(2) compendiu de competențe specifice</a:t>
            </a:r>
          </a:p>
        </p:txBody>
      </p:sp>
      <p:cxnSp>
        <p:nvCxnSpPr>
          <p:cNvPr id="3" name="Straight Connector 2">
            <a:extLst>
              <a:ext uri="{FF2B5EF4-FFF2-40B4-BE49-F238E27FC236}">
                <a16:creationId xmlns:a16="http://schemas.microsoft.com/office/drawing/2014/main" id="{C0BFEC34-EF63-565F-D241-35B4D319ABB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EA63A70-E911-5173-790B-9065F289E753}"/>
              </a:ext>
            </a:extLst>
          </p:cNvPr>
          <p:cNvSpPr/>
          <p:nvPr/>
        </p:nvSpPr>
        <p:spPr>
          <a:xfrm>
            <a:off x="970134" y="3314700"/>
            <a:ext cx="16223850" cy="5638798"/>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5" name="Rectangle 4">
            <a:extLst>
              <a:ext uri="{FF2B5EF4-FFF2-40B4-BE49-F238E27FC236}">
                <a16:creationId xmlns:a16="http://schemas.microsoft.com/office/drawing/2014/main" id="{2DA796FA-8B7E-243E-DAD3-D5754B0891BC}"/>
              </a:ext>
            </a:extLst>
          </p:cNvPr>
          <p:cNvSpPr/>
          <p:nvPr/>
        </p:nvSpPr>
        <p:spPr>
          <a:xfrm>
            <a:off x="1094016" y="3111510"/>
            <a:ext cx="3325584" cy="406377"/>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err="1">
                <a:solidFill>
                  <a:schemeClr val="bg1"/>
                </a:solidFill>
                <a:latin typeface="+mj-lt"/>
                <a:cs typeface="Arial" panose="020B0604020202020204" pitchFamily="34" charset="0"/>
              </a:rPr>
              <a:t>Domenii</a:t>
            </a:r>
            <a:r>
              <a:rPr lang="en-US" b="1" dirty="0">
                <a:solidFill>
                  <a:schemeClr val="bg1"/>
                </a:solidFill>
                <a:latin typeface="+mj-lt"/>
                <a:cs typeface="Arial" panose="020B0604020202020204" pitchFamily="34" charset="0"/>
              </a:rPr>
              <a:t> </a:t>
            </a:r>
            <a:r>
              <a:rPr lang="en-US" b="1" dirty="0" err="1">
                <a:solidFill>
                  <a:schemeClr val="bg1"/>
                </a:solidFill>
                <a:latin typeface="+mj-lt"/>
                <a:cs typeface="Arial" panose="020B0604020202020204" pitchFamily="34" charset="0"/>
              </a:rPr>
              <a:t>functionale</a:t>
            </a:r>
            <a:endParaRPr lang="en-US" b="1" dirty="0">
              <a:solidFill>
                <a:schemeClr val="bg1"/>
              </a:solidFill>
              <a:latin typeface="+mj-lt"/>
              <a:cs typeface="Arial" panose="020B0604020202020204" pitchFamily="34" charset="0"/>
            </a:endParaRPr>
          </a:p>
        </p:txBody>
      </p:sp>
      <p:sp>
        <p:nvSpPr>
          <p:cNvPr id="9" name="Rectangle 8">
            <a:extLst>
              <a:ext uri="{FF2B5EF4-FFF2-40B4-BE49-F238E27FC236}">
                <a16:creationId xmlns:a16="http://schemas.microsoft.com/office/drawing/2014/main" id="{C1DF29B0-155C-E852-EE87-4EC5780F5D6F}"/>
              </a:ext>
            </a:extLst>
          </p:cNvPr>
          <p:cNvSpPr/>
          <p:nvPr/>
        </p:nvSpPr>
        <p:spPr>
          <a:xfrm>
            <a:off x="1886110" y="3803196"/>
            <a:ext cx="7537487" cy="32012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Politici publice, </a:t>
            </a:r>
            <a:r>
              <a:rPr lang="ro-RO" sz="22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Coordonare, monitorizare, analiză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Planificare bugetară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Servicii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și inspecție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Relații externe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Managementul resurselor umane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Financiar-contabilitate</a:t>
            </a:r>
            <a:endParaRPr lang="en-US" sz="2200" dirty="0">
              <a:solidFill>
                <a:srgbClr val="234C93"/>
              </a:solidFill>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8BC20B5D-19E4-9AE4-2A86-260D8F18C392}"/>
              </a:ext>
            </a:extLst>
          </p:cNvPr>
          <p:cNvSpPr/>
          <p:nvPr/>
        </p:nvSpPr>
        <p:spPr>
          <a:xfrm>
            <a:off x="10052288" y="3803196"/>
            <a:ext cx="7537487" cy="31980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Juridice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Audit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Tehnologie și informații</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Comunicare și relații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Arhive și registratură</a:t>
            </a:r>
            <a:endParaRPr lang="en-US" sz="22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2200" dirty="0">
                <a:solidFill>
                  <a:srgbClr val="234C93"/>
                </a:solidFill>
                <a:effectLst/>
                <a:ea typeface="Calibri" panose="020F0502020204030204" pitchFamily="34" charset="0"/>
                <a:cs typeface="Arial" panose="020B0604020202020204" pitchFamily="34" charset="0"/>
              </a:rPr>
              <a:t>Informații clasificate</a:t>
            </a:r>
            <a:endParaRPr lang="en-US" sz="2200" dirty="0">
              <a:solidFill>
                <a:srgbClr val="234C93"/>
              </a:solidFill>
            </a:endParaRPr>
          </a:p>
        </p:txBody>
      </p:sp>
      <p:pic>
        <p:nvPicPr>
          <p:cNvPr id="11" name="Graphic 10" descr="Greek Temple with solid fill">
            <a:extLst>
              <a:ext uri="{FF2B5EF4-FFF2-40B4-BE49-F238E27FC236}">
                <a16:creationId xmlns:a16="http://schemas.microsoft.com/office/drawing/2014/main" id="{D156E3A2-1B98-9F7B-389F-C6D7ADAEC8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8862" y="3695700"/>
            <a:ext cx="361319" cy="364686"/>
          </a:xfrm>
          <a:prstGeom prst="rect">
            <a:avLst/>
          </a:prstGeom>
        </p:spPr>
      </p:pic>
      <p:pic>
        <p:nvPicPr>
          <p:cNvPr id="12" name="Graphic 11" descr="Presentation with pie chart with solid fill">
            <a:extLst>
              <a:ext uri="{FF2B5EF4-FFF2-40B4-BE49-F238E27FC236}">
                <a16:creationId xmlns:a16="http://schemas.microsoft.com/office/drawing/2014/main" id="{50A1018B-CEAB-81F1-68D5-DBF17D28F1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0175" y="4076700"/>
            <a:ext cx="361319" cy="364686"/>
          </a:xfrm>
          <a:prstGeom prst="rect">
            <a:avLst/>
          </a:prstGeom>
        </p:spPr>
      </p:pic>
      <p:pic>
        <p:nvPicPr>
          <p:cNvPr id="13" name="Graphic 12" descr="Piggy Bank with solid fill">
            <a:extLst>
              <a:ext uri="{FF2B5EF4-FFF2-40B4-BE49-F238E27FC236}">
                <a16:creationId xmlns:a16="http://schemas.microsoft.com/office/drawing/2014/main" id="{D5F51FF5-181D-B739-116A-0B00AA997A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701" y="4457700"/>
            <a:ext cx="361319" cy="364686"/>
          </a:xfrm>
          <a:prstGeom prst="rect">
            <a:avLst/>
          </a:prstGeom>
        </p:spPr>
      </p:pic>
      <p:pic>
        <p:nvPicPr>
          <p:cNvPr id="14" name="Graphic 13" descr="Meeting with solid fill">
            <a:extLst>
              <a:ext uri="{FF2B5EF4-FFF2-40B4-BE49-F238E27FC236}">
                <a16:creationId xmlns:a16="http://schemas.microsoft.com/office/drawing/2014/main" id="{08FE811F-CFB9-D71B-7532-A2596C4C9C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94311" y="4838700"/>
            <a:ext cx="361319" cy="364686"/>
          </a:xfrm>
          <a:prstGeom prst="rect">
            <a:avLst/>
          </a:prstGeom>
        </p:spPr>
      </p:pic>
      <p:pic>
        <p:nvPicPr>
          <p:cNvPr id="15" name="Graphic 14" descr="Captain female with solid fill">
            <a:extLst>
              <a:ext uri="{FF2B5EF4-FFF2-40B4-BE49-F238E27FC236}">
                <a16:creationId xmlns:a16="http://schemas.microsoft.com/office/drawing/2014/main" id="{278E7D35-3BC8-B8DC-EC20-7D84025251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2857" y="5219700"/>
            <a:ext cx="361319" cy="364686"/>
          </a:xfrm>
          <a:prstGeom prst="rect">
            <a:avLst/>
          </a:prstGeom>
        </p:spPr>
      </p:pic>
      <p:pic>
        <p:nvPicPr>
          <p:cNvPr id="16" name="Graphic 15" descr="Clipboard Badge with solid fill">
            <a:extLst>
              <a:ext uri="{FF2B5EF4-FFF2-40B4-BE49-F238E27FC236}">
                <a16:creationId xmlns:a16="http://schemas.microsoft.com/office/drawing/2014/main" id="{8D7E3095-FCB0-9B30-5A95-982F9814D3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2857" y="5600700"/>
            <a:ext cx="361319" cy="364686"/>
          </a:xfrm>
          <a:prstGeom prst="rect">
            <a:avLst/>
          </a:prstGeom>
        </p:spPr>
      </p:pic>
      <p:pic>
        <p:nvPicPr>
          <p:cNvPr id="17" name="Graphic 16" descr="Earth globe: Americas with solid fill">
            <a:extLst>
              <a:ext uri="{FF2B5EF4-FFF2-40B4-BE49-F238E27FC236}">
                <a16:creationId xmlns:a16="http://schemas.microsoft.com/office/drawing/2014/main" id="{4E323858-3D97-3E8F-8F42-D55A2D1750A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12857" y="5981700"/>
            <a:ext cx="361319" cy="364686"/>
          </a:xfrm>
          <a:prstGeom prst="rect">
            <a:avLst/>
          </a:prstGeom>
        </p:spPr>
      </p:pic>
      <p:pic>
        <p:nvPicPr>
          <p:cNvPr id="18" name="Graphic 17" descr="Group with solid fill">
            <a:extLst>
              <a:ext uri="{FF2B5EF4-FFF2-40B4-BE49-F238E27FC236}">
                <a16:creationId xmlns:a16="http://schemas.microsoft.com/office/drawing/2014/main" id="{EC06592C-B0FB-70F5-5A50-16933C3E05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17620" y="6362700"/>
            <a:ext cx="361319" cy="364686"/>
          </a:xfrm>
          <a:prstGeom prst="rect">
            <a:avLst/>
          </a:prstGeom>
        </p:spPr>
      </p:pic>
      <p:pic>
        <p:nvPicPr>
          <p:cNvPr id="19" name="Graphic 18" descr="Money with solid fill">
            <a:extLst>
              <a:ext uri="{FF2B5EF4-FFF2-40B4-BE49-F238E27FC236}">
                <a16:creationId xmlns:a16="http://schemas.microsoft.com/office/drawing/2014/main" id="{F6FAAC08-52FD-9585-C187-46432287099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9413" y="6743700"/>
            <a:ext cx="361319" cy="364686"/>
          </a:xfrm>
          <a:prstGeom prst="rect">
            <a:avLst/>
          </a:prstGeom>
        </p:spPr>
      </p:pic>
      <p:pic>
        <p:nvPicPr>
          <p:cNvPr id="20" name="Graphic 19" descr="Fish with solid fill">
            <a:extLst>
              <a:ext uri="{FF2B5EF4-FFF2-40B4-BE49-F238E27FC236}">
                <a16:creationId xmlns:a16="http://schemas.microsoft.com/office/drawing/2014/main" id="{2A7D78FA-7F3B-E9BF-5C39-6CF2B923757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727070" y="3848100"/>
            <a:ext cx="396487" cy="437624"/>
          </a:xfrm>
          <a:prstGeom prst="rect">
            <a:avLst/>
          </a:prstGeom>
        </p:spPr>
      </p:pic>
      <p:pic>
        <p:nvPicPr>
          <p:cNvPr id="21" name="Graphic 20" descr="Search Inventory with solid fill">
            <a:extLst>
              <a:ext uri="{FF2B5EF4-FFF2-40B4-BE49-F238E27FC236}">
                <a16:creationId xmlns:a16="http://schemas.microsoft.com/office/drawing/2014/main" id="{6EE82A6B-F755-53E4-E51F-9A01F8A0434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60111" y="4292921"/>
            <a:ext cx="330406" cy="364686"/>
          </a:xfrm>
          <a:prstGeom prst="rect">
            <a:avLst/>
          </a:prstGeom>
        </p:spPr>
      </p:pic>
      <p:pic>
        <p:nvPicPr>
          <p:cNvPr id="22" name="Graphic 21" descr="Gavel with solid fill">
            <a:extLst>
              <a:ext uri="{FF2B5EF4-FFF2-40B4-BE49-F238E27FC236}">
                <a16:creationId xmlns:a16="http://schemas.microsoft.com/office/drawing/2014/main" id="{CECE660F-E4D6-8606-2675-91E83712E41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760111" y="4664804"/>
            <a:ext cx="330406" cy="364686"/>
          </a:xfrm>
          <a:prstGeom prst="rect">
            <a:avLst/>
          </a:prstGeom>
        </p:spPr>
      </p:pic>
      <p:pic>
        <p:nvPicPr>
          <p:cNvPr id="23" name="Graphic 22" descr="Cmd Terminal with solid fill">
            <a:extLst>
              <a:ext uri="{FF2B5EF4-FFF2-40B4-BE49-F238E27FC236}">
                <a16:creationId xmlns:a16="http://schemas.microsoft.com/office/drawing/2014/main" id="{041DC74C-7C5A-E4D4-2CC3-1BAF04C208F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760111" y="5036687"/>
            <a:ext cx="330406" cy="364686"/>
          </a:xfrm>
          <a:prstGeom prst="rect">
            <a:avLst/>
          </a:prstGeom>
        </p:spPr>
      </p:pic>
      <p:pic>
        <p:nvPicPr>
          <p:cNvPr id="24" name="Graphic 23" descr="Abacus with solid fill">
            <a:extLst>
              <a:ext uri="{FF2B5EF4-FFF2-40B4-BE49-F238E27FC236}">
                <a16:creationId xmlns:a16="http://schemas.microsoft.com/office/drawing/2014/main" id="{F4D621EE-ED15-FB29-130D-F67591B1AF0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760111" y="5408570"/>
            <a:ext cx="330406" cy="364686"/>
          </a:xfrm>
          <a:prstGeom prst="rect">
            <a:avLst/>
          </a:prstGeom>
        </p:spPr>
      </p:pic>
      <p:pic>
        <p:nvPicPr>
          <p:cNvPr id="25" name="Graphic 24" descr="Ui Ux with solid fill">
            <a:extLst>
              <a:ext uri="{FF2B5EF4-FFF2-40B4-BE49-F238E27FC236}">
                <a16:creationId xmlns:a16="http://schemas.microsoft.com/office/drawing/2014/main" id="{40ACFDDC-0097-48F2-732A-8791D157D90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760111" y="5780453"/>
            <a:ext cx="330406" cy="364686"/>
          </a:xfrm>
          <a:prstGeom prst="rect">
            <a:avLst/>
          </a:prstGeom>
        </p:spPr>
      </p:pic>
      <p:pic>
        <p:nvPicPr>
          <p:cNvPr id="26" name="Graphic 25" descr="Email with solid fill">
            <a:extLst>
              <a:ext uri="{FF2B5EF4-FFF2-40B4-BE49-F238E27FC236}">
                <a16:creationId xmlns:a16="http://schemas.microsoft.com/office/drawing/2014/main" id="{7E781938-5108-5986-B7DD-DD607F7D95E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760111" y="6152336"/>
            <a:ext cx="330406" cy="364686"/>
          </a:xfrm>
          <a:prstGeom prst="rect">
            <a:avLst/>
          </a:prstGeom>
        </p:spPr>
      </p:pic>
      <p:pic>
        <p:nvPicPr>
          <p:cNvPr id="27" name="Graphic 26" descr="Filing Box Archive with solid fill">
            <a:extLst>
              <a:ext uri="{FF2B5EF4-FFF2-40B4-BE49-F238E27FC236}">
                <a16:creationId xmlns:a16="http://schemas.microsoft.com/office/drawing/2014/main" id="{CC96C749-0C1E-1A5D-C33F-6BBEC43D4A4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760111" y="6524219"/>
            <a:ext cx="330406" cy="364686"/>
          </a:xfrm>
          <a:prstGeom prst="rect">
            <a:avLst/>
          </a:prstGeom>
        </p:spPr>
      </p:pic>
      <p:pic>
        <p:nvPicPr>
          <p:cNvPr id="28" name="Graphic 27" descr="Shield Tick with solid fill">
            <a:extLst>
              <a:ext uri="{FF2B5EF4-FFF2-40B4-BE49-F238E27FC236}">
                <a16:creationId xmlns:a16="http://schemas.microsoft.com/office/drawing/2014/main" id="{5E8E73F9-3228-BA2F-9660-CA84240F13D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760111" y="6896100"/>
            <a:ext cx="330406" cy="364686"/>
          </a:xfrm>
          <a:prstGeom prst="rect">
            <a:avLst/>
          </a:prstGeom>
        </p:spPr>
      </p:pic>
      <p:grpSp>
        <p:nvGrpSpPr>
          <p:cNvPr id="32" name="Group 31">
            <a:extLst>
              <a:ext uri="{FF2B5EF4-FFF2-40B4-BE49-F238E27FC236}">
                <a16:creationId xmlns:a16="http://schemas.microsoft.com/office/drawing/2014/main" id="{22F6DF6E-B389-D0F3-0E2A-5304719C8E99}"/>
              </a:ext>
            </a:extLst>
          </p:cNvPr>
          <p:cNvGrpSpPr/>
          <p:nvPr/>
        </p:nvGrpSpPr>
        <p:grpSpPr>
          <a:xfrm>
            <a:off x="584175" y="7484204"/>
            <a:ext cx="17005600" cy="307615"/>
            <a:chOff x="267335" y="4711449"/>
            <a:chExt cx="11667490" cy="307615"/>
          </a:xfrm>
          <a:solidFill>
            <a:schemeClr val="tx2"/>
          </a:solidFill>
        </p:grpSpPr>
        <p:sp>
          <p:nvSpPr>
            <p:cNvPr id="33" name="Rectangle 32">
              <a:extLst>
                <a:ext uri="{FF2B5EF4-FFF2-40B4-BE49-F238E27FC236}">
                  <a16:creationId xmlns:a16="http://schemas.microsoft.com/office/drawing/2014/main" id="{978DBDDB-ECF9-664A-F52C-E844D8360790}"/>
                </a:ext>
              </a:extLst>
            </p:cNvPr>
            <p:cNvSpPr/>
            <p:nvPr/>
          </p:nvSpPr>
          <p:spPr>
            <a:xfrm>
              <a:off x="267335" y="4711449"/>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Recrutare și selecție</a:t>
              </a:r>
              <a:endParaRPr lang="en-US" sz="1600">
                <a:solidFill>
                  <a:schemeClr val="bg1"/>
                </a:solidFill>
              </a:endParaRPr>
            </a:p>
          </p:txBody>
        </p:sp>
        <p:sp>
          <p:nvSpPr>
            <p:cNvPr id="34" name="Isosceles Triangle 33">
              <a:extLst>
                <a:ext uri="{FF2B5EF4-FFF2-40B4-BE49-F238E27FC236}">
                  <a16:creationId xmlns:a16="http://schemas.microsoft.com/office/drawing/2014/main" id="{42F56A66-6B75-7A5A-E183-9583D3557791}"/>
                </a:ext>
              </a:extLst>
            </p:cNvPr>
            <p:cNvSpPr/>
            <p:nvPr/>
          </p:nvSpPr>
          <p:spPr>
            <a:xfrm rot="5400000">
              <a:off x="11708485" y="478792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5" name="Group 34">
            <a:extLst>
              <a:ext uri="{FF2B5EF4-FFF2-40B4-BE49-F238E27FC236}">
                <a16:creationId xmlns:a16="http://schemas.microsoft.com/office/drawing/2014/main" id="{89C0296F-0CAD-1EC6-43A9-508705F36B96}"/>
              </a:ext>
            </a:extLst>
          </p:cNvPr>
          <p:cNvGrpSpPr/>
          <p:nvPr/>
        </p:nvGrpSpPr>
        <p:grpSpPr>
          <a:xfrm>
            <a:off x="584175" y="7843728"/>
            <a:ext cx="17005600" cy="307615"/>
            <a:chOff x="267335" y="5070973"/>
            <a:chExt cx="11667490" cy="307615"/>
          </a:xfrm>
          <a:solidFill>
            <a:schemeClr val="tx2"/>
          </a:solidFill>
        </p:grpSpPr>
        <p:sp>
          <p:nvSpPr>
            <p:cNvPr id="36" name="Rectangle 35">
              <a:extLst>
                <a:ext uri="{FF2B5EF4-FFF2-40B4-BE49-F238E27FC236}">
                  <a16:creationId xmlns:a16="http://schemas.microsoft.com/office/drawing/2014/main" id="{C0BFAE8D-F61D-B6B4-BBCF-B57B26CBC4CF}"/>
                </a:ext>
              </a:extLst>
            </p:cNvPr>
            <p:cNvSpPr/>
            <p:nvPr/>
          </p:nvSpPr>
          <p:spPr>
            <a:xfrm>
              <a:off x="267335" y="5070973"/>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Evaluarea performanțelor individuale</a:t>
              </a:r>
              <a:endParaRPr lang="en-US" sz="1600">
                <a:solidFill>
                  <a:schemeClr val="bg1"/>
                </a:solidFill>
              </a:endParaRPr>
            </a:p>
          </p:txBody>
        </p:sp>
        <p:sp>
          <p:nvSpPr>
            <p:cNvPr id="37" name="Isosceles Triangle 36">
              <a:extLst>
                <a:ext uri="{FF2B5EF4-FFF2-40B4-BE49-F238E27FC236}">
                  <a16:creationId xmlns:a16="http://schemas.microsoft.com/office/drawing/2014/main" id="{91B24788-ED21-BE78-8B72-71EDD0FC90ED}"/>
                </a:ext>
              </a:extLst>
            </p:cNvPr>
            <p:cNvSpPr/>
            <p:nvPr/>
          </p:nvSpPr>
          <p:spPr>
            <a:xfrm rot="5400000">
              <a:off x="11708485" y="5147453"/>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8" name="Group 37">
            <a:extLst>
              <a:ext uri="{FF2B5EF4-FFF2-40B4-BE49-F238E27FC236}">
                <a16:creationId xmlns:a16="http://schemas.microsoft.com/office/drawing/2014/main" id="{D6CB3BE2-B0B4-414D-58C1-3A31EEFDF6B7}"/>
              </a:ext>
            </a:extLst>
          </p:cNvPr>
          <p:cNvGrpSpPr/>
          <p:nvPr/>
        </p:nvGrpSpPr>
        <p:grpSpPr>
          <a:xfrm>
            <a:off x="584174" y="8203252"/>
            <a:ext cx="17005137" cy="307615"/>
            <a:chOff x="267335" y="5430497"/>
            <a:chExt cx="11667172" cy="307615"/>
          </a:xfrm>
          <a:solidFill>
            <a:schemeClr val="tx2"/>
          </a:solidFill>
        </p:grpSpPr>
        <p:sp>
          <p:nvSpPr>
            <p:cNvPr id="39" name="Rectangle 38">
              <a:extLst>
                <a:ext uri="{FF2B5EF4-FFF2-40B4-BE49-F238E27FC236}">
                  <a16:creationId xmlns:a16="http://schemas.microsoft.com/office/drawing/2014/main" id="{BC5F21B9-C729-BAFC-8109-E64DBF28A10B}"/>
                </a:ext>
              </a:extLst>
            </p:cNvPr>
            <p:cNvSpPr/>
            <p:nvPr/>
          </p:nvSpPr>
          <p:spPr>
            <a:xfrm>
              <a:off x="267335" y="5430497"/>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Formare profesională</a:t>
              </a:r>
              <a:endParaRPr lang="en-US" sz="1600">
                <a:solidFill>
                  <a:schemeClr val="bg1"/>
                </a:solidFill>
              </a:endParaRPr>
            </a:p>
          </p:txBody>
        </p:sp>
        <p:sp>
          <p:nvSpPr>
            <p:cNvPr id="40" name="Isosceles Triangle 39">
              <a:extLst>
                <a:ext uri="{FF2B5EF4-FFF2-40B4-BE49-F238E27FC236}">
                  <a16:creationId xmlns:a16="http://schemas.microsoft.com/office/drawing/2014/main" id="{A988EF18-B292-DCC1-BD3E-ABD57FF8FF4E}"/>
                </a:ext>
              </a:extLst>
            </p:cNvPr>
            <p:cNvSpPr/>
            <p:nvPr/>
          </p:nvSpPr>
          <p:spPr>
            <a:xfrm rot="5400000">
              <a:off x="11708167" y="550746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41" name="Group 40">
            <a:extLst>
              <a:ext uri="{FF2B5EF4-FFF2-40B4-BE49-F238E27FC236}">
                <a16:creationId xmlns:a16="http://schemas.microsoft.com/office/drawing/2014/main" id="{3E793284-A15B-C6F2-F9E1-E8651976503E}"/>
              </a:ext>
            </a:extLst>
          </p:cNvPr>
          <p:cNvGrpSpPr/>
          <p:nvPr/>
        </p:nvGrpSpPr>
        <p:grpSpPr>
          <a:xfrm>
            <a:off x="584175" y="8562777"/>
            <a:ext cx="17005600" cy="307615"/>
            <a:chOff x="267335" y="5790022"/>
            <a:chExt cx="11667490" cy="307615"/>
          </a:xfrm>
          <a:solidFill>
            <a:schemeClr val="tx2"/>
          </a:solidFill>
        </p:grpSpPr>
        <p:sp>
          <p:nvSpPr>
            <p:cNvPr id="42" name="Rectangle 41">
              <a:extLst>
                <a:ext uri="{FF2B5EF4-FFF2-40B4-BE49-F238E27FC236}">
                  <a16:creationId xmlns:a16="http://schemas.microsoft.com/office/drawing/2014/main" id="{49F43B87-915C-2F23-198F-1CF342C7C657}"/>
                </a:ext>
              </a:extLst>
            </p:cNvPr>
            <p:cNvSpPr/>
            <p:nvPr/>
          </p:nvSpPr>
          <p:spPr>
            <a:xfrm>
              <a:off x="267335" y="5790022"/>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Promovare</a:t>
              </a:r>
              <a:endParaRPr lang="en-US" sz="1600">
                <a:solidFill>
                  <a:schemeClr val="bg1"/>
                </a:solidFill>
              </a:endParaRPr>
            </a:p>
          </p:txBody>
        </p:sp>
        <p:sp>
          <p:nvSpPr>
            <p:cNvPr id="43" name="Isosceles Triangle 42">
              <a:extLst>
                <a:ext uri="{FF2B5EF4-FFF2-40B4-BE49-F238E27FC236}">
                  <a16:creationId xmlns:a16="http://schemas.microsoft.com/office/drawing/2014/main" id="{77D3E9F1-0D3F-09E5-1AFF-F59AD0716A8E}"/>
                </a:ext>
              </a:extLst>
            </p:cNvPr>
            <p:cNvSpPr/>
            <p:nvPr/>
          </p:nvSpPr>
          <p:spPr>
            <a:xfrm rot="5400000">
              <a:off x="11708485" y="5866500"/>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aphicFrame>
        <p:nvGraphicFramePr>
          <p:cNvPr id="44" name="Object 43">
            <a:extLst>
              <a:ext uri="{FF2B5EF4-FFF2-40B4-BE49-F238E27FC236}">
                <a16:creationId xmlns:a16="http://schemas.microsoft.com/office/drawing/2014/main" id="{410AA9B9-3067-3EA2-7283-FE9373A69599}"/>
              </a:ext>
            </a:extLst>
          </p:cNvPr>
          <p:cNvGraphicFramePr>
            <a:graphicFrameLocks noChangeAspect="1"/>
          </p:cNvGraphicFramePr>
          <p:nvPr>
            <p:extLst>
              <p:ext uri="{D42A27DB-BD31-4B8C-83A1-F6EECF244321}">
                <p14:modId xmlns:p14="http://schemas.microsoft.com/office/powerpoint/2010/main" val="82059340"/>
              </p:ext>
            </p:extLst>
          </p:nvPr>
        </p:nvGraphicFramePr>
        <p:xfrm>
          <a:off x="15810070" y="6494440"/>
          <a:ext cx="1260821" cy="1092274"/>
        </p:xfrm>
        <a:graphic>
          <a:graphicData uri="http://schemas.openxmlformats.org/presentationml/2006/ole">
            <mc:AlternateContent xmlns:mc="http://schemas.openxmlformats.org/markup-compatibility/2006">
              <mc:Choice xmlns:v="urn:schemas-microsoft-com:vml" Requires="v">
                <p:oleObj name="Document" showAsIcon="1" r:id="rId38" imgW="914282" imgH="792515" progId="Word.Document.12">
                  <p:embed/>
                </p:oleObj>
              </mc:Choice>
              <mc:Fallback>
                <p:oleObj name="Document" showAsIcon="1" r:id="rId38" imgW="914282" imgH="792515" progId="Word.Document.12">
                  <p:embed/>
                  <p:pic>
                    <p:nvPicPr>
                      <p:cNvPr id="44" name="Object 43">
                        <a:extLst>
                          <a:ext uri="{FF2B5EF4-FFF2-40B4-BE49-F238E27FC236}">
                            <a16:creationId xmlns:a16="http://schemas.microsoft.com/office/drawing/2014/main" id="{410AA9B9-3067-3EA2-7283-FE9373A69599}"/>
                          </a:ext>
                        </a:extLst>
                      </p:cNvPr>
                      <p:cNvPicPr/>
                      <p:nvPr/>
                    </p:nvPicPr>
                    <p:blipFill>
                      <a:blip r:embed="rId39"/>
                      <a:stretch>
                        <a:fillRect/>
                      </a:stretch>
                    </p:blipFill>
                    <p:spPr>
                      <a:xfrm>
                        <a:off x="15810070" y="6494440"/>
                        <a:ext cx="1260821" cy="1092274"/>
                      </a:xfrm>
                      <a:prstGeom prst="rect">
                        <a:avLst/>
                      </a:prstGeom>
                    </p:spPr>
                  </p:pic>
                </p:oleObj>
              </mc:Fallback>
            </mc:AlternateContent>
          </a:graphicData>
        </a:graphic>
      </p:graphicFrame>
    </p:spTree>
    <p:extLst>
      <p:ext uri="{BB962C8B-B14F-4D97-AF65-F5344CB8AC3E}">
        <p14:creationId xmlns:p14="http://schemas.microsoft.com/office/powerpoint/2010/main" val="2958345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 – 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 </a:t>
            </a:r>
            <a:r>
              <a:rPr lang="ro-RO" sz="2000" dirty="0">
                <a:solidFill>
                  <a:srgbClr val="234C93"/>
                </a:solidFill>
                <a:cs typeface="Arial" panose="020B0604020202020204" pitchFamily="34" charset="0"/>
              </a:rPr>
              <a:t>și de soluționare a contestațiilor</a:t>
            </a:r>
            <a:endParaRPr lang="en-US" sz="2000"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 dar și aspecte de evitat în derularea tuturor activităților. </a:t>
              </a:r>
              <a:endParaRPr kumimoji="0" lang="en-US"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endParaRP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descr="Checkmark with solid fill">
              <a:extLst>
                <a:ext uri="{FF2B5EF4-FFF2-40B4-BE49-F238E27FC236}">
                  <a16:creationId xmlns:a16="http://schemas.microsoft.com/office/drawing/2014/main" id="{8CA586EF-F8BE-681D-8B92-44E5B03D61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8164" y="4232867"/>
              <a:ext cx="636905" cy="636905"/>
            </a:xfrm>
            <a:prstGeom prst="rect">
              <a:avLst/>
            </a:prstGeom>
          </p:spPr>
        </p:pic>
      </p:grpSp>
      <p:grpSp>
        <p:nvGrpSpPr>
          <p:cNvPr id="13" name="Group 12">
            <a:extLst>
              <a:ext uri="{FF2B5EF4-FFF2-40B4-BE49-F238E27FC236}">
                <a16:creationId xmlns:a16="http://schemas.microsoft.com/office/drawing/2014/main" id="{8F06BAD3-F3DB-41E0-46F7-93089718BF2D}"/>
              </a:ext>
            </a:extLst>
          </p:cNvPr>
          <p:cNvGrpSpPr/>
          <p:nvPr/>
        </p:nvGrpSpPr>
        <p:grpSpPr>
          <a:xfrm>
            <a:off x="937486" y="3964217"/>
            <a:ext cx="4539690" cy="2307187"/>
            <a:chOff x="401180" y="1680255"/>
            <a:chExt cx="4539690" cy="2307187"/>
          </a:xfrm>
        </p:grpSpPr>
        <p:grpSp>
          <p:nvGrpSpPr>
            <p:cNvPr id="14" name="Group 13">
              <a:extLst>
                <a:ext uri="{FF2B5EF4-FFF2-40B4-BE49-F238E27FC236}">
                  <a16:creationId xmlns:a16="http://schemas.microsoft.com/office/drawing/2014/main" id="{F1A6BC6D-4B20-EF57-4E35-FA417CC195C8}"/>
                </a:ext>
              </a:extLst>
            </p:cNvPr>
            <p:cNvGrpSpPr/>
            <p:nvPr/>
          </p:nvGrpSpPr>
          <p:grpSpPr>
            <a:xfrm>
              <a:off x="401180" y="1680255"/>
              <a:ext cx="4539690" cy="2307187"/>
              <a:chOff x="434286" y="1985804"/>
              <a:chExt cx="4539690"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rgbClr val="000000"/>
                    </a:solidFill>
                    <a:effectLst/>
                    <a:uLnTx/>
                    <a:uFillTx/>
                    <a:latin typeface="+mj-lt"/>
                    <a:ea typeface="Open Sans"/>
                    <a:cs typeface="Arial"/>
                  </a:rPr>
                  <a:t>Detaliază explicit</a:t>
                </a:r>
                <a:r>
                  <a:rPr kumimoji="0" lang="en-US" sz="1600" b="0" i="0" u="none" strike="noStrike" kern="1200" cap="none" spc="0" normalizeH="0" baseline="0" noProof="0" dirty="0">
                    <a:ln>
                      <a:noFill/>
                    </a:ln>
                    <a:solidFill>
                      <a:srgbClr val="000000"/>
                    </a:solidFill>
                    <a:effectLst/>
                    <a:uLnTx/>
                    <a:uFillTx/>
                    <a:latin typeface="+mj-lt"/>
                    <a:ea typeface="Open Sans"/>
                    <a:cs typeface="Arial"/>
                  </a:rPr>
                  <a:t>, </a:t>
                </a:r>
                <a:r>
                  <a:rPr lang="en-US" sz="1600" dirty="0" err="1">
                    <a:solidFill>
                      <a:srgbClr val="000000"/>
                    </a:solidFill>
                    <a:latin typeface="+mj-lt"/>
                    <a:ea typeface="Open Sans"/>
                    <a:cs typeface="Arial"/>
                  </a:rPr>
                  <a:t>într</a:t>
                </a:r>
                <a:r>
                  <a:rPr lang="en-US" sz="1600" dirty="0">
                    <a:solidFill>
                      <a:srgbClr val="000000"/>
                    </a:solidFill>
                    <a:latin typeface="+mj-lt"/>
                    <a:ea typeface="Open Sans"/>
                    <a:cs typeface="Arial"/>
                  </a:rPr>
                  <a:t>-un</a:t>
                </a:r>
                <a:r>
                  <a:rPr kumimoji="0" lang="en-US" sz="1600" b="0" i="0" u="none" strike="noStrike" kern="1200" cap="none" spc="0" normalizeH="0" baseline="0" noProof="0" dirty="0">
                    <a:ln>
                      <a:noFill/>
                    </a:ln>
                    <a:solidFill>
                      <a:srgbClr val="000000"/>
                    </a:solidFill>
                    <a:effectLst/>
                    <a:uLnTx/>
                    <a:uFillTx/>
                    <a:latin typeface="+mj-lt"/>
                    <a:ea typeface="Open Sans"/>
                    <a:cs typeface="Arial"/>
                  </a:rPr>
                  <a:t> </a:t>
                </a:r>
                <a:r>
                  <a:rPr kumimoji="0" lang="en-US" sz="1600" b="0" i="0" u="none" strike="noStrike" kern="1200" cap="none" spc="0" normalizeH="0" baseline="0" noProof="0" dirty="0" err="1">
                    <a:ln>
                      <a:noFill/>
                    </a:ln>
                    <a:solidFill>
                      <a:srgbClr val="000000"/>
                    </a:solidFill>
                    <a:effectLst/>
                    <a:uLnTx/>
                    <a:uFillTx/>
                    <a:latin typeface="+mj-lt"/>
                    <a:ea typeface="Open Sans"/>
                    <a:cs typeface="Arial"/>
                  </a:rPr>
                  <a:t>singur</a:t>
                </a:r>
                <a:r>
                  <a:rPr kumimoji="0" lang="en-US" sz="1600" b="0" i="0" u="none" strike="noStrike" kern="1200" cap="none" spc="0" normalizeH="0" baseline="0" noProof="0" dirty="0">
                    <a:ln>
                      <a:noFill/>
                    </a:ln>
                    <a:solidFill>
                      <a:srgbClr val="000000"/>
                    </a:solidFill>
                    <a:effectLst/>
                    <a:uLnTx/>
                    <a:uFillTx/>
                    <a:latin typeface="+mj-lt"/>
                    <a:ea typeface="Open Sans"/>
                    <a:cs typeface="Arial"/>
                  </a:rPr>
                  <a:t> loc, </a:t>
                </a:r>
                <a:r>
                  <a:rPr kumimoji="0" lang="ro-RO" sz="1600" b="1" i="0" u="none" strike="noStrike" kern="1200" cap="none" spc="0" normalizeH="0" baseline="0" noProof="0" dirty="0">
                    <a:ln>
                      <a:noFill/>
                    </a:ln>
                    <a:solidFill>
                      <a:srgbClr val="000000"/>
                    </a:solidFill>
                    <a:effectLst/>
                    <a:uLnTx/>
                    <a:uFillTx/>
                    <a:latin typeface="+mj-lt"/>
                    <a:ea typeface="Open Sans"/>
                    <a:cs typeface="Arial"/>
                  </a:rPr>
                  <a:t>reglementările legislative </a:t>
                </a:r>
                <a:r>
                  <a:rPr kumimoji="0" lang="ro-RO" sz="1600" b="0" i="0" u="none" strike="noStrike" kern="1200" cap="none" spc="0" normalizeH="0" baseline="0" noProof="0" dirty="0">
                    <a:ln>
                      <a:noFill/>
                    </a:ln>
                    <a:solidFill>
                      <a:srgbClr val="000000"/>
                    </a:solidFill>
                    <a:effectLst/>
                    <a:uLnTx/>
                    <a:uFillTx/>
                    <a:latin typeface="+mj-lt"/>
                    <a:ea typeface="Open Sans"/>
                    <a:cs typeface="Arial"/>
                  </a:rPr>
                  <a:t>relevante pentru concursul pe post. </a:t>
                </a:r>
                <a:endParaRPr kumimoji="0" lang="en-US" sz="1600" b="0" i="0" u="none" strike="noStrike" kern="1200" cap="none" spc="0" normalizeH="0" baseline="0" noProof="0" dirty="0">
                  <a:ln>
                    <a:noFill/>
                  </a:ln>
                  <a:solidFill>
                    <a:srgbClr val="000000"/>
                  </a:solidFill>
                  <a:effectLst/>
                  <a:uLnTx/>
                  <a:uFillTx/>
                  <a:latin typeface="+mj-lt"/>
                  <a:ea typeface="Open Sans"/>
                  <a:cs typeface="Arial"/>
                </a:endParaRP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Search with solid fill">
              <a:extLst>
                <a:ext uri="{FF2B5EF4-FFF2-40B4-BE49-F238E27FC236}">
                  <a16:creationId xmlns:a16="http://schemas.microsoft.com/office/drawing/2014/main" id="{FC3A9299-0884-0CEC-E462-CC8FFF7AA2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672" y="1771076"/>
              <a:ext cx="701888" cy="701888"/>
            </a:xfrm>
            <a:prstGeom prst="rect">
              <a:avLst/>
            </a:prstGeom>
          </p:spPr>
        </p:pic>
      </p:grpSp>
      <p:grpSp>
        <p:nvGrpSpPr>
          <p:cNvPr id="29" name="Group 28">
            <a:extLst>
              <a:ext uri="{FF2B5EF4-FFF2-40B4-BE49-F238E27FC236}">
                <a16:creationId xmlns:a16="http://schemas.microsoft.com/office/drawing/2014/main" id="{84B06C2F-8672-82B0-B774-DCDEA6344AF0}"/>
              </a:ext>
            </a:extLst>
          </p:cNvPr>
          <p:cNvGrpSpPr/>
          <p:nvPr/>
        </p:nvGrpSpPr>
        <p:grpSpPr>
          <a:xfrm>
            <a:off x="6109094" y="6360244"/>
            <a:ext cx="4558906" cy="2052168"/>
            <a:chOff x="2838874" y="4076282"/>
            <a:chExt cx="4558906" cy="2052168"/>
          </a:xfrm>
        </p:grpSpPr>
        <p:grpSp>
          <p:nvGrpSpPr>
            <p:cNvPr id="30" name="Group 29">
              <a:extLst>
                <a:ext uri="{FF2B5EF4-FFF2-40B4-BE49-F238E27FC236}">
                  <a16:creationId xmlns:a16="http://schemas.microsoft.com/office/drawing/2014/main" id="{A71FBE80-3748-4A6E-B4E3-02893C1CBA28}"/>
                </a:ext>
              </a:extLst>
            </p:cNvPr>
            <p:cNvGrpSpPr/>
            <p:nvPr/>
          </p:nvGrpSpPr>
          <p:grpSpPr>
            <a:xfrm>
              <a:off x="2838874" y="4076282"/>
              <a:ext cx="4558906" cy="2052168"/>
              <a:chOff x="2706624" y="1986823"/>
              <a:chExt cx="4558906" cy="2052168"/>
            </a:xfrm>
          </p:grpSpPr>
          <p:cxnSp>
            <p:nvCxnSpPr>
              <p:cNvPr id="33" name="Straight Connector 32">
                <a:extLst>
                  <a:ext uri="{FF2B5EF4-FFF2-40B4-BE49-F238E27FC236}">
                    <a16:creationId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3897AF-4E17-7123-CA2F-82CCDFBCE21C}"/>
                  </a:ext>
                </a:extLst>
              </p:cNvPr>
              <p:cNvSpPr/>
              <p:nvPr/>
            </p:nvSpPr>
            <p:spPr>
              <a:xfrm>
                <a:off x="2706624" y="3003844"/>
                <a:ext cx="432000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rgbClr val="000000"/>
                    </a:solidFill>
                    <a:highlight>
                      <a:srgbClr val="BDE3FF"/>
                    </a:highlight>
                    <a:latin typeface="+mj-lt"/>
                    <a:cs typeface="Arial" panose="020B0604020202020204" pitchFamily="34" charset="0"/>
                  </a:rPr>
                  <a:t>Prezintă </a:t>
                </a:r>
                <a:r>
                  <a:rPr lang="ro-RO" sz="1600" b="1" dirty="0">
                    <a:solidFill>
                      <a:srgbClr val="000000"/>
                    </a:solidFill>
                    <a:highlight>
                      <a:srgbClr val="BDE3FF"/>
                    </a:highlight>
                    <a:latin typeface="+mj-lt"/>
                    <a:cs typeface="Arial" panose="020B0604020202020204" pitchFamily="34" charset="0"/>
                  </a:rPr>
                  <a:t>exemple concrete </a:t>
                </a:r>
                <a:r>
                  <a:rPr lang="ro-RO" sz="1600" dirty="0">
                    <a:solidFill>
                      <a:srgbClr val="000000"/>
                    </a:solidFill>
                    <a:highlight>
                      <a:srgbClr val="BDE3FF"/>
                    </a:highlight>
                    <a:latin typeface="+mj-lt"/>
                    <a:cs typeface="Arial" panose="020B0604020202020204" pitchFamily="34" charset="0"/>
                  </a:rPr>
                  <a:t>pentru derularea cu succes a probelor de concurs.</a:t>
                </a:r>
                <a:endParaRPr lang="en-US" sz="1600" dirty="0">
                  <a:solidFill>
                    <a:srgbClr val="000000"/>
                  </a:solidFill>
                  <a:highlight>
                    <a:srgbClr val="BDE3FF"/>
                  </a:highlight>
                  <a:latin typeface="+mj-lt"/>
                  <a:cs typeface="Arial" panose="020B0604020202020204" pitchFamily="34" charset="0"/>
                </a:endParaRPr>
              </a:p>
            </p:txBody>
          </p:sp>
          <p:sp>
            <p:nvSpPr>
              <p:cNvPr id="35" name="Freeform 12">
                <a:extLst>
                  <a:ext uri="{FF2B5EF4-FFF2-40B4-BE49-F238E27FC236}">
                    <a16:creationId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36" name="Straight Connector 35">
                <a:extLst>
                  <a:ext uri="{FF2B5EF4-FFF2-40B4-BE49-F238E27FC236}">
                    <a16:creationId xmlns:a16="http://schemas.microsoft.com/office/drawing/2014/main" id="{3F313F87-4149-03E6-583F-E76ED65E9FA4}"/>
                  </a:ext>
                </a:extLst>
              </p:cNvPr>
              <p:cNvCxnSpPr/>
              <p:nvPr/>
            </p:nvCxnSpPr>
            <p:spPr>
              <a:xfrm>
                <a:off x="2945530" y="4038991"/>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1" name="Graphic 30" descr="Gears with solid fill">
              <a:extLst>
                <a:ext uri="{FF2B5EF4-FFF2-40B4-BE49-F238E27FC236}">
                  <a16:creationId xmlns:a16="http://schemas.microsoft.com/office/drawing/2014/main" id="{E1D9654C-91D0-F063-1CFA-9D914F3684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9054" y="4203616"/>
              <a:ext cx="626745" cy="626745"/>
            </a:xfrm>
            <a:prstGeom prst="rect">
              <a:avLst/>
            </a:prstGeom>
          </p:spPr>
        </p:pic>
      </p:grpSp>
      <p:sp>
        <p:nvSpPr>
          <p:cNvPr id="37" name="Freeform: Shape 36">
            <a:extLst>
              <a:ext uri="{FF2B5EF4-FFF2-40B4-BE49-F238E27FC236}">
                <a16:creationId xmlns:a16="http://schemas.microsoft.com/office/drawing/2014/main" id="{C318C053-6AB0-9237-3D9E-71A68456AD3A}"/>
              </a:ext>
            </a:extLst>
          </p:cNvPr>
          <p:cNvSpPr/>
          <p:nvPr/>
        </p:nvSpPr>
        <p:spPr>
          <a:xfrm rot="16200000" flipH="1">
            <a:off x="11711518" y="3112280"/>
            <a:ext cx="4605559" cy="6282395"/>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pic>
        <p:nvPicPr>
          <p:cNvPr id="39" name="Picture 38">
            <a:extLst>
              <a:ext uri="{FF2B5EF4-FFF2-40B4-BE49-F238E27FC236}">
                <a16:creationId xmlns:a16="http://schemas.microsoft.com/office/drawing/2014/main" id="{88BA2EA4-DFA0-802D-C54F-4440CABD7913}"/>
              </a:ext>
            </a:extLst>
          </p:cNvPr>
          <p:cNvPicPr>
            <a:picLocks noChangeAspect="1"/>
          </p:cNvPicPr>
          <p:nvPr/>
        </p:nvPicPr>
        <p:blipFill rotWithShape="1">
          <a:blip r:embed="rId8"/>
          <a:srcRect l="1205" r="2340"/>
          <a:stretch/>
        </p:blipFill>
        <p:spPr>
          <a:xfrm>
            <a:off x="11861628" y="4125215"/>
            <a:ext cx="5144394" cy="4299309"/>
          </a:xfrm>
          <a:prstGeom prst="rect">
            <a:avLst/>
          </a:prstGeom>
        </p:spPr>
      </p:pic>
      <p:grpSp>
        <p:nvGrpSpPr>
          <p:cNvPr id="4" name="Group 3">
            <a:extLst>
              <a:ext uri="{FF2B5EF4-FFF2-40B4-BE49-F238E27FC236}">
                <a16:creationId xmlns:a16="http://schemas.microsoft.com/office/drawing/2014/main" id="{39E3C956-9D2A-A404-C9C6-3940A3FC990E}"/>
              </a:ext>
            </a:extLst>
          </p:cNvPr>
          <p:cNvGrpSpPr/>
          <p:nvPr/>
        </p:nvGrpSpPr>
        <p:grpSpPr>
          <a:xfrm>
            <a:off x="6109094" y="3964217"/>
            <a:ext cx="4558906" cy="2307187"/>
            <a:chOff x="2838874" y="1680255"/>
            <a:chExt cx="4558906" cy="2307187"/>
          </a:xfrm>
        </p:grpSpPr>
        <p:grpSp>
          <p:nvGrpSpPr>
            <p:cNvPr id="7" name="Group 6">
              <a:extLst>
                <a:ext uri="{FF2B5EF4-FFF2-40B4-BE49-F238E27FC236}">
                  <a16:creationId xmlns:a16="http://schemas.microsoft.com/office/drawing/2014/main" id="{A0C64727-DBEC-FD50-0087-8EEE7A625290}"/>
                </a:ext>
              </a:extLst>
            </p:cNvPr>
            <p:cNvGrpSpPr/>
            <p:nvPr/>
          </p:nvGrpSpPr>
          <p:grpSpPr>
            <a:xfrm>
              <a:off x="2838874" y="1680255"/>
              <a:ext cx="4558906" cy="2307187"/>
              <a:chOff x="2706624" y="1985804"/>
              <a:chExt cx="4558906" cy="2307187"/>
            </a:xfrm>
          </p:grpSpPr>
          <p:sp>
            <p:nvSpPr>
              <p:cNvPr id="38" name="Freeform 5">
                <a:extLst>
                  <a:ext uri="{FF2B5EF4-FFF2-40B4-BE49-F238E27FC236}">
                    <a16:creationId xmlns:a16="http://schemas.microsoft.com/office/drawing/2014/main" id="{F2C19F62-601A-C49F-B13B-E9F87942A872}"/>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40" name="Straight Connector 39">
                <a:extLst>
                  <a:ext uri="{FF2B5EF4-FFF2-40B4-BE49-F238E27FC236}">
                    <a16:creationId xmlns:a16="http://schemas.microsoft.com/office/drawing/2014/main" id="{E4534DD5-DB41-563B-0C80-4E1FC94D9C76}"/>
                  </a:ext>
                </a:extLst>
              </p:cNvPr>
              <p:cNvCxnSpPr/>
              <p:nvPr/>
            </p:nvCxnSpPr>
            <p:spPr>
              <a:xfrm>
                <a:off x="2945530" y="2868732"/>
                <a:ext cx="4320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32406FB-6E42-06DD-88AF-69CC26525ABB}"/>
                  </a:ext>
                </a:extLst>
              </p:cNvPr>
              <p:cNvSpPr/>
              <p:nvPr/>
            </p:nvSpPr>
            <p:spPr>
              <a:xfrm>
                <a:off x="2706624" y="3003844"/>
                <a:ext cx="4320000" cy="958980"/>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Oferă o </a:t>
                </a:r>
                <a:r>
                  <a:rPr kumimoji="0" lang="ro-RO" sz="1600" b="1"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perspectivă completă </a:t>
                </a:r>
                <a:r>
                  <a:rPr kumimoji="0" lang="ro-RO"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asupra tuturor activităților ce </a:t>
                </a:r>
                <a:r>
                  <a:rPr kumimoji="0" lang="en-US" sz="1600" b="0" i="0" u="none" strike="noStrike" kern="1200" cap="none" spc="0" normalizeH="0" baseline="0" noProof="0" dirty="0" err="1">
                    <a:ln>
                      <a:noFill/>
                    </a:ln>
                    <a:solidFill>
                      <a:srgbClr val="000000"/>
                    </a:solidFill>
                    <a:effectLst/>
                    <a:uLnTx/>
                    <a:uFillTx/>
                    <a:latin typeface="+mj-lt"/>
                    <a:ea typeface="Open Sans" charset="0"/>
                    <a:cs typeface="Arial" panose="020B0604020202020204" pitchFamily="34" charset="0"/>
                  </a:rPr>
                  <a:t>vor</a:t>
                </a:r>
                <a:r>
                  <a:rPr kumimoji="0" lang="en-US"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mj-lt"/>
                    <a:ea typeface="Open Sans" charset="0"/>
                    <a:cs typeface="Arial" panose="020B0604020202020204" pitchFamily="34" charset="0"/>
                  </a:rPr>
                  <a:t>trebui</a:t>
                </a:r>
                <a:r>
                  <a:rPr kumimoji="0" lang="en-US"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mj-lt"/>
                    <a:ea typeface="Open Sans" charset="0"/>
                    <a:cs typeface="Arial" panose="020B0604020202020204" pitchFamily="34" charset="0"/>
                  </a:rPr>
                  <a:t>derulate</a:t>
                </a:r>
                <a:r>
                  <a:rPr lang="en-US" sz="1600" dirty="0">
                    <a:solidFill>
                      <a:srgbClr val="000000"/>
                    </a:solidFill>
                    <a:latin typeface="+mj-lt"/>
                    <a:ea typeface="Open Sans" charset="0"/>
                    <a:cs typeface="Arial" panose="020B0604020202020204" pitchFamily="34" charset="0"/>
                  </a:rPr>
                  <a:t> </a:t>
                </a:r>
                <a:r>
                  <a:rPr kumimoji="0" lang="ro-RO"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de către persoanele direct implicate.</a:t>
                </a:r>
                <a:endParaRPr kumimoji="0" lang="en-US"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endParaRPr>
              </a:p>
            </p:txBody>
          </p:sp>
          <p:sp>
            <p:nvSpPr>
              <p:cNvPr id="42" name="Freeform 12">
                <a:extLst>
                  <a:ext uri="{FF2B5EF4-FFF2-40B4-BE49-F238E27FC236}">
                    <a16:creationId xmlns:a16="http://schemas.microsoft.com/office/drawing/2014/main" id="{DEB20412-DC9B-0A9F-87CF-1652DEBE0A3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43" name="Straight Connector 42">
                <a:extLst>
                  <a:ext uri="{FF2B5EF4-FFF2-40B4-BE49-F238E27FC236}">
                    <a16:creationId xmlns:a16="http://schemas.microsoft.com/office/drawing/2014/main" id="{E6706BC9-665F-921A-DC6B-2DDC7B67000B}"/>
                  </a:ext>
                </a:extLst>
              </p:cNvPr>
              <p:cNvCxnSpPr/>
              <p:nvPr/>
            </p:nvCxnSpPr>
            <p:spPr>
              <a:xfrm>
                <a:off x="2945530" y="4292991"/>
                <a:ext cx="43200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2" name="Graphic 31" descr="Workflow with solid fill">
              <a:extLst>
                <a:ext uri="{FF2B5EF4-FFF2-40B4-BE49-F238E27FC236}">
                  <a16:creationId xmlns:a16="http://schemas.microsoft.com/office/drawing/2014/main" id="{23F44188-6001-91AF-A42D-E1DA8A97C8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9747" y="1841253"/>
              <a:ext cx="582327" cy="582327"/>
            </a:xfrm>
            <a:prstGeom prst="rect">
              <a:avLst/>
            </a:prstGeom>
          </p:spPr>
        </p:pic>
      </p:grpSp>
    </p:spTree>
    <p:extLst>
      <p:ext uri="{BB962C8B-B14F-4D97-AF65-F5344CB8AC3E}">
        <p14:creationId xmlns:p14="http://schemas.microsoft.com/office/powerpoint/2010/main" val="3838624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compartimentele RU</a:t>
            </a:r>
            <a:endParaRPr lang="en-US" sz="2000" b="1" i="1"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289475"/>
            <a:chOff x="401180" y="4075263"/>
            <a:chExt cx="4539690" cy="2289475"/>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 dar și aspecte de evitat în derularea tuturor activităților. </a:t>
              </a: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364738"/>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1132504" y="3671128"/>
            <a:ext cx="9384672" cy="2307187"/>
            <a:chOff x="629304" y="1985804"/>
            <a:chExt cx="9384672"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936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629304" y="3003844"/>
              <a:ext cx="9384671"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rgbClr val="000000"/>
                  </a:solidFill>
                  <a:effectLst/>
                  <a:uLnTx/>
                  <a:uFillTx/>
                  <a:latin typeface="+mj-lt"/>
                  <a:ea typeface="Open Sans"/>
                  <a:cs typeface="Arial"/>
                </a:rPr>
                <a:t>Oferă o perspectivă completă compartimentelor de resurse umane asupra tuturor activităților ce necesită derulare </a:t>
              </a:r>
              <a:r>
                <a:rPr kumimoji="0" lang="ro-RO" sz="1600" b="1" i="0" u="none" strike="noStrike" kern="1200" cap="none" spc="0" normalizeH="0" baseline="0" noProof="0" dirty="0">
                  <a:ln>
                    <a:noFill/>
                  </a:ln>
                  <a:solidFill>
                    <a:srgbClr val="000000"/>
                  </a:solidFill>
                  <a:effectLst/>
                  <a:uLnTx/>
                  <a:uFillTx/>
                  <a:latin typeface="+mj-lt"/>
                  <a:ea typeface="Open Sans"/>
                  <a:cs typeface="Arial"/>
                </a:rPr>
                <a:t>în demararea </a:t>
              </a:r>
              <a:r>
                <a:rPr kumimoji="0" lang="ro-RO" sz="1600" b="0" i="0" u="none" strike="noStrike" kern="1200" cap="none" spc="0" normalizeH="0" baseline="0" noProof="0" dirty="0">
                  <a:ln>
                    <a:noFill/>
                  </a:ln>
                  <a:solidFill>
                    <a:srgbClr val="000000"/>
                  </a:solidFill>
                  <a:effectLst/>
                  <a:uLnTx/>
                  <a:uFillTx/>
                  <a:latin typeface="+mj-lt"/>
                  <a:ea typeface="Open Sans"/>
                  <a:cs typeface="Arial"/>
                </a:rPr>
                <a:t>etapei de selecție, </a:t>
              </a:r>
              <a:r>
                <a:rPr kumimoji="0" lang="ro-RO" sz="1600" b="1" i="0" u="none" strike="noStrike" kern="1200" cap="none" spc="0" normalizeH="0" baseline="0" noProof="0" dirty="0">
                  <a:ln>
                    <a:noFill/>
                  </a:ln>
                  <a:solidFill>
                    <a:srgbClr val="000000"/>
                  </a:solidFill>
                  <a:effectLst/>
                  <a:uLnTx/>
                  <a:uFillTx/>
                  <a:latin typeface="+mj-lt"/>
                  <a:ea typeface="Open Sans"/>
                  <a:cs typeface="Arial"/>
                </a:rPr>
                <a:t>pe parcursul desfășurării </a:t>
              </a:r>
              <a:r>
                <a:rPr kumimoji="0" lang="ro-RO" sz="1600" b="0" i="0" u="none" strike="noStrike" kern="1200" cap="none" spc="0" normalizeH="0" baseline="0" noProof="0" dirty="0">
                  <a:ln>
                    <a:noFill/>
                  </a:ln>
                  <a:solidFill>
                    <a:srgbClr val="000000"/>
                  </a:solidFill>
                  <a:effectLst/>
                  <a:uLnTx/>
                  <a:uFillTx/>
                  <a:latin typeface="+mj-lt"/>
                  <a:ea typeface="Open Sans"/>
                  <a:cs typeface="Arial"/>
                </a:rPr>
                <a:t>concursului pe post, precum și </a:t>
              </a:r>
              <a:r>
                <a:rPr kumimoji="0" lang="ro-RO" sz="1600" b="1" i="0" u="none" strike="noStrike" kern="1200" cap="none" spc="0" normalizeH="0" baseline="0" noProof="0" dirty="0">
                  <a:ln>
                    <a:noFill/>
                  </a:ln>
                  <a:solidFill>
                    <a:srgbClr val="000000"/>
                  </a:solidFill>
                  <a:effectLst/>
                  <a:uLnTx/>
                  <a:uFillTx/>
                  <a:latin typeface="+mj-lt"/>
                  <a:ea typeface="Open Sans"/>
                  <a:cs typeface="Arial"/>
                </a:rPr>
                <a:t>în procesele ulterioare</a:t>
              </a:r>
              <a:r>
                <a:rPr kumimoji="0" lang="ro-RO" sz="1600" b="0" i="0" u="none" strike="noStrike" kern="1200" cap="none" spc="0" normalizeH="0" baseline="0" noProof="0" dirty="0">
                  <a:ln>
                    <a:noFill/>
                  </a:ln>
                  <a:solidFill>
                    <a:srgbClr val="000000"/>
                  </a:solidFill>
                  <a:effectLst/>
                  <a:uLnTx/>
                  <a:uFillTx/>
                  <a:latin typeface="+mj-lt"/>
                  <a:ea typeface="Open Sans"/>
                  <a:cs typeface="Arial"/>
                </a:rPr>
                <a:t> finalizării concursului.</a:t>
              </a: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936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A71FBE80-3748-4A6E-B4E3-02893C1CBA28}"/>
              </a:ext>
            </a:extLst>
          </p:cNvPr>
          <p:cNvGrpSpPr/>
          <p:nvPr/>
        </p:nvGrpSpPr>
        <p:grpSpPr>
          <a:xfrm>
            <a:off x="6109094" y="6360244"/>
            <a:ext cx="4558906" cy="2364656"/>
            <a:chOff x="2706624" y="1986823"/>
            <a:chExt cx="4558906" cy="2364656"/>
          </a:xfrm>
        </p:grpSpPr>
        <p:cxnSp>
          <p:nvCxnSpPr>
            <p:cNvPr id="33" name="Straight Connector 32">
              <a:extLst>
                <a:ext uri="{FF2B5EF4-FFF2-40B4-BE49-F238E27FC236}">
                  <a16:creationId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3897AF-4E17-7123-CA2F-82CCDFBCE21C}"/>
                </a:ext>
              </a:extLst>
            </p:cNvPr>
            <p:cNvSpPr/>
            <p:nvPr/>
          </p:nvSpPr>
          <p:spPr>
            <a:xfrm>
              <a:off x="2706624" y="3003844"/>
              <a:ext cx="4320000" cy="1254446"/>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rgbClr val="000000"/>
                  </a:solidFill>
                  <a:highlight>
                    <a:srgbClr val="BDE3FF"/>
                  </a:highlight>
                  <a:latin typeface="+mj-lt"/>
                  <a:cs typeface="Arial" panose="020B0604020202020204" pitchFamily="34" charset="0"/>
                </a:rPr>
                <a:t>Prezintă, aspectele critice asupra cărora este necesar din partea compartimentelor de resurse umane să asigure instruirea comisiilor de concurs și de soluționare a contestațiilor. </a:t>
              </a:r>
            </a:p>
          </p:txBody>
        </p:sp>
        <p:sp>
          <p:nvSpPr>
            <p:cNvPr id="35" name="Freeform 12">
              <a:extLst>
                <a:ext uri="{FF2B5EF4-FFF2-40B4-BE49-F238E27FC236}">
                  <a16:creationId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36" name="Straight Connector 35">
              <a:extLst>
                <a:ext uri="{FF2B5EF4-FFF2-40B4-BE49-F238E27FC236}">
                  <a16:creationId xmlns:a16="http://schemas.microsoft.com/office/drawing/2014/main" id="{3F313F87-4149-03E6-583F-E76ED65E9FA4}"/>
                </a:ext>
              </a:extLst>
            </p:cNvPr>
            <p:cNvCxnSpPr/>
            <p:nvPr/>
          </p:nvCxnSpPr>
          <p:spPr>
            <a:xfrm>
              <a:off x="2945530" y="4351479"/>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7" name="Freeform: Shape 36">
            <a:extLst>
              <a:ext uri="{FF2B5EF4-FFF2-40B4-BE49-F238E27FC236}">
                <a16:creationId xmlns:a16="http://schemas.microsoft.com/office/drawing/2014/main" id="{C318C053-6AB0-9237-3D9E-71A68456AD3A}"/>
              </a:ext>
            </a:extLst>
          </p:cNvPr>
          <p:cNvSpPr/>
          <p:nvPr/>
        </p:nvSpPr>
        <p:spPr>
          <a:xfrm rot="16200000" flipH="1">
            <a:off x="11533556" y="2934318"/>
            <a:ext cx="4605559" cy="6638320"/>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pic>
        <p:nvPicPr>
          <p:cNvPr id="40" name="Graphic 39" descr="Arrow circle with solid fill">
            <a:extLst>
              <a:ext uri="{FF2B5EF4-FFF2-40B4-BE49-F238E27FC236}">
                <a16:creationId xmlns:a16="http://schemas.microsoft.com/office/drawing/2014/main" id="{77075303-0404-136F-E70B-DC6F7DEE24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3087" y="3680446"/>
            <a:ext cx="875365" cy="875365"/>
          </a:xfrm>
          <a:prstGeom prst="rect">
            <a:avLst/>
          </a:prstGeom>
        </p:spPr>
      </p:pic>
      <p:pic>
        <p:nvPicPr>
          <p:cNvPr id="44" name="Graphic 43" descr="Checklist with solid fill">
            <a:extLst>
              <a:ext uri="{FF2B5EF4-FFF2-40B4-BE49-F238E27FC236}">
                <a16:creationId xmlns:a16="http://schemas.microsoft.com/office/drawing/2014/main" id="{B11F4DC6-9E94-98AC-5381-581CBE6C26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4545" y="6494726"/>
            <a:ext cx="612447" cy="612447"/>
          </a:xfrm>
          <a:prstGeom prst="rect">
            <a:avLst/>
          </a:prstGeom>
        </p:spPr>
      </p:pic>
      <p:pic>
        <p:nvPicPr>
          <p:cNvPr id="45" name="Graphic 44" descr="Chat bubble with solid fill">
            <a:extLst>
              <a:ext uri="{FF2B5EF4-FFF2-40B4-BE49-F238E27FC236}">
                <a16:creationId xmlns:a16="http://schemas.microsoft.com/office/drawing/2014/main" id="{46A6A542-B1B1-6CC3-8878-DF91B44AF8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403" y="6536378"/>
            <a:ext cx="629456" cy="629456"/>
          </a:xfrm>
          <a:prstGeom prst="rect">
            <a:avLst/>
          </a:prstGeom>
        </p:spPr>
      </p:pic>
      <p:pic>
        <p:nvPicPr>
          <p:cNvPr id="46" name="Picture 45">
            <a:extLst>
              <a:ext uri="{FF2B5EF4-FFF2-40B4-BE49-F238E27FC236}">
                <a16:creationId xmlns:a16="http://schemas.microsoft.com/office/drawing/2014/main" id="{9F5F263B-BC56-76BF-18C4-92611CADFC1A}"/>
              </a:ext>
            </a:extLst>
          </p:cNvPr>
          <p:cNvPicPr>
            <a:picLocks noChangeAspect="1"/>
          </p:cNvPicPr>
          <p:nvPr/>
        </p:nvPicPr>
        <p:blipFill>
          <a:blip r:embed="rId8"/>
          <a:stretch>
            <a:fillRect/>
          </a:stretch>
        </p:blipFill>
        <p:spPr>
          <a:xfrm>
            <a:off x="11636494" y="4554056"/>
            <a:ext cx="5463179" cy="3432984"/>
          </a:xfrm>
          <a:prstGeom prst="rect">
            <a:avLst/>
          </a:prstGeom>
        </p:spPr>
      </p:pic>
    </p:spTree>
    <p:extLst>
      <p:ext uri="{BB962C8B-B14F-4D97-AF65-F5344CB8AC3E}">
        <p14:creationId xmlns:p14="http://schemas.microsoft.com/office/powerpoint/2010/main" val="1242712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experții în evaluarea competențelor specifice</a:t>
            </a:r>
            <a:endParaRPr lang="en-US" sz="2000" b="1" i="1"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1600" b="1"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Exemplifică instrumentele </a:t>
              </a:r>
              <a:r>
                <a:rPr kumimoji="0" lang="pt-BR" sz="1600" b="0" i="0" u="none" strike="noStrike" kern="1200" cap="none" spc="0" normalizeH="0" baseline="0" noProof="0" dirty="0">
                  <a:ln>
                    <a:noFill/>
                  </a:ln>
                  <a:solidFill>
                    <a:srgbClr val="000000"/>
                  </a:solidFill>
                  <a:effectLst/>
                  <a:uLnTx/>
                  <a:uFillTx/>
                  <a:latin typeface="+mj-lt"/>
                  <a:ea typeface="Open Sans" charset="0"/>
                  <a:cs typeface="Arial" panose="020B0604020202020204" pitchFamily="34" charset="0"/>
                </a:rPr>
                <a:t>de evaluare a competențelor specifice.</a:t>
              </a: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937486" y="3964217"/>
            <a:ext cx="4539690" cy="2307187"/>
            <a:chOff x="434286" y="1985804"/>
            <a:chExt cx="4539690"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rgbClr val="000000"/>
                  </a:solidFill>
                  <a:effectLst/>
                  <a:uLnTx/>
                  <a:uFillTx/>
                  <a:latin typeface="+mj-lt"/>
                  <a:ea typeface="Open Sans"/>
                  <a:cs typeface="Arial"/>
                </a:rPr>
                <a:t>Propune </a:t>
              </a:r>
              <a:r>
                <a:rPr kumimoji="0" lang="ro-RO" sz="1600" b="1" i="0" u="none" strike="noStrike" kern="1200" cap="none" spc="0" normalizeH="0" baseline="0" noProof="0" dirty="0">
                  <a:ln>
                    <a:noFill/>
                  </a:ln>
                  <a:solidFill>
                    <a:srgbClr val="000000"/>
                  </a:solidFill>
                  <a:effectLst/>
                  <a:uLnTx/>
                  <a:uFillTx/>
                  <a:latin typeface="+mj-lt"/>
                  <a:ea typeface="Open Sans"/>
                  <a:cs typeface="Arial"/>
                </a:rPr>
                <a:t>instumente de evaluare a competențelor specifice</a:t>
              </a:r>
              <a:r>
                <a:rPr kumimoji="0" lang="ro-RO" sz="1600" b="0" i="0" u="none" strike="noStrike" kern="1200" cap="none" spc="0" normalizeH="0" baseline="0" noProof="0" dirty="0">
                  <a:ln>
                    <a:noFill/>
                  </a:ln>
                  <a:solidFill>
                    <a:srgbClr val="000000"/>
                  </a:solidFill>
                  <a:effectLst/>
                  <a:uLnTx/>
                  <a:uFillTx/>
                  <a:latin typeface="+mj-lt"/>
                  <a:ea typeface="Open Sans"/>
                  <a:cs typeface="Arial"/>
                </a:rPr>
                <a:t>, precum și pârghii pentru identificarea metodei de evaluare.</a:t>
              </a: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21" name="Graphic 20" descr="Priorities with solid fill">
            <a:extLst>
              <a:ext uri="{FF2B5EF4-FFF2-40B4-BE49-F238E27FC236}">
                <a16:creationId xmlns:a16="http://schemas.microsoft.com/office/drawing/2014/main" id="{CA124D52-FCE8-CA64-73E9-7F169E2243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4106" y="4076476"/>
            <a:ext cx="667385" cy="667385"/>
          </a:xfrm>
          <a:prstGeom prst="rect">
            <a:avLst/>
          </a:prstGeom>
        </p:spPr>
      </p:pic>
      <p:pic>
        <p:nvPicPr>
          <p:cNvPr id="22" name="Graphic 21" descr="Puzzle pieces with solid fill">
            <a:extLst>
              <a:ext uri="{FF2B5EF4-FFF2-40B4-BE49-F238E27FC236}">
                <a16:creationId xmlns:a16="http://schemas.microsoft.com/office/drawing/2014/main" id="{3F5846E0-B543-7DA5-43E1-8AFED592E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757" y="6500999"/>
            <a:ext cx="646331" cy="646331"/>
          </a:xfrm>
          <a:prstGeom prst="rect">
            <a:avLst/>
          </a:prstGeom>
        </p:spPr>
      </p:pic>
      <p:sp>
        <p:nvSpPr>
          <p:cNvPr id="23" name="Arrow: Chevron 22">
            <a:extLst>
              <a:ext uri="{FF2B5EF4-FFF2-40B4-BE49-F238E27FC236}">
                <a16:creationId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41D2A28C-9B43-2FA7-978B-324192B4F334}"/>
              </a:ext>
            </a:extLst>
          </p:cNvPr>
          <p:cNvSpPr/>
          <p:nvPr/>
        </p:nvSpPr>
        <p:spPr>
          <a:xfrm>
            <a:off x="5616191" y="4847145"/>
            <a:ext cx="614739" cy="1458244"/>
          </a:xfrm>
          <a:prstGeom prst="chevron">
            <a:avLst>
              <a:gd name="adj" fmla="val 66527"/>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a16="http://schemas.microsoft.com/office/drawing/2014/main" id="{B8D961BD-4E06-8AF3-9370-C9A4DD38C140}"/>
              </a:ext>
            </a:extLst>
          </p:cNvPr>
          <p:cNvSpPr/>
          <p:nvPr/>
        </p:nvSpPr>
        <p:spPr>
          <a:xfrm>
            <a:off x="6589635" y="4584619"/>
            <a:ext cx="10760879" cy="1983295"/>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Rectangle 25">
            <a:extLst>
              <a:ext uri="{FF2B5EF4-FFF2-40B4-BE49-F238E27FC236}">
                <a16:creationId xmlns:a16="http://schemas.microsoft.com/office/drawing/2014/main" id="{3E957414-3D5F-5F0E-BC22-BB9798BBE28F}"/>
              </a:ext>
            </a:extLst>
          </p:cNvPr>
          <p:cNvSpPr/>
          <p:nvPr/>
        </p:nvSpPr>
        <p:spPr>
          <a:xfrm>
            <a:off x="6589635" y="6835446"/>
            <a:ext cx="10760879" cy="1983295"/>
          </a:xfrm>
          <a:prstGeom prst="rect">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7" name="Picture 26">
            <a:extLst>
              <a:ext uri="{FF2B5EF4-FFF2-40B4-BE49-F238E27FC236}">
                <a16:creationId xmlns:a16="http://schemas.microsoft.com/office/drawing/2014/main" id="{456021B3-6D11-1A25-86AF-7D9797F69B32}"/>
              </a:ext>
            </a:extLst>
          </p:cNvPr>
          <p:cNvPicPr>
            <a:picLocks noChangeAspect="1"/>
          </p:cNvPicPr>
          <p:nvPr/>
        </p:nvPicPr>
        <p:blipFill>
          <a:blip r:embed="rId6"/>
          <a:stretch>
            <a:fillRect/>
          </a:stretch>
        </p:blipFill>
        <p:spPr>
          <a:xfrm>
            <a:off x="10634539" y="4887130"/>
            <a:ext cx="5545065" cy="1472095"/>
          </a:xfrm>
          <a:prstGeom prst="rect">
            <a:avLst/>
          </a:prstGeom>
        </p:spPr>
      </p:pic>
      <p:pic>
        <p:nvPicPr>
          <p:cNvPr id="28" name="Picture 27">
            <a:extLst>
              <a:ext uri="{FF2B5EF4-FFF2-40B4-BE49-F238E27FC236}">
                <a16:creationId xmlns:a16="http://schemas.microsoft.com/office/drawing/2014/main" id="{DAB32AA6-C70F-5736-0899-141FD2CC01CF}"/>
              </a:ext>
            </a:extLst>
          </p:cNvPr>
          <p:cNvPicPr>
            <a:picLocks noChangeAspect="1"/>
          </p:cNvPicPr>
          <p:nvPr/>
        </p:nvPicPr>
        <p:blipFill>
          <a:blip r:embed="rId7"/>
          <a:stretch>
            <a:fillRect/>
          </a:stretch>
        </p:blipFill>
        <p:spPr>
          <a:xfrm>
            <a:off x="12258871" y="6965114"/>
            <a:ext cx="3920733" cy="1723958"/>
          </a:xfrm>
          <a:prstGeom prst="rect">
            <a:avLst/>
          </a:prstGeom>
        </p:spPr>
      </p:pic>
      <p:sp>
        <p:nvSpPr>
          <p:cNvPr id="44" name="TextBox 43">
            <a:extLst>
              <a:ext uri="{FF2B5EF4-FFF2-40B4-BE49-F238E27FC236}">
                <a16:creationId xmlns:a16="http://schemas.microsoft.com/office/drawing/2014/main" id="{CC1E2EFC-E069-0FC2-49CD-57448C9DE660}"/>
              </a:ext>
            </a:extLst>
          </p:cNvPr>
          <p:cNvSpPr txBox="1"/>
          <p:nvPr/>
        </p:nvSpPr>
        <p:spPr>
          <a:xfrm>
            <a:off x="6676926" y="5046248"/>
            <a:ext cx="3957614" cy="830997"/>
          </a:xfrm>
          <a:prstGeom prst="rect">
            <a:avLst/>
          </a:prstGeom>
          <a:noFill/>
        </p:spPr>
        <p:txBody>
          <a:bodyPr wrap="square">
            <a:spAutoFit/>
          </a:bodyPr>
          <a:lstStyle/>
          <a:p>
            <a:r>
              <a:rPr lang="ro-RO" sz="1600" i="1" kern="0" dirty="0">
                <a:solidFill>
                  <a:srgbClr val="000000"/>
                </a:solidFill>
                <a:effectLst/>
                <a:ea typeface="Aptos" panose="020B0004020202020204" pitchFamily="34" charset="0"/>
                <a:cs typeface="Times New Roman" panose="02020603050405020304" pitchFamily="18" charset="0"/>
              </a:rPr>
              <a:t>Matricea identificării metodei de evaluare a competențelor specifice prin proba suplimentară în cadrul concursului pe post</a:t>
            </a:r>
            <a:endParaRPr lang="en-US" sz="1600" i="1" dirty="0"/>
          </a:p>
        </p:txBody>
      </p:sp>
      <p:sp>
        <p:nvSpPr>
          <p:cNvPr id="45" name="TextBox 44">
            <a:extLst>
              <a:ext uri="{FF2B5EF4-FFF2-40B4-BE49-F238E27FC236}">
                <a16:creationId xmlns:a16="http://schemas.microsoft.com/office/drawing/2014/main" id="{12600E72-EB17-6301-670B-E3778CAB7574}"/>
              </a:ext>
            </a:extLst>
          </p:cNvPr>
          <p:cNvSpPr txBox="1"/>
          <p:nvPr/>
        </p:nvSpPr>
        <p:spPr>
          <a:xfrm>
            <a:off x="6676926" y="7447213"/>
            <a:ext cx="3957614" cy="584775"/>
          </a:xfrm>
          <a:prstGeom prst="rect">
            <a:avLst/>
          </a:prstGeom>
          <a:noFill/>
        </p:spPr>
        <p:txBody>
          <a:bodyPr wrap="square" lIns="91440" tIns="45720" rIns="91440" bIns="45720" anchor="t">
            <a:spAutoFit/>
          </a:bodyPr>
          <a:lstStyle/>
          <a:p>
            <a:r>
              <a:rPr lang="ro-RO" sz="1600" i="1" kern="0" dirty="0">
                <a:solidFill>
                  <a:srgbClr val="000000"/>
                </a:solidFill>
                <a:cs typeface="Times New Roman"/>
              </a:rPr>
              <a:t>Exemplu de subiect pentru utilizarea testului situațional ca probă suplimentară</a:t>
            </a:r>
            <a:endParaRPr lang="en-US" sz="2800" dirty="0"/>
          </a:p>
        </p:txBody>
      </p:sp>
    </p:spTree>
    <p:extLst>
      <p:ext uri="{BB962C8B-B14F-4D97-AF65-F5344CB8AC3E}">
        <p14:creationId xmlns:p14="http://schemas.microsoft.com/office/powerpoint/2010/main" val="283003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32AC93-7491-24ED-0AB0-08BF7A0E30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2AB3F945-374B-931C-DCF3-45DB1067C35D}"/>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6EC713E-4A8C-19A6-F24D-9A1A7212302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 name="Rectangle 4">
            <a:extLst>
              <a:ext uri="{FF2B5EF4-FFF2-40B4-BE49-F238E27FC236}">
                <a16:creationId xmlns:a16="http://schemas.microsoft.com/office/drawing/2014/main" id="{A4A069F9-7ABF-F571-4145-B91AC4E1963C}"/>
              </a:ext>
            </a:extLst>
          </p:cNvPr>
          <p:cNvSpPr/>
          <p:nvPr/>
        </p:nvSpPr>
        <p:spPr>
          <a:xfrm>
            <a:off x="985374" y="3679919"/>
            <a:ext cx="3053226" cy="2783551"/>
          </a:xfrm>
          <a:prstGeom prst="rect">
            <a:avLst/>
          </a:prstGeom>
          <a:noFill/>
          <a:ln w="28575">
            <a:solidFill>
              <a:srgbClr val="BDE3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rgbClr val="000000"/>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i="0" u="none" strike="noStrike" kern="1200" cap="none" spc="0" normalizeH="0" baseline="0" noProof="0" dirty="0">
                <a:ln>
                  <a:noFill/>
                </a:ln>
                <a:solidFill>
                  <a:srgbClr val="000000"/>
                </a:solidFill>
                <a:effectLst/>
                <a:uLnTx/>
                <a:uFillTx/>
                <a:cs typeface="Arial" panose="020B0604020202020204" pitchFamily="34" charset="0"/>
              </a:rPr>
              <a:t>Clarifică modalitatea prin care evaluarea performanțelor profesionale individuale pe bază de competențe </a:t>
            </a:r>
            <a:r>
              <a:rPr kumimoji="0" lang="ro-RO" b="1" i="0" u="none" strike="noStrike" kern="1200" cap="none" spc="0" normalizeH="0" baseline="0" noProof="0" dirty="0">
                <a:ln>
                  <a:noFill/>
                </a:ln>
                <a:solidFill>
                  <a:srgbClr val="000000"/>
                </a:solidFill>
                <a:effectLst/>
                <a:uLnTx/>
                <a:uFillTx/>
                <a:cs typeface="Arial" panose="020B0604020202020204" pitchFamily="34" charset="0"/>
              </a:rPr>
              <a:t>conduce la dezvoltarea unei culturi orientate către performanță</a:t>
            </a:r>
            <a:endParaRPr kumimoji="0" lang="en-US" b="1"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0EF2646E-6B2D-6C72-A1E8-A3EEA0480130}"/>
              </a:ext>
            </a:extLst>
          </p:cNvPr>
          <p:cNvSpPr/>
          <p:nvPr/>
        </p:nvSpPr>
        <p:spPr>
          <a:xfrm>
            <a:off x="4414374" y="3679920"/>
            <a:ext cx="3053226" cy="27835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rgbClr val="000000"/>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lang="ro-RO" dirty="0">
                <a:solidFill>
                  <a:srgbClr val="000000"/>
                </a:solidFill>
                <a:cs typeface="Arial" panose="020B0604020202020204" pitchFamily="34" charset="0"/>
              </a:rPr>
              <a:t>Conturează </a:t>
            </a:r>
            <a:r>
              <a:rPr kumimoji="0" lang="ro-RO" i="0" u="none" strike="noStrike" kern="1200" cap="none" spc="0" normalizeH="0" baseline="0" noProof="0" dirty="0">
                <a:ln>
                  <a:noFill/>
                </a:ln>
                <a:solidFill>
                  <a:srgbClr val="000000"/>
                </a:solidFill>
                <a:effectLst/>
                <a:uLnTx/>
                <a:uFillTx/>
                <a:cs typeface="Arial" panose="020B0604020202020204" pitchFamily="34" charset="0"/>
              </a:rPr>
              <a:t>cadrul pentru evaluarea performanțelor profesionale individuale prin </a:t>
            </a:r>
            <a:r>
              <a:rPr kumimoji="0" lang="ro-RO" b="1" i="0" u="none" strike="noStrike" kern="1200" cap="none" spc="0" normalizeH="0" baseline="0" noProof="0" dirty="0">
                <a:ln>
                  <a:noFill/>
                </a:ln>
                <a:solidFill>
                  <a:srgbClr val="000000"/>
                </a:solidFill>
                <a:effectLst/>
                <a:uLnTx/>
                <a:uFillTx/>
                <a:cs typeface="Arial" panose="020B0604020202020204" pitchFamily="34" charset="0"/>
              </a:rPr>
              <a:t>stabilirea așteptărilor </a:t>
            </a:r>
            <a:r>
              <a:rPr kumimoji="0" lang="ro-RO" i="0" u="none" strike="noStrike" kern="1200" cap="none" spc="0" normalizeH="0" baseline="0" noProof="0" dirty="0">
                <a:ln>
                  <a:noFill/>
                </a:ln>
                <a:solidFill>
                  <a:srgbClr val="000000"/>
                </a:solidFill>
                <a:effectLst/>
                <a:uLnTx/>
                <a:uFillTx/>
                <a:cs typeface="Arial" panose="020B0604020202020204" pitchFamily="34" charset="0"/>
              </a:rPr>
              <a:t>de performanță și </a:t>
            </a:r>
            <a:r>
              <a:rPr kumimoji="0" lang="ro-RO" b="1" i="0" u="none" strike="noStrike" kern="1200" cap="none" spc="0" normalizeH="0" baseline="0" noProof="0" dirty="0">
                <a:ln>
                  <a:noFill/>
                </a:ln>
                <a:solidFill>
                  <a:srgbClr val="000000"/>
                </a:solidFill>
                <a:effectLst/>
                <a:uLnTx/>
                <a:uFillTx/>
                <a:cs typeface="Arial" panose="020B0604020202020204" pitchFamily="34" charset="0"/>
              </a:rPr>
              <a:t>monitorizarea progresului</a:t>
            </a:r>
            <a:endParaRPr kumimoji="0" lang="en-US" b="1"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12D922D5-24E5-6A5C-03BD-E07D3745D73D}"/>
              </a:ext>
            </a:extLst>
          </p:cNvPr>
          <p:cNvSpPr/>
          <p:nvPr/>
        </p:nvSpPr>
        <p:spPr>
          <a:xfrm>
            <a:off x="985373" y="6800791"/>
            <a:ext cx="6482227" cy="1843687"/>
          </a:xfrm>
          <a:prstGeom prst="rect">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rgbClr val="000000"/>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b="1" i="0" u="none" strike="noStrike" kern="1200" cap="none" spc="0" normalizeH="0" baseline="0" noProof="0" dirty="0">
                <a:ln>
                  <a:noFill/>
                </a:ln>
                <a:solidFill>
                  <a:srgbClr val="000000"/>
                </a:solidFill>
                <a:effectLst/>
                <a:highlight>
                  <a:srgbClr val="BDE3FF"/>
                </a:highlight>
                <a:uLnTx/>
                <a:uFillTx/>
                <a:cs typeface="Arial" panose="020B0604020202020204" pitchFamily="34" charset="0"/>
              </a:rPr>
              <a:t>Descrie și exemplică </a:t>
            </a:r>
            <a:r>
              <a:rPr kumimoji="0" lang="ro-RO" i="0" u="none" strike="noStrike" kern="1200" cap="none" spc="0" normalizeH="0" baseline="0" noProof="0" dirty="0">
                <a:ln>
                  <a:noFill/>
                </a:ln>
                <a:solidFill>
                  <a:srgbClr val="000000"/>
                </a:solidFill>
                <a:effectLst/>
                <a:highlight>
                  <a:srgbClr val="BDE3FF"/>
                </a:highlight>
                <a:uLnTx/>
                <a:uFillTx/>
                <a:cs typeface="Arial" panose="020B0604020202020204" pitchFamily="34" charset="0"/>
              </a:rPr>
              <a:t>activitățile necesar de realizat pentru evaluarea performanțelor individuale de către funcționarii publici de conducere cu rol de evaluator, în toate etapele procesului.</a:t>
            </a:r>
            <a:endParaRPr kumimoji="0" lang="en-US" b="1" i="0" u="none" strike="noStrike" kern="1200" cap="none" spc="0" normalizeH="0" baseline="0" noProof="0" dirty="0">
              <a:ln>
                <a:noFill/>
              </a:ln>
              <a:solidFill>
                <a:srgbClr val="000000"/>
              </a:solidFill>
              <a:effectLst/>
              <a:highlight>
                <a:srgbClr val="BDE3FF"/>
              </a:highlight>
              <a:uLnTx/>
              <a:uFillTx/>
              <a:cs typeface="Arial" panose="020B0604020202020204" pitchFamily="34" charset="0"/>
            </a:endParaRPr>
          </a:p>
        </p:txBody>
      </p:sp>
      <p:grpSp>
        <p:nvGrpSpPr>
          <p:cNvPr id="8" name="Group 7">
            <a:extLst>
              <a:ext uri="{FF2B5EF4-FFF2-40B4-BE49-F238E27FC236}">
                <a16:creationId xmlns:a16="http://schemas.microsoft.com/office/drawing/2014/main" id="{B513A71F-EB75-6477-1D32-B06AEEA0AA12}"/>
              </a:ext>
            </a:extLst>
          </p:cNvPr>
          <p:cNvGrpSpPr/>
          <p:nvPr/>
        </p:nvGrpSpPr>
        <p:grpSpPr>
          <a:xfrm>
            <a:off x="7590226" y="7540699"/>
            <a:ext cx="789161" cy="467720"/>
            <a:chOff x="4580646" y="5008533"/>
            <a:chExt cx="789161" cy="467720"/>
          </a:xfrm>
        </p:grpSpPr>
        <p:sp>
          <p:nvSpPr>
            <p:cNvPr id="9" name="Half Frame 8">
              <a:extLst>
                <a:ext uri="{FF2B5EF4-FFF2-40B4-BE49-F238E27FC236}">
                  <a16:creationId xmlns:a16="http://schemas.microsoft.com/office/drawing/2014/main" id="{BD5F5DCC-796C-EC7A-CE28-C717BC395317}"/>
                </a:ext>
              </a:extLst>
            </p:cNvPr>
            <p:cNvSpPr/>
            <p:nvPr/>
          </p:nvSpPr>
          <p:spPr>
            <a:xfrm rot="8100000">
              <a:off x="4869895" y="5008533"/>
              <a:ext cx="467720" cy="467720"/>
            </a:xfrm>
            <a:prstGeom prst="halfFrame">
              <a:avLst>
                <a:gd name="adj1" fmla="val 17591"/>
                <a:gd name="adj2" fmla="val 16380"/>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9D969835-F067-51AC-6DE0-40A4EC939E39}"/>
                </a:ext>
              </a:extLst>
            </p:cNvPr>
            <p:cNvSpPr/>
            <p:nvPr/>
          </p:nvSpPr>
          <p:spPr>
            <a:xfrm>
              <a:off x="4580646" y="5190335"/>
              <a:ext cx="789161" cy="104116"/>
            </a:xfrm>
            <a:prstGeom prst="rect">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1" name="Rectangle 10">
            <a:extLst>
              <a:ext uri="{FF2B5EF4-FFF2-40B4-BE49-F238E27FC236}">
                <a16:creationId xmlns:a16="http://schemas.microsoft.com/office/drawing/2014/main" id="{82ED31AB-B745-4973-282A-00D322D1C535}"/>
              </a:ext>
            </a:extLst>
          </p:cNvPr>
          <p:cNvSpPr/>
          <p:nvPr/>
        </p:nvSpPr>
        <p:spPr>
          <a:xfrm>
            <a:off x="8759070" y="3679919"/>
            <a:ext cx="8543556" cy="4964559"/>
          </a:xfrm>
          <a:prstGeom prst="rect">
            <a:avLst/>
          </a:prstGeom>
          <a:solidFill>
            <a:schemeClr val="bg1"/>
          </a:solidFill>
          <a:ln w="28575">
            <a:solidFill>
              <a:srgbClr val="234C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sz="12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A6D88B4-4F62-1410-FB27-297E04DD4F80}"/>
              </a:ext>
            </a:extLst>
          </p:cNvPr>
          <p:cNvPicPr>
            <a:picLocks noChangeAspect="1"/>
          </p:cNvPicPr>
          <p:nvPr/>
        </p:nvPicPr>
        <p:blipFill>
          <a:blip r:embed="rId2"/>
          <a:stretch>
            <a:fillRect/>
          </a:stretch>
        </p:blipFill>
        <p:spPr>
          <a:xfrm>
            <a:off x="8923104" y="3762902"/>
            <a:ext cx="6289802" cy="406987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E7346BE5-9527-8406-B7A8-C0C952E8CCE4}"/>
              </a:ext>
            </a:extLst>
          </p:cNvPr>
          <p:cNvPicPr>
            <a:picLocks noChangeAspect="1"/>
          </p:cNvPicPr>
          <p:nvPr/>
        </p:nvPicPr>
        <p:blipFill>
          <a:blip r:embed="rId3"/>
          <a:stretch>
            <a:fillRect/>
          </a:stretch>
        </p:blipFill>
        <p:spPr>
          <a:xfrm>
            <a:off x="9695630" y="4396830"/>
            <a:ext cx="6534969" cy="4164033"/>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61D5B839-799E-6B11-6240-05132B4E69F6}"/>
              </a:ext>
            </a:extLst>
          </p:cNvPr>
          <p:cNvSpPr/>
          <p:nvPr/>
        </p:nvSpPr>
        <p:spPr>
          <a:xfrm>
            <a:off x="8923104" y="3767225"/>
            <a:ext cx="7917096" cy="48381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16" name="Picture 15">
            <a:extLst>
              <a:ext uri="{FF2B5EF4-FFF2-40B4-BE49-F238E27FC236}">
                <a16:creationId xmlns:a16="http://schemas.microsoft.com/office/drawing/2014/main" id="{836E9789-6D35-19B1-36A4-62BBAC5DA01A}"/>
              </a:ext>
            </a:extLst>
          </p:cNvPr>
          <p:cNvPicPr>
            <a:picLocks noChangeAspect="1"/>
          </p:cNvPicPr>
          <p:nvPr/>
        </p:nvPicPr>
        <p:blipFill>
          <a:blip r:embed="rId4"/>
          <a:stretch>
            <a:fillRect/>
          </a:stretch>
        </p:blipFill>
        <p:spPr>
          <a:xfrm>
            <a:off x="9948614" y="3719045"/>
            <a:ext cx="5824786" cy="4886306"/>
          </a:xfrm>
          <a:prstGeom prst="rect">
            <a:avLst/>
          </a:prstGeom>
        </p:spPr>
      </p:pic>
    </p:spTree>
    <p:extLst>
      <p:ext uri="{BB962C8B-B14F-4D97-AF65-F5344CB8AC3E}">
        <p14:creationId xmlns:p14="http://schemas.microsoft.com/office/powerpoint/2010/main" val="403213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Principalele schimbări legislative propuse pentru implementarea masurilor</a:t>
            </a:r>
            <a:endParaRPr lang="ro-RO" sz="4400" b="1" dirty="0">
              <a:solidFill>
                <a:srgbClr val="234C93"/>
              </a:solidFill>
              <a:cs typeface="Arial" panose="020B0604020202020204" pitchFamily="34" charset="0"/>
            </a:endParaRPr>
          </a:p>
        </p:txBody>
      </p:sp>
      <p:sp>
        <p:nvSpPr>
          <p:cNvPr id="11" name="Subtitle 2">
            <a:extLst>
              <a:ext uri="{FF2B5EF4-FFF2-40B4-BE49-F238E27FC236}">
                <a16:creationId xmlns:a16="http://schemas.microsoft.com/office/drawing/2014/main" id="{EC8693CA-7FC1-CBA5-094F-2199C567E24A}"/>
              </a:ext>
            </a:extLst>
          </p:cNvPr>
          <p:cNvSpPr txBox="1">
            <a:spLocks/>
          </p:cNvSpPr>
          <p:nvPr/>
        </p:nvSpPr>
        <p:spPr>
          <a:xfrm>
            <a:off x="5938764" y="5963492"/>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Andra IFTEMIE</a:t>
            </a:r>
          </a:p>
        </p:txBody>
      </p:sp>
      <p:cxnSp>
        <p:nvCxnSpPr>
          <p:cNvPr id="12" name="Straight Connector 11">
            <a:extLst>
              <a:ext uri="{FF2B5EF4-FFF2-40B4-BE49-F238E27FC236}">
                <a16:creationId xmlns:a16="http://schemas.microsoft.com/office/drawing/2014/main" id="{E77AABC9-AEB0-B8B7-AD46-CD600BF6E380}"/>
              </a:ext>
            </a:extLst>
          </p:cNvPr>
          <p:cNvCxnSpPr>
            <a:cxnSpLocks/>
          </p:cNvCxnSpPr>
          <p:nvPr/>
        </p:nvCxnSpPr>
        <p:spPr>
          <a:xfrm>
            <a:off x="8644689" y="5524500"/>
            <a:ext cx="846221"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3</a:t>
            </a:r>
          </a:p>
        </p:txBody>
      </p:sp>
    </p:spTree>
    <p:extLst>
      <p:ext uri="{BB962C8B-B14F-4D97-AF65-F5344CB8AC3E}">
        <p14:creationId xmlns:p14="http://schemas.microsoft.com/office/powerpoint/2010/main" val="408037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55E9991-2A59-AE8E-B4D3-77625EA4FF5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685471B-9AD9-7D5D-6223-0F09A94071F7}"/>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Exercițiu de interacțiune</a:t>
            </a:r>
          </a:p>
        </p:txBody>
      </p:sp>
      <p:pic>
        <p:nvPicPr>
          <p:cNvPr id="4" name="Picture 3" descr="A blue and white gradient&#10;&#10;Description automatically generated">
            <a:extLst>
              <a:ext uri="{FF2B5EF4-FFF2-40B4-BE49-F238E27FC236}">
                <a16:creationId xmlns:a16="http://schemas.microsoft.com/office/drawing/2014/main" id="{DAD9019D-27EA-0E72-A6AF-447E83E9CB63}"/>
              </a:ext>
            </a:extLst>
          </p:cNvPr>
          <p:cNvPicPr>
            <a:picLocks noChangeAspect="1"/>
          </p:cNvPicPr>
          <p:nvPr/>
        </p:nvPicPr>
        <p:blipFill>
          <a:blip r:embed="rId2">
            <a:duotone>
              <a:schemeClr val="accent1">
                <a:shade val="45000"/>
                <a:satMod val="135000"/>
              </a:schemeClr>
              <a:prstClr val="white"/>
            </a:duotone>
          </a:blip>
          <a:stretch>
            <a:fillRect/>
          </a:stretch>
        </p:blipFill>
        <p:spPr>
          <a:xfrm>
            <a:off x="954894" y="4296988"/>
            <a:ext cx="16249692" cy="3513511"/>
          </a:xfrm>
          <a:prstGeom prst="rect">
            <a:avLst/>
          </a:prstGeom>
        </p:spPr>
      </p:pic>
      <p:sp>
        <p:nvSpPr>
          <p:cNvPr id="5" name="TextBox 4">
            <a:extLst>
              <a:ext uri="{FF2B5EF4-FFF2-40B4-BE49-F238E27FC236}">
                <a16:creationId xmlns:a16="http://schemas.microsoft.com/office/drawing/2014/main" id="{C6747A72-FEAA-41D2-47E2-21A81AAC249D}"/>
              </a:ext>
            </a:extLst>
          </p:cNvPr>
          <p:cNvSpPr txBox="1"/>
          <p:nvPr/>
        </p:nvSpPr>
        <p:spPr>
          <a:xfrm>
            <a:off x="4585374" y="5143500"/>
            <a:ext cx="8788602" cy="74950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5400" b="1" dirty="0">
                <a:solidFill>
                  <a:schemeClr val="bg1"/>
                </a:solidFill>
                <a:cs typeface="Arial" panose="020B0604020202020204" pitchFamily="34" charset="0"/>
              </a:rPr>
              <a:t>DE CE FACEM CEEA CE FACEM?</a:t>
            </a:r>
          </a:p>
        </p:txBody>
      </p:sp>
    </p:spTree>
    <p:extLst>
      <p:ext uri="{BB962C8B-B14F-4D97-AF65-F5344CB8AC3E}">
        <p14:creationId xmlns:p14="http://schemas.microsoft.com/office/powerpoint/2010/main" val="2878767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Principalele schimbări legislative</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039238D-34E9-3D7C-270F-19EFAF7DA47D}"/>
              </a:ext>
            </a:extLst>
          </p:cNvPr>
          <p:cNvGrpSpPr/>
          <p:nvPr/>
        </p:nvGrpSpPr>
        <p:grpSpPr>
          <a:xfrm>
            <a:off x="1157176" y="7242153"/>
            <a:ext cx="4320000" cy="1170259"/>
            <a:chOff x="620870" y="4958191"/>
            <a:chExt cx="4320000" cy="1170259"/>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620870" y="5093303"/>
              <a:ext cx="4320000" cy="73494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Utilizarea cadrelor de competență în procesele cheie de MRU</a:t>
              </a: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1044570" y="3467100"/>
            <a:ext cx="4432606" cy="2546022"/>
            <a:chOff x="541370" y="1985804"/>
            <a:chExt cx="4432606" cy="2546022"/>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541370" y="3003844"/>
              <a:ext cx="4212915" cy="1527982"/>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b="1" i="0" u="none" strike="noStrike" kern="1200" cap="none" spc="0" normalizeH="0" baseline="0" noProof="0" dirty="0">
                  <a:ln>
                    <a:noFill/>
                  </a:ln>
                  <a:solidFill>
                    <a:schemeClr val="accent5"/>
                  </a:solidFill>
                  <a:effectLst/>
                  <a:uLnTx/>
                  <a:uFillTx/>
                  <a:latin typeface="+mj-lt"/>
                  <a:ea typeface="Open Sans"/>
                  <a:cs typeface="Arial"/>
                </a:rPr>
                <a:t>Simplificarea clasificării și clarificarea rolurilor aferente posturilor din cadrul funcțiilor publice generale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b="1" i="0" u="none" strike="noStrike" kern="1200" cap="none" spc="0" normalizeH="0" baseline="0" noProof="0" dirty="0">
                <a:ln>
                  <a:noFill/>
                </a:ln>
                <a:solidFill>
                  <a:schemeClr val="accent5"/>
                </a:solidFill>
                <a:effectLst/>
                <a:uLnTx/>
                <a:uFillTx/>
                <a:latin typeface="+mj-lt"/>
                <a:ea typeface="Open Sans"/>
                <a:cs typeface="Arial"/>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Arrow: Chevron 22">
            <a:extLst>
              <a:ext uri="{FF2B5EF4-FFF2-40B4-BE49-F238E27FC236}">
                <a16:creationId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41D2A28C-9B43-2FA7-978B-324192B4F334}"/>
              </a:ext>
            </a:extLst>
          </p:cNvPr>
          <p:cNvSpPr/>
          <p:nvPr/>
        </p:nvSpPr>
        <p:spPr>
          <a:xfrm>
            <a:off x="5616191" y="4350028"/>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a16="http://schemas.microsoft.com/office/drawing/2014/main" id="{B8D961BD-4E06-8AF3-9370-C9A4DD38C140}"/>
              </a:ext>
            </a:extLst>
          </p:cNvPr>
          <p:cNvSpPr/>
          <p:nvPr/>
        </p:nvSpPr>
        <p:spPr>
          <a:xfrm>
            <a:off x="6589635" y="4306423"/>
            <a:ext cx="10760879" cy="1664452"/>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rgbClr val="000000"/>
                </a:solidFill>
                <a:cs typeface="Arial" panose="020B0604020202020204" pitchFamily="34" charset="0"/>
              </a:rPr>
              <a:t>Anexa nr. 5: </a:t>
            </a:r>
            <a:r>
              <a:rPr lang="ro-MD" dirty="0">
                <a:solidFill>
                  <a:srgbClr val="000000"/>
                </a:solidFill>
                <a:effectLst/>
                <a:highlight>
                  <a:srgbClr val="FFFFFF"/>
                </a:highlight>
                <a:cs typeface="Arial" panose="020B0604020202020204" pitchFamily="34" charset="0"/>
              </a:rPr>
              <a:t>Lista </a:t>
            </a:r>
            <a:r>
              <a:rPr lang="en-US" dirty="0" err="1">
                <a:solidFill>
                  <a:srgbClr val="000000"/>
                </a:solidFill>
                <a:effectLst/>
                <a:highlight>
                  <a:srgbClr val="FFFFFF"/>
                </a:highlight>
                <a:cs typeface="Arial" panose="020B0604020202020204" pitchFamily="34" charset="0"/>
              </a:rPr>
              <a:t>cuprinzând</a:t>
            </a:r>
            <a:r>
              <a:rPr lang="en-US" dirty="0">
                <a:solidFill>
                  <a:srgbClr val="000000"/>
                </a:solidFill>
                <a:effectLst/>
                <a:highlight>
                  <a:srgbClr val="FFFFFF"/>
                </a:highlight>
                <a:cs typeface="Arial" panose="020B0604020202020204" pitchFamily="34" charset="0"/>
              </a:rPr>
              <a:t> </a:t>
            </a:r>
            <a:r>
              <a:rPr lang="en-US" dirty="0" err="1">
                <a:solidFill>
                  <a:srgbClr val="000000"/>
                </a:solidFill>
                <a:effectLst/>
                <a:highlight>
                  <a:srgbClr val="FFFFFF"/>
                </a:highlight>
                <a:cs typeface="Arial" panose="020B0604020202020204" pitchFamily="34" charset="0"/>
              </a:rPr>
              <a:t>funcțiile</a:t>
            </a:r>
            <a:r>
              <a:rPr lang="en-US" dirty="0">
                <a:solidFill>
                  <a:srgbClr val="000000"/>
                </a:solidFill>
                <a:effectLst/>
                <a:highlight>
                  <a:srgbClr val="FFFFFF"/>
                </a:highlight>
                <a:cs typeface="Arial" panose="020B0604020202020204" pitchFamily="34" charset="0"/>
              </a:rPr>
              <a:t> </a:t>
            </a:r>
            <a:r>
              <a:rPr lang="en-US" dirty="0" err="1">
                <a:solidFill>
                  <a:srgbClr val="000000"/>
                </a:solidFill>
                <a:effectLst/>
                <a:highlight>
                  <a:srgbClr val="FFFFFF"/>
                </a:highlight>
                <a:cs typeface="Arial" panose="020B0604020202020204" pitchFamily="34" charset="0"/>
              </a:rPr>
              <a:t>publice</a:t>
            </a:r>
            <a:r>
              <a:rPr lang="ro-MD" dirty="0">
                <a:solidFill>
                  <a:srgbClr val="000000"/>
                </a:solidFill>
                <a:effectLst/>
                <a:highlight>
                  <a:srgbClr val="FFFFFF"/>
                </a:highlight>
                <a:cs typeface="Arial" panose="020B0604020202020204" pitchFamily="34" charset="0"/>
              </a:rPr>
              <a:t>;</a:t>
            </a:r>
            <a:endParaRPr lang="ro-MD" dirty="0">
              <a:solidFill>
                <a:srgbClr val="000000"/>
              </a:solidFill>
              <a:highlight>
                <a:srgbClr val="FFFFFF"/>
              </a:highlight>
              <a:cs typeface="Arial" panose="020B0604020202020204" pitchFamily="34" charset="0"/>
            </a:endParaRPr>
          </a:p>
          <a:p>
            <a:pPr marL="342900" indent="-342900" algn="just">
              <a:buSzPct val="50000"/>
              <a:buFont typeface="Arial" panose="020B0604020202020204" pitchFamily="34" charset="0"/>
              <a:buChar char="►"/>
            </a:pPr>
            <a:endParaRPr lang="ro-RO" dirty="0">
              <a:solidFill>
                <a:srgbClr val="000000"/>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r>
              <a:rPr lang="ro-RO" b="1" dirty="0">
                <a:solidFill>
                  <a:srgbClr val="000000"/>
                </a:solidFill>
                <a:effectLst/>
                <a:ea typeface="Times New Roman" panose="02020603050405020304" pitchFamily="18" charset="0"/>
                <a:cs typeface="Arial" panose="020B0604020202020204" pitchFamily="34" charset="0"/>
              </a:rPr>
              <a:t>Anexa nr. 8: </a:t>
            </a:r>
            <a:r>
              <a:rPr lang="ro-RO" dirty="0">
                <a:solidFill>
                  <a:srgbClr val="1B1B1B"/>
                </a:solidFill>
                <a:effectLst/>
                <a:ea typeface="Times New Roman" panose="02020603050405020304" pitchFamily="18" charset="0"/>
                <a:cs typeface="Arial" panose="020B0604020202020204" pitchFamily="34" charset="0"/>
              </a:rPr>
              <a:t>Norme privind cadrele de competenţe generale şi specifice.</a:t>
            </a:r>
            <a:endParaRPr lang="en-US" dirty="0">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endParaRPr lang="en-US" sz="2000" dirty="0">
              <a:cs typeface="Arial" panose="020B0604020202020204" pitchFamily="34" charset="0"/>
            </a:endParaRPr>
          </a:p>
        </p:txBody>
      </p:sp>
      <p:sp>
        <p:nvSpPr>
          <p:cNvPr id="26" name="Rectangle 25">
            <a:extLst>
              <a:ext uri="{FF2B5EF4-FFF2-40B4-BE49-F238E27FC236}">
                <a16:creationId xmlns:a16="http://schemas.microsoft.com/office/drawing/2014/main" id="{3E957414-3D5F-5F0E-BC22-BB9798BBE28F}"/>
              </a:ext>
            </a:extLst>
          </p:cNvPr>
          <p:cNvSpPr/>
          <p:nvPr/>
        </p:nvSpPr>
        <p:spPr>
          <a:xfrm>
            <a:off x="6589635" y="6743700"/>
            <a:ext cx="10760879" cy="207504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rgbClr val="000000"/>
                </a:solidFill>
                <a:cs typeface="Arial" panose="020B0604020202020204" pitchFamily="34" charset="0"/>
              </a:rPr>
              <a:t>Codul administrativ: </a:t>
            </a:r>
            <a:r>
              <a:rPr lang="ro-RO" kern="0" dirty="0">
                <a:solidFill>
                  <a:srgbClr val="000000"/>
                </a:solidFill>
                <a:cs typeface="Arial" panose="020B0604020202020204" pitchFamily="34" charset="0"/>
              </a:rPr>
              <a:t>Capitolul IX: Secțiunea 1: Modificarea raportului de serviciu;</a:t>
            </a:r>
            <a:endParaRPr lang="en-US" kern="0" dirty="0">
              <a:solidFill>
                <a:srgbClr val="000000"/>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rgbClr val="000000"/>
                </a:solidFill>
                <a:cs typeface="Arial" panose="020B0604020202020204" pitchFamily="34" charset="0"/>
              </a:rPr>
              <a:t>Anexa nr. 6 ind.1: </a:t>
            </a:r>
            <a:r>
              <a:rPr lang="ro-RO" kern="0" dirty="0">
                <a:solidFill>
                  <a:srgbClr val="000000"/>
                </a:solidFill>
                <a:cs typeface="Arial" panose="020B0604020202020204" pitchFamily="34" charset="0"/>
              </a:rPr>
              <a:t>Metodologie pentru realizarea procesului de evaluare a performanțelor profesionale individuale ale funcționarilor publici pe bază de competențe;</a:t>
            </a:r>
            <a:endParaRPr lang="en-US" kern="0" dirty="0">
              <a:solidFill>
                <a:srgbClr val="000000"/>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rgbClr val="000000"/>
                </a:solidFill>
                <a:cs typeface="Arial" panose="020B0604020202020204" pitchFamily="34" charset="0"/>
              </a:rPr>
              <a:t>Anexa nr. 11: </a:t>
            </a:r>
            <a:r>
              <a:rPr lang="ro-RO" kern="0" dirty="0">
                <a:solidFill>
                  <a:srgbClr val="000000"/>
                </a:solidFill>
                <a:cs typeface="Arial" panose="020B0604020202020204" pitchFamily="34" charset="0"/>
              </a:rPr>
              <a:t>Norme privind organizarea și desfășurarea concursului pentru ocuparea funcțiilor publice prevăzute la art. 385 alin. (3) din prezentul cod, cu excepția celor care beneficiază de statute speciale în condițiile legii.</a:t>
            </a:r>
            <a:endParaRPr lang="en-US" kern="0" dirty="0">
              <a:solidFill>
                <a:srgbClr val="000000"/>
              </a:solidFill>
              <a:cs typeface="Arial" panose="020B0604020202020204" pitchFamily="34" charset="0"/>
            </a:endParaRPr>
          </a:p>
        </p:txBody>
      </p:sp>
      <p:pic>
        <p:nvPicPr>
          <p:cNvPr id="4" name="Picture 4" descr="Cartoon Justitia auf weißem Hintergrund Stock-Vektorgrafik | Adobe Stock">
            <a:extLst>
              <a:ext uri="{FF2B5EF4-FFF2-40B4-BE49-F238E27FC236}">
                <a16:creationId xmlns:a16="http://schemas.microsoft.com/office/drawing/2014/main" id="{335F8310-D981-50E6-BCE2-6EE22718C9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327" y="3215137"/>
            <a:ext cx="716673" cy="1091286"/>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Gavel with solid fill">
            <a:extLst>
              <a:ext uri="{FF2B5EF4-FFF2-40B4-BE49-F238E27FC236}">
                <a16:creationId xmlns:a16="http://schemas.microsoft.com/office/drawing/2014/main" id="{5D173344-1E02-97A6-768F-3762A04F6B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559" y="6084675"/>
            <a:ext cx="1241696" cy="1241696"/>
          </a:xfrm>
          <a:prstGeom prst="rect">
            <a:avLst/>
          </a:prstGeom>
        </p:spPr>
      </p:pic>
    </p:spTree>
    <p:extLst>
      <p:ext uri="{BB962C8B-B14F-4D97-AF65-F5344CB8AC3E}">
        <p14:creationId xmlns:p14="http://schemas.microsoft.com/office/powerpoint/2010/main" val="1256612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5D7F9-6F4C-3D2E-78B3-C77561BB569B}"/>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simplificare și clarificare roluri</a:t>
            </a:r>
          </a:p>
        </p:txBody>
      </p:sp>
      <p:cxnSp>
        <p:nvCxnSpPr>
          <p:cNvPr id="3" name="Straight Connector 2">
            <a:extLst>
              <a:ext uri="{FF2B5EF4-FFF2-40B4-BE49-F238E27FC236}">
                <a16:creationId xmlns:a16="http://schemas.microsoft.com/office/drawing/2014/main" id="{F7005D04-CDE0-C364-9214-7853F5A1B65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44D54B1-04DE-95A3-0165-010962BE1BEC}"/>
              </a:ext>
            </a:extLst>
          </p:cNvPr>
          <p:cNvSpPr/>
          <p:nvPr/>
        </p:nvSpPr>
        <p:spPr>
          <a:xfrm>
            <a:off x="1494930" y="3380694"/>
            <a:ext cx="4207203"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b="1" kern="1200" dirty="0">
                <a:solidFill>
                  <a:schemeClr val="bg1"/>
                </a:solidFill>
                <a:cs typeface="Arial" panose="020B0604020202020204" pitchFamily="34" charset="0"/>
              </a:rPr>
              <a:t>Modificarea structurii funcțiilor publice generale de execuție*</a:t>
            </a:r>
            <a:endParaRPr lang="en-US" b="1" kern="1200" dirty="0">
              <a:solidFill>
                <a:schemeClr val="bg1"/>
              </a:solidFill>
              <a:cs typeface="Arial" panose="020B0604020202020204" pitchFamily="34" charset="0"/>
            </a:endParaRPr>
          </a:p>
        </p:txBody>
      </p:sp>
      <p:pic>
        <p:nvPicPr>
          <p:cNvPr id="5" name="Graphic 4" descr="Badge 1 with solid fill">
            <a:extLst>
              <a:ext uri="{FF2B5EF4-FFF2-40B4-BE49-F238E27FC236}">
                <a16:creationId xmlns:a16="http://schemas.microsoft.com/office/drawing/2014/main" id="{3F351DD1-2465-38C3-8408-DB1F29C046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030" y="3258700"/>
            <a:ext cx="1176611" cy="1176611"/>
          </a:xfrm>
          <a:prstGeom prst="rect">
            <a:avLst/>
          </a:prstGeom>
        </p:spPr>
      </p:pic>
      <p:sp>
        <p:nvSpPr>
          <p:cNvPr id="6" name="Freeform: Shape 5">
            <a:extLst>
              <a:ext uri="{FF2B5EF4-FFF2-40B4-BE49-F238E27FC236}">
                <a16:creationId xmlns:a16="http://schemas.microsoft.com/office/drawing/2014/main" id="{31BFF655-9E39-AC10-2F7E-68A05838B0FE}"/>
              </a:ext>
            </a:extLst>
          </p:cNvPr>
          <p:cNvSpPr/>
          <p:nvPr/>
        </p:nvSpPr>
        <p:spPr>
          <a:xfrm>
            <a:off x="1471526" y="458018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Clarificarea rolurilor prin definirea atribuțiilor manageriale*</a:t>
            </a:r>
            <a:endParaRPr lang="en-US" b="1" kern="1200" dirty="0">
              <a:solidFill>
                <a:schemeClr val="bg1"/>
              </a:solidFill>
              <a:cs typeface="Arial" panose="020B0604020202020204" pitchFamily="34" charset="0"/>
            </a:endParaRPr>
          </a:p>
        </p:txBody>
      </p:sp>
      <p:sp>
        <p:nvSpPr>
          <p:cNvPr id="7" name="Freeform: Shape 6">
            <a:extLst>
              <a:ext uri="{FF2B5EF4-FFF2-40B4-BE49-F238E27FC236}">
                <a16:creationId xmlns:a16="http://schemas.microsoft.com/office/drawing/2014/main" id="{164A2FA6-A1F5-9043-1BE2-45D131BB2CF2}"/>
              </a:ext>
            </a:extLst>
          </p:cNvPr>
          <p:cNvSpPr/>
          <p:nvPr/>
        </p:nvSpPr>
        <p:spPr>
          <a:xfrm>
            <a:off x="1495850" y="643889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Gruparea posturilor pe domenii funcționale*</a:t>
            </a:r>
            <a:endParaRPr lang="en-US" b="1" kern="1200" dirty="0">
              <a:solidFill>
                <a:schemeClr val="bg1"/>
              </a:solidFill>
              <a:cs typeface="Arial" panose="020B0604020202020204" pitchFamily="34" charset="0"/>
            </a:endParaRPr>
          </a:p>
        </p:txBody>
      </p:sp>
      <p:pic>
        <p:nvPicPr>
          <p:cNvPr id="8" name="Graphic 7" descr="Badge 3 with solid fill">
            <a:extLst>
              <a:ext uri="{FF2B5EF4-FFF2-40B4-BE49-F238E27FC236}">
                <a16:creationId xmlns:a16="http://schemas.microsoft.com/office/drawing/2014/main" id="{74B38B59-9168-45B8-5AC6-9D59019B46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030" y="6335971"/>
            <a:ext cx="1176611" cy="1176611"/>
          </a:xfrm>
          <a:prstGeom prst="rect">
            <a:avLst/>
          </a:prstGeom>
        </p:spPr>
      </p:pic>
      <p:pic>
        <p:nvPicPr>
          <p:cNvPr id="9" name="Graphic 8" descr="Badge with solid fill">
            <a:extLst>
              <a:ext uri="{FF2B5EF4-FFF2-40B4-BE49-F238E27FC236}">
                <a16:creationId xmlns:a16="http://schemas.microsoft.com/office/drawing/2014/main" id="{F6FDE38F-67E5-4EB1-C91F-28F42BB657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030" y="4490484"/>
            <a:ext cx="1176611" cy="1176611"/>
          </a:xfrm>
          <a:prstGeom prst="rect">
            <a:avLst/>
          </a:prstGeom>
        </p:spPr>
      </p:pic>
      <p:grpSp>
        <p:nvGrpSpPr>
          <p:cNvPr id="10" name="Group 9">
            <a:extLst>
              <a:ext uri="{FF2B5EF4-FFF2-40B4-BE49-F238E27FC236}">
                <a16:creationId xmlns:a16="http://schemas.microsoft.com/office/drawing/2014/main" id="{D520B104-59D4-3FB0-107C-05B6744D64B0}"/>
              </a:ext>
            </a:extLst>
          </p:cNvPr>
          <p:cNvGrpSpPr/>
          <p:nvPr/>
        </p:nvGrpSpPr>
        <p:grpSpPr>
          <a:xfrm>
            <a:off x="5872567" y="3373552"/>
            <a:ext cx="198034" cy="946905"/>
            <a:chOff x="5092700" y="1777911"/>
            <a:chExt cx="203200" cy="957752"/>
          </a:xfrm>
        </p:grpSpPr>
        <p:cxnSp>
          <p:nvCxnSpPr>
            <p:cNvPr id="11" name="Straight Connector 10">
              <a:extLst>
                <a:ext uri="{FF2B5EF4-FFF2-40B4-BE49-F238E27FC236}">
                  <a16:creationId xmlns:a16="http://schemas.microsoft.com/office/drawing/2014/main" id="{13195D36-3E58-F8D7-DBF0-067E3949BC8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48407C-DD87-CB5A-6D60-39B822D823A9}"/>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BAB6D-9596-256E-09DD-25EFA554B75E}"/>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1337F31-4807-7D16-96FA-255F28CC675B}"/>
              </a:ext>
            </a:extLst>
          </p:cNvPr>
          <p:cNvSpPr/>
          <p:nvPr/>
        </p:nvSpPr>
        <p:spPr>
          <a:xfrm>
            <a:off x="6070601" y="3425129"/>
            <a:ext cx="11450367" cy="83473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5 prin abrogarea funcției publice de expert.</a:t>
            </a:r>
          </a:p>
        </p:txBody>
      </p:sp>
      <p:sp>
        <p:nvSpPr>
          <p:cNvPr id="15" name="Rectangle 14">
            <a:extLst>
              <a:ext uri="{FF2B5EF4-FFF2-40B4-BE49-F238E27FC236}">
                <a16:creationId xmlns:a16="http://schemas.microsoft.com/office/drawing/2014/main" id="{8EF6250B-2946-2E34-C045-EEAD097068DB}"/>
              </a:ext>
            </a:extLst>
          </p:cNvPr>
          <p:cNvSpPr/>
          <p:nvPr/>
        </p:nvSpPr>
        <p:spPr>
          <a:xfrm>
            <a:off x="6042591" y="4625605"/>
            <a:ext cx="11478378" cy="83473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 reglementarea definițiilor nivelurilor de atribuții pentru funcțiile publice.</a:t>
            </a:r>
            <a:endParaRPr lang="en-US" dirty="0">
              <a:solidFill>
                <a:srgbClr val="234C93"/>
              </a:solidFill>
              <a:cs typeface="Arial" panose="020B0604020202020204" pitchFamily="34" charset="0"/>
            </a:endParaRPr>
          </a:p>
        </p:txBody>
      </p:sp>
      <p:grpSp>
        <p:nvGrpSpPr>
          <p:cNvPr id="16" name="Group 15">
            <a:extLst>
              <a:ext uri="{FF2B5EF4-FFF2-40B4-BE49-F238E27FC236}">
                <a16:creationId xmlns:a16="http://schemas.microsoft.com/office/drawing/2014/main" id="{A65BF7B8-BEF2-EC4A-C3E8-1F7FCE711A07}"/>
              </a:ext>
            </a:extLst>
          </p:cNvPr>
          <p:cNvGrpSpPr/>
          <p:nvPr/>
        </p:nvGrpSpPr>
        <p:grpSpPr>
          <a:xfrm>
            <a:off x="5867400" y="4581416"/>
            <a:ext cx="289423" cy="945681"/>
            <a:chOff x="5092700" y="1777911"/>
            <a:chExt cx="203200" cy="957752"/>
          </a:xfrm>
        </p:grpSpPr>
        <p:cxnSp>
          <p:nvCxnSpPr>
            <p:cNvPr id="17" name="Straight Connector 16">
              <a:extLst>
                <a:ext uri="{FF2B5EF4-FFF2-40B4-BE49-F238E27FC236}">
                  <a16:creationId xmlns:a16="http://schemas.microsoft.com/office/drawing/2014/main" id="{8D4F930B-1B29-AB00-7884-129685E2606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F778FA-665F-BD1D-F219-B10AF4A01021}"/>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ECF579-6D3B-5F13-AC7B-2F76FF9662E1}"/>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494228-6E46-63F9-A5ED-2F34D8CA9835}"/>
              </a:ext>
            </a:extLst>
          </p:cNvPr>
          <p:cNvGrpSpPr/>
          <p:nvPr/>
        </p:nvGrpSpPr>
        <p:grpSpPr>
          <a:xfrm>
            <a:off x="5867400" y="5829301"/>
            <a:ext cx="289423" cy="2362197"/>
            <a:chOff x="5092700" y="1777911"/>
            <a:chExt cx="203200" cy="957752"/>
          </a:xfrm>
        </p:grpSpPr>
        <p:cxnSp>
          <p:nvCxnSpPr>
            <p:cNvPr id="21" name="Straight Connector 20">
              <a:extLst>
                <a:ext uri="{FF2B5EF4-FFF2-40B4-BE49-F238E27FC236}">
                  <a16:creationId xmlns:a16="http://schemas.microsoft.com/office/drawing/2014/main" id="{D20C92C5-3522-C887-170B-6AC556CD34E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FDB24F-90E5-0F0F-6FFA-2403A257C232}"/>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467FC7-B6B4-F285-15C7-00ED1FCA6F48}"/>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2807AAE9-3569-FBE6-0A95-0177E365A268}"/>
              </a:ext>
            </a:extLst>
          </p:cNvPr>
          <p:cNvSpPr/>
          <p:nvPr/>
        </p:nvSpPr>
        <p:spPr>
          <a:xfrm>
            <a:off x="6073059" y="6000692"/>
            <a:ext cx="11478378" cy="20868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Reglementarea definiției domeniului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fișei postului standardizată și introducerea rubricii domeniu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reglementărilor referitoare la analiza postului prin introducerea cerințelor de identificare a atribuțiilor postului ținând cont de clasificarea nivelurilor de atribuții și încadrarea postului pe domenii funcționale, în funcție de atribuțiile identificate.</a:t>
            </a:r>
          </a:p>
        </p:txBody>
      </p:sp>
    </p:spTree>
    <p:extLst>
      <p:ext uri="{BB962C8B-B14F-4D97-AF65-F5344CB8AC3E}">
        <p14:creationId xmlns:p14="http://schemas.microsoft.com/office/powerpoint/2010/main" val="3916616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B33BA-23C1-6897-ED04-5B3D7A1D1EFF}"/>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evaluare</a:t>
            </a:r>
          </a:p>
        </p:txBody>
      </p:sp>
      <p:cxnSp>
        <p:nvCxnSpPr>
          <p:cNvPr id="3" name="Straight Connector 2">
            <a:extLst>
              <a:ext uri="{FF2B5EF4-FFF2-40B4-BE49-F238E27FC236}">
                <a16:creationId xmlns:a16="http://schemas.microsoft.com/office/drawing/2014/main" id="{1B524DE7-ACFF-8265-2476-46568A10EAF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1ED61B4-ECDD-5D97-DF5F-ECF9A65E19BE}"/>
              </a:ext>
            </a:extLst>
          </p:cNvPr>
          <p:cNvGrpSpPr/>
          <p:nvPr/>
        </p:nvGrpSpPr>
        <p:grpSpPr>
          <a:xfrm>
            <a:off x="990290" y="5874582"/>
            <a:ext cx="4392516" cy="2053187"/>
            <a:chOff x="553270" y="4075263"/>
            <a:chExt cx="4392516" cy="2053187"/>
          </a:xfrm>
        </p:grpSpPr>
        <p:cxnSp>
          <p:nvCxnSpPr>
            <p:cNvPr id="5" name="Straight Connector 4">
              <a:extLst>
                <a:ext uri="{FF2B5EF4-FFF2-40B4-BE49-F238E27FC236}">
                  <a16:creationId xmlns:a16="http://schemas.microsoft.com/office/drawing/2014/main" id="{C727B601-130B-5D55-4873-B5E2E8937F19}"/>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58960A-EE1A-79CD-7CDE-751C295A5A45}"/>
                </a:ext>
              </a:extLst>
            </p:cNvPr>
            <p:cNvSpPr/>
            <p:nvPr/>
          </p:nvSpPr>
          <p:spPr>
            <a:xfrm>
              <a:off x="553270" y="5290146"/>
              <a:ext cx="4392516" cy="505972"/>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24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Elemente de noutate</a:t>
              </a:r>
            </a:p>
          </p:txBody>
        </p:sp>
        <p:sp>
          <p:nvSpPr>
            <p:cNvPr id="7" name="Freeform 5">
              <a:extLst>
                <a:ext uri="{FF2B5EF4-FFF2-40B4-BE49-F238E27FC236}">
                  <a16:creationId xmlns:a16="http://schemas.microsoft.com/office/drawing/2014/main" id="{C6477E5B-6149-3833-C696-D3D9F773C3D5}"/>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8" name="Straight Connector 7">
              <a:extLst>
                <a:ext uri="{FF2B5EF4-FFF2-40B4-BE49-F238E27FC236}">
                  <a16:creationId xmlns:a16="http://schemas.microsoft.com/office/drawing/2014/main" id="{D87EE2CF-7008-9377-8242-A1BF24797903}"/>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FBC1ED0-8E00-6AC2-AAE7-6470C87C76CF}"/>
              </a:ext>
            </a:extLst>
          </p:cNvPr>
          <p:cNvGrpSpPr/>
          <p:nvPr/>
        </p:nvGrpSpPr>
        <p:grpSpPr>
          <a:xfrm>
            <a:off x="905023" y="3479574"/>
            <a:ext cx="4472867" cy="2419834"/>
            <a:chOff x="501109" y="1985804"/>
            <a:chExt cx="4472867" cy="2419834"/>
          </a:xfrm>
        </p:grpSpPr>
        <p:sp>
          <p:nvSpPr>
            <p:cNvPr id="10" name="Freeform 5">
              <a:extLst>
                <a:ext uri="{FF2B5EF4-FFF2-40B4-BE49-F238E27FC236}">
                  <a16:creationId xmlns:a16="http://schemas.microsoft.com/office/drawing/2014/main" id="{414C7E63-0AA9-259C-964A-D49DE8E90257}"/>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8EFAE6B-4260-C759-22F1-5585EFEB417A}"/>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8647C2B-DB41-0753-15D7-2196BD430A61}"/>
                </a:ext>
              </a:extLst>
            </p:cNvPr>
            <p:cNvSpPr/>
            <p:nvPr/>
          </p:nvSpPr>
          <p:spPr>
            <a:xfrm>
              <a:off x="501109" y="3328227"/>
              <a:ext cx="4320000" cy="107741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2400" b="1" i="0" u="none" strike="noStrike" kern="1200" cap="none" spc="0" normalizeH="0" baseline="0" noProof="0" dirty="0">
                  <a:ln>
                    <a:noFill/>
                  </a:ln>
                  <a:solidFill>
                    <a:schemeClr val="accent5"/>
                  </a:solidFill>
                  <a:effectLst/>
                  <a:uLnTx/>
                  <a:uFillTx/>
                  <a:latin typeface="+mj-lt"/>
                  <a:ea typeface="Open Sans"/>
                  <a:cs typeface="Arial"/>
                </a:rPr>
                <a:t>Elemente păstrate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sz="2400" b="1" i="0" u="none" strike="noStrike" kern="1200" cap="none" spc="0" normalizeH="0" baseline="0" noProof="0" dirty="0">
                <a:ln>
                  <a:noFill/>
                </a:ln>
                <a:solidFill>
                  <a:schemeClr val="accent5"/>
                </a:solidFill>
                <a:effectLst/>
                <a:uLnTx/>
                <a:uFillTx/>
                <a:latin typeface="+mj-lt"/>
                <a:ea typeface="Open Sans"/>
                <a:cs typeface="Arial"/>
              </a:endParaRPr>
            </a:p>
          </p:txBody>
        </p:sp>
        <p:sp>
          <p:nvSpPr>
            <p:cNvPr id="13" name="Freeform 5">
              <a:extLst>
                <a:ext uri="{FF2B5EF4-FFF2-40B4-BE49-F238E27FC236}">
                  <a16:creationId xmlns:a16="http://schemas.microsoft.com/office/drawing/2014/main" id="{4A950142-4E59-0731-D7D2-F85BC5460DF7}"/>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4" name="Straight Connector 13">
              <a:extLst>
                <a:ext uri="{FF2B5EF4-FFF2-40B4-BE49-F238E27FC236}">
                  <a16:creationId xmlns:a16="http://schemas.microsoft.com/office/drawing/2014/main" id="{88B1EAE3-A9FE-70BB-3569-0867670BCEAD}"/>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Arrow: Chevron 16">
            <a:extLst>
              <a:ext uri="{FF2B5EF4-FFF2-40B4-BE49-F238E27FC236}">
                <a16:creationId xmlns:a16="http://schemas.microsoft.com/office/drawing/2014/main" id="{4AB6A26B-5347-B231-EA82-7F8173D6A44E}"/>
              </a:ext>
            </a:extLst>
          </p:cNvPr>
          <p:cNvSpPr/>
          <p:nvPr/>
        </p:nvSpPr>
        <p:spPr>
          <a:xfrm>
            <a:off x="5516905" y="6613329"/>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8" name="Arrow: Chevron 17">
            <a:extLst>
              <a:ext uri="{FF2B5EF4-FFF2-40B4-BE49-F238E27FC236}">
                <a16:creationId xmlns:a16="http://schemas.microsoft.com/office/drawing/2014/main" id="{1F479865-B37F-5578-FB69-40E5029AF5CA}"/>
              </a:ext>
            </a:extLst>
          </p:cNvPr>
          <p:cNvSpPr/>
          <p:nvPr/>
        </p:nvSpPr>
        <p:spPr>
          <a:xfrm>
            <a:off x="5516905" y="4362502"/>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0" name="Graphic 19" descr="Scales of justice with solid fill">
            <a:extLst>
              <a:ext uri="{FF2B5EF4-FFF2-40B4-BE49-F238E27FC236}">
                <a16:creationId xmlns:a16="http://schemas.microsoft.com/office/drawing/2014/main" id="{977E500B-3873-DCEA-A05B-F2D0168D1F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267" y="3659943"/>
            <a:ext cx="614739" cy="614739"/>
          </a:xfrm>
          <a:prstGeom prst="rect">
            <a:avLst/>
          </a:prstGeom>
        </p:spPr>
      </p:pic>
      <p:pic>
        <p:nvPicPr>
          <p:cNvPr id="23" name="Graphic 22" descr="Lights On with solid fill">
            <a:extLst>
              <a:ext uri="{FF2B5EF4-FFF2-40B4-BE49-F238E27FC236}">
                <a16:creationId xmlns:a16="http://schemas.microsoft.com/office/drawing/2014/main" id="{62B20A99-4952-60D7-6DFF-CBDD207913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124" y="5968022"/>
            <a:ext cx="705024" cy="705024"/>
          </a:xfrm>
          <a:prstGeom prst="rect">
            <a:avLst/>
          </a:prstGeom>
        </p:spPr>
      </p:pic>
      <p:sp>
        <p:nvSpPr>
          <p:cNvPr id="24" name="Rectangle 23">
            <a:extLst>
              <a:ext uri="{FF2B5EF4-FFF2-40B4-BE49-F238E27FC236}">
                <a16:creationId xmlns:a16="http://schemas.microsoft.com/office/drawing/2014/main" id="{521AABFD-350B-5576-A0FC-9E2DA4110CE8}"/>
              </a:ext>
            </a:extLst>
          </p:cNvPr>
          <p:cNvSpPr/>
          <p:nvPr/>
        </p:nvSpPr>
        <p:spPr>
          <a:xfrm>
            <a:off x="6423526" y="4275700"/>
            <a:ext cx="10959451" cy="1598879"/>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Perioada pentru care se realizează evaluarea;</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Evaluatorul;</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Obiectivele și modalitatea de stabilire a acestora.</a:t>
            </a:r>
            <a:endParaRPr lang="en-US" dirty="0">
              <a:solidFill>
                <a:schemeClr val="tx1"/>
              </a:solidFill>
            </a:endParaRPr>
          </a:p>
        </p:txBody>
      </p:sp>
      <p:sp>
        <p:nvSpPr>
          <p:cNvPr id="26" name="Rectangle 25">
            <a:extLst>
              <a:ext uri="{FF2B5EF4-FFF2-40B4-BE49-F238E27FC236}">
                <a16:creationId xmlns:a16="http://schemas.microsoft.com/office/drawing/2014/main" id="{45A0C907-7857-D24F-7C86-0A709CF20D0F}"/>
              </a:ext>
            </a:extLst>
          </p:cNvPr>
          <p:cNvSpPr/>
          <p:nvPr/>
        </p:nvSpPr>
        <p:spPr>
          <a:xfrm>
            <a:off x="6423527" y="6673046"/>
            <a:ext cx="5267176" cy="1885040"/>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ro-RO" sz="120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3825F0F-598A-97A2-F176-5483A4C87154}"/>
              </a:ext>
            </a:extLst>
          </p:cNvPr>
          <p:cNvSpPr/>
          <p:nvPr/>
        </p:nvSpPr>
        <p:spPr>
          <a:xfrm>
            <a:off x="12115799" y="6673046"/>
            <a:ext cx="5267177" cy="1885041"/>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a:lnSpc>
                <a:spcPct val="115000"/>
              </a:lnSpc>
              <a:spcBef>
                <a:spcPts val="0"/>
              </a:spcBef>
              <a:spcAft>
                <a:spcPts val="0"/>
              </a:spcAft>
            </a:pPr>
            <a:endParaRPr lang="en-US" sz="1800" kern="100">
              <a:effectLst/>
              <a:latin typeface="Arial" panose="020B0604020202020204" pitchFamily="34" charset="0"/>
              <a:ea typeface="Aptos" panose="020B00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C82D803-0618-5E31-AE2C-F7B618EC42C5}"/>
              </a:ext>
            </a:extLst>
          </p:cNvPr>
          <p:cNvSpPr/>
          <p:nvPr/>
        </p:nvSpPr>
        <p:spPr>
          <a:xfrm>
            <a:off x="6629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generale</a:t>
            </a:r>
            <a:endParaRPr lang="en-US" sz="2000" b="1" dirty="0">
              <a:solidFill>
                <a:schemeClr val="tx2"/>
              </a:solidFill>
              <a:latin typeface="+mj-lt"/>
              <a:cs typeface="Arial" panose="020B0604020202020204" pitchFamily="34" charset="0"/>
            </a:endParaRPr>
          </a:p>
        </p:txBody>
      </p:sp>
      <p:sp>
        <p:nvSpPr>
          <p:cNvPr id="29" name="Rectangle 28">
            <a:extLst>
              <a:ext uri="{FF2B5EF4-FFF2-40B4-BE49-F238E27FC236}">
                <a16:creationId xmlns:a16="http://schemas.microsoft.com/office/drawing/2014/main" id="{F6816D75-BFBB-5362-B0FE-250C147FBD3B}"/>
              </a:ext>
            </a:extLst>
          </p:cNvPr>
          <p:cNvSpPr/>
          <p:nvPr/>
        </p:nvSpPr>
        <p:spPr>
          <a:xfrm>
            <a:off x="12344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specifice</a:t>
            </a:r>
          </a:p>
        </p:txBody>
      </p:sp>
      <p:sp>
        <p:nvSpPr>
          <p:cNvPr id="30" name="TextBox 29">
            <a:extLst>
              <a:ext uri="{FF2B5EF4-FFF2-40B4-BE49-F238E27FC236}">
                <a16:creationId xmlns:a16="http://schemas.microsoft.com/office/drawing/2014/main" id="{D9F17A45-D447-E601-1CD4-047847E165C2}"/>
              </a:ext>
            </a:extLst>
          </p:cNvPr>
          <p:cNvSpPr txBox="1"/>
          <p:nvPr/>
        </p:nvSpPr>
        <p:spPr>
          <a:xfrm>
            <a:off x="6423526" y="7000287"/>
            <a:ext cx="5267176" cy="1491434"/>
          </a:xfrm>
          <a:prstGeom prst="rect">
            <a:avLst/>
          </a:prstGeom>
          <a:noFill/>
        </p:spPr>
        <p:txBody>
          <a:bodyPr wrap="square">
            <a:spAutoFit/>
          </a:bodyPr>
          <a:lstStyle/>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Indicator</a:t>
            </a:r>
            <a:r>
              <a:rPr lang="en-US" sz="1600" dirty="0" err="1">
                <a:solidFill>
                  <a:schemeClr val="bg1"/>
                </a:solidFill>
                <a:cs typeface="Arial" panose="020B0604020202020204" pitchFamily="34" charset="0"/>
              </a:rPr>
              <a:t>i</a:t>
            </a:r>
            <a:r>
              <a:rPr lang="ro-RO" sz="1600" dirty="0">
                <a:solidFill>
                  <a:schemeClr val="bg1"/>
                </a:solidFill>
                <a:cs typeface="Arial" panose="020B0604020202020204" pitchFamily="34" charset="0"/>
              </a:rPr>
              <a:t>i comportamentali se notează cu sistemul de notare prevăzut pentru recrutare (art. 20 alin. (2) din Anexa nr. 8).</a:t>
            </a:r>
            <a:endParaRPr lang="en-US" sz="1600" dirty="0">
              <a:solidFill>
                <a:schemeClr val="bg1"/>
              </a:solidFill>
              <a:cs typeface="Arial" panose="020B0604020202020204" pitchFamily="34" charset="0"/>
            </a:endParaRPr>
          </a:p>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introduce un sistem de notare pentru competențele generale manifestate pe parcursul anului calendaristic.</a:t>
            </a:r>
          </a:p>
        </p:txBody>
      </p:sp>
      <p:sp>
        <p:nvSpPr>
          <p:cNvPr id="31" name="TextBox 30">
            <a:extLst>
              <a:ext uri="{FF2B5EF4-FFF2-40B4-BE49-F238E27FC236}">
                <a16:creationId xmlns:a16="http://schemas.microsoft.com/office/drawing/2014/main" id="{6FB2EFC8-50B4-21C9-EB23-023A1079C0B0}"/>
              </a:ext>
            </a:extLst>
          </p:cNvPr>
          <p:cNvSpPr txBox="1"/>
          <p:nvPr/>
        </p:nvSpPr>
        <p:spPr>
          <a:xfrm>
            <a:off x="12115798" y="7000287"/>
            <a:ext cx="5114312" cy="1434239"/>
          </a:xfrm>
          <a:prstGeom prst="rect">
            <a:avLst/>
          </a:prstGeom>
          <a:noFill/>
        </p:spPr>
        <p:txBody>
          <a:bodyPr wrap="square">
            <a:spAutoFit/>
          </a:bodyPr>
          <a:lstStyle/>
          <a:p>
            <a:pPr marL="360000" lvl="1" indent="-285750">
              <a:lnSpc>
                <a:spcPct val="115000"/>
              </a:lnSpc>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analizează manifestarea </a:t>
            </a:r>
            <a:r>
              <a:rPr lang="ro-MD" sz="1600" dirty="0">
                <a:solidFill>
                  <a:schemeClr val="bg1"/>
                </a:solidFill>
                <a:cs typeface="Arial" panose="020B0604020202020204" pitchFamily="34" charset="0"/>
              </a:rPr>
              <a:t>competențelor specifice. </a:t>
            </a:r>
            <a:endParaRPr lang="en-US" sz="1600" dirty="0">
              <a:solidFill>
                <a:schemeClr val="bg1"/>
              </a:solidFill>
              <a:cs typeface="Arial" panose="020B0604020202020204" pitchFamily="34" charset="0"/>
            </a:endParaRPr>
          </a:p>
          <a:p>
            <a:pPr marL="360000" lvl="1" indent="-285750">
              <a:lnSpc>
                <a:spcPct val="115000"/>
              </a:lnSpc>
              <a:buClr>
                <a:schemeClr val="bg1"/>
              </a:buClr>
              <a:buSzPct val="50000"/>
              <a:buFont typeface="Arial" panose="020B0604020202020204" pitchFamily="34" charset="0"/>
              <a:buChar char="►"/>
            </a:pPr>
            <a:r>
              <a:rPr lang="ro-MD" sz="1600" dirty="0">
                <a:solidFill>
                  <a:schemeClr val="bg1"/>
                </a:solidFill>
                <a:cs typeface="Arial" panose="020B0604020202020204" pitchFamily="34" charset="0"/>
              </a:rPr>
              <a:t>Se introduce un sistem de notare pentru competențele specifice.</a:t>
            </a:r>
            <a:endParaRPr lang="en-US" sz="1600" dirty="0">
              <a:solidFill>
                <a:schemeClr val="bg1"/>
              </a:solidFill>
              <a:cs typeface="Arial" panose="020B0604020202020204" pitchFamily="34" charset="0"/>
            </a:endParaRPr>
          </a:p>
          <a:p>
            <a:pPr marL="360000" algn="just"/>
            <a:endParaRPr lang="ro-RO" sz="1600" dirty="0">
              <a:ea typeface="Calibri" panose="020F0502020204030204" pitchFamily="34" charset="0"/>
              <a:cs typeface="Arial" panose="020B0604020202020204" pitchFamily="34" charset="0"/>
            </a:endParaRPr>
          </a:p>
          <a:p>
            <a:pPr marL="360000" algn="just"/>
            <a:endParaRPr lang="ro-RO" sz="1600" dirty="0">
              <a:solidFill>
                <a:schemeClr val="tx1"/>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6334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0D08A-3719-193F-589D-9FB4F1991FC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Schimbari legislative – concursul pe post</a:t>
            </a:r>
          </a:p>
        </p:txBody>
      </p:sp>
      <p:cxnSp>
        <p:nvCxnSpPr>
          <p:cNvPr id="3" name="Straight Connector 2">
            <a:extLst>
              <a:ext uri="{FF2B5EF4-FFF2-40B4-BE49-F238E27FC236}">
                <a16:creationId xmlns:a16="http://schemas.microsoft.com/office/drawing/2014/main" id="{A42E71A6-4DD8-CFB1-15CE-A59B7B26907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FB8FC72-9859-2C7D-0553-399D1C17FE95}"/>
              </a:ext>
            </a:extLst>
          </p:cNvPr>
          <p:cNvGrpSpPr/>
          <p:nvPr/>
        </p:nvGrpSpPr>
        <p:grpSpPr>
          <a:xfrm>
            <a:off x="804230" y="3336581"/>
            <a:ext cx="11028820" cy="2081046"/>
            <a:chOff x="401180" y="1680255"/>
            <a:chExt cx="11028820" cy="2081046"/>
          </a:xfrm>
        </p:grpSpPr>
        <p:grpSp>
          <p:nvGrpSpPr>
            <p:cNvPr id="20" name="Group 19">
              <a:extLst>
                <a:ext uri="{FF2B5EF4-FFF2-40B4-BE49-F238E27FC236}">
                  <a16:creationId xmlns:a16="http://schemas.microsoft.com/office/drawing/2014/main" id="{FB17887B-B275-F98D-324F-DBDA8C61DCAA}"/>
                </a:ext>
              </a:extLst>
            </p:cNvPr>
            <p:cNvGrpSpPr/>
            <p:nvPr/>
          </p:nvGrpSpPr>
          <p:grpSpPr>
            <a:xfrm>
              <a:off x="401180" y="1680255"/>
              <a:ext cx="11028820" cy="2081046"/>
              <a:chOff x="434286" y="1985804"/>
              <a:chExt cx="11028820" cy="2081046"/>
            </a:xfrm>
          </p:grpSpPr>
          <p:cxnSp>
            <p:nvCxnSpPr>
              <p:cNvPr id="23" name="Straight Connector 22">
                <a:extLst>
                  <a:ext uri="{FF2B5EF4-FFF2-40B4-BE49-F238E27FC236}">
                    <a16:creationId xmlns:a16="http://schemas.microsoft.com/office/drawing/2014/main" id="{B52B12A9-2AFC-7190-838F-70D9B92151E7}"/>
                  </a:ext>
                </a:extLst>
              </p:cNvPr>
              <p:cNvCxnSpPr>
                <a:cxnSpLocks/>
              </p:cNvCxnSpPr>
              <p:nvPr/>
            </p:nvCxnSpPr>
            <p:spPr>
              <a:xfrm>
                <a:off x="653976" y="2868732"/>
                <a:ext cx="518999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E85A0C8-D7A7-2566-0329-22953739B81D}"/>
                  </a:ext>
                </a:extLst>
              </p:cNvPr>
              <p:cNvSpPr/>
              <p:nvPr/>
            </p:nvSpPr>
            <p:spPr>
              <a:xfrm>
                <a:off x="434286" y="3003844"/>
                <a:ext cx="11028820" cy="934615"/>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000" b="0" i="0" u="none" strike="noStrike" kern="1200" cap="none" spc="0" normalizeH="0" baseline="0" noProof="0" dirty="0">
                    <a:ln>
                      <a:noFill/>
                    </a:ln>
                    <a:solidFill>
                      <a:srgbClr val="000000"/>
                    </a:solidFill>
                    <a:effectLst/>
                    <a:uLnTx/>
                    <a:uFillTx/>
                    <a:ea typeface="Open Sans"/>
                    <a:cs typeface="Arial"/>
                  </a:rPr>
                  <a:t>Concursul pentru ocuparea funcțiilor publice locale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MD" sz="2000" b="1" i="1" dirty="0">
                    <a:solidFill>
                      <a:schemeClr val="accent1"/>
                    </a:solidFill>
                    <a:ea typeface="Open Sans"/>
                    <a:cs typeface="Arial"/>
                  </a:rPr>
                  <a:t>! </a:t>
                </a:r>
                <a:r>
                  <a:rPr lang="ro-MD" sz="2000" i="1" dirty="0">
                    <a:solidFill>
                      <a:schemeClr val="accent1"/>
                    </a:solidFill>
                    <a:ea typeface="Open Sans"/>
                    <a:cs typeface="Arial"/>
                  </a:rPr>
                  <a:t>Excepție: </a:t>
                </a:r>
                <a:r>
                  <a:rPr lang="ro-MD" sz="2000" i="1" dirty="0">
                    <a:solidFill>
                      <a:srgbClr val="000000"/>
                    </a:solidFill>
                    <a:ea typeface="Open Sans"/>
                    <a:cs typeface="Arial"/>
                  </a:rPr>
                  <a:t>Funcțiile publice locale care beneficiază de statut special</a:t>
                </a:r>
                <a:endParaRPr kumimoji="0" lang="en-US" sz="2000" b="0" i="1" u="none" strike="noStrike" kern="1200" cap="none" spc="0" normalizeH="0" baseline="0" noProof="0" dirty="0">
                  <a:ln>
                    <a:noFill/>
                  </a:ln>
                  <a:solidFill>
                    <a:srgbClr val="000000"/>
                  </a:solidFill>
                  <a:effectLst/>
                  <a:uLnTx/>
                  <a:uFillTx/>
                  <a:ea typeface="Open Sans"/>
                  <a:cs typeface="Arial"/>
                </a:endParaRPr>
              </a:p>
            </p:txBody>
          </p:sp>
          <p:sp>
            <p:nvSpPr>
              <p:cNvPr id="25" name="Freeform 5">
                <a:extLst>
                  <a:ext uri="{FF2B5EF4-FFF2-40B4-BE49-F238E27FC236}">
                    <a16:creationId xmlns:a16="http://schemas.microsoft.com/office/drawing/2014/main" id="{004E8496-8AC1-9B98-A20A-A0BF8C077ABA}"/>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cs typeface="Arial" panose="020B0604020202020204" pitchFamily="34" charset="0"/>
                </a:endParaRPr>
              </a:p>
            </p:txBody>
          </p:sp>
          <p:cxnSp>
            <p:nvCxnSpPr>
              <p:cNvPr id="26" name="Straight Connector 25">
                <a:extLst>
                  <a:ext uri="{FF2B5EF4-FFF2-40B4-BE49-F238E27FC236}">
                    <a16:creationId xmlns:a16="http://schemas.microsoft.com/office/drawing/2014/main" id="{2F212B3C-F07F-F8F8-FEF5-18BDA7A4B66C}"/>
                  </a:ext>
                </a:extLst>
              </p:cNvPr>
              <p:cNvCxnSpPr>
                <a:cxnSpLocks/>
              </p:cNvCxnSpPr>
              <p:nvPr/>
            </p:nvCxnSpPr>
            <p:spPr>
              <a:xfrm>
                <a:off x="653976" y="4066850"/>
                <a:ext cx="519982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1" name="Graphic 20" descr="Folder Search with solid fill">
              <a:extLst>
                <a:ext uri="{FF2B5EF4-FFF2-40B4-BE49-F238E27FC236}">
                  <a16:creationId xmlns:a16="http://schemas.microsoft.com/office/drawing/2014/main" id="{2239B859-D50E-03D4-0B3E-2F54AA3840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672" y="1771076"/>
              <a:ext cx="701888" cy="701888"/>
            </a:xfrm>
            <a:prstGeom prst="rect">
              <a:avLst/>
            </a:prstGeom>
          </p:spPr>
        </p:pic>
      </p:grpSp>
      <p:sp>
        <p:nvSpPr>
          <p:cNvPr id="27" name="Rectangle 26">
            <a:extLst>
              <a:ext uri="{FF2B5EF4-FFF2-40B4-BE49-F238E27FC236}">
                <a16:creationId xmlns:a16="http://schemas.microsoft.com/office/drawing/2014/main" id="{41A9DBDE-54D0-DBE1-7E41-13CE8351B65D}"/>
              </a:ext>
            </a:extLst>
          </p:cNvPr>
          <p:cNvSpPr/>
          <p:nvPr/>
        </p:nvSpPr>
        <p:spPr>
          <a:xfrm>
            <a:off x="2230967" y="3414542"/>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800" b="1" i="0" u="none" strike="noStrike" kern="1200" cap="none" spc="0" normalizeH="0" baseline="0" noProof="0" dirty="0">
                <a:ln>
                  <a:noFill/>
                </a:ln>
                <a:solidFill>
                  <a:srgbClr val="000000"/>
                </a:solidFill>
                <a:effectLst/>
                <a:uLnTx/>
                <a:uFillTx/>
                <a:ea typeface="Open Sans"/>
                <a:cs typeface="Arial"/>
              </a:rPr>
              <a:t>Domeniu de aplicare</a:t>
            </a:r>
            <a:endParaRPr kumimoji="0" lang="en-US" sz="2800" b="0" i="0" u="none" strike="noStrike" kern="1200" cap="none" spc="0" normalizeH="0" baseline="0" noProof="0" dirty="0">
              <a:ln>
                <a:noFill/>
              </a:ln>
              <a:solidFill>
                <a:srgbClr val="000000"/>
              </a:solidFill>
              <a:effectLst/>
              <a:uLnTx/>
              <a:uFillTx/>
              <a:ea typeface="Open Sans"/>
              <a:cs typeface="Arial"/>
            </a:endParaRPr>
          </a:p>
        </p:txBody>
      </p:sp>
      <p:cxnSp>
        <p:nvCxnSpPr>
          <p:cNvPr id="28" name="Straight Connector 27">
            <a:extLst>
              <a:ext uri="{FF2B5EF4-FFF2-40B4-BE49-F238E27FC236}">
                <a16:creationId xmlns:a16="http://schemas.microsoft.com/office/drawing/2014/main" id="{531FBEDE-EC6C-3F80-A7D5-7C1828DA05E4}"/>
              </a:ext>
            </a:extLst>
          </p:cNvPr>
          <p:cNvCxnSpPr>
            <a:cxnSpLocks/>
          </p:cNvCxnSpPr>
          <p:nvPr/>
        </p:nvCxnSpPr>
        <p:spPr>
          <a:xfrm flipV="1">
            <a:off x="1118040" y="6971245"/>
            <a:ext cx="3138961" cy="457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5AE4858-E8EF-766A-9DBB-73F3AB334A5F}"/>
              </a:ext>
            </a:extLst>
          </p:cNvPr>
          <p:cNvSpPr/>
          <p:nvPr/>
        </p:nvSpPr>
        <p:spPr>
          <a:xfrm>
            <a:off x="1385353" y="737841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rgbClr val="000000"/>
                </a:solidFill>
                <a:effectLst/>
                <a:uLnTx/>
                <a:uFillTx/>
                <a:ea typeface="Open Sans"/>
                <a:cs typeface="Arial"/>
              </a:rPr>
              <a:t>Competiție</a:t>
            </a:r>
            <a:endParaRPr kumimoji="0" lang="en-US" sz="2400" b="0" i="0" u="none" strike="noStrike" kern="1200" cap="none" spc="0" normalizeH="0" baseline="0" noProof="0" dirty="0">
              <a:ln>
                <a:noFill/>
              </a:ln>
              <a:solidFill>
                <a:srgbClr val="000000"/>
              </a:solidFill>
              <a:effectLst/>
              <a:uLnTx/>
              <a:uFillTx/>
              <a:ea typeface="Open Sans"/>
              <a:cs typeface="Arial"/>
            </a:endParaRPr>
          </a:p>
        </p:txBody>
      </p:sp>
      <p:cxnSp>
        <p:nvCxnSpPr>
          <p:cNvPr id="30" name="Straight Connector 29">
            <a:extLst>
              <a:ext uri="{FF2B5EF4-FFF2-40B4-BE49-F238E27FC236}">
                <a16:creationId xmlns:a16="http://schemas.microsoft.com/office/drawing/2014/main" id="{BE6482F4-6F8A-2C67-18E3-CCA95A09CCC7}"/>
              </a:ext>
            </a:extLst>
          </p:cNvPr>
          <p:cNvCxnSpPr>
            <a:cxnSpLocks/>
          </p:cNvCxnSpPr>
          <p:nvPr/>
        </p:nvCxnSpPr>
        <p:spPr>
          <a:xfrm>
            <a:off x="1118040" y="8183773"/>
            <a:ext cx="313896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Graphic 31" descr="Gears with solid fill">
            <a:extLst>
              <a:ext uri="{FF2B5EF4-FFF2-40B4-BE49-F238E27FC236}">
                <a16:creationId xmlns:a16="http://schemas.microsoft.com/office/drawing/2014/main" id="{31790A45-B2CE-E92B-A2F0-8A0646ED61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8040" y="6210446"/>
            <a:ext cx="626745" cy="626745"/>
          </a:xfrm>
          <a:prstGeom prst="rect">
            <a:avLst/>
          </a:prstGeom>
        </p:spPr>
      </p:pic>
      <p:sp>
        <p:nvSpPr>
          <p:cNvPr id="33" name="Freeform 12">
            <a:extLst>
              <a:ext uri="{FF2B5EF4-FFF2-40B4-BE49-F238E27FC236}">
                <a16:creationId xmlns:a16="http://schemas.microsoft.com/office/drawing/2014/main" id="{C5D276A9-090E-89CA-38A6-238EDE37763C}"/>
              </a:ext>
            </a:extLst>
          </p:cNvPr>
          <p:cNvSpPr>
            <a:spLocks noEditPoints="1"/>
          </p:cNvSpPr>
          <p:nvPr/>
        </p:nvSpPr>
        <p:spPr bwMode="auto">
          <a:xfrm>
            <a:off x="998897" y="6082054"/>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34" name="Rectangle 33">
            <a:extLst>
              <a:ext uri="{FF2B5EF4-FFF2-40B4-BE49-F238E27FC236}">
                <a16:creationId xmlns:a16="http://schemas.microsoft.com/office/drawing/2014/main" id="{FE042095-ABA8-A40A-4833-7759B851F5BC}"/>
              </a:ext>
            </a:extLst>
          </p:cNvPr>
          <p:cNvSpPr/>
          <p:nvPr/>
        </p:nvSpPr>
        <p:spPr>
          <a:xfrm>
            <a:off x="2147820" y="6123203"/>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800" b="1" i="0" u="none" strike="noStrike" kern="1200" cap="none" spc="0" normalizeH="0" baseline="0" noProof="0">
                <a:ln>
                  <a:noFill/>
                </a:ln>
                <a:solidFill>
                  <a:srgbClr val="000000"/>
                </a:solidFill>
                <a:effectLst/>
                <a:uLnTx/>
                <a:uFillTx/>
                <a:ea typeface="Open Sans"/>
                <a:cs typeface="Arial"/>
              </a:rPr>
              <a:t>Principii</a:t>
            </a:r>
            <a:endParaRPr kumimoji="0" lang="en-US" sz="2800" b="0" i="0" u="none" strike="noStrike" kern="1200" cap="none" spc="0" normalizeH="0" baseline="0" noProof="0">
              <a:ln>
                <a:noFill/>
              </a:ln>
              <a:solidFill>
                <a:srgbClr val="000000"/>
              </a:solidFill>
              <a:effectLst/>
              <a:uLnTx/>
              <a:uFillTx/>
              <a:ea typeface="Open Sans"/>
              <a:cs typeface="Arial"/>
            </a:endParaRPr>
          </a:p>
        </p:txBody>
      </p:sp>
      <p:sp>
        <p:nvSpPr>
          <p:cNvPr id="35" name="Rectangle 34">
            <a:extLst>
              <a:ext uri="{FF2B5EF4-FFF2-40B4-BE49-F238E27FC236}">
                <a16:creationId xmlns:a16="http://schemas.microsoft.com/office/drawing/2014/main" id="{74903D75-852A-AB10-D3AD-C29E31A56A61}"/>
              </a:ext>
            </a:extLst>
          </p:cNvPr>
          <p:cNvSpPr/>
          <p:nvPr/>
        </p:nvSpPr>
        <p:spPr>
          <a:xfrm>
            <a:off x="12420200" y="739220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rgbClr val="000000"/>
                </a:solidFill>
                <a:effectLst/>
                <a:uLnTx/>
                <a:uFillTx/>
                <a:ea typeface="Open Sans"/>
                <a:cs typeface="Arial"/>
              </a:rPr>
              <a:t>Transparență</a:t>
            </a:r>
            <a:endParaRPr kumimoji="0" lang="en-US" sz="2400" b="0" i="0" u="none" strike="noStrike" kern="1200" cap="none" spc="0" normalizeH="0" baseline="0" noProof="0" dirty="0">
              <a:ln>
                <a:noFill/>
              </a:ln>
              <a:solidFill>
                <a:srgbClr val="000000"/>
              </a:solidFill>
              <a:effectLst/>
              <a:uLnTx/>
              <a:uFillTx/>
              <a:ea typeface="Open Sans"/>
              <a:cs typeface="Arial"/>
            </a:endParaRPr>
          </a:p>
        </p:txBody>
      </p:sp>
      <p:sp>
        <p:nvSpPr>
          <p:cNvPr id="36" name="Rectangle 35">
            <a:extLst>
              <a:ext uri="{FF2B5EF4-FFF2-40B4-BE49-F238E27FC236}">
                <a16:creationId xmlns:a16="http://schemas.microsoft.com/office/drawing/2014/main" id="{E532A460-5B52-66F4-C939-E232F6B70F83}"/>
              </a:ext>
            </a:extLst>
          </p:cNvPr>
          <p:cNvSpPr/>
          <p:nvPr/>
        </p:nvSpPr>
        <p:spPr>
          <a:xfrm>
            <a:off x="4876600"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rgbClr val="000000"/>
                </a:solidFill>
                <a:effectLst/>
                <a:uLnTx/>
                <a:uFillTx/>
                <a:ea typeface="Open Sans"/>
                <a:cs typeface="Arial"/>
              </a:rPr>
              <a:t>Competență</a:t>
            </a:r>
            <a:endParaRPr kumimoji="0" lang="en-US" sz="2400" b="0" i="0" u="none" strike="noStrike" kern="1200" cap="none" spc="0" normalizeH="0" baseline="0" noProof="0" dirty="0">
              <a:ln>
                <a:noFill/>
              </a:ln>
              <a:solidFill>
                <a:srgbClr val="000000"/>
              </a:solidFill>
              <a:effectLst/>
              <a:uLnTx/>
              <a:uFillTx/>
              <a:ea typeface="Open Sans"/>
              <a:cs typeface="Arial"/>
            </a:endParaRPr>
          </a:p>
        </p:txBody>
      </p:sp>
      <p:sp>
        <p:nvSpPr>
          <p:cNvPr id="37" name="Rectangle 36">
            <a:extLst>
              <a:ext uri="{FF2B5EF4-FFF2-40B4-BE49-F238E27FC236}">
                <a16:creationId xmlns:a16="http://schemas.microsoft.com/office/drawing/2014/main" id="{0505E586-7ED2-4A01-1827-11BBEC9A3DF9}"/>
              </a:ext>
            </a:extLst>
          </p:cNvPr>
          <p:cNvSpPr/>
          <p:nvPr/>
        </p:nvSpPr>
        <p:spPr>
          <a:xfrm>
            <a:off x="9120851"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a:ln>
                  <a:noFill/>
                </a:ln>
                <a:solidFill>
                  <a:srgbClr val="000000"/>
                </a:solidFill>
                <a:effectLst/>
                <a:uLnTx/>
                <a:uFillTx/>
                <a:ea typeface="Open Sans"/>
                <a:cs typeface="Arial"/>
              </a:rPr>
              <a:t>Egalitate</a:t>
            </a:r>
            <a:endParaRPr kumimoji="0" lang="en-US" sz="2400" b="0" i="0" u="none" strike="noStrike" kern="1200" cap="none" spc="0" normalizeH="0" baseline="0" noProof="0">
              <a:ln>
                <a:noFill/>
              </a:ln>
              <a:solidFill>
                <a:srgbClr val="000000"/>
              </a:solidFill>
              <a:effectLst/>
              <a:uLnTx/>
              <a:uFillTx/>
              <a:ea typeface="Open Sans"/>
              <a:cs typeface="Arial"/>
            </a:endParaRPr>
          </a:p>
        </p:txBody>
      </p:sp>
      <p:pic>
        <p:nvPicPr>
          <p:cNvPr id="38" name="Graphic 37" descr="Puzzle pieces with solid fill">
            <a:extLst>
              <a:ext uri="{FF2B5EF4-FFF2-40B4-BE49-F238E27FC236}">
                <a16:creationId xmlns:a16="http://schemas.microsoft.com/office/drawing/2014/main" id="{4EF3F923-11DA-8523-8B47-A3B478634B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1858" y="7364066"/>
            <a:ext cx="418060" cy="418060"/>
          </a:xfrm>
          <a:prstGeom prst="rect">
            <a:avLst/>
          </a:prstGeom>
        </p:spPr>
      </p:pic>
      <p:pic>
        <p:nvPicPr>
          <p:cNvPr id="39" name="Graphic 38" descr="Puzzle pieces with solid fill">
            <a:extLst>
              <a:ext uri="{FF2B5EF4-FFF2-40B4-BE49-F238E27FC236}">
                <a16:creationId xmlns:a16="http://schemas.microsoft.com/office/drawing/2014/main" id="{340E361B-7F58-BA05-C419-C6CC519143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49287" y="7398490"/>
            <a:ext cx="418060" cy="418060"/>
          </a:xfrm>
          <a:prstGeom prst="rect">
            <a:avLst/>
          </a:prstGeom>
        </p:spPr>
      </p:pic>
      <p:pic>
        <p:nvPicPr>
          <p:cNvPr id="40" name="Graphic 39" descr="Puzzle pieces with solid fill">
            <a:extLst>
              <a:ext uri="{FF2B5EF4-FFF2-40B4-BE49-F238E27FC236}">
                <a16:creationId xmlns:a16="http://schemas.microsoft.com/office/drawing/2014/main" id="{D14E87B2-DA47-0920-CD19-B5ECE408D7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8337" y="7423981"/>
            <a:ext cx="418060" cy="418060"/>
          </a:xfrm>
          <a:prstGeom prst="rect">
            <a:avLst/>
          </a:prstGeom>
        </p:spPr>
      </p:pic>
      <p:pic>
        <p:nvPicPr>
          <p:cNvPr id="41" name="Graphic 40" descr="Puzzle pieces with solid fill">
            <a:extLst>
              <a:ext uri="{FF2B5EF4-FFF2-40B4-BE49-F238E27FC236}">
                <a16:creationId xmlns:a16="http://schemas.microsoft.com/office/drawing/2014/main" id="{515AD2A6-312F-BFE6-80D0-5F23A0E6A6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02140" y="7440909"/>
            <a:ext cx="418060" cy="418060"/>
          </a:xfrm>
          <a:prstGeom prst="rect">
            <a:avLst/>
          </a:prstGeom>
        </p:spPr>
      </p:pic>
    </p:spTree>
    <p:extLst>
      <p:ext uri="{BB962C8B-B14F-4D97-AF65-F5344CB8AC3E}">
        <p14:creationId xmlns:p14="http://schemas.microsoft.com/office/powerpoint/2010/main" val="2961951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8FB41C-C714-AA20-CB44-AF2D3D44A2FC}"/>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Schimbari legislative – probe în concursul pe post</a:t>
            </a:r>
          </a:p>
        </p:txBody>
      </p:sp>
      <p:cxnSp>
        <p:nvCxnSpPr>
          <p:cNvPr id="3" name="Straight Connector 2">
            <a:extLst>
              <a:ext uri="{FF2B5EF4-FFF2-40B4-BE49-F238E27FC236}">
                <a16:creationId xmlns:a16="http://schemas.microsoft.com/office/drawing/2014/main" id="{5921EDE6-762F-1B1C-8E2C-50298DBACF0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D3B7534-82CE-693A-EC13-8561C9D9FF4E}"/>
              </a:ext>
            </a:extLst>
          </p:cNvPr>
          <p:cNvGrpSpPr/>
          <p:nvPr/>
        </p:nvGrpSpPr>
        <p:grpSpPr>
          <a:xfrm>
            <a:off x="985374" y="3590942"/>
            <a:ext cx="16647306" cy="3745769"/>
            <a:chOff x="495300" y="1351299"/>
            <a:chExt cx="11342277" cy="3351460"/>
          </a:xfrm>
        </p:grpSpPr>
        <p:sp>
          <p:nvSpPr>
            <p:cNvPr id="37" name="Rectangle 36">
              <a:extLst>
                <a:ext uri="{FF2B5EF4-FFF2-40B4-BE49-F238E27FC236}">
                  <a16:creationId xmlns:a16="http://schemas.microsoft.com/office/drawing/2014/main" id="{8DD5074B-DAB4-85AF-854C-BAD2AD27AA6D}"/>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8" name="Rectangle 37">
              <a:extLst>
                <a:ext uri="{FF2B5EF4-FFF2-40B4-BE49-F238E27FC236}">
                  <a16:creationId xmlns:a16="http://schemas.microsoft.com/office/drawing/2014/main" id="{8C99AC3D-584E-4DDA-117C-6C7632950F5B}"/>
                </a:ext>
              </a:extLst>
            </p:cNvPr>
            <p:cNvSpPr/>
            <p:nvPr/>
          </p:nvSpPr>
          <p:spPr>
            <a:xfrm>
              <a:off x="2828669" y="1649091"/>
              <a:ext cx="2008800" cy="10148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9" name="Rectangle 38">
              <a:extLst>
                <a:ext uri="{FF2B5EF4-FFF2-40B4-BE49-F238E27FC236}">
                  <a16:creationId xmlns:a16="http://schemas.microsoft.com/office/drawing/2014/main" id="{E5621595-213E-13A5-70B3-7110F35BB6EA}"/>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0" name="Rectangle 39">
              <a:extLst>
                <a:ext uri="{FF2B5EF4-FFF2-40B4-BE49-F238E27FC236}">
                  <a16:creationId xmlns:a16="http://schemas.microsoft.com/office/drawing/2014/main" id="{4031DC2E-55A5-354B-73BB-151DDF631150}"/>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1" name="Rectangle 40">
              <a:extLst>
                <a:ext uri="{FF2B5EF4-FFF2-40B4-BE49-F238E27FC236}">
                  <a16:creationId xmlns:a16="http://schemas.microsoft.com/office/drawing/2014/main" id="{AD8D4B65-8BD3-F942-F5B8-0B9C4A0B61F7}"/>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2" name="Oval 41">
              <a:extLst>
                <a:ext uri="{FF2B5EF4-FFF2-40B4-BE49-F238E27FC236}">
                  <a16:creationId xmlns:a16="http://schemas.microsoft.com/office/drawing/2014/main" id="{F5C10B2B-2CE4-922D-BD1F-9A74557042AA}"/>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3" name="Oval 42">
              <a:extLst>
                <a:ext uri="{FF2B5EF4-FFF2-40B4-BE49-F238E27FC236}">
                  <a16:creationId xmlns:a16="http://schemas.microsoft.com/office/drawing/2014/main" id="{C1A51946-E1F7-20A8-F308-8704A0DF5A34}"/>
                </a:ext>
              </a:extLst>
            </p:cNvPr>
            <p:cNvSpPr/>
            <p:nvPr/>
          </p:nvSpPr>
          <p:spPr>
            <a:xfrm>
              <a:off x="3649110" y="1424231"/>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2</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4" name="Oval 43">
              <a:extLst>
                <a:ext uri="{FF2B5EF4-FFF2-40B4-BE49-F238E27FC236}">
                  <a16:creationId xmlns:a16="http://schemas.microsoft.com/office/drawing/2014/main" id="{D785C967-074B-FE77-A9CA-CC3954757A58}"/>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5" name="Oval 44">
              <a:extLst>
                <a:ext uri="{FF2B5EF4-FFF2-40B4-BE49-F238E27FC236}">
                  <a16:creationId xmlns:a16="http://schemas.microsoft.com/office/drawing/2014/main" id="{A7CC896E-C0AE-3330-F614-510FD0C8EA93}"/>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6" name="Oval 45">
              <a:extLst>
                <a:ext uri="{FF2B5EF4-FFF2-40B4-BE49-F238E27FC236}">
                  <a16:creationId xmlns:a16="http://schemas.microsoft.com/office/drawing/2014/main" id="{764C0874-C723-CBE2-AA83-A380189A1FB2}"/>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7" name="Rectangle 46">
              <a:extLst>
                <a:ext uri="{FF2B5EF4-FFF2-40B4-BE49-F238E27FC236}">
                  <a16:creationId xmlns:a16="http://schemas.microsoft.com/office/drawing/2014/main" id="{76AF1727-C58C-7275-7334-63C59CD9FDC4}"/>
                </a:ext>
              </a:extLst>
            </p:cNvPr>
            <p:cNvSpPr/>
            <p:nvPr/>
          </p:nvSpPr>
          <p:spPr>
            <a:xfrm>
              <a:off x="495300" y="2753867"/>
              <a:ext cx="2008800" cy="1948890"/>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Condițiile de participare </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dovedite pe baza de documente</a:t>
              </a:r>
            </a:p>
          </p:txBody>
        </p:sp>
        <p:sp>
          <p:nvSpPr>
            <p:cNvPr id="48" name="Rectangle 47">
              <a:extLst>
                <a:ext uri="{FF2B5EF4-FFF2-40B4-BE49-F238E27FC236}">
                  <a16:creationId xmlns:a16="http://schemas.microsoft.com/office/drawing/2014/main" id="{C5F04A41-E681-BCEE-0A89-69BF27B14FA1}"/>
                </a:ext>
              </a:extLst>
            </p:cNvPr>
            <p:cNvSpPr/>
            <p:nvPr/>
          </p:nvSpPr>
          <p:spPr>
            <a:xfrm>
              <a:off x="2828669" y="2753867"/>
              <a:ext cx="2008800" cy="1948892"/>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generale </a:t>
              </a:r>
            </a:p>
            <a:p>
              <a:pPr marL="360000" lvl="1" indent="-285750">
                <a:buClr>
                  <a:srgbClr val="234C93"/>
                </a:buClr>
                <a:buSzPct val="50000"/>
                <a:buFont typeface="Arial" panose="020B0604020202020204" pitchFamily="34" charset="0"/>
                <a:buChar char="►"/>
              </a:pPr>
              <a:endParaRPr lang="ro-RO" dirty="0">
                <a:solidFill>
                  <a:srgbClr val="234C93"/>
                </a:solidFill>
                <a:cs typeface="Arial" panose="020B0604020202020204" pitchFamily="34" charset="0"/>
              </a:endParaRP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generale</a:t>
              </a:r>
            </a:p>
          </p:txBody>
        </p:sp>
        <p:sp>
          <p:nvSpPr>
            <p:cNvPr id="49" name="Rectangle 48">
              <a:extLst>
                <a:ext uri="{FF2B5EF4-FFF2-40B4-BE49-F238E27FC236}">
                  <a16:creationId xmlns:a16="http://schemas.microsoft.com/office/drawing/2014/main" id="{7BED6697-6D18-DE65-BC1B-B22119AD9448}"/>
                </a:ext>
              </a:extLst>
            </p:cNvPr>
            <p:cNvSpPr/>
            <p:nvPr/>
          </p:nvSpPr>
          <p:spPr>
            <a:xfrm>
              <a:off x="5162038" y="2753867"/>
              <a:ext cx="2008800" cy="1948891"/>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a:t>
              </a:r>
            </a:p>
          </p:txBody>
        </p:sp>
        <p:sp>
          <p:nvSpPr>
            <p:cNvPr id="50" name="Rectangle 49">
              <a:extLst>
                <a:ext uri="{FF2B5EF4-FFF2-40B4-BE49-F238E27FC236}">
                  <a16:creationId xmlns:a16="http://schemas.microsoft.com/office/drawing/2014/main" id="{94BC7B01-DABB-513D-4DAC-C85FB621D840}"/>
                </a:ext>
              </a:extLst>
            </p:cNvPr>
            <p:cNvSpPr/>
            <p:nvPr/>
          </p:nvSpPr>
          <p:spPr>
            <a:xfrm>
              <a:off x="7495407" y="2753867"/>
              <a:ext cx="2008800" cy="1946878"/>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specifice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de specialitate teoretice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Abilitățile specifice, practice</a:t>
              </a:r>
            </a:p>
          </p:txBody>
        </p:sp>
        <p:sp>
          <p:nvSpPr>
            <p:cNvPr id="51" name="Rectangle 50">
              <a:extLst>
                <a:ext uri="{FF2B5EF4-FFF2-40B4-BE49-F238E27FC236}">
                  <a16:creationId xmlns:a16="http://schemas.microsoft.com/office/drawing/2014/main" id="{7ECD05AF-1E38-EA21-7CED-C42538033624}"/>
                </a:ext>
              </a:extLst>
            </p:cNvPr>
            <p:cNvSpPr/>
            <p:nvPr/>
          </p:nvSpPr>
          <p:spPr>
            <a:xfrm>
              <a:off x="9828777" y="2753867"/>
              <a:ext cx="2008800" cy="1946878"/>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Abilități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Aptitudini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Motivație</a:t>
              </a:r>
              <a:endParaRPr lang="en-US" dirty="0">
                <a:solidFill>
                  <a:srgbClr val="234C93"/>
                </a:solidFill>
                <a:cs typeface="Arial" panose="020B0604020202020204" pitchFamily="34" charset="0"/>
              </a:endParaRPr>
            </a:p>
          </p:txBody>
        </p:sp>
      </p:grpSp>
    </p:spTree>
    <p:extLst>
      <p:ext uri="{BB962C8B-B14F-4D97-AF65-F5344CB8AC3E}">
        <p14:creationId xmlns:p14="http://schemas.microsoft.com/office/powerpoint/2010/main" val="407475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Resurse și suport oferit instituțiilor și autorităților publice în implementare</a:t>
            </a:r>
            <a:endParaRPr lang="ro-RO" sz="4400" b="1" dirty="0">
              <a:solidFill>
                <a:srgbClr val="234C93"/>
              </a:solidFill>
              <a:cs typeface="Arial" panose="020B0604020202020204" pitchFamily="34" charset="0"/>
            </a:endParaRPr>
          </a:p>
        </p:txBody>
      </p:sp>
      <p:sp>
        <p:nvSpPr>
          <p:cNvPr id="11" name="Subtitle 2">
            <a:extLst>
              <a:ext uri="{FF2B5EF4-FFF2-40B4-BE49-F238E27FC236}">
                <a16:creationId xmlns:a16="http://schemas.microsoft.com/office/drawing/2014/main" id="{EC8693CA-7FC1-CBA5-094F-2199C567E24A}"/>
              </a:ext>
            </a:extLst>
          </p:cNvPr>
          <p:cNvSpPr txBox="1">
            <a:spLocks/>
          </p:cNvSpPr>
          <p:nvPr/>
        </p:nvSpPr>
        <p:spPr>
          <a:xfrm>
            <a:off x="5938764" y="5963492"/>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Cristina MACARIE </a:t>
            </a:r>
          </a:p>
        </p:txBody>
      </p:sp>
      <p:cxnSp>
        <p:nvCxnSpPr>
          <p:cNvPr id="12" name="Straight Connector 11">
            <a:extLst>
              <a:ext uri="{FF2B5EF4-FFF2-40B4-BE49-F238E27FC236}">
                <a16:creationId xmlns:a16="http://schemas.microsoft.com/office/drawing/2014/main" id="{E77AABC9-AEB0-B8B7-AD46-CD600BF6E380}"/>
              </a:ext>
            </a:extLst>
          </p:cNvPr>
          <p:cNvCxnSpPr>
            <a:cxnSpLocks/>
          </p:cNvCxnSpPr>
          <p:nvPr/>
        </p:nvCxnSpPr>
        <p:spPr>
          <a:xfrm>
            <a:off x="8644689" y="5524500"/>
            <a:ext cx="846221"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4</a:t>
            </a:r>
          </a:p>
        </p:txBody>
      </p:sp>
      <p:pic>
        <p:nvPicPr>
          <p:cNvPr id="2" name="Picture 1">
            <a:extLst>
              <a:ext uri="{FF2B5EF4-FFF2-40B4-BE49-F238E27FC236}">
                <a16:creationId xmlns:a16="http://schemas.microsoft.com/office/drawing/2014/main" id="{F4BF58C8-9390-A361-D331-B13F2A3997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795081" y="4281923"/>
            <a:ext cx="3571894" cy="4823977"/>
          </a:xfrm>
          <a:prstGeom prst="rect">
            <a:avLst/>
          </a:prstGeom>
        </p:spPr>
      </p:pic>
      <p:pic>
        <p:nvPicPr>
          <p:cNvPr id="3" name="Picture 2">
            <a:extLst>
              <a:ext uri="{FF2B5EF4-FFF2-40B4-BE49-F238E27FC236}">
                <a16:creationId xmlns:a16="http://schemas.microsoft.com/office/drawing/2014/main" id="{0D3AF0B3-218D-B9B0-16A3-78ABCD67C3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1025" y="4453461"/>
            <a:ext cx="3571894" cy="4652439"/>
          </a:xfrm>
          <a:prstGeom prst="rect">
            <a:avLst/>
          </a:prstGeom>
        </p:spPr>
      </p:pic>
    </p:spTree>
    <p:extLst>
      <p:ext uri="{BB962C8B-B14F-4D97-AF65-F5344CB8AC3E}">
        <p14:creationId xmlns:p14="http://schemas.microsoft.com/office/powerpoint/2010/main" val="3761901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a:extLst>
              <a:ext uri="{FF2B5EF4-FFF2-40B4-BE49-F238E27FC236}">
                <a16:creationId xmlns:a16="http://schemas.microsoft.com/office/drawing/2014/main" id="{8C57F894-CC4B-020F-E1C7-6A4D2E927325}"/>
              </a:ext>
            </a:extLst>
          </p:cNvPr>
          <p:cNvSpPr/>
          <p:nvPr/>
        </p:nvSpPr>
        <p:spPr>
          <a:xfrm>
            <a:off x="4953000" y="3177540"/>
            <a:ext cx="7557078" cy="393192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 name="TextBox 2">
            <a:extLst>
              <a:ext uri="{FF2B5EF4-FFF2-40B4-BE49-F238E27FC236}">
                <a16:creationId xmlns:a16="http://schemas.microsoft.com/office/drawing/2014/main" id="{09AD376A-0522-3975-66E0-3227AE196FF9}"/>
              </a:ext>
            </a:extLst>
          </p:cNvPr>
          <p:cNvSpPr txBox="1"/>
          <p:nvPr/>
        </p:nvSpPr>
        <p:spPr>
          <a:xfrm>
            <a:off x="5680999" y="4543335"/>
            <a:ext cx="6101080" cy="1200329"/>
          </a:xfrm>
          <a:prstGeom prst="rect">
            <a:avLst/>
          </a:prstGeom>
          <a:noFill/>
        </p:spPr>
        <p:txBody>
          <a:bodyPr wrap="square">
            <a:spAutoFit/>
          </a:bodyPr>
          <a:lstStyle/>
          <a:p>
            <a:r>
              <a:rPr lang="ro-RO" sz="2400" b="1" dirty="0">
                <a:solidFill>
                  <a:srgbClr val="234C93"/>
                </a:solidFill>
              </a:rPr>
              <a:t>Nu este important să știi toate răspunsurile, ci să ai pe cineva care să te învețe cum să le găsești.</a:t>
            </a:r>
            <a:r>
              <a:rPr lang="ro-RO" sz="2400" dirty="0">
                <a:solidFill>
                  <a:srgbClr val="234C93"/>
                </a:solidFill>
              </a:rPr>
              <a:t> – Albert Einstein</a:t>
            </a:r>
          </a:p>
        </p:txBody>
      </p:sp>
    </p:spTree>
    <p:extLst>
      <p:ext uri="{BB962C8B-B14F-4D97-AF65-F5344CB8AC3E}">
        <p14:creationId xmlns:p14="http://schemas.microsoft.com/office/powerpoint/2010/main" val="935748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Wave 75">
            <a:extLst>
              <a:ext uri="{FF2B5EF4-FFF2-40B4-BE49-F238E27FC236}">
                <a16:creationId xmlns:a16="http://schemas.microsoft.com/office/drawing/2014/main" id="{F984BC57-E971-733C-040C-3A834E27FA50}"/>
              </a:ext>
            </a:extLst>
          </p:cNvPr>
          <p:cNvSpPr/>
          <p:nvPr/>
        </p:nvSpPr>
        <p:spPr>
          <a:xfrm>
            <a:off x="4038600" y="3009900"/>
            <a:ext cx="9436949" cy="582441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78" name="Picture 77">
            <a:extLst>
              <a:ext uri="{FF2B5EF4-FFF2-40B4-BE49-F238E27FC236}">
                <a16:creationId xmlns:a16="http://schemas.microsoft.com/office/drawing/2014/main" id="{28143BC9-F2DC-DB06-03A1-83475A16EBF6}"/>
              </a:ext>
            </a:extLst>
          </p:cNvPr>
          <p:cNvPicPr>
            <a:picLocks noChangeAspect="1"/>
          </p:cNvPicPr>
          <p:nvPr/>
        </p:nvPicPr>
        <p:blipFill>
          <a:blip r:embed="rId2"/>
          <a:stretch>
            <a:fillRect/>
          </a:stretch>
        </p:blipFill>
        <p:spPr>
          <a:xfrm>
            <a:off x="5486484" y="4207556"/>
            <a:ext cx="6541180" cy="3422240"/>
          </a:xfrm>
          <a:prstGeom prst="ellipse">
            <a:avLst/>
          </a:prstGeom>
        </p:spPr>
      </p:pic>
      <p:sp>
        <p:nvSpPr>
          <p:cNvPr id="79" name="TextBox 78">
            <a:extLst>
              <a:ext uri="{FF2B5EF4-FFF2-40B4-BE49-F238E27FC236}">
                <a16:creationId xmlns:a16="http://schemas.microsoft.com/office/drawing/2014/main" id="{0B28DA96-0D7C-A3DF-4393-4A3808F767C9}"/>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5 metode de instruire</a:t>
            </a:r>
          </a:p>
        </p:txBody>
      </p:sp>
      <p:cxnSp>
        <p:nvCxnSpPr>
          <p:cNvPr id="80" name="Straight Connector 79">
            <a:extLst>
              <a:ext uri="{FF2B5EF4-FFF2-40B4-BE49-F238E27FC236}">
                <a16:creationId xmlns:a16="http://schemas.microsoft.com/office/drawing/2014/main" id="{CE1EF3CD-DB64-762D-B2B4-D0878A2CC5F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5213F6C9-F4D9-1C9A-6FB0-369ED4647399}"/>
              </a:ext>
            </a:extLst>
          </p:cNvPr>
          <p:cNvGrpSpPr/>
          <p:nvPr/>
        </p:nvGrpSpPr>
        <p:grpSpPr>
          <a:xfrm>
            <a:off x="985374" y="6451091"/>
            <a:ext cx="2420386" cy="1473838"/>
            <a:chOff x="401180" y="4075263"/>
            <a:chExt cx="2420386" cy="1473838"/>
          </a:xfrm>
        </p:grpSpPr>
        <p:cxnSp>
          <p:nvCxnSpPr>
            <p:cNvPr id="83" name="Straight Connector 82">
              <a:extLst>
                <a:ext uri="{FF2B5EF4-FFF2-40B4-BE49-F238E27FC236}">
                  <a16:creationId xmlns:a16="http://schemas.microsoft.com/office/drawing/2014/main" id="{482377C3-37F3-0E57-9B73-B0E2D71BD837}"/>
                </a:ext>
              </a:extLst>
            </p:cNvPr>
            <p:cNvCxnSpPr/>
            <p:nvPr/>
          </p:nvCxnSpPr>
          <p:spPr>
            <a:xfrm>
              <a:off x="620870" y="4958191"/>
              <a:ext cx="2160000" cy="0"/>
            </a:xfrm>
            <a:prstGeom prst="line">
              <a:avLst/>
            </a:prstGeom>
            <a:solidFill>
              <a:srgbClr val="188CE5">
                <a:lumMod val="40000"/>
                <a:lumOff val="60000"/>
              </a:srgbClr>
            </a:solidFill>
            <a:ln w="57150" cap="flat" cmpd="sng" algn="ctr">
              <a:solidFill>
                <a:srgbClr val="C4C4CD"/>
              </a:solidFill>
              <a:prstDash val="solid"/>
            </a:ln>
            <a:effectLst/>
          </p:spPr>
        </p:cxnSp>
        <p:sp>
          <p:nvSpPr>
            <p:cNvPr id="84" name="Rectangle 83">
              <a:extLst>
                <a:ext uri="{FF2B5EF4-FFF2-40B4-BE49-F238E27FC236}">
                  <a16:creationId xmlns:a16="http://schemas.microsoft.com/office/drawing/2014/main" id="{26FF7229-CB5C-F792-0029-579498C77967}"/>
                </a:ext>
              </a:extLst>
            </p:cNvPr>
            <p:cNvSpPr/>
            <p:nvPr/>
          </p:nvSpPr>
          <p:spPr>
            <a:xfrm>
              <a:off x="401180" y="5093303"/>
              <a:ext cx="2420386"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rgbClr val="000000"/>
                  </a:solidFill>
                  <a:effectLst/>
                  <a:uLnTx/>
                  <a:uFillTx/>
                  <a:ea typeface="Open Sans" charset="0"/>
                  <a:cs typeface="Arial" panose="020B0604020202020204" pitchFamily="34" charset="0"/>
                </a:rPr>
                <a:t>Formare de formatori</a:t>
              </a:r>
              <a:endParaRPr kumimoji="0" lang="en-US" b="0" i="0" u="none" strike="noStrike" kern="0" cap="none" spc="0" normalizeH="0" baseline="0" noProof="0">
                <a:ln>
                  <a:noFill/>
                </a:ln>
                <a:solidFill>
                  <a:srgbClr val="000000"/>
                </a:solidFill>
                <a:effectLst/>
                <a:uLnTx/>
                <a:uFillTx/>
                <a:ea typeface="Open Sans" charset="0"/>
                <a:cs typeface="Arial" panose="020B0604020202020204" pitchFamily="34" charset="0"/>
              </a:endParaRPr>
            </a:p>
          </p:txBody>
        </p:sp>
        <p:sp>
          <p:nvSpPr>
            <p:cNvPr id="85" name="Freeform 5">
              <a:extLst>
                <a:ext uri="{FF2B5EF4-FFF2-40B4-BE49-F238E27FC236}">
                  <a16:creationId xmlns:a16="http://schemas.microsoft.com/office/drawing/2014/main" id="{25D52AED-75BA-0844-9728-D4F038A27F66}"/>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C4C4C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86" name="Straight Connector 85">
              <a:extLst>
                <a:ext uri="{FF2B5EF4-FFF2-40B4-BE49-F238E27FC236}">
                  <a16:creationId xmlns:a16="http://schemas.microsoft.com/office/drawing/2014/main" id="{F6052F67-EA88-CAB5-7344-3FEEA9B664D2}"/>
                </a:ext>
              </a:extLst>
            </p:cNvPr>
            <p:cNvCxnSpPr>
              <a:cxnSpLocks/>
            </p:cNvCxnSpPr>
            <p:nvPr/>
          </p:nvCxnSpPr>
          <p:spPr>
            <a:xfrm>
              <a:off x="531373" y="5549101"/>
              <a:ext cx="2160000" cy="0"/>
            </a:xfrm>
            <a:prstGeom prst="line">
              <a:avLst/>
            </a:prstGeom>
            <a:noFill/>
            <a:ln w="19050" cap="flat" cmpd="sng" algn="ctr">
              <a:solidFill>
                <a:srgbClr val="C4C4CD"/>
              </a:solidFill>
              <a:prstDash val="solid"/>
            </a:ln>
            <a:effectLst/>
          </p:spPr>
        </p:cxnSp>
      </p:grpSp>
      <p:grpSp>
        <p:nvGrpSpPr>
          <p:cNvPr id="87" name="Group 86">
            <a:extLst>
              <a:ext uri="{FF2B5EF4-FFF2-40B4-BE49-F238E27FC236}">
                <a16:creationId xmlns:a16="http://schemas.microsoft.com/office/drawing/2014/main" id="{95D701B9-C9CA-CD37-2CD9-CD377F0D4812}"/>
              </a:ext>
            </a:extLst>
          </p:cNvPr>
          <p:cNvGrpSpPr/>
          <p:nvPr/>
        </p:nvGrpSpPr>
        <p:grpSpPr>
          <a:xfrm>
            <a:off x="851147" y="3760964"/>
            <a:ext cx="2420386" cy="1474434"/>
            <a:chOff x="434286" y="1985804"/>
            <a:chExt cx="2420386" cy="1470297"/>
          </a:xfrm>
        </p:grpSpPr>
        <p:sp>
          <p:nvSpPr>
            <p:cNvPr id="88" name="Freeform 5">
              <a:extLst>
                <a:ext uri="{FF2B5EF4-FFF2-40B4-BE49-F238E27FC236}">
                  <a16:creationId xmlns:a16="http://schemas.microsoft.com/office/drawing/2014/main" id="{5372E5F5-74B9-2D37-0F45-1837C91406F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89" name="Straight Connector 88">
              <a:extLst>
                <a:ext uri="{FF2B5EF4-FFF2-40B4-BE49-F238E27FC236}">
                  <a16:creationId xmlns:a16="http://schemas.microsoft.com/office/drawing/2014/main" id="{6BC621B4-25F8-7308-397B-BB7069AF2590}"/>
                </a:ext>
              </a:extLst>
            </p:cNvPr>
            <p:cNvCxnSpPr/>
            <p:nvPr/>
          </p:nvCxnSpPr>
          <p:spPr>
            <a:xfrm>
              <a:off x="653976" y="2868732"/>
              <a:ext cx="2160000" cy="0"/>
            </a:xfrm>
            <a:prstGeom prst="line">
              <a:avLst/>
            </a:prstGeom>
            <a:noFill/>
            <a:ln w="57150" cap="flat" cmpd="sng" algn="ctr">
              <a:solidFill>
                <a:srgbClr val="188CE5"/>
              </a:solidFill>
              <a:prstDash val="solid"/>
            </a:ln>
            <a:effectLst/>
          </p:spPr>
        </p:cxnSp>
        <p:sp>
          <p:nvSpPr>
            <p:cNvPr id="90" name="Rectangle 89">
              <a:extLst>
                <a:ext uri="{FF2B5EF4-FFF2-40B4-BE49-F238E27FC236}">
                  <a16:creationId xmlns:a16="http://schemas.microsoft.com/office/drawing/2014/main" id="{126A6DDE-0172-4CE1-1F1E-4AF60B52341F}"/>
                </a:ext>
              </a:extLst>
            </p:cNvPr>
            <p:cNvSpPr/>
            <p:nvPr/>
          </p:nvSpPr>
          <p:spPr>
            <a:xfrm>
              <a:off x="434286" y="3003845"/>
              <a:ext cx="2420386" cy="401417"/>
            </a:xfrm>
            <a:prstGeom prst="rect">
              <a:avLst/>
            </a:prstGeom>
          </p:spPr>
          <p:txBody>
            <a:bodyPr wrap="square" lIns="91440" tIns="45720" rIns="91440" bIns="45720" anchor="t">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rgbClr val="000000"/>
                  </a:solidFill>
                  <a:effectLst/>
                  <a:uLnTx/>
                  <a:uFillTx/>
                  <a:ea typeface="Open Sans"/>
                  <a:cs typeface="Arial" panose="020B0604020202020204" pitchFamily="34" charset="0"/>
                </a:rPr>
                <a:t>108 Webinarii  </a:t>
              </a:r>
              <a:endParaRPr kumimoji="0" lang="en-US" b="0" i="0" u="none" strike="noStrike" kern="0" cap="none" spc="0" normalizeH="0" baseline="0" noProof="0">
                <a:ln>
                  <a:noFill/>
                </a:ln>
                <a:solidFill>
                  <a:srgbClr val="000000"/>
                </a:solidFill>
                <a:effectLst/>
                <a:uLnTx/>
                <a:uFillTx/>
                <a:ea typeface="Open Sans"/>
                <a:cs typeface="Arial" panose="020B0604020202020204" pitchFamily="34" charset="0"/>
              </a:endParaRPr>
            </a:p>
          </p:txBody>
        </p:sp>
        <p:sp>
          <p:nvSpPr>
            <p:cNvPr id="91" name="Freeform 5">
              <a:extLst>
                <a:ext uri="{FF2B5EF4-FFF2-40B4-BE49-F238E27FC236}">
                  <a16:creationId xmlns:a16="http://schemas.microsoft.com/office/drawing/2014/main" id="{84106926-3906-7238-24C8-01AEAFC48968}"/>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188CE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92" name="Straight Connector 91">
              <a:extLst>
                <a:ext uri="{FF2B5EF4-FFF2-40B4-BE49-F238E27FC236}">
                  <a16:creationId xmlns:a16="http://schemas.microsoft.com/office/drawing/2014/main" id="{CD2CFE0F-8A70-6493-B1C8-E9FF9B7139D6}"/>
                </a:ext>
              </a:extLst>
            </p:cNvPr>
            <p:cNvCxnSpPr/>
            <p:nvPr/>
          </p:nvCxnSpPr>
          <p:spPr>
            <a:xfrm>
              <a:off x="620824" y="3456101"/>
              <a:ext cx="2160000" cy="0"/>
            </a:xfrm>
            <a:prstGeom prst="line">
              <a:avLst/>
            </a:prstGeom>
            <a:noFill/>
            <a:ln w="19050" cap="flat" cmpd="sng" algn="ctr">
              <a:solidFill>
                <a:srgbClr val="188CE5"/>
              </a:solidFill>
              <a:prstDash val="solid"/>
            </a:ln>
            <a:effectLst/>
          </p:spPr>
        </p:cxnSp>
      </p:grpSp>
      <p:grpSp>
        <p:nvGrpSpPr>
          <p:cNvPr id="93" name="Group 92">
            <a:extLst>
              <a:ext uri="{FF2B5EF4-FFF2-40B4-BE49-F238E27FC236}">
                <a16:creationId xmlns:a16="http://schemas.microsoft.com/office/drawing/2014/main" id="{1B0FE6B3-6FD7-0401-EFDE-A488F255EF62}"/>
              </a:ext>
            </a:extLst>
          </p:cNvPr>
          <p:cNvGrpSpPr/>
          <p:nvPr/>
        </p:nvGrpSpPr>
        <p:grpSpPr>
          <a:xfrm>
            <a:off x="10109033" y="2526459"/>
            <a:ext cx="2289179" cy="1482545"/>
            <a:chOff x="2937445" y="1986823"/>
            <a:chExt cx="2289179" cy="1482545"/>
          </a:xfrm>
        </p:grpSpPr>
        <p:cxnSp>
          <p:nvCxnSpPr>
            <p:cNvPr id="95" name="Straight Connector 94">
              <a:extLst>
                <a:ext uri="{FF2B5EF4-FFF2-40B4-BE49-F238E27FC236}">
                  <a16:creationId xmlns:a16="http://schemas.microsoft.com/office/drawing/2014/main" id="{B75C1AD8-CCAA-CDBA-CE00-460490D8423A}"/>
                </a:ext>
              </a:extLst>
            </p:cNvPr>
            <p:cNvCxnSpPr/>
            <p:nvPr/>
          </p:nvCxnSpPr>
          <p:spPr>
            <a:xfrm>
              <a:off x="2945530" y="2868732"/>
              <a:ext cx="2160000" cy="0"/>
            </a:xfrm>
            <a:prstGeom prst="line">
              <a:avLst/>
            </a:prstGeom>
            <a:noFill/>
            <a:ln w="57150" cap="flat" cmpd="sng" algn="ctr">
              <a:solidFill>
                <a:srgbClr val="000000">
                  <a:lumMod val="50000"/>
                  <a:lumOff val="50000"/>
                </a:srgbClr>
              </a:solidFill>
              <a:prstDash val="solid"/>
            </a:ln>
            <a:effectLst/>
          </p:spPr>
        </p:cxnSp>
        <p:sp>
          <p:nvSpPr>
            <p:cNvPr id="96" name="Rectangle 95">
              <a:extLst>
                <a:ext uri="{FF2B5EF4-FFF2-40B4-BE49-F238E27FC236}">
                  <a16:creationId xmlns:a16="http://schemas.microsoft.com/office/drawing/2014/main" id="{F50438B2-8755-9E1B-3BDE-0F63E992FAE3}"/>
                </a:ext>
              </a:extLst>
            </p:cNvPr>
            <p:cNvSpPr/>
            <p:nvPr/>
          </p:nvSpPr>
          <p:spPr>
            <a:xfrm>
              <a:off x="2937445" y="3003844"/>
              <a:ext cx="2289179"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rgbClr val="000000"/>
                  </a:solidFill>
                  <a:effectLst/>
                  <a:uLnTx/>
                  <a:uFillTx/>
                  <a:ea typeface="Open Sans" charset="0"/>
                  <a:cs typeface="Arial" panose="020B0604020202020204" pitchFamily="34" charset="0"/>
                </a:rPr>
                <a:t>Ghid</a:t>
              </a:r>
              <a:endParaRPr kumimoji="0" lang="en-US" b="0" i="0" u="none" strike="noStrike" kern="0" cap="none" spc="0" normalizeH="0" baseline="0" noProof="0">
                <a:ln>
                  <a:noFill/>
                </a:ln>
                <a:solidFill>
                  <a:srgbClr val="000000"/>
                </a:solidFill>
                <a:effectLst/>
                <a:uLnTx/>
                <a:uFillTx/>
                <a:ea typeface="Open Sans" charset="0"/>
                <a:cs typeface="Arial" panose="020B0604020202020204" pitchFamily="34" charset="0"/>
              </a:endParaRPr>
            </a:p>
          </p:txBody>
        </p:sp>
        <p:sp>
          <p:nvSpPr>
            <p:cNvPr id="97" name="Freeform 12">
              <a:extLst>
                <a:ext uri="{FF2B5EF4-FFF2-40B4-BE49-F238E27FC236}">
                  <a16:creationId xmlns:a16="http://schemas.microsoft.com/office/drawing/2014/main" id="{A033E768-58C2-5BCD-4E3B-0C8960CD2DF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98" name="Straight Connector 97">
              <a:extLst>
                <a:ext uri="{FF2B5EF4-FFF2-40B4-BE49-F238E27FC236}">
                  <a16:creationId xmlns:a16="http://schemas.microsoft.com/office/drawing/2014/main" id="{21AD5B36-28F9-FE18-2C80-CB5AF566FB9E}"/>
                </a:ext>
              </a:extLst>
            </p:cNvPr>
            <p:cNvCxnSpPr/>
            <p:nvPr/>
          </p:nvCxnSpPr>
          <p:spPr>
            <a:xfrm>
              <a:off x="2937446" y="3469368"/>
              <a:ext cx="2160000" cy="0"/>
            </a:xfrm>
            <a:prstGeom prst="line">
              <a:avLst/>
            </a:prstGeom>
            <a:noFill/>
            <a:ln w="19050" cap="flat" cmpd="sng" algn="ctr">
              <a:solidFill>
                <a:srgbClr val="000000">
                  <a:lumMod val="50000"/>
                  <a:lumOff val="50000"/>
                </a:srgbClr>
              </a:solidFill>
              <a:prstDash val="solid"/>
            </a:ln>
            <a:effectLst/>
          </p:spPr>
        </p:cxnSp>
      </p:grpSp>
      <p:grpSp>
        <p:nvGrpSpPr>
          <p:cNvPr id="99" name="Group 98">
            <a:extLst>
              <a:ext uri="{FF2B5EF4-FFF2-40B4-BE49-F238E27FC236}">
                <a16:creationId xmlns:a16="http://schemas.microsoft.com/office/drawing/2014/main" id="{96A756A3-2A56-3B3D-2E25-63755B10C546}"/>
              </a:ext>
            </a:extLst>
          </p:cNvPr>
          <p:cNvGrpSpPr/>
          <p:nvPr/>
        </p:nvGrpSpPr>
        <p:grpSpPr>
          <a:xfrm>
            <a:off x="14144214" y="6366205"/>
            <a:ext cx="2181481" cy="1752985"/>
            <a:chOff x="2945529" y="1985804"/>
            <a:chExt cx="2181481" cy="1752985"/>
          </a:xfrm>
        </p:grpSpPr>
        <p:sp>
          <p:nvSpPr>
            <p:cNvPr id="100" name="Freeform 5">
              <a:extLst>
                <a:ext uri="{FF2B5EF4-FFF2-40B4-BE49-F238E27FC236}">
                  <a16:creationId xmlns:a16="http://schemas.microsoft.com/office/drawing/2014/main" id="{2F134E44-CABC-61F9-D5FD-0A79D33AE86D}"/>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101" name="Straight Connector 100">
              <a:extLst>
                <a:ext uri="{FF2B5EF4-FFF2-40B4-BE49-F238E27FC236}">
                  <a16:creationId xmlns:a16="http://schemas.microsoft.com/office/drawing/2014/main" id="{2276064B-6889-1F92-F8C0-57E443B89E59}"/>
                </a:ext>
              </a:extLst>
            </p:cNvPr>
            <p:cNvCxnSpPr/>
            <p:nvPr/>
          </p:nvCxnSpPr>
          <p:spPr>
            <a:xfrm>
              <a:off x="2945530" y="2868732"/>
              <a:ext cx="2160000" cy="0"/>
            </a:xfrm>
            <a:prstGeom prst="line">
              <a:avLst/>
            </a:prstGeom>
            <a:solidFill>
              <a:srgbClr val="234C93"/>
            </a:solidFill>
            <a:ln w="57150" cap="flat" cmpd="sng" algn="ctr">
              <a:solidFill>
                <a:schemeClr val="accent5"/>
              </a:solidFill>
              <a:prstDash val="solid"/>
            </a:ln>
            <a:effectLst/>
          </p:spPr>
        </p:cxnSp>
        <p:sp>
          <p:nvSpPr>
            <p:cNvPr id="102" name="Rectangle 101">
              <a:extLst>
                <a:ext uri="{FF2B5EF4-FFF2-40B4-BE49-F238E27FC236}">
                  <a16:creationId xmlns:a16="http://schemas.microsoft.com/office/drawing/2014/main" id="{C3A6BFC6-CA91-BC46-9DB9-AF6E1CC78296}"/>
                </a:ext>
              </a:extLst>
            </p:cNvPr>
            <p:cNvSpPr/>
            <p:nvPr/>
          </p:nvSpPr>
          <p:spPr>
            <a:xfrm>
              <a:off x="2945529" y="3003844"/>
              <a:ext cx="2181481"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rgbClr val="000000"/>
                  </a:solidFill>
                  <a:effectLst/>
                  <a:uLnTx/>
                  <a:uFillTx/>
                  <a:ea typeface="Open Sans" charset="0"/>
                  <a:cs typeface="Arial" panose="020B0604020202020204" pitchFamily="34" charset="0"/>
                </a:rPr>
                <a:t>Micro-</a:t>
              </a:r>
              <a:r>
                <a:rPr kumimoji="0" lang="ro-RO" b="0" i="0" u="none" strike="noStrike" kern="0" cap="none" spc="0" normalizeH="0" baseline="0" noProof="0" err="1">
                  <a:ln>
                    <a:noFill/>
                  </a:ln>
                  <a:solidFill>
                    <a:srgbClr val="000000"/>
                  </a:solidFill>
                  <a:effectLst/>
                  <a:uLnTx/>
                  <a:uFillTx/>
                  <a:ea typeface="Open Sans" charset="0"/>
                  <a:cs typeface="Arial" panose="020B0604020202020204" pitchFamily="34" charset="0"/>
                </a:rPr>
                <a:t>learning</a:t>
              </a:r>
              <a:r>
                <a:rPr kumimoji="0" lang="ro-RO" b="0" i="0" u="none" strike="noStrike" kern="0" cap="none" spc="0" normalizeH="0" baseline="0" noProof="0">
                  <a:ln>
                    <a:noFill/>
                  </a:ln>
                  <a:solidFill>
                    <a:srgbClr val="000000"/>
                  </a:solidFill>
                  <a:effectLst/>
                  <a:uLnTx/>
                  <a:uFillTx/>
                  <a:ea typeface="Open Sans" charset="0"/>
                  <a:cs typeface="Arial" panose="020B0604020202020204" pitchFamily="34" charset="0"/>
                </a:rPr>
                <a:t> prin Code of Talent</a:t>
              </a:r>
              <a:endParaRPr kumimoji="0" lang="en-US" b="0" i="0" u="none" strike="noStrike" kern="0" cap="none" spc="0" normalizeH="0" baseline="0" noProof="0">
                <a:ln>
                  <a:noFill/>
                </a:ln>
                <a:solidFill>
                  <a:srgbClr val="000000"/>
                </a:solidFill>
                <a:effectLst/>
                <a:uLnTx/>
                <a:uFillTx/>
                <a:ea typeface="Open Sans" charset="0"/>
                <a:cs typeface="Arial" panose="020B0604020202020204" pitchFamily="34" charset="0"/>
              </a:endParaRPr>
            </a:p>
          </p:txBody>
        </p:sp>
        <p:sp>
          <p:nvSpPr>
            <p:cNvPr id="103" name="Freeform 12">
              <a:extLst>
                <a:ext uri="{FF2B5EF4-FFF2-40B4-BE49-F238E27FC236}">
                  <a16:creationId xmlns:a16="http://schemas.microsoft.com/office/drawing/2014/main" id="{D5683B9D-0FCB-8497-8184-7C12A5A0EBE7}"/>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104" name="Straight Connector 103">
              <a:extLst>
                <a:ext uri="{FF2B5EF4-FFF2-40B4-BE49-F238E27FC236}">
                  <a16:creationId xmlns:a16="http://schemas.microsoft.com/office/drawing/2014/main" id="{2799B852-54DE-8350-B16A-68516EF6425D}"/>
                </a:ext>
              </a:extLst>
            </p:cNvPr>
            <p:cNvCxnSpPr/>
            <p:nvPr/>
          </p:nvCxnSpPr>
          <p:spPr>
            <a:xfrm>
              <a:off x="2945530" y="3683108"/>
              <a:ext cx="2160000" cy="0"/>
            </a:xfrm>
            <a:prstGeom prst="line">
              <a:avLst/>
            </a:prstGeom>
            <a:noFill/>
            <a:ln w="19050" cap="flat" cmpd="sng" algn="ctr">
              <a:solidFill>
                <a:schemeClr val="accent5"/>
              </a:solidFill>
              <a:prstDash val="solid"/>
            </a:ln>
            <a:effectLst/>
          </p:spPr>
        </p:cxnSp>
      </p:grpSp>
      <p:grpSp>
        <p:nvGrpSpPr>
          <p:cNvPr id="105" name="Group 104">
            <a:extLst>
              <a:ext uri="{FF2B5EF4-FFF2-40B4-BE49-F238E27FC236}">
                <a16:creationId xmlns:a16="http://schemas.microsoft.com/office/drawing/2014/main" id="{3512933F-8FC8-61C2-D517-CBBB9A5ED1C0}"/>
              </a:ext>
            </a:extLst>
          </p:cNvPr>
          <p:cNvGrpSpPr/>
          <p:nvPr/>
        </p:nvGrpSpPr>
        <p:grpSpPr>
          <a:xfrm>
            <a:off x="14108389" y="3148843"/>
            <a:ext cx="2181481" cy="1547226"/>
            <a:chOff x="2945529" y="1985804"/>
            <a:chExt cx="2181481" cy="1547226"/>
          </a:xfrm>
        </p:grpSpPr>
        <p:sp>
          <p:nvSpPr>
            <p:cNvPr id="106" name="Freeform 5">
              <a:extLst>
                <a:ext uri="{FF2B5EF4-FFF2-40B4-BE49-F238E27FC236}">
                  <a16:creationId xmlns:a16="http://schemas.microsoft.com/office/drawing/2014/main" id="{1D246203-AAA8-4830-2B36-B0DDA9A03C0F}"/>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107" name="Straight Connector 106">
              <a:extLst>
                <a:ext uri="{FF2B5EF4-FFF2-40B4-BE49-F238E27FC236}">
                  <a16:creationId xmlns:a16="http://schemas.microsoft.com/office/drawing/2014/main" id="{644F7A27-950D-6572-8498-FE8EE7EBB935}"/>
                </a:ext>
              </a:extLst>
            </p:cNvPr>
            <p:cNvCxnSpPr/>
            <p:nvPr/>
          </p:nvCxnSpPr>
          <p:spPr>
            <a:xfrm>
              <a:off x="2945530" y="2868732"/>
              <a:ext cx="2160000" cy="0"/>
            </a:xfrm>
            <a:prstGeom prst="line">
              <a:avLst/>
            </a:prstGeom>
            <a:solidFill>
              <a:srgbClr val="234C93"/>
            </a:solidFill>
            <a:ln w="57150" cap="flat" cmpd="sng" algn="ctr">
              <a:solidFill>
                <a:srgbClr val="234C93"/>
              </a:solidFill>
              <a:prstDash val="solid"/>
            </a:ln>
            <a:effectLst/>
          </p:spPr>
        </p:cxnSp>
        <p:sp>
          <p:nvSpPr>
            <p:cNvPr id="108" name="Rectangle 107">
              <a:extLst>
                <a:ext uri="{FF2B5EF4-FFF2-40B4-BE49-F238E27FC236}">
                  <a16:creationId xmlns:a16="http://schemas.microsoft.com/office/drawing/2014/main" id="{4447624F-5877-D4B8-F183-AB40832043D2}"/>
                </a:ext>
              </a:extLst>
            </p:cNvPr>
            <p:cNvSpPr/>
            <p:nvPr/>
          </p:nvSpPr>
          <p:spPr>
            <a:xfrm>
              <a:off x="2945529" y="3003844"/>
              <a:ext cx="2181481"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rgbClr val="000000"/>
                  </a:solidFill>
                  <a:effectLst/>
                  <a:uLnTx/>
                  <a:uFillTx/>
                  <a:ea typeface="Open Sans" charset="0"/>
                  <a:cs typeface="Arial" panose="020B0604020202020204" pitchFamily="34" charset="0"/>
                </a:rPr>
                <a:t>Tutorial</a:t>
              </a:r>
              <a:endParaRPr kumimoji="0" lang="en-US" b="0" i="0" u="none" strike="noStrike" kern="0" cap="none" spc="0" normalizeH="0" baseline="0" noProof="0">
                <a:ln>
                  <a:noFill/>
                </a:ln>
                <a:solidFill>
                  <a:srgbClr val="000000"/>
                </a:solidFill>
                <a:effectLst/>
                <a:uLnTx/>
                <a:uFillTx/>
                <a:ea typeface="Open Sans" charset="0"/>
                <a:cs typeface="Arial" panose="020B0604020202020204" pitchFamily="34" charset="0"/>
              </a:endParaRPr>
            </a:p>
          </p:txBody>
        </p:sp>
        <p:sp>
          <p:nvSpPr>
            <p:cNvPr id="109" name="Freeform 12">
              <a:extLst>
                <a:ext uri="{FF2B5EF4-FFF2-40B4-BE49-F238E27FC236}">
                  <a16:creationId xmlns:a16="http://schemas.microsoft.com/office/drawing/2014/main" id="{F011D08D-F638-F217-E6C4-C39584ABD9C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110" name="Straight Connector 109">
              <a:extLst>
                <a:ext uri="{FF2B5EF4-FFF2-40B4-BE49-F238E27FC236}">
                  <a16:creationId xmlns:a16="http://schemas.microsoft.com/office/drawing/2014/main" id="{37231A9E-354E-E456-E85A-E946A7CA953E}"/>
                </a:ext>
              </a:extLst>
            </p:cNvPr>
            <p:cNvCxnSpPr/>
            <p:nvPr/>
          </p:nvCxnSpPr>
          <p:spPr>
            <a:xfrm>
              <a:off x="2945530" y="3533030"/>
              <a:ext cx="2160000" cy="0"/>
            </a:xfrm>
            <a:prstGeom prst="line">
              <a:avLst/>
            </a:prstGeom>
            <a:noFill/>
            <a:ln w="19050" cap="flat" cmpd="sng" algn="ctr">
              <a:solidFill>
                <a:srgbClr val="234C93"/>
              </a:solidFill>
              <a:prstDash val="solid"/>
            </a:ln>
            <a:effectLst/>
          </p:spPr>
        </p:cxnSp>
      </p:grpSp>
      <p:pic>
        <p:nvPicPr>
          <p:cNvPr id="111" name="Graphic 110" descr="Internet with solid fill">
            <a:extLst>
              <a:ext uri="{FF2B5EF4-FFF2-40B4-BE49-F238E27FC236}">
                <a16:creationId xmlns:a16="http://schemas.microsoft.com/office/drawing/2014/main" id="{E9A6EEF4-360F-DC49-6B30-652C839A5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804" y="3789065"/>
            <a:ext cx="808398" cy="808398"/>
          </a:xfrm>
          <a:prstGeom prst="rect">
            <a:avLst/>
          </a:prstGeom>
        </p:spPr>
      </p:pic>
      <p:pic>
        <p:nvPicPr>
          <p:cNvPr id="112" name="Graphic 111" descr="Open book with solid fill">
            <a:extLst>
              <a:ext uri="{FF2B5EF4-FFF2-40B4-BE49-F238E27FC236}">
                <a16:creationId xmlns:a16="http://schemas.microsoft.com/office/drawing/2014/main" id="{90889B7A-CFEF-07B6-C46A-FBC56A3B1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032" y="2677591"/>
            <a:ext cx="587015" cy="587015"/>
          </a:xfrm>
          <a:prstGeom prst="rect">
            <a:avLst/>
          </a:prstGeom>
        </p:spPr>
      </p:pic>
      <p:pic>
        <p:nvPicPr>
          <p:cNvPr id="113" name="Graphic 112" descr="Clapper board with solid fill">
            <a:extLst>
              <a:ext uri="{FF2B5EF4-FFF2-40B4-BE49-F238E27FC236}">
                <a16:creationId xmlns:a16="http://schemas.microsoft.com/office/drawing/2014/main" id="{1C6081DE-B306-CABC-CF14-66FB7695C3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77627" y="3267732"/>
            <a:ext cx="626407" cy="626407"/>
          </a:xfrm>
          <a:prstGeom prst="rect">
            <a:avLst/>
          </a:prstGeom>
        </p:spPr>
      </p:pic>
      <p:pic>
        <p:nvPicPr>
          <p:cNvPr id="114" name="Graphic 113" descr="Connections with solid fill">
            <a:extLst>
              <a:ext uri="{FF2B5EF4-FFF2-40B4-BE49-F238E27FC236}">
                <a16:creationId xmlns:a16="http://schemas.microsoft.com/office/drawing/2014/main" id="{CDB47D47-0DAA-F4CF-AB4D-8847B12A46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9137" y="6590654"/>
            <a:ext cx="652044" cy="652044"/>
          </a:xfrm>
          <a:prstGeom prst="rect">
            <a:avLst/>
          </a:prstGeom>
        </p:spPr>
      </p:pic>
      <p:pic>
        <p:nvPicPr>
          <p:cNvPr id="115" name="Graphic 114" descr="Medicine with solid fill">
            <a:extLst>
              <a:ext uri="{FF2B5EF4-FFF2-40B4-BE49-F238E27FC236}">
                <a16:creationId xmlns:a16="http://schemas.microsoft.com/office/drawing/2014/main" id="{10D8D1D2-E6B8-CC8A-0C17-E428ACBB31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23377" y="6503471"/>
            <a:ext cx="637023" cy="637023"/>
          </a:xfrm>
          <a:prstGeom prst="rect">
            <a:avLst/>
          </a:prstGeom>
        </p:spPr>
      </p:pic>
    </p:spTree>
    <p:extLst>
      <p:ext uri="{BB962C8B-B14F-4D97-AF65-F5344CB8AC3E}">
        <p14:creationId xmlns:p14="http://schemas.microsoft.com/office/powerpoint/2010/main" val="1697179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DFF4E1-56D3-D61D-66B4-C64F7F8AC805}"/>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Webinarii – recrutare și selecție</a:t>
            </a:r>
          </a:p>
        </p:txBody>
      </p:sp>
      <p:cxnSp>
        <p:nvCxnSpPr>
          <p:cNvPr id="4" name="Straight Connector 3">
            <a:extLst>
              <a:ext uri="{FF2B5EF4-FFF2-40B4-BE49-F238E27FC236}">
                <a16:creationId xmlns:a16="http://schemas.microsoft.com/office/drawing/2014/main" id="{C822A68E-E3B2-985D-BB6F-9084DF5E384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79A092-78AD-C1A2-920D-DFE3EF3CD07D}"/>
              </a:ext>
            </a:extLst>
          </p:cNvPr>
          <p:cNvPicPr>
            <a:picLocks noChangeAspect="1"/>
          </p:cNvPicPr>
          <p:nvPr/>
        </p:nvPicPr>
        <p:blipFill>
          <a:blip r:embed="rId2"/>
          <a:stretch>
            <a:fillRect/>
          </a:stretch>
        </p:blipFill>
        <p:spPr>
          <a:xfrm>
            <a:off x="13477660" y="2198221"/>
            <a:ext cx="3837256" cy="3808832"/>
          </a:xfrm>
          <a:prstGeom prst="rect">
            <a:avLst/>
          </a:prstGeom>
        </p:spPr>
      </p:pic>
      <p:sp>
        <p:nvSpPr>
          <p:cNvPr id="6" name="TextBox 5">
            <a:extLst>
              <a:ext uri="{FF2B5EF4-FFF2-40B4-BE49-F238E27FC236}">
                <a16:creationId xmlns:a16="http://schemas.microsoft.com/office/drawing/2014/main" id="{A124390F-938D-E052-BD9D-5AE9E65C989C}"/>
              </a:ext>
            </a:extLst>
          </p:cNvPr>
          <p:cNvSpPr txBox="1"/>
          <p:nvPr/>
        </p:nvSpPr>
        <p:spPr>
          <a:xfrm>
            <a:off x="985374" y="3139911"/>
            <a:ext cx="10216026" cy="1314206"/>
          </a:xfrm>
          <a:prstGeom prst="rect">
            <a:avLst/>
          </a:prstGeom>
          <a:noFill/>
        </p:spPr>
        <p:txBody>
          <a:bodyPr wrap="square" lIns="0" tIns="36576" rIns="0" bIns="0" rtlCol="0">
            <a:spAutoFit/>
          </a:bodyPr>
          <a:lstStyle/>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108 webinarii</a:t>
            </a:r>
          </a:p>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4382 de instituții și autorități publice de stat, teritoriale și locale</a:t>
            </a:r>
          </a:p>
          <a:p>
            <a:pPr marL="813816" lvl="1" indent="-356616">
              <a:lnSpc>
                <a:spcPct val="85000"/>
              </a:lnSpc>
              <a:spcAft>
                <a:spcPts val="600"/>
              </a:spcAft>
              <a:buClr>
                <a:srgbClr val="BDE3FF"/>
              </a:buClr>
              <a:buSzPct val="70000"/>
              <a:buFont typeface="Wingdings" panose="05000000000000000000" pitchFamily="2" charset="2"/>
              <a:buChar char="Ø"/>
            </a:pPr>
            <a:r>
              <a:rPr lang="ro-RO" sz="2000" dirty="0">
                <a:solidFill>
                  <a:schemeClr val="tx2"/>
                </a:solidFill>
                <a:cs typeface="Arial" panose="020B0604020202020204" pitchFamily="34" charset="0"/>
              </a:rPr>
              <a:t>69% prezență – instituții și autorități publice de stat, teritoriale </a:t>
            </a:r>
          </a:p>
          <a:p>
            <a:pPr marL="813816" lvl="1" indent="-356616">
              <a:lnSpc>
                <a:spcPct val="85000"/>
              </a:lnSpc>
              <a:spcAft>
                <a:spcPts val="600"/>
              </a:spcAft>
              <a:buClr>
                <a:srgbClr val="BDE3FF"/>
              </a:buClr>
              <a:buSzPct val="70000"/>
              <a:buFont typeface="Wingdings" panose="05000000000000000000" pitchFamily="2" charset="2"/>
              <a:buChar char="Ø"/>
            </a:pPr>
            <a:r>
              <a:rPr lang="ro-RO" sz="2000" dirty="0">
                <a:solidFill>
                  <a:schemeClr val="tx2"/>
                </a:solidFill>
                <a:cs typeface="Arial" panose="020B0604020202020204" pitchFamily="34" charset="0"/>
              </a:rPr>
              <a:t>23% prezență – instituții și autorități publice locale</a:t>
            </a:r>
            <a:r>
              <a:rPr lang="en-US" sz="2000" dirty="0">
                <a:solidFill>
                  <a:schemeClr val="tx2"/>
                </a:solidFill>
                <a:cs typeface="Arial" panose="020B0604020202020204" pitchFamily="34" charset="0"/>
              </a:rPr>
              <a:t> </a:t>
            </a:r>
          </a:p>
        </p:txBody>
      </p:sp>
      <p:sp>
        <p:nvSpPr>
          <p:cNvPr id="11" name="Speech Bubble: Rectangle with Corners Rounded 10">
            <a:extLst>
              <a:ext uri="{FF2B5EF4-FFF2-40B4-BE49-F238E27FC236}">
                <a16:creationId xmlns:a16="http://schemas.microsoft.com/office/drawing/2014/main" id="{4376DFEB-0754-C749-8E28-C4AA0E2BA30D}"/>
              </a:ext>
            </a:extLst>
          </p:cNvPr>
          <p:cNvSpPr/>
          <p:nvPr/>
        </p:nvSpPr>
        <p:spPr>
          <a:xfrm>
            <a:off x="1752600" y="4914900"/>
            <a:ext cx="3837256" cy="2362200"/>
          </a:xfrm>
          <a:prstGeom prst="wedgeRoundRectCallout">
            <a:avLst>
              <a:gd name="adj1" fmla="val -73097"/>
              <a:gd name="adj2" fmla="val 23791"/>
              <a:gd name="adj3"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“Modul de abordare a temei, respectiv îmbinarea între prezentarea slide-urilor, a exemplelor și a situațiilor descrise. A fost un curs captivant!”</a:t>
            </a:r>
            <a:endParaRPr lang="en-US" sz="1200" b="1" i="1" dirty="0">
              <a:solidFill>
                <a:schemeClr val="bg1"/>
              </a:solidFill>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876DAC8C-E98F-CCBE-1473-1B109C062D59}"/>
              </a:ext>
            </a:extLst>
          </p:cNvPr>
          <p:cNvSpPr/>
          <p:nvPr/>
        </p:nvSpPr>
        <p:spPr>
          <a:xfrm>
            <a:off x="12801600" y="6446191"/>
            <a:ext cx="4291998" cy="2362200"/>
          </a:xfrm>
          <a:prstGeom prst="wedgeRoundRectCallout">
            <a:avLst>
              <a:gd name="adj1" fmla="val 68343"/>
              <a:gd name="adj2" fmla="val 46268"/>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“Concretețea subiectelor și dedicarea formatorului. Abordarea subiectelor a fost de natură a tine treaz interesul pe parcursul timpului.”, </a:t>
            </a:r>
          </a:p>
        </p:txBody>
      </p:sp>
      <p:sp>
        <p:nvSpPr>
          <p:cNvPr id="13" name="Speech Bubble: Rectangle with Corners Rounded 12">
            <a:extLst>
              <a:ext uri="{FF2B5EF4-FFF2-40B4-BE49-F238E27FC236}">
                <a16:creationId xmlns:a16="http://schemas.microsoft.com/office/drawing/2014/main" id="{01CC7DBF-42BD-C338-98F6-A9063B08350D}"/>
              </a:ext>
            </a:extLst>
          </p:cNvPr>
          <p:cNvSpPr/>
          <p:nvPr/>
        </p:nvSpPr>
        <p:spPr>
          <a:xfrm>
            <a:off x="8846793" y="4825953"/>
            <a:ext cx="4291998" cy="2362200"/>
          </a:xfrm>
          <a:prstGeom prst="wedgeRoundRectCallout">
            <a:avLst>
              <a:gd name="adj1" fmla="val 3388"/>
              <a:gd name="adj2" fmla="val 89972"/>
              <a:gd name="adj3" fmla="val 16667"/>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“Profesionalismul pregătirii și prezentării materialului. Coerența, claritatea. Mulțumim foarte, foarte mult. A fost timp de calitate pentru noi.” </a:t>
            </a:r>
          </a:p>
        </p:txBody>
      </p:sp>
      <p:sp>
        <p:nvSpPr>
          <p:cNvPr id="14" name="Speech Bubble: Rectangle with Corners Rounded 13">
            <a:extLst>
              <a:ext uri="{FF2B5EF4-FFF2-40B4-BE49-F238E27FC236}">
                <a16:creationId xmlns:a16="http://schemas.microsoft.com/office/drawing/2014/main" id="{C3CB9F6F-BFCB-B0DB-6F8B-985D222D88B0}"/>
              </a:ext>
            </a:extLst>
          </p:cNvPr>
          <p:cNvSpPr/>
          <p:nvPr/>
        </p:nvSpPr>
        <p:spPr>
          <a:xfrm>
            <a:off x="5024285" y="6866308"/>
            <a:ext cx="3837256" cy="1811786"/>
          </a:xfrm>
          <a:prstGeom prst="wedgeRoundRectCallout">
            <a:avLst>
              <a:gd name="adj1" fmla="val -64257"/>
              <a:gd name="adj2" fmla="val 44055"/>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“Totul a fost la un alt nivel de prezentare. Minunat! Mai vrem.”</a:t>
            </a:r>
          </a:p>
        </p:txBody>
      </p:sp>
    </p:spTree>
    <p:extLst>
      <p:ext uri="{BB962C8B-B14F-4D97-AF65-F5344CB8AC3E}">
        <p14:creationId xmlns:p14="http://schemas.microsoft.com/office/powerpoint/2010/main" val="448770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6B919-A842-FD43-D80A-76D8177F737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Ghid interactiv – recrutare și selecție</a:t>
            </a:r>
          </a:p>
        </p:txBody>
      </p:sp>
      <p:cxnSp>
        <p:nvCxnSpPr>
          <p:cNvPr id="3" name="Straight Connector 2">
            <a:extLst>
              <a:ext uri="{FF2B5EF4-FFF2-40B4-BE49-F238E27FC236}">
                <a16:creationId xmlns:a16="http://schemas.microsoft.com/office/drawing/2014/main" id="{46ADA3A8-4124-86B6-98EF-9780F267EF7B}"/>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C9065AD-6D22-5E29-88C1-A9FD4961FE86}"/>
              </a:ext>
            </a:extLst>
          </p:cNvPr>
          <p:cNvPicPr>
            <a:picLocks noChangeAspect="1"/>
          </p:cNvPicPr>
          <p:nvPr/>
        </p:nvPicPr>
        <p:blipFill>
          <a:blip r:embed="rId2"/>
          <a:stretch>
            <a:fillRect/>
          </a:stretch>
        </p:blipFill>
        <p:spPr>
          <a:xfrm>
            <a:off x="13258800" y="3848100"/>
            <a:ext cx="3861726" cy="3840460"/>
          </a:xfrm>
          <a:prstGeom prst="rect">
            <a:avLst/>
          </a:prstGeom>
        </p:spPr>
      </p:pic>
      <p:pic>
        <p:nvPicPr>
          <p:cNvPr id="5" name="Picture 4">
            <a:extLst>
              <a:ext uri="{FF2B5EF4-FFF2-40B4-BE49-F238E27FC236}">
                <a16:creationId xmlns:a16="http://schemas.microsoft.com/office/drawing/2014/main" id="{92A2BFF3-DADF-E6CF-7BA7-43AF78DAF631}"/>
              </a:ext>
            </a:extLst>
          </p:cNvPr>
          <p:cNvPicPr>
            <a:picLocks noChangeAspect="1"/>
          </p:cNvPicPr>
          <p:nvPr/>
        </p:nvPicPr>
        <p:blipFill>
          <a:blip r:embed="rId3"/>
          <a:stretch>
            <a:fillRect/>
          </a:stretch>
        </p:blipFill>
        <p:spPr>
          <a:xfrm>
            <a:off x="3415856" y="3162299"/>
            <a:ext cx="8242744" cy="3648156"/>
          </a:xfrm>
          <a:prstGeom prst="rect">
            <a:avLst/>
          </a:prstGeom>
        </p:spPr>
      </p:pic>
      <p:pic>
        <p:nvPicPr>
          <p:cNvPr id="6" name="Picture 5">
            <a:extLst>
              <a:ext uri="{FF2B5EF4-FFF2-40B4-BE49-F238E27FC236}">
                <a16:creationId xmlns:a16="http://schemas.microsoft.com/office/drawing/2014/main" id="{D19C3A67-9A9F-102E-FDE4-F8D6824AD3A8}"/>
              </a:ext>
            </a:extLst>
          </p:cNvPr>
          <p:cNvPicPr>
            <a:picLocks noChangeAspect="1"/>
          </p:cNvPicPr>
          <p:nvPr/>
        </p:nvPicPr>
        <p:blipFill>
          <a:blip r:embed="rId4"/>
          <a:stretch>
            <a:fillRect/>
          </a:stretch>
        </p:blipFill>
        <p:spPr>
          <a:xfrm>
            <a:off x="3415856" y="6782187"/>
            <a:ext cx="8208331" cy="2273076"/>
          </a:xfrm>
          <a:prstGeom prst="rect">
            <a:avLst/>
          </a:prstGeom>
        </p:spPr>
      </p:pic>
    </p:spTree>
    <p:extLst>
      <p:ext uri="{BB962C8B-B14F-4D97-AF65-F5344CB8AC3E}">
        <p14:creationId xmlns:p14="http://schemas.microsoft.com/office/powerpoint/2010/main" val="4235544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ro-RO" sz="4400" b="1" dirty="0">
                <a:solidFill>
                  <a:srgbClr val="234C93"/>
                </a:solidFill>
                <a:cs typeface="Arial" panose="020B0604020202020204" pitchFamily="34" charset="0"/>
              </a:rPr>
              <a:t>Abordarea proiectului de asistență și principalele livrabile </a:t>
            </a:r>
          </a:p>
        </p:txBody>
      </p:sp>
      <p:sp>
        <p:nvSpPr>
          <p:cNvPr id="11" name="Subtitle 2">
            <a:extLst>
              <a:ext uri="{FF2B5EF4-FFF2-40B4-BE49-F238E27FC236}">
                <a16:creationId xmlns:a16="http://schemas.microsoft.com/office/drawing/2014/main" id="{EC8693CA-7FC1-CBA5-094F-2199C567E24A}"/>
              </a:ext>
            </a:extLst>
          </p:cNvPr>
          <p:cNvSpPr txBox="1">
            <a:spLocks/>
          </p:cNvSpPr>
          <p:nvPr/>
        </p:nvSpPr>
        <p:spPr>
          <a:xfrm>
            <a:off x="5938764" y="5963492"/>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Horațiu COCHECI</a:t>
            </a:r>
          </a:p>
        </p:txBody>
      </p:sp>
      <p:cxnSp>
        <p:nvCxnSpPr>
          <p:cNvPr id="12" name="Straight Connector 11">
            <a:extLst>
              <a:ext uri="{FF2B5EF4-FFF2-40B4-BE49-F238E27FC236}">
                <a16:creationId xmlns:a16="http://schemas.microsoft.com/office/drawing/2014/main" id="{E77AABC9-AEB0-B8B7-AD46-CD600BF6E380}"/>
              </a:ext>
            </a:extLst>
          </p:cNvPr>
          <p:cNvCxnSpPr>
            <a:cxnSpLocks/>
          </p:cNvCxnSpPr>
          <p:nvPr/>
        </p:nvCxnSpPr>
        <p:spPr>
          <a:xfrm>
            <a:off x="8644689" y="5524500"/>
            <a:ext cx="846221"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o-RO" sz="3600" b="1">
                <a:solidFill>
                  <a:srgbClr val="234C93"/>
                </a:solidFill>
              </a:rPr>
              <a:t>1</a:t>
            </a:r>
            <a:endParaRPr lang="en-US" sz="3600" b="1">
              <a:solidFill>
                <a:srgbClr val="234C93"/>
              </a:solidFill>
            </a:endParaRPr>
          </a:p>
        </p:txBody>
      </p:sp>
    </p:spTree>
    <p:extLst>
      <p:ext uri="{BB962C8B-B14F-4D97-AF65-F5344CB8AC3E}">
        <p14:creationId xmlns:p14="http://schemas.microsoft.com/office/powerpoint/2010/main" val="1535627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E88B5-E6CB-AA33-44EA-3978E5BD1CB6}"/>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Tutorial – recrutare și selecție</a:t>
            </a:r>
          </a:p>
        </p:txBody>
      </p:sp>
      <p:cxnSp>
        <p:nvCxnSpPr>
          <p:cNvPr id="3" name="Straight Connector 2">
            <a:extLst>
              <a:ext uri="{FF2B5EF4-FFF2-40B4-BE49-F238E27FC236}">
                <a16:creationId xmlns:a16="http://schemas.microsoft.com/office/drawing/2014/main" id="{DD00FD5D-ED73-EF00-C96D-3B204F59DA0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DB5BF9-73B2-9567-8DB6-D782B10FA60B}"/>
              </a:ext>
            </a:extLst>
          </p:cNvPr>
          <p:cNvPicPr>
            <a:picLocks noChangeAspect="1"/>
          </p:cNvPicPr>
          <p:nvPr/>
        </p:nvPicPr>
        <p:blipFill>
          <a:blip r:embed="rId2"/>
          <a:stretch>
            <a:fillRect/>
          </a:stretch>
        </p:blipFill>
        <p:spPr>
          <a:xfrm>
            <a:off x="985374" y="3086100"/>
            <a:ext cx="9454026" cy="5652838"/>
          </a:xfrm>
          <a:prstGeom prst="rect">
            <a:avLst/>
          </a:prstGeom>
        </p:spPr>
      </p:pic>
      <p:pic>
        <p:nvPicPr>
          <p:cNvPr id="5" name="Picture 4">
            <a:extLst>
              <a:ext uri="{FF2B5EF4-FFF2-40B4-BE49-F238E27FC236}">
                <a16:creationId xmlns:a16="http://schemas.microsoft.com/office/drawing/2014/main" id="{43BC8016-EE38-2D82-7CD2-0F7E2C47E120}"/>
              </a:ext>
            </a:extLst>
          </p:cNvPr>
          <p:cNvPicPr>
            <a:picLocks noChangeAspect="1"/>
          </p:cNvPicPr>
          <p:nvPr/>
        </p:nvPicPr>
        <p:blipFill>
          <a:blip r:embed="rId3"/>
          <a:stretch>
            <a:fillRect/>
          </a:stretch>
        </p:blipFill>
        <p:spPr>
          <a:xfrm>
            <a:off x="12877800" y="3543300"/>
            <a:ext cx="4117258" cy="4138228"/>
          </a:xfrm>
          <a:prstGeom prst="rect">
            <a:avLst/>
          </a:prstGeom>
        </p:spPr>
      </p:pic>
    </p:spTree>
    <p:extLst>
      <p:ext uri="{BB962C8B-B14F-4D97-AF65-F5344CB8AC3E}">
        <p14:creationId xmlns:p14="http://schemas.microsoft.com/office/powerpoint/2010/main" val="560889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CBEAA-BD9C-3B42-05D7-4D6B27504A5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Formare de formatori – recrutare și selecție</a:t>
            </a:r>
          </a:p>
        </p:txBody>
      </p:sp>
      <p:cxnSp>
        <p:nvCxnSpPr>
          <p:cNvPr id="3" name="Straight Connector 2">
            <a:extLst>
              <a:ext uri="{FF2B5EF4-FFF2-40B4-BE49-F238E27FC236}">
                <a16:creationId xmlns:a16="http://schemas.microsoft.com/office/drawing/2014/main" id="{0B847215-5243-1988-95C6-11030229F0B8}"/>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BE9ED78-99BF-6457-D9EF-FFCFE086171A}"/>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658600" y="2199449"/>
            <a:ext cx="5486400" cy="676599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A62C6E0-F6F6-7631-CB89-15D662AB8DDF}"/>
              </a:ext>
            </a:extLst>
          </p:cNvPr>
          <p:cNvSpPr txBox="1"/>
          <p:nvPr/>
        </p:nvSpPr>
        <p:spPr>
          <a:xfrm>
            <a:off x="985374" y="3390900"/>
            <a:ext cx="9682626" cy="2901564"/>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ro-RO" sz="2000" dirty="0">
                <a:solidFill>
                  <a:srgbClr val="234C93"/>
                </a:solidFill>
                <a:ea typeface="Yu Mincho" panose="02020400000000000000" pitchFamily="18" charset="-128"/>
                <a:cs typeface="Arial" panose="020B0604020202020204" pitchFamily="34" charset="0"/>
              </a:rPr>
              <a:t>D</a:t>
            </a:r>
            <a:r>
              <a:rPr lang="ro-RO" sz="2000" dirty="0">
                <a:solidFill>
                  <a:srgbClr val="234C93"/>
                </a:solidFill>
                <a:effectLst/>
                <a:ea typeface="Yu Mincho" panose="02020400000000000000" pitchFamily="18" charset="-128"/>
                <a:cs typeface="Arial" panose="020B0604020202020204" pitchFamily="34" charset="0"/>
              </a:rPr>
              <a:t>urabilitatea învățării - formatorii vor putea îndruma membrii grupurilor de lucru și pe colegii din departamentul de resurse umane cu privire la procesul de recrutare cu aplicarea cadrelor de competențe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100 persoane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5 sesiuni in format fizic, in București</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2 zile de curs</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Înscrieri online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Primul venit, primul servit</a:t>
            </a:r>
            <a:endParaRPr lang="en-US" sz="2000" dirty="0">
              <a:solidFill>
                <a:schemeClr val="tx2"/>
              </a:solidFill>
              <a:cs typeface="Arial" panose="020B0604020202020204" pitchFamily="34" charset="0"/>
            </a:endParaRPr>
          </a:p>
        </p:txBody>
      </p:sp>
    </p:spTree>
    <p:extLst>
      <p:ext uri="{BB962C8B-B14F-4D97-AF65-F5344CB8AC3E}">
        <p14:creationId xmlns:p14="http://schemas.microsoft.com/office/powerpoint/2010/main" val="595698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C6FCA1-1CBD-E929-8F5D-FA52D40B887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Micro-learning Code of Talent</a:t>
            </a:r>
          </a:p>
        </p:txBody>
      </p:sp>
      <p:cxnSp>
        <p:nvCxnSpPr>
          <p:cNvPr id="3" name="Straight Connector 2">
            <a:extLst>
              <a:ext uri="{FF2B5EF4-FFF2-40B4-BE49-F238E27FC236}">
                <a16:creationId xmlns:a16="http://schemas.microsoft.com/office/drawing/2014/main" id="{501531C3-4F1A-81AF-E1B6-AE9E33618D5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AA99B9D-DC2F-F7D9-69DA-C2013BA35073}"/>
              </a:ext>
            </a:extLst>
          </p:cNvPr>
          <p:cNvPicPr>
            <a:picLocks noChangeAspect="1"/>
          </p:cNvPicPr>
          <p:nvPr/>
        </p:nvPicPr>
        <p:blipFill>
          <a:blip r:embed="rId2"/>
          <a:stretch>
            <a:fillRect/>
          </a:stretch>
        </p:blipFill>
        <p:spPr>
          <a:xfrm>
            <a:off x="985374" y="3162300"/>
            <a:ext cx="7945309" cy="5384207"/>
          </a:xfrm>
          <a:prstGeom prst="rect">
            <a:avLst/>
          </a:prstGeom>
        </p:spPr>
      </p:pic>
      <p:pic>
        <p:nvPicPr>
          <p:cNvPr id="5" name="Picture 4" descr="Code of Talent mascot showing the training levels">
            <a:extLst>
              <a:ext uri="{FF2B5EF4-FFF2-40B4-BE49-F238E27FC236}">
                <a16:creationId xmlns:a16="http://schemas.microsoft.com/office/drawing/2014/main" id="{E84F88A8-4268-8B66-E7B4-9657C0242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0" y="2728911"/>
            <a:ext cx="5164747" cy="6250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02E42BF-CE62-0058-AF65-DB91DB7F86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309526"/>
            <a:ext cx="1669140" cy="1669140"/>
          </a:xfrm>
          <a:prstGeom prst="rect">
            <a:avLst/>
          </a:prstGeom>
          <a:noFill/>
          <a:ln>
            <a:noFill/>
          </a:ln>
        </p:spPr>
      </p:pic>
      <p:pic>
        <p:nvPicPr>
          <p:cNvPr id="7" name="Picture 6">
            <a:extLst>
              <a:ext uri="{FF2B5EF4-FFF2-40B4-BE49-F238E27FC236}">
                <a16:creationId xmlns:a16="http://schemas.microsoft.com/office/drawing/2014/main" id="{D8EF2942-06AF-09DA-D8CB-B16441436C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6966" y="7309526"/>
            <a:ext cx="1669141" cy="1669141"/>
          </a:xfrm>
          <a:prstGeom prst="rect">
            <a:avLst/>
          </a:prstGeom>
          <a:noFill/>
          <a:ln>
            <a:noFill/>
          </a:ln>
        </p:spPr>
      </p:pic>
    </p:spTree>
    <p:extLst>
      <p:ext uri="{BB962C8B-B14F-4D97-AF65-F5344CB8AC3E}">
        <p14:creationId xmlns:p14="http://schemas.microsoft.com/office/powerpoint/2010/main" val="393369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Wave 75">
            <a:extLst>
              <a:ext uri="{FF2B5EF4-FFF2-40B4-BE49-F238E27FC236}">
                <a16:creationId xmlns:a16="http://schemas.microsoft.com/office/drawing/2014/main" id="{F984BC57-E971-733C-040C-3A834E27FA50}"/>
              </a:ext>
            </a:extLst>
          </p:cNvPr>
          <p:cNvSpPr/>
          <p:nvPr/>
        </p:nvSpPr>
        <p:spPr>
          <a:xfrm>
            <a:off x="4038600" y="3009900"/>
            <a:ext cx="9436949" cy="5824410"/>
          </a:xfrm>
          <a:prstGeom prst="wave">
            <a:avLst>
              <a:gd name="adj1" fmla="val 12500"/>
              <a:gd name="adj2" fmla="val 0"/>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78" name="Picture 77">
            <a:extLst>
              <a:ext uri="{FF2B5EF4-FFF2-40B4-BE49-F238E27FC236}">
                <a16:creationId xmlns:a16="http://schemas.microsoft.com/office/drawing/2014/main" id="{28143BC9-F2DC-DB06-03A1-83475A16EBF6}"/>
              </a:ext>
            </a:extLst>
          </p:cNvPr>
          <p:cNvPicPr>
            <a:picLocks noChangeAspect="1"/>
          </p:cNvPicPr>
          <p:nvPr/>
        </p:nvPicPr>
        <p:blipFill>
          <a:blip r:embed="rId2">
            <a:duotone>
              <a:schemeClr val="accent5">
                <a:shade val="45000"/>
                <a:satMod val="135000"/>
              </a:schemeClr>
              <a:prstClr val="white"/>
            </a:duotone>
          </a:blip>
          <a:stretch>
            <a:fillRect/>
          </a:stretch>
        </p:blipFill>
        <p:spPr>
          <a:xfrm>
            <a:off x="5486484" y="4207556"/>
            <a:ext cx="6541180" cy="3422240"/>
          </a:xfrm>
          <a:prstGeom prst="ellipse">
            <a:avLst/>
          </a:prstGeom>
        </p:spPr>
      </p:pic>
      <p:sp>
        <p:nvSpPr>
          <p:cNvPr id="79" name="TextBox 78">
            <a:extLst>
              <a:ext uri="{FF2B5EF4-FFF2-40B4-BE49-F238E27FC236}">
                <a16:creationId xmlns:a16="http://schemas.microsoft.com/office/drawing/2014/main" id="{0B28DA96-0D7C-A3DF-4393-4A3808F767C9}"/>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Ce urmeaz</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ă?</a:t>
            </a:r>
            <a:endPar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80" name="Straight Connector 79">
            <a:extLst>
              <a:ext uri="{FF2B5EF4-FFF2-40B4-BE49-F238E27FC236}">
                <a16:creationId xmlns:a16="http://schemas.microsoft.com/office/drawing/2014/main" id="{CE1EF3CD-DB64-762D-B2B4-D0878A2CC5F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5213F6C9-F4D9-1C9A-6FB0-369ED4647399}"/>
              </a:ext>
            </a:extLst>
          </p:cNvPr>
          <p:cNvGrpSpPr/>
          <p:nvPr/>
        </p:nvGrpSpPr>
        <p:grpSpPr>
          <a:xfrm>
            <a:off x="985374" y="6451091"/>
            <a:ext cx="2420386" cy="1473838"/>
            <a:chOff x="401180" y="4075263"/>
            <a:chExt cx="2420386" cy="1473838"/>
          </a:xfrm>
        </p:grpSpPr>
        <p:cxnSp>
          <p:nvCxnSpPr>
            <p:cNvPr id="83" name="Straight Connector 82">
              <a:extLst>
                <a:ext uri="{FF2B5EF4-FFF2-40B4-BE49-F238E27FC236}">
                  <a16:creationId xmlns:a16="http://schemas.microsoft.com/office/drawing/2014/main" id="{482377C3-37F3-0E57-9B73-B0E2D71BD837}"/>
                </a:ext>
              </a:extLst>
            </p:cNvPr>
            <p:cNvCxnSpPr/>
            <p:nvPr/>
          </p:nvCxnSpPr>
          <p:spPr>
            <a:xfrm>
              <a:off x="620870" y="4958191"/>
              <a:ext cx="2160000" cy="0"/>
            </a:xfrm>
            <a:prstGeom prst="line">
              <a:avLst/>
            </a:prstGeom>
            <a:solidFill>
              <a:srgbClr val="188CE5">
                <a:lumMod val="40000"/>
                <a:lumOff val="60000"/>
              </a:srgbClr>
            </a:solidFill>
            <a:ln w="57150" cap="flat" cmpd="sng" algn="ctr">
              <a:solidFill>
                <a:schemeClr val="accent5"/>
              </a:solidFill>
              <a:prstDash val="solid"/>
            </a:ln>
            <a:effectLst/>
          </p:spPr>
        </p:cxnSp>
        <p:sp>
          <p:nvSpPr>
            <p:cNvPr id="84" name="Rectangle 83">
              <a:extLst>
                <a:ext uri="{FF2B5EF4-FFF2-40B4-BE49-F238E27FC236}">
                  <a16:creationId xmlns:a16="http://schemas.microsoft.com/office/drawing/2014/main" id="{26FF7229-CB5C-F792-0029-579498C77967}"/>
                </a:ext>
              </a:extLst>
            </p:cNvPr>
            <p:cNvSpPr/>
            <p:nvPr/>
          </p:nvSpPr>
          <p:spPr>
            <a:xfrm>
              <a:off x="401180" y="5093303"/>
              <a:ext cx="2420386"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rgbClr val="000000"/>
                  </a:solidFill>
                  <a:effectLst/>
                  <a:uLnTx/>
                  <a:uFillTx/>
                  <a:ea typeface="Open Sans" charset="0"/>
                  <a:cs typeface="Arial" panose="020B0604020202020204" pitchFamily="34" charset="0"/>
                </a:rPr>
                <a:t>Formare de formatori</a:t>
              </a:r>
              <a:endParaRPr kumimoji="0" lang="en-US" b="0" i="0" u="none" strike="noStrike" kern="0" cap="none" spc="0" normalizeH="0" baseline="0" noProof="0">
                <a:ln>
                  <a:noFill/>
                </a:ln>
                <a:solidFill>
                  <a:srgbClr val="000000"/>
                </a:solidFill>
                <a:effectLst/>
                <a:uLnTx/>
                <a:uFillTx/>
                <a:ea typeface="Open Sans" charset="0"/>
                <a:cs typeface="Arial" panose="020B0604020202020204" pitchFamily="34" charset="0"/>
              </a:endParaRPr>
            </a:p>
          </p:txBody>
        </p:sp>
        <p:sp>
          <p:nvSpPr>
            <p:cNvPr id="85" name="Freeform 5">
              <a:extLst>
                <a:ext uri="{FF2B5EF4-FFF2-40B4-BE49-F238E27FC236}">
                  <a16:creationId xmlns:a16="http://schemas.microsoft.com/office/drawing/2014/main" id="{25D52AED-75BA-0844-9728-D4F038A27F66}"/>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86" name="Straight Connector 85">
              <a:extLst>
                <a:ext uri="{FF2B5EF4-FFF2-40B4-BE49-F238E27FC236}">
                  <a16:creationId xmlns:a16="http://schemas.microsoft.com/office/drawing/2014/main" id="{F6052F67-EA88-CAB5-7344-3FEEA9B664D2}"/>
                </a:ext>
              </a:extLst>
            </p:cNvPr>
            <p:cNvCxnSpPr>
              <a:cxnSpLocks/>
            </p:cNvCxnSpPr>
            <p:nvPr/>
          </p:nvCxnSpPr>
          <p:spPr>
            <a:xfrm>
              <a:off x="531373" y="5549101"/>
              <a:ext cx="2160000" cy="0"/>
            </a:xfrm>
            <a:prstGeom prst="line">
              <a:avLst/>
            </a:prstGeom>
            <a:noFill/>
            <a:ln w="19050" cap="flat" cmpd="sng" algn="ctr">
              <a:solidFill>
                <a:schemeClr val="accent5"/>
              </a:solidFill>
              <a:prstDash val="solid"/>
            </a:ln>
            <a:effectLst/>
          </p:spPr>
        </p:cxnSp>
      </p:grpSp>
      <p:grpSp>
        <p:nvGrpSpPr>
          <p:cNvPr id="87" name="Group 86">
            <a:extLst>
              <a:ext uri="{FF2B5EF4-FFF2-40B4-BE49-F238E27FC236}">
                <a16:creationId xmlns:a16="http://schemas.microsoft.com/office/drawing/2014/main" id="{95D701B9-C9CA-CD37-2CD9-CD377F0D4812}"/>
              </a:ext>
            </a:extLst>
          </p:cNvPr>
          <p:cNvGrpSpPr/>
          <p:nvPr/>
        </p:nvGrpSpPr>
        <p:grpSpPr>
          <a:xfrm>
            <a:off x="851147" y="3760964"/>
            <a:ext cx="2420386" cy="1474434"/>
            <a:chOff x="434286" y="1985804"/>
            <a:chExt cx="2420386" cy="1470297"/>
          </a:xfrm>
        </p:grpSpPr>
        <p:sp>
          <p:nvSpPr>
            <p:cNvPr id="88" name="Freeform 5">
              <a:extLst>
                <a:ext uri="{FF2B5EF4-FFF2-40B4-BE49-F238E27FC236}">
                  <a16:creationId xmlns:a16="http://schemas.microsoft.com/office/drawing/2014/main" id="{5372E5F5-74B9-2D37-0F45-1837C91406F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89" name="Straight Connector 88">
              <a:extLst>
                <a:ext uri="{FF2B5EF4-FFF2-40B4-BE49-F238E27FC236}">
                  <a16:creationId xmlns:a16="http://schemas.microsoft.com/office/drawing/2014/main" id="{6BC621B4-25F8-7308-397B-BB7069AF2590}"/>
                </a:ext>
              </a:extLst>
            </p:cNvPr>
            <p:cNvCxnSpPr/>
            <p:nvPr/>
          </p:nvCxnSpPr>
          <p:spPr>
            <a:xfrm>
              <a:off x="653976" y="2868732"/>
              <a:ext cx="2160000" cy="0"/>
            </a:xfrm>
            <a:prstGeom prst="line">
              <a:avLst/>
            </a:prstGeom>
            <a:noFill/>
            <a:ln w="57150" cap="flat" cmpd="sng" algn="ctr">
              <a:solidFill>
                <a:schemeClr val="accent5"/>
              </a:solidFill>
              <a:prstDash val="solid"/>
            </a:ln>
            <a:effectLst/>
          </p:spPr>
        </p:cxnSp>
        <p:sp>
          <p:nvSpPr>
            <p:cNvPr id="90" name="Rectangle 89">
              <a:extLst>
                <a:ext uri="{FF2B5EF4-FFF2-40B4-BE49-F238E27FC236}">
                  <a16:creationId xmlns:a16="http://schemas.microsoft.com/office/drawing/2014/main" id="{126A6DDE-0172-4CE1-1F1E-4AF60B52341F}"/>
                </a:ext>
              </a:extLst>
            </p:cNvPr>
            <p:cNvSpPr/>
            <p:nvPr/>
          </p:nvSpPr>
          <p:spPr>
            <a:xfrm>
              <a:off x="434286" y="3003845"/>
              <a:ext cx="2420386" cy="401417"/>
            </a:xfrm>
            <a:prstGeom prst="rect">
              <a:avLst/>
            </a:prstGeom>
          </p:spPr>
          <p:txBody>
            <a:bodyPr wrap="square" lIns="91440" tIns="45720" rIns="91440" bIns="45720" anchor="t">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rgbClr val="000000"/>
                  </a:solidFill>
                  <a:effectLst/>
                  <a:uLnTx/>
                  <a:uFillTx/>
                  <a:ea typeface="Open Sans"/>
                  <a:cs typeface="Arial" panose="020B0604020202020204" pitchFamily="34" charset="0"/>
                </a:rPr>
                <a:t>108 Webinarii  </a:t>
              </a:r>
              <a:endParaRPr kumimoji="0" lang="en-US" b="0" i="0" u="none" strike="noStrike" kern="0" cap="none" spc="0" normalizeH="0" baseline="0" noProof="0">
                <a:ln>
                  <a:noFill/>
                </a:ln>
                <a:solidFill>
                  <a:srgbClr val="000000"/>
                </a:solidFill>
                <a:effectLst/>
                <a:uLnTx/>
                <a:uFillTx/>
                <a:ea typeface="Open Sans"/>
                <a:cs typeface="Arial" panose="020B0604020202020204" pitchFamily="34" charset="0"/>
              </a:endParaRPr>
            </a:p>
          </p:txBody>
        </p:sp>
        <p:sp>
          <p:nvSpPr>
            <p:cNvPr id="91" name="Freeform 5">
              <a:extLst>
                <a:ext uri="{FF2B5EF4-FFF2-40B4-BE49-F238E27FC236}">
                  <a16:creationId xmlns:a16="http://schemas.microsoft.com/office/drawing/2014/main" id="{84106926-3906-7238-24C8-01AEAFC48968}"/>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92" name="Straight Connector 91">
              <a:extLst>
                <a:ext uri="{FF2B5EF4-FFF2-40B4-BE49-F238E27FC236}">
                  <a16:creationId xmlns:a16="http://schemas.microsoft.com/office/drawing/2014/main" id="{CD2CFE0F-8A70-6493-B1C8-E9FF9B7139D6}"/>
                </a:ext>
              </a:extLst>
            </p:cNvPr>
            <p:cNvCxnSpPr/>
            <p:nvPr/>
          </p:nvCxnSpPr>
          <p:spPr>
            <a:xfrm>
              <a:off x="620824" y="3456101"/>
              <a:ext cx="2160000" cy="0"/>
            </a:xfrm>
            <a:prstGeom prst="line">
              <a:avLst/>
            </a:prstGeom>
            <a:noFill/>
            <a:ln w="19050" cap="flat" cmpd="sng" algn="ctr">
              <a:solidFill>
                <a:schemeClr val="accent5"/>
              </a:solidFill>
              <a:prstDash val="solid"/>
            </a:ln>
            <a:effectLst/>
          </p:spPr>
        </p:cxnSp>
      </p:grpSp>
      <p:grpSp>
        <p:nvGrpSpPr>
          <p:cNvPr id="93" name="Group 92">
            <a:extLst>
              <a:ext uri="{FF2B5EF4-FFF2-40B4-BE49-F238E27FC236}">
                <a16:creationId xmlns:a16="http://schemas.microsoft.com/office/drawing/2014/main" id="{1B0FE6B3-6FD7-0401-EFDE-A488F255EF62}"/>
              </a:ext>
            </a:extLst>
          </p:cNvPr>
          <p:cNvGrpSpPr/>
          <p:nvPr/>
        </p:nvGrpSpPr>
        <p:grpSpPr>
          <a:xfrm>
            <a:off x="10109033" y="2171700"/>
            <a:ext cx="2289179" cy="1778841"/>
            <a:chOff x="2937445" y="1986823"/>
            <a:chExt cx="2289179" cy="1778841"/>
          </a:xfrm>
        </p:grpSpPr>
        <p:cxnSp>
          <p:nvCxnSpPr>
            <p:cNvPr id="95" name="Straight Connector 94">
              <a:extLst>
                <a:ext uri="{FF2B5EF4-FFF2-40B4-BE49-F238E27FC236}">
                  <a16:creationId xmlns:a16="http://schemas.microsoft.com/office/drawing/2014/main" id="{B75C1AD8-CCAA-CDBA-CE00-460490D8423A}"/>
                </a:ext>
              </a:extLst>
            </p:cNvPr>
            <p:cNvCxnSpPr/>
            <p:nvPr/>
          </p:nvCxnSpPr>
          <p:spPr>
            <a:xfrm>
              <a:off x="2945530" y="2868732"/>
              <a:ext cx="2160000" cy="0"/>
            </a:xfrm>
            <a:prstGeom prst="line">
              <a:avLst/>
            </a:prstGeom>
            <a:noFill/>
            <a:ln w="57150" cap="flat" cmpd="sng" algn="ctr">
              <a:solidFill>
                <a:schemeClr val="accent5"/>
              </a:solidFill>
              <a:prstDash val="solid"/>
            </a:ln>
            <a:effectLst/>
          </p:spPr>
        </p:cxnSp>
        <p:sp>
          <p:nvSpPr>
            <p:cNvPr id="96" name="Rectangle 95">
              <a:extLst>
                <a:ext uri="{FF2B5EF4-FFF2-40B4-BE49-F238E27FC236}">
                  <a16:creationId xmlns:a16="http://schemas.microsoft.com/office/drawing/2014/main" id="{F50438B2-8755-9E1B-3BDE-0F63E992FAE3}"/>
                </a:ext>
              </a:extLst>
            </p:cNvPr>
            <p:cNvSpPr/>
            <p:nvPr/>
          </p:nvSpPr>
          <p:spPr>
            <a:xfrm>
              <a:off x="2937445" y="3003844"/>
              <a:ext cx="2289179"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dirty="0">
                  <a:ln>
                    <a:noFill/>
                  </a:ln>
                  <a:solidFill>
                    <a:srgbClr val="000000"/>
                  </a:solidFill>
                  <a:effectLst/>
                  <a:uLnTx/>
                  <a:uFillTx/>
                  <a:ea typeface="Open Sans" charset="0"/>
                  <a:cs typeface="Arial" panose="020B0604020202020204" pitchFamily="34" charset="0"/>
                </a:rPr>
                <a:t>Ghidul evaluatorului &amp; Ghidul evaluatului</a:t>
              </a:r>
            </a:p>
          </p:txBody>
        </p:sp>
        <p:sp>
          <p:nvSpPr>
            <p:cNvPr id="97" name="Freeform 12">
              <a:extLst>
                <a:ext uri="{FF2B5EF4-FFF2-40B4-BE49-F238E27FC236}">
                  <a16:creationId xmlns:a16="http://schemas.microsoft.com/office/drawing/2014/main" id="{A033E768-58C2-5BCD-4E3B-0C8960CD2DF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98" name="Straight Connector 97">
              <a:extLst>
                <a:ext uri="{FF2B5EF4-FFF2-40B4-BE49-F238E27FC236}">
                  <a16:creationId xmlns:a16="http://schemas.microsoft.com/office/drawing/2014/main" id="{21AD5B36-28F9-FE18-2C80-CB5AF566FB9E}"/>
                </a:ext>
              </a:extLst>
            </p:cNvPr>
            <p:cNvCxnSpPr/>
            <p:nvPr/>
          </p:nvCxnSpPr>
          <p:spPr>
            <a:xfrm>
              <a:off x="2937446" y="3765664"/>
              <a:ext cx="2160000" cy="0"/>
            </a:xfrm>
            <a:prstGeom prst="line">
              <a:avLst/>
            </a:prstGeom>
            <a:noFill/>
            <a:ln w="19050" cap="flat" cmpd="sng" algn="ctr">
              <a:solidFill>
                <a:schemeClr val="accent5"/>
              </a:solidFill>
              <a:prstDash val="solid"/>
            </a:ln>
            <a:effectLst/>
          </p:spPr>
        </p:cxnSp>
      </p:grpSp>
      <p:grpSp>
        <p:nvGrpSpPr>
          <p:cNvPr id="99" name="Group 98">
            <a:extLst>
              <a:ext uri="{FF2B5EF4-FFF2-40B4-BE49-F238E27FC236}">
                <a16:creationId xmlns:a16="http://schemas.microsoft.com/office/drawing/2014/main" id="{96A756A3-2A56-3B3D-2E25-63755B10C546}"/>
              </a:ext>
            </a:extLst>
          </p:cNvPr>
          <p:cNvGrpSpPr/>
          <p:nvPr/>
        </p:nvGrpSpPr>
        <p:grpSpPr>
          <a:xfrm>
            <a:off x="14144214" y="6366205"/>
            <a:ext cx="2181481" cy="1752985"/>
            <a:chOff x="2945529" y="1985804"/>
            <a:chExt cx="2181481" cy="1752985"/>
          </a:xfrm>
        </p:grpSpPr>
        <p:sp>
          <p:nvSpPr>
            <p:cNvPr id="100" name="Freeform 5">
              <a:extLst>
                <a:ext uri="{FF2B5EF4-FFF2-40B4-BE49-F238E27FC236}">
                  <a16:creationId xmlns:a16="http://schemas.microsoft.com/office/drawing/2014/main" id="{2F134E44-CABC-61F9-D5FD-0A79D33AE86D}"/>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101" name="Straight Connector 100">
              <a:extLst>
                <a:ext uri="{FF2B5EF4-FFF2-40B4-BE49-F238E27FC236}">
                  <a16:creationId xmlns:a16="http://schemas.microsoft.com/office/drawing/2014/main" id="{2276064B-6889-1F92-F8C0-57E443B89E59}"/>
                </a:ext>
              </a:extLst>
            </p:cNvPr>
            <p:cNvCxnSpPr/>
            <p:nvPr/>
          </p:nvCxnSpPr>
          <p:spPr>
            <a:xfrm>
              <a:off x="2945530" y="2868732"/>
              <a:ext cx="2160000" cy="0"/>
            </a:xfrm>
            <a:prstGeom prst="line">
              <a:avLst/>
            </a:prstGeom>
            <a:solidFill>
              <a:srgbClr val="234C93"/>
            </a:solidFill>
            <a:ln w="57150" cap="flat" cmpd="sng" algn="ctr">
              <a:solidFill>
                <a:schemeClr val="accent5"/>
              </a:solidFill>
              <a:prstDash val="solid"/>
            </a:ln>
            <a:effectLst/>
          </p:spPr>
        </p:cxnSp>
        <p:sp>
          <p:nvSpPr>
            <p:cNvPr id="102" name="Rectangle 101">
              <a:extLst>
                <a:ext uri="{FF2B5EF4-FFF2-40B4-BE49-F238E27FC236}">
                  <a16:creationId xmlns:a16="http://schemas.microsoft.com/office/drawing/2014/main" id="{C3A6BFC6-CA91-BC46-9DB9-AF6E1CC78296}"/>
                </a:ext>
              </a:extLst>
            </p:cNvPr>
            <p:cNvSpPr/>
            <p:nvPr/>
          </p:nvSpPr>
          <p:spPr>
            <a:xfrm>
              <a:off x="2945529" y="3003844"/>
              <a:ext cx="2181481"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rgbClr val="000000"/>
                  </a:solidFill>
                  <a:effectLst/>
                  <a:uLnTx/>
                  <a:uFillTx/>
                  <a:ea typeface="Open Sans" charset="0"/>
                  <a:cs typeface="Arial" panose="020B0604020202020204" pitchFamily="34" charset="0"/>
                </a:rPr>
                <a:t>Micro-</a:t>
              </a:r>
              <a:r>
                <a:rPr kumimoji="0" lang="ro-RO" b="0" i="0" u="none" strike="noStrike" kern="0" cap="none" spc="0" normalizeH="0" baseline="0" noProof="0" err="1">
                  <a:ln>
                    <a:noFill/>
                  </a:ln>
                  <a:solidFill>
                    <a:srgbClr val="000000"/>
                  </a:solidFill>
                  <a:effectLst/>
                  <a:uLnTx/>
                  <a:uFillTx/>
                  <a:ea typeface="Open Sans" charset="0"/>
                  <a:cs typeface="Arial" panose="020B0604020202020204" pitchFamily="34" charset="0"/>
                </a:rPr>
                <a:t>learning</a:t>
              </a:r>
              <a:r>
                <a:rPr kumimoji="0" lang="ro-RO" b="0" i="0" u="none" strike="noStrike" kern="0" cap="none" spc="0" normalizeH="0" baseline="0" noProof="0">
                  <a:ln>
                    <a:noFill/>
                  </a:ln>
                  <a:solidFill>
                    <a:srgbClr val="000000"/>
                  </a:solidFill>
                  <a:effectLst/>
                  <a:uLnTx/>
                  <a:uFillTx/>
                  <a:ea typeface="Open Sans" charset="0"/>
                  <a:cs typeface="Arial" panose="020B0604020202020204" pitchFamily="34" charset="0"/>
                </a:rPr>
                <a:t> prin Code of Talent</a:t>
              </a:r>
              <a:endParaRPr kumimoji="0" lang="en-US" b="0" i="0" u="none" strike="noStrike" kern="0" cap="none" spc="0" normalizeH="0" baseline="0" noProof="0">
                <a:ln>
                  <a:noFill/>
                </a:ln>
                <a:solidFill>
                  <a:srgbClr val="000000"/>
                </a:solidFill>
                <a:effectLst/>
                <a:uLnTx/>
                <a:uFillTx/>
                <a:ea typeface="Open Sans" charset="0"/>
                <a:cs typeface="Arial" panose="020B0604020202020204" pitchFamily="34" charset="0"/>
              </a:endParaRPr>
            </a:p>
          </p:txBody>
        </p:sp>
        <p:sp>
          <p:nvSpPr>
            <p:cNvPr id="103" name="Freeform 12">
              <a:extLst>
                <a:ext uri="{FF2B5EF4-FFF2-40B4-BE49-F238E27FC236}">
                  <a16:creationId xmlns:a16="http://schemas.microsoft.com/office/drawing/2014/main" id="{D5683B9D-0FCB-8497-8184-7C12A5A0EBE7}"/>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104" name="Straight Connector 103">
              <a:extLst>
                <a:ext uri="{FF2B5EF4-FFF2-40B4-BE49-F238E27FC236}">
                  <a16:creationId xmlns:a16="http://schemas.microsoft.com/office/drawing/2014/main" id="{2799B852-54DE-8350-B16A-68516EF6425D}"/>
                </a:ext>
              </a:extLst>
            </p:cNvPr>
            <p:cNvCxnSpPr/>
            <p:nvPr/>
          </p:nvCxnSpPr>
          <p:spPr>
            <a:xfrm>
              <a:off x="2945530" y="3683108"/>
              <a:ext cx="2160000" cy="0"/>
            </a:xfrm>
            <a:prstGeom prst="line">
              <a:avLst/>
            </a:prstGeom>
            <a:noFill/>
            <a:ln w="19050" cap="flat" cmpd="sng" algn="ctr">
              <a:solidFill>
                <a:schemeClr val="accent5"/>
              </a:solidFill>
              <a:prstDash val="solid"/>
            </a:ln>
            <a:effectLst/>
          </p:spPr>
        </p:cxnSp>
      </p:grpSp>
      <p:grpSp>
        <p:nvGrpSpPr>
          <p:cNvPr id="105" name="Group 104">
            <a:extLst>
              <a:ext uri="{FF2B5EF4-FFF2-40B4-BE49-F238E27FC236}">
                <a16:creationId xmlns:a16="http://schemas.microsoft.com/office/drawing/2014/main" id="{3512933F-8FC8-61C2-D517-CBBB9A5ED1C0}"/>
              </a:ext>
            </a:extLst>
          </p:cNvPr>
          <p:cNvGrpSpPr/>
          <p:nvPr/>
        </p:nvGrpSpPr>
        <p:grpSpPr>
          <a:xfrm>
            <a:off x="14108389" y="3148843"/>
            <a:ext cx="2181481" cy="1842257"/>
            <a:chOff x="2945529" y="1985804"/>
            <a:chExt cx="2181481" cy="1842257"/>
          </a:xfrm>
        </p:grpSpPr>
        <p:sp>
          <p:nvSpPr>
            <p:cNvPr id="106" name="Freeform 5">
              <a:extLst>
                <a:ext uri="{FF2B5EF4-FFF2-40B4-BE49-F238E27FC236}">
                  <a16:creationId xmlns:a16="http://schemas.microsoft.com/office/drawing/2014/main" id="{1D246203-AAA8-4830-2B36-B0DDA9A03C0F}"/>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107" name="Straight Connector 106">
              <a:extLst>
                <a:ext uri="{FF2B5EF4-FFF2-40B4-BE49-F238E27FC236}">
                  <a16:creationId xmlns:a16="http://schemas.microsoft.com/office/drawing/2014/main" id="{644F7A27-950D-6572-8498-FE8EE7EBB935}"/>
                </a:ext>
              </a:extLst>
            </p:cNvPr>
            <p:cNvCxnSpPr/>
            <p:nvPr/>
          </p:nvCxnSpPr>
          <p:spPr>
            <a:xfrm>
              <a:off x="2945530" y="2868732"/>
              <a:ext cx="2160000" cy="0"/>
            </a:xfrm>
            <a:prstGeom prst="line">
              <a:avLst/>
            </a:prstGeom>
            <a:solidFill>
              <a:srgbClr val="234C93"/>
            </a:solidFill>
            <a:ln w="57150" cap="flat" cmpd="sng" algn="ctr">
              <a:solidFill>
                <a:schemeClr val="accent5"/>
              </a:solidFill>
              <a:prstDash val="solid"/>
            </a:ln>
            <a:effectLst/>
          </p:spPr>
        </p:cxnSp>
        <p:sp>
          <p:nvSpPr>
            <p:cNvPr id="108" name="Rectangle 107">
              <a:extLst>
                <a:ext uri="{FF2B5EF4-FFF2-40B4-BE49-F238E27FC236}">
                  <a16:creationId xmlns:a16="http://schemas.microsoft.com/office/drawing/2014/main" id="{4447624F-5877-D4B8-F183-AB40832043D2}"/>
                </a:ext>
              </a:extLst>
            </p:cNvPr>
            <p:cNvSpPr/>
            <p:nvPr/>
          </p:nvSpPr>
          <p:spPr>
            <a:xfrm>
              <a:off x="2945529" y="3003844"/>
              <a:ext cx="2181481"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dirty="0">
                  <a:ln>
                    <a:noFill/>
                  </a:ln>
                  <a:solidFill>
                    <a:srgbClr val="000000"/>
                  </a:solidFill>
                  <a:effectLst/>
                  <a:uLnTx/>
                  <a:uFillTx/>
                  <a:ea typeface="Open Sans" charset="0"/>
                  <a:cs typeface="Arial" panose="020B0604020202020204" pitchFamily="34" charset="0"/>
                </a:rPr>
                <a:t>Tutorial – Discuția de evaluare </a:t>
              </a:r>
              <a:endParaRPr kumimoji="0" lang="en-US" b="0" i="0" u="none" strike="noStrike" kern="0" cap="none" spc="0" normalizeH="0" baseline="0" noProof="0" dirty="0">
                <a:ln>
                  <a:noFill/>
                </a:ln>
                <a:solidFill>
                  <a:srgbClr val="000000"/>
                </a:solidFill>
                <a:effectLst/>
                <a:uLnTx/>
                <a:uFillTx/>
                <a:ea typeface="Open Sans" charset="0"/>
                <a:cs typeface="Arial" panose="020B0604020202020204" pitchFamily="34" charset="0"/>
              </a:endParaRPr>
            </a:p>
          </p:txBody>
        </p:sp>
        <p:sp>
          <p:nvSpPr>
            <p:cNvPr id="109" name="Freeform 12">
              <a:extLst>
                <a:ext uri="{FF2B5EF4-FFF2-40B4-BE49-F238E27FC236}">
                  <a16:creationId xmlns:a16="http://schemas.microsoft.com/office/drawing/2014/main" id="{F011D08D-F638-F217-E6C4-C39584ABD9C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cs typeface="Arial" panose="020B0604020202020204" pitchFamily="34" charset="0"/>
              </a:endParaRPr>
            </a:p>
          </p:txBody>
        </p:sp>
        <p:cxnSp>
          <p:nvCxnSpPr>
            <p:cNvPr id="110" name="Straight Connector 109">
              <a:extLst>
                <a:ext uri="{FF2B5EF4-FFF2-40B4-BE49-F238E27FC236}">
                  <a16:creationId xmlns:a16="http://schemas.microsoft.com/office/drawing/2014/main" id="{37231A9E-354E-E456-E85A-E946A7CA953E}"/>
                </a:ext>
              </a:extLst>
            </p:cNvPr>
            <p:cNvCxnSpPr/>
            <p:nvPr/>
          </p:nvCxnSpPr>
          <p:spPr>
            <a:xfrm>
              <a:off x="2945530" y="3828061"/>
              <a:ext cx="2160000" cy="0"/>
            </a:xfrm>
            <a:prstGeom prst="line">
              <a:avLst/>
            </a:prstGeom>
            <a:noFill/>
            <a:ln w="19050" cap="flat" cmpd="sng" algn="ctr">
              <a:solidFill>
                <a:schemeClr val="accent5"/>
              </a:solidFill>
              <a:prstDash val="solid"/>
            </a:ln>
            <a:effectLst/>
          </p:spPr>
        </p:cxnSp>
      </p:grpSp>
      <p:pic>
        <p:nvPicPr>
          <p:cNvPr id="111" name="Graphic 110" descr="Internet with solid fill">
            <a:extLst>
              <a:ext uri="{FF2B5EF4-FFF2-40B4-BE49-F238E27FC236}">
                <a16:creationId xmlns:a16="http://schemas.microsoft.com/office/drawing/2014/main" id="{E9A6EEF4-360F-DC49-6B30-652C839A5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804" y="3789065"/>
            <a:ext cx="808398" cy="808398"/>
          </a:xfrm>
          <a:prstGeom prst="rect">
            <a:avLst/>
          </a:prstGeom>
        </p:spPr>
      </p:pic>
      <p:pic>
        <p:nvPicPr>
          <p:cNvPr id="112" name="Graphic 111" descr="Open book with solid fill">
            <a:extLst>
              <a:ext uri="{FF2B5EF4-FFF2-40B4-BE49-F238E27FC236}">
                <a16:creationId xmlns:a16="http://schemas.microsoft.com/office/drawing/2014/main" id="{90889B7A-CFEF-07B6-C46A-FBC56A3B1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032" y="2322832"/>
            <a:ext cx="587015" cy="587015"/>
          </a:xfrm>
          <a:prstGeom prst="rect">
            <a:avLst/>
          </a:prstGeom>
        </p:spPr>
      </p:pic>
      <p:pic>
        <p:nvPicPr>
          <p:cNvPr id="113" name="Graphic 112" descr="Clapper board with solid fill">
            <a:extLst>
              <a:ext uri="{FF2B5EF4-FFF2-40B4-BE49-F238E27FC236}">
                <a16:creationId xmlns:a16="http://schemas.microsoft.com/office/drawing/2014/main" id="{1C6081DE-B306-CABC-CF14-66FB7695C3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77627" y="3267732"/>
            <a:ext cx="626407" cy="626407"/>
          </a:xfrm>
          <a:prstGeom prst="rect">
            <a:avLst/>
          </a:prstGeom>
        </p:spPr>
      </p:pic>
      <p:pic>
        <p:nvPicPr>
          <p:cNvPr id="114" name="Graphic 113" descr="Connections with solid fill">
            <a:extLst>
              <a:ext uri="{FF2B5EF4-FFF2-40B4-BE49-F238E27FC236}">
                <a16:creationId xmlns:a16="http://schemas.microsoft.com/office/drawing/2014/main" id="{CDB47D47-0DAA-F4CF-AB4D-8847B12A46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9137" y="6590654"/>
            <a:ext cx="652044" cy="652044"/>
          </a:xfrm>
          <a:prstGeom prst="rect">
            <a:avLst/>
          </a:prstGeom>
        </p:spPr>
      </p:pic>
      <p:pic>
        <p:nvPicPr>
          <p:cNvPr id="115" name="Graphic 114" descr="Medicine with solid fill">
            <a:extLst>
              <a:ext uri="{FF2B5EF4-FFF2-40B4-BE49-F238E27FC236}">
                <a16:creationId xmlns:a16="http://schemas.microsoft.com/office/drawing/2014/main" id="{10D8D1D2-E6B8-CC8A-0C17-E428ACBB31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23377" y="6503471"/>
            <a:ext cx="637023" cy="637023"/>
          </a:xfrm>
          <a:prstGeom prst="rect">
            <a:avLst/>
          </a:prstGeom>
        </p:spPr>
      </p:pic>
    </p:spTree>
    <p:extLst>
      <p:ext uri="{BB962C8B-B14F-4D97-AF65-F5344CB8AC3E}">
        <p14:creationId xmlns:p14="http://schemas.microsoft.com/office/powerpoint/2010/main" val="1198369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B92B-C18B-9736-8BEA-FBF87E099431}"/>
              </a:ext>
            </a:extLst>
          </p:cNvPr>
          <p:cNvSpPr txBox="1"/>
          <p:nvPr/>
        </p:nvSpPr>
        <p:spPr>
          <a:xfrm>
            <a:off x="985374" y="2199450"/>
            <a:ext cx="16317252"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Despre</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ce? 					  </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Când</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și</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unde</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a:t>
            </a:r>
          </a:p>
        </p:txBody>
      </p:sp>
      <p:cxnSp>
        <p:nvCxnSpPr>
          <p:cNvPr id="3" name="Straight Connector 2">
            <a:extLst>
              <a:ext uri="{FF2B5EF4-FFF2-40B4-BE49-F238E27FC236}">
                <a16:creationId xmlns:a16="http://schemas.microsoft.com/office/drawing/2014/main" id="{C3D54D10-7347-1346-6FED-36342D46852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3B8071-BD79-857D-0C94-0EF8AD66B55A}"/>
              </a:ext>
            </a:extLst>
          </p:cNvPr>
          <p:cNvSpPr txBox="1"/>
          <p:nvPr/>
        </p:nvSpPr>
        <p:spPr>
          <a:xfrm>
            <a:off x="985374" y="3162300"/>
            <a:ext cx="8844426" cy="4718215"/>
          </a:xfrm>
          <a:prstGeom prst="rect">
            <a:avLst/>
          </a:prstGeom>
          <a:noFill/>
        </p:spPr>
        <p:txBody>
          <a:bodyPr wrap="square" lIns="0" tIns="36576" rIns="0" bIns="0" rtlCol="0">
            <a:spAutoFit/>
          </a:bodyPr>
          <a:lstStyle/>
          <a:p>
            <a:pPr marL="356616" indent="-356616">
              <a:lnSpc>
                <a:spcPct val="85000"/>
              </a:lnSpc>
              <a:spcBef>
                <a:spcPts val="600"/>
              </a:spcBef>
              <a:spcAft>
                <a:spcPts val="600"/>
              </a:spcAft>
              <a:buClr>
                <a:schemeClr val="accent5"/>
              </a:buClr>
              <a:buSzPct val="70000"/>
              <a:buFont typeface="Arial" pitchFamily="34" charset="0"/>
              <a:buChar char="►"/>
            </a:pPr>
            <a:r>
              <a:rPr lang="ro-RO" dirty="0">
                <a:solidFill>
                  <a:srgbClr val="234C93"/>
                </a:solidFill>
                <a:cs typeface="Arial" panose="020B0604020202020204" pitchFamily="34" charset="0"/>
              </a:rPr>
              <a:t>Competențele în toate procesele de MRU</a:t>
            </a:r>
          </a:p>
          <a:p>
            <a:pPr marL="813816" lvl="1" indent="-356616">
              <a:lnSpc>
                <a:spcPct val="85000"/>
              </a:lnSpc>
              <a:spcBef>
                <a:spcPts val="600"/>
              </a:spcBef>
              <a:spcAft>
                <a:spcPts val="600"/>
              </a:spcAft>
              <a:buClr>
                <a:schemeClr val="accent5"/>
              </a:buClr>
              <a:buSzPct val="70000"/>
              <a:buFont typeface="Arial" pitchFamily="34" charset="0"/>
              <a:buChar char="►"/>
            </a:pPr>
            <a:r>
              <a:rPr lang="ro-RO" b="1" dirty="0">
                <a:solidFill>
                  <a:srgbClr val="234C93"/>
                </a:solidFill>
                <a:cs typeface="Arial" panose="020B0604020202020204" pitchFamily="34" charset="0"/>
              </a:rPr>
              <a:t>Recrutare și selecție </a:t>
            </a:r>
            <a:r>
              <a:rPr lang="ro-RO" dirty="0">
                <a:solidFill>
                  <a:srgbClr val="234C93"/>
                </a:solidFill>
                <a:cs typeface="Arial" panose="020B0604020202020204" pitchFamily="34" charset="0"/>
                <a:sym typeface="Wingdings" panose="05000000000000000000" pitchFamily="2" charset="2"/>
              </a:rPr>
              <a:t> focus pe etapa de selecție, testarea competențelor specifice, rolul comisiei de concurs, al compartimentelor de RU, al secretarului de comisie,  proba suplimentară, proba scrisa, interviu</a:t>
            </a:r>
          </a:p>
          <a:p>
            <a:pPr marL="813816" lvl="1" indent="-356616">
              <a:lnSpc>
                <a:spcPct val="85000"/>
              </a:lnSpc>
              <a:spcBef>
                <a:spcPts val="600"/>
              </a:spcBef>
              <a:spcAft>
                <a:spcPts val="600"/>
              </a:spcAft>
              <a:buClr>
                <a:schemeClr val="accent5"/>
              </a:buClr>
              <a:buSzPct val="70000"/>
              <a:buFont typeface="Arial" pitchFamily="34" charset="0"/>
              <a:buChar char="►"/>
            </a:pPr>
            <a:r>
              <a:rPr lang="ro-RO" dirty="0">
                <a:solidFill>
                  <a:srgbClr val="234C93"/>
                </a:solidFill>
                <a:cs typeface="Arial" panose="020B0604020202020204" pitchFamily="34" charset="0"/>
                <a:sym typeface="Wingdings" panose="05000000000000000000" pitchFamily="2" charset="2"/>
              </a:rPr>
              <a:t>Aprecierea competențelor generale și specifice în </a:t>
            </a:r>
            <a:r>
              <a:rPr lang="ro-RO" b="1" dirty="0">
                <a:solidFill>
                  <a:srgbClr val="234C93"/>
                </a:solidFill>
                <a:cs typeface="Arial" panose="020B0604020202020204" pitchFamily="34" charset="0"/>
                <a:sym typeface="Wingdings" panose="05000000000000000000" pitchFamily="2" charset="2"/>
              </a:rPr>
              <a:t>procesul de evaluare a performanței </a:t>
            </a:r>
            <a:r>
              <a:rPr lang="ro-RO" dirty="0">
                <a:solidFill>
                  <a:srgbClr val="234C93"/>
                </a:solidFill>
                <a:cs typeface="Arial" panose="020B0604020202020204" pitchFamily="34" charset="0"/>
                <a:sym typeface="Wingdings" panose="05000000000000000000" pitchFamily="2" charset="2"/>
              </a:rPr>
              <a:t></a:t>
            </a:r>
            <a:r>
              <a:rPr lang="en-US" dirty="0">
                <a:solidFill>
                  <a:srgbClr val="234C93"/>
                </a:solidFill>
                <a:cs typeface="Arial" panose="020B0604020202020204" pitchFamily="34" charset="0"/>
                <a:sym typeface="Wingdings" panose="05000000000000000000" pitchFamily="2" charset="2"/>
              </a:rPr>
              <a:t> </a:t>
            </a:r>
          </a:p>
          <a:p>
            <a:pPr marL="1271016" lvl="2" indent="-356616">
              <a:lnSpc>
                <a:spcPct val="85000"/>
              </a:lnSpc>
              <a:spcBef>
                <a:spcPts val="600"/>
              </a:spcBef>
              <a:spcAft>
                <a:spcPts val="600"/>
              </a:spcAft>
              <a:buClr>
                <a:schemeClr val="accent5"/>
              </a:buClr>
              <a:buSzPct val="70000"/>
              <a:buFont typeface="Arial" pitchFamily="34" charset="0"/>
              <a:buChar char="►"/>
            </a:pPr>
            <a:r>
              <a:rPr lang="en-US" dirty="0">
                <a:solidFill>
                  <a:srgbClr val="234C93"/>
                </a:solidFill>
                <a:cs typeface="Arial" panose="020B0604020202020204" pitchFamily="34" charset="0"/>
                <a:sym typeface="Wingdings" panose="05000000000000000000" pitchFamily="2" charset="2"/>
              </a:rPr>
              <a:t>C</a:t>
            </a:r>
            <a:r>
              <a:rPr lang="ro-RO" dirty="0">
                <a:solidFill>
                  <a:srgbClr val="234C93"/>
                </a:solidFill>
                <a:cs typeface="Arial" panose="020B0604020202020204" pitchFamily="34" charset="0"/>
                <a:sym typeface="Wingdings" panose="05000000000000000000" pitchFamily="2" charset="2"/>
              </a:rPr>
              <a:t>â</a:t>
            </a:r>
            <a:r>
              <a:rPr lang="en-US" dirty="0" err="1">
                <a:solidFill>
                  <a:srgbClr val="234C93"/>
                </a:solidFill>
                <a:cs typeface="Arial" panose="020B0604020202020204" pitchFamily="34" charset="0"/>
                <a:sym typeface="Wingdings" panose="05000000000000000000" pitchFamily="2" charset="2"/>
              </a:rPr>
              <a:t>nd</a:t>
            </a:r>
            <a:r>
              <a:rPr lang="en-US" dirty="0">
                <a:solidFill>
                  <a:srgbClr val="234C93"/>
                </a:solidFill>
                <a:cs typeface="Arial" panose="020B0604020202020204" pitchFamily="34" charset="0"/>
                <a:sym typeface="Wingdings" panose="05000000000000000000" pitchFamily="2" charset="2"/>
              </a:rPr>
              <a:t>? Cine</a:t>
            </a:r>
            <a:r>
              <a:rPr lang="ro-RO" dirty="0">
                <a:solidFill>
                  <a:srgbClr val="234C93"/>
                </a:solidFill>
                <a:cs typeface="Arial" panose="020B0604020202020204" pitchFamily="34" charset="0"/>
                <a:sym typeface="Wingdings" panose="05000000000000000000" pitchFamily="2" charset="2"/>
              </a:rPr>
              <a:t>? Cum?</a:t>
            </a:r>
          </a:p>
          <a:p>
            <a:pPr marL="813816" lvl="1" indent="-356616">
              <a:lnSpc>
                <a:spcPct val="85000"/>
              </a:lnSpc>
              <a:spcBef>
                <a:spcPts val="600"/>
              </a:spcBef>
              <a:spcAft>
                <a:spcPts val="600"/>
              </a:spcAft>
              <a:buClr>
                <a:schemeClr val="accent5"/>
              </a:buClr>
              <a:buSzPct val="70000"/>
              <a:buFont typeface="Arial" pitchFamily="34" charset="0"/>
              <a:buChar char="►"/>
            </a:pPr>
            <a:r>
              <a:rPr lang="ro-RO" sz="1800" dirty="0">
                <a:solidFill>
                  <a:srgbClr val="234C93"/>
                </a:solidFill>
                <a:effectLst/>
                <a:ea typeface="Times New Roman" panose="02020603050405020304" pitchFamily="18" charset="0"/>
                <a:cs typeface="Arial" panose="020B0604020202020204" pitchFamily="34" charset="0"/>
              </a:rPr>
              <a:t>Evaluarea/testarea competențelor generale/specifice la </a:t>
            </a:r>
            <a:r>
              <a:rPr lang="ro-RO" sz="1800" b="1" dirty="0">
                <a:solidFill>
                  <a:srgbClr val="234C93"/>
                </a:solidFill>
                <a:effectLst/>
                <a:ea typeface="Times New Roman" panose="02020603050405020304" pitchFamily="18" charset="0"/>
                <a:cs typeface="Arial" panose="020B0604020202020204" pitchFamily="34" charset="0"/>
              </a:rPr>
              <a:t>modificarea raporturilor de serviciu</a:t>
            </a:r>
          </a:p>
          <a:p>
            <a:pPr marL="1271016" lvl="2" indent="-356616">
              <a:lnSpc>
                <a:spcPct val="85000"/>
              </a:lnSpc>
              <a:spcBef>
                <a:spcPts val="600"/>
              </a:spcBef>
              <a:spcAft>
                <a:spcPts val="600"/>
              </a:spcAft>
              <a:buClr>
                <a:schemeClr val="accent5"/>
              </a:buClr>
              <a:buSzPct val="70000"/>
              <a:buFont typeface="Arial" pitchFamily="34" charset="0"/>
              <a:buChar char="►"/>
            </a:pPr>
            <a:r>
              <a:rPr lang="en-US" dirty="0">
                <a:solidFill>
                  <a:srgbClr val="234C93"/>
                </a:solidFill>
                <a:cs typeface="Arial" panose="020B0604020202020204" pitchFamily="34" charset="0"/>
                <a:sym typeface="Wingdings" panose="05000000000000000000" pitchFamily="2" charset="2"/>
              </a:rPr>
              <a:t>C</a:t>
            </a:r>
            <a:r>
              <a:rPr lang="ro-RO" dirty="0">
                <a:solidFill>
                  <a:srgbClr val="234C93"/>
                </a:solidFill>
                <a:cs typeface="Arial" panose="020B0604020202020204" pitchFamily="34" charset="0"/>
                <a:sym typeface="Wingdings" panose="05000000000000000000" pitchFamily="2" charset="2"/>
              </a:rPr>
              <a:t>â</a:t>
            </a:r>
            <a:r>
              <a:rPr lang="en-US" dirty="0" err="1">
                <a:solidFill>
                  <a:srgbClr val="234C93"/>
                </a:solidFill>
                <a:cs typeface="Arial" panose="020B0604020202020204" pitchFamily="34" charset="0"/>
                <a:sym typeface="Wingdings" panose="05000000000000000000" pitchFamily="2" charset="2"/>
              </a:rPr>
              <a:t>nd</a:t>
            </a:r>
            <a:r>
              <a:rPr lang="en-US" dirty="0">
                <a:solidFill>
                  <a:srgbClr val="234C93"/>
                </a:solidFill>
                <a:cs typeface="Arial" panose="020B0604020202020204" pitchFamily="34" charset="0"/>
                <a:sym typeface="Wingdings" panose="05000000000000000000" pitchFamily="2" charset="2"/>
              </a:rPr>
              <a:t>? Cine</a:t>
            </a:r>
            <a:r>
              <a:rPr lang="ro-RO" dirty="0">
                <a:solidFill>
                  <a:srgbClr val="234C93"/>
                </a:solidFill>
                <a:cs typeface="Arial" panose="020B0604020202020204" pitchFamily="34" charset="0"/>
                <a:sym typeface="Wingdings" panose="05000000000000000000" pitchFamily="2" charset="2"/>
              </a:rPr>
              <a:t>? Cum?</a:t>
            </a:r>
            <a:endParaRPr lang="en-US" dirty="0">
              <a:solidFill>
                <a:srgbClr val="234C93"/>
              </a:solidFill>
              <a:effectLst/>
              <a:ea typeface="Times New Roman" panose="02020603050405020304" pitchFamily="18" charset="0"/>
              <a:cs typeface="Arial" panose="020B0604020202020204" pitchFamily="34" charset="0"/>
            </a:endParaRPr>
          </a:p>
          <a:p>
            <a:pPr marL="813816" lvl="1" indent="-356616">
              <a:lnSpc>
                <a:spcPct val="85000"/>
              </a:lnSpc>
              <a:spcBef>
                <a:spcPts val="600"/>
              </a:spcBef>
              <a:spcAft>
                <a:spcPts val="600"/>
              </a:spcAft>
              <a:buClr>
                <a:schemeClr val="accent5"/>
              </a:buClr>
              <a:buSzPct val="70000"/>
              <a:buFont typeface="Arial" pitchFamily="34" charset="0"/>
              <a:buChar char="►"/>
            </a:pPr>
            <a:r>
              <a:rPr lang="ro-RO" sz="1800" dirty="0">
                <a:solidFill>
                  <a:srgbClr val="234C93"/>
                </a:solidFill>
                <a:effectLst/>
                <a:ea typeface="Times New Roman" panose="02020603050405020304" pitchFamily="18" charset="0"/>
                <a:cs typeface="Arial" panose="020B0604020202020204" pitchFamily="34" charset="0"/>
              </a:rPr>
              <a:t>Evaluarea/testarea competențelor generale și/sau specifice </a:t>
            </a:r>
            <a:r>
              <a:rPr lang="ro-RO" sz="1800" b="1" dirty="0">
                <a:solidFill>
                  <a:srgbClr val="234C93"/>
                </a:solidFill>
                <a:effectLst/>
                <a:ea typeface="Times New Roman" panose="02020603050405020304" pitchFamily="18" charset="0"/>
                <a:cs typeface="Arial" panose="020B0604020202020204" pitchFamily="34" charset="0"/>
              </a:rPr>
              <a:t>la promovare</a:t>
            </a:r>
          </a:p>
          <a:p>
            <a:pPr marL="1271016" lvl="2" indent="-356616">
              <a:lnSpc>
                <a:spcPct val="85000"/>
              </a:lnSpc>
              <a:spcBef>
                <a:spcPts val="600"/>
              </a:spcBef>
              <a:spcAft>
                <a:spcPts val="600"/>
              </a:spcAft>
              <a:buClr>
                <a:schemeClr val="accent5"/>
              </a:buClr>
              <a:buSzPct val="70000"/>
              <a:buFont typeface="Arial" pitchFamily="34" charset="0"/>
              <a:buChar char="►"/>
            </a:pPr>
            <a:r>
              <a:rPr lang="en-US" dirty="0">
                <a:solidFill>
                  <a:srgbClr val="234C93"/>
                </a:solidFill>
                <a:cs typeface="Arial" panose="020B0604020202020204" pitchFamily="34" charset="0"/>
                <a:sym typeface="Wingdings" panose="05000000000000000000" pitchFamily="2" charset="2"/>
              </a:rPr>
              <a:t>C</a:t>
            </a:r>
            <a:r>
              <a:rPr lang="ro-RO" dirty="0">
                <a:solidFill>
                  <a:srgbClr val="234C93"/>
                </a:solidFill>
                <a:cs typeface="Arial" panose="020B0604020202020204" pitchFamily="34" charset="0"/>
                <a:sym typeface="Wingdings" panose="05000000000000000000" pitchFamily="2" charset="2"/>
              </a:rPr>
              <a:t>â</a:t>
            </a:r>
            <a:r>
              <a:rPr lang="en-US" dirty="0" err="1">
                <a:solidFill>
                  <a:srgbClr val="234C93"/>
                </a:solidFill>
                <a:cs typeface="Arial" panose="020B0604020202020204" pitchFamily="34" charset="0"/>
                <a:sym typeface="Wingdings" panose="05000000000000000000" pitchFamily="2" charset="2"/>
              </a:rPr>
              <a:t>nd</a:t>
            </a:r>
            <a:r>
              <a:rPr lang="en-US" dirty="0">
                <a:solidFill>
                  <a:srgbClr val="234C93"/>
                </a:solidFill>
                <a:cs typeface="Arial" panose="020B0604020202020204" pitchFamily="34" charset="0"/>
                <a:sym typeface="Wingdings" panose="05000000000000000000" pitchFamily="2" charset="2"/>
              </a:rPr>
              <a:t>? Cine</a:t>
            </a:r>
            <a:r>
              <a:rPr lang="ro-RO" dirty="0">
                <a:solidFill>
                  <a:srgbClr val="234C93"/>
                </a:solidFill>
                <a:cs typeface="Arial" panose="020B0604020202020204" pitchFamily="34" charset="0"/>
                <a:sym typeface="Wingdings" panose="05000000000000000000" pitchFamily="2" charset="2"/>
              </a:rPr>
              <a:t>? Cum?</a:t>
            </a:r>
          </a:p>
          <a:p>
            <a:pPr marL="813816" lvl="1" indent="-356616">
              <a:lnSpc>
                <a:spcPct val="85000"/>
              </a:lnSpc>
              <a:spcBef>
                <a:spcPts val="600"/>
              </a:spcBef>
              <a:spcAft>
                <a:spcPts val="600"/>
              </a:spcAft>
              <a:buClr>
                <a:schemeClr val="accent5"/>
              </a:buClr>
              <a:buSzPct val="70000"/>
              <a:buFont typeface="Arial" pitchFamily="34" charset="0"/>
              <a:buChar char="►"/>
            </a:pPr>
            <a:endParaRPr lang="ro-RO" dirty="0">
              <a:solidFill>
                <a:schemeClr val="bg1"/>
              </a:solidFill>
              <a:cs typeface="Arial" panose="020B0604020202020204" pitchFamily="34" charset="0"/>
              <a:sym typeface="Wingdings" panose="05000000000000000000" pitchFamily="2" charset="2"/>
            </a:endParaRPr>
          </a:p>
          <a:p>
            <a:pPr marL="813816" lvl="1" indent="-356616">
              <a:lnSpc>
                <a:spcPct val="85000"/>
              </a:lnSpc>
              <a:spcBef>
                <a:spcPts val="600"/>
              </a:spcBef>
              <a:spcAft>
                <a:spcPts val="600"/>
              </a:spcAft>
              <a:buClr>
                <a:schemeClr val="accent5"/>
              </a:buClr>
              <a:buSzPct val="70000"/>
              <a:buFont typeface="Arial" pitchFamily="34" charset="0"/>
              <a:buChar char="►"/>
            </a:pPr>
            <a:endParaRPr lang="en-US" dirty="0">
              <a:solidFill>
                <a:schemeClr val="bg1"/>
              </a:solidFill>
              <a:cs typeface="Arial" panose="020B0604020202020204" pitchFamily="34" charset="0"/>
            </a:endParaRPr>
          </a:p>
        </p:txBody>
      </p:sp>
      <p:sp>
        <p:nvSpPr>
          <p:cNvPr id="5" name="TextBox 4">
            <a:extLst>
              <a:ext uri="{FF2B5EF4-FFF2-40B4-BE49-F238E27FC236}">
                <a16:creationId xmlns:a16="http://schemas.microsoft.com/office/drawing/2014/main" id="{84B8C4BF-2A09-97F4-7D8A-C2FA10690AA1}"/>
              </a:ext>
            </a:extLst>
          </p:cNvPr>
          <p:cNvSpPr txBox="1"/>
          <p:nvPr/>
        </p:nvSpPr>
        <p:spPr>
          <a:xfrm>
            <a:off x="12801600" y="3162300"/>
            <a:ext cx="4343400" cy="274434"/>
          </a:xfrm>
          <a:prstGeom prst="rect">
            <a:avLst/>
          </a:prstGeom>
          <a:noFill/>
        </p:spPr>
        <p:txBody>
          <a:bodyPr wrap="square" lIns="0" tIns="36576" rIns="0" bIns="0" rtlCol="0">
            <a:spAutoFit/>
          </a:bodyPr>
          <a:lstStyle/>
          <a:p>
            <a:pPr>
              <a:lnSpc>
                <a:spcPct val="85000"/>
              </a:lnSpc>
              <a:spcAft>
                <a:spcPts val="600"/>
              </a:spcAft>
              <a:buClr>
                <a:srgbClr val="FFE600"/>
              </a:buClr>
              <a:buSzPct val="70000"/>
            </a:pPr>
            <a:r>
              <a:rPr lang="ro-RO" b="1">
                <a:solidFill>
                  <a:srgbClr val="002060"/>
                </a:solidFill>
                <a:cs typeface="Arial" panose="020B0604020202020204" pitchFamily="34" charset="0"/>
              </a:rPr>
              <a:t>Decembrie 2024 – Februarie 2025</a:t>
            </a:r>
            <a:endParaRPr lang="en-US" b="1" err="1">
              <a:solidFill>
                <a:srgbClr val="002060"/>
              </a:solidFill>
              <a:cs typeface="Arial" panose="020B0604020202020204" pitchFamily="34" charset="0"/>
            </a:endParaRPr>
          </a:p>
        </p:txBody>
      </p:sp>
      <p:sp>
        <p:nvSpPr>
          <p:cNvPr id="6" name="TextBox 5">
            <a:extLst>
              <a:ext uri="{FF2B5EF4-FFF2-40B4-BE49-F238E27FC236}">
                <a16:creationId xmlns:a16="http://schemas.microsoft.com/office/drawing/2014/main" id="{729BA52D-8E5A-CBEA-21A3-6A72174DE149}"/>
              </a:ext>
            </a:extLst>
          </p:cNvPr>
          <p:cNvSpPr txBox="1"/>
          <p:nvPr/>
        </p:nvSpPr>
        <p:spPr>
          <a:xfrm>
            <a:off x="12801599" y="3734803"/>
            <a:ext cx="4343400" cy="794064"/>
          </a:xfrm>
          <a:prstGeom prst="rect">
            <a:avLst/>
          </a:prstGeom>
          <a:noFill/>
        </p:spPr>
        <p:txBody>
          <a:bodyPr wrap="square" lIns="0" tIns="36576" rIns="0" bIns="0" rtlCol="0">
            <a:spAutoFit/>
          </a:bodyPr>
          <a:lstStyle/>
          <a:p>
            <a:pPr>
              <a:lnSpc>
                <a:spcPct val="85000"/>
              </a:lnSpc>
              <a:spcAft>
                <a:spcPts val="600"/>
              </a:spcAft>
              <a:buClr>
                <a:srgbClr val="FFE600"/>
              </a:buClr>
              <a:buSzPct val="70000"/>
            </a:pPr>
            <a:r>
              <a:rPr lang="ro-RO" b="1">
                <a:solidFill>
                  <a:srgbClr val="002060"/>
                </a:solidFill>
                <a:cs typeface="Arial" panose="020B0604020202020204" pitchFamily="34" charset="0"/>
              </a:rPr>
              <a:t>Invitații </a:t>
            </a:r>
            <a:r>
              <a:rPr lang="en-US" b="1">
                <a:solidFill>
                  <a:srgbClr val="002060"/>
                </a:solidFill>
                <a:cs typeface="Arial" panose="020B0604020202020204" pitchFamily="34" charset="0"/>
              </a:rPr>
              <a:t>p</a:t>
            </a:r>
            <a:r>
              <a:rPr lang="ro-RO" b="1">
                <a:solidFill>
                  <a:srgbClr val="002060"/>
                </a:solidFill>
                <a:cs typeface="Arial" panose="020B0604020202020204" pitchFamily="34" charset="0"/>
              </a:rPr>
              <a:t>rin Portalul </a:t>
            </a:r>
            <a:r>
              <a:rPr lang="en-US" b="1">
                <a:solidFill>
                  <a:srgbClr val="002060"/>
                </a:solidFill>
                <a:cs typeface="Arial" panose="020B0604020202020204" pitchFamily="34" charset="0"/>
              </a:rPr>
              <a:t>d</a:t>
            </a:r>
            <a:r>
              <a:rPr lang="ro-RO" b="1">
                <a:solidFill>
                  <a:srgbClr val="002060"/>
                </a:solidFill>
                <a:cs typeface="Arial" panose="020B0604020202020204" pitchFamily="34" charset="0"/>
              </a:rPr>
              <a:t>e Management </a:t>
            </a:r>
            <a:r>
              <a:rPr lang="en-US" b="1">
                <a:solidFill>
                  <a:srgbClr val="002060"/>
                </a:solidFill>
                <a:cs typeface="Arial" panose="020B0604020202020204" pitchFamily="34" charset="0"/>
              </a:rPr>
              <a:t>a</a:t>
            </a:r>
            <a:r>
              <a:rPr lang="ro-RO" b="1">
                <a:solidFill>
                  <a:srgbClr val="002060"/>
                </a:solidFill>
                <a:cs typeface="Arial" panose="020B0604020202020204" pitchFamily="34" charset="0"/>
              </a:rPr>
              <a:t>l ANFP</a:t>
            </a:r>
          </a:p>
          <a:p>
            <a:pPr>
              <a:lnSpc>
                <a:spcPct val="85000"/>
              </a:lnSpc>
              <a:spcAft>
                <a:spcPts val="600"/>
              </a:spcAft>
              <a:buClr>
                <a:srgbClr val="FFE600"/>
              </a:buClr>
              <a:buSzPct val="70000"/>
            </a:pPr>
            <a:endParaRPr lang="en-US" sz="1600" b="1" err="1">
              <a:solidFill>
                <a:srgbClr val="002060"/>
              </a:solidFill>
              <a:cs typeface="Arial" panose="020B0604020202020204" pitchFamily="34" charset="0"/>
            </a:endParaRPr>
          </a:p>
        </p:txBody>
      </p:sp>
      <p:sp>
        <p:nvSpPr>
          <p:cNvPr id="7" name="TextBox 6">
            <a:extLst>
              <a:ext uri="{FF2B5EF4-FFF2-40B4-BE49-F238E27FC236}">
                <a16:creationId xmlns:a16="http://schemas.microsoft.com/office/drawing/2014/main" id="{034F1AD2-EC0A-5F00-6819-01BDD98F5AE4}"/>
              </a:ext>
            </a:extLst>
          </p:cNvPr>
          <p:cNvSpPr txBox="1"/>
          <p:nvPr/>
        </p:nvSpPr>
        <p:spPr>
          <a:xfrm>
            <a:off x="12801600" y="4482505"/>
            <a:ext cx="4343400" cy="3398366"/>
          </a:xfrm>
          <a:prstGeom prst="rect">
            <a:avLst/>
          </a:prstGeom>
          <a:noFill/>
        </p:spPr>
        <p:txBody>
          <a:bodyPr wrap="square" lIns="0" tIns="36576" rIns="0" bIns="0" rtlCol="0">
            <a:spAutoFit/>
          </a:bodyPr>
          <a:lstStyle/>
          <a:p>
            <a:pPr>
              <a:lnSpc>
                <a:spcPct val="85000"/>
              </a:lnSpc>
              <a:spcAft>
                <a:spcPts val="600"/>
              </a:spcAft>
              <a:buClr>
                <a:schemeClr val="accent3">
                  <a:lumMod val="60000"/>
                  <a:lumOff val="40000"/>
                </a:schemeClr>
              </a:buClr>
              <a:buSzPct val="70000"/>
            </a:pPr>
            <a:r>
              <a:rPr lang="ro-RO" b="1" dirty="0">
                <a:solidFill>
                  <a:srgbClr val="002060"/>
                </a:solidFill>
                <a:cs typeface="Arial" panose="020B0604020202020204" pitchFamily="34" charset="0"/>
              </a:rPr>
              <a:t>Webinarii</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Înregistrate (teorie)</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Live, cu trainer (practică)</a:t>
            </a:r>
          </a:p>
          <a:p>
            <a:pPr>
              <a:lnSpc>
                <a:spcPct val="85000"/>
              </a:lnSpc>
              <a:spcAft>
                <a:spcPts val="600"/>
              </a:spcAft>
              <a:buClr>
                <a:schemeClr val="accent3">
                  <a:lumMod val="60000"/>
                  <a:lumOff val="40000"/>
                </a:schemeClr>
              </a:buClr>
              <a:buSzPct val="70000"/>
            </a:pPr>
            <a:r>
              <a:rPr lang="ro-RO" b="1" dirty="0">
                <a:solidFill>
                  <a:srgbClr val="002060"/>
                </a:solidFill>
                <a:cs typeface="Arial" panose="020B0604020202020204" pitchFamily="34" charset="0"/>
              </a:rPr>
              <a:t>Formare de formatori</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100 persoane</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2 zile, prezență fizică, în București</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Webinarul înregistrat – teoria</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Curs – punere în practică</a:t>
            </a:r>
          </a:p>
          <a:p>
            <a:pPr>
              <a:lnSpc>
                <a:spcPct val="85000"/>
              </a:lnSpc>
              <a:spcAft>
                <a:spcPts val="600"/>
              </a:spcAft>
              <a:buClr>
                <a:schemeClr val="accent3">
                  <a:lumMod val="60000"/>
                  <a:lumOff val="40000"/>
                </a:schemeClr>
              </a:buClr>
              <a:buSzPct val="70000"/>
            </a:pPr>
            <a:r>
              <a:rPr lang="ro-RO" b="1" dirty="0">
                <a:solidFill>
                  <a:srgbClr val="002060"/>
                </a:solidFill>
                <a:cs typeface="Arial" panose="020B0604020202020204" pitchFamily="34" charset="0"/>
              </a:rPr>
              <a:t>Code of Talent – online, PC, tabl</a:t>
            </a:r>
            <a:r>
              <a:rPr lang="en-US" b="1" dirty="0">
                <a:solidFill>
                  <a:srgbClr val="002060"/>
                </a:solidFill>
                <a:cs typeface="Arial" panose="020B0604020202020204" pitchFamily="34" charset="0"/>
              </a:rPr>
              <a:t>e</a:t>
            </a:r>
            <a:r>
              <a:rPr lang="ro-RO" b="1" dirty="0">
                <a:solidFill>
                  <a:srgbClr val="002060"/>
                </a:solidFill>
                <a:cs typeface="Arial" panose="020B0604020202020204" pitchFamily="34" charset="0"/>
              </a:rPr>
              <a:t>ta, mobil</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Ghiduri – docs.</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Tutorial – video</a:t>
            </a:r>
            <a:r>
              <a:rPr lang="en-US" dirty="0">
                <a:solidFill>
                  <a:srgbClr val="002060"/>
                </a:solidFill>
                <a:cs typeface="Arial" panose="020B0604020202020204" pitchFamily="34" charset="0"/>
              </a:rPr>
              <a:t> </a:t>
            </a:r>
          </a:p>
        </p:txBody>
      </p:sp>
      <p:pic>
        <p:nvPicPr>
          <p:cNvPr id="8" name="Graphic 7" descr="Daily calendar with solid fill">
            <a:extLst>
              <a:ext uri="{FF2B5EF4-FFF2-40B4-BE49-F238E27FC236}">
                <a16:creationId xmlns:a16="http://schemas.microsoft.com/office/drawing/2014/main" id="{C0737782-A53E-08DE-94C6-48A22A0250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02601" y="2987960"/>
            <a:ext cx="713105" cy="713105"/>
          </a:xfrm>
          <a:prstGeom prst="rect">
            <a:avLst/>
          </a:prstGeom>
        </p:spPr>
      </p:pic>
      <p:pic>
        <p:nvPicPr>
          <p:cNvPr id="9" name="Graphic 8" descr="Email with solid fill">
            <a:extLst>
              <a:ext uri="{FF2B5EF4-FFF2-40B4-BE49-F238E27FC236}">
                <a16:creationId xmlns:a16="http://schemas.microsoft.com/office/drawing/2014/main" id="{B6AC49C5-7DAE-4997-A62D-D6E47AE868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42912" y="3682144"/>
            <a:ext cx="642314" cy="642314"/>
          </a:xfrm>
          <a:prstGeom prst="rect">
            <a:avLst/>
          </a:prstGeom>
        </p:spPr>
      </p:pic>
      <p:pic>
        <p:nvPicPr>
          <p:cNvPr id="10" name="Graphic 9" descr="Internet with solid fill">
            <a:extLst>
              <a:ext uri="{FF2B5EF4-FFF2-40B4-BE49-F238E27FC236}">
                <a16:creationId xmlns:a16="http://schemas.microsoft.com/office/drawing/2014/main" id="{37A34994-B4F4-D391-2449-2208F80977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54954" y="4288013"/>
            <a:ext cx="808398" cy="808398"/>
          </a:xfrm>
          <a:prstGeom prst="rect">
            <a:avLst/>
          </a:prstGeom>
        </p:spPr>
      </p:pic>
      <p:pic>
        <p:nvPicPr>
          <p:cNvPr id="11" name="Graphic 10" descr="Connections with solid fill">
            <a:extLst>
              <a:ext uri="{FF2B5EF4-FFF2-40B4-BE49-F238E27FC236}">
                <a16:creationId xmlns:a16="http://schemas.microsoft.com/office/drawing/2014/main" id="{53E56FB5-68E5-D544-84B2-68696CFF62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1423" y="5229643"/>
            <a:ext cx="789305" cy="789305"/>
          </a:xfrm>
          <a:prstGeom prst="rect">
            <a:avLst/>
          </a:prstGeom>
        </p:spPr>
      </p:pic>
      <p:pic>
        <p:nvPicPr>
          <p:cNvPr id="12" name="Graphic 11" descr="Open book with solid fill">
            <a:extLst>
              <a:ext uri="{FF2B5EF4-FFF2-40B4-BE49-F238E27FC236}">
                <a16:creationId xmlns:a16="http://schemas.microsoft.com/office/drawing/2014/main" id="{2010BA13-A7BC-7B00-EBA7-DB55155E49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54954" y="6793976"/>
            <a:ext cx="639500" cy="639500"/>
          </a:xfrm>
          <a:prstGeom prst="rect">
            <a:avLst/>
          </a:prstGeom>
        </p:spPr>
      </p:pic>
    </p:spTree>
    <p:extLst>
      <p:ext uri="{BB962C8B-B14F-4D97-AF65-F5344CB8AC3E}">
        <p14:creationId xmlns:p14="http://schemas.microsoft.com/office/powerpoint/2010/main" val="960096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a:extLst>
              <a:ext uri="{FF2B5EF4-FFF2-40B4-BE49-F238E27FC236}">
                <a16:creationId xmlns:a16="http://schemas.microsoft.com/office/drawing/2014/main" id="{8C57F894-CC4B-020F-E1C7-6A4D2E927325}"/>
              </a:ext>
            </a:extLst>
          </p:cNvPr>
          <p:cNvSpPr/>
          <p:nvPr/>
        </p:nvSpPr>
        <p:spPr>
          <a:xfrm>
            <a:off x="4953000" y="3177540"/>
            <a:ext cx="7557078" cy="393192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 name="TextBox 2">
            <a:extLst>
              <a:ext uri="{FF2B5EF4-FFF2-40B4-BE49-F238E27FC236}">
                <a16:creationId xmlns:a16="http://schemas.microsoft.com/office/drawing/2014/main" id="{09AD376A-0522-3975-66E0-3227AE196FF9}"/>
              </a:ext>
            </a:extLst>
          </p:cNvPr>
          <p:cNvSpPr txBox="1"/>
          <p:nvPr/>
        </p:nvSpPr>
        <p:spPr>
          <a:xfrm>
            <a:off x="5680999" y="4543335"/>
            <a:ext cx="6101080" cy="1200329"/>
          </a:xfrm>
          <a:prstGeom prst="rect">
            <a:avLst/>
          </a:prstGeom>
          <a:noFill/>
        </p:spPr>
        <p:txBody>
          <a:bodyPr wrap="square">
            <a:spAutoFit/>
          </a:bodyPr>
          <a:lstStyle/>
          <a:p>
            <a:r>
              <a:rPr lang="ro-RO" sz="2400" b="1" dirty="0">
                <a:solidFill>
                  <a:srgbClr val="234C93"/>
                </a:solidFill>
              </a:rPr>
              <a:t>"Ceea ce auzim, uităm. Ceea ce vedem, ne amintim. Ceea ce facem, învățăm."</a:t>
            </a:r>
            <a:br>
              <a:rPr lang="ro-RO" sz="2400" b="1" dirty="0">
                <a:solidFill>
                  <a:srgbClr val="234C93"/>
                </a:solidFill>
              </a:rPr>
            </a:br>
            <a:r>
              <a:rPr lang="ro-RO" sz="2400" dirty="0">
                <a:solidFill>
                  <a:srgbClr val="234C93"/>
                </a:solidFill>
              </a:rPr>
              <a:t>— Confucius</a:t>
            </a:r>
          </a:p>
        </p:txBody>
      </p:sp>
    </p:spTree>
    <p:extLst>
      <p:ext uri="{BB962C8B-B14F-4D97-AF65-F5344CB8AC3E}">
        <p14:creationId xmlns:p14="http://schemas.microsoft.com/office/powerpoint/2010/main" val="285026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id="{AAE98481-BE5A-C14D-02D5-EAB77EDB1EF3}"/>
              </a:ext>
            </a:extLst>
          </p:cNvPr>
          <p:cNvSpPr txBox="1"/>
          <p:nvPr/>
        </p:nvSpPr>
        <p:spPr>
          <a:xfrm>
            <a:off x="5086350" y="2546948"/>
            <a:ext cx="8115300" cy="1624355"/>
          </a:xfrm>
          <a:prstGeom prst="rect">
            <a:avLst/>
          </a:prstGeom>
        </p:spPr>
        <p:txBody>
          <a:bodyPr wrap="square" lIns="0" tIns="0" rIns="0" bIns="0" rtlCol="0" anchor="t">
            <a:spAutoFit/>
          </a:bodyPr>
          <a:lstStyle/>
          <a:p>
            <a:pPr algn="ctr">
              <a:lnSpc>
                <a:spcPts val="13479"/>
              </a:lnSpc>
            </a:pPr>
            <a:r>
              <a:rPr lang="en-US" sz="9628" b="1" dirty="0">
                <a:solidFill>
                  <a:schemeClr val="tx2"/>
                </a:solidFill>
                <a:latin typeface="+mj-lt"/>
                <a:ea typeface="Montserrat Bold"/>
                <a:cs typeface="Montserrat Bold"/>
                <a:sym typeface="Montserrat Bold"/>
              </a:rPr>
              <a:t>MULȚUMIM!</a:t>
            </a:r>
          </a:p>
        </p:txBody>
      </p:sp>
      <p:sp>
        <p:nvSpPr>
          <p:cNvPr id="5" name="AutoShape 20">
            <a:extLst>
              <a:ext uri="{FF2B5EF4-FFF2-40B4-BE49-F238E27FC236}">
                <a16:creationId xmlns:a16="http://schemas.microsoft.com/office/drawing/2014/main" id="{C39B226B-7FC4-756A-B89D-D3EAD2B8C241}"/>
              </a:ext>
            </a:extLst>
          </p:cNvPr>
          <p:cNvSpPr/>
          <p:nvPr/>
        </p:nvSpPr>
        <p:spPr>
          <a:xfrm>
            <a:off x="7411831" y="4550028"/>
            <a:ext cx="3464338" cy="0"/>
          </a:xfrm>
          <a:prstGeom prst="line">
            <a:avLst/>
          </a:prstGeom>
          <a:ln w="38100" cap="flat">
            <a:solidFill>
              <a:schemeClr val="tx2"/>
            </a:solidFill>
            <a:prstDash val="solid"/>
            <a:headEnd type="none" w="sm" len="sm"/>
            <a:tailEnd type="none" w="sm" len="sm"/>
          </a:ln>
        </p:spPr>
        <p:txBody>
          <a:bodyPr/>
          <a:lstStyle/>
          <a:p>
            <a:endParaRPr lang="en-US">
              <a:latin typeface="Trebuchet MS" panose="020B0703020202090204" pitchFamily="34" charset="0"/>
            </a:endParaRP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2455BCB3-BE2B-E39C-EF2A-A3D5365F64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pic>
        <p:nvPicPr>
          <p:cNvPr id="16" name="Picture 15" descr="A blue text on a black background&#10;&#10;Description automatically generated">
            <a:extLst>
              <a:ext uri="{FF2B5EF4-FFF2-40B4-BE49-F238E27FC236}">
                <a16:creationId xmlns:a16="http://schemas.microsoft.com/office/drawing/2014/main" id="{293782D1-9B21-4726-0F8D-4970A7A249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EEE0653-B677-AE9B-E5BE-02F5BD390F73}"/>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9C7A84A-FB8B-4EB7-A1D8-8E2EF08A45DB}"/>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Obiectivele proiectului</a:t>
            </a:r>
          </a:p>
        </p:txBody>
      </p:sp>
      <p:sp>
        <p:nvSpPr>
          <p:cNvPr id="21" name="Rectangle 20">
            <a:extLst>
              <a:ext uri="{FF2B5EF4-FFF2-40B4-BE49-F238E27FC236}">
                <a16:creationId xmlns:a16="http://schemas.microsoft.com/office/drawing/2014/main" id="{0B4B8EA6-CA91-FDF8-C7D8-40BC1E9159F4}"/>
              </a:ext>
            </a:extLst>
          </p:cNvPr>
          <p:cNvSpPr>
            <a:spLocks/>
          </p:cNvSpPr>
          <p:nvPr/>
        </p:nvSpPr>
        <p:spPr>
          <a:xfrm>
            <a:off x="3757928" y="3162300"/>
            <a:ext cx="13539472" cy="1315425"/>
          </a:xfrm>
          <a:prstGeom prst="rect">
            <a:avLst/>
          </a:prstGeom>
          <a:solidFill>
            <a:srgbClr val="E7E6E6">
              <a:alpha val="49804"/>
            </a:srgbClr>
          </a:solidFill>
          <a:ln w="9525" cap="flat" cmpd="sng" algn="ctr">
            <a:noFill/>
            <a:prstDash val="solid"/>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cs typeface="Arial" panose="020B0604020202020204" pitchFamily="34" charset="0"/>
              </a:rPr>
              <a:t>Implementarea măsurii privind </a:t>
            </a:r>
            <a:r>
              <a:rPr kumimoji="0" lang="ro-RO" b="1" i="0" u="none" strike="noStrike" kern="0" cap="none" spc="0" normalizeH="0" baseline="0" noProof="0" dirty="0">
                <a:ln>
                  <a:noFill/>
                </a:ln>
                <a:solidFill>
                  <a:srgbClr val="2E2E38"/>
                </a:solidFill>
                <a:effectLst/>
                <a:uLnTx/>
                <a:uFillTx/>
                <a:cs typeface="Arial" panose="020B0604020202020204" pitchFamily="34" charset="0"/>
              </a:rPr>
              <a:t>operaționalizarea cadrelor de competență </a:t>
            </a:r>
            <a:r>
              <a:rPr kumimoji="0" lang="ro-RO" b="0" i="0" u="none" strike="noStrike" kern="0" cap="none" spc="0" normalizeH="0" baseline="0" noProof="0" dirty="0">
                <a:ln>
                  <a:noFill/>
                </a:ln>
                <a:solidFill>
                  <a:srgbClr val="2E2E38"/>
                </a:solidFill>
                <a:effectLst/>
                <a:uLnTx/>
                <a:uFillTx/>
                <a:cs typeface="Arial" panose="020B0604020202020204" pitchFamily="34" charset="0"/>
              </a:rPr>
              <a:t>din administrația publică centrală, care va include pregătirea adoptăr</a:t>
            </a:r>
            <a:r>
              <a:rPr kumimoji="0" lang="en-US" b="0" i="0" u="none" strike="noStrike" kern="0" cap="none" spc="0" normalizeH="0" baseline="0" noProof="0" dirty="0">
                <a:ln>
                  <a:noFill/>
                </a:ln>
                <a:solidFill>
                  <a:srgbClr val="2E2E38"/>
                </a:solidFill>
                <a:effectLst/>
                <a:uLnTx/>
                <a:uFillTx/>
                <a:cs typeface="Arial" panose="020B0604020202020204" pitchFamily="34" charset="0"/>
              </a:rPr>
              <a:t>ii</a:t>
            </a:r>
            <a:r>
              <a:rPr kumimoji="0" lang="ro-RO" b="0" i="0" u="none" strike="noStrike" kern="0" cap="none" spc="0" normalizeH="0" baseline="0" noProof="0" dirty="0">
                <a:ln>
                  <a:noFill/>
                </a:ln>
                <a:solidFill>
                  <a:srgbClr val="2E2E38"/>
                </a:solidFill>
                <a:effectLst/>
                <a:uLnTx/>
                <a:uFillTx/>
                <a:cs typeface="Arial" panose="020B0604020202020204" pitchFamily="34" charset="0"/>
              </a:rPr>
              <a:t> actului legislativ și punerea în aplicare efectivă a acestuia. Măsura face parte din Componenta C14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Bună guvernanță, Reforma 3 -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Management performant al resurselor umane în sectorul public și are drept jalon de îndeplinit până la data de 31 decembrie 2025: Jalonul 419 -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Cadre de competență operaționale în administrația publică centrală.</a:t>
            </a:r>
          </a:p>
        </p:txBody>
      </p:sp>
      <p:sp>
        <p:nvSpPr>
          <p:cNvPr id="22" name="TextBox 21">
            <a:extLst>
              <a:ext uri="{FF2B5EF4-FFF2-40B4-BE49-F238E27FC236}">
                <a16:creationId xmlns:a16="http://schemas.microsoft.com/office/drawing/2014/main" id="{9DA42929-AE67-20A1-58A4-69F1D167B288}"/>
              </a:ext>
            </a:extLst>
          </p:cNvPr>
          <p:cNvSpPr txBox="1"/>
          <p:nvPr/>
        </p:nvSpPr>
        <p:spPr>
          <a:xfrm>
            <a:off x="1887342" y="3169239"/>
            <a:ext cx="1770258"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chemeClr val="tx2"/>
                </a:solidFill>
                <a:effectLst/>
                <a:uLnTx/>
                <a:uFillTx/>
                <a:cs typeface="Arial" panose="020B0604020202020204" pitchFamily="34" charset="0"/>
              </a:rPr>
              <a:t>Obiectiv general</a:t>
            </a:r>
          </a:p>
        </p:txBody>
      </p:sp>
      <p:sp>
        <p:nvSpPr>
          <p:cNvPr id="24" name="TextBox 23">
            <a:extLst>
              <a:ext uri="{FF2B5EF4-FFF2-40B4-BE49-F238E27FC236}">
                <a16:creationId xmlns:a16="http://schemas.microsoft.com/office/drawing/2014/main" id="{2CC0393B-1056-1C1D-23EE-9ED25635394C}"/>
              </a:ext>
            </a:extLst>
          </p:cNvPr>
          <p:cNvSpPr txBox="1"/>
          <p:nvPr/>
        </p:nvSpPr>
        <p:spPr>
          <a:xfrm>
            <a:off x="3757928" y="4648589"/>
            <a:ext cx="13539472" cy="4304911"/>
          </a:xfrm>
          <a:prstGeom prst="rect">
            <a:avLst/>
          </a:prstGeom>
          <a:solidFill>
            <a:srgbClr val="E7E6E6">
              <a:alpha val="49804"/>
            </a:srgbClr>
          </a:solidFill>
          <a:ln w="9525" cap="flat" cmpd="sng" algn="ctr">
            <a:noFill/>
            <a:prstDash val="solid"/>
          </a:ln>
          <a:effectLst/>
        </p:spPr>
        <p:txBody>
          <a:bodyPr rtlCol="0" anchor="t" anchorCtr="0"/>
          <a:lstStyle>
            <a:defPPr>
              <a:defRPr lang="en-US"/>
            </a:defPPr>
            <a:lvl1pPr marR="0" lvl="0" indent="0" fontAlgn="auto">
              <a:lnSpc>
                <a:spcPct val="100000"/>
              </a:lnSpc>
              <a:spcBef>
                <a:spcPts val="0"/>
              </a:spcBef>
              <a:spcAft>
                <a:spcPts val="0"/>
              </a:spcAft>
              <a:buClrTx/>
              <a:buSzTx/>
              <a:buFontTx/>
              <a:buNone/>
              <a:tabLst/>
              <a:defRPr kumimoji="0" b="0" i="0" u="none" strike="noStrike" kern="0" cap="none" spc="0" normalizeH="0" baseline="0">
                <a:ln>
                  <a:noFill/>
                </a:ln>
                <a:solidFill>
                  <a:srgbClr val="2E2E38"/>
                </a:solidFill>
                <a:effectLst/>
                <a:uLnTx/>
                <a:uFillTx/>
                <a:cs typeface="Arial" panose="020B0604020202020204" pitchFamily="34" charset="0"/>
              </a:defRPr>
            </a:lvl1pPr>
          </a:lstStyle>
          <a:p>
            <a:pPr>
              <a:spcAft>
                <a:spcPts val="600"/>
              </a:spcAft>
            </a:pPr>
            <a:r>
              <a:rPr lang="ro-RO" dirty="0"/>
              <a:t>Implementarea de măsuri privind operaționalizarea cadrelor de competență din administrația publică centrală, care va include elaborarea propunerii de politică publică și pregătirea actului normativ și punerea în aplicare efectivă a acestuia, în vederea îndeplinirii Jalonului 419 – PNRR, prin:</a:t>
            </a:r>
          </a:p>
          <a:p>
            <a:pPr marL="285750" indent="-285750">
              <a:spcAft>
                <a:spcPts val="600"/>
              </a:spcAft>
              <a:buClr>
                <a:schemeClr val="accent1"/>
              </a:buClr>
              <a:buSzPct val="50000"/>
              <a:buFont typeface="Arial" panose="020B0604020202020204" pitchFamily="34" charset="0"/>
              <a:buChar char="►"/>
            </a:pPr>
            <a:r>
              <a:rPr lang="ro-RO" dirty="0"/>
              <a:t>introducerea unui </a:t>
            </a:r>
            <a:r>
              <a:rPr lang="ro-RO" b="1" dirty="0"/>
              <a:t>cadru de competențe</a:t>
            </a:r>
            <a:r>
              <a:rPr lang="ro-RO" dirty="0"/>
              <a:t>, prin care să se specifice abilitățile de care are nevoie personalul pentru a performa, susține integrarea armonizată a funcțiilor de resurse umane, de la identificarea nevoilor de personal, până la recrutare și evoluția în carieră, ducând la integrarea pe verticală a personalului în instituție și la integrarea orizontală a proceselor de resurse umane din instituție </a:t>
            </a:r>
          </a:p>
          <a:p>
            <a:pPr marL="285750" indent="-285750">
              <a:spcAft>
                <a:spcPts val="600"/>
              </a:spcAft>
              <a:buClr>
                <a:schemeClr val="accent1"/>
              </a:buClr>
              <a:buSzPct val="50000"/>
              <a:buFont typeface="Arial" panose="020B0604020202020204" pitchFamily="34" charset="0"/>
              <a:buChar char="►"/>
            </a:pPr>
            <a:r>
              <a:rPr lang="ro-RO" b="1" dirty="0"/>
              <a:t>dezvoltarea/actualizarea de metodologii/analize/ghiduri/studii</a:t>
            </a:r>
            <a:r>
              <a:rPr lang="ro-RO" dirty="0"/>
              <a:t>, precum și </a:t>
            </a:r>
            <a:r>
              <a:rPr lang="ro-RO" b="1" dirty="0"/>
              <a:t>derularea de instruire</a:t>
            </a:r>
            <a:r>
              <a:rPr lang="ro-RO" dirty="0"/>
              <a:t> care să faciliteze utilizarea cadrelor de competențe  </a:t>
            </a:r>
          </a:p>
          <a:p>
            <a:pPr marL="285750" indent="-285750">
              <a:spcAft>
                <a:spcPts val="600"/>
              </a:spcAft>
              <a:buClr>
                <a:schemeClr val="accent1"/>
              </a:buClr>
              <a:buSzPct val="50000"/>
              <a:buFont typeface="Arial" panose="020B0604020202020204" pitchFamily="34" charset="0"/>
              <a:buChar char="►"/>
            </a:pPr>
            <a:r>
              <a:rPr lang="ro-RO" dirty="0"/>
              <a:t>elaborarea unui </a:t>
            </a:r>
            <a:r>
              <a:rPr lang="ro-RO" b="1" dirty="0"/>
              <a:t>studiu privind cadrul legal și instituțional care reglementează cadrele de competență </a:t>
            </a:r>
            <a:r>
              <a:rPr lang="ro-RO" dirty="0"/>
              <a:t>generale și specifice </a:t>
            </a:r>
          </a:p>
          <a:p>
            <a:pPr marL="285750" indent="-285750">
              <a:spcAft>
                <a:spcPts val="600"/>
              </a:spcAft>
              <a:buClr>
                <a:schemeClr val="accent1"/>
              </a:buClr>
              <a:buSzPct val="50000"/>
              <a:buFont typeface="Arial" panose="020B0604020202020204" pitchFamily="34" charset="0"/>
              <a:buChar char="►"/>
            </a:pPr>
            <a:r>
              <a:rPr lang="en-US" dirty="0" err="1"/>
              <a:t>elaborarea</a:t>
            </a:r>
            <a:r>
              <a:rPr lang="en-US" dirty="0"/>
              <a:t> </a:t>
            </a:r>
            <a:r>
              <a:rPr lang="en-US" dirty="0" err="1"/>
              <a:t>unui</a:t>
            </a:r>
            <a:r>
              <a:rPr lang="en-US" dirty="0"/>
              <a:t> </a:t>
            </a:r>
            <a:r>
              <a:rPr lang="en-US" b="1" dirty="0"/>
              <a:t>document cu </a:t>
            </a:r>
            <a:r>
              <a:rPr lang="en-US" b="1" dirty="0" err="1"/>
              <a:t>opțiuni</a:t>
            </a:r>
            <a:r>
              <a:rPr lang="en-US" b="1" dirty="0"/>
              <a:t> de </a:t>
            </a:r>
            <a:r>
              <a:rPr lang="en-US" b="1" dirty="0" err="1"/>
              <a:t>politică</a:t>
            </a:r>
            <a:r>
              <a:rPr lang="en-US" b="1" dirty="0"/>
              <a:t> </a:t>
            </a:r>
            <a:r>
              <a:rPr lang="en-US" b="1" dirty="0" err="1"/>
              <a:t>publică</a:t>
            </a:r>
            <a:r>
              <a:rPr lang="en-US" b="1" dirty="0"/>
              <a:t> </a:t>
            </a:r>
            <a:r>
              <a:rPr lang="en-US" dirty="0" err="1"/>
              <a:t>privind</a:t>
            </a:r>
            <a:r>
              <a:rPr lang="en-US" dirty="0"/>
              <a:t> </a:t>
            </a:r>
            <a:r>
              <a:rPr lang="en-US" dirty="0" err="1"/>
              <a:t>clarificarea</a:t>
            </a:r>
            <a:r>
              <a:rPr lang="en-US" dirty="0"/>
              <a:t> </a:t>
            </a:r>
            <a:r>
              <a:rPr lang="en-US" dirty="0" err="1"/>
              <a:t>rolurilor</a:t>
            </a:r>
            <a:r>
              <a:rPr lang="en-US" dirty="0"/>
              <a:t> </a:t>
            </a:r>
            <a:r>
              <a:rPr lang="en-US" dirty="0" err="1"/>
              <a:t>specifice</a:t>
            </a:r>
            <a:r>
              <a:rPr lang="en-US" dirty="0"/>
              <a:t> </a:t>
            </a:r>
            <a:r>
              <a:rPr lang="en-US" dirty="0" err="1"/>
              <a:t>posturilor</a:t>
            </a:r>
            <a:r>
              <a:rPr lang="en-US" dirty="0"/>
              <a:t> </a:t>
            </a:r>
            <a:r>
              <a:rPr lang="en-US" dirty="0" err="1"/>
              <a:t>și</a:t>
            </a:r>
            <a:r>
              <a:rPr lang="en-US" dirty="0"/>
              <a:t> </a:t>
            </a:r>
            <a:r>
              <a:rPr lang="en-US" dirty="0" err="1"/>
              <a:t>simplificarea</a:t>
            </a:r>
            <a:r>
              <a:rPr lang="en-US" dirty="0"/>
              <a:t> </a:t>
            </a:r>
            <a:r>
              <a:rPr lang="en-US" dirty="0" err="1"/>
              <a:t>clasificării</a:t>
            </a:r>
            <a:r>
              <a:rPr lang="en-US" dirty="0"/>
              <a:t> </a:t>
            </a:r>
            <a:r>
              <a:rPr lang="en-US" dirty="0" err="1"/>
              <a:t>posturilor</a:t>
            </a:r>
            <a:r>
              <a:rPr lang="en-US" dirty="0"/>
              <a:t>, </a:t>
            </a:r>
            <a:r>
              <a:rPr lang="en-US" dirty="0" err="1"/>
              <a:t>extinderea</a:t>
            </a:r>
            <a:r>
              <a:rPr lang="en-US" dirty="0"/>
              <a:t> </a:t>
            </a:r>
            <a:r>
              <a:rPr lang="en-US" dirty="0" err="1"/>
              <a:t>utilizării</a:t>
            </a:r>
            <a:r>
              <a:rPr lang="en-US" dirty="0"/>
              <a:t> </a:t>
            </a:r>
            <a:r>
              <a:rPr lang="en-US" dirty="0" err="1"/>
              <a:t>cadrelor</a:t>
            </a:r>
            <a:r>
              <a:rPr lang="en-US" dirty="0"/>
              <a:t> de </a:t>
            </a:r>
            <a:r>
              <a:rPr lang="en-US" dirty="0" err="1"/>
              <a:t>competență</a:t>
            </a:r>
            <a:r>
              <a:rPr lang="en-US" dirty="0"/>
              <a:t> </a:t>
            </a:r>
            <a:r>
              <a:rPr lang="en-US" dirty="0" err="1"/>
              <a:t>pentru</a:t>
            </a:r>
            <a:r>
              <a:rPr lang="en-US" dirty="0"/>
              <a:t> </a:t>
            </a:r>
            <a:r>
              <a:rPr lang="en-US" dirty="0" err="1"/>
              <a:t>toate</a:t>
            </a:r>
            <a:r>
              <a:rPr lang="en-US" dirty="0"/>
              <a:t> </a:t>
            </a:r>
            <a:r>
              <a:rPr lang="en-US" dirty="0" err="1"/>
              <a:t>procesele</a:t>
            </a:r>
            <a:r>
              <a:rPr lang="en-US" dirty="0"/>
              <a:t> de MRU </a:t>
            </a:r>
            <a:r>
              <a:rPr lang="en-US" dirty="0" err="1"/>
              <a:t>pentru</a:t>
            </a:r>
            <a:r>
              <a:rPr lang="en-US" dirty="0"/>
              <a:t> </a:t>
            </a:r>
            <a:r>
              <a:rPr lang="en-US" dirty="0" err="1"/>
              <a:t>toate</a:t>
            </a:r>
            <a:r>
              <a:rPr lang="en-US" dirty="0"/>
              <a:t> </a:t>
            </a:r>
            <a:r>
              <a:rPr lang="en-US" dirty="0" err="1"/>
              <a:t>funcțiile</a:t>
            </a:r>
            <a:r>
              <a:rPr lang="en-US" dirty="0"/>
              <a:t> </a:t>
            </a:r>
            <a:r>
              <a:rPr lang="en-US" dirty="0" err="1"/>
              <a:t>publice</a:t>
            </a:r>
            <a:r>
              <a:rPr lang="en-US" dirty="0"/>
              <a:t>, de la </a:t>
            </a:r>
            <a:r>
              <a:rPr lang="en-US" dirty="0" err="1"/>
              <a:t>nivel</a:t>
            </a:r>
            <a:r>
              <a:rPr lang="en-US" dirty="0"/>
              <a:t> central, </a:t>
            </a:r>
            <a:r>
              <a:rPr lang="en-US" dirty="0" err="1"/>
              <a:t>teritorial</a:t>
            </a:r>
            <a:r>
              <a:rPr lang="en-US" dirty="0"/>
              <a:t> </a:t>
            </a:r>
            <a:r>
              <a:rPr lang="en-US" dirty="0" err="1"/>
              <a:t>și</a:t>
            </a:r>
            <a:r>
              <a:rPr lang="en-US" dirty="0"/>
              <a:t> local, </a:t>
            </a:r>
            <a:r>
              <a:rPr lang="en-US" dirty="0" err="1"/>
              <a:t>iar</a:t>
            </a:r>
            <a:r>
              <a:rPr lang="en-US" dirty="0"/>
              <a:t> ulterior </a:t>
            </a:r>
            <a:r>
              <a:rPr lang="en-US" dirty="0" err="1"/>
              <a:t>și</a:t>
            </a:r>
            <a:r>
              <a:rPr lang="en-US" dirty="0"/>
              <a:t> </a:t>
            </a:r>
            <a:r>
              <a:rPr lang="en-US" dirty="0" err="1"/>
              <a:t>pentru</a:t>
            </a:r>
            <a:r>
              <a:rPr lang="en-US" dirty="0"/>
              <a:t> </a:t>
            </a:r>
            <a:r>
              <a:rPr lang="en-US" dirty="0" err="1"/>
              <a:t>personalul</a:t>
            </a:r>
            <a:r>
              <a:rPr lang="en-US" dirty="0"/>
              <a:t> contractual </a:t>
            </a:r>
          </a:p>
          <a:p>
            <a:pPr marL="285750" indent="-285750">
              <a:spcAft>
                <a:spcPts val="600"/>
              </a:spcAft>
              <a:buClr>
                <a:schemeClr val="accent1"/>
              </a:buClr>
              <a:buSzPct val="50000"/>
              <a:buFont typeface="Arial" panose="020B0604020202020204" pitchFamily="34" charset="0"/>
              <a:buChar char="►"/>
            </a:pPr>
            <a:r>
              <a:rPr lang="en-US" dirty="0" err="1"/>
              <a:t>realizarea</a:t>
            </a:r>
            <a:r>
              <a:rPr lang="en-US" dirty="0"/>
              <a:t> </a:t>
            </a:r>
            <a:r>
              <a:rPr lang="en-US" dirty="0" err="1"/>
              <a:t>unei</a:t>
            </a:r>
            <a:r>
              <a:rPr lang="en-US" dirty="0"/>
              <a:t> </a:t>
            </a:r>
            <a:r>
              <a:rPr lang="en-US" b="1" dirty="0" err="1"/>
              <a:t>analize</a:t>
            </a:r>
            <a:r>
              <a:rPr lang="en-US" b="1" dirty="0"/>
              <a:t> care </a:t>
            </a:r>
            <a:r>
              <a:rPr lang="en-US" b="1" dirty="0" err="1"/>
              <a:t>să</a:t>
            </a:r>
            <a:r>
              <a:rPr lang="en-US" b="1" dirty="0"/>
              <a:t> </a:t>
            </a:r>
            <a:r>
              <a:rPr lang="en-US" b="1" dirty="0" err="1"/>
              <a:t>cuprindă</a:t>
            </a:r>
            <a:r>
              <a:rPr lang="en-US" b="1" dirty="0"/>
              <a:t> </a:t>
            </a:r>
            <a:r>
              <a:rPr lang="en-US" b="1" dirty="0" err="1"/>
              <a:t>propuneri</a:t>
            </a:r>
            <a:r>
              <a:rPr lang="en-US" b="1" dirty="0"/>
              <a:t> de </a:t>
            </a:r>
            <a:r>
              <a:rPr lang="en-US" b="1" dirty="0" err="1"/>
              <a:t>reglementare</a:t>
            </a:r>
            <a:r>
              <a:rPr lang="en-US" b="1" dirty="0"/>
              <a:t> </a:t>
            </a:r>
            <a:r>
              <a:rPr lang="en-US" dirty="0" err="1"/>
              <a:t>și</a:t>
            </a:r>
            <a:r>
              <a:rPr lang="en-US" dirty="0"/>
              <a:t> </a:t>
            </a:r>
            <a:r>
              <a:rPr lang="en-US" dirty="0" err="1"/>
              <a:t>instrumentele</a:t>
            </a:r>
            <a:r>
              <a:rPr lang="en-US" dirty="0"/>
              <a:t> de </a:t>
            </a:r>
            <a:r>
              <a:rPr lang="en-US" dirty="0" err="1"/>
              <a:t>fundamentare</a:t>
            </a:r>
            <a:r>
              <a:rPr lang="en-US" dirty="0"/>
              <a:t> </a:t>
            </a:r>
            <a:r>
              <a:rPr lang="en-US" dirty="0" err="1"/>
              <a:t>și</a:t>
            </a:r>
            <a:r>
              <a:rPr lang="en-US" dirty="0"/>
              <a:t> </a:t>
            </a:r>
            <a:r>
              <a:rPr lang="en-US" dirty="0" err="1"/>
              <a:t>motivare</a:t>
            </a:r>
            <a:r>
              <a:rPr lang="en-US" dirty="0"/>
              <a:t> </a:t>
            </a:r>
            <a:r>
              <a:rPr lang="en-US" dirty="0" err="1"/>
              <a:t>aferente</a:t>
            </a:r>
            <a:endParaRPr lang="en-US" dirty="0"/>
          </a:p>
        </p:txBody>
      </p:sp>
      <p:sp>
        <p:nvSpPr>
          <p:cNvPr id="25" name="TextBox 24">
            <a:extLst>
              <a:ext uri="{FF2B5EF4-FFF2-40B4-BE49-F238E27FC236}">
                <a16:creationId xmlns:a16="http://schemas.microsoft.com/office/drawing/2014/main" id="{973F578F-6B29-D32C-483A-5796232C609A}"/>
              </a:ext>
            </a:extLst>
          </p:cNvPr>
          <p:cNvSpPr txBox="1"/>
          <p:nvPr/>
        </p:nvSpPr>
        <p:spPr>
          <a:xfrm>
            <a:off x="1887342" y="4665544"/>
            <a:ext cx="1534626"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Beneficii</a:t>
            </a:r>
            <a:r>
              <a:rPr kumimoji="0" lang="en-US" sz="2400" b="1" i="0" u="none" strike="noStrike" kern="0" cap="none" spc="0" normalizeH="0" baseline="0" noProof="0" dirty="0">
                <a:ln>
                  <a:noFill/>
                </a:ln>
                <a:solidFill>
                  <a:schemeClr val="tx2"/>
                </a:solidFill>
                <a:effectLst/>
                <a:uLnTx/>
                <a:uFillTx/>
                <a:cs typeface="Arial" panose="020B0604020202020204" pitchFamily="34" charset="0"/>
              </a:rPr>
              <a:t> </a:t>
            </a: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specifice</a:t>
            </a:r>
            <a:endParaRPr kumimoji="0" lang="ro-RO" sz="2400" b="1" i="0" u="none" strike="noStrike" kern="0" cap="none" spc="0" normalizeH="0" baseline="0" noProof="0" dirty="0">
              <a:ln>
                <a:noFill/>
              </a:ln>
              <a:solidFill>
                <a:schemeClr val="tx2"/>
              </a:solidFill>
              <a:effectLst/>
              <a:uLnTx/>
              <a:uFillTx/>
              <a:cs typeface="Arial" panose="020B0604020202020204" pitchFamily="34" charset="0"/>
            </a:endParaRPr>
          </a:p>
        </p:txBody>
      </p:sp>
      <p:pic>
        <p:nvPicPr>
          <p:cNvPr id="28" name="Graphic 27" descr="Bullseye with solid fill">
            <a:extLst>
              <a:ext uri="{FF2B5EF4-FFF2-40B4-BE49-F238E27FC236}">
                <a16:creationId xmlns:a16="http://schemas.microsoft.com/office/drawing/2014/main" id="{C8405D25-B210-A86E-8C1C-77314A8DF9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942" y="3169239"/>
            <a:ext cx="914400" cy="914400"/>
          </a:xfrm>
          <a:prstGeom prst="rect">
            <a:avLst/>
          </a:prstGeom>
        </p:spPr>
      </p:pic>
      <p:pic>
        <p:nvPicPr>
          <p:cNvPr id="30" name="Graphic 29" descr="Direction with solid fill">
            <a:extLst>
              <a:ext uri="{FF2B5EF4-FFF2-40B4-BE49-F238E27FC236}">
                <a16:creationId xmlns:a16="http://schemas.microsoft.com/office/drawing/2014/main" id="{BB1BDD94-9E03-61C9-F9E3-D293754A29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942" y="4748947"/>
            <a:ext cx="914400" cy="914400"/>
          </a:xfrm>
          <a:prstGeom prst="rect">
            <a:avLst/>
          </a:prstGeom>
        </p:spPr>
      </p:pic>
    </p:spTree>
    <p:extLst>
      <p:ext uri="{BB962C8B-B14F-4D97-AF65-F5344CB8AC3E}">
        <p14:creationId xmlns:p14="http://schemas.microsoft.com/office/powerpoint/2010/main" val="2414060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2E3C80-7CDA-508B-2452-0BA8A3183A3C}"/>
              </a:ext>
            </a:extLst>
          </p:cNvPr>
          <p:cNvGrpSpPr/>
          <p:nvPr/>
        </p:nvGrpSpPr>
        <p:grpSpPr>
          <a:xfrm>
            <a:off x="985374" y="3086099"/>
            <a:ext cx="16235826" cy="5935410"/>
            <a:chOff x="209550" y="1533529"/>
            <a:chExt cx="11988800" cy="4491324"/>
          </a:xfrm>
        </p:grpSpPr>
        <p:sp>
          <p:nvSpPr>
            <p:cNvPr id="3" name="Arrow: Pentagon 2">
              <a:extLst>
                <a:ext uri="{FF2B5EF4-FFF2-40B4-BE49-F238E27FC236}">
                  <a16:creationId xmlns:a16="http://schemas.microsoft.com/office/drawing/2014/main" id="{8C80FD36-02ED-0B74-CA66-DDD3175598AB}"/>
                </a:ext>
              </a:extLst>
            </p:cNvPr>
            <p:cNvSpPr/>
            <p:nvPr/>
          </p:nvSpPr>
          <p:spPr>
            <a:xfrm>
              <a:off x="209550" y="1533529"/>
              <a:ext cx="11988800" cy="1057272"/>
            </a:xfrm>
            <a:prstGeom prst="homePlate">
              <a:avLst/>
            </a:prstGeom>
            <a:solidFill>
              <a:schemeClr val="tx2">
                <a:lumMod val="20000"/>
                <a:lumOff val="8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ea typeface="+mn-ea"/>
                <a:cs typeface="+mn-cs"/>
              </a:endParaRPr>
            </a:p>
          </p:txBody>
        </p:sp>
        <p:sp>
          <p:nvSpPr>
            <p:cNvPr id="4" name="Arrow: Pentagon 3">
              <a:extLst>
                <a:ext uri="{FF2B5EF4-FFF2-40B4-BE49-F238E27FC236}">
                  <a16:creationId xmlns:a16="http://schemas.microsoft.com/office/drawing/2014/main" id="{4285F5D2-F796-9106-E944-FEF15A618542}"/>
                </a:ext>
              </a:extLst>
            </p:cNvPr>
            <p:cNvSpPr/>
            <p:nvPr/>
          </p:nvSpPr>
          <p:spPr>
            <a:xfrm>
              <a:off x="359450" y="1676262"/>
              <a:ext cx="2286000" cy="762753"/>
            </a:xfrm>
            <a:prstGeom prst="homePlate">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Pregătirea și validarea conceptului metodologic</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5" name="Arrow: Chevron 4">
              <a:extLst>
                <a:ext uri="{FF2B5EF4-FFF2-40B4-BE49-F238E27FC236}">
                  <a16:creationId xmlns:a16="http://schemas.microsoft.com/office/drawing/2014/main" id="{F8D606DE-E860-9168-585B-D6260D17C7C7}"/>
                </a:ext>
              </a:extLst>
            </p:cNvPr>
            <p:cNvSpPr/>
            <p:nvPr/>
          </p:nvSpPr>
          <p:spPr>
            <a:xfrm>
              <a:off x="2663927"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Colectarea datelor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6" name="Arrow: Chevron 5">
              <a:extLst>
                <a:ext uri="{FF2B5EF4-FFF2-40B4-BE49-F238E27FC236}">
                  <a16:creationId xmlns:a16="http://schemas.microsoft.com/office/drawing/2014/main" id="{976BFFBA-FFBF-EF9B-A62E-DE91AD53BC94}"/>
                </a:ext>
              </a:extLst>
            </p:cNvPr>
            <p:cNvSpPr/>
            <p:nvPr/>
          </p:nvSpPr>
          <p:spPr>
            <a:xfrm>
              <a:off x="4968404"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3: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Analiza datelor colectate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7" name="Arrow: Chevron 6">
              <a:extLst>
                <a:ext uri="{FF2B5EF4-FFF2-40B4-BE49-F238E27FC236}">
                  <a16:creationId xmlns:a16="http://schemas.microsoft.com/office/drawing/2014/main" id="{38296F7F-E8ED-B155-670F-65F98E9C6A14}"/>
                </a:ext>
              </a:extLst>
            </p:cNvPr>
            <p:cNvSpPr/>
            <p:nvPr/>
          </p:nvSpPr>
          <p:spPr>
            <a:xfrm>
              <a:off x="7272882" y="1669348"/>
              <a:ext cx="2379545" cy="762753"/>
            </a:xfrm>
            <a:prstGeom prst="chevron">
              <a:avLst/>
            </a:prstGeom>
            <a:solidFill>
              <a:srgbClr val="234C93"/>
            </a:solidFill>
            <a:ln w="9525" cap="flat" cmpd="sng" algn="ctr">
              <a:solidFill>
                <a:srgbClr val="808080"/>
              </a:solidFill>
              <a:prstDash val="solid"/>
            </a:ln>
            <a:effectLst/>
          </p:spPr>
          <p:txBody>
            <a:bodyPr rIns="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4: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Validarea constatărilor și concluziilor preliminare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8" name="Arrow: Chevron 7">
              <a:extLst>
                <a:ext uri="{FF2B5EF4-FFF2-40B4-BE49-F238E27FC236}">
                  <a16:creationId xmlns:a16="http://schemas.microsoft.com/office/drawing/2014/main" id="{CE6F940A-8536-7E9E-3380-522E3CADCBCA}"/>
                </a:ext>
              </a:extLst>
            </p:cNvPr>
            <p:cNvSpPr/>
            <p:nvPr/>
          </p:nvSpPr>
          <p:spPr>
            <a:xfrm>
              <a:off x="9670905"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5: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Redactarea/ întocmirea livrabilelor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9" name="Arrow: Pentagon 8">
              <a:extLst>
                <a:ext uri="{FF2B5EF4-FFF2-40B4-BE49-F238E27FC236}">
                  <a16:creationId xmlns:a16="http://schemas.microsoft.com/office/drawing/2014/main" id="{A5C7F282-7A5C-F985-CB05-3EFF0FBAFAD1}"/>
                </a:ext>
              </a:extLst>
            </p:cNvPr>
            <p:cNvSpPr/>
            <p:nvPr/>
          </p:nvSpPr>
          <p:spPr>
            <a:xfrm>
              <a:off x="209550" y="4935501"/>
              <a:ext cx="11988800" cy="437251"/>
            </a:xfrm>
            <a:prstGeom prst="homePlate">
              <a:avLst/>
            </a:prstGeom>
            <a:solidFill>
              <a:schemeClr val="tx1">
                <a:lumMod val="50000"/>
                <a:lumOff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u="none" strike="noStrike" kern="0" cap="none" spc="0" normalizeH="0" baseline="0" noProof="0" dirty="0">
                  <a:ln>
                    <a:noFill/>
                  </a:ln>
                  <a:solidFill>
                    <a:schemeClr val="bg2"/>
                  </a:solidFill>
                  <a:effectLst/>
                  <a:uLnTx/>
                  <a:uFillTx/>
                  <a:ea typeface="+mn-ea"/>
                  <a:cs typeface="+mn-cs"/>
                </a:rPr>
                <a:t>Etapa 6 (transversală): Management de contract și implementarea rezultatelor</a:t>
              </a:r>
              <a:endParaRPr kumimoji="0" lang="en-GB" b="1" u="none" strike="noStrike" kern="0" cap="none" spc="0" normalizeH="0" baseline="0" noProof="0" dirty="0">
                <a:ln>
                  <a:noFill/>
                </a:ln>
                <a:solidFill>
                  <a:schemeClr val="bg2"/>
                </a:solidFill>
                <a:effectLst/>
                <a:uLnTx/>
                <a:uFillTx/>
                <a:ea typeface="+mn-ea"/>
                <a:cs typeface="+mn-cs"/>
              </a:endParaRPr>
            </a:p>
          </p:txBody>
        </p:sp>
        <p:sp>
          <p:nvSpPr>
            <p:cNvPr id="10" name="TextBox 9">
              <a:extLst>
                <a:ext uri="{FF2B5EF4-FFF2-40B4-BE49-F238E27FC236}">
                  <a16:creationId xmlns:a16="http://schemas.microsoft.com/office/drawing/2014/main" id="{6262CF06-17B5-B254-EBB5-E173527251D0}"/>
                </a:ext>
              </a:extLst>
            </p:cNvPr>
            <p:cNvSpPr txBox="1"/>
            <p:nvPr/>
          </p:nvSpPr>
          <p:spPr>
            <a:xfrm>
              <a:off x="359449" y="2674009"/>
              <a:ext cx="2155100" cy="1933024"/>
            </a:xfrm>
            <a:prstGeom prst="rect">
              <a:avLst/>
            </a:prstGeom>
            <a:noFill/>
          </p:spPr>
          <p:txBody>
            <a:bodyPr wrap="square">
              <a:spAutoFit/>
            </a:bodyPr>
            <a:lstStyle/>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Reuniunea</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lansare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proiectului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parametrilor</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urmat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obiective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rezultate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așteptate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cadru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metodologic</a:t>
              </a:r>
              <a:r>
                <a:rPr lang="en-US" sz="1600" kern="0" dirty="0">
                  <a:solidFill>
                    <a:srgbClr val="2E2E38"/>
                  </a:solidFill>
                  <a:cs typeface="Arial" panose="020B0604020202020204" pitchFamily="34" charset="0"/>
                </a:rPr>
                <a:t> ;</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sau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ajustarea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dacă</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este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cazul</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calendarului</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derulare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p:txBody>
        </p:sp>
        <p:sp>
          <p:nvSpPr>
            <p:cNvPr id="11" name="TextBox 10">
              <a:extLst>
                <a:ext uri="{FF2B5EF4-FFF2-40B4-BE49-F238E27FC236}">
                  <a16:creationId xmlns:a16="http://schemas.microsoft.com/office/drawing/2014/main" id="{CBC1F19C-E8C6-0474-6A50-7E8BF5A0FA40}"/>
                </a:ext>
              </a:extLst>
            </p:cNvPr>
            <p:cNvSpPr txBox="1"/>
            <p:nvPr/>
          </p:nvSpPr>
          <p:spPr>
            <a:xfrm>
              <a:off x="2645450" y="2674009"/>
              <a:ext cx="218188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s-ES" dirty="0" err="1"/>
                <a:t>Identificarea</a:t>
              </a:r>
              <a:r>
                <a:rPr lang="es-ES" dirty="0"/>
                <a:t> </a:t>
              </a:r>
              <a:r>
                <a:rPr lang="es-ES" dirty="0" err="1"/>
                <a:t>surselor</a:t>
              </a:r>
              <a:r>
                <a:rPr lang="es-ES" dirty="0"/>
                <a:t> de </a:t>
              </a:r>
              <a:r>
                <a:rPr lang="es-ES" dirty="0" err="1"/>
                <a:t>informații</a:t>
              </a:r>
              <a:r>
                <a:rPr lang="es-ES" dirty="0"/>
                <a:t> relevante </a:t>
              </a:r>
              <a:r>
                <a:rPr lang="es-ES" dirty="0" err="1"/>
                <a:t>și</a:t>
              </a:r>
              <a:r>
                <a:rPr lang="es-ES" dirty="0"/>
                <a:t> </a:t>
              </a:r>
              <a:r>
                <a:rPr lang="es-ES" dirty="0" err="1"/>
                <a:t>asigurarea</a:t>
              </a:r>
              <a:r>
                <a:rPr lang="es-ES" dirty="0"/>
                <a:t> </a:t>
              </a:r>
              <a:r>
                <a:rPr lang="es-ES" dirty="0" err="1"/>
                <a:t>accesului</a:t>
              </a:r>
              <a:r>
                <a:rPr lang="es-ES" dirty="0"/>
                <a:t> la </a:t>
              </a:r>
              <a:r>
                <a:rPr lang="es-ES" dirty="0" err="1"/>
                <a:t>acestea</a:t>
              </a:r>
              <a:r>
                <a:rPr lang="es-ES" dirty="0"/>
                <a:t>;</a:t>
              </a:r>
            </a:p>
            <a:p>
              <a:r>
                <a:rPr lang="en-US" dirty="0" err="1"/>
                <a:t>Identificarea</a:t>
              </a:r>
              <a:r>
                <a:rPr lang="en-US" dirty="0"/>
                <a:t> </a:t>
              </a:r>
              <a:r>
                <a:rPr lang="en-US" dirty="0" err="1"/>
                <a:t>și</a:t>
              </a:r>
              <a:r>
                <a:rPr lang="en-US" dirty="0"/>
                <a:t> </a:t>
              </a:r>
              <a:r>
                <a:rPr lang="en-US" dirty="0" err="1"/>
                <a:t>selecția</a:t>
              </a:r>
              <a:r>
                <a:rPr lang="en-US" dirty="0"/>
                <a:t> </a:t>
              </a:r>
              <a:r>
                <a:rPr lang="en-US" dirty="0" err="1"/>
                <a:t>datelor</a:t>
              </a:r>
              <a:r>
                <a:rPr lang="en-US" dirty="0"/>
                <a:t> </a:t>
              </a:r>
              <a:r>
                <a:rPr lang="en-US" dirty="0" err="1"/>
                <a:t>relevante</a:t>
              </a:r>
              <a:r>
                <a:rPr lang="en-US" dirty="0"/>
                <a:t> </a:t>
              </a:r>
              <a:r>
                <a:rPr lang="en-US" dirty="0" err="1"/>
                <a:t>pentru</a:t>
              </a:r>
              <a:r>
                <a:rPr lang="en-US" dirty="0"/>
                <a:t> </a:t>
              </a:r>
              <a:r>
                <a:rPr lang="en-US" dirty="0" err="1"/>
                <a:t>scopul</a:t>
              </a:r>
              <a:r>
                <a:rPr lang="en-US" dirty="0"/>
                <a:t> </a:t>
              </a:r>
              <a:r>
                <a:rPr lang="en-US" dirty="0" err="1"/>
                <a:t>analizelor</a:t>
              </a:r>
              <a:r>
                <a:rPr lang="en-US" dirty="0"/>
                <a:t>, din </a:t>
              </a:r>
              <a:r>
                <a:rPr lang="en-US" dirty="0" err="1"/>
                <a:t>sursele</a:t>
              </a:r>
              <a:r>
                <a:rPr lang="en-US" dirty="0"/>
                <a:t> </a:t>
              </a:r>
              <a:r>
                <a:rPr lang="en-US" dirty="0" err="1"/>
                <a:t>accesate</a:t>
              </a:r>
              <a:r>
                <a:rPr lang="en-US" dirty="0"/>
                <a:t>;</a:t>
              </a:r>
            </a:p>
            <a:p>
              <a:r>
                <a:rPr lang="en-US" dirty="0" err="1"/>
                <a:t>Consultarea</a:t>
              </a:r>
              <a:r>
                <a:rPr lang="en-US" dirty="0"/>
                <a:t>, </a:t>
              </a:r>
              <a:r>
                <a:rPr lang="en-US" dirty="0" err="1"/>
                <a:t>parcurgerea</a:t>
              </a:r>
              <a:r>
                <a:rPr lang="en-US" dirty="0"/>
                <a:t> </a:t>
              </a:r>
              <a:r>
                <a:rPr lang="en-US" dirty="0" err="1"/>
                <a:t>și</a:t>
              </a:r>
              <a:r>
                <a:rPr lang="en-US" dirty="0"/>
                <a:t> </a:t>
              </a:r>
              <a:r>
                <a:rPr lang="en-US" dirty="0" err="1"/>
                <a:t>înțelegerea</a:t>
              </a:r>
              <a:r>
                <a:rPr lang="en-US" dirty="0"/>
                <a:t> </a:t>
              </a:r>
              <a:r>
                <a:rPr lang="en-US" dirty="0" err="1"/>
                <a:t>informațiilor</a:t>
              </a:r>
              <a:r>
                <a:rPr lang="en-US" dirty="0"/>
                <a:t> </a:t>
              </a:r>
              <a:r>
                <a:rPr lang="en-US" dirty="0" err="1"/>
                <a:t>identificate</a:t>
              </a:r>
              <a:r>
                <a:rPr lang="en-US" dirty="0"/>
                <a:t> ca </a:t>
              </a:r>
              <a:r>
                <a:rPr lang="en-US" dirty="0" err="1"/>
                <a:t>fiind</a:t>
              </a:r>
              <a:r>
                <a:rPr lang="en-US" dirty="0"/>
                <a:t> </a:t>
              </a:r>
              <a:r>
                <a:rPr lang="en-US" dirty="0" err="1"/>
                <a:t>relevante</a:t>
              </a:r>
              <a:r>
                <a:rPr lang="en-US" dirty="0"/>
                <a:t>. </a:t>
              </a:r>
            </a:p>
          </p:txBody>
        </p:sp>
        <p:sp>
          <p:nvSpPr>
            <p:cNvPr id="12" name="TextBox 11">
              <a:extLst>
                <a:ext uri="{FF2B5EF4-FFF2-40B4-BE49-F238E27FC236}">
                  <a16:creationId xmlns:a16="http://schemas.microsoft.com/office/drawing/2014/main" id="{F43E28E7-6AE4-C2B0-F10E-AF23D77AC566}"/>
                </a:ext>
              </a:extLst>
            </p:cNvPr>
            <p:cNvSpPr txBox="1"/>
            <p:nvPr/>
          </p:nvSpPr>
          <p:spPr>
            <a:xfrm>
              <a:off x="4958230" y="2674009"/>
              <a:ext cx="2051520" cy="1933024"/>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pt-BR" dirty="0"/>
                <a:t>Aplicarea metodelor de analiză a datelor</a:t>
              </a:r>
              <a:r>
                <a:rPr lang="ro-RO" dirty="0"/>
                <a:t>, de tip arbore decizional, cauză-efect, studiu de caz</a:t>
              </a:r>
              <a:r>
                <a:rPr lang="en-US" dirty="0"/>
                <a:t>;</a:t>
              </a:r>
              <a:endParaRPr lang="pt-BR" dirty="0"/>
            </a:p>
            <a:p>
              <a:r>
                <a:rPr lang="en-US" dirty="0" err="1"/>
                <a:t>Identificarea</a:t>
              </a:r>
              <a:r>
                <a:rPr lang="en-US" dirty="0"/>
                <a:t> de </a:t>
              </a:r>
              <a:r>
                <a:rPr lang="en-US" dirty="0" err="1"/>
                <a:t>exemple</a:t>
              </a:r>
              <a:r>
                <a:rPr lang="en-US" dirty="0"/>
                <a:t> de </a:t>
              </a:r>
              <a:r>
                <a:rPr lang="en-US" dirty="0" err="1"/>
                <a:t>bune</a:t>
              </a:r>
              <a:r>
                <a:rPr lang="en-US" dirty="0"/>
                <a:t> </a:t>
              </a:r>
              <a:r>
                <a:rPr lang="en-US" dirty="0" err="1"/>
                <a:t>practici</a:t>
              </a:r>
              <a:r>
                <a:rPr lang="en-US" dirty="0"/>
                <a:t>, </a:t>
              </a:r>
              <a:r>
                <a:rPr lang="en-US" dirty="0" err="1"/>
                <a:t>în</a:t>
              </a:r>
              <a:r>
                <a:rPr lang="en-US" dirty="0"/>
                <a:t> </a:t>
              </a:r>
              <a:r>
                <a:rPr lang="en-US" dirty="0" err="1"/>
                <a:t>vederea</a:t>
              </a:r>
              <a:r>
                <a:rPr lang="en-US" dirty="0"/>
                <a:t> </a:t>
              </a:r>
              <a:r>
                <a:rPr lang="en-US" dirty="0" err="1"/>
                <a:t>replicării</a:t>
              </a:r>
              <a:r>
                <a:rPr lang="en-US" dirty="0"/>
                <a:t> </a:t>
              </a:r>
              <a:r>
                <a:rPr lang="en-US" dirty="0" err="1"/>
                <a:t>implementării</a:t>
              </a:r>
              <a:r>
                <a:rPr lang="en-US" dirty="0"/>
                <a:t> </a:t>
              </a:r>
              <a:r>
                <a:rPr lang="en-US" dirty="0" err="1"/>
                <a:t>acestora</a:t>
              </a:r>
              <a:r>
                <a:rPr lang="en-US" dirty="0"/>
                <a:t>;</a:t>
              </a:r>
            </a:p>
            <a:p>
              <a:r>
                <a:rPr lang="it-IT" dirty="0"/>
                <a:t>Elaborarea rezultatelor și concluziilor preliminare. </a:t>
              </a:r>
            </a:p>
          </p:txBody>
        </p:sp>
        <p:sp>
          <p:nvSpPr>
            <p:cNvPr id="13" name="TextBox 12">
              <a:extLst>
                <a:ext uri="{FF2B5EF4-FFF2-40B4-BE49-F238E27FC236}">
                  <a16:creationId xmlns:a16="http://schemas.microsoft.com/office/drawing/2014/main" id="{EA690911-1EAF-E4C9-9D61-75DC86B7EC19}"/>
                </a:ext>
              </a:extLst>
            </p:cNvPr>
            <p:cNvSpPr txBox="1"/>
            <p:nvPr/>
          </p:nvSpPr>
          <p:spPr>
            <a:xfrm>
              <a:off x="7301178" y="2674009"/>
              <a:ext cx="205152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Prezentarea</a:t>
              </a:r>
              <a:r>
                <a:rPr lang="en-US" dirty="0"/>
                <a:t> </a:t>
              </a:r>
              <a:r>
                <a:rPr lang="en-US" dirty="0" err="1"/>
                <a:t>și</a:t>
              </a:r>
              <a:r>
                <a:rPr lang="en-US" dirty="0"/>
                <a:t> </a:t>
              </a:r>
              <a:r>
                <a:rPr lang="en-US" dirty="0" err="1"/>
                <a:t>discutarea</a:t>
              </a:r>
              <a:r>
                <a:rPr lang="en-US" dirty="0"/>
                <a:t> </a:t>
              </a:r>
              <a:r>
                <a:rPr lang="en-US" dirty="0" err="1"/>
                <a:t>rezultatelor</a:t>
              </a:r>
              <a:r>
                <a:rPr lang="en-US" dirty="0"/>
                <a:t> </a:t>
              </a:r>
              <a:r>
                <a:rPr lang="en-US" dirty="0" err="1"/>
                <a:t>și</a:t>
              </a:r>
              <a:r>
                <a:rPr lang="en-US" dirty="0"/>
                <a:t> </a:t>
              </a:r>
              <a:r>
                <a:rPr lang="en-US" dirty="0" err="1"/>
                <a:t>concluziilor</a:t>
              </a:r>
              <a:r>
                <a:rPr lang="en-US" dirty="0"/>
                <a:t> </a:t>
              </a:r>
              <a:r>
                <a:rPr lang="en-US" dirty="0" err="1"/>
                <a:t>preliminare</a:t>
              </a:r>
              <a:r>
                <a:rPr lang="en-US" dirty="0"/>
                <a:t> cu </a:t>
              </a:r>
              <a:r>
                <a:rPr lang="en-US" dirty="0" err="1"/>
                <a:t>reprezentanții</a:t>
              </a:r>
              <a:r>
                <a:rPr lang="en-US" dirty="0"/>
                <a:t> </a:t>
              </a:r>
              <a:r>
                <a:rPr lang="ro-RO" dirty="0"/>
                <a:t>ANFP</a:t>
              </a:r>
              <a:r>
                <a:rPr lang="en-US" dirty="0"/>
                <a:t>;</a:t>
              </a:r>
            </a:p>
            <a:p>
              <a:r>
                <a:rPr lang="en-US" dirty="0" err="1"/>
                <a:t>Colectarea</a:t>
              </a:r>
              <a:r>
                <a:rPr lang="en-US" dirty="0"/>
                <a:t> de feedback, </a:t>
              </a:r>
              <a:r>
                <a:rPr lang="en-US" dirty="0" err="1"/>
                <a:t>opinii</a:t>
              </a:r>
              <a:r>
                <a:rPr lang="en-US" dirty="0"/>
                <a:t>, </a:t>
              </a:r>
              <a:r>
                <a:rPr lang="en-US" dirty="0" err="1"/>
                <a:t>recomandări</a:t>
              </a:r>
              <a:r>
                <a:rPr lang="en-US" dirty="0"/>
                <a:t> </a:t>
              </a:r>
              <a:r>
                <a:rPr lang="en-US" dirty="0" err="1"/>
                <a:t>privind</a:t>
              </a:r>
              <a:r>
                <a:rPr lang="en-US" dirty="0"/>
                <a:t> </a:t>
              </a:r>
              <a:r>
                <a:rPr lang="en-US" dirty="0" err="1"/>
                <a:t>rezultatele</a:t>
              </a:r>
              <a:r>
                <a:rPr lang="en-US" dirty="0"/>
                <a:t> </a:t>
              </a:r>
              <a:r>
                <a:rPr lang="en-US" dirty="0" err="1"/>
                <a:t>și</a:t>
              </a:r>
              <a:r>
                <a:rPr lang="en-US" dirty="0"/>
                <a:t> </a:t>
              </a:r>
              <a:r>
                <a:rPr lang="en-US" dirty="0" err="1"/>
                <a:t>concluziile</a:t>
              </a:r>
              <a:r>
                <a:rPr lang="en-US" dirty="0"/>
                <a:t> </a:t>
              </a:r>
              <a:r>
                <a:rPr lang="en-US" dirty="0" err="1"/>
                <a:t>preliminare</a:t>
              </a:r>
              <a:r>
                <a:rPr lang="en-US" dirty="0"/>
                <a:t>;</a:t>
              </a:r>
            </a:p>
            <a:p>
              <a:r>
                <a:rPr lang="en-US" dirty="0" err="1"/>
                <a:t>Stabilirea</a:t>
              </a:r>
              <a:r>
                <a:rPr lang="en-US" dirty="0"/>
                <a:t> </a:t>
              </a:r>
              <a:r>
                <a:rPr lang="en-US" dirty="0" err="1"/>
                <a:t>parametrilor</a:t>
              </a:r>
              <a:r>
                <a:rPr lang="en-US" dirty="0"/>
                <a:t> </a:t>
              </a:r>
              <a:r>
                <a:rPr lang="en-US" dirty="0" err="1"/>
                <a:t>și</a:t>
              </a:r>
              <a:r>
                <a:rPr lang="en-US" dirty="0"/>
                <a:t> </a:t>
              </a:r>
              <a:r>
                <a:rPr lang="en-US" dirty="0" err="1"/>
                <a:t>cadrului</a:t>
              </a:r>
              <a:r>
                <a:rPr lang="en-US" dirty="0"/>
                <a:t> de </a:t>
              </a:r>
              <a:r>
                <a:rPr lang="en-US" dirty="0" err="1"/>
                <a:t>lucru</a:t>
              </a:r>
              <a:r>
                <a:rPr lang="en-US" dirty="0"/>
                <a:t> </a:t>
              </a:r>
              <a:r>
                <a:rPr lang="en-US" dirty="0" err="1"/>
                <a:t>pentru</a:t>
              </a:r>
              <a:r>
                <a:rPr lang="en-US" dirty="0"/>
                <a:t> </a:t>
              </a:r>
              <a:r>
                <a:rPr lang="en-US" dirty="0" err="1"/>
                <a:t>elaborarea</a:t>
              </a:r>
              <a:r>
                <a:rPr lang="en-US" dirty="0"/>
                <a:t> </a:t>
              </a:r>
              <a:r>
                <a:rPr lang="en-US" dirty="0" err="1"/>
                <a:t>livrabilului</a:t>
              </a:r>
              <a:r>
                <a:rPr lang="en-US" dirty="0"/>
                <a:t> final.</a:t>
              </a:r>
            </a:p>
          </p:txBody>
        </p:sp>
        <p:sp>
          <p:nvSpPr>
            <p:cNvPr id="14" name="TextBox 13">
              <a:extLst>
                <a:ext uri="{FF2B5EF4-FFF2-40B4-BE49-F238E27FC236}">
                  <a16:creationId xmlns:a16="http://schemas.microsoft.com/office/drawing/2014/main" id="{8F82E445-555D-64A1-06E8-166E7F1AE013}"/>
                </a:ext>
              </a:extLst>
            </p:cNvPr>
            <p:cNvSpPr txBox="1"/>
            <p:nvPr/>
          </p:nvSpPr>
          <p:spPr>
            <a:xfrm>
              <a:off x="9644126" y="2674009"/>
              <a:ext cx="2051520" cy="1560393"/>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Elaborare</a:t>
              </a:r>
              <a:r>
                <a:rPr lang="en-US" dirty="0"/>
                <a:t> </a:t>
              </a:r>
              <a:r>
                <a:rPr lang="en-US" dirty="0" err="1"/>
                <a:t>livrabilelor</a:t>
              </a:r>
              <a:r>
                <a:rPr lang="en-US" dirty="0"/>
                <a:t> </a:t>
              </a:r>
              <a:r>
                <a:rPr lang="en-US" dirty="0" err="1"/>
                <a:t>aferente</a:t>
              </a:r>
              <a:r>
                <a:rPr lang="en-US" dirty="0"/>
                <a:t> </a:t>
              </a:r>
              <a:r>
                <a:rPr lang="en-US" dirty="0" err="1"/>
                <a:t>activității</a:t>
              </a:r>
              <a:r>
                <a:rPr lang="en-US" dirty="0"/>
                <a:t>;</a:t>
              </a:r>
            </a:p>
            <a:p>
              <a:r>
                <a:rPr lang="en-US" dirty="0" err="1"/>
                <a:t>Validarea</a:t>
              </a:r>
              <a:r>
                <a:rPr lang="en-US" dirty="0"/>
                <a:t> </a:t>
              </a:r>
              <a:r>
                <a:rPr lang="en-US" dirty="0" err="1"/>
                <a:t>formei</a:t>
              </a:r>
              <a:r>
                <a:rPr lang="en-US" dirty="0"/>
                <a:t> finale a </a:t>
              </a:r>
              <a:r>
                <a:rPr lang="en-US" dirty="0" err="1"/>
                <a:t>livrabilelor</a:t>
              </a:r>
              <a:r>
                <a:rPr lang="en-US" dirty="0"/>
                <a:t> cu </a:t>
              </a:r>
              <a:r>
                <a:rPr lang="en-US" dirty="0" err="1"/>
                <a:t>reprezentanții</a:t>
              </a:r>
              <a:r>
                <a:rPr lang="en-US" dirty="0"/>
                <a:t> </a:t>
              </a:r>
              <a:r>
                <a:rPr lang="ro-RO" dirty="0"/>
                <a:t>ANFP</a:t>
              </a:r>
              <a:r>
                <a:rPr lang="en-US" dirty="0"/>
                <a:t> </a:t>
              </a:r>
              <a:r>
                <a:rPr lang="en-US" dirty="0" err="1"/>
                <a:t>desemnați</a:t>
              </a:r>
              <a:r>
                <a:rPr lang="en-US" dirty="0"/>
                <a:t> </a:t>
              </a:r>
              <a:r>
                <a:rPr lang="en-US" dirty="0" err="1"/>
                <a:t>în</a:t>
              </a:r>
              <a:r>
                <a:rPr lang="en-US" dirty="0"/>
                <a:t> </a:t>
              </a:r>
              <a:r>
                <a:rPr lang="en-US" dirty="0" err="1"/>
                <a:t>acest</a:t>
              </a:r>
              <a:r>
                <a:rPr lang="en-US" dirty="0"/>
                <a:t> </a:t>
              </a:r>
              <a:r>
                <a:rPr lang="en-US" dirty="0" err="1"/>
                <a:t>sens</a:t>
              </a:r>
              <a:r>
                <a:rPr lang="en-US" dirty="0"/>
                <a:t>;</a:t>
              </a:r>
            </a:p>
            <a:p>
              <a:r>
                <a:rPr lang="en-US" dirty="0" err="1"/>
                <a:t>Diseminarea</a:t>
              </a:r>
              <a:r>
                <a:rPr lang="en-US" dirty="0"/>
                <a:t> </a:t>
              </a:r>
              <a:r>
                <a:rPr lang="en-US" dirty="0" err="1"/>
                <a:t>livrabilelor</a:t>
              </a:r>
              <a:r>
                <a:rPr lang="en-US" dirty="0"/>
                <a:t> (</a:t>
              </a:r>
              <a:r>
                <a:rPr lang="en-US" dirty="0" err="1"/>
                <a:t>acolo</a:t>
              </a:r>
              <a:r>
                <a:rPr lang="en-US" dirty="0"/>
                <a:t> </a:t>
              </a:r>
              <a:r>
                <a:rPr lang="en-US" dirty="0" err="1"/>
                <a:t>unde</a:t>
              </a:r>
              <a:r>
                <a:rPr lang="en-US" dirty="0"/>
                <a:t> </a:t>
              </a:r>
              <a:r>
                <a:rPr lang="en-US" dirty="0" err="1"/>
                <a:t>este</a:t>
              </a:r>
              <a:r>
                <a:rPr lang="en-US" dirty="0"/>
                <a:t> </a:t>
              </a:r>
              <a:r>
                <a:rPr lang="en-US" dirty="0" err="1"/>
                <a:t>cazul</a:t>
              </a:r>
              <a:r>
                <a:rPr lang="en-US" dirty="0"/>
                <a:t>).</a:t>
              </a:r>
            </a:p>
          </p:txBody>
        </p:sp>
        <p:sp>
          <p:nvSpPr>
            <p:cNvPr id="15" name="TextBox 14">
              <a:extLst>
                <a:ext uri="{FF2B5EF4-FFF2-40B4-BE49-F238E27FC236}">
                  <a16:creationId xmlns:a16="http://schemas.microsoft.com/office/drawing/2014/main" id="{51A07297-8D09-00C5-9587-1B9876D1469B}"/>
                </a:ext>
              </a:extLst>
            </p:cNvPr>
            <p:cNvSpPr txBox="1"/>
            <p:nvPr/>
          </p:nvSpPr>
          <p:spPr>
            <a:xfrm>
              <a:off x="3530455" y="5372749"/>
              <a:ext cx="6098587" cy="652104"/>
            </a:xfrm>
            <a:prstGeom prst="rect">
              <a:avLst/>
            </a:prstGeom>
            <a:noFill/>
          </p:spPr>
          <p:txBody>
            <a:bodyPr wrap="square">
              <a:spAutoFit/>
            </a:bodyPr>
            <a:lstStyle/>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Suport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tehnic</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până</a:t>
              </a:r>
              <a:r>
                <a:rPr lang="en-US" sz="1600" kern="0" dirty="0">
                  <a:solidFill>
                    <a:srgbClr val="2E2E38"/>
                  </a:solidFill>
                  <a:cs typeface="Arial" panose="020B0604020202020204" pitchFamily="34" charset="0"/>
                </a:rPr>
                <a:t> la </a:t>
              </a:r>
              <a:r>
                <a:rPr lang="en-US" sz="1600" kern="0" dirty="0" err="1">
                  <a:solidFill>
                    <a:srgbClr val="2E2E38"/>
                  </a:solidFill>
                  <a:cs typeface="Arial" panose="020B0604020202020204" pitchFamily="34" charset="0"/>
                </a:rPr>
                <a:t>publicarea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actelor</a:t>
              </a:r>
              <a:r>
                <a:rPr lang="en-US" sz="1600" kern="0" dirty="0">
                  <a:solidFill>
                    <a:srgbClr val="2E2E38"/>
                  </a:solidFill>
                  <a:cs typeface="Arial" panose="020B0604020202020204" pitchFamily="34" charset="0"/>
                </a:rPr>
                <a:t> normative </a:t>
              </a:r>
              <a:r>
                <a:rPr lang="en-US" sz="1600" kern="0" dirty="0" err="1">
                  <a:solidFill>
                    <a:srgbClr val="2E2E38"/>
                  </a:solidFill>
                  <a:cs typeface="Arial" panose="020B0604020202020204" pitchFamily="34" charset="0"/>
                </a:rPr>
                <a:t>în</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Monitorul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Oficial</a:t>
              </a:r>
              <a:r>
                <a:rPr lang="en-US" sz="1600" kern="0" dirty="0">
                  <a:solidFill>
                    <a:srgbClr val="2E2E38"/>
                  </a:solidFill>
                  <a:cs typeface="Arial" panose="020B0604020202020204" pitchFamily="34" charset="0"/>
                </a:rPr>
                <a:t>; </a:t>
              </a:r>
            </a:p>
            <a:p>
              <a:pPr marL="285750" indent="-285750">
                <a:buClr>
                  <a:schemeClr val="tx1"/>
                </a:buClr>
                <a:buSzPct val="50000"/>
                <a:buFont typeface="Arial" panose="020B0604020202020204" pitchFamily="34" charset="0"/>
                <a:buChar char="►"/>
              </a:pPr>
              <a:r>
                <a:rPr lang="pt-BR" sz="1600" kern="0" dirty="0">
                  <a:solidFill>
                    <a:srgbClr val="2E2E38"/>
                  </a:solidFill>
                  <a:cs typeface="Arial" panose="020B0604020202020204" pitchFamily="34" charset="0"/>
                </a:rPr>
                <a:t>Organizarea de evenimente în contextul contractului;</a:t>
              </a:r>
            </a:p>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Administrarea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contractului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și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controlul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calității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livrabilelor</a:t>
              </a:r>
              <a:r>
                <a:rPr lang="en-US" sz="1600" kern="0" dirty="0">
                  <a:solidFill>
                    <a:srgbClr val="2E2E38"/>
                  </a:solidFill>
                  <a:cs typeface="Arial" panose="020B0604020202020204" pitchFamily="34" charset="0"/>
                </a:rPr>
                <a:t>/</a:t>
              </a:r>
              <a:r>
                <a:rPr lang="en-US" sz="1600" kern="0" dirty="0" err="1">
                  <a:solidFill>
                    <a:srgbClr val="2E2E38"/>
                  </a:solidFill>
                  <a:cs typeface="Arial" panose="020B0604020202020204" pitchFamily="34" charset="0"/>
                </a:rPr>
                <a:t>rapoartelor</a:t>
              </a:r>
              <a:r>
                <a:rPr lang="en-US" sz="1600" kern="0" dirty="0">
                  <a:solidFill>
                    <a:srgbClr val="2E2E38"/>
                  </a:solidFill>
                  <a:cs typeface="Arial" panose="020B0604020202020204" pitchFamily="34" charset="0"/>
                </a:rPr>
                <a:t>. </a:t>
              </a:r>
            </a:p>
          </p:txBody>
        </p:sp>
      </p:grpSp>
      <p:cxnSp>
        <p:nvCxnSpPr>
          <p:cNvPr id="16" name="Straight Connector 15">
            <a:extLst>
              <a:ext uri="{FF2B5EF4-FFF2-40B4-BE49-F238E27FC236}">
                <a16:creationId xmlns:a16="http://schemas.microsoft.com/office/drawing/2014/main" id="{B2CCA7C7-4B67-F202-2D58-33868AA76F4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F06E9CB-26BB-A908-A2C7-5113D611056F}"/>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Abordarea metodologică utilizată</a:t>
            </a:r>
          </a:p>
        </p:txBody>
      </p:sp>
    </p:spTree>
    <p:extLst>
      <p:ext uri="{BB962C8B-B14F-4D97-AF65-F5344CB8AC3E}">
        <p14:creationId xmlns:p14="http://schemas.microsoft.com/office/powerpoint/2010/main" val="2068349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livrabilelor</a:t>
            </a:r>
            <a:r>
              <a:rPr kumimoji="0" lang="en-US" sz="4400" b="1" i="0" u="none" strike="noStrike" kern="1200" cap="none" spc="0" normalizeH="0" baseline="0" noProof="0" dirty="0">
                <a:ln>
                  <a:noFill/>
                </a:ln>
                <a:solidFill>
                  <a:srgbClr val="234C93"/>
                </a:solidFill>
                <a:effectLst/>
                <a:uLnTx/>
                <a:uFillTx/>
                <a:ea typeface="+mn-ea"/>
                <a:cs typeface="Arial" panose="020B0604020202020204" pitchFamily="34" charset="0"/>
              </a:rPr>
              <a:t> (1)</a:t>
            </a:r>
            <a:endPar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276730"/>
            <a:ext cx="381301" cy="3533769"/>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276729"/>
            <a:ext cx="7951391" cy="353376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Centralizarea informațiilor despre situația actuală, analiza părților interesate; </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Identificarea și descrierea din punct de vedere calitativ și cantitativ </a:t>
            </a:r>
            <a:r>
              <a:rPr kumimoji="0" lang="ro-RO" sz="1600" b="1" i="0" u="none" strike="noStrike" kern="0" cap="none" spc="0" normalizeH="0" baseline="0" noProof="0" dirty="0">
                <a:ln>
                  <a:noFill/>
                </a:ln>
                <a:solidFill>
                  <a:srgbClr val="000000"/>
                </a:solidFill>
                <a:effectLst/>
                <a:uLnTx/>
                <a:uFillTx/>
                <a:ea typeface="+mn-ea"/>
                <a:cs typeface="+mn-cs"/>
              </a:rPr>
              <a:t>a competențelor specifice corect identificate</a:t>
            </a:r>
            <a:r>
              <a:rPr kumimoji="0" lang="ro-RO" sz="1600" b="0" i="0" u="none" strike="noStrike" kern="0" cap="none" spc="0" normalizeH="0" baseline="0" noProof="0" dirty="0">
                <a:ln>
                  <a:noFill/>
                </a:ln>
                <a:solidFill>
                  <a:srgbClr val="000000"/>
                </a:solidFill>
                <a:effectLst/>
                <a:uLnTx/>
                <a:uFillTx/>
                <a:ea typeface="+mn-ea"/>
                <a:cs typeface="+mn-cs"/>
              </a:rPr>
              <a:t> în demersurile de acest tip precum și a </a:t>
            </a:r>
            <a:r>
              <a:rPr kumimoji="0" lang="ro-RO" sz="1600" b="1" i="0" u="none" strike="noStrike" kern="0" cap="none" spc="0" normalizeH="0" baseline="0" noProof="0" dirty="0">
                <a:ln>
                  <a:noFill/>
                </a:ln>
                <a:solidFill>
                  <a:srgbClr val="000000"/>
                </a:solidFill>
                <a:effectLst/>
                <a:uLnTx/>
                <a:uFillTx/>
                <a:ea typeface="+mn-ea"/>
                <a:cs typeface="+mn-cs"/>
              </a:rPr>
              <a:t>celor care au necesitat recomandări de revizuire </a:t>
            </a:r>
            <a:r>
              <a:rPr kumimoji="0" lang="ro-RO" sz="1600" b="0" i="0" u="none" strike="noStrike" kern="0" cap="none" spc="0" normalizeH="0" baseline="0" noProof="0" dirty="0">
                <a:ln>
                  <a:noFill/>
                </a:ln>
                <a:solidFill>
                  <a:srgbClr val="000000"/>
                </a:solidFill>
                <a:effectLst/>
                <a:uLnTx/>
                <a:uFillTx/>
                <a:ea typeface="+mn-ea"/>
                <a:cs typeface="+mn-cs"/>
              </a:rPr>
              <a:t>formulate de către ANFP în vederea avizării; </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Propuneri și recomandări privind direcțiile de acțiune în vederea </a:t>
            </a:r>
            <a:r>
              <a:rPr kumimoji="0" lang="ro-RO" sz="1600" b="1" i="0" u="none" strike="noStrike" kern="0" cap="none" spc="0" normalizeH="0" baseline="0" noProof="0" dirty="0">
                <a:ln>
                  <a:noFill/>
                </a:ln>
                <a:solidFill>
                  <a:srgbClr val="000000"/>
                </a:solidFill>
                <a:effectLst/>
                <a:uLnTx/>
                <a:uFillTx/>
                <a:ea typeface="+mn-ea"/>
                <a:cs typeface="+mn-cs"/>
              </a:rPr>
              <a:t>calibrării metodologiei actuale </a:t>
            </a:r>
            <a:r>
              <a:rPr kumimoji="0" lang="ro-RO" sz="1600" b="0" i="0" u="none" strike="noStrike" kern="0" cap="none" spc="0" normalizeH="0" baseline="0" noProof="0" dirty="0">
                <a:ln>
                  <a:noFill/>
                </a:ln>
                <a:solidFill>
                  <a:srgbClr val="000000"/>
                </a:solidFill>
                <a:effectLst/>
                <a:uLnTx/>
                <a:uFillTx/>
                <a:ea typeface="+mn-ea"/>
                <a:cs typeface="+mn-cs"/>
              </a:rPr>
              <a:t>la cerințele implicate prin organizarea concursului național pentru toate funcțiile publice vacante și, implicit, la nevoia derulării exercițiilor de analiză a posturilor pentru toate categoriile de funcții publice; </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Propuneri și recomandări privind </a:t>
            </a:r>
            <a:r>
              <a:rPr kumimoji="0" lang="ro-RO" sz="1600" b="1" i="0" u="none" strike="noStrike" kern="0" cap="none" spc="0" normalizeH="0" baseline="0" noProof="0" dirty="0">
                <a:ln>
                  <a:noFill/>
                </a:ln>
                <a:solidFill>
                  <a:srgbClr val="000000"/>
                </a:solidFill>
                <a:effectLst/>
                <a:uLnTx/>
                <a:uFillTx/>
                <a:ea typeface="+mn-ea"/>
                <a:cs typeface="+mn-cs"/>
              </a:rPr>
              <a:t>îmbunătățirea reglementării </a:t>
            </a:r>
            <a:r>
              <a:rPr kumimoji="0" lang="ro-RO" sz="1600" b="0" i="0" u="none" strike="noStrike" kern="0" cap="none" spc="0" normalizeH="0" baseline="0" noProof="0" dirty="0">
                <a:ln>
                  <a:noFill/>
                </a:ln>
                <a:solidFill>
                  <a:srgbClr val="000000"/>
                </a:solidFill>
                <a:effectLst/>
                <a:uLnTx/>
                <a:uFillTx/>
                <a:ea typeface="+mn-ea"/>
                <a:cs typeface="+mn-cs"/>
              </a:rPr>
              <a:t>și identificarea, după caz, a unor noi nevoi de reglementare, în cazul constatării unor lacune sau inconsistențe legislative, însoțite de fundamentarea/motivarea corespunzătoare</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1" i="0" u="none" strike="noStrike" kern="0" cap="none" spc="0" normalizeH="0" baseline="0" noProof="0" dirty="0">
                <a:ln>
                  <a:noFill/>
                </a:ln>
                <a:solidFill>
                  <a:srgbClr val="000000"/>
                </a:solidFill>
                <a:effectLst/>
                <a:uLnTx/>
                <a:uFillTx/>
                <a:ea typeface="+mn-ea"/>
                <a:cs typeface="+mn-cs"/>
              </a:rPr>
              <a:t>Modele de formulare standard</a:t>
            </a:r>
            <a:r>
              <a:rPr kumimoji="0" lang="ro-RO" sz="1600" b="0" i="0" u="none" strike="noStrike" kern="0" cap="none" spc="0" normalizeH="0" baseline="0" noProof="0" dirty="0">
                <a:ln>
                  <a:noFill/>
                </a:ln>
                <a:solidFill>
                  <a:srgbClr val="000000"/>
                </a:solidFill>
                <a:effectLst/>
                <a:uLnTx/>
                <a:uFillTx/>
                <a:ea typeface="+mn-ea"/>
                <a:cs typeface="+mn-cs"/>
              </a:rPr>
              <a:t>, în vederea acordării de sprijin activităților derulate de către autorități și instituțiile publice în procesul de analiză a posturilor</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4014325"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1</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5" y="3398115"/>
            <a:ext cx="7951390"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i="0" u="none" strike="noStrike" kern="1200" cap="none" spc="0" normalizeH="0" baseline="0" noProof="0" dirty="0">
                <a:ln>
                  <a:noFill/>
                </a:ln>
                <a:solidFill>
                  <a:srgbClr val="FFFFFF"/>
                </a:solidFill>
                <a:effectLst/>
                <a:uLnTx/>
                <a:uFillTx/>
                <a:ea typeface="+mn-ea"/>
                <a:cs typeface="Arial" panose="020B0604020202020204" pitchFamily="34" charset="0"/>
              </a:rPr>
              <a:t>Actualizarea și dezvoltarea Metodologiei de analiză a posturilor</a:t>
            </a:r>
            <a:endParaRPr kumimoji="0" lang="en-US" i="0" u="none" strike="noStrike" kern="1200" cap="none" spc="0" normalizeH="0" baseline="0" noProof="0" dirty="0">
              <a:ln>
                <a:noFill/>
              </a:ln>
              <a:solidFill>
                <a:srgbClr val="FFFFFF"/>
              </a:solidFill>
              <a:effectLst/>
              <a:uLnTx/>
              <a:uFillTx/>
              <a:ea typeface="+mn-ea"/>
              <a:cs typeface="Arial" panose="020B0604020202020204" pitchFamily="34" charset="0"/>
            </a:endParaRP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rgbClr val="000000"/>
                </a:solidFill>
                <a:effectLst/>
                <a:uLnTx/>
                <a:uFillTx/>
                <a:ea typeface="+mn-ea"/>
                <a:cs typeface="Arial" panose="020B0604020202020204" pitchFamily="34" charset="0"/>
              </a:rPr>
              <a:t>Metodologie de analiză a posturilor actualizată și dezvoltată</a:t>
            </a:r>
            <a:endParaRPr kumimoji="0" lang="ro-RO" b="1"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12" name="Rectangle 11">
            <a:extLst>
              <a:ext uri="{FF2B5EF4-FFF2-40B4-BE49-F238E27FC236}">
                <a16:creationId xmlns:a16="http://schemas.microsoft.com/office/drawing/2014/main" id="{679D7D3E-09AA-B577-C56D-70611F89CE4A}"/>
              </a:ext>
            </a:extLst>
          </p:cNvPr>
          <p:cNvSpPr/>
          <p:nvPr/>
        </p:nvSpPr>
        <p:spPr>
          <a:xfrm>
            <a:off x="457200" y="7962900"/>
            <a:ext cx="381301" cy="10897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13" name="TextBox 12">
            <a:extLst>
              <a:ext uri="{FF2B5EF4-FFF2-40B4-BE49-F238E27FC236}">
                <a16:creationId xmlns:a16="http://schemas.microsoft.com/office/drawing/2014/main" id="{C4AEBA87-9B51-AE55-DDB0-A7E2DA3CB6E1}"/>
              </a:ext>
            </a:extLst>
          </p:cNvPr>
          <p:cNvSpPr txBox="1"/>
          <p:nvPr/>
        </p:nvSpPr>
        <p:spPr>
          <a:xfrm>
            <a:off x="9346009" y="4276730"/>
            <a:ext cx="7951391" cy="3533768"/>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1" i="0" u="none" strike="noStrike" kern="0" cap="none" spc="0" normalizeH="0" baseline="0" noProof="0" dirty="0">
                <a:ln>
                  <a:noFill/>
                </a:ln>
                <a:solidFill>
                  <a:srgbClr val="000000"/>
                </a:solidFill>
                <a:effectLst/>
                <a:uLnTx/>
                <a:uFillTx/>
                <a:ea typeface="+mn-ea"/>
                <a:cs typeface="+mn-cs"/>
              </a:rPr>
              <a:t>Propuneri de instrumente utilizate în vederea colectării feedback-ului </a:t>
            </a:r>
            <a:r>
              <a:rPr kumimoji="0" lang="ro-RO" sz="1600" b="0" i="0" u="none" strike="noStrike" kern="0" cap="none" spc="0" normalizeH="0" baseline="0" noProof="0" dirty="0">
                <a:ln>
                  <a:noFill/>
                </a:ln>
                <a:solidFill>
                  <a:srgbClr val="000000"/>
                </a:solidFill>
                <a:effectLst/>
                <a:uLnTx/>
                <a:uFillTx/>
                <a:ea typeface="+mn-ea"/>
                <a:cs typeface="+mn-cs"/>
              </a:rPr>
              <a:t>periodic de la compartimentele de resurse umane cu privire la nevoile de asistență de specialitate din partea ANFP (de exemplu, chestionare pentru sondaje scurte recurente adresate instituțiilor publice care vor utiliza cadrul de competențe, inclusiv mecanica de administrare a acestora)</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1" i="0" u="none" strike="noStrike" kern="0" cap="none" spc="0" normalizeH="0" baseline="0" noProof="0" dirty="0">
                <a:ln>
                  <a:noFill/>
                </a:ln>
                <a:solidFill>
                  <a:srgbClr val="000000"/>
                </a:solidFill>
                <a:effectLst/>
                <a:uLnTx/>
                <a:uFillTx/>
                <a:ea typeface="+mn-ea"/>
                <a:cs typeface="+mn-cs"/>
              </a:rPr>
              <a:t>Evidențierea și descrierea aspectelor deficitare </a:t>
            </a:r>
            <a:r>
              <a:rPr kumimoji="0" lang="ro-RO" sz="1600" b="0" i="0" u="none" strike="noStrike" kern="0" cap="none" spc="0" normalizeH="0" baseline="0" noProof="0" dirty="0">
                <a:ln>
                  <a:noFill/>
                </a:ln>
                <a:solidFill>
                  <a:srgbClr val="000000"/>
                </a:solidFill>
                <a:effectLst/>
                <a:uLnTx/>
                <a:uFillTx/>
                <a:ea typeface="+mn-ea"/>
                <a:cs typeface="+mn-cs"/>
              </a:rPr>
              <a:t>în aplicare ce necesită îmbunătățirea reglementării și identificarea, după caz, a unor noi nevoi de reglementare, în cazul constatării unor lacune sau inconsistențe legislative, însoțite de fundamentarea/motivarea corespunzătoare, și/sau a unor noi nevoi de resurse</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1" i="0" u="none" strike="noStrike" kern="0" cap="none" spc="0" normalizeH="0" baseline="0" noProof="0" dirty="0">
                <a:ln>
                  <a:noFill/>
                </a:ln>
                <a:solidFill>
                  <a:srgbClr val="000000"/>
                </a:solidFill>
                <a:effectLst/>
                <a:uLnTx/>
                <a:uFillTx/>
                <a:ea typeface="+mn-ea"/>
                <a:cs typeface="+mn-cs"/>
              </a:rPr>
              <a:t>Identificarea și clasificarea tipurilor de activități care necesită acordarea asistenței de specialitate</a:t>
            </a:r>
            <a:r>
              <a:rPr kumimoji="0" lang="ro-RO" sz="1600" b="0" i="0" u="none" strike="noStrike" kern="0" cap="none" spc="0" normalizeH="0" baseline="0" noProof="0" dirty="0">
                <a:ln>
                  <a:noFill/>
                </a:ln>
                <a:solidFill>
                  <a:srgbClr val="000000"/>
                </a:solidFill>
                <a:effectLst/>
                <a:uLnTx/>
                <a:uFillTx/>
                <a:ea typeface="+mn-ea"/>
                <a:cs typeface="+mn-cs"/>
              </a:rPr>
              <a:t>, inclusiv în ceea ce privește constituirea grupurilor de lucru pentru efectuarea analizei posturilor aferente funcțiilor publice.</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Realizarea unei </a:t>
            </a:r>
            <a:r>
              <a:rPr kumimoji="0" lang="ro-RO" sz="1600" b="1" i="0" u="none" strike="noStrike" kern="0" cap="none" spc="0" normalizeH="0" baseline="0" noProof="0" dirty="0">
                <a:ln>
                  <a:noFill/>
                </a:ln>
                <a:solidFill>
                  <a:srgbClr val="000000"/>
                </a:solidFill>
                <a:effectLst/>
                <a:uLnTx/>
                <a:uFillTx/>
                <a:ea typeface="+mn-ea"/>
                <a:cs typeface="+mn-cs"/>
              </a:rPr>
              <a:t>liste de competențe necesare pentru acordarea asistenței de specialitate de către ANFP</a:t>
            </a:r>
            <a:r>
              <a:rPr kumimoji="0" lang="ro-RO" sz="1600" b="0" i="0" u="none" strike="noStrike" kern="0" cap="none" spc="0" normalizeH="0" baseline="0" noProof="0" dirty="0">
                <a:ln>
                  <a:noFill/>
                </a:ln>
                <a:solidFill>
                  <a:srgbClr val="000000"/>
                </a:solidFill>
                <a:effectLst/>
                <a:uLnTx/>
                <a:uFillTx/>
                <a:ea typeface="+mn-ea"/>
                <a:cs typeface="+mn-cs"/>
              </a:rPr>
              <a:t> și recomandări în vederea dezvoltării acestora</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1" i="0" u="none" strike="noStrike" kern="0" cap="none" spc="0" normalizeH="0" baseline="0" noProof="0" dirty="0">
                <a:ln>
                  <a:noFill/>
                </a:ln>
                <a:solidFill>
                  <a:srgbClr val="000000"/>
                </a:solidFill>
                <a:effectLst/>
                <a:uLnTx/>
                <a:uFillTx/>
                <a:ea typeface="+mn-ea"/>
                <a:cs typeface="+mn-cs"/>
              </a:rPr>
              <a:t>Propuneri de materiale și instrumente de sprijin </a:t>
            </a:r>
            <a:r>
              <a:rPr kumimoji="0" lang="ro-RO" sz="1600" b="0" i="0" u="none" strike="noStrike" kern="0" cap="none" spc="0" normalizeH="0" baseline="0" noProof="0" dirty="0">
                <a:ln>
                  <a:noFill/>
                </a:ln>
                <a:solidFill>
                  <a:srgbClr val="000000"/>
                </a:solidFill>
                <a:effectLst/>
                <a:uLnTx/>
                <a:uFillTx/>
                <a:ea typeface="+mn-ea"/>
                <a:cs typeface="+mn-cs"/>
              </a:rPr>
              <a:t>pentru facilitarea comunicării cu compartimentele de resurse umane, altele decât cele elaborate până în prezent de către ANFP, conform reglementărilor în vigoare</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95C2F20A-7B4D-FE96-7DC7-9A9612319DD2}"/>
              </a:ext>
            </a:extLst>
          </p:cNvPr>
          <p:cNvSpPr txBox="1"/>
          <p:nvPr/>
        </p:nvSpPr>
        <p:spPr>
          <a:xfrm>
            <a:off x="12188739"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a:ln>
                  <a:noFill/>
                </a:ln>
                <a:solidFill>
                  <a:schemeClr val="tx2"/>
                </a:solidFill>
                <a:effectLst/>
                <a:uLnTx/>
                <a:uFillTx/>
                <a:ea typeface="+mn-ea"/>
                <a:cs typeface="Arial" panose="020B0604020202020204" pitchFamily="34" charset="0"/>
              </a:rPr>
              <a:t> </a:t>
            </a:r>
            <a:r>
              <a:rPr kumimoji="0" lang="ro-RO" sz="2000" b="1" i="0" u="none" strike="noStrike" kern="1200" cap="none" spc="0" normalizeH="0" baseline="0" noProof="0">
                <a:ln>
                  <a:noFill/>
                </a:ln>
                <a:solidFill>
                  <a:schemeClr val="tx2"/>
                </a:solidFill>
                <a:effectLst/>
                <a:uLnTx/>
                <a:uFillTx/>
                <a:ea typeface="+mn-ea"/>
                <a:cs typeface="Arial" panose="020B0604020202020204" pitchFamily="34" charset="0"/>
              </a:rPr>
              <a:t>2</a:t>
            </a:r>
            <a:endParaRPr kumimoji="0" lang="en-US" sz="2000" b="1" i="0" u="none" strike="noStrike" kern="1200" cap="none" spc="0" normalizeH="0" baseline="0" noProof="0">
              <a:ln>
                <a:noFill/>
              </a:ln>
              <a:solidFill>
                <a:schemeClr val="tx2"/>
              </a:solidFill>
              <a:effectLst/>
              <a:uLnTx/>
              <a:uFillTx/>
              <a:ea typeface="+mn-ea"/>
              <a:cs typeface="+mn-cs"/>
            </a:endParaRPr>
          </a:p>
        </p:txBody>
      </p:sp>
      <p:sp>
        <p:nvSpPr>
          <p:cNvPr id="15" name="Rectangle 14">
            <a:extLst>
              <a:ext uri="{FF2B5EF4-FFF2-40B4-BE49-F238E27FC236}">
                <a16:creationId xmlns:a16="http://schemas.microsoft.com/office/drawing/2014/main" id="{80368A31-4544-4B63-9575-468111346113}"/>
              </a:ext>
            </a:extLst>
          </p:cNvPr>
          <p:cNvSpPr>
            <a:spLocks/>
          </p:cNvSpPr>
          <p:nvPr/>
        </p:nvSpPr>
        <p:spPr>
          <a:xfrm>
            <a:off x="9346008" y="3398115"/>
            <a:ext cx="7951389"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i="0" u="none" strike="noStrike" kern="1200" cap="none" spc="0" normalizeH="0" baseline="0" noProof="0" dirty="0">
                <a:ln>
                  <a:noFill/>
                </a:ln>
                <a:solidFill>
                  <a:srgbClr val="FFFFFF"/>
                </a:solidFill>
                <a:effectLst/>
                <a:uLnTx/>
                <a:uFillTx/>
                <a:ea typeface="+mn-ea"/>
                <a:cs typeface="Arial" panose="020B0604020202020204" pitchFamily="34" charset="0"/>
              </a:rPr>
              <a:t>Metodologie privind activitatea de acordare a asistenței de specialitate compartimentelor de resurse umane</a:t>
            </a:r>
            <a:endParaRPr kumimoji="0" lang="en-US" i="0" u="none" strike="noStrike" kern="1200" cap="none" spc="0" normalizeH="0" baseline="0" noProof="0" dirty="0">
              <a:ln>
                <a:noFill/>
              </a:ln>
              <a:solidFill>
                <a:srgbClr val="FFFFFF"/>
              </a:solidFill>
              <a:effectLst/>
              <a:uLnTx/>
              <a:uFillTx/>
              <a:ea typeface="+mn-ea"/>
              <a:cs typeface="Arial" panose="020B0604020202020204" pitchFamily="34" charset="0"/>
            </a:endParaRPr>
          </a:p>
        </p:txBody>
      </p:sp>
      <p:sp>
        <p:nvSpPr>
          <p:cNvPr id="16" name="TextBox 15">
            <a:extLst>
              <a:ext uri="{FF2B5EF4-FFF2-40B4-BE49-F238E27FC236}">
                <a16:creationId xmlns:a16="http://schemas.microsoft.com/office/drawing/2014/main" id="{F2C9993E-D63E-7DC6-54EF-2F077D2784B5}"/>
              </a:ext>
            </a:extLst>
          </p:cNvPr>
          <p:cNvSpPr txBox="1"/>
          <p:nvPr/>
        </p:nvSpPr>
        <p:spPr>
          <a:xfrm>
            <a:off x="9346009"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1200" cap="none" spc="0" normalizeH="0" baseline="0" noProof="0">
                <a:ln>
                  <a:noFill/>
                </a:ln>
                <a:solidFill>
                  <a:srgbClr val="000000"/>
                </a:solidFill>
                <a:effectLst/>
                <a:uLnTx/>
                <a:uFillTx/>
                <a:ea typeface="+mn-ea"/>
                <a:cs typeface="Arial" panose="020B0604020202020204" pitchFamily="34" charset="0"/>
              </a:rPr>
              <a:t>Metodologie privind activitatea de acordare a asistenței de specialitate compartimentelor de resurse umane</a:t>
            </a:r>
          </a:p>
        </p:txBody>
      </p:sp>
    </p:spTree>
    <p:extLst>
      <p:ext uri="{BB962C8B-B14F-4D97-AF65-F5344CB8AC3E}">
        <p14:creationId xmlns:p14="http://schemas.microsoft.com/office/powerpoint/2010/main" val="1684993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a:t>
            </a:r>
            <a:r>
              <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livrabilelor</a:t>
            </a:r>
            <a:r>
              <a:rPr lang="en-US" sz="4400" b="1" dirty="0">
                <a:solidFill>
                  <a:schemeClr val="tx2"/>
                </a:solidFill>
                <a:latin typeface="+mj-lt"/>
                <a:cs typeface="Arial" panose="020B0604020202020204" pitchFamily="34" charset="0"/>
              </a:rPr>
              <a:t> (2)</a:t>
            </a:r>
            <a:endPar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276730"/>
            <a:ext cx="381301" cy="3533769"/>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276729"/>
            <a:ext cx="7951391" cy="353376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Centralizarea tipurilor de instruire identificate ca fiind adecvate pentru îndeplinirea nevoilor audienței țintă, mai exact:</a:t>
            </a:r>
          </a:p>
          <a:p>
            <a:pPr marL="762635" lvl="1" indent="-285750">
              <a:lnSpc>
                <a:spcPct val="85000"/>
              </a:lnSpc>
              <a:spcAft>
                <a:spcPts val="300"/>
              </a:spcAft>
              <a:buSzPct val="50000"/>
              <a:buFont typeface="Wingdings" panose="05000000000000000000" pitchFamily="2" charset="2"/>
              <a:buChar char="Ø"/>
              <a:defRPr/>
            </a:pPr>
            <a:r>
              <a:rPr kumimoji="0" lang="ro-RO" sz="1600" b="0" i="0" u="none" strike="noStrike" kern="0" cap="none" spc="0" normalizeH="0" baseline="0" noProof="0" dirty="0">
                <a:ln>
                  <a:noFill/>
                </a:ln>
                <a:solidFill>
                  <a:srgbClr val="000000"/>
                </a:solidFill>
                <a:effectLst/>
                <a:uLnTx/>
                <a:uFillTx/>
                <a:ea typeface="+mn-ea"/>
                <a:cs typeface="+mn-cs"/>
              </a:rPr>
              <a:t>metoda de instruire de tip Webinar</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b="0" i="0" u="none" strike="noStrike" kern="0" cap="none" spc="0" normalizeH="0" baseline="0" noProof="0" dirty="0">
                <a:ln>
                  <a:noFill/>
                </a:ln>
                <a:solidFill>
                  <a:srgbClr val="000000"/>
                </a:solidFill>
                <a:effectLst/>
                <a:uLnTx/>
                <a:uFillTx/>
                <a:ea typeface="+mn-ea"/>
                <a:cs typeface="+mn-cs"/>
              </a:rPr>
              <a:t>metoda de instruire de tip Tutorial</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b="0" i="0" u="none" strike="noStrike" kern="0" cap="none" spc="0" normalizeH="0" baseline="0" noProof="0" dirty="0">
                <a:ln>
                  <a:noFill/>
                </a:ln>
                <a:solidFill>
                  <a:srgbClr val="000000"/>
                </a:solidFill>
                <a:effectLst/>
                <a:uLnTx/>
                <a:uFillTx/>
                <a:ea typeface="+mn-ea"/>
                <a:cs typeface="+mn-cs"/>
              </a:rPr>
              <a:t>metoda de instruire de tip ghid</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b="0" i="0" u="none" strike="noStrike" kern="0" cap="none" spc="0" normalizeH="0" baseline="0" noProof="0" dirty="0">
                <a:ln>
                  <a:noFill/>
                </a:ln>
                <a:solidFill>
                  <a:srgbClr val="000000"/>
                </a:solidFill>
                <a:effectLst/>
                <a:uLnTx/>
                <a:uFillTx/>
                <a:ea typeface="+mn-ea"/>
                <a:cs typeface="+mn-cs"/>
              </a:rPr>
              <a:t>Program de Formare de Formatori</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b="0" i="0" u="none" strike="noStrike" kern="0" cap="none" spc="0" normalizeH="0" baseline="0" noProof="0" dirty="0">
                <a:ln>
                  <a:noFill/>
                </a:ln>
                <a:solidFill>
                  <a:srgbClr val="000000"/>
                </a:solidFill>
                <a:effectLst/>
                <a:uLnTx/>
                <a:uFillTx/>
                <a:ea typeface="+mn-ea"/>
                <a:cs typeface="+mn-cs"/>
              </a:rPr>
              <a:t>Micro-învățare (Micro-Learning) prin platforma informatică Code of Talent</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Elaborarea planului de instruire personalizată, conform metodelor selectate de ANFP</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4014325"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3</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5" y="3398115"/>
            <a:ext cx="7951390"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Identificarea tipurilor de instruire aplicată, materiale și instrumentele necesare în ceea ce privește utilizarea cadrelor de competențe în procesul de recrutare</a:t>
            </a: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rgbClr val="000000"/>
                </a:solidFill>
                <a:effectLst/>
                <a:uLnTx/>
                <a:uFillTx/>
                <a:ea typeface="+mn-ea"/>
                <a:cs typeface="Arial" panose="020B0604020202020204" pitchFamily="34" charset="0"/>
              </a:rPr>
              <a:t>Tipuri de instruire aplicată, materiale și instrumente necesare în ceea ce privește utilizarea cadrelor de competențe în procesul de recrutare</a:t>
            </a:r>
          </a:p>
        </p:txBody>
      </p:sp>
      <p:sp>
        <p:nvSpPr>
          <p:cNvPr id="12" name="Rectangle 11">
            <a:extLst>
              <a:ext uri="{FF2B5EF4-FFF2-40B4-BE49-F238E27FC236}">
                <a16:creationId xmlns:a16="http://schemas.microsoft.com/office/drawing/2014/main" id="{679D7D3E-09AA-B577-C56D-70611F89CE4A}"/>
              </a:ext>
            </a:extLst>
          </p:cNvPr>
          <p:cNvSpPr/>
          <p:nvPr/>
        </p:nvSpPr>
        <p:spPr>
          <a:xfrm>
            <a:off x="457200" y="7962900"/>
            <a:ext cx="381301" cy="10897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13" name="TextBox 12">
            <a:extLst>
              <a:ext uri="{FF2B5EF4-FFF2-40B4-BE49-F238E27FC236}">
                <a16:creationId xmlns:a16="http://schemas.microsoft.com/office/drawing/2014/main" id="{C4AEBA87-9B51-AE55-DDB0-A7E2DA3CB6E1}"/>
              </a:ext>
            </a:extLst>
          </p:cNvPr>
          <p:cNvSpPr txBox="1"/>
          <p:nvPr/>
        </p:nvSpPr>
        <p:spPr>
          <a:xfrm>
            <a:off x="9346009" y="4276730"/>
            <a:ext cx="7951391" cy="3533768"/>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i="0" u="none" strike="noStrike" kern="0" cap="none" spc="0" normalizeH="0" baseline="0" noProof="0" dirty="0">
                <a:ln>
                  <a:noFill/>
                </a:ln>
                <a:solidFill>
                  <a:srgbClr val="000000"/>
                </a:solidFill>
                <a:effectLst/>
                <a:uLnTx/>
                <a:uFillTx/>
                <a:ea typeface="+mn-ea"/>
                <a:cs typeface="+mn-cs"/>
              </a:rPr>
              <a:t>Raportul de activitate privind aplicarea tipurilor de instruire aplicată va include:</a:t>
            </a: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Obiectivele instruirii</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Populația țintă vizată</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Metoda de instruire utilizată, materialele și instrumentele aferente</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Calendarul implementării metodei de instruire, inclusiv numărul de iterații/ evenimente</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Liste centralizate de participanți, inclusiv analiza statistică a ratei de participare în funcție de diverse criterii (per tip de instituție, per tip de rol al participantului etc.)</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Raport centralizat de feedback al participanților</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Recomandări pentru ANFP privind organizarea și derularea de evenimente similar</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95C2F20A-7B4D-FE96-7DC7-9A9612319DD2}"/>
              </a:ext>
            </a:extLst>
          </p:cNvPr>
          <p:cNvSpPr txBox="1"/>
          <p:nvPr/>
        </p:nvSpPr>
        <p:spPr>
          <a:xfrm>
            <a:off x="12188739"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4</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5" name="Rectangle 14">
            <a:extLst>
              <a:ext uri="{FF2B5EF4-FFF2-40B4-BE49-F238E27FC236}">
                <a16:creationId xmlns:a16="http://schemas.microsoft.com/office/drawing/2014/main" id="{80368A31-4544-4B63-9575-468111346113}"/>
              </a:ext>
            </a:extLst>
          </p:cNvPr>
          <p:cNvSpPr>
            <a:spLocks/>
          </p:cNvSpPr>
          <p:nvPr/>
        </p:nvSpPr>
        <p:spPr>
          <a:xfrm>
            <a:off x="9346008" y="3398115"/>
            <a:ext cx="7951389"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Derularea instruirii aplicate în ceea ce privește procesul de recrutare</a:t>
            </a:r>
          </a:p>
        </p:txBody>
      </p:sp>
      <p:sp>
        <p:nvSpPr>
          <p:cNvPr id="16" name="TextBox 15">
            <a:extLst>
              <a:ext uri="{FF2B5EF4-FFF2-40B4-BE49-F238E27FC236}">
                <a16:creationId xmlns:a16="http://schemas.microsoft.com/office/drawing/2014/main" id="{F2C9993E-D63E-7DC6-54EF-2F077D2784B5}"/>
              </a:ext>
            </a:extLst>
          </p:cNvPr>
          <p:cNvSpPr txBox="1"/>
          <p:nvPr/>
        </p:nvSpPr>
        <p:spPr>
          <a:xfrm>
            <a:off x="9346009"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1200" cap="none" spc="0" normalizeH="0" baseline="0" noProof="0" dirty="0">
                <a:ln>
                  <a:noFill/>
                </a:ln>
                <a:solidFill>
                  <a:srgbClr val="000000"/>
                </a:solidFill>
                <a:effectLst/>
                <a:uLnTx/>
                <a:uFillTx/>
                <a:ea typeface="+mn-ea"/>
                <a:cs typeface="Arial" panose="020B0604020202020204" pitchFamily="34" charset="0"/>
              </a:rPr>
              <a:t>Instruire aplicată în ceea ce privește procesul de recrutare</a:t>
            </a:r>
          </a:p>
        </p:txBody>
      </p:sp>
    </p:spTree>
    <p:extLst>
      <p:ext uri="{BB962C8B-B14F-4D97-AF65-F5344CB8AC3E}">
        <p14:creationId xmlns:p14="http://schemas.microsoft.com/office/powerpoint/2010/main" val="183147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a:t>
            </a:r>
            <a:r>
              <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livrabilelor</a:t>
            </a:r>
            <a:r>
              <a:rPr lang="en-US" sz="4400" b="1" dirty="0">
                <a:solidFill>
                  <a:schemeClr val="tx2"/>
                </a:solidFill>
                <a:latin typeface="+mj-lt"/>
                <a:cs typeface="Arial" panose="020B0604020202020204" pitchFamily="34" charset="0"/>
              </a:rPr>
              <a:t> (3)</a:t>
            </a:r>
            <a:endPar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991099"/>
            <a:ext cx="381301" cy="2590801"/>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991100"/>
            <a:ext cx="7951391" cy="2590800"/>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b="0" i="0" u="none" strike="noStrike" kern="0" cap="none" spc="0" normalizeH="0" baseline="0" noProof="0" dirty="0">
                <a:ln>
                  <a:noFill/>
                </a:ln>
                <a:solidFill>
                  <a:srgbClr val="000000"/>
                </a:solidFill>
                <a:effectLst/>
                <a:uLnTx/>
                <a:uFillTx/>
                <a:ea typeface="+mn-ea"/>
                <a:cs typeface="+mn-cs"/>
              </a:rPr>
              <a:t>Descrierea </a:t>
            </a:r>
            <a:r>
              <a:rPr kumimoji="0" lang="ro-RO" sz="1400" b="1" i="0" u="none" strike="noStrike" kern="0" cap="none" spc="0" normalizeH="0" baseline="0" noProof="0" dirty="0">
                <a:ln>
                  <a:noFill/>
                </a:ln>
                <a:solidFill>
                  <a:srgbClr val="000000"/>
                </a:solidFill>
                <a:effectLst/>
                <a:uLnTx/>
                <a:uFillTx/>
                <a:ea typeface="+mn-ea"/>
                <a:cs typeface="+mn-cs"/>
              </a:rPr>
              <a:t>contextului privind actualizarea cadrelor de competență</a:t>
            </a:r>
            <a:r>
              <a:rPr kumimoji="0" lang="ro-RO" sz="1400" b="0" i="0" u="none" strike="noStrike" kern="0" cap="none" spc="0" normalizeH="0" baseline="0" noProof="0" dirty="0">
                <a:ln>
                  <a:noFill/>
                </a:ln>
                <a:solidFill>
                  <a:srgbClr val="000000"/>
                </a:solidFill>
                <a:effectLst/>
                <a:uLnTx/>
                <a:uFillTx/>
                <a:ea typeface="+mn-ea"/>
                <a:cs typeface="+mn-cs"/>
              </a:rPr>
              <a:t>: în ce constă actualizarea cadrelor de competență, necesitatea acesteia, factori declanșatori, elemente specifice/ criterii de luat în calcul, categorii de competențe ce pot fi actualizate (ținând cont de dispozițiile cadrului legislativ), frecvența actualizării</a:t>
            </a:r>
            <a:r>
              <a:rPr lang="en-US" sz="1400" kern="0" dirty="0">
                <a:solidFill>
                  <a:srgbClr val="000000"/>
                </a:solidFill>
              </a:rPr>
              <a:t>;</a:t>
            </a:r>
            <a:endParaRPr kumimoji="0" lang="ro-RO" sz="14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b="0" i="0" u="none" strike="noStrike" kern="0" cap="none" spc="0" normalizeH="0" baseline="0" noProof="0" dirty="0">
                <a:ln>
                  <a:noFill/>
                </a:ln>
                <a:solidFill>
                  <a:srgbClr val="000000"/>
                </a:solidFill>
                <a:effectLst/>
                <a:uLnTx/>
                <a:uFillTx/>
                <a:ea typeface="+mn-ea"/>
                <a:cs typeface="+mn-cs"/>
              </a:rPr>
              <a:t>Descrierea </a:t>
            </a:r>
            <a:r>
              <a:rPr kumimoji="0" lang="ro-RO" sz="1400" b="1" i="0" u="none" strike="noStrike" kern="0" cap="none" spc="0" normalizeH="0" baseline="0" noProof="0" dirty="0">
                <a:ln>
                  <a:noFill/>
                </a:ln>
                <a:solidFill>
                  <a:srgbClr val="000000"/>
                </a:solidFill>
                <a:effectLst/>
                <a:uLnTx/>
                <a:uFillTx/>
                <a:ea typeface="+mn-ea"/>
                <a:cs typeface="+mn-cs"/>
              </a:rPr>
              <a:t>procesului de actualizare a cadrelor de compe</a:t>
            </a:r>
            <a:r>
              <a:rPr kumimoji="0" lang="ro-RO" sz="1400" b="0" i="0" u="none" strike="noStrike" kern="0" cap="none" spc="0" normalizeH="0" baseline="0" noProof="0" dirty="0">
                <a:ln>
                  <a:noFill/>
                </a:ln>
                <a:solidFill>
                  <a:srgbClr val="000000"/>
                </a:solidFill>
                <a:effectLst/>
                <a:uLnTx/>
                <a:uFillTx/>
                <a:ea typeface="+mn-ea"/>
                <a:cs typeface="+mn-cs"/>
              </a:rPr>
              <a:t>tență, incluzând etape, flux de activități, responsabili pentru fiecare activitate și pentru deciziile necesare, calendar orientativ de implementare</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b="0" i="0" u="none" strike="noStrike" kern="0" cap="none" spc="0" normalizeH="0" baseline="0" noProof="0" dirty="0">
                <a:ln>
                  <a:noFill/>
                </a:ln>
                <a:solidFill>
                  <a:srgbClr val="000000"/>
                </a:solidFill>
                <a:effectLst/>
                <a:uLnTx/>
                <a:uFillTx/>
                <a:ea typeface="+mn-ea"/>
                <a:cs typeface="+mn-cs"/>
              </a:rPr>
              <a:t>Descrierea </a:t>
            </a:r>
            <a:r>
              <a:rPr kumimoji="0" lang="ro-RO" sz="1400" b="1" i="0" u="none" strike="noStrike" kern="0" cap="none" spc="0" normalizeH="0" baseline="0" noProof="0" dirty="0">
                <a:ln>
                  <a:noFill/>
                </a:ln>
                <a:solidFill>
                  <a:srgbClr val="000000"/>
                </a:solidFill>
                <a:effectLst/>
                <a:uLnTx/>
                <a:uFillTx/>
                <a:ea typeface="+mn-ea"/>
                <a:cs typeface="+mn-cs"/>
              </a:rPr>
              <a:t>instrumentelor de lucru necesare </a:t>
            </a:r>
            <a:r>
              <a:rPr kumimoji="0" lang="ro-RO" sz="1400" b="0" i="0" u="none" strike="noStrike" kern="0" cap="none" spc="0" normalizeH="0" baseline="0" noProof="0" dirty="0">
                <a:ln>
                  <a:noFill/>
                </a:ln>
                <a:solidFill>
                  <a:srgbClr val="000000"/>
                </a:solidFill>
                <a:effectLst/>
                <a:uLnTx/>
                <a:uFillTx/>
                <a:ea typeface="+mn-ea"/>
                <a:cs typeface="+mn-cs"/>
              </a:rPr>
              <a:t>pentru actualizarea cadrelor de competență, inclusiv elaborarea unui format standard de catalog de competențe specific</a:t>
            </a:r>
            <a:r>
              <a:rPr lang="en-US" sz="1400" kern="0" dirty="0">
                <a:solidFill>
                  <a:srgbClr val="000000"/>
                </a:solidFill>
              </a:rPr>
              <a:t>;</a:t>
            </a:r>
            <a:endParaRPr kumimoji="0" lang="ro-RO" sz="14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b="0" i="0" u="none" strike="noStrike" kern="0" cap="none" spc="0" normalizeH="0" baseline="0" noProof="0" dirty="0">
                <a:ln>
                  <a:noFill/>
                </a:ln>
                <a:solidFill>
                  <a:srgbClr val="000000"/>
                </a:solidFill>
                <a:effectLst/>
                <a:uLnTx/>
                <a:uFillTx/>
                <a:ea typeface="+mn-ea"/>
                <a:cs typeface="+mn-cs"/>
              </a:rPr>
              <a:t>Enumerarea și descrierea rezultatelor așteptate în urma actualizării cadrelor de competențe</a:t>
            </a:r>
            <a:r>
              <a:rPr lang="en-US" sz="1400" kern="0" dirty="0">
                <a:solidFill>
                  <a:srgbClr val="000000"/>
                </a:solidFill>
              </a:rPr>
              <a:t>;</a:t>
            </a:r>
            <a:endParaRPr kumimoji="0" lang="ro-RO" sz="14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b="0" i="0" u="none" strike="noStrike" kern="0" cap="none" spc="0" normalizeH="0" baseline="0" noProof="0" dirty="0">
                <a:ln>
                  <a:noFill/>
                </a:ln>
                <a:solidFill>
                  <a:srgbClr val="000000"/>
                </a:solidFill>
                <a:effectLst/>
                <a:uLnTx/>
                <a:uFillTx/>
                <a:ea typeface="+mn-ea"/>
                <a:cs typeface="+mn-cs"/>
              </a:rPr>
              <a:t>Enumerarea </a:t>
            </a:r>
            <a:r>
              <a:rPr kumimoji="0" lang="ro-RO" sz="1400" b="1" i="0" u="none" strike="noStrike" kern="0" cap="none" spc="0" normalizeH="0" baseline="0" noProof="0" dirty="0">
                <a:ln>
                  <a:noFill/>
                </a:ln>
                <a:solidFill>
                  <a:srgbClr val="000000"/>
                </a:solidFill>
                <a:effectLst/>
                <a:uLnTx/>
                <a:uFillTx/>
                <a:ea typeface="+mn-ea"/>
                <a:cs typeface="+mn-cs"/>
              </a:rPr>
              <a:t>activităților subsecvente actualizării cadrului de competență </a:t>
            </a:r>
            <a:r>
              <a:rPr kumimoji="0" lang="ro-RO" sz="1400" b="0" i="0" u="none" strike="noStrike" kern="0" cap="none" spc="0" normalizeH="0" baseline="0" noProof="0" dirty="0">
                <a:ln>
                  <a:noFill/>
                </a:ln>
                <a:solidFill>
                  <a:srgbClr val="000000"/>
                </a:solidFill>
                <a:effectLst/>
                <a:uLnTx/>
                <a:uFillTx/>
                <a:ea typeface="+mn-ea"/>
                <a:cs typeface="+mn-cs"/>
              </a:rPr>
              <a:t>(de exemplu, actualizarea documentelor organizaționale sau individuale relevante, dacă este cazul) pornind de la impactul juridic al actualizării acestora, inclusiv recomandări privind actualizarea fișelor de post standardizate cu noile date obținute</a:t>
            </a:r>
            <a:r>
              <a:rPr kumimoji="0" lang="en-US" sz="1400" b="0" i="0" u="none" strike="noStrike" kern="0" cap="none" spc="0" normalizeH="0" baseline="0" noProof="0" dirty="0">
                <a:ln>
                  <a:noFill/>
                </a:ln>
                <a:solidFill>
                  <a:srgbClr val="000000"/>
                </a:solidFill>
                <a:effectLst/>
                <a:uLnTx/>
                <a:uFillTx/>
                <a:ea typeface="+mn-ea"/>
                <a:cs typeface="+mn-cs"/>
              </a:rPr>
              <a:t>.</a:t>
            </a:r>
            <a:endParaRPr kumimoji="0" lang="ro-RO" sz="1400"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4014325"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5</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5" y="3398115"/>
            <a:ext cx="7951390" cy="1364384"/>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Metodologie privind actualizarea periodică a cadrelor de competențe</a:t>
            </a: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734300"/>
            <a:ext cx="7951391" cy="13183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0000"/>
                </a:solidFill>
                <a:effectLst/>
                <a:uLnTx/>
                <a:uFillTx/>
                <a:ea typeface="+mn-ea"/>
                <a:cs typeface="Arial" panose="020B0604020202020204" pitchFamily="34" charset="0"/>
              </a:rPr>
              <a:t>Metodologia de actualizare periodică a cadrelor de competențe</a:t>
            </a:r>
          </a:p>
        </p:txBody>
      </p:sp>
      <p:sp>
        <p:nvSpPr>
          <p:cNvPr id="12" name="Rectangle 11">
            <a:extLst>
              <a:ext uri="{FF2B5EF4-FFF2-40B4-BE49-F238E27FC236}">
                <a16:creationId xmlns:a16="http://schemas.microsoft.com/office/drawing/2014/main" id="{679D7D3E-09AA-B577-C56D-70611F89CE4A}"/>
              </a:ext>
            </a:extLst>
          </p:cNvPr>
          <p:cNvSpPr/>
          <p:nvPr/>
        </p:nvSpPr>
        <p:spPr>
          <a:xfrm>
            <a:off x="457200" y="7734300"/>
            <a:ext cx="381301" cy="13183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13" name="TextBox 12">
            <a:extLst>
              <a:ext uri="{FF2B5EF4-FFF2-40B4-BE49-F238E27FC236}">
                <a16:creationId xmlns:a16="http://schemas.microsoft.com/office/drawing/2014/main" id="{C4AEBA87-9B51-AE55-DDB0-A7E2DA3CB6E1}"/>
              </a:ext>
            </a:extLst>
          </p:cNvPr>
          <p:cNvSpPr txBox="1"/>
          <p:nvPr/>
        </p:nvSpPr>
        <p:spPr>
          <a:xfrm>
            <a:off x="9346009" y="4991100"/>
            <a:ext cx="7951391" cy="259079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Argumente pentru inițierea propunerii de politică publică</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Scopul şi obiectivele propunerii de politică publică</a:t>
            </a:r>
            <a:r>
              <a:rPr kumimoji="0" lang="en-US" sz="1400" i="0" u="none" strike="noStrike" kern="0" cap="none" spc="0" normalizeH="0" baseline="0" noProof="0" dirty="0">
                <a:ln>
                  <a:noFill/>
                </a:ln>
                <a:solidFill>
                  <a:srgbClr val="000000"/>
                </a:solidFill>
                <a:effectLst/>
                <a:uLnTx/>
                <a:uFillTx/>
                <a:ea typeface="+mn-ea"/>
                <a:cs typeface="+mn-cs"/>
              </a:rPr>
              <a:t>;</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Descrierea opțiunilor de soluționare a problemei/problemelor identificate</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Identificarea şi evaluarea impactului</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Selectarea opțiunii</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Procesul de consultare publică</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Măsuri post-adoptare</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95C2F20A-7B4D-FE96-7DC7-9A9612319DD2}"/>
              </a:ext>
            </a:extLst>
          </p:cNvPr>
          <p:cNvSpPr txBox="1"/>
          <p:nvPr/>
        </p:nvSpPr>
        <p:spPr>
          <a:xfrm>
            <a:off x="12188739"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6</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5" name="Rectangle 14">
            <a:extLst>
              <a:ext uri="{FF2B5EF4-FFF2-40B4-BE49-F238E27FC236}">
                <a16:creationId xmlns:a16="http://schemas.microsoft.com/office/drawing/2014/main" id="{80368A31-4544-4B63-9575-468111346113}"/>
              </a:ext>
            </a:extLst>
          </p:cNvPr>
          <p:cNvSpPr>
            <a:spLocks/>
          </p:cNvSpPr>
          <p:nvPr/>
        </p:nvSpPr>
        <p:spPr>
          <a:xfrm>
            <a:off x="9346008" y="3398115"/>
            <a:ext cx="7951389" cy="1364384"/>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Elaborare document cu opțiuni de politică publică cu privire la clarificarea rolurilor specifice posturilor și simplificarea clasificării posturilor, extinderea utilizării cadrelor de competență pentru toate procesele de MRU pentru toate funcțiile publice, de la nivel central, teritorial și local, iar ulterior și pentru personalul contractual</a:t>
            </a:r>
          </a:p>
        </p:txBody>
      </p:sp>
      <p:sp>
        <p:nvSpPr>
          <p:cNvPr id="16" name="TextBox 15">
            <a:extLst>
              <a:ext uri="{FF2B5EF4-FFF2-40B4-BE49-F238E27FC236}">
                <a16:creationId xmlns:a16="http://schemas.microsoft.com/office/drawing/2014/main" id="{F2C9993E-D63E-7DC6-54EF-2F077D2784B5}"/>
              </a:ext>
            </a:extLst>
          </p:cNvPr>
          <p:cNvSpPr txBox="1"/>
          <p:nvPr/>
        </p:nvSpPr>
        <p:spPr>
          <a:xfrm>
            <a:off x="9346009" y="7734300"/>
            <a:ext cx="7951391" cy="13183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rgbClr val="000000"/>
                </a:solidFill>
                <a:effectLst/>
                <a:uLnTx/>
                <a:uFillTx/>
                <a:ea typeface="+mn-ea"/>
                <a:cs typeface="Arial" panose="020B0604020202020204" pitchFamily="34" charset="0"/>
              </a:rPr>
              <a:t>Document cu opțiuni de politică publică cu privire la clarificarea rolurilor specifice posturilor și simplificarea clasificării posturilor, extinderea utilizării cadrelor de competență pentru toate procesele de MRU pentru toate funcțiile publice, de la nivel central, teritorial și local, iar ulterior și pentru personalul contractual</a:t>
            </a:r>
          </a:p>
        </p:txBody>
      </p:sp>
    </p:spTree>
    <p:extLst>
      <p:ext uri="{BB962C8B-B14F-4D97-AF65-F5344CB8AC3E}">
        <p14:creationId xmlns:p14="http://schemas.microsoft.com/office/powerpoint/2010/main" val="374376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537</TotalTime>
  <Words>5683</Words>
  <Application>Microsoft Office PowerPoint</Application>
  <PresentationFormat>Custom</PresentationFormat>
  <Paragraphs>671</Paragraphs>
  <Slides>46</Slides>
  <Notes>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46</vt:i4>
      </vt:variant>
    </vt:vector>
  </HeadingPairs>
  <TitlesOfParts>
    <vt:vector size="61" baseType="lpstr">
      <vt:lpstr>Open Sans</vt:lpstr>
      <vt:lpstr>Georgia</vt:lpstr>
      <vt:lpstr>Aptos</vt:lpstr>
      <vt:lpstr>Arial</vt:lpstr>
      <vt:lpstr>Times New Roman</vt:lpstr>
      <vt:lpstr>EYInterstate Light</vt:lpstr>
      <vt:lpstr>Trebuchet MS</vt:lpstr>
      <vt:lpstr>Wingdings</vt:lpstr>
      <vt:lpstr>Yu Mincho</vt:lpstr>
      <vt:lpstr>Calibri</vt:lpstr>
      <vt:lpstr>EYInterstate</vt:lpstr>
      <vt:lpstr>Office Theme</vt:lpstr>
      <vt:lpstr>EY light background</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Ariana Dragoiu</dc:creator>
  <cp:lastModifiedBy>EY</cp:lastModifiedBy>
  <cp:revision>34</cp:revision>
  <dcterms:created xsi:type="dcterms:W3CDTF">2006-08-16T00:00:00Z</dcterms:created>
  <dcterms:modified xsi:type="dcterms:W3CDTF">2024-10-28T15:25:10Z</dcterms:modified>
  <dc:identifier>DAGQh32qHC8</dc:identifier>
</cp:coreProperties>
</file>