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83" r:id="rId4"/>
    <p:sldId id="279" r:id="rId5"/>
    <p:sldId id="271" r:id="rId6"/>
    <p:sldId id="280" r:id="rId7"/>
    <p:sldId id="281" r:id="rId8"/>
    <p:sldId id="286" r:id="rId9"/>
    <p:sldId id="287" r:id="rId10"/>
    <p:sldId id="290" r:id="rId11"/>
    <p:sldId id="291" r:id="rId12"/>
    <p:sldId id="292" r:id="rId13"/>
    <p:sldId id="293" r:id="rId14"/>
    <p:sldId id="289" r:id="rId15"/>
    <p:sldId id="285" r:id="rId1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F2EC67-EE1E-930E-5E5D-D9FC5A283001}" name="Madalina Chera" initials="MC" userId="S-1-5-21-1335690349-1632514493-598330653-17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890"/>
    <a:srgbClr val="38B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4" autoAdjust="0"/>
    <p:restoredTop sz="90767" autoAdjust="0"/>
  </p:normalViewPr>
  <p:slideViewPr>
    <p:cSldViewPr snapToGrid="0">
      <p:cViewPr varScale="1">
        <p:scale>
          <a:sx n="101" d="100"/>
          <a:sy n="101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6" Type="http://schemas.openxmlformats.org/officeDocument/2006/relationships/image" Target="../media/image35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6" Type="http://schemas.openxmlformats.org/officeDocument/2006/relationships/image" Target="../media/image35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9E05F-A765-4A08-A7F5-360578DB5549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DD9877B9-D77D-42BA-9C6D-9F8584A94EDC}">
      <dgm:prSet phldrT="[Text]" custT="1"/>
      <dgm:spPr/>
      <dgm:t>
        <a:bodyPr/>
        <a:lstStyle/>
        <a:p>
          <a:pPr algn="just"/>
          <a:r>
            <a:rPr lang="ro-RO" sz="1100" dirty="0"/>
            <a:t>    </a:t>
          </a:r>
          <a:r>
            <a:rPr lang="ro-RO" sz="1300" dirty="0"/>
            <a:t>Programul      Dezvoltare Durabilă</a:t>
          </a:r>
        </a:p>
      </dgm:t>
    </dgm:pt>
    <dgm:pt modelId="{5E330422-DB49-4CA3-AFF7-6882A969A03B}" type="parTrans" cxnId="{86DE4939-A0AF-4306-A4C2-E1A6238D8CDE}">
      <dgm:prSet/>
      <dgm:spPr/>
      <dgm:t>
        <a:bodyPr/>
        <a:lstStyle/>
        <a:p>
          <a:endParaRPr lang="ro-RO"/>
        </a:p>
      </dgm:t>
    </dgm:pt>
    <dgm:pt modelId="{33ACB829-12A2-4CE5-9EAC-3F5A85BED462}" type="sibTrans" cxnId="{86DE4939-A0AF-4306-A4C2-E1A6238D8CDE}">
      <dgm:prSet/>
      <dgm:spPr/>
      <dgm:t>
        <a:bodyPr/>
        <a:lstStyle/>
        <a:p>
          <a:endParaRPr lang="ro-RO"/>
        </a:p>
      </dgm:t>
    </dgm:pt>
    <dgm:pt modelId="{FCC494B7-2893-43FB-821D-F7450191DDC7}">
      <dgm:prSet phldrT="[Text]" custT="1"/>
      <dgm:spPr/>
      <dgm:t>
        <a:bodyPr/>
        <a:lstStyle/>
        <a:p>
          <a:pPr algn="ctr"/>
          <a:r>
            <a:rPr lang="ro-RO" sz="1200" dirty="0"/>
            <a:t>Programul Creștere Inteligentă,Digitalizare și Instrumente Financiare</a:t>
          </a:r>
        </a:p>
      </dgm:t>
    </dgm:pt>
    <dgm:pt modelId="{7EE0F7FF-DC74-498B-A826-E1635E50BB5E}" type="parTrans" cxnId="{5D6E7C39-E3EF-4D36-9B6E-20A3E437A756}">
      <dgm:prSet/>
      <dgm:spPr/>
      <dgm:t>
        <a:bodyPr/>
        <a:lstStyle/>
        <a:p>
          <a:endParaRPr lang="ro-RO"/>
        </a:p>
      </dgm:t>
    </dgm:pt>
    <dgm:pt modelId="{90A647F4-DD3D-45AC-A01B-0D2663997686}" type="sibTrans" cxnId="{5D6E7C39-E3EF-4D36-9B6E-20A3E437A756}">
      <dgm:prSet/>
      <dgm:spPr/>
      <dgm:t>
        <a:bodyPr/>
        <a:lstStyle/>
        <a:p>
          <a:endParaRPr lang="ro-RO"/>
        </a:p>
      </dgm:t>
    </dgm:pt>
    <dgm:pt modelId="{DB5C4492-6C34-4FCD-9706-48F5C8C9E119}">
      <dgm:prSet phldrT="[Text]" custT="1"/>
      <dgm:spPr/>
      <dgm:t>
        <a:bodyPr/>
        <a:lstStyle/>
        <a:p>
          <a:r>
            <a:rPr lang="ro-RO" sz="1600" dirty="0"/>
            <a:t>Programul Transport</a:t>
          </a:r>
        </a:p>
      </dgm:t>
    </dgm:pt>
    <dgm:pt modelId="{295C7640-CC32-4006-9000-E58E46F708A3}" type="parTrans" cxnId="{8E34FA24-A2F3-47B3-BEF5-995A19FC3D59}">
      <dgm:prSet/>
      <dgm:spPr/>
      <dgm:t>
        <a:bodyPr/>
        <a:lstStyle/>
        <a:p>
          <a:endParaRPr lang="ro-RO"/>
        </a:p>
      </dgm:t>
    </dgm:pt>
    <dgm:pt modelId="{47328443-6F46-4E39-BFF3-CF92FC5822CB}" type="sibTrans" cxnId="{8E34FA24-A2F3-47B3-BEF5-995A19FC3D59}">
      <dgm:prSet/>
      <dgm:spPr/>
      <dgm:t>
        <a:bodyPr/>
        <a:lstStyle/>
        <a:p>
          <a:endParaRPr lang="ro-RO"/>
        </a:p>
      </dgm:t>
    </dgm:pt>
    <dgm:pt modelId="{3DA24E2C-22A3-492D-8B0A-516A5884EF69}">
      <dgm:prSet phldrT="[Text]" custT="1"/>
      <dgm:spPr/>
      <dgm:t>
        <a:bodyPr/>
        <a:lstStyle/>
        <a:p>
          <a:r>
            <a:rPr lang="ro-RO" sz="1800" dirty="0"/>
            <a:t>Programul Sănătate</a:t>
          </a:r>
        </a:p>
      </dgm:t>
    </dgm:pt>
    <dgm:pt modelId="{7960071B-6044-47F2-B715-4A678D3E23EE}" type="parTrans" cxnId="{F022F9C8-A83C-49FB-8497-5F711721A208}">
      <dgm:prSet/>
      <dgm:spPr/>
      <dgm:t>
        <a:bodyPr/>
        <a:lstStyle/>
        <a:p>
          <a:endParaRPr lang="ro-RO"/>
        </a:p>
      </dgm:t>
    </dgm:pt>
    <dgm:pt modelId="{9BF96282-8E38-48AF-A924-57A119FB852E}" type="sibTrans" cxnId="{F022F9C8-A83C-49FB-8497-5F711721A208}">
      <dgm:prSet/>
      <dgm:spPr/>
      <dgm:t>
        <a:bodyPr/>
        <a:lstStyle/>
        <a:p>
          <a:endParaRPr lang="ro-RO"/>
        </a:p>
      </dgm:t>
    </dgm:pt>
    <dgm:pt modelId="{DC71DBA3-C0A5-4182-82D3-CCE60D604A8C}">
      <dgm:prSet phldrT="[Text]"/>
      <dgm:spPr/>
      <dgm:t>
        <a:bodyPr/>
        <a:lstStyle/>
        <a:p>
          <a:r>
            <a:rPr lang="ro-RO" dirty="0"/>
            <a:t>Programul Educație și Ocupare</a:t>
          </a:r>
        </a:p>
      </dgm:t>
    </dgm:pt>
    <dgm:pt modelId="{B77BB69B-C84D-450C-A48E-EB4674D2BCC2}" type="parTrans" cxnId="{CBE25315-8563-4AA9-805E-A06BC5CE9C7D}">
      <dgm:prSet/>
      <dgm:spPr/>
      <dgm:t>
        <a:bodyPr/>
        <a:lstStyle/>
        <a:p>
          <a:endParaRPr lang="ro-RO"/>
        </a:p>
      </dgm:t>
    </dgm:pt>
    <dgm:pt modelId="{5E7697CA-7483-416A-80DA-C54BD7C277AC}" type="sibTrans" cxnId="{CBE25315-8563-4AA9-805E-A06BC5CE9C7D}">
      <dgm:prSet/>
      <dgm:spPr/>
      <dgm:t>
        <a:bodyPr/>
        <a:lstStyle/>
        <a:p>
          <a:endParaRPr lang="ro-RO"/>
        </a:p>
      </dgm:t>
    </dgm:pt>
    <dgm:pt modelId="{ACE0E194-A512-45DE-8B1B-4189392FB6D5}">
      <dgm:prSet phldrT="[Text]"/>
      <dgm:spPr/>
      <dgm:t>
        <a:bodyPr/>
        <a:lstStyle/>
        <a:p>
          <a:r>
            <a:rPr lang="ro-RO" dirty="0"/>
            <a:t>Programul Incluziune și Demnitate Socială</a:t>
          </a:r>
        </a:p>
      </dgm:t>
    </dgm:pt>
    <dgm:pt modelId="{B1AF1FE6-CD05-463A-8D28-4E613A340F46}" type="parTrans" cxnId="{3F87C29E-9A6F-4445-A33F-74036AF49E8D}">
      <dgm:prSet/>
      <dgm:spPr/>
      <dgm:t>
        <a:bodyPr/>
        <a:lstStyle/>
        <a:p>
          <a:endParaRPr lang="ro-RO"/>
        </a:p>
      </dgm:t>
    </dgm:pt>
    <dgm:pt modelId="{8691B86D-CFBE-4520-A337-A9CF33EBD620}" type="sibTrans" cxnId="{3F87C29E-9A6F-4445-A33F-74036AF49E8D}">
      <dgm:prSet/>
      <dgm:spPr/>
      <dgm:t>
        <a:bodyPr/>
        <a:lstStyle/>
        <a:p>
          <a:endParaRPr lang="ro-RO"/>
        </a:p>
      </dgm:t>
    </dgm:pt>
    <dgm:pt modelId="{B41DE5FF-F932-437B-99B8-561AA5807948}">
      <dgm:prSet phldrT="[Text]"/>
      <dgm:spPr/>
      <dgm:t>
        <a:bodyPr/>
        <a:lstStyle/>
        <a:p>
          <a:r>
            <a:rPr lang="ro-RO" dirty="0"/>
            <a:t>Programul Tranziție Justă</a:t>
          </a:r>
        </a:p>
      </dgm:t>
    </dgm:pt>
    <dgm:pt modelId="{30850D0D-6985-4CC6-A4D7-CBB86C7D06BA}" type="parTrans" cxnId="{712F41BE-1292-4B8A-9C7E-82B837A608BC}">
      <dgm:prSet/>
      <dgm:spPr/>
      <dgm:t>
        <a:bodyPr/>
        <a:lstStyle/>
        <a:p>
          <a:endParaRPr lang="ro-RO"/>
        </a:p>
      </dgm:t>
    </dgm:pt>
    <dgm:pt modelId="{369C5FD1-0F96-4AD9-AF33-7CF818E5051B}" type="sibTrans" cxnId="{712F41BE-1292-4B8A-9C7E-82B837A608BC}">
      <dgm:prSet/>
      <dgm:spPr/>
      <dgm:t>
        <a:bodyPr/>
        <a:lstStyle/>
        <a:p>
          <a:endParaRPr lang="ro-RO"/>
        </a:p>
      </dgm:t>
    </dgm:pt>
    <dgm:pt modelId="{8FC49340-1130-4B7C-A067-BAEC36BA8396}">
      <dgm:prSet custT="1"/>
      <dgm:spPr/>
      <dgm:t>
        <a:bodyPr/>
        <a:lstStyle/>
        <a:p>
          <a:r>
            <a:rPr lang="ro-RO" sz="1600" dirty="0"/>
            <a:t>Apă și Apă uzată</a:t>
          </a:r>
        </a:p>
      </dgm:t>
    </dgm:pt>
    <dgm:pt modelId="{8FC653B1-006D-4A70-80A3-2FC883ACC20F}" type="parTrans" cxnId="{AF5749D5-3703-4D81-B08F-493B105BC039}">
      <dgm:prSet/>
      <dgm:spPr/>
      <dgm:t>
        <a:bodyPr/>
        <a:lstStyle/>
        <a:p>
          <a:endParaRPr lang="ro-RO"/>
        </a:p>
      </dgm:t>
    </dgm:pt>
    <dgm:pt modelId="{232BBD96-04A2-450C-BEBB-B16B39037D6E}" type="sibTrans" cxnId="{AF5749D5-3703-4D81-B08F-493B105BC039}">
      <dgm:prSet/>
      <dgm:spPr/>
      <dgm:t>
        <a:bodyPr/>
        <a:lstStyle/>
        <a:p>
          <a:endParaRPr lang="ro-RO"/>
        </a:p>
      </dgm:t>
    </dgm:pt>
    <dgm:pt modelId="{2FC5F885-525C-4839-BCC5-3F9DA9352A60}">
      <dgm:prSet custT="1"/>
      <dgm:spPr/>
      <dgm:t>
        <a:bodyPr/>
        <a:lstStyle/>
        <a:p>
          <a:r>
            <a:rPr lang="ro-RO" sz="1600" dirty="0"/>
            <a:t>Gestionare riscuri</a:t>
          </a:r>
        </a:p>
      </dgm:t>
    </dgm:pt>
    <dgm:pt modelId="{D0BF6980-AD66-4B8C-B6DF-7499625146D2}" type="parTrans" cxnId="{C5FEDB3C-4B3D-4076-A1D8-CDDA7F68D91F}">
      <dgm:prSet/>
      <dgm:spPr/>
      <dgm:t>
        <a:bodyPr/>
        <a:lstStyle/>
        <a:p>
          <a:endParaRPr lang="ro-RO"/>
        </a:p>
      </dgm:t>
    </dgm:pt>
    <dgm:pt modelId="{1C2B3D06-F1DA-415C-812A-71977B8A77B9}" type="sibTrans" cxnId="{C5FEDB3C-4B3D-4076-A1D8-CDDA7F68D91F}">
      <dgm:prSet/>
      <dgm:spPr/>
      <dgm:t>
        <a:bodyPr/>
        <a:lstStyle/>
        <a:p>
          <a:endParaRPr lang="ro-RO"/>
        </a:p>
      </dgm:t>
    </dgm:pt>
    <dgm:pt modelId="{E763CAA9-11C9-49FD-B86D-087C8FCD35F1}">
      <dgm:prSet custT="1"/>
      <dgm:spPr/>
      <dgm:t>
        <a:bodyPr/>
        <a:lstStyle/>
        <a:p>
          <a:r>
            <a:rPr lang="ro-RO" sz="1600" dirty="0"/>
            <a:t>Deșeuri</a:t>
          </a:r>
        </a:p>
      </dgm:t>
    </dgm:pt>
    <dgm:pt modelId="{9A93DB01-EA7E-48C4-89FC-7962FA4CC679}" type="parTrans" cxnId="{524947F0-3644-4303-97FA-74180F246092}">
      <dgm:prSet/>
      <dgm:spPr/>
      <dgm:t>
        <a:bodyPr/>
        <a:lstStyle/>
        <a:p>
          <a:endParaRPr lang="ro-RO"/>
        </a:p>
      </dgm:t>
    </dgm:pt>
    <dgm:pt modelId="{80DF0028-4EBB-41B5-8459-43AAD85656B5}" type="sibTrans" cxnId="{524947F0-3644-4303-97FA-74180F246092}">
      <dgm:prSet/>
      <dgm:spPr/>
      <dgm:t>
        <a:bodyPr/>
        <a:lstStyle/>
        <a:p>
          <a:endParaRPr lang="ro-RO"/>
        </a:p>
      </dgm:t>
    </dgm:pt>
    <dgm:pt modelId="{25587804-6A51-4946-9EEF-BFD07A9A95A1}">
      <dgm:prSet custT="1"/>
      <dgm:spPr/>
      <dgm:t>
        <a:bodyPr/>
        <a:lstStyle/>
        <a:p>
          <a:r>
            <a:rPr lang="ro-RO" sz="1600" dirty="0"/>
            <a:t>Energie</a:t>
          </a:r>
        </a:p>
      </dgm:t>
    </dgm:pt>
    <dgm:pt modelId="{A20B9B50-6EE1-47FE-A951-FEACC5ED07F9}" type="parTrans" cxnId="{6675890B-6F16-44DA-8FAA-918FD366738C}">
      <dgm:prSet/>
      <dgm:spPr/>
      <dgm:t>
        <a:bodyPr/>
        <a:lstStyle/>
        <a:p>
          <a:endParaRPr lang="ro-RO"/>
        </a:p>
      </dgm:t>
    </dgm:pt>
    <dgm:pt modelId="{B6E3EB4E-A90C-44B3-B07A-B4E9D8C79B9E}" type="sibTrans" cxnId="{6675890B-6F16-44DA-8FAA-918FD366738C}">
      <dgm:prSet/>
      <dgm:spPr/>
      <dgm:t>
        <a:bodyPr/>
        <a:lstStyle/>
        <a:p>
          <a:endParaRPr lang="ro-RO"/>
        </a:p>
      </dgm:t>
    </dgm:pt>
    <dgm:pt modelId="{08992B77-ECC7-4BDB-B5F5-E070DF71973F}">
      <dgm:prSet custT="1"/>
      <dgm:spPr/>
      <dgm:t>
        <a:bodyPr/>
        <a:lstStyle/>
        <a:p>
          <a:r>
            <a:rPr lang="ro-RO" sz="1600" dirty="0"/>
            <a:t>Biodiversitate</a:t>
          </a:r>
        </a:p>
      </dgm:t>
    </dgm:pt>
    <dgm:pt modelId="{E483BD00-71F3-40D1-B4B9-D4068385A4A8}" type="parTrans" cxnId="{15D215EB-8800-4E39-BABF-B02CE4627D36}">
      <dgm:prSet/>
      <dgm:spPr/>
      <dgm:t>
        <a:bodyPr/>
        <a:lstStyle/>
        <a:p>
          <a:endParaRPr lang="ro-RO"/>
        </a:p>
      </dgm:t>
    </dgm:pt>
    <dgm:pt modelId="{17E670AB-9D13-4328-98C1-117A1D855376}" type="sibTrans" cxnId="{15D215EB-8800-4E39-BABF-B02CE4627D36}">
      <dgm:prSet/>
      <dgm:spPr/>
      <dgm:t>
        <a:bodyPr/>
        <a:lstStyle/>
        <a:p>
          <a:endParaRPr lang="ro-RO"/>
        </a:p>
      </dgm:t>
    </dgm:pt>
    <dgm:pt modelId="{CD402D85-2E24-4332-A6A6-CF1BF88C69A4}">
      <dgm:prSet custT="1"/>
      <dgm:spPr/>
      <dgm:t>
        <a:bodyPr/>
        <a:lstStyle/>
        <a:p>
          <a:r>
            <a:rPr lang="ro-RO" sz="1800" dirty="0"/>
            <a:t>Digitalizare &amp;CDI</a:t>
          </a:r>
        </a:p>
      </dgm:t>
    </dgm:pt>
    <dgm:pt modelId="{9DC2079C-92C4-4728-B928-A1077698DF6F}" type="parTrans" cxnId="{FAC982B3-EB37-4DEB-B7D5-B127432D7DA2}">
      <dgm:prSet/>
      <dgm:spPr/>
      <dgm:t>
        <a:bodyPr/>
        <a:lstStyle/>
        <a:p>
          <a:endParaRPr lang="ro-RO"/>
        </a:p>
      </dgm:t>
    </dgm:pt>
    <dgm:pt modelId="{255DE17C-9F73-41B4-A624-1CD276DDA33E}" type="sibTrans" cxnId="{FAC982B3-EB37-4DEB-B7D5-B127432D7DA2}">
      <dgm:prSet/>
      <dgm:spPr/>
      <dgm:t>
        <a:bodyPr/>
        <a:lstStyle/>
        <a:p>
          <a:endParaRPr lang="ro-RO"/>
        </a:p>
      </dgm:t>
    </dgm:pt>
    <dgm:pt modelId="{F878EF3D-76E5-4A65-9EA6-7C8E1A494C4D}">
      <dgm:prSet custT="1"/>
      <dgm:spPr/>
      <dgm:t>
        <a:bodyPr/>
        <a:lstStyle/>
        <a:p>
          <a:r>
            <a:rPr lang="ro-RO" sz="1800" dirty="0"/>
            <a:t>Transport </a:t>
          </a:r>
        </a:p>
      </dgm:t>
    </dgm:pt>
    <dgm:pt modelId="{535DC5B8-2109-4C40-B86D-41332C9EB4FB}" type="parTrans" cxnId="{CC8A7C60-A728-4271-8749-C27D6E9D2517}">
      <dgm:prSet/>
      <dgm:spPr/>
      <dgm:t>
        <a:bodyPr/>
        <a:lstStyle/>
        <a:p>
          <a:endParaRPr lang="ro-RO"/>
        </a:p>
      </dgm:t>
    </dgm:pt>
    <dgm:pt modelId="{F8691853-2CC7-4ECE-BBBC-F3F52068A7EA}" type="sibTrans" cxnId="{CC8A7C60-A728-4271-8749-C27D6E9D2517}">
      <dgm:prSet/>
      <dgm:spPr/>
      <dgm:t>
        <a:bodyPr/>
        <a:lstStyle/>
        <a:p>
          <a:endParaRPr lang="ro-RO"/>
        </a:p>
      </dgm:t>
    </dgm:pt>
    <dgm:pt modelId="{07BD66E3-2119-47B7-86ED-85CADF42073C}">
      <dgm:prSet custT="1"/>
      <dgm:spPr/>
      <dgm:t>
        <a:bodyPr/>
        <a:lstStyle/>
        <a:p>
          <a:r>
            <a:rPr lang="ro-RO" sz="1800" dirty="0"/>
            <a:t>Sănătate</a:t>
          </a:r>
          <a:r>
            <a:rPr lang="ro-RO" sz="1600" dirty="0"/>
            <a:t> </a:t>
          </a:r>
        </a:p>
      </dgm:t>
    </dgm:pt>
    <dgm:pt modelId="{0DCCD4A7-A072-4757-8ADC-6673E60E986A}" type="parTrans" cxnId="{7A1CC78C-6BA0-4475-A2C0-B9FEED8942F4}">
      <dgm:prSet/>
      <dgm:spPr/>
      <dgm:t>
        <a:bodyPr/>
        <a:lstStyle/>
        <a:p>
          <a:endParaRPr lang="ro-RO"/>
        </a:p>
      </dgm:t>
    </dgm:pt>
    <dgm:pt modelId="{85693986-33D7-4AAD-A17A-F9EC31967450}" type="sibTrans" cxnId="{7A1CC78C-6BA0-4475-A2C0-B9FEED8942F4}">
      <dgm:prSet/>
      <dgm:spPr/>
      <dgm:t>
        <a:bodyPr/>
        <a:lstStyle/>
        <a:p>
          <a:endParaRPr lang="ro-RO"/>
        </a:p>
      </dgm:t>
    </dgm:pt>
    <dgm:pt modelId="{5A40AEB2-A0C0-430F-8573-06AAE1FF9689}">
      <dgm:prSet custT="1"/>
      <dgm:spPr/>
      <dgm:t>
        <a:bodyPr/>
        <a:lstStyle/>
        <a:p>
          <a:r>
            <a:rPr lang="ro-RO" sz="1800" dirty="0"/>
            <a:t>Educație</a:t>
          </a:r>
        </a:p>
      </dgm:t>
    </dgm:pt>
    <dgm:pt modelId="{C042DEF5-2648-4B17-A444-F00E32DDE78A}" type="parTrans" cxnId="{44DF5147-FED4-4777-B042-AA6E5E79E023}">
      <dgm:prSet/>
      <dgm:spPr/>
      <dgm:t>
        <a:bodyPr/>
        <a:lstStyle/>
        <a:p>
          <a:endParaRPr lang="ro-RO"/>
        </a:p>
      </dgm:t>
    </dgm:pt>
    <dgm:pt modelId="{06D3F9BC-B758-4B92-AD4A-32B367D54142}" type="sibTrans" cxnId="{44DF5147-FED4-4777-B042-AA6E5E79E023}">
      <dgm:prSet/>
      <dgm:spPr/>
      <dgm:t>
        <a:bodyPr/>
        <a:lstStyle/>
        <a:p>
          <a:endParaRPr lang="ro-RO"/>
        </a:p>
      </dgm:t>
    </dgm:pt>
    <dgm:pt modelId="{76BB6DBE-EAE3-47C0-B9DF-EC60540D3626}">
      <dgm:prSet custT="1"/>
      <dgm:spPr/>
      <dgm:t>
        <a:bodyPr/>
        <a:lstStyle/>
        <a:p>
          <a:r>
            <a:rPr lang="ro-RO" sz="1800" dirty="0"/>
            <a:t>Ocupare </a:t>
          </a:r>
        </a:p>
      </dgm:t>
    </dgm:pt>
    <dgm:pt modelId="{E0607295-74E1-4282-8824-99CAD3E597CF}" type="parTrans" cxnId="{417D2DDB-0688-4C13-8BA0-3EA580256E3F}">
      <dgm:prSet/>
      <dgm:spPr/>
      <dgm:t>
        <a:bodyPr/>
        <a:lstStyle/>
        <a:p>
          <a:endParaRPr lang="ro-RO"/>
        </a:p>
      </dgm:t>
    </dgm:pt>
    <dgm:pt modelId="{6880A8DB-0F32-4982-8323-F85FBC9974F1}" type="sibTrans" cxnId="{417D2DDB-0688-4C13-8BA0-3EA580256E3F}">
      <dgm:prSet/>
      <dgm:spPr/>
      <dgm:t>
        <a:bodyPr/>
        <a:lstStyle/>
        <a:p>
          <a:endParaRPr lang="ro-RO"/>
        </a:p>
      </dgm:t>
    </dgm:pt>
    <dgm:pt modelId="{E990D15E-EE1D-4CE4-A532-A80D4E61D9CD}">
      <dgm:prSet custT="1"/>
      <dgm:spPr/>
      <dgm:t>
        <a:bodyPr/>
        <a:lstStyle/>
        <a:p>
          <a:r>
            <a:rPr lang="ro-RO" sz="1800" dirty="0"/>
            <a:t>Protecție socială</a:t>
          </a:r>
        </a:p>
      </dgm:t>
    </dgm:pt>
    <dgm:pt modelId="{0A992962-558E-4B64-A253-ADDC320BE462}" type="parTrans" cxnId="{BB3EAE3B-4DE4-4C63-8AEB-F2620A79C0C1}">
      <dgm:prSet/>
      <dgm:spPr/>
      <dgm:t>
        <a:bodyPr/>
        <a:lstStyle/>
        <a:p>
          <a:endParaRPr lang="ro-RO"/>
        </a:p>
      </dgm:t>
    </dgm:pt>
    <dgm:pt modelId="{EEBE4DEE-2526-4E38-A551-3D5155949683}" type="sibTrans" cxnId="{BB3EAE3B-4DE4-4C63-8AEB-F2620A79C0C1}">
      <dgm:prSet/>
      <dgm:spPr/>
      <dgm:t>
        <a:bodyPr/>
        <a:lstStyle/>
        <a:p>
          <a:endParaRPr lang="ro-RO"/>
        </a:p>
      </dgm:t>
    </dgm:pt>
    <dgm:pt modelId="{BAA19C0A-BEA8-4E77-95BC-E82AC9AF8B8D}">
      <dgm:prSet custT="1"/>
      <dgm:spPr/>
      <dgm:t>
        <a:bodyPr/>
        <a:lstStyle/>
        <a:p>
          <a:endParaRPr lang="ro-RO" sz="1600" dirty="0"/>
        </a:p>
      </dgm:t>
    </dgm:pt>
    <dgm:pt modelId="{0141DE49-8529-4B21-B570-64BA3163F51A}" type="parTrans" cxnId="{6D1E47AA-8D82-4E9D-8641-A0E10875D48D}">
      <dgm:prSet/>
      <dgm:spPr/>
      <dgm:t>
        <a:bodyPr/>
        <a:lstStyle/>
        <a:p>
          <a:endParaRPr lang="ro-RO"/>
        </a:p>
      </dgm:t>
    </dgm:pt>
    <dgm:pt modelId="{775FC68D-3D80-4E02-B9AC-43F5DC7B0EDF}" type="sibTrans" cxnId="{6D1E47AA-8D82-4E9D-8641-A0E10875D48D}">
      <dgm:prSet/>
      <dgm:spPr/>
      <dgm:t>
        <a:bodyPr/>
        <a:lstStyle/>
        <a:p>
          <a:endParaRPr lang="ro-RO"/>
        </a:p>
      </dgm:t>
    </dgm:pt>
    <dgm:pt modelId="{98F16511-65C0-4DB7-BF0A-1E169EE163A9}">
      <dgm:prSet custT="1"/>
      <dgm:spPr/>
      <dgm:t>
        <a:bodyPr/>
        <a:lstStyle/>
        <a:p>
          <a:endParaRPr lang="ro-RO" sz="1600" dirty="0"/>
        </a:p>
      </dgm:t>
    </dgm:pt>
    <dgm:pt modelId="{8A3D727E-DB88-4582-993E-7572169EFE2E}" type="parTrans" cxnId="{307137E5-73CC-4F9D-9852-B2AB62F5C40E}">
      <dgm:prSet/>
      <dgm:spPr/>
      <dgm:t>
        <a:bodyPr/>
        <a:lstStyle/>
        <a:p>
          <a:endParaRPr lang="ro-RO"/>
        </a:p>
      </dgm:t>
    </dgm:pt>
    <dgm:pt modelId="{E51A8D08-CD77-4E9C-9703-9657BF10C2AF}" type="sibTrans" cxnId="{307137E5-73CC-4F9D-9852-B2AB62F5C40E}">
      <dgm:prSet/>
      <dgm:spPr/>
      <dgm:t>
        <a:bodyPr/>
        <a:lstStyle/>
        <a:p>
          <a:endParaRPr lang="ro-RO"/>
        </a:p>
      </dgm:t>
    </dgm:pt>
    <dgm:pt modelId="{D551888D-A437-4E89-B8A4-17E26B1D0599}">
      <dgm:prSet custT="1"/>
      <dgm:spPr/>
      <dgm:t>
        <a:bodyPr/>
        <a:lstStyle/>
        <a:p>
          <a:endParaRPr lang="ro-RO" sz="1600" dirty="0"/>
        </a:p>
      </dgm:t>
    </dgm:pt>
    <dgm:pt modelId="{5BEF4E49-5F6D-4F40-BD34-0F8D8E7337B8}" type="parTrans" cxnId="{CF92BA1B-F629-48D3-9771-38F3A18CDA3D}">
      <dgm:prSet/>
      <dgm:spPr/>
      <dgm:t>
        <a:bodyPr/>
        <a:lstStyle/>
        <a:p>
          <a:endParaRPr lang="ro-RO"/>
        </a:p>
      </dgm:t>
    </dgm:pt>
    <dgm:pt modelId="{73957437-A2FD-4F34-BE65-06E3C473DE30}" type="sibTrans" cxnId="{CF92BA1B-F629-48D3-9771-38F3A18CDA3D}">
      <dgm:prSet/>
      <dgm:spPr/>
      <dgm:t>
        <a:bodyPr/>
        <a:lstStyle/>
        <a:p>
          <a:endParaRPr lang="ro-RO"/>
        </a:p>
      </dgm:t>
    </dgm:pt>
    <dgm:pt modelId="{DFADDDA5-7068-4F2D-A023-66408E4FC9EA}">
      <dgm:prSet custT="1"/>
      <dgm:spPr/>
      <dgm:t>
        <a:bodyPr/>
        <a:lstStyle/>
        <a:p>
          <a:r>
            <a:rPr lang="ro-RO" sz="1800" dirty="0"/>
            <a:t>Tranziție Justă</a:t>
          </a:r>
        </a:p>
      </dgm:t>
    </dgm:pt>
    <dgm:pt modelId="{95AD8313-0F1D-49C8-9E4A-FB0CFFC32E58}" type="parTrans" cxnId="{395B8024-F6F2-4E93-9A90-4A791A97F136}">
      <dgm:prSet/>
      <dgm:spPr/>
      <dgm:t>
        <a:bodyPr/>
        <a:lstStyle/>
        <a:p>
          <a:endParaRPr lang="ro-RO"/>
        </a:p>
      </dgm:t>
    </dgm:pt>
    <dgm:pt modelId="{554F8D32-BD5E-464F-B92E-70241963CCA5}" type="sibTrans" cxnId="{395B8024-F6F2-4E93-9A90-4A791A97F136}">
      <dgm:prSet/>
      <dgm:spPr/>
      <dgm:t>
        <a:bodyPr/>
        <a:lstStyle/>
        <a:p>
          <a:endParaRPr lang="ro-RO"/>
        </a:p>
      </dgm:t>
    </dgm:pt>
    <dgm:pt modelId="{2C5CB7BB-DC39-4361-B35F-13B5D2C9A699}">
      <dgm:prSet custT="1"/>
      <dgm:spPr/>
      <dgm:t>
        <a:bodyPr/>
        <a:lstStyle/>
        <a:p>
          <a:endParaRPr lang="ro-RO" sz="1600" dirty="0"/>
        </a:p>
      </dgm:t>
    </dgm:pt>
    <dgm:pt modelId="{266B28AC-D81C-4BB1-BECB-ED0F386A0786}" type="parTrans" cxnId="{E0D8B08E-6D4D-4D18-A99C-A573F407678B}">
      <dgm:prSet/>
      <dgm:spPr/>
      <dgm:t>
        <a:bodyPr/>
        <a:lstStyle/>
        <a:p>
          <a:endParaRPr lang="ro-RO"/>
        </a:p>
      </dgm:t>
    </dgm:pt>
    <dgm:pt modelId="{D697698F-203A-47E1-80DA-8A63EF495603}" type="sibTrans" cxnId="{E0D8B08E-6D4D-4D18-A99C-A573F407678B}">
      <dgm:prSet/>
      <dgm:spPr/>
      <dgm:t>
        <a:bodyPr/>
        <a:lstStyle/>
        <a:p>
          <a:endParaRPr lang="ro-RO"/>
        </a:p>
      </dgm:t>
    </dgm:pt>
    <dgm:pt modelId="{7E82266B-0F7F-4858-AC2F-82160ECDC0C5}">
      <dgm:prSet custT="1"/>
      <dgm:spPr/>
      <dgm:t>
        <a:bodyPr/>
        <a:lstStyle/>
        <a:p>
          <a:endParaRPr lang="ro-RO" sz="1600" dirty="0"/>
        </a:p>
      </dgm:t>
    </dgm:pt>
    <dgm:pt modelId="{7DB5942B-FC6E-4CA0-AF04-DEDE72A0E06E}" type="parTrans" cxnId="{E8D2532E-FF77-495D-AC4F-E66E2053817C}">
      <dgm:prSet/>
      <dgm:spPr/>
      <dgm:t>
        <a:bodyPr/>
        <a:lstStyle/>
        <a:p>
          <a:endParaRPr lang="ro-RO"/>
        </a:p>
      </dgm:t>
    </dgm:pt>
    <dgm:pt modelId="{F4D86380-2801-4013-BD12-ACCB258898D8}" type="sibTrans" cxnId="{E8D2532E-FF77-495D-AC4F-E66E2053817C}">
      <dgm:prSet/>
      <dgm:spPr/>
      <dgm:t>
        <a:bodyPr/>
        <a:lstStyle/>
        <a:p>
          <a:endParaRPr lang="ro-RO"/>
        </a:p>
      </dgm:t>
    </dgm:pt>
    <dgm:pt modelId="{0AE7B95C-EE11-4867-B3B2-5ADD3AE6C8CF}">
      <dgm:prSet custT="1"/>
      <dgm:spPr/>
      <dgm:t>
        <a:bodyPr/>
        <a:lstStyle/>
        <a:p>
          <a:endParaRPr lang="ro-RO" sz="1600" dirty="0"/>
        </a:p>
      </dgm:t>
    </dgm:pt>
    <dgm:pt modelId="{FFF73983-7FCA-4A4B-A6B4-07FC852520FB}" type="parTrans" cxnId="{9484AFEC-41B5-47C3-B4B9-405D538FB574}">
      <dgm:prSet/>
      <dgm:spPr/>
      <dgm:t>
        <a:bodyPr/>
        <a:lstStyle/>
        <a:p>
          <a:endParaRPr lang="ro-RO"/>
        </a:p>
      </dgm:t>
    </dgm:pt>
    <dgm:pt modelId="{B6DEF70A-6261-41A1-B524-74A2C912DB73}" type="sibTrans" cxnId="{9484AFEC-41B5-47C3-B4B9-405D538FB574}">
      <dgm:prSet/>
      <dgm:spPr/>
      <dgm:t>
        <a:bodyPr/>
        <a:lstStyle/>
        <a:p>
          <a:endParaRPr lang="ro-RO"/>
        </a:p>
      </dgm:t>
    </dgm:pt>
    <dgm:pt modelId="{75120931-4046-4A1A-B9D6-D4730B430DD5}">
      <dgm:prSet custT="1"/>
      <dgm:spPr/>
      <dgm:t>
        <a:bodyPr/>
        <a:lstStyle/>
        <a:p>
          <a:endParaRPr lang="ro-RO" sz="1600" dirty="0"/>
        </a:p>
      </dgm:t>
    </dgm:pt>
    <dgm:pt modelId="{32CA5E2D-3B40-43D3-AF03-5DB10199AA7D}" type="parTrans" cxnId="{3D4D11E3-9195-453F-BA80-6A24CBED66E4}">
      <dgm:prSet/>
      <dgm:spPr/>
      <dgm:t>
        <a:bodyPr/>
        <a:lstStyle/>
        <a:p>
          <a:endParaRPr lang="ro-RO"/>
        </a:p>
      </dgm:t>
    </dgm:pt>
    <dgm:pt modelId="{FC28BE0F-4AFD-4BAD-8F1F-1E3049394656}" type="sibTrans" cxnId="{3D4D11E3-9195-453F-BA80-6A24CBED66E4}">
      <dgm:prSet/>
      <dgm:spPr/>
      <dgm:t>
        <a:bodyPr/>
        <a:lstStyle/>
        <a:p>
          <a:endParaRPr lang="ro-RO"/>
        </a:p>
      </dgm:t>
    </dgm:pt>
    <dgm:pt modelId="{3C99C2CC-7B2F-4A39-BA44-FA11DAE8C476}">
      <dgm:prSet phldrT="[Text]"/>
      <dgm:spPr/>
      <dgm:t>
        <a:bodyPr/>
        <a:lstStyle/>
        <a:p>
          <a:r>
            <a:rPr lang="ro-RO" dirty="0"/>
            <a:t>Programul Asistență Tehnică</a:t>
          </a:r>
        </a:p>
      </dgm:t>
    </dgm:pt>
    <dgm:pt modelId="{C83983F6-9091-484E-BECB-4AA9BEC2DDBA}" type="parTrans" cxnId="{F2606346-FC9E-4E2C-A9CC-079AF0E72957}">
      <dgm:prSet/>
      <dgm:spPr/>
      <dgm:t>
        <a:bodyPr/>
        <a:lstStyle/>
        <a:p>
          <a:endParaRPr lang="ro-RO"/>
        </a:p>
      </dgm:t>
    </dgm:pt>
    <dgm:pt modelId="{4FA6A43D-A96C-4711-B494-72F6EFA5DF34}" type="sibTrans" cxnId="{F2606346-FC9E-4E2C-A9CC-079AF0E72957}">
      <dgm:prSet/>
      <dgm:spPr/>
      <dgm:t>
        <a:bodyPr/>
        <a:lstStyle/>
        <a:p>
          <a:endParaRPr lang="ro-RO"/>
        </a:p>
      </dgm:t>
    </dgm:pt>
    <dgm:pt modelId="{9E60817A-2C2E-4AAD-8A83-C54ED691AC6C}">
      <dgm:prSet custT="1"/>
      <dgm:spPr/>
      <dgm:t>
        <a:bodyPr/>
        <a:lstStyle/>
        <a:p>
          <a:r>
            <a:rPr lang="ro-RO" sz="1800" dirty="0"/>
            <a:t>Sistemul de Management și Control</a:t>
          </a:r>
        </a:p>
      </dgm:t>
    </dgm:pt>
    <dgm:pt modelId="{38B37289-9A62-42E2-B83B-22CE9F1F562F}" type="parTrans" cxnId="{34BC2A31-283C-4CEC-8FEF-5260413521C8}">
      <dgm:prSet/>
      <dgm:spPr/>
      <dgm:t>
        <a:bodyPr/>
        <a:lstStyle/>
        <a:p>
          <a:endParaRPr lang="ro-RO"/>
        </a:p>
      </dgm:t>
    </dgm:pt>
    <dgm:pt modelId="{E686FE16-C9D2-4F4E-983A-583E740152B0}" type="sibTrans" cxnId="{34BC2A31-283C-4CEC-8FEF-5260413521C8}">
      <dgm:prSet/>
      <dgm:spPr/>
      <dgm:t>
        <a:bodyPr/>
        <a:lstStyle/>
        <a:p>
          <a:endParaRPr lang="ro-RO"/>
        </a:p>
      </dgm:t>
    </dgm:pt>
    <dgm:pt modelId="{84FD6C75-E489-4854-B948-3A7273CF23A7}">
      <dgm:prSet custT="1"/>
      <dgm:spPr/>
      <dgm:t>
        <a:bodyPr/>
        <a:lstStyle/>
        <a:p>
          <a:endParaRPr lang="ro-RO" sz="1800" dirty="0"/>
        </a:p>
      </dgm:t>
    </dgm:pt>
    <dgm:pt modelId="{134D125F-40DD-43E8-8570-D6EEE8B58116}" type="parTrans" cxnId="{86297051-69A1-42C6-8698-D6ADBB24A680}">
      <dgm:prSet/>
      <dgm:spPr/>
      <dgm:t>
        <a:bodyPr/>
        <a:lstStyle/>
        <a:p>
          <a:endParaRPr lang="ro-RO"/>
        </a:p>
      </dgm:t>
    </dgm:pt>
    <dgm:pt modelId="{2FB1D44C-FDBC-4E41-81E5-85DDDDB569EF}" type="sibTrans" cxnId="{86297051-69A1-42C6-8698-D6ADBB24A680}">
      <dgm:prSet/>
      <dgm:spPr/>
      <dgm:t>
        <a:bodyPr/>
        <a:lstStyle/>
        <a:p>
          <a:endParaRPr lang="ro-RO"/>
        </a:p>
      </dgm:t>
    </dgm:pt>
    <dgm:pt modelId="{25931E35-36B3-4EEB-84B8-A9D9716C110E}" type="pres">
      <dgm:prSet presAssocID="{9BB9E05F-A765-4A08-A7F5-360578DB5549}" presName="diagram" presStyleCnt="0">
        <dgm:presLayoutVars>
          <dgm:dir/>
          <dgm:animLvl val="lvl"/>
          <dgm:resizeHandles val="exact"/>
        </dgm:presLayoutVars>
      </dgm:prSet>
      <dgm:spPr/>
    </dgm:pt>
    <dgm:pt modelId="{4A6633B2-B4F9-4B70-BB44-98954C025D7C}" type="pres">
      <dgm:prSet presAssocID="{DD9877B9-D77D-42BA-9C6D-9F8584A94EDC}" presName="compNode" presStyleCnt="0"/>
      <dgm:spPr/>
    </dgm:pt>
    <dgm:pt modelId="{1BBF2938-C665-4B91-908E-0182C9AFAFA5}" type="pres">
      <dgm:prSet presAssocID="{DD9877B9-D77D-42BA-9C6D-9F8584A94EDC}" presName="childRect" presStyleLbl="bgAcc1" presStyleIdx="0" presStyleCnt="8" custScaleX="113091" custLinFactNeighborX="-31784">
        <dgm:presLayoutVars>
          <dgm:bulletEnabled val="1"/>
        </dgm:presLayoutVars>
      </dgm:prSet>
      <dgm:spPr/>
    </dgm:pt>
    <dgm:pt modelId="{1C18314B-19E0-4DEE-8B69-5A9AEA5B74A7}" type="pres">
      <dgm:prSet presAssocID="{DD9877B9-D77D-42BA-9C6D-9F8584A94ED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6054A2D-C2D0-45F6-A1E2-D80DDE74C80F}" type="pres">
      <dgm:prSet presAssocID="{DD9877B9-D77D-42BA-9C6D-9F8584A94EDC}" presName="parentRect" presStyleLbl="alignNode1" presStyleIdx="0" presStyleCnt="8" custScaleX="118097" custLinFactNeighborX="-30318" custLinFactNeighborY="4809"/>
      <dgm:spPr/>
    </dgm:pt>
    <dgm:pt modelId="{8E17D73B-A979-4E50-8200-CE0946F6E097}" type="pres">
      <dgm:prSet presAssocID="{DD9877B9-D77D-42BA-9C6D-9F8584A94EDC}" presName="adorn" presStyleLbl="fgAccFollowNode1" presStyleIdx="0" presStyleCnt="8" custLinFactNeighborX="-67076" custLinFactNeighborY="1682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 with solid fill"/>
        </a:ext>
      </dgm:extLst>
    </dgm:pt>
    <dgm:pt modelId="{A9E780ED-3964-489F-A2AA-BFDE93576E67}" type="pres">
      <dgm:prSet presAssocID="{33ACB829-12A2-4CE5-9EAC-3F5A85BED462}" presName="sibTrans" presStyleLbl="sibTrans2D1" presStyleIdx="0" presStyleCnt="0"/>
      <dgm:spPr/>
    </dgm:pt>
    <dgm:pt modelId="{78A9F055-4324-43DA-B9E4-EEA50E23B3EA}" type="pres">
      <dgm:prSet presAssocID="{FCC494B7-2893-43FB-821D-F7450191DDC7}" presName="compNode" presStyleCnt="0"/>
      <dgm:spPr/>
    </dgm:pt>
    <dgm:pt modelId="{1F26A8A7-450B-4E5A-A4ED-52A7A904BA6B}" type="pres">
      <dgm:prSet presAssocID="{FCC494B7-2893-43FB-821D-F7450191DDC7}" presName="childRect" presStyleLbl="bgAcc1" presStyleIdx="1" presStyleCnt="8" custScaleX="109754" custLinFactNeighborX="-5835">
        <dgm:presLayoutVars>
          <dgm:bulletEnabled val="1"/>
        </dgm:presLayoutVars>
      </dgm:prSet>
      <dgm:spPr/>
    </dgm:pt>
    <dgm:pt modelId="{260F4F8E-22DC-4760-83D3-B028834F9432}" type="pres">
      <dgm:prSet presAssocID="{FCC494B7-2893-43FB-821D-F7450191DDC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2ACBD40-4794-4A43-928F-A6B4CEEAABF7}" type="pres">
      <dgm:prSet presAssocID="{FCC494B7-2893-43FB-821D-F7450191DDC7}" presName="parentRect" presStyleLbl="alignNode1" presStyleIdx="1" presStyleCnt="8" custScaleX="112822" custScaleY="118587" custLinFactNeighborX="-5276" custLinFactNeighborY="12984"/>
      <dgm:spPr/>
    </dgm:pt>
    <dgm:pt modelId="{44D8FDA4-E8D6-475B-A89B-62AED09CB382}" type="pres">
      <dgm:prSet presAssocID="{FCC494B7-2893-43FB-821D-F7450191DDC7}" presName="adorn" presStyleLbl="fgAccFollowNode1" presStyleIdx="1" presStyleCnt="8" custLinFactNeighborX="-8008" custLinFactNeighborY="2050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 with solid fill"/>
        </a:ext>
      </dgm:extLst>
    </dgm:pt>
    <dgm:pt modelId="{D094C3AE-D989-4982-A919-83AB7338A5CC}" type="pres">
      <dgm:prSet presAssocID="{90A647F4-DD3D-45AC-A01B-0D2663997686}" presName="sibTrans" presStyleLbl="sibTrans2D1" presStyleIdx="0" presStyleCnt="0"/>
      <dgm:spPr/>
    </dgm:pt>
    <dgm:pt modelId="{74349283-4F77-48D8-B6BB-39E644A87F69}" type="pres">
      <dgm:prSet presAssocID="{DB5C4492-6C34-4FCD-9706-48F5C8C9E119}" presName="compNode" presStyleCnt="0"/>
      <dgm:spPr/>
    </dgm:pt>
    <dgm:pt modelId="{D8ADDA6E-F2CC-4DFB-893D-F34E93AC0DC5}" type="pres">
      <dgm:prSet presAssocID="{DB5C4492-6C34-4FCD-9706-48F5C8C9E119}" presName="childRect" presStyleLbl="bgAcc1" presStyleIdx="2" presStyleCnt="8" custScaleY="90987" custLinFactY="69412" custLinFactNeighborX="-4087" custLinFactNeighborY="100000">
        <dgm:presLayoutVars>
          <dgm:bulletEnabled val="1"/>
        </dgm:presLayoutVars>
      </dgm:prSet>
      <dgm:spPr/>
    </dgm:pt>
    <dgm:pt modelId="{0D0BEBFD-ECD2-48DA-998E-788C3DB80E06}" type="pres">
      <dgm:prSet presAssocID="{DB5C4492-6C34-4FCD-9706-48F5C8C9E11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40E010D-3981-421D-AFC0-AA1B17F412B4}" type="pres">
      <dgm:prSet presAssocID="{DB5C4492-6C34-4FCD-9706-48F5C8C9E119}" presName="parentRect" presStyleLbl="alignNode1" presStyleIdx="2" presStyleCnt="8" custLinFactY="191296" custLinFactNeighborX="-3598" custLinFactNeighborY="200000"/>
      <dgm:spPr/>
    </dgm:pt>
    <dgm:pt modelId="{8FC3110C-8847-4B6C-A61D-8E19E4121E56}" type="pres">
      <dgm:prSet presAssocID="{DB5C4492-6C34-4FCD-9706-48F5C8C9E119}" presName="adorn" presStyleLbl="fgAccFollowNode1" presStyleIdx="2" presStyleCnt="8" custLinFactY="175042" custLinFactNeighborX="2940" custLinFactNeighborY="20000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irplane with solid fill"/>
        </a:ext>
      </dgm:extLst>
    </dgm:pt>
    <dgm:pt modelId="{92A7E83F-84E4-4A70-8A36-82C98AA03901}" type="pres">
      <dgm:prSet presAssocID="{47328443-6F46-4E39-BFF3-CF92FC5822CB}" presName="sibTrans" presStyleLbl="sibTrans2D1" presStyleIdx="0" presStyleCnt="0"/>
      <dgm:spPr/>
    </dgm:pt>
    <dgm:pt modelId="{0BA1E7FE-6087-47A3-B981-87D07086A2FE}" type="pres">
      <dgm:prSet presAssocID="{3DA24E2C-22A3-492D-8B0A-516A5884EF69}" presName="compNode" presStyleCnt="0"/>
      <dgm:spPr/>
    </dgm:pt>
    <dgm:pt modelId="{221BE72F-AA65-4920-9957-DF6D3421C25A}" type="pres">
      <dgm:prSet presAssocID="{3DA24E2C-22A3-492D-8B0A-516A5884EF69}" presName="childRect" presStyleLbl="bgAcc1" presStyleIdx="3" presStyleCnt="8" custLinFactX="-15308" custLinFactNeighborX="-100000">
        <dgm:presLayoutVars>
          <dgm:bulletEnabled val="1"/>
        </dgm:presLayoutVars>
      </dgm:prSet>
      <dgm:spPr/>
    </dgm:pt>
    <dgm:pt modelId="{F8EAC330-B11C-4998-9A82-BBA6A4379598}" type="pres">
      <dgm:prSet presAssocID="{3DA24E2C-22A3-492D-8B0A-516A5884EF6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090703F-F63C-404F-9BB4-3828146978B7}" type="pres">
      <dgm:prSet presAssocID="{3DA24E2C-22A3-492D-8B0A-516A5884EF69}" presName="parentRect" presStyleLbl="alignNode1" presStyleIdx="3" presStyleCnt="8" custScaleX="102955" custLinFactX="-14268" custLinFactNeighborX="-100000" custLinFactNeighborY="4809"/>
      <dgm:spPr/>
    </dgm:pt>
    <dgm:pt modelId="{4036C796-DDAF-477C-99F6-76551BEE030B}" type="pres">
      <dgm:prSet presAssocID="{3DA24E2C-22A3-492D-8B0A-516A5884EF69}" presName="adorn" presStyleLbl="fgAccFollowNode1" presStyleIdx="3" presStyleCnt="8" custLinFactX="-126027" custLinFactNeighborX="-200000" custLinFactNeighborY="8820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 with solid fill"/>
        </a:ext>
      </dgm:extLst>
    </dgm:pt>
    <dgm:pt modelId="{ECE07AFB-DAD7-4FE5-AEE1-FB3B13B5037E}" type="pres">
      <dgm:prSet presAssocID="{9BF96282-8E38-48AF-A924-57A119FB852E}" presName="sibTrans" presStyleLbl="sibTrans2D1" presStyleIdx="0" presStyleCnt="0"/>
      <dgm:spPr/>
    </dgm:pt>
    <dgm:pt modelId="{27EAAADF-0F32-47D0-977C-CCCA06C07856}" type="pres">
      <dgm:prSet presAssocID="{DC71DBA3-C0A5-4182-82D3-CCE60D604A8C}" presName="compNode" presStyleCnt="0"/>
      <dgm:spPr/>
    </dgm:pt>
    <dgm:pt modelId="{97A22A02-D39D-4AC0-86D0-0EF7E7895EC1}" type="pres">
      <dgm:prSet presAssocID="{DC71DBA3-C0A5-4182-82D3-CCE60D604A8C}" presName="childRect" presStyleLbl="bgAcc1" presStyleIdx="4" presStyleCnt="8" custLinFactNeighborX="-59904" custLinFactNeighborY="-1378">
        <dgm:presLayoutVars>
          <dgm:bulletEnabled val="1"/>
        </dgm:presLayoutVars>
      </dgm:prSet>
      <dgm:spPr/>
    </dgm:pt>
    <dgm:pt modelId="{ABA672E1-4272-470A-BE50-FA14CAE86294}" type="pres">
      <dgm:prSet presAssocID="{DC71DBA3-C0A5-4182-82D3-CCE60D604A8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57B73EF-DE13-441D-981C-9DA6211A8D4A}" type="pres">
      <dgm:prSet presAssocID="{DC71DBA3-C0A5-4182-82D3-CCE60D604A8C}" presName="parentRect" presStyleLbl="alignNode1" presStyleIdx="4" presStyleCnt="8" custLinFactNeighborX="-60393" custLinFactNeighborY="3206"/>
      <dgm:spPr/>
    </dgm:pt>
    <dgm:pt modelId="{6C6CAA53-CA98-47F4-B6FD-3BD7BAF3EFB5}" type="pres">
      <dgm:prSet presAssocID="{DC71DBA3-C0A5-4182-82D3-CCE60D604A8C}" presName="adorn" presStyleLbl="fgAccFollowNode1" presStyleIdx="4" presStyleCnt="8" custLinFactX="-66971" custLinFactNeighborX="-100000" custLinFactNeighborY="610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A81DBA30-812E-494A-A144-9C127DC6374A}" type="pres">
      <dgm:prSet presAssocID="{5E7697CA-7483-416A-80DA-C54BD7C277AC}" presName="sibTrans" presStyleLbl="sibTrans2D1" presStyleIdx="0" presStyleCnt="0"/>
      <dgm:spPr/>
    </dgm:pt>
    <dgm:pt modelId="{56ACE276-21D8-40C3-907B-DD2264D5297B}" type="pres">
      <dgm:prSet presAssocID="{ACE0E194-A512-45DE-8B1B-4189392FB6D5}" presName="compNode" presStyleCnt="0"/>
      <dgm:spPr/>
    </dgm:pt>
    <dgm:pt modelId="{FD362C00-9302-4EA9-BDDD-A258EB96A9FF}" type="pres">
      <dgm:prSet presAssocID="{ACE0E194-A512-45DE-8B1B-4189392FB6D5}" presName="childRect" presStyleLbl="bgAcc1" presStyleIdx="5" presStyleCnt="8" custLinFactNeighborX="-30170" custLinFactNeighborY="-6550">
        <dgm:presLayoutVars>
          <dgm:bulletEnabled val="1"/>
        </dgm:presLayoutVars>
      </dgm:prSet>
      <dgm:spPr/>
    </dgm:pt>
    <dgm:pt modelId="{E908C8F5-7270-46A8-8F2A-2279079D4C31}" type="pres">
      <dgm:prSet presAssocID="{ACE0E194-A512-45DE-8B1B-4189392FB6D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FA5ECF7-90ED-452B-8C05-B50F183FF157}" type="pres">
      <dgm:prSet presAssocID="{ACE0E194-A512-45DE-8B1B-4189392FB6D5}" presName="parentRect" presStyleLbl="alignNode1" presStyleIdx="5" presStyleCnt="8" custLinFactNeighborX="-30155" custLinFactNeighborY="-10421"/>
      <dgm:spPr/>
    </dgm:pt>
    <dgm:pt modelId="{05398762-175A-4D8C-AD97-E630ED1AE4A0}" type="pres">
      <dgm:prSet presAssocID="{ACE0E194-A512-45DE-8B1B-4189392FB6D5}" presName="adorn" presStyleLbl="fgAccFollowNode1" presStyleIdx="5" presStyleCnt="8" custLinFactNeighborX="-96658" custLinFactNeighborY="-6985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heelchair with solid fill"/>
        </a:ext>
      </dgm:extLst>
    </dgm:pt>
    <dgm:pt modelId="{93BDB38C-BA2C-4001-AB47-38B74C6E8728}" type="pres">
      <dgm:prSet presAssocID="{8691B86D-CFBE-4520-A337-A9CF33EBD620}" presName="sibTrans" presStyleLbl="sibTrans2D1" presStyleIdx="0" presStyleCnt="0"/>
      <dgm:spPr/>
    </dgm:pt>
    <dgm:pt modelId="{0C4B86AF-E83C-4A5F-A57A-414AF2D7DD51}" type="pres">
      <dgm:prSet presAssocID="{B41DE5FF-F932-437B-99B8-561AA5807948}" presName="compNode" presStyleCnt="0"/>
      <dgm:spPr/>
    </dgm:pt>
    <dgm:pt modelId="{18D978FC-574D-47F9-9544-44EF4D45C674}" type="pres">
      <dgm:prSet presAssocID="{B41DE5FF-F932-437B-99B8-561AA5807948}" presName="childRect" presStyleLbl="bgAcc1" presStyleIdx="6" presStyleCnt="8" custLinFactX="43238" custLinFactY="-72254" custLinFactNeighborX="100000" custLinFactNeighborY="-100000">
        <dgm:presLayoutVars>
          <dgm:bulletEnabled val="1"/>
        </dgm:presLayoutVars>
      </dgm:prSet>
      <dgm:spPr/>
    </dgm:pt>
    <dgm:pt modelId="{B7174572-D9BB-4CFC-B0A2-078108A44AA4}" type="pres">
      <dgm:prSet presAssocID="{B41DE5FF-F932-437B-99B8-561AA580794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2EEEED6-9E2A-4BB1-BDD0-2248CF43609C}" type="pres">
      <dgm:prSet presAssocID="{B41DE5FF-F932-437B-99B8-561AA5807948}" presName="parentRect" presStyleLbl="alignNode1" presStyleIdx="6" presStyleCnt="8" custLinFactX="43747" custLinFactY="-197183" custLinFactNeighborX="100000" custLinFactNeighborY="-200000"/>
      <dgm:spPr/>
    </dgm:pt>
    <dgm:pt modelId="{E2922AFB-8BE3-4BAA-BF20-B84B13605977}" type="pres">
      <dgm:prSet presAssocID="{B41DE5FF-F932-437B-99B8-561AA5807948}" presName="adorn" presStyleLbl="fgAccFollowNode1" presStyleIdx="6" presStyleCnt="8" custLinFactX="200000" custLinFactY="-151721" custLinFactNeighborX="211719" custLinFactNeighborY="-200000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3B318073-6BF5-470C-A322-D8D209F8954A}" type="pres">
      <dgm:prSet presAssocID="{369C5FD1-0F96-4AD9-AF33-7CF818E5051B}" presName="sibTrans" presStyleLbl="sibTrans2D1" presStyleIdx="0" presStyleCnt="0"/>
      <dgm:spPr/>
    </dgm:pt>
    <dgm:pt modelId="{166261D3-1372-42A6-A615-EFB2BBBA7333}" type="pres">
      <dgm:prSet presAssocID="{3C99C2CC-7B2F-4A39-BA44-FA11DAE8C476}" presName="compNode" presStyleCnt="0"/>
      <dgm:spPr/>
    </dgm:pt>
    <dgm:pt modelId="{CCA8D261-5896-45F5-B7A3-1B46517E711C}" type="pres">
      <dgm:prSet presAssocID="{3C99C2CC-7B2F-4A39-BA44-FA11DAE8C476}" presName="childRect" presStyleLbl="bgAcc1" presStyleIdx="7" presStyleCnt="8" custLinFactNeighborX="17115" custLinFactNeighborY="-3930">
        <dgm:presLayoutVars>
          <dgm:bulletEnabled val="1"/>
        </dgm:presLayoutVars>
      </dgm:prSet>
      <dgm:spPr/>
    </dgm:pt>
    <dgm:pt modelId="{CB9CC46C-96D6-4DE5-A37B-9F3362A7DD00}" type="pres">
      <dgm:prSet presAssocID="{3C99C2CC-7B2F-4A39-BA44-FA11DAE8C476}" presName="parentText" presStyleLbl="node1" presStyleIdx="0" presStyleCnt="0" custLinFactY="195865" custLinFactNeighborX="-3598" custLinFactNeighborY="200000">
        <dgm:presLayoutVars>
          <dgm:chMax val="0"/>
          <dgm:bulletEnabled val="1"/>
        </dgm:presLayoutVars>
      </dgm:prSet>
      <dgm:spPr/>
    </dgm:pt>
    <dgm:pt modelId="{6E8EC66C-1C2F-46E3-84E1-1323E15D7BBC}" type="pres">
      <dgm:prSet presAssocID="{3C99C2CC-7B2F-4A39-BA44-FA11DAE8C476}" presName="parentRect" presStyleLbl="alignNode1" presStyleIdx="7" presStyleCnt="8" custLinFactNeighborX="17604" custLinFactNeighborY="-4569"/>
      <dgm:spPr/>
    </dgm:pt>
    <dgm:pt modelId="{172B345D-4773-41DA-AE6D-798599DBB64C}" type="pres">
      <dgm:prSet presAssocID="{3C99C2CC-7B2F-4A39-BA44-FA11DAE8C476}" presName="adorn" presStyleLbl="fgAccFollowNode1" presStyleIdx="7" presStyleCnt="8" custLinFactNeighborX="46098" custLinFactNeighborY="-8382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 with solid fill"/>
        </a:ext>
      </dgm:extLst>
    </dgm:pt>
  </dgm:ptLst>
  <dgm:cxnLst>
    <dgm:cxn modelId="{5D582D0A-8A86-41D4-9B82-662549082C7A}" type="presOf" srcId="{8FC49340-1130-4B7C-A067-BAEC36BA8396}" destId="{1BBF2938-C665-4B91-908E-0182C9AFAFA5}" srcOrd="0" destOrd="0" presId="urn:microsoft.com/office/officeart/2005/8/layout/bList2"/>
    <dgm:cxn modelId="{6675890B-6F16-44DA-8FAA-918FD366738C}" srcId="{DD9877B9-D77D-42BA-9C6D-9F8584A94EDC}" destId="{25587804-6A51-4946-9EEF-BFD07A9A95A1}" srcOrd="3" destOrd="0" parTransId="{A20B9B50-6EE1-47FE-A951-FEACC5ED07F9}" sibTransId="{B6E3EB4E-A90C-44B3-B07A-B4E9D8C79B9E}"/>
    <dgm:cxn modelId="{79991F0E-F8B5-47F5-B762-914B73F9B544}" type="presOf" srcId="{3C99C2CC-7B2F-4A39-BA44-FA11DAE8C476}" destId="{6E8EC66C-1C2F-46E3-84E1-1323E15D7BBC}" srcOrd="1" destOrd="0" presId="urn:microsoft.com/office/officeart/2005/8/layout/bList2"/>
    <dgm:cxn modelId="{2E83AA0F-E724-4B07-800D-055B941BBB65}" type="presOf" srcId="{E990D15E-EE1D-4CE4-A532-A80D4E61D9CD}" destId="{FD362C00-9302-4EA9-BDDD-A258EB96A9FF}" srcOrd="0" destOrd="1" presId="urn:microsoft.com/office/officeart/2005/8/layout/bList2"/>
    <dgm:cxn modelId="{CBE25315-8563-4AA9-805E-A06BC5CE9C7D}" srcId="{9BB9E05F-A765-4A08-A7F5-360578DB5549}" destId="{DC71DBA3-C0A5-4182-82D3-CCE60D604A8C}" srcOrd="4" destOrd="0" parTransId="{B77BB69B-C84D-450C-A48E-EB4674D2BCC2}" sibTransId="{5E7697CA-7483-416A-80DA-C54BD7C277AC}"/>
    <dgm:cxn modelId="{AE18E116-0EC8-403C-8D1A-C115B931EAC7}" type="presOf" srcId="{DC71DBA3-C0A5-4182-82D3-CCE60D604A8C}" destId="{ABA672E1-4272-470A-BE50-FA14CAE86294}" srcOrd="0" destOrd="0" presId="urn:microsoft.com/office/officeart/2005/8/layout/bList2"/>
    <dgm:cxn modelId="{0C11EF1A-245B-48C8-A4D7-2A9411CB4D46}" type="presOf" srcId="{B41DE5FF-F932-437B-99B8-561AA5807948}" destId="{22EEEED6-9E2A-4BB1-BDD0-2248CF43609C}" srcOrd="1" destOrd="0" presId="urn:microsoft.com/office/officeart/2005/8/layout/bList2"/>
    <dgm:cxn modelId="{CF92BA1B-F629-48D3-9771-38F3A18CDA3D}" srcId="{B41DE5FF-F932-437B-99B8-561AA5807948}" destId="{D551888D-A437-4E89-B8A4-17E26B1D0599}" srcOrd="0" destOrd="0" parTransId="{5BEF4E49-5F6D-4F40-BD34-0F8D8E7337B8}" sibTransId="{73957437-A2FD-4F34-BE65-06E3C473DE30}"/>
    <dgm:cxn modelId="{395B8024-F6F2-4E93-9A90-4A791A97F136}" srcId="{B41DE5FF-F932-437B-99B8-561AA5807948}" destId="{DFADDDA5-7068-4F2D-A023-66408E4FC9EA}" srcOrd="1" destOrd="0" parTransId="{95AD8313-0F1D-49C8-9E4A-FB0CFFC32E58}" sibTransId="{554F8D32-BD5E-464F-B92E-70241963CCA5}"/>
    <dgm:cxn modelId="{8E34FA24-A2F3-47B3-BEF5-995A19FC3D59}" srcId="{9BB9E05F-A765-4A08-A7F5-360578DB5549}" destId="{DB5C4492-6C34-4FCD-9706-48F5C8C9E119}" srcOrd="2" destOrd="0" parTransId="{295C7640-CC32-4006-9000-E58E46F708A3}" sibTransId="{47328443-6F46-4E39-BFF3-CF92FC5822CB}"/>
    <dgm:cxn modelId="{6ABBC025-9B7C-4A75-BDA6-794CBD37EED8}" type="presOf" srcId="{B41DE5FF-F932-437B-99B8-561AA5807948}" destId="{B7174572-D9BB-4CFC-B0A2-078108A44AA4}" srcOrd="0" destOrd="0" presId="urn:microsoft.com/office/officeart/2005/8/layout/bList2"/>
    <dgm:cxn modelId="{3890CE2A-358C-4307-98AE-842290ED0758}" type="presOf" srcId="{E763CAA9-11C9-49FD-B86D-087C8FCD35F1}" destId="{1BBF2938-C665-4B91-908E-0182C9AFAFA5}" srcOrd="0" destOrd="2" presId="urn:microsoft.com/office/officeart/2005/8/layout/bList2"/>
    <dgm:cxn modelId="{49000A2B-0F40-4063-8228-C5532F08F6CC}" type="presOf" srcId="{47328443-6F46-4E39-BFF3-CF92FC5822CB}" destId="{92A7E83F-84E4-4A70-8A36-82C98AA03901}" srcOrd="0" destOrd="0" presId="urn:microsoft.com/office/officeart/2005/8/layout/bList2"/>
    <dgm:cxn modelId="{E8D2532E-FF77-495D-AC4F-E66E2053817C}" srcId="{DC71DBA3-C0A5-4182-82D3-CCE60D604A8C}" destId="{7E82266B-0F7F-4858-AC2F-82160ECDC0C5}" srcOrd="0" destOrd="0" parTransId="{7DB5942B-FC6E-4CA0-AF04-DEDE72A0E06E}" sibTransId="{F4D86380-2801-4013-BD12-ACCB258898D8}"/>
    <dgm:cxn modelId="{34BC2A31-283C-4CEC-8FEF-5260413521C8}" srcId="{3C99C2CC-7B2F-4A39-BA44-FA11DAE8C476}" destId="{9E60817A-2C2E-4AAD-8A83-C54ED691AC6C}" srcOrd="1" destOrd="0" parTransId="{38B37289-9A62-42E2-B83B-22CE9F1F562F}" sibTransId="{E686FE16-C9D2-4F4E-983A-583E740152B0}"/>
    <dgm:cxn modelId="{86DE4939-A0AF-4306-A4C2-E1A6238D8CDE}" srcId="{9BB9E05F-A765-4A08-A7F5-360578DB5549}" destId="{DD9877B9-D77D-42BA-9C6D-9F8584A94EDC}" srcOrd="0" destOrd="0" parTransId="{5E330422-DB49-4CA3-AFF7-6882A969A03B}" sibTransId="{33ACB829-12A2-4CE5-9EAC-3F5A85BED462}"/>
    <dgm:cxn modelId="{5D6E7C39-E3EF-4D36-9B6E-20A3E437A756}" srcId="{9BB9E05F-A765-4A08-A7F5-360578DB5549}" destId="{FCC494B7-2893-43FB-821D-F7450191DDC7}" srcOrd="1" destOrd="0" parTransId="{7EE0F7FF-DC74-498B-A826-E1635E50BB5E}" sibTransId="{90A647F4-DD3D-45AC-A01B-0D2663997686}"/>
    <dgm:cxn modelId="{BB3EAE3B-4DE4-4C63-8AEB-F2620A79C0C1}" srcId="{ACE0E194-A512-45DE-8B1B-4189392FB6D5}" destId="{E990D15E-EE1D-4CE4-A532-A80D4E61D9CD}" srcOrd="1" destOrd="0" parTransId="{0A992962-558E-4B64-A253-ADDC320BE462}" sibTransId="{EEBE4DEE-2526-4E38-A551-3D5155949683}"/>
    <dgm:cxn modelId="{C5FEDB3C-4B3D-4076-A1D8-CDDA7F68D91F}" srcId="{DD9877B9-D77D-42BA-9C6D-9F8584A94EDC}" destId="{2FC5F885-525C-4839-BCC5-3F9DA9352A60}" srcOrd="1" destOrd="0" parTransId="{D0BF6980-AD66-4B8C-B6DF-7499625146D2}" sibTransId="{1C2B3D06-F1DA-415C-812A-71977B8A77B9}"/>
    <dgm:cxn modelId="{CC8A7C60-A728-4271-8749-C27D6E9D2517}" srcId="{DB5C4492-6C34-4FCD-9706-48F5C8C9E119}" destId="{F878EF3D-76E5-4A65-9EA6-7C8E1A494C4D}" srcOrd="2" destOrd="0" parTransId="{535DC5B8-2109-4C40-B86D-41332C9EB4FB}" sibTransId="{F8691853-2CC7-4ECE-BBBC-F3F52068A7EA}"/>
    <dgm:cxn modelId="{F2606346-FC9E-4E2C-A9CC-079AF0E72957}" srcId="{9BB9E05F-A765-4A08-A7F5-360578DB5549}" destId="{3C99C2CC-7B2F-4A39-BA44-FA11DAE8C476}" srcOrd="7" destOrd="0" parTransId="{C83983F6-9091-484E-BECB-4AA9BEC2DDBA}" sibTransId="{4FA6A43D-A96C-4711-B494-72F6EFA5DF34}"/>
    <dgm:cxn modelId="{44DF5147-FED4-4777-B042-AA6E5E79E023}" srcId="{DC71DBA3-C0A5-4182-82D3-CCE60D604A8C}" destId="{5A40AEB2-A0C0-430F-8573-06AAE1FF9689}" srcOrd="1" destOrd="0" parTransId="{C042DEF5-2648-4B17-A444-F00E32DDE78A}" sibTransId="{06D3F9BC-B758-4B92-AD4A-32B367D54142}"/>
    <dgm:cxn modelId="{76301649-C8D3-46C1-A5B1-0FD28BA4B5D2}" type="presOf" srcId="{BAA19C0A-BEA8-4E77-95BC-E82AC9AF8B8D}" destId="{D8ADDA6E-F2CC-4DFB-893D-F34E93AC0DC5}" srcOrd="0" destOrd="0" presId="urn:microsoft.com/office/officeart/2005/8/layout/bList2"/>
    <dgm:cxn modelId="{D35FFE49-AA8F-482E-AB08-ACC4FEFB78B2}" type="presOf" srcId="{9E60817A-2C2E-4AAD-8A83-C54ED691AC6C}" destId="{CCA8D261-5896-45F5-B7A3-1B46517E711C}" srcOrd="0" destOrd="1" presId="urn:microsoft.com/office/officeart/2005/8/layout/bList2"/>
    <dgm:cxn modelId="{1657546A-D887-4220-A860-34298EF5DDA5}" type="presOf" srcId="{FCC494B7-2893-43FB-821D-F7450191DDC7}" destId="{A2ACBD40-4794-4A43-928F-A6B4CEEAABF7}" srcOrd="1" destOrd="0" presId="urn:microsoft.com/office/officeart/2005/8/layout/bList2"/>
    <dgm:cxn modelId="{7433246C-E3FC-47E0-BCFC-3A1B43760E22}" type="presOf" srcId="{DB5C4492-6C34-4FCD-9706-48F5C8C9E119}" destId="{0D0BEBFD-ECD2-48DA-998E-788C3DB80E06}" srcOrd="0" destOrd="0" presId="urn:microsoft.com/office/officeart/2005/8/layout/bList2"/>
    <dgm:cxn modelId="{6F10B56C-2C0C-44C3-9EA5-7521025866ED}" type="presOf" srcId="{0AE7B95C-EE11-4867-B3B2-5ADD3AE6C8CF}" destId="{1F26A8A7-450B-4E5A-A4ED-52A7A904BA6B}" srcOrd="0" destOrd="0" presId="urn:microsoft.com/office/officeart/2005/8/layout/bList2"/>
    <dgm:cxn modelId="{945BF66C-D3A4-473E-9751-F28DBD7E41FF}" type="presOf" srcId="{7E82266B-0F7F-4858-AC2F-82160ECDC0C5}" destId="{97A22A02-D39D-4AC0-86D0-0EF7E7895EC1}" srcOrd="0" destOrd="0" presId="urn:microsoft.com/office/officeart/2005/8/layout/bList2"/>
    <dgm:cxn modelId="{3741FD6D-EC0B-4CEE-AA9D-D0D3ED0C1559}" type="presOf" srcId="{5A40AEB2-A0C0-430F-8573-06AAE1FF9689}" destId="{97A22A02-D39D-4AC0-86D0-0EF7E7895EC1}" srcOrd="0" destOrd="1" presId="urn:microsoft.com/office/officeart/2005/8/layout/bList2"/>
    <dgm:cxn modelId="{86297051-69A1-42C6-8698-D6ADBB24A680}" srcId="{3C99C2CC-7B2F-4A39-BA44-FA11DAE8C476}" destId="{84FD6C75-E489-4854-B948-3A7273CF23A7}" srcOrd="0" destOrd="0" parTransId="{134D125F-40DD-43E8-8570-D6EEE8B58116}" sibTransId="{2FB1D44C-FDBC-4E41-81E5-85DDDDB569EF}"/>
    <dgm:cxn modelId="{0923FE71-129C-489E-83D2-A1C93E7AC7AE}" type="presOf" srcId="{25587804-6A51-4946-9EEF-BFD07A9A95A1}" destId="{1BBF2938-C665-4B91-908E-0182C9AFAFA5}" srcOrd="0" destOrd="3" presId="urn:microsoft.com/office/officeart/2005/8/layout/bList2"/>
    <dgm:cxn modelId="{DF378B52-78CE-4078-993C-03F50EBC249E}" type="presOf" srcId="{ACE0E194-A512-45DE-8B1B-4189392FB6D5}" destId="{8FA5ECF7-90ED-452B-8C05-B50F183FF157}" srcOrd="1" destOrd="0" presId="urn:microsoft.com/office/officeart/2005/8/layout/bList2"/>
    <dgm:cxn modelId="{0EED6653-13C6-4790-988A-D4C88A6286A2}" type="presOf" srcId="{08992B77-ECC7-4BDB-B5F5-E070DF71973F}" destId="{1BBF2938-C665-4B91-908E-0182C9AFAFA5}" srcOrd="0" destOrd="4" presId="urn:microsoft.com/office/officeart/2005/8/layout/bList2"/>
    <dgm:cxn modelId="{C96A6E74-434B-4528-BB82-9221C202188D}" type="presOf" srcId="{8691B86D-CFBE-4520-A337-A9CF33EBD620}" destId="{93BDB38C-BA2C-4001-AB47-38B74C6E8728}" srcOrd="0" destOrd="0" presId="urn:microsoft.com/office/officeart/2005/8/layout/bList2"/>
    <dgm:cxn modelId="{87940179-8C5D-4B1D-AB01-FAEF31D4C1AE}" type="presOf" srcId="{2FC5F885-525C-4839-BCC5-3F9DA9352A60}" destId="{1BBF2938-C665-4B91-908E-0182C9AFAFA5}" srcOrd="0" destOrd="1" presId="urn:microsoft.com/office/officeart/2005/8/layout/bList2"/>
    <dgm:cxn modelId="{32DC0183-D6B3-455E-8628-5AB25DA77823}" type="presOf" srcId="{98F16511-65C0-4DB7-BF0A-1E169EE163A9}" destId="{D8ADDA6E-F2CC-4DFB-893D-F34E93AC0DC5}" srcOrd="0" destOrd="1" presId="urn:microsoft.com/office/officeart/2005/8/layout/bList2"/>
    <dgm:cxn modelId="{91F8A183-795D-45F9-9821-F45C7495B9D5}" type="presOf" srcId="{2C5CB7BB-DC39-4361-B35F-13B5D2C9A699}" destId="{FD362C00-9302-4EA9-BDDD-A258EB96A9FF}" srcOrd="0" destOrd="0" presId="urn:microsoft.com/office/officeart/2005/8/layout/bList2"/>
    <dgm:cxn modelId="{6F8EE483-C671-40D0-A1C7-54F175289998}" type="presOf" srcId="{DC71DBA3-C0A5-4182-82D3-CCE60D604A8C}" destId="{657B73EF-DE13-441D-981C-9DA6211A8D4A}" srcOrd="1" destOrd="0" presId="urn:microsoft.com/office/officeart/2005/8/layout/bList2"/>
    <dgm:cxn modelId="{10E0C58B-1A51-46BC-830F-9CA38CC9257A}" type="presOf" srcId="{DB5C4492-6C34-4FCD-9706-48F5C8C9E119}" destId="{940E010D-3981-421D-AFC0-AA1B17F412B4}" srcOrd="1" destOrd="0" presId="urn:microsoft.com/office/officeart/2005/8/layout/bList2"/>
    <dgm:cxn modelId="{7A1CC78C-6BA0-4475-A2C0-B9FEED8942F4}" srcId="{3DA24E2C-22A3-492D-8B0A-516A5884EF69}" destId="{07BD66E3-2119-47B7-86ED-85CADF42073C}" srcOrd="1" destOrd="0" parTransId="{0DCCD4A7-A072-4757-8ADC-6673E60E986A}" sibTransId="{85693986-33D7-4AAD-A17A-F9EC31967450}"/>
    <dgm:cxn modelId="{E0D8B08E-6D4D-4D18-A99C-A573F407678B}" srcId="{ACE0E194-A512-45DE-8B1B-4189392FB6D5}" destId="{2C5CB7BB-DC39-4361-B35F-13B5D2C9A699}" srcOrd="0" destOrd="0" parTransId="{266B28AC-D81C-4BB1-BECB-ED0F386A0786}" sibTransId="{D697698F-203A-47E1-80DA-8A63EF495603}"/>
    <dgm:cxn modelId="{F33E1E8F-D154-4204-9A40-44822A68B49E}" type="presOf" srcId="{ACE0E194-A512-45DE-8B1B-4189392FB6D5}" destId="{E908C8F5-7270-46A8-8F2A-2279079D4C31}" srcOrd="0" destOrd="0" presId="urn:microsoft.com/office/officeart/2005/8/layout/bList2"/>
    <dgm:cxn modelId="{C2530190-06EE-429D-86AB-2EB7CED2C610}" type="presOf" srcId="{9BF96282-8E38-48AF-A924-57A119FB852E}" destId="{ECE07AFB-DAD7-4FE5-AEE1-FB3B13B5037E}" srcOrd="0" destOrd="0" presId="urn:microsoft.com/office/officeart/2005/8/layout/bList2"/>
    <dgm:cxn modelId="{ADAB0993-4280-48DE-9424-E5C387CFAFBA}" type="presOf" srcId="{9BB9E05F-A765-4A08-A7F5-360578DB5549}" destId="{25931E35-36B3-4EEB-84B8-A9D9716C110E}" srcOrd="0" destOrd="0" presId="urn:microsoft.com/office/officeart/2005/8/layout/bList2"/>
    <dgm:cxn modelId="{807DD899-117D-4C63-BAEC-D0A88EDD069A}" type="presOf" srcId="{90A647F4-DD3D-45AC-A01B-0D2663997686}" destId="{D094C3AE-D989-4982-A919-83AB7338A5CC}" srcOrd="0" destOrd="0" presId="urn:microsoft.com/office/officeart/2005/8/layout/bList2"/>
    <dgm:cxn modelId="{DE7D079C-6377-4A10-91E4-6908E5158818}" type="presOf" srcId="{F878EF3D-76E5-4A65-9EA6-7C8E1A494C4D}" destId="{D8ADDA6E-F2CC-4DFB-893D-F34E93AC0DC5}" srcOrd="0" destOrd="2" presId="urn:microsoft.com/office/officeart/2005/8/layout/bList2"/>
    <dgm:cxn modelId="{31A5C59C-86A8-47DD-A368-72896304927A}" type="presOf" srcId="{3DA24E2C-22A3-492D-8B0A-516A5884EF69}" destId="{F8EAC330-B11C-4998-9A82-BBA6A4379598}" srcOrd="0" destOrd="0" presId="urn:microsoft.com/office/officeart/2005/8/layout/bList2"/>
    <dgm:cxn modelId="{3F87C29E-9A6F-4445-A33F-74036AF49E8D}" srcId="{9BB9E05F-A765-4A08-A7F5-360578DB5549}" destId="{ACE0E194-A512-45DE-8B1B-4189392FB6D5}" srcOrd="5" destOrd="0" parTransId="{B1AF1FE6-CD05-463A-8D28-4E613A340F46}" sibTransId="{8691B86D-CFBE-4520-A337-A9CF33EBD620}"/>
    <dgm:cxn modelId="{CFD8E7A2-E63A-41C9-8445-864A408F675D}" type="presOf" srcId="{3C99C2CC-7B2F-4A39-BA44-FA11DAE8C476}" destId="{CB9CC46C-96D6-4DE5-A37B-9F3362A7DD00}" srcOrd="0" destOrd="0" presId="urn:microsoft.com/office/officeart/2005/8/layout/bList2"/>
    <dgm:cxn modelId="{949E48A6-A4E4-4AAE-80A3-1D59F1F8E846}" type="presOf" srcId="{75120931-4046-4A1A-B9D6-D4730B430DD5}" destId="{221BE72F-AA65-4920-9957-DF6D3421C25A}" srcOrd="0" destOrd="0" presId="urn:microsoft.com/office/officeart/2005/8/layout/bList2"/>
    <dgm:cxn modelId="{6D1E47AA-8D82-4E9D-8641-A0E10875D48D}" srcId="{DB5C4492-6C34-4FCD-9706-48F5C8C9E119}" destId="{BAA19C0A-BEA8-4E77-95BC-E82AC9AF8B8D}" srcOrd="0" destOrd="0" parTransId="{0141DE49-8529-4B21-B570-64BA3163F51A}" sibTransId="{775FC68D-3D80-4E02-B9AC-43F5DC7B0EDF}"/>
    <dgm:cxn modelId="{FAC982B3-EB37-4DEB-B7D5-B127432D7DA2}" srcId="{FCC494B7-2893-43FB-821D-F7450191DDC7}" destId="{CD402D85-2E24-4332-A6A6-CF1BF88C69A4}" srcOrd="1" destOrd="0" parTransId="{9DC2079C-92C4-4728-B928-A1077698DF6F}" sibTransId="{255DE17C-9F73-41B4-A624-1CD276DDA33E}"/>
    <dgm:cxn modelId="{FD49BAB5-E8B0-4CC0-9E6D-5200DB5631E6}" type="presOf" srcId="{33ACB829-12A2-4CE5-9EAC-3F5A85BED462}" destId="{A9E780ED-3964-489F-A2AA-BFDE93576E67}" srcOrd="0" destOrd="0" presId="urn:microsoft.com/office/officeart/2005/8/layout/bList2"/>
    <dgm:cxn modelId="{712F41BE-1292-4B8A-9C7E-82B837A608BC}" srcId="{9BB9E05F-A765-4A08-A7F5-360578DB5549}" destId="{B41DE5FF-F932-437B-99B8-561AA5807948}" srcOrd="6" destOrd="0" parTransId="{30850D0D-6985-4CC6-A4D7-CBB86C7D06BA}" sibTransId="{369C5FD1-0F96-4AD9-AF33-7CF818E5051B}"/>
    <dgm:cxn modelId="{A850D4C1-A00C-4997-A13F-E1976131D764}" type="presOf" srcId="{3DA24E2C-22A3-492D-8B0A-516A5884EF69}" destId="{9090703F-F63C-404F-9BB4-3828146978B7}" srcOrd="1" destOrd="0" presId="urn:microsoft.com/office/officeart/2005/8/layout/bList2"/>
    <dgm:cxn modelId="{3CA9C2C7-9136-443C-B1E7-0D6162105104}" type="presOf" srcId="{76BB6DBE-EAE3-47C0-B9DF-EC60540D3626}" destId="{97A22A02-D39D-4AC0-86D0-0EF7E7895EC1}" srcOrd="0" destOrd="2" presId="urn:microsoft.com/office/officeart/2005/8/layout/bList2"/>
    <dgm:cxn modelId="{F022F9C8-A83C-49FB-8497-5F711721A208}" srcId="{9BB9E05F-A765-4A08-A7F5-360578DB5549}" destId="{3DA24E2C-22A3-492D-8B0A-516A5884EF69}" srcOrd="3" destOrd="0" parTransId="{7960071B-6044-47F2-B715-4A678D3E23EE}" sibTransId="{9BF96282-8E38-48AF-A924-57A119FB852E}"/>
    <dgm:cxn modelId="{19C690C9-809A-47DE-B2E7-734F09DEF1EA}" type="presOf" srcId="{84FD6C75-E489-4854-B948-3A7273CF23A7}" destId="{CCA8D261-5896-45F5-B7A3-1B46517E711C}" srcOrd="0" destOrd="0" presId="urn:microsoft.com/office/officeart/2005/8/layout/bList2"/>
    <dgm:cxn modelId="{F3E19DCD-D242-4B92-94E5-ABF85E031507}" type="presOf" srcId="{CD402D85-2E24-4332-A6A6-CF1BF88C69A4}" destId="{1F26A8A7-450B-4E5A-A4ED-52A7A904BA6B}" srcOrd="0" destOrd="1" presId="urn:microsoft.com/office/officeart/2005/8/layout/bList2"/>
    <dgm:cxn modelId="{188351D0-02BD-471A-9143-CCEB04E74863}" type="presOf" srcId="{DFADDDA5-7068-4F2D-A023-66408E4FC9EA}" destId="{18D978FC-574D-47F9-9544-44EF4D45C674}" srcOrd="0" destOrd="1" presId="urn:microsoft.com/office/officeart/2005/8/layout/bList2"/>
    <dgm:cxn modelId="{17F7E7D2-C143-42D7-9E79-9DFEE2F67613}" type="presOf" srcId="{DD9877B9-D77D-42BA-9C6D-9F8584A94EDC}" destId="{86054A2D-C2D0-45F6-A1E2-D80DDE74C80F}" srcOrd="1" destOrd="0" presId="urn:microsoft.com/office/officeart/2005/8/layout/bList2"/>
    <dgm:cxn modelId="{AF5749D5-3703-4D81-B08F-493B105BC039}" srcId="{DD9877B9-D77D-42BA-9C6D-9F8584A94EDC}" destId="{8FC49340-1130-4B7C-A067-BAEC36BA8396}" srcOrd="0" destOrd="0" parTransId="{8FC653B1-006D-4A70-80A3-2FC883ACC20F}" sibTransId="{232BBD96-04A2-450C-BEBB-B16B39037D6E}"/>
    <dgm:cxn modelId="{BED9EFD5-B418-4A39-A9C4-1F88FBB650DB}" type="presOf" srcId="{DD9877B9-D77D-42BA-9C6D-9F8584A94EDC}" destId="{1C18314B-19E0-4DEE-8B69-5A9AEA5B74A7}" srcOrd="0" destOrd="0" presId="urn:microsoft.com/office/officeart/2005/8/layout/bList2"/>
    <dgm:cxn modelId="{417D2DDB-0688-4C13-8BA0-3EA580256E3F}" srcId="{DC71DBA3-C0A5-4182-82D3-CCE60D604A8C}" destId="{76BB6DBE-EAE3-47C0-B9DF-EC60540D3626}" srcOrd="2" destOrd="0" parTransId="{E0607295-74E1-4282-8824-99CAD3E597CF}" sibTransId="{6880A8DB-0F32-4982-8323-F85FBC9974F1}"/>
    <dgm:cxn modelId="{D0595FDD-BA88-491A-B1CF-A0791F6B2741}" type="presOf" srcId="{5E7697CA-7483-416A-80DA-C54BD7C277AC}" destId="{A81DBA30-812E-494A-A144-9C127DC6374A}" srcOrd="0" destOrd="0" presId="urn:microsoft.com/office/officeart/2005/8/layout/bList2"/>
    <dgm:cxn modelId="{52C189DF-BD92-4B9F-9BBE-32CE77657720}" type="presOf" srcId="{D551888D-A437-4E89-B8A4-17E26B1D0599}" destId="{18D978FC-574D-47F9-9544-44EF4D45C674}" srcOrd="0" destOrd="0" presId="urn:microsoft.com/office/officeart/2005/8/layout/bList2"/>
    <dgm:cxn modelId="{3D4D11E3-9195-453F-BA80-6A24CBED66E4}" srcId="{3DA24E2C-22A3-492D-8B0A-516A5884EF69}" destId="{75120931-4046-4A1A-B9D6-D4730B430DD5}" srcOrd="0" destOrd="0" parTransId="{32CA5E2D-3B40-43D3-AF03-5DB10199AA7D}" sibTransId="{FC28BE0F-4AFD-4BAD-8F1F-1E3049394656}"/>
    <dgm:cxn modelId="{12A544E3-C471-41FD-B68D-95785CF0D0FF}" type="presOf" srcId="{FCC494B7-2893-43FB-821D-F7450191DDC7}" destId="{260F4F8E-22DC-4760-83D3-B028834F9432}" srcOrd="0" destOrd="0" presId="urn:microsoft.com/office/officeart/2005/8/layout/bList2"/>
    <dgm:cxn modelId="{307137E5-73CC-4F9D-9852-B2AB62F5C40E}" srcId="{DB5C4492-6C34-4FCD-9706-48F5C8C9E119}" destId="{98F16511-65C0-4DB7-BF0A-1E169EE163A9}" srcOrd="1" destOrd="0" parTransId="{8A3D727E-DB88-4582-993E-7572169EFE2E}" sibTransId="{E51A8D08-CD77-4E9C-9703-9657BF10C2AF}"/>
    <dgm:cxn modelId="{16E418E7-BDD5-4676-8302-A08DD9B9CE70}" type="presOf" srcId="{07BD66E3-2119-47B7-86ED-85CADF42073C}" destId="{221BE72F-AA65-4920-9957-DF6D3421C25A}" srcOrd="0" destOrd="1" presId="urn:microsoft.com/office/officeart/2005/8/layout/bList2"/>
    <dgm:cxn modelId="{15D215EB-8800-4E39-BABF-B02CE4627D36}" srcId="{DD9877B9-D77D-42BA-9C6D-9F8584A94EDC}" destId="{08992B77-ECC7-4BDB-B5F5-E070DF71973F}" srcOrd="4" destOrd="0" parTransId="{E483BD00-71F3-40D1-B4B9-D4068385A4A8}" sibTransId="{17E670AB-9D13-4328-98C1-117A1D855376}"/>
    <dgm:cxn modelId="{9484AFEC-41B5-47C3-B4B9-405D538FB574}" srcId="{FCC494B7-2893-43FB-821D-F7450191DDC7}" destId="{0AE7B95C-EE11-4867-B3B2-5ADD3AE6C8CF}" srcOrd="0" destOrd="0" parTransId="{FFF73983-7FCA-4A4B-A6B4-07FC852520FB}" sibTransId="{B6DEF70A-6261-41A1-B524-74A2C912DB73}"/>
    <dgm:cxn modelId="{C39429EF-18FC-4DA5-807C-171D2611A533}" type="presOf" srcId="{369C5FD1-0F96-4AD9-AF33-7CF818E5051B}" destId="{3B318073-6BF5-470C-A322-D8D209F8954A}" srcOrd="0" destOrd="0" presId="urn:microsoft.com/office/officeart/2005/8/layout/bList2"/>
    <dgm:cxn modelId="{524947F0-3644-4303-97FA-74180F246092}" srcId="{DD9877B9-D77D-42BA-9C6D-9F8584A94EDC}" destId="{E763CAA9-11C9-49FD-B86D-087C8FCD35F1}" srcOrd="2" destOrd="0" parTransId="{9A93DB01-EA7E-48C4-89FC-7962FA4CC679}" sibTransId="{80DF0028-4EBB-41B5-8459-43AAD85656B5}"/>
    <dgm:cxn modelId="{E18B9887-F2AB-4336-BA12-E50CBA8565DE}" type="presParOf" srcId="{25931E35-36B3-4EEB-84B8-A9D9716C110E}" destId="{4A6633B2-B4F9-4B70-BB44-98954C025D7C}" srcOrd="0" destOrd="0" presId="urn:microsoft.com/office/officeart/2005/8/layout/bList2"/>
    <dgm:cxn modelId="{95EC64BE-B822-41BE-8A8B-08CD5A40CC3D}" type="presParOf" srcId="{4A6633B2-B4F9-4B70-BB44-98954C025D7C}" destId="{1BBF2938-C665-4B91-908E-0182C9AFAFA5}" srcOrd="0" destOrd="0" presId="urn:microsoft.com/office/officeart/2005/8/layout/bList2"/>
    <dgm:cxn modelId="{08E64CBD-94BF-48CA-81BA-FB1994CE8C10}" type="presParOf" srcId="{4A6633B2-B4F9-4B70-BB44-98954C025D7C}" destId="{1C18314B-19E0-4DEE-8B69-5A9AEA5B74A7}" srcOrd="1" destOrd="0" presId="urn:microsoft.com/office/officeart/2005/8/layout/bList2"/>
    <dgm:cxn modelId="{063EE044-7ED8-47A0-9CDA-F302666ED5D9}" type="presParOf" srcId="{4A6633B2-B4F9-4B70-BB44-98954C025D7C}" destId="{86054A2D-C2D0-45F6-A1E2-D80DDE74C80F}" srcOrd="2" destOrd="0" presId="urn:microsoft.com/office/officeart/2005/8/layout/bList2"/>
    <dgm:cxn modelId="{5E5E9058-F460-48C1-9735-4FF2AC250651}" type="presParOf" srcId="{4A6633B2-B4F9-4B70-BB44-98954C025D7C}" destId="{8E17D73B-A979-4E50-8200-CE0946F6E097}" srcOrd="3" destOrd="0" presId="urn:microsoft.com/office/officeart/2005/8/layout/bList2"/>
    <dgm:cxn modelId="{C5F768D8-7D90-45C2-B009-C78955AFB5E8}" type="presParOf" srcId="{25931E35-36B3-4EEB-84B8-A9D9716C110E}" destId="{A9E780ED-3964-489F-A2AA-BFDE93576E67}" srcOrd="1" destOrd="0" presId="urn:microsoft.com/office/officeart/2005/8/layout/bList2"/>
    <dgm:cxn modelId="{7EAF259B-50AB-4339-A132-F11DD97287E7}" type="presParOf" srcId="{25931E35-36B3-4EEB-84B8-A9D9716C110E}" destId="{78A9F055-4324-43DA-B9E4-EEA50E23B3EA}" srcOrd="2" destOrd="0" presId="urn:microsoft.com/office/officeart/2005/8/layout/bList2"/>
    <dgm:cxn modelId="{20CE824F-CC2C-424F-86B6-366C2AEB7B9B}" type="presParOf" srcId="{78A9F055-4324-43DA-B9E4-EEA50E23B3EA}" destId="{1F26A8A7-450B-4E5A-A4ED-52A7A904BA6B}" srcOrd="0" destOrd="0" presId="urn:microsoft.com/office/officeart/2005/8/layout/bList2"/>
    <dgm:cxn modelId="{DC800F90-92EB-4ABD-B981-25E5DBF2D96B}" type="presParOf" srcId="{78A9F055-4324-43DA-B9E4-EEA50E23B3EA}" destId="{260F4F8E-22DC-4760-83D3-B028834F9432}" srcOrd="1" destOrd="0" presId="urn:microsoft.com/office/officeart/2005/8/layout/bList2"/>
    <dgm:cxn modelId="{7A3E7996-6BF9-4516-BAA0-7E612A9C0C77}" type="presParOf" srcId="{78A9F055-4324-43DA-B9E4-EEA50E23B3EA}" destId="{A2ACBD40-4794-4A43-928F-A6B4CEEAABF7}" srcOrd="2" destOrd="0" presId="urn:microsoft.com/office/officeart/2005/8/layout/bList2"/>
    <dgm:cxn modelId="{0B28B880-2F84-4D6A-93CD-175238A83221}" type="presParOf" srcId="{78A9F055-4324-43DA-B9E4-EEA50E23B3EA}" destId="{44D8FDA4-E8D6-475B-A89B-62AED09CB382}" srcOrd="3" destOrd="0" presId="urn:microsoft.com/office/officeart/2005/8/layout/bList2"/>
    <dgm:cxn modelId="{515BF218-D0C7-41D1-AD93-73FEA4FF03EF}" type="presParOf" srcId="{25931E35-36B3-4EEB-84B8-A9D9716C110E}" destId="{D094C3AE-D989-4982-A919-83AB7338A5CC}" srcOrd="3" destOrd="0" presId="urn:microsoft.com/office/officeart/2005/8/layout/bList2"/>
    <dgm:cxn modelId="{3780BF2D-B49C-418D-8A5F-1F0C3E0CCE10}" type="presParOf" srcId="{25931E35-36B3-4EEB-84B8-A9D9716C110E}" destId="{74349283-4F77-48D8-B6BB-39E644A87F69}" srcOrd="4" destOrd="0" presId="urn:microsoft.com/office/officeart/2005/8/layout/bList2"/>
    <dgm:cxn modelId="{DDEE9228-CF89-45A7-8950-492A878AB14D}" type="presParOf" srcId="{74349283-4F77-48D8-B6BB-39E644A87F69}" destId="{D8ADDA6E-F2CC-4DFB-893D-F34E93AC0DC5}" srcOrd="0" destOrd="0" presId="urn:microsoft.com/office/officeart/2005/8/layout/bList2"/>
    <dgm:cxn modelId="{4946EE63-4649-4035-B537-260CBDDCD7BD}" type="presParOf" srcId="{74349283-4F77-48D8-B6BB-39E644A87F69}" destId="{0D0BEBFD-ECD2-48DA-998E-788C3DB80E06}" srcOrd="1" destOrd="0" presId="urn:microsoft.com/office/officeart/2005/8/layout/bList2"/>
    <dgm:cxn modelId="{B3047867-CF93-44A0-861E-8920D7574022}" type="presParOf" srcId="{74349283-4F77-48D8-B6BB-39E644A87F69}" destId="{940E010D-3981-421D-AFC0-AA1B17F412B4}" srcOrd="2" destOrd="0" presId="urn:microsoft.com/office/officeart/2005/8/layout/bList2"/>
    <dgm:cxn modelId="{6E855EBD-9084-4EAA-B8E7-CF842876F13D}" type="presParOf" srcId="{74349283-4F77-48D8-B6BB-39E644A87F69}" destId="{8FC3110C-8847-4B6C-A61D-8E19E4121E56}" srcOrd="3" destOrd="0" presId="urn:microsoft.com/office/officeart/2005/8/layout/bList2"/>
    <dgm:cxn modelId="{05097F61-2A62-4EFF-B270-D134E3B938C7}" type="presParOf" srcId="{25931E35-36B3-4EEB-84B8-A9D9716C110E}" destId="{92A7E83F-84E4-4A70-8A36-82C98AA03901}" srcOrd="5" destOrd="0" presId="urn:microsoft.com/office/officeart/2005/8/layout/bList2"/>
    <dgm:cxn modelId="{DC0C4A5E-1D9F-40EC-BE62-9B8BEC120A07}" type="presParOf" srcId="{25931E35-36B3-4EEB-84B8-A9D9716C110E}" destId="{0BA1E7FE-6087-47A3-B981-87D07086A2FE}" srcOrd="6" destOrd="0" presId="urn:microsoft.com/office/officeart/2005/8/layout/bList2"/>
    <dgm:cxn modelId="{13077A9F-0E74-404C-AF9B-59A6A1554B47}" type="presParOf" srcId="{0BA1E7FE-6087-47A3-B981-87D07086A2FE}" destId="{221BE72F-AA65-4920-9957-DF6D3421C25A}" srcOrd="0" destOrd="0" presId="urn:microsoft.com/office/officeart/2005/8/layout/bList2"/>
    <dgm:cxn modelId="{57F51DF8-D39C-4EE9-A9CC-357B39635355}" type="presParOf" srcId="{0BA1E7FE-6087-47A3-B981-87D07086A2FE}" destId="{F8EAC330-B11C-4998-9A82-BBA6A4379598}" srcOrd="1" destOrd="0" presId="urn:microsoft.com/office/officeart/2005/8/layout/bList2"/>
    <dgm:cxn modelId="{7CB3F462-8DFC-4977-A896-7B4C69641ADB}" type="presParOf" srcId="{0BA1E7FE-6087-47A3-B981-87D07086A2FE}" destId="{9090703F-F63C-404F-9BB4-3828146978B7}" srcOrd="2" destOrd="0" presId="urn:microsoft.com/office/officeart/2005/8/layout/bList2"/>
    <dgm:cxn modelId="{05B53B7A-7F09-448A-86BC-AF9AF86F206C}" type="presParOf" srcId="{0BA1E7FE-6087-47A3-B981-87D07086A2FE}" destId="{4036C796-DDAF-477C-99F6-76551BEE030B}" srcOrd="3" destOrd="0" presId="urn:microsoft.com/office/officeart/2005/8/layout/bList2"/>
    <dgm:cxn modelId="{62795980-EE4A-4E1D-8472-012A269C53BD}" type="presParOf" srcId="{25931E35-36B3-4EEB-84B8-A9D9716C110E}" destId="{ECE07AFB-DAD7-4FE5-AEE1-FB3B13B5037E}" srcOrd="7" destOrd="0" presId="urn:microsoft.com/office/officeart/2005/8/layout/bList2"/>
    <dgm:cxn modelId="{67A7EF7F-0E24-4C25-8715-D78D0354CC84}" type="presParOf" srcId="{25931E35-36B3-4EEB-84B8-A9D9716C110E}" destId="{27EAAADF-0F32-47D0-977C-CCCA06C07856}" srcOrd="8" destOrd="0" presId="urn:microsoft.com/office/officeart/2005/8/layout/bList2"/>
    <dgm:cxn modelId="{8067990F-FFDF-45AE-8072-88CBEB14F74E}" type="presParOf" srcId="{27EAAADF-0F32-47D0-977C-CCCA06C07856}" destId="{97A22A02-D39D-4AC0-86D0-0EF7E7895EC1}" srcOrd="0" destOrd="0" presId="urn:microsoft.com/office/officeart/2005/8/layout/bList2"/>
    <dgm:cxn modelId="{C0A70170-F7F5-4867-A333-7F819D87883E}" type="presParOf" srcId="{27EAAADF-0F32-47D0-977C-CCCA06C07856}" destId="{ABA672E1-4272-470A-BE50-FA14CAE86294}" srcOrd="1" destOrd="0" presId="urn:microsoft.com/office/officeart/2005/8/layout/bList2"/>
    <dgm:cxn modelId="{6C0AB35B-C611-444D-8749-A477D442A2C1}" type="presParOf" srcId="{27EAAADF-0F32-47D0-977C-CCCA06C07856}" destId="{657B73EF-DE13-441D-981C-9DA6211A8D4A}" srcOrd="2" destOrd="0" presId="urn:microsoft.com/office/officeart/2005/8/layout/bList2"/>
    <dgm:cxn modelId="{8438B646-8705-4344-8008-3F1733B1D3EE}" type="presParOf" srcId="{27EAAADF-0F32-47D0-977C-CCCA06C07856}" destId="{6C6CAA53-CA98-47F4-B6FD-3BD7BAF3EFB5}" srcOrd="3" destOrd="0" presId="urn:microsoft.com/office/officeart/2005/8/layout/bList2"/>
    <dgm:cxn modelId="{1F37CF90-C647-4439-9A99-C15B9E8F583C}" type="presParOf" srcId="{25931E35-36B3-4EEB-84B8-A9D9716C110E}" destId="{A81DBA30-812E-494A-A144-9C127DC6374A}" srcOrd="9" destOrd="0" presId="urn:microsoft.com/office/officeart/2005/8/layout/bList2"/>
    <dgm:cxn modelId="{29A44F1F-1CE6-4B75-AD3E-F5579E485550}" type="presParOf" srcId="{25931E35-36B3-4EEB-84B8-A9D9716C110E}" destId="{56ACE276-21D8-40C3-907B-DD2264D5297B}" srcOrd="10" destOrd="0" presId="urn:microsoft.com/office/officeart/2005/8/layout/bList2"/>
    <dgm:cxn modelId="{ACDFC3E4-F9D0-491B-BA62-2D4988EA6C5D}" type="presParOf" srcId="{56ACE276-21D8-40C3-907B-DD2264D5297B}" destId="{FD362C00-9302-4EA9-BDDD-A258EB96A9FF}" srcOrd="0" destOrd="0" presId="urn:microsoft.com/office/officeart/2005/8/layout/bList2"/>
    <dgm:cxn modelId="{6A374973-4D4E-425C-A257-DFE22C46BF18}" type="presParOf" srcId="{56ACE276-21D8-40C3-907B-DD2264D5297B}" destId="{E908C8F5-7270-46A8-8F2A-2279079D4C31}" srcOrd="1" destOrd="0" presId="urn:microsoft.com/office/officeart/2005/8/layout/bList2"/>
    <dgm:cxn modelId="{C4758472-BE9A-4C45-8598-10FCB068D62D}" type="presParOf" srcId="{56ACE276-21D8-40C3-907B-DD2264D5297B}" destId="{8FA5ECF7-90ED-452B-8C05-B50F183FF157}" srcOrd="2" destOrd="0" presId="urn:microsoft.com/office/officeart/2005/8/layout/bList2"/>
    <dgm:cxn modelId="{F21971DF-3088-4666-B0FF-0BEB2B040F18}" type="presParOf" srcId="{56ACE276-21D8-40C3-907B-DD2264D5297B}" destId="{05398762-175A-4D8C-AD97-E630ED1AE4A0}" srcOrd="3" destOrd="0" presId="urn:microsoft.com/office/officeart/2005/8/layout/bList2"/>
    <dgm:cxn modelId="{FAE83B1E-73D9-4DB8-9848-E256AB6BD01E}" type="presParOf" srcId="{25931E35-36B3-4EEB-84B8-A9D9716C110E}" destId="{93BDB38C-BA2C-4001-AB47-38B74C6E8728}" srcOrd="11" destOrd="0" presId="urn:microsoft.com/office/officeart/2005/8/layout/bList2"/>
    <dgm:cxn modelId="{FC4AA79A-BACE-47F6-A956-FE47707BA4B1}" type="presParOf" srcId="{25931E35-36B3-4EEB-84B8-A9D9716C110E}" destId="{0C4B86AF-E83C-4A5F-A57A-414AF2D7DD51}" srcOrd="12" destOrd="0" presId="urn:microsoft.com/office/officeart/2005/8/layout/bList2"/>
    <dgm:cxn modelId="{451F9A81-DC44-46AC-9641-E0D6349F8CCC}" type="presParOf" srcId="{0C4B86AF-E83C-4A5F-A57A-414AF2D7DD51}" destId="{18D978FC-574D-47F9-9544-44EF4D45C674}" srcOrd="0" destOrd="0" presId="urn:microsoft.com/office/officeart/2005/8/layout/bList2"/>
    <dgm:cxn modelId="{4B0764B7-A7DC-4B75-80C1-C99D311FCFF1}" type="presParOf" srcId="{0C4B86AF-E83C-4A5F-A57A-414AF2D7DD51}" destId="{B7174572-D9BB-4CFC-B0A2-078108A44AA4}" srcOrd="1" destOrd="0" presId="urn:microsoft.com/office/officeart/2005/8/layout/bList2"/>
    <dgm:cxn modelId="{3E697EC3-119A-43EE-A3E3-E6D953010BA0}" type="presParOf" srcId="{0C4B86AF-E83C-4A5F-A57A-414AF2D7DD51}" destId="{22EEEED6-9E2A-4BB1-BDD0-2248CF43609C}" srcOrd="2" destOrd="0" presId="urn:microsoft.com/office/officeart/2005/8/layout/bList2"/>
    <dgm:cxn modelId="{F4F5DF72-F059-492D-BD6C-C935B3F61F80}" type="presParOf" srcId="{0C4B86AF-E83C-4A5F-A57A-414AF2D7DD51}" destId="{E2922AFB-8BE3-4BAA-BF20-B84B13605977}" srcOrd="3" destOrd="0" presId="urn:microsoft.com/office/officeart/2005/8/layout/bList2"/>
    <dgm:cxn modelId="{D68890CD-A85F-4ED7-B75E-DFA9159B289F}" type="presParOf" srcId="{25931E35-36B3-4EEB-84B8-A9D9716C110E}" destId="{3B318073-6BF5-470C-A322-D8D209F8954A}" srcOrd="13" destOrd="0" presId="urn:microsoft.com/office/officeart/2005/8/layout/bList2"/>
    <dgm:cxn modelId="{AEB1132D-BE84-4DE6-8F24-3CE378F6747D}" type="presParOf" srcId="{25931E35-36B3-4EEB-84B8-A9D9716C110E}" destId="{166261D3-1372-42A6-A615-EFB2BBBA7333}" srcOrd="14" destOrd="0" presId="urn:microsoft.com/office/officeart/2005/8/layout/bList2"/>
    <dgm:cxn modelId="{B056B7F5-B51F-45AE-9FCF-6AB0A84CFC15}" type="presParOf" srcId="{166261D3-1372-42A6-A615-EFB2BBBA7333}" destId="{CCA8D261-5896-45F5-B7A3-1B46517E711C}" srcOrd="0" destOrd="0" presId="urn:microsoft.com/office/officeart/2005/8/layout/bList2"/>
    <dgm:cxn modelId="{88913029-8465-423A-AAD5-A2CF40D27B59}" type="presParOf" srcId="{166261D3-1372-42A6-A615-EFB2BBBA7333}" destId="{CB9CC46C-96D6-4DE5-A37B-9F3362A7DD00}" srcOrd="1" destOrd="0" presId="urn:microsoft.com/office/officeart/2005/8/layout/bList2"/>
    <dgm:cxn modelId="{C446569D-892D-4367-A768-DEB52E743D4A}" type="presParOf" srcId="{166261D3-1372-42A6-A615-EFB2BBBA7333}" destId="{6E8EC66C-1C2F-46E3-84E1-1323E15D7BBC}" srcOrd="2" destOrd="0" presId="urn:microsoft.com/office/officeart/2005/8/layout/bList2"/>
    <dgm:cxn modelId="{CD2EE534-4033-4F5B-BF57-E945F82F92E3}" type="presParOf" srcId="{166261D3-1372-42A6-A615-EFB2BBBA7333}" destId="{172B345D-4773-41DA-AE6D-798599DBB64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439267-97D2-4EAD-AD0B-FDE7EAD8F641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A91B4FB5-0734-4DB7-AD72-7CED9A99CDE3}">
      <dgm:prSet phldrT="[Text]" custT="1"/>
      <dgm:spPr/>
      <dgm:t>
        <a:bodyPr/>
        <a:lstStyle/>
        <a:p>
          <a:r>
            <a:rPr lang="ro-RO" sz="1600" dirty="0"/>
            <a:t>Structuri din cadrul SMC</a:t>
          </a:r>
        </a:p>
      </dgm:t>
    </dgm:pt>
    <dgm:pt modelId="{A2EA7FE0-8B00-4A6D-ACA2-BE8F996DE583}" type="parTrans" cxnId="{DA0A4E99-CA64-4759-A762-6B00666F15DF}">
      <dgm:prSet/>
      <dgm:spPr/>
      <dgm:t>
        <a:bodyPr/>
        <a:lstStyle/>
        <a:p>
          <a:endParaRPr lang="ro-RO"/>
        </a:p>
      </dgm:t>
    </dgm:pt>
    <dgm:pt modelId="{F321ECC8-39E5-45B6-A2FA-AC94AC964780}" type="sibTrans" cxnId="{DA0A4E99-CA64-4759-A762-6B00666F15DF}">
      <dgm:prSet/>
      <dgm:spPr/>
      <dgm:t>
        <a:bodyPr/>
        <a:lstStyle/>
        <a:p>
          <a:endParaRPr lang="ro-RO"/>
        </a:p>
      </dgm:t>
    </dgm:pt>
    <dgm:pt modelId="{B7A0EA2B-F6F1-4B84-BB99-FC104D38F08F}">
      <dgm:prSet phldrT="[Text]" custT="1"/>
      <dgm:spPr/>
      <dgm:t>
        <a:bodyPr/>
        <a:lstStyle/>
        <a:p>
          <a:r>
            <a:rPr lang="ro-RO" sz="1600" dirty="0"/>
            <a:t>ANFP</a:t>
          </a:r>
        </a:p>
      </dgm:t>
    </dgm:pt>
    <dgm:pt modelId="{9E373D1C-151D-49CC-BDF5-F0BD3310D5ED}" type="parTrans" cxnId="{C498841F-9B61-4119-AB6B-C5AF0E3EF746}">
      <dgm:prSet/>
      <dgm:spPr/>
      <dgm:t>
        <a:bodyPr/>
        <a:lstStyle/>
        <a:p>
          <a:endParaRPr lang="ro-RO"/>
        </a:p>
      </dgm:t>
    </dgm:pt>
    <dgm:pt modelId="{DE4507F6-C5E9-4E69-92E7-A64357D9B724}" type="sibTrans" cxnId="{C498841F-9B61-4119-AB6B-C5AF0E3EF746}">
      <dgm:prSet/>
      <dgm:spPr/>
      <dgm:t>
        <a:bodyPr/>
        <a:lstStyle/>
        <a:p>
          <a:endParaRPr lang="ro-RO"/>
        </a:p>
      </dgm:t>
    </dgm:pt>
    <dgm:pt modelId="{06BA9C09-6C97-417C-BF9D-5022B65F6549}">
      <dgm:prSet phldrT="[Text]"/>
      <dgm:spPr/>
      <dgm:t>
        <a:bodyPr/>
        <a:lstStyle/>
        <a:p>
          <a:r>
            <a:rPr lang="ro-RO" dirty="0"/>
            <a:t>PoAT 2021-2027</a:t>
          </a:r>
        </a:p>
      </dgm:t>
    </dgm:pt>
    <dgm:pt modelId="{6B6500CE-9BA9-4DC0-B411-49826A9A837D}" type="parTrans" cxnId="{08CE1C2F-0E7A-4EC4-B9B9-922FABA133C9}">
      <dgm:prSet/>
      <dgm:spPr/>
      <dgm:t>
        <a:bodyPr/>
        <a:lstStyle/>
        <a:p>
          <a:endParaRPr lang="ro-RO"/>
        </a:p>
      </dgm:t>
    </dgm:pt>
    <dgm:pt modelId="{F210F578-BF2A-458D-9A21-A10E4F88DCED}" type="sibTrans" cxnId="{08CE1C2F-0E7A-4EC4-B9B9-922FABA133C9}">
      <dgm:prSet/>
      <dgm:spPr/>
      <dgm:t>
        <a:bodyPr/>
        <a:lstStyle/>
        <a:p>
          <a:endParaRPr lang="ro-RO"/>
        </a:p>
      </dgm:t>
    </dgm:pt>
    <dgm:pt modelId="{D3D0D5E7-88DB-4324-9D22-25BAB38B2EA2}">
      <dgm:prSet phldrT="[Text]" custT="1"/>
      <dgm:spPr/>
      <dgm:t>
        <a:bodyPr/>
        <a:lstStyle/>
        <a:p>
          <a:r>
            <a:rPr lang="ro-RO" sz="2000" b="1" dirty="0">
              <a:solidFill>
                <a:srgbClr val="014890"/>
              </a:solidFill>
            </a:rPr>
            <a:t>Investim în oameni pentru a putea face ca </a:t>
          </a:r>
          <a:r>
            <a:rPr lang="ro-RO" sz="2000" b="1" i="1" dirty="0">
              <a:solidFill>
                <a:srgbClr val="014890"/>
              </a:solidFill>
            </a:rPr>
            <a:t>Planurile să devină realitate</a:t>
          </a:r>
        </a:p>
      </dgm:t>
    </dgm:pt>
    <dgm:pt modelId="{DF9EA464-5601-441D-9904-4BF1CCBF0606}" type="parTrans" cxnId="{C00291E4-F366-42F2-9BCF-BD33343746B0}">
      <dgm:prSet/>
      <dgm:spPr/>
      <dgm:t>
        <a:bodyPr/>
        <a:lstStyle/>
        <a:p>
          <a:endParaRPr lang="ro-RO"/>
        </a:p>
      </dgm:t>
    </dgm:pt>
    <dgm:pt modelId="{5260518B-97FA-4488-856A-DE64274E58C9}" type="sibTrans" cxnId="{C00291E4-F366-42F2-9BCF-BD33343746B0}">
      <dgm:prSet/>
      <dgm:spPr/>
      <dgm:t>
        <a:bodyPr/>
        <a:lstStyle/>
        <a:p>
          <a:endParaRPr lang="ro-RO"/>
        </a:p>
      </dgm:t>
    </dgm:pt>
    <dgm:pt modelId="{A75C6083-CF87-4D46-A9C4-252C7C587F8B}" type="pres">
      <dgm:prSet presAssocID="{4C439267-97D2-4EAD-AD0B-FDE7EAD8F641}" presName="Name0" presStyleCnt="0">
        <dgm:presLayoutVars>
          <dgm:chMax val="4"/>
          <dgm:resizeHandles val="exact"/>
        </dgm:presLayoutVars>
      </dgm:prSet>
      <dgm:spPr/>
    </dgm:pt>
    <dgm:pt modelId="{CBD65EFB-E7EA-4D37-9691-FB83A72518EF}" type="pres">
      <dgm:prSet presAssocID="{4C439267-97D2-4EAD-AD0B-FDE7EAD8F641}" presName="ellipse" presStyleLbl="trBgShp" presStyleIdx="0" presStyleCnt="1"/>
      <dgm:spPr/>
    </dgm:pt>
    <dgm:pt modelId="{AF3F6F5B-73A1-4608-99FC-FFF4C6824B9F}" type="pres">
      <dgm:prSet presAssocID="{4C439267-97D2-4EAD-AD0B-FDE7EAD8F641}" presName="arrow1" presStyleLbl="fgShp" presStyleIdx="0" presStyleCnt="1"/>
      <dgm:spPr/>
    </dgm:pt>
    <dgm:pt modelId="{20F8A3E1-5316-463D-B519-C6A2792BDA4C}" type="pres">
      <dgm:prSet presAssocID="{4C439267-97D2-4EAD-AD0B-FDE7EAD8F641}" presName="rectangle" presStyleLbl="revTx" presStyleIdx="0" presStyleCnt="1" custScaleX="144175">
        <dgm:presLayoutVars>
          <dgm:bulletEnabled val="1"/>
        </dgm:presLayoutVars>
      </dgm:prSet>
      <dgm:spPr/>
    </dgm:pt>
    <dgm:pt modelId="{82B2A6EC-931E-449A-88C0-27D4F5E7AB2E}" type="pres">
      <dgm:prSet presAssocID="{B7A0EA2B-F6F1-4B84-BB99-FC104D38F08F}" presName="item1" presStyleLbl="node1" presStyleIdx="0" presStyleCnt="3">
        <dgm:presLayoutVars>
          <dgm:bulletEnabled val="1"/>
        </dgm:presLayoutVars>
      </dgm:prSet>
      <dgm:spPr/>
    </dgm:pt>
    <dgm:pt modelId="{148A1F8D-F85C-4BB2-9194-70651A622FF4}" type="pres">
      <dgm:prSet presAssocID="{06BA9C09-6C97-417C-BF9D-5022B65F6549}" presName="item2" presStyleLbl="node1" presStyleIdx="1" presStyleCnt="3" custScaleX="103768" custLinFactNeighborY="-8459">
        <dgm:presLayoutVars>
          <dgm:bulletEnabled val="1"/>
        </dgm:presLayoutVars>
      </dgm:prSet>
      <dgm:spPr/>
    </dgm:pt>
    <dgm:pt modelId="{FD0EE44B-C25B-4368-88EA-BBD33E6F828C}" type="pres">
      <dgm:prSet presAssocID="{D3D0D5E7-88DB-4324-9D22-25BAB38B2EA2}" presName="item3" presStyleLbl="node1" presStyleIdx="2" presStyleCnt="3">
        <dgm:presLayoutVars>
          <dgm:bulletEnabled val="1"/>
        </dgm:presLayoutVars>
      </dgm:prSet>
      <dgm:spPr/>
    </dgm:pt>
    <dgm:pt modelId="{D04EDFD4-1528-4BA9-91AE-39C23A5B5419}" type="pres">
      <dgm:prSet presAssocID="{4C439267-97D2-4EAD-AD0B-FDE7EAD8F641}" presName="funnel" presStyleLbl="trAlignAcc1" presStyleIdx="0" presStyleCnt="1"/>
      <dgm:spPr/>
    </dgm:pt>
  </dgm:ptLst>
  <dgm:cxnLst>
    <dgm:cxn modelId="{C498841F-9B61-4119-AB6B-C5AF0E3EF746}" srcId="{4C439267-97D2-4EAD-AD0B-FDE7EAD8F641}" destId="{B7A0EA2B-F6F1-4B84-BB99-FC104D38F08F}" srcOrd="1" destOrd="0" parTransId="{9E373D1C-151D-49CC-BDF5-F0BD3310D5ED}" sibTransId="{DE4507F6-C5E9-4E69-92E7-A64357D9B724}"/>
    <dgm:cxn modelId="{08CE1C2F-0E7A-4EC4-B9B9-922FABA133C9}" srcId="{4C439267-97D2-4EAD-AD0B-FDE7EAD8F641}" destId="{06BA9C09-6C97-417C-BF9D-5022B65F6549}" srcOrd="2" destOrd="0" parTransId="{6B6500CE-9BA9-4DC0-B411-49826A9A837D}" sibTransId="{F210F578-BF2A-458D-9A21-A10E4F88DCED}"/>
    <dgm:cxn modelId="{9167BE6B-19E5-4248-9920-BE7BD6D5AF07}" type="presOf" srcId="{06BA9C09-6C97-417C-BF9D-5022B65F6549}" destId="{82B2A6EC-931E-449A-88C0-27D4F5E7AB2E}" srcOrd="0" destOrd="0" presId="urn:microsoft.com/office/officeart/2005/8/layout/funnel1"/>
    <dgm:cxn modelId="{50EF9555-460D-4C61-AB6D-3BDECAB9CF29}" type="presOf" srcId="{4C439267-97D2-4EAD-AD0B-FDE7EAD8F641}" destId="{A75C6083-CF87-4D46-A9C4-252C7C587F8B}" srcOrd="0" destOrd="0" presId="urn:microsoft.com/office/officeart/2005/8/layout/funnel1"/>
    <dgm:cxn modelId="{DA0A4E99-CA64-4759-A762-6B00666F15DF}" srcId="{4C439267-97D2-4EAD-AD0B-FDE7EAD8F641}" destId="{A91B4FB5-0734-4DB7-AD72-7CED9A99CDE3}" srcOrd="0" destOrd="0" parTransId="{A2EA7FE0-8B00-4A6D-ACA2-BE8F996DE583}" sibTransId="{F321ECC8-39E5-45B6-A2FA-AC94AC964780}"/>
    <dgm:cxn modelId="{5E4DB9A7-96B7-44A0-BEFD-53EB3A42D1BD}" type="presOf" srcId="{D3D0D5E7-88DB-4324-9D22-25BAB38B2EA2}" destId="{20F8A3E1-5316-463D-B519-C6A2792BDA4C}" srcOrd="0" destOrd="0" presId="urn:microsoft.com/office/officeart/2005/8/layout/funnel1"/>
    <dgm:cxn modelId="{DA5C08AD-8529-4E8C-A62F-1B71B22AFFA4}" type="presOf" srcId="{A91B4FB5-0734-4DB7-AD72-7CED9A99CDE3}" destId="{FD0EE44B-C25B-4368-88EA-BBD33E6F828C}" srcOrd="0" destOrd="0" presId="urn:microsoft.com/office/officeart/2005/8/layout/funnel1"/>
    <dgm:cxn modelId="{1E3844DC-374B-4B5B-B864-57DCA25EEA1F}" type="presOf" srcId="{B7A0EA2B-F6F1-4B84-BB99-FC104D38F08F}" destId="{148A1F8D-F85C-4BB2-9194-70651A622FF4}" srcOrd="0" destOrd="0" presId="urn:microsoft.com/office/officeart/2005/8/layout/funnel1"/>
    <dgm:cxn modelId="{C00291E4-F366-42F2-9BCF-BD33343746B0}" srcId="{4C439267-97D2-4EAD-AD0B-FDE7EAD8F641}" destId="{D3D0D5E7-88DB-4324-9D22-25BAB38B2EA2}" srcOrd="3" destOrd="0" parTransId="{DF9EA464-5601-441D-9904-4BF1CCBF0606}" sibTransId="{5260518B-97FA-4488-856A-DE64274E58C9}"/>
    <dgm:cxn modelId="{827BAEDF-04E2-40E5-9A3E-D917BCCF3D91}" type="presParOf" srcId="{A75C6083-CF87-4D46-A9C4-252C7C587F8B}" destId="{CBD65EFB-E7EA-4D37-9691-FB83A72518EF}" srcOrd="0" destOrd="0" presId="urn:microsoft.com/office/officeart/2005/8/layout/funnel1"/>
    <dgm:cxn modelId="{A9158C97-65D3-4F14-BE9B-7A3C6732CAC3}" type="presParOf" srcId="{A75C6083-CF87-4D46-A9C4-252C7C587F8B}" destId="{AF3F6F5B-73A1-4608-99FC-FFF4C6824B9F}" srcOrd="1" destOrd="0" presId="urn:microsoft.com/office/officeart/2005/8/layout/funnel1"/>
    <dgm:cxn modelId="{47566C35-FA23-42E7-9170-FB84620991F9}" type="presParOf" srcId="{A75C6083-CF87-4D46-A9C4-252C7C587F8B}" destId="{20F8A3E1-5316-463D-B519-C6A2792BDA4C}" srcOrd="2" destOrd="0" presId="urn:microsoft.com/office/officeart/2005/8/layout/funnel1"/>
    <dgm:cxn modelId="{0A4686C7-1324-47D9-BA04-8122F0AEC459}" type="presParOf" srcId="{A75C6083-CF87-4D46-A9C4-252C7C587F8B}" destId="{82B2A6EC-931E-449A-88C0-27D4F5E7AB2E}" srcOrd="3" destOrd="0" presId="urn:microsoft.com/office/officeart/2005/8/layout/funnel1"/>
    <dgm:cxn modelId="{31218AE0-FEDD-45D9-B1FD-CF7B2A0FE3AC}" type="presParOf" srcId="{A75C6083-CF87-4D46-A9C4-252C7C587F8B}" destId="{148A1F8D-F85C-4BB2-9194-70651A622FF4}" srcOrd="4" destOrd="0" presId="urn:microsoft.com/office/officeart/2005/8/layout/funnel1"/>
    <dgm:cxn modelId="{E4CA265E-09C9-45F9-B10F-E100D9ECCE8E}" type="presParOf" srcId="{A75C6083-CF87-4D46-A9C4-252C7C587F8B}" destId="{FD0EE44B-C25B-4368-88EA-BBD33E6F828C}" srcOrd="5" destOrd="0" presId="urn:microsoft.com/office/officeart/2005/8/layout/funnel1"/>
    <dgm:cxn modelId="{EA8BC123-8F2C-4840-B01F-BEFA5E0060BF}" type="presParOf" srcId="{A75C6083-CF87-4D46-A9C4-252C7C587F8B}" destId="{D04EDFD4-1528-4BA9-91AE-39C23A5B541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31DD581-8A37-443D-BFFE-F8D2E07B6B5E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6FC926DF-1B40-4CDC-ACC0-244746A97244}">
      <dgm:prSet phldrT="[Text]"/>
      <dgm:spPr/>
      <dgm:t>
        <a:bodyPr/>
        <a:lstStyle/>
        <a:p>
          <a:r>
            <a:rPr lang="ro-RO" dirty="0"/>
            <a:t>Performanță</a:t>
          </a:r>
        </a:p>
        <a:p>
          <a:r>
            <a:rPr lang="ro-RO" dirty="0"/>
            <a:t>în implementarea Politicii de Coeziune</a:t>
          </a:r>
        </a:p>
      </dgm:t>
    </dgm:pt>
    <dgm:pt modelId="{E32AFA2A-B8C7-4968-BF14-DECEB1E33511}" type="parTrans" cxnId="{EB34497B-75AF-402D-BA51-F3D53F17464A}">
      <dgm:prSet/>
      <dgm:spPr/>
      <dgm:t>
        <a:bodyPr/>
        <a:lstStyle/>
        <a:p>
          <a:endParaRPr lang="ro-RO"/>
        </a:p>
      </dgm:t>
    </dgm:pt>
    <dgm:pt modelId="{B39F7D33-00FD-4321-8851-7D7BA336AC59}" type="sibTrans" cxnId="{EB34497B-75AF-402D-BA51-F3D53F17464A}">
      <dgm:prSet/>
      <dgm:spPr/>
      <dgm:t>
        <a:bodyPr/>
        <a:lstStyle/>
        <a:p>
          <a:endParaRPr lang="ro-RO"/>
        </a:p>
      </dgm:t>
    </dgm:pt>
    <dgm:pt modelId="{DA292E97-7CF3-455A-91A9-73D8384BEA7F}">
      <dgm:prSet phldrT="[Text]"/>
      <dgm:spPr/>
      <dgm:t>
        <a:bodyPr/>
        <a:lstStyle/>
        <a:p>
          <a:r>
            <a:rPr lang="ro-RO" dirty="0"/>
            <a:t>Acțiuni</a:t>
          </a:r>
        </a:p>
        <a:p>
          <a:r>
            <a:rPr lang="ro-RO" dirty="0"/>
            <a:t>Roadmap</a:t>
          </a:r>
        </a:p>
      </dgm:t>
    </dgm:pt>
    <dgm:pt modelId="{FF9074C8-B131-471F-9AA7-533AA4F611DD}" type="parTrans" cxnId="{D587AFAB-995E-4D46-9F88-465B413789B5}">
      <dgm:prSet/>
      <dgm:spPr/>
      <dgm:t>
        <a:bodyPr/>
        <a:lstStyle/>
        <a:p>
          <a:endParaRPr lang="ro-RO"/>
        </a:p>
      </dgm:t>
    </dgm:pt>
    <dgm:pt modelId="{DC4C6805-D28F-4B5E-A287-52BF52BC03FE}" type="sibTrans" cxnId="{D587AFAB-995E-4D46-9F88-465B413789B5}">
      <dgm:prSet/>
      <dgm:spPr/>
      <dgm:t>
        <a:bodyPr/>
        <a:lstStyle/>
        <a:p>
          <a:endParaRPr lang="ro-RO"/>
        </a:p>
      </dgm:t>
    </dgm:pt>
    <dgm:pt modelId="{FAFCA86C-B865-4A15-8689-0BA94A64CE73}">
      <dgm:prSet phldrT="[Text]"/>
      <dgm:spPr/>
      <dgm:t>
        <a:bodyPr/>
        <a:lstStyle/>
        <a:p>
          <a:r>
            <a:rPr lang="ro-RO" dirty="0"/>
            <a:t>Activități</a:t>
          </a:r>
        </a:p>
        <a:p>
          <a:r>
            <a:rPr lang="ro-RO" dirty="0"/>
            <a:t>proiect</a:t>
          </a:r>
        </a:p>
      </dgm:t>
    </dgm:pt>
    <dgm:pt modelId="{B45D1644-4289-45DC-9DC1-19388DC3A31A}" type="parTrans" cxnId="{DDA90B01-6EFB-457F-82B4-1176AAE7F616}">
      <dgm:prSet/>
      <dgm:spPr/>
      <dgm:t>
        <a:bodyPr/>
        <a:lstStyle/>
        <a:p>
          <a:endParaRPr lang="ro-RO"/>
        </a:p>
      </dgm:t>
    </dgm:pt>
    <dgm:pt modelId="{8B5519FD-BC65-4F28-94A2-8C5378067633}" type="sibTrans" cxnId="{DDA90B01-6EFB-457F-82B4-1176AAE7F616}">
      <dgm:prSet/>
      <dgm:spPr/>
      <dgm:t>
        <a:bodyPr/>
        <a:lstStyle/>
        <a:p>
          <a:endParaRPr lang="ro-RO"/>
        </a:p>
      </dgm:t>
    </dgm:pt>
    <dgm:pt modelId="{D85A02F8-B37B-4767-AF0E-B998605610F5}">
      <dgm:prSet phldrT="[Text]"/>
      <dgm:spPr/>
      <dgm:t>
        <a:bodyPr/>
        <a:lstStyle/>
        <a:p>
          <a:endParaRPr lang="ro-RO"/>
        </a:p>
      </dgm:t>
    </dgm:pt>
    <dgm:pt modelId="{85D255CA-256E-494A-9036-674BCCB3421C}" type="parTrans" cxnId="{81A71FE9-840D-4852-99A7-9C4712FE2C17}">
      <dgm:prSet/>
      <dgm:spPr/>
      <dgm:t>
        <a:bodyPr/>
        <a:lstStyle/>
        <a:p>
          <a:endParaRPr lang="ro-RO"/>
        </a:p>
      </dgm:t>
    </dgm:pt>
    <dgm:pt modelId="{C772F509-2168-47F3-A74D-EDF0DA40A765}" type="sibTrans" cxnId="{81A71FE9-840D-4852-99A7-9C4712FE2C17}">
      <dgm:prSet/>
      <dgm:spPr/>
      <dgm:t>
        <a:bodyPr/>
        <a:lstStyle/>
        <a:p>
          <a:endParaRPr lang="ro-RO"/>
        </a:p>
      </dgm:t>
    </dgm:pt>
    <dgm:pt modelId="{E996F12A-A0F8-4FE0-B97F-C6AD5571AE67}" type="pres">
      <dgm:prSet presAssocID="{E31DD581-8A37-443D-BFFE-F8D2E07B6B5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602A430-2CFC-4889-85C2-048954F79BB7}" type="pres">
      <dgm:prSet presAssocID="{6FC926DF-1B40-4CDC-ACC0-244746A97244}" presName="gear1" presStyleLbl="node1" presStyleIdx="0" presStyleCnt="3">
        <dgm:presLayoutVars>
          <dgm:chMax val="1"/>
          <dgm:bulletEnabled val="1"/>
        </dgm:presLayoutVars>
      </dgm:prSet>
      <dgm:spPr/>
    </dgm:pt>
    <dgm:pt modelId="{03A21640-1792-446A-A782-C205C8A4A024}" type="pres">
      <dgm:prSet presAssocID="{6FC926DF-1B40-4CDC-ACC0-244746A97244}" presName="gear1srcNode" presStyleLbl="node1" presStyleIdx="0" presStyleCnt="3"/>
      <dgm:spPr/>
    </dgm:pt>
    <dgm:pt modelId="{14F572EF-4D6E-49D0-8042-0B8176A38C08}" type="pres">
      <dgm:prSet presAssocID="{6FC926DF-1B40-4CDC-ACC0-244746A97244}" presName="gear1dstNode" presStyleLbl="node1" presStyleIdx="0" presStyleCnt="3"/>
      <dgm:spPr/>
    </dgm:pt>
    <dgm:pt modelId="{3EED4881-E480-461E-B964-F71B8F394050}" type="pres">
      <dgm:prSet presAssocID="{DA292E97-7CF3-455A-91A9-73D8384BEA7F}" presName="gear2" presStyleLbl="node1" presStyleIdx="1" presStyleCnt="3">
        <dgm:presLayoutVars>
          <dgm:chMax val="1"/>
          <dgm:bulletEnabled val="1"/>
        </dgm:presLayoutVars>
      </dgm:prSet>
      <dgm:spPr/>
    </dgm:pt>
    <dgm:pt modelId="{AC7952A8-FF51-4E6E-967F-C434C8B7CCEC}" type="pres">
      <dgm:prSet presAssocID="{DA292E97-7CF3-455A-91A9-73D8384BEA7F}" presName="gear2srcNode" presStyleLbl="node1" presStyleIdx="1" presStyleCnt="3"/>
      <dgm:spPr/>
    </dgm:pt>
    <dgm:pt modelId="{A59BA69B-A651-4BA9-ABFC-B9371D590466}" type="pres">
      <dgm:prSet presAssocID="{DA292E97-7CF3-455A-91A9-73D8384BEA7F}" presName="gear2dstNode" presStyleLbl="node1" presStyleIdx="1" presStyleCnt="3"/>
      <dgm:spPr/>
    </dgm:pt>
    <dgm:pt modelId="{C3063C77-9329-4948-BEBB-4AA3FDDB3C9F}" type="pres">
      <dgm:prSet presAssocID="{FAFCA86C-B865-4A15-8689-0BA94A64CE73}" presName="gear3" presStyleLbl="node1" presStyleIdx="2" presStyleCnt="3"/>
      <dgm:spPr/>
    </dgm:pt>
    <dgm:pt modelId="{528C6C86-AA91-4971-B765-F2DC6CE955E3}" type="pres">
      <dgm:prSet presAssocID="{FAFCA86C-B865-4A15-8689-0BA94A64CE7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9BC1F2B-BD17-4830-B7B0-0700C3691211}" type="pres">
      <dgm:prSet presAssocID="{FAFCA86C-B865-4A15-8689-0BA94A64CE73}" presName="gear3srcNode" presStyleLbl="node1" presStyleIdx="2" presStyleCnt="3"/>
      <dgm:spPr/>
    </dgm:pt>
    <dgm:pt modelId="{6FBB3D17-9902-4DD4-BC99-423C5DAE2D5B}" type="pres">
      <dgm:prSet presAssocID="{FAFCA86C-B865-4A15-8689-0BA94A64CE73}" presName="gear3dstNode" presStyleLbl="node1" presStyleIdx="2" presStyleCnt="3"/>
      <dgm:spPr/>
    </dgm:pt>
    <dgm:pt modelId="{A21D9A65-C300-4708-8F2D-D67BBAF4ED20}" type="pres">
      <dgm:prSet presAssocID="{B39F7D33-00FD-4321-8851-7D7BA336AC59}" presName="connector1" presStyleLbl="sibTrans2D1" presStyleIdx="0" presStyleCnt="3"/>
      <dgm:spPr/>
    </dgm:pt>
    <dgm:pt modelId="{58A222B0-EE76-4F8D-8493-BB8FFB1DB698}" type="pres">
      <dgm:prSet presAssocID="{DC4C6805-D28F-4B5E-A287-52BF52BC03FE}" presName="connector2" presStyleLbl="sibTrans2D1" presStyleIdx="1" presStyleCnt="3"/>
      <dgm:spPr/>
    </dgm:pt>
    <dgm:pt modelId="{FF7A4BBA-E9AE-4248-AC34-5AD3D954000F}" type="pres">
      <dgm:prSet presAssocID="{8B5519FD-BC65-4F28-94A2-8C5378067633}" presName="connector3" presStyleLbl="sibTrans2D1" presStyleIdx="2" presStyleCnt="3"/>
      <dgm:spPr/>
    </dgm:pt>
  </dgm:ptLst>
  <dgm:cxnLst>
    <dgm:cxn modelId="{DDA90B01-6EFB-457F-82B4-1176AAE7F616}" srcId="{E31DD581-8A37-443D-BFFE-F8D2E07B6B5E}" destId="{FAFCA86C-B865-4A15-8689-0BA94A64CE73}" srcOrd="2" destOrd="0" parTransId="{B45D1644-4289-45DC-9DC1-19388DC3A31A}" sibTransId="{8B5519FD-BC65-4F28-94A2-8C5378067633}"/>
    <dgm:cxn modelId="{F09A6E01-75B1-4BE6-B894-12A21E608FAF}" type="presOf" srcId="{DA292E97-7CF3-455A-91A9-73D8384BEA7F}" destId="{3EED4881-E480-461E-B964-F71B8F394050}" srcOrd="0" destOrd="0" presId="urn:microsoft.com/office/officeart/2005/8/layout/gear1"/>
    <dgm:cxn modelId="{E5D4A91F-F36E-4562-84B3-179784851D10}" type="presOf" srcId="{FAFCA86C-B865-4A15-8689-0BA94A64CE73}" destId="{19BC1F2B-BD17-4830-B7B0-0700C3691211}" srcOrd="2" destOrd="0" presId="urn:microsoft.com/office/officeart/2005/8/layout/gear1"/>
    <dgm:cxn modelId="{D9506D42-C197-4C4E-A8E0-645218A5E614}" type="presOf" srcId="{E31DD581-8A37-443D-BFFE-F8D2E07B6B5E}" destId="{E996F12A-A0F8-4FE0-B97F-C6AD5571AE67}" srcOrd="0" destOrd="0" presId="urn:microsoft.com/office/officeart/2005/8/layout/gear1"/>
    <dgm:cxn modelId="{4217586E-4BFA-4B96-A5E0-D88B8D361377}" type="presOf" srcId="{6FC926DF-1B40-4CDC-ACC0-244746A97244}" destId="{C602A430-2CFC-4889-85C2-048954F79BB7}" srcOrd="0" destOrd="0" presId="urn:microsoft.com/office/officeart/2005/8/layout/gear1"/>
    <dgm:cxn modelId="{3F63F87A-DC1D-4294-A933-3228C46636B3}" type="presOf" srcId="{DC4C6805-D28F-4B5E-A287-52BF52BC03FE}" destId="{58A222B0-EE76-4F8D-8493-BB8FFB1DB698}" srcOrd="0" destOrd="0" presId="urn:microsoft.com/office/officeart/2005/8/layout/gear1"/>
    <dgm:cxn modelId="{EB34497B-75AF-402D-BA51-F3D53F17464A}" srcId="{E31DD581-8A37-443D-BFFE-F8D2E07B6B5E}" destId="{6FC926DF-1B40-4CDC-ACC0-244746A97244}" srcOrd="0" destOrd="0" parTransId="{E32AFA2A-B8C7-4968-BF14-DECEB1E33511}" sibTransId="{B39F7D33-00FD-4321-8851-7D7BA336AC59}"/>
    <dgm:cxn modelId="{4A2ADA88-2495-4780-A2B7-5047A990996E}" type="presOf" srcId="{FAFCA86C-B865-4A15-8689-0BA94A64CE73}" destId="{528C6C86-AA91-4971-B765-F2DC6CE955E3}" srcOrd="1" destOrd="0" presId="urn:microsoft.com/office/officeart/2005/8/layout/gear1"/>
    <dgm:cxn modelId="{D38AF88F-4A39-4ECF-9373-5029BD3AF54B}" type="presOf" srcId="{FAFCA86C-B865-4A15-8689-0BA94A64CE73}" destId="{C3063C77-9329-4948-BEBB-4AA3FDDB3C9F}" srcOrd="0" destOrd="0" presId="urn:microsoft.com/office/officeart/2005/8/layout/gear1"/>
    <dgm:cxn modelId="{006D1299-41FF-4C96-8623-FDADC1608FDF}" type="presOf" srcId="{8B5519FD-BC65-4F28-94A2-8C5378067633}" destId="{FF7A4BBA-E9AE-4248-AC34-5AD3D954000F}" srcOrd="0" destOrd="0" presId="urn:microsoft.com/office/officeart/2005/8/layout/gear1"/>
    <dgm:cxn modelId="{9840D5A3-D24D-46C1-94D6-EBBB5586012C}" type="presOf" srcId="{DA292E97-7CF3-455A-91A9-73D8384BEA7F}" destId="{A59BA69B-A651-4BA9-ABFC-B9371D590466}" srcOrd="2" destOrd="0" presId="urn:microsoft.com/office/officeart/2005/8/layout/gear1"/>
    <dgm:cxn modelId="{D587AFAB-995E-4D46-9F88-465B413789B5}" srcId="{E31DD581-8A37-443D-BFFE-F8D2E07B6B5E}" destId="{DA292E97-7CF3-455A-91A9-73D8384BEA7F}" srcOrd="1" destOrd="0" parTransId="{FF9074C8-B131-471F-9AA7-533AA4F611DD}" sibTransId="{DC4C6805-D28F-4B5E-A287-52BF52BC03FE}"/>
    <dgm:cxn modelId="{EACDA7CF-CBEF-4ED0-92AB-8A39083DC599}" type="presOf" srcId="{6FC926DF-1B40-4CDC-ACC0-244746A97244}" destId="{14F572EF-4D6E-49D0-8042-0B8176A38C08}" srcOrd="2" destOrd="0" presId="urn:microsoft.com/office/officeart/2005/8/layout/gear1"/>
    <dgm:cxn modelId="{9A972AD8-4E34-45AD-9BA2-953C1B0B8E46}" type="presOf" srcId="{FAFCA86C-B865-4A15-8689-0BA94A64CE73}" destId="{6FBB3D17-9902-4DD4-BC99-423C5DAE2D5B}" srcOrd="3" destOrd="0" presId="urn:microsoft.com/office/officeart/2005/8/layout/gear1"/>
    <dgm:cxn modelId="{CA05B8E8-623C-4AD8-BDBC-25777A532840}" type="presOf" srcId="{6FC926DF-1B40-4CDC-ACC0-244746A97244}" destId="{03A21640-1792-446A-A782-C205C8A4A024}" srcOrd="1" destOrd="0" presId="urn:microsoft.com/office/officeart/2005/8/layout/gear1"/>
    <dgm:cxn modelId="{81A71FE9-840D-4852-99A7-9C4712FE2C17}" srcId="{E31DD581-8A37-443D-BFFE-F8D2E07B6B5E}" destId="{D85A02F8-B37B-4767-AF0E-B998605610F5}" srcOrd="3" destOrd="0" parTransId="{85D255CA-256E-494A-9036-674BCCB3421C}" sibTransId="{C772F509-2168-47F3-A74D-EDF0DA40A765}"/>
    <dgm:cxn modelId="{C90C92F1-34A3-4559-8B39-56340D6565BD}" type="presOf" srcId="{DA292E97-7CF3-455A-91A9-73D8384BEA7F}" destId="{AC7952A8-FF51-4E6E-967F-C434C8B7CCEC}" srcOrd="1" destOrd="0" presId="urn:microsoft.com/office/officeart/2005/8/layout/gear1"/>
    <dgm:cxn modelId="{FBD40CFB-BC23-43DB-A234-AB57B1723A3F}" type="presOf" srcId="{B39F7D33-00FD-4321-8851-7D7BA336AC59}" destId="{A21D9A65-C300-4708-8F2D-D67BBAF4ED20}" srcOrd="0" destOrd="0" presId="urn:microsoft.com/office/officeart/2005/8/layout/gear1"/>
    <dgm:cxn modelId="{B7B77EB9-3C48-4C0F-A2D3-94A4498E1D5E}" type="presParOf" srcId="{E996F12A-A0F8-4FE0-B97F-C6AD5571AE67}" destId="{C602A430-2CFC-4889-85C2-048954F79BB7}" srcOrd="0" destOrd="0" presId="urn:microsoft.com/office/officeart/2005/8/layout/gear1"/>
    <dgm:cxn modelId="{3E7B7028-89ED-472D-AFBA-98ED9D1F4015}" type="presParOf" srcId="{E996F12A-A0F8-4FE0-B97F-C6AD5571AE67}" destId="{03A21640-1792-446A-A782-C205C8A4A024}" srcOrd="1" destOrd="0" presId="urn:microsoft.com/office/officeart/2005/8/layout/gear1"/>
    <dgm:cxn modelId="{8DFAC20F-4A39-421B-9C8D-E284479C9296}" type="presParOf" srcId="{E996F12A-A0F8-4FE0-B97F-C6AD5571AE67}" destId="{14F572EF-4D6E-49D0-8042-0B8176A38C08}" srcOrd="2" destOrd="0" presId="urn:microsoft.com/office/officeart/2005/8/layout/gear1"/>
    <dgm:cxn modelId="{9B60591E-E95E-4C08-B3AF-CF5E9A50900C}" type="presParOf" srcId="{E996F12A-A0F8-4FE0-B97F-C6AD5571AE67}" destId="{3EED4881-E480-461E-B964-F71B8F394050}" srcOrd="3" destOrd="0" presId="urn:microsoft.com/office/officeart/2005/8/layout/gear1"/>
    <dgm:cxn modelId="{54949B73-1894-4734-A8A5-CE91D249AFAC}" type="presParOf" srcId="{E996F12A-A0F8-4FE0-B97F-C6AD5571AE67}" destId="{AC7952A8-FF51-4E6E-967F-C434C8B7CCEC}" srcOrd="4" destOrd="0" presId="urn:microsoft.com/office/officeart/2005/8/layout/gear1"/>
    <dgm:cxn modelId="{2AC9320F-8672-482B-B4C4-EB45B89D760F}" type="presParOf" srcId="{E996F12A-A0F8-4FE0-B97F-C6AD5571AE67}" destId="{A59BA69B-A651-4BA9-ABFC-B9371D590466}" srcOrd="5" destOrd="0" presId="urn:microsoft.com/office/officeart/2005/8/layout/gear1"/>
    <dgm:cxn modelId="{34B57BFB-47C2-4782-ABEE-5E33C51F980B}" type="presParOf" srcId="{E996F12A-A0F8-4FE0-B97F-C6AD5571AE67}" destId="{C3063C77-9329-4948-BEBB-4AA3FDDB3C9F}" srcOrd="6" destOrd="0" presId="urn:microsoft.com/office/officeart/2005/8/layout/gear1"/>
    <dgm:cxn modelId="{DEB7E49E-42A9-45AD-B303-DB020B10209B}" type="presParOf" srcId="{E996F12A-A0F8-4FE0-B97F-C6AD5571AE67}" destId="{528C6C86-AA91-4971-B765-F2DC6CE955E3}" srcOrd="7" destOrd="0" presId="urn:microsoft.com/office/officeart/2005/8/layout/gear1"/>
    <dgm:cxn modelId="{414DC91E-F2B9-418C-A5E4-4426FB657F1C}" type="presParOf" srcId="{E996F12A-A0F8-4FE0-B97F-C6AD5571AE67}" destId="{19BC1F2B-BD17-4830-B7B0-0700C3691211}" srcOrd="8" destOrd="0" presId="urn:microsoft.com/office/officeart/2005/8/layout/gear1"/>
    <dgm:cxn modelId="{CDFE6C7E-92D3-40C4-9696-276A171E047C}" type="presParOf" srcId="{E996F12A-A0F8-4FE0-B97F-C6AD5571AE67}" destId="{6FBB3D17-9902-4DD4-BC99-423C5DAE2D5B}" srcOrd="9" destOrd="0" presId="urn:microsoft.com/office/officeart/2005/8/layout/gear1"/>
    <dgm:cxn modelId="{239BE836-F2B6-4C23-B545-0733431D5CE6}" type="presParOf" srcId="{E996F12A-A0F8-4FE0-B97F-C6AD5571AE67}" destId="{A21D9A65-C300-4708-8F2D-D67BBAF4ED20}" srcOrd="10" destOrd="0" presId="urn:microsoft.com/office/officeart/2005/8/layout/gear1"/>
    <dgm:cxn modelId="{CA9A6987-8C97-42DE-A754-3126810CB6D9}" type="presParOf" srcId="{E996F12A-A0F8-4FE0-B97F-C6AD5571AE67}" destId="{58A222B0-EE76-4F8D-8493-BB8FFB1DB698}" srcOrd="11" destOrd="0" presId="urn:microsoft.com/office/officeart/2005/8/layout/gear1"/>
    <dgm:cxn modelId="{B1EB75F5-4C56-45BA-A244-1C3602521EEC}" type="presParOf" srcId="{E996F12A-A0F8-4FE0-B97F-C6AD5571AE67}" destId="{FF7A4BBA-E9AE-4248-AC34-5AD3D954000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2005B6-3B4C-4920-9B18-7717B56EB84B}" type="doc">
      <dgm:prSet loTypeId="urn:microsoft.com/office/officeart/2005/8/layout/vList6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o-RO"/>
        </a:p>
      </dgm:t>
    </dgm:pt>
    <dgm:pt modelId="{3F0364A1-63C5-4A27-81AF-DF9CD7B25FD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o-RO" sz="2400" b="1" dirty="0">
              <a:solidFill>
                <a:srgbClr val="014890"/>
              </a:solidFill>
            </a:rPr>
            <a:t>Obiectivul 1 </a:t>
          </a:r>
          <a:r>
            <a:rPr lang="ro-RO" sz="2400" dirty="0">
              <a:solidFill>
                <a:srgbClr val="014890"/>
              </a:solidFill>
            </a:rPr>
            <a:t>– Îmbunătățirea capacității de planificare strategică, monitorizare și evaluare a programului</a:t>
          </a:r>
        </a:p>
      </dgm:t>
    </dgm:pt>
    <dgm:pt modelId="{A0D2D2BC-7239-44C1-902F-F1BC614D117E}" type="parTrans" cxnId="{2F29C373-8A4B-43A8-A005-558FE97F5A84}">
      <dgm:prSet/>
      <dgm:spPr/>
      <dgm:t>
        <a:bodyPr/>
        <a:lstStyle/>
        <a:p>
          <a:endParaRPr lang="ro-RO"/>
        </a:p>
      </dgm:t>
    </dgm:pt>
    <dgm:pt modelId="{1FCA906E-C26B-47CD-B7A5-58554364F382}" type="sibTrans" cxnId="{2F29C373-8A4B-43A8-A005-558FE97F5A84}">
      <dgm:prSet/>
      <dgm:spPr/>
      <dgm:t>
        <a:bodyPr/>
        <a:lstStyle/>
        <a:p>
          <a:endParaRPr lang="ro-RO"/>
        </a:p>
      </dgm:t>
    </dgm:pt>
    <dgm:pt modelId="{1348A3F4-6489-4A11-8FAE-31EB1229474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o-RO" sz="2200" dirty="0">
              <a:solidFill>
                <a:srgbClr val="014890"/>
              </a:solidFill>
            </a:rPr>
            <a:t>Definirea/implementarea cadrului programatic, normativ, procedural și /sau metodologic</a:t>
          </a:r>
        </a:p>
      </dgm:t>
    </dgm:pt>
    <dgm:pt modelId="{FE050020-46E3-4992-B69C-F262B12277CF}" type="parTrans" cxnId="{749F38A3-62BE-421B-83A5-D4A86C86A646}">
      <dgm:prSet/>
      <dgm:spPr/>
      <dgm:t>
        <a:bodyPr/>
        <a:lstStyle/>
        <a:p>
          <a:endParaRPr lang="ro-RO"/>
        </a:p>
      </dgm:t>
    </dgm:pt>
    <dgm:pt modelId="{89EDED5D-8D84-4E8A-B1E8-7AF35DC6E96D}" type="sibTrans" cxnId="{749F38A3-62BE-421B-83A5-D4A86C86A646}">
      <dgm:prSet/>
      <dgm:spPr/>
      <dgm:t>
        <a:bodyPr/>
        <a:lstStyle/>
        <a:p>
          <a:endParaRPr lang="ro-RO"/>
        </a:p>
      </dgm:t>
    </dgm:pt>
    <dgm:pt modelId="{E3B42540-2F0C-428C-B2DB-43AF003F618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o-RO" sz="2400" b="1" dirty="0">
              <a:solidFill>
                <a:srgbClr val="014890"/>
              </a:solidFill>
            </a:rPr>
            <a:t>Obiectivul 2 </a:t>
          </a:r>
          <a:r>
            <a:rPr lang="ro-RO" sz="2400" dirty="0">
              <a:solidFill>
                <a:srgbClr val="014890"/>
              </a:solidFill>
            </a:rPr>
            <a:t>– Asigurarea resurselor umane și competențelor necesare și sprijinului tehnic necesar implementării intervențiilor</a:t>
          </a:r>
        </a:p>
      </dgm:t>
    </dgm:pt>
    <dgm:pt modelId="{28017A79-7BCE-4156-AEF8-E868FD0FAF5D}" type="parTrans" cxnId="{BFA3CB43-3991-48F6-A7C9-2929AD1CF6F1}">
      <dgm:prSet/>
      <dgm:spPr/>
      <dgm:t>
        <a:bodyPr/>
        <a:lstStyle/>
        <a:p>
          <a:endParaRPr lang="ro-RO"/>
        </a:p>
      </dgm:t>
    </dgm:pt>
    <dgm:pt modelId="{9CC7EBE2-B6D9-4620-93CA-428FEB9F2769}" type="sibTrans" cxnId="{BFA3CB43-3991-48F6-A7C9-2929AD1CF6F1}">
      <dgm:prSet/>
      <dgm:spPr/>
      <dgm:t>
        <a:bodyPr/>
        <a:lstStyle/>
        <a:p>
          <a:endParaRPr lang="ro-RO"/>
        </a:p>
      </dgm:t>
    </dgm:pt>
    <dgm:pt modelId="{731FF6F1-F890-43FA-8734-B4C8CB8D8E5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>
              <a:solidFill>
                <a:srgbClr val="014890"/>
              </a:solidFill>
            </a:rPr>
            <a:t>Consolidarea capacității administrative la nivelul AM/OI</a:t>
          </a:r>
          <a:endParaRPr lang="ro-RO" sz="2400" dirty="0">
            <a:solidFill>
              <a:srgbClr val="014890"/>
            </a:solidFill>
          </a:endParaRPr>
        </a:p>
      </dgm:t>
    </dgm:pt>
    <dgm:pt modelId="{47D7EFF1-3A65-4950-BE0F-154EAC534831}" type="parTrans" cxnId="{B6F04694-43ED-4EF7-BBE3-B5CCDD786089}">
      <dgm:prSet/>
      <dgm:spPr/>
      <dgm:t>
        <a:bodyPr/>
        <a:lstStyle/>
        <a:p>
          <a:endParaRPr lang="ro-RO"/>
        </a:p>
      </dgm:t>
    </dgm:pt>
    <dgm:pt modelId="{C8F2DA6F-A1B8-4653-8236-1FAD7311C69B}" type="sibTrans" cxnId="{B6F04694-43ED-4EF7-BBE3-B5CCDD786089}">
      <dgm:prSet/>
      <dgm:spPr/>
      <dgm:t>
        <a:bodyPr/>
        <a:lstStyle/>
        <a:p>
          <a:endParaRPr lang="ro-RO"/>
        </a:p>
      </dgm:t>
    </dgm:pt>
    <dgm:pt modelId="{DAA4B2CF-9BB2-44C3-83BC-F0546878F52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o-RO" sz="2400" b="1" dirty="0">
              <a:solidFill>
                <a:srgbClr val="014890"/>
              </a:solidFill>
            </a:rPr>
            <a:t>Obiectivul 3 </a:t>
          </a:r>
          <a:r>
            <a:rPr lang="ro-RO" sz="2400" dirty="0">
              <a:solidFill>
                <a:srgbClr val="014890"/>
              </a:solidFill>
            </a:rPr>
            <a:t>– Dezvoltarea capacității beneficiarilor de finanțare și a altor actori sectoriali cheie</a:t>
          </a:r>
        </a:p>
      </dgm:t>
    </dgm:pt>
    <dgm:pt modelId="{D1451DB1-A5CE-45FE-B26A-FDCAA68BF1BE}" type="parTrans" cxnId="{63974C88-84B6-48E0-B1EF-BF225ED72ADD}">
      <dgm:prSet/>
      <dgm:spPr/>
      <dgm:t>
        <a:bodyPr/>
        <a:lstStyle/>
        <a:p>
          <a:endParaRPr lang="ro-RO"/>
        </a:p>
      </dgm:t>
    </dgm:pt>
    <dgm:pt modelId="{E95EC4D5-4191-45B5-8A12-DA1A3849A5B5}" type="sibTrans" cxnId="{63974C88-84B6-48E0-B1EF-BF225ED72ADD}">
      <dgm:prSet/>
      <dgm:spPr/>
      <dgm:t>
        <a:bodyPr/>
        <a:lstStyle/>
        <a:p>
          <a:endParaRPr lang="ro-RO"/>
        </a:p>
      </dgm:t>
    </dgm:pt>
    <dgm:pt modelId="{EF19B297-8912-4FE0-8B70-8D2742699EE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400">
              <a:solidFill>
                <a:srgbClr val="014890"/>
              </a:solidFill>
            </a:rPr>
            <a:t>Consolidarea capacității administrative la nivelul beneficiarilor </a:t>
          </a:r>
          <a:endParaRPr lang="ro-RO" sz="2400" dirty="0">
            <a:solidFill>
              <a:srgbClr val="014890"/>
            </a:solidFill>
          </a:endParaRPr>
        </a:p>
      </dgm:t>
    </dgm:pt>
    <dgm:pt modelId="{1B0362DA-653C-41B0-88D3-E71D1A57E7A1}" type="parTrans" cxnId="{5A2EFF32-98DD-4DCA-A24E-BDC3485C204E}">
      <dgm:prSet/>
      <dgm:spPr/>
      <dgm:t>
        <a:bodyPr/>
        <a:lstStyle/>
        <a:p>
          <a:endParaRPr lang="ro-RO"/>
        </a:p>
      </dgm:t>
    </dgm:pt>
    <dgm:pt modelId="{441B2223-6C64-4330-8F07-69D78AD393BA}" type="sibTrans" cxnId="{5A2EFF32-98DD-4DCA-A24E-BDC3485C204E}">
      <dgm:prSet/>
      <dgm:spPr/>
      <dgm:t>
        <a:bodyPr/>
        <a:lstStyle/>
        <a:p>
          <a:endParaRPr lang="ro-RO"/>
        </a:p>
      </dgm:t>
    </dgm:pt>
    <dgm:pt modelId="{9451DD10-9BD5-4291-BFBC-6CA6406A420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o-RO" sz="1500" dirty="0"/>
        </a:p>
      </dgm:t>
    </dgm:pt>
    <dgm:pt modelId="{3115F006-8A48-4480-93D7-47711A7F2357}" type="parTrans" cxnId="{2561E462-38B5-4206-966B-3BC7FDEF853E}">
      <dgm:prSet/>
      <dgm:spPr/>
      <dgm:t>
        <a:bodyPr/>
        <a:lstStyle/>
        <a:p>
          <a:endParaRPr lang="ro-RO"/>
        </a:p>
      </dgm:t>
    </dgm:pt>
    <dgm:pt modelId="{88885DB2-8A41-4A02-B0F3-DBEB16DDF7C7}" type="sibTrans" cxnId="{2561E462-38B5-4206-966B-3BC7FDEF853E}">
      <dgm:prSet/>
      <dgm:spPr/>
      <dgm:t>
        <a:bodyPr/>
        <a:lstStyle/>
        <a:p>
          <a:endParaRPr lang="ro-RO"/>
        </a:p>
      </dgm:t>
    </dgm:pt>
    <dgm:pt modelId="{47F536B4-774C-4BE3-B8C4-4BF46B02DCF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o-RO" sz="1500" dirty="0"/>
        </a:p>
      </dgm:t>
    </dgm:pt>
    <dgm:pt modelId="{AC3C225F-13BB-4FCE-A17A-815DCE3D9167}" type="parTrans" cxnId="{DAE79EB4-6258-45F2-B16E-81484CDA3DF8}">
      <dgm:prSet/>
      <dgm:spPr/>
      <dgm:t>
        <a:bodyPr/>
        <a:lstStyle/>
        <a:p>
          <a:endParaRPr lang="ro-RO"/>
        </a:p>
      </dgm:t>
    </dgm:pt>
    <dgm:pt modelId="{E363E01B-00DF-4DE1-B65E-6C476FAB90F5}" type="sibTrans" cxnId="{DAE79EB4-6258-45F2-B16E-81484CDA3DF8}">
      <dgm:prSet/>
      <dgm:spPr/>
      <dgm:t>
        <a:bodyPr/>
        <a:lstStyle/>
        <a:p>
          <a:endParaRPr lang="ro-RO"/>
        </a:p>
      </dgm:t>
    </dgm:pt>
    <dgm:pt modelId="{6155D688-EBA3-4EE7-AA61-99474E5C0873}" type="pres">
      <dgm:prSet presAssocID="{4D2005B6-3B4C-4920-9B18-7717B56EB84B}" presName="Name0" presStyleCnt="0">
        <dgm:presLayoutVars>
          <dgm:dir/>
          <dgm:animLvl val="lvl"/>
          <dgm:resizeHandles/>
        </dgm:presLayoutVars>
      </dgm:prSet>
      <dgm:spPr/>
    </dgm:pt>
    <dgm:pt modelId="{F40E96CB-3F0C-47D8-8260-AB10F477BEBB}" type="pres">
      <dgm:prSet presAssocID="{3F0364A1-63C5-4A27-81AF-DF9CD7B25FD7}" presName="linNode" presStyleCnt="0"/>
      <dgm:spPr/>
    </dgm:pt>
    <dgm:pt modelId="{F8EE723E-596B-4AD1-8B44-8912FE6B8B7A}" type="pres">
      <dgm:prSet presAssocID="{3F0364A1-63C5-4A27-81AF-DF9CD7B25FD7}" presName="parentShp" presStyleLbl="node1" presStyleIdx="0" presStyleCnt="3">
        <dgm:presLayoutVars>
          <dgm:bulletEnabled val="1"/>
        </dgm:presLayoutVars>
      </dgm:prSet>
      <dgm:spPr/>
    </dgm:pt>
    <dgm:pt modelId="{50304BDA-524F-465E-A0E6-44B72E5AA81D}" type="pres">
      <dgm:prSet presAssocID="{3F0364A1-63C5-4A27-81AF-DF9CD7B25FD7}" presName="childShp" presStyleLbl="bgAccFollowNode1" presStyleIdx="0" presStyleCnt="3">
        <dgm:presLayoutVars>
          <dgm:bulletEnabled val="1"/>
        </dgm:presLayoutVars>
      </dgm:prSet>
      <dgm:spPr/>
    </dgm:pt>
    <dgm:pt modelId="{4DB5B1A9-7407-46A6-9203-A8436036EDAF}" type="pres">
      <dgm:prSet presAssocID="{1FCA906E-C26B-47CD-B7A5-58554364F382}" presName="spacing" presStyleCnt="0"/>
      <dgm:spPr/>
    </dgm:pt>
    <dgm:pt modelId="{1C43BB1C-8B3B-4047-A0DF-ABD4ACA31687}" type="pres">
      <dgm:prSet presAssocID="{E3B42540-2F0C-428C-B2DB-43AF003F6181}" presName="linNode" presStyleCnt="0"/>
      <dgm:spPr/>
    </dgm:pt>
    <dgm:pt modelId="{DB7CAD2A-2379-451A-B66C-D3C170B7DD6C}" type="pres">
      <dgm:prSet presAssocID="{E3B42540-2F0C-428C-B2DB-43AF003F6181}" presName="parentShp" presStyleLbl="node1" presStyleIdx="1" presStyleCnt="3" custScaleY="109731">
        <dgm:presLayoutVars>
          <dgm:bulletEnabled val="1"/>
        </dgm:presLayoutVars>
      </dgm:prSet>
      <dgm:spPr/>
    </dgm:pt>
    <dgm:pt modelId="{F846AD94-D4C3-4DC6-ADA9-518A63C1F402}" type="pres">
      <dgm:prSet presAssocID="{E3B42540-2F0C-428C-B2DB-43AF003F6181}" presName="childShp" presStyleLbl="bgAccFollowNode1" presStyleIdx="1" presStyleCnt="3">
        <dgm:presLayoutVars>
          <dgm:bulletEnabled val="1"/>
        </dgm:presLayoutVars>
      </dgm:prSet>
      <dgm:spPr/>
    </dgm:pt>
    <dgm:pt modelId="{4B875763-4559-4655-96BA-41153A2077C1}" type="pres">
      <dgm:prSet presAssocID="{9CC7EBE2-B6D9-4620-93CA-428FEB9F2769}" presName="spacing" presStyleCnt="0"/>
      <dgm:spPr/>
    </dgm:pt>
    <dgm:pt modelId="{CB25828B-996A-4ABE-B0BF-799F795FDF1E}" type="pres">
      <dgm:prSet presAssocID="{DAA4B2CF-9BB2-44C3-83BC-F0546878F525}" presName="linNode" presStyleCnt="0"/>
      <dgm:spPr/>
    </dgm:pt>
    <dgm:pt modelId="{C593B8ED-C629-43C9-A7AE-A64009468E2D}" type="pres">
      <dgm:prSet presAssocID="{DAA4B2CF-9BB2-44C3-83BC-F0546878F525}" presName="parentShp" presStyleLbl="node1" presStyleIdx="2" presStyleCnt="3">
        <dgm:presLayoutVars>
          <dgm:bulletEnabled val="1"/>
        </dgm:presLayoutVars>
      </dgm:prSet>
      <dgm:spPr/>
    </dgm:pt>
    <dgm:pt modelId="{CBBF9C09-4266-4334-B444-1D9C5085D6AA}" type="pres">
      <dgm:prSet presAssocID="{DAA4B2CF-9BB2-44C3-83BC-F0546878F525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4E64B319-243A-4382-98F9-DEF0DF4B79CF}" type="presOf" srcId="{E3B42540-2F0C-428C-B2DB-43AF003F6181}" destId="{DB7CAD2A-2379-451A-B66C-D3C170B7DD6C}" srcOrd="0" destOrd="0" presId="urn:microsoft.com/office/officeart/2005/8/layout/vList6"/>
    <dgm:cxn modelId="{5A2EFF32-98DD-4DCA-A24E-BDC3485C204E}" srcId="{DAA4B2CF-9BB2-44C3-83BC-F0546878F525}" destId="{EF19B297-8912-4FE0-8B70-8D2742699EED}" srcOrd="1" destOrd="0" parTransId="{1B0362DA-653C-41B0-88D3-E71D1A57E7A1}" sibTransId="{441B2223-6C64-4330-8F07-69D78AD393BA}"/>
    <dgm:cxn modelId="{2561E462-38B5-4206-966B-3BC7FDEF853E}" srcId="{E3B42540-2F0C-428C-B2DB-43AF003F6181}" destId="{9451DD10-9BD5-4291-BFBC-6CA6406A4200}" srcOrd="0" destOrd="0" parTransId="{3115F006-8A48-4480-93D7-47711A7F2357}" sibTransId="{88885DB2-8A41-4A02-B0F3-DBEB16DDF7C7}"/>
    <dgm:cxn modelId="{BFA3CB43-3991-48F6-A7C9-2929AD1CF6F1}" srcId="{4D2005B6-3B4C-4920-9B18-7717B56EB84B}" destId="{E3B42540-2F0C-428C-B2DB-43AF003F6181}" srcOrd="1" destOrd="0" parTransId="{28017A79-7BCE-4156-AEF8-E868FD0FAF5D}" sibTransId="{9CC7EBE2-B6D9-4620-93CA-428FEB9F2769}"/>
    <dgm:cxn modelId="{0BDD9352-105C-4418-A1EA-9BE350EC4782}" type="presOf" srcId="{DAA4B2CF-9BB2-44C3-83BC-F0546878F525}" destId="{C593B8ED-C629-43C9-A7AE-A64009468E2D}" srcOrd="0" destOrd="0" presId="urn:microsoft.com/office/officeart/2005/8/layout/vList6"/>
    <dgm:cxn modelId="{2F29C373-8A4B-43A8-A005-558FE97F5A84}" srcId="{4D2005B6-3B4C-4920-9B18-7717B56EB84B}" destId="{3F0364A1-63C5-4A27-81AF-DF9CD7B25FD7}" srcOrd="0" destOrd="0" parTransId="{A0D2D2BC-7239-44C1-902F-F1BC614D117E}" sibTransId="{1FCA906E-C26B-47CD-B7A5-58554364F382}"/>
    <dgm:cxn modelId="{3B844D58-5843-4116-B3BA-D176CB85E454}" type="presOf" srcId="{731FF6F1-F890-43FA-8734-B4C8CB8D8E57}" destId="{F846AD94-D4C3-4DC6-ADA9-518A63C1F402}" srcOrd="0" destOrd="1" presId="urn:microsoft.com/office/officeart/2005/8/layout/vList6"/>
    <dgm:cxn modelId="{1F2F9087-B94F-4297-8A7B-BB84905191C2}" type="presOf" srcId="{4D2005B6-3B4C-4920-9B18-7717B56EB84B}" destId="{6155D688-EBA3-4EE7-AA61-99474E5C0873}" srcOrd="0" destOrd="0" presId="urn:microsoft.com/office/officeart/2005/8/layout/vList6"/>
    <dgm:cxn modelId="{63974C88-84B6-48E0-B1EF-BF225ED72ADD}" srcId="{4D2005B6-3B4C-4920-9B18-7717B56EB84B}" destId="{DAA4B2CF-9BB2-44C3-83BC-F0546878F525}" srcOrd="2" destOrd="0" parTransId="{D1451DB1-A5CE-45FE-B26A-FDCAA68BF1BE}" sibTransId="{E95EC4D5-4191-45B5-8A12-DA1A3849A5B5}"/>
    <dgm:cxn modelId="{9248418F-7551-4E34-B88A-567A47A78223}" type="presOf" srcId="{EF19B297-8912-4FE0-8B70-8D2742699EED}" destId="{CBBF9C09-4266-4334-B444-1D9C5085D6AA}" srcOrd="0" destOrd="1" presId="urn:microsoft.com/office/officeart/2005/8/layout/vList6"/>
    <dgm:cxn modelId="{B6F04694-43ED-4EF7-BBE3-B5CCDD786089}" srcId="{E3B42540-2F0C-428C-B2DB-43AF003F6181}" destId="{731FF6F1-F890-43FA-8734-B4C8CB8D8E57}" srcOrd="1" destOrd="0" parTransId="{47D7EFF1-3A65-4950-BE0F-154EAC534831}" sibTransId="{C8F2DA6F-A1B8-4653-8236-1FAD7311C69B}"/>
    <dgm:cxn modelId="{FA51F8A2-585F-47EB-921A-58E190D7C52D}" type="presOf" srcId="{9451DD10-9BD5-4291-BFBC-6CA6406A4200}" destId="{F846AD94-D4C3-4DC6-ADA9-518A63C1F402}" srcOrd="0" destOrd="0" presId="urn:microsoft.com/office/officeart/2005/8/layout/vList6"/>
    <dgm:cxn modelId="{749F38A3-62BE-421B-83A5-D4A86C86A646}" srcId="{3F0364A1-63C5-4A27-81AF-DF9CD7B25FD7}" destId="{1348A3F4-6489-4A11-8FAE-31EB1229474C}" srcOrd="0" destOrd="0" parTransId="{FE050020-46E3-4992-B69C-F262B12277CF}" sibTransId="{89EDED5D-8D84-4E8A-B1E8-7AF35DC6E96D}"/>
    <dgm:cxn modelId="{DAE79EB4-6258-45F2-B16E-81484CDA3DF8}" srcId="{DAA4B2CF-9BB2-44C3-83BC-F0546878F525}" destId="{47F536B4-774C-4BE3-B8C4-4BF46B02DCF3}" srcOrd="0" destOrd="0" parTransId="{AC3C225F-13BB-4FCE-A17A-815DCE3D9167}" sibTransId="{E363E01B-00DF-4DE1-B65E-6C476FAB90F5}"/>
    <dgm:cxn modelId="{010251BC-DE36-4473-B6E6-27F50DF34993}" type="presOf" srcId="{47F536B4-774C-4BE3-B8C4-4BF46B02DCF3}" destId="{CBBF9C09-4266-4334-B444-1D9C5085D6AA}" srcOrd="0" destOrd="0" presId="urn:microsoft.com/office/officeart/2005/8/layout/vList6"/>
    <dgm:cxn modelId="{AF9A8ABC-A2EB-46BF-B3D8-3601BACCE943}" type="presOf" srcId="{1348A3F4-6489-4A11-8FAE-31EB1229474C}" destId="{50304BDA-524F-465E-A0E6-44B72E5AA81D}" srcOrd="0" destOrd="0" presId="urn:microsoft.com/office/officeart/2005/8/layout/vList6"/>
    <dgm:cxn modelId="{351F65C3-3154-4053-8B79-9E2A3D45DB76}" type="presOf" srcId="{3F0364A1-63C5-4A27-81AF-DF9CD7B25FD7}" destId="{F8EE723E-596B-4AD1-8B44-8912FE6B8B7A}" srcOrd="0" destOrd="0" presId="urn:microsoft.com/office/officeart/2005/8/layout/vList6"/>
    <dgm:cxn modelId="{874E9410-84C0-4F0B-97CD-B4C3165E4A59}" type="presParOf" srcId="{6155D688-EBA3-4EE7-AA61-99474E5C0873}" destId="{F40E96CB-3F0C-47D8-8260-AB10F477BEBB}" srcOrd="0" destOrd="0" presId="urn:microsoft.com/office/officeart/2005/8/layout/vList6"/>
    <dgm:cxn modelId="{5FC257D7-AC01-44E4-926E-8302145658E4}" type="presParOf" srcId="{F40E96CB-3F0C-47D8-8260-AB10F477BEBB}" destId="{F8EE723E-596B-4AD1-8B44-8912FE6B8B7A}" srcOrd="0" destOrd="0" presId="urn:microsoft.com/office/officeart/2005/8/layout/vList6"/>
    <dgm:cxn modelId="{01CCCE57-42E8-4AF6-9236-1B545C350451}" type="presParOf" srcId="{F40E96CB-3F0C-47D8-8260-AB10F477BEBB}" destId="{50304BDA-524F-465E-A0E6-44B72E5AA81D}" srcOrd="1" destOrd="0" presId="urn:microsoft.com/office/officeart/2005/8/layout/vList6"/>
    <dgm:cxn modelId="{579E0C45-DAF0-4543-97F2-683FB5F353FC}" type="presParOf" srcId="{6155D688-EBA3-4EE7-AA61-99474E5C0873}" destId="{4DB5B1A9-7407-46A6-9203-A8436036EDAF}" srcOrd="1" destOrd="0" presId="urn:microsoft.com/office/officeart/2005/8/layout/vList6"/>
    <dgm:cxn modelId="{83EBC49B-0BB9-442B-9EF5-635BF18E9A59}" type="presParOf" srcId="{6155D688-EBA3-4EE7-AA61-99474E5C0873}" destId="{1C43BB1C-8B3B-4047-A0DF-ABD4ACA31687}" srcOrd="2" destOrd="0" presId="urn:microsoft.com/office/officeart/2005/8/layout/vList6"/>
    <dgm:cxn modelId="{0B36D1AB-0E64-4A24-809F-7F6DC434C88B}" type="presParOf" srcId="{1C43BB1C-8B3B-4047-A0DF-ABD4ACA31687}" destId="{DB7CAD2A-2379-451A-B66C-D3C170B7DD6C}" srcOrd="0" destOrd="0" presId="urn:microsoft.com/office/officeart/2005/8/layout/vList6"/>
    <dgm:cxn modelId="{776B0569-CCF2-4955-A44E-843DF41FB628}" type="presParOf" srcId="{1C43BB1C-8B3B-4047-A0DF-ABD4ACA31687}" destId="{F846AD94-D4C3-4DC6-ADA9-518A63C1F402}" srcOrd="1" destOrd="0" presId="urn:microsoft.com/office/officeart/2005/8/layout/vList6"/>
    <dgm:cxn modelId="{7F008664-AAA6-4A3A-808D-5DC580489FE3}" type="presParOf" srcId="{6155D688-EBA3-4EE7-AA61-99474E5C0873}" destId="{4B875763-4559-4655-96BA-41153A2077C1}" srcOrd="3" destOrd="0" presId="urn:microsoft.com/office/officeart/2005/8/layout/vList6"/>
    <dgm:cxn modelId="{3C798853-453C-43F7-A7E3-A14163F58131}" type="presParOf" srcId="{6155D688-EBA3-4EE7-AA61-99474E5C0873}" destId="{CB25828B-996A-4ABE-B0BF-799F795FDF1E}" srcOrd="4" destOrd="0" presId="urn:microsoft.com/office/officeart/2005/8/layout/vList6"/>
    <dgm:cxn modelId="{6FD60C6D-009B-49C2-B340-38357BD97266}" type="presParOf" srcId="{CB25828B-996A-4ABE-B0BF-799F795FDF1E}" destId="{C593B8ED-C629-43C9-A7AE-A64009468E2D}" srcOrd="0" destOrd="0" presId="urn:microsoft.com/office/officeart/2005/8/layout/vList6"/>
    <dgm:cxn modelId="{17BA76EA-B954-4F71-AC82-B23413F2465C}" type="presParOf" srcId="{CB25828B-996A-4ABE-B0BF-799F795FDF1E}" destId="{CBBF9C09-4266-4334-B444-1D9C5085D6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E72FC8-0AA0-4071-91F4-3E5CF42BE581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o-RO"/>
        </a:p>
      </dgm:t>
    </dgm:pt>
    <dgm:pt modelId="{98E76464-474E-4CCE-8427-DA7B93C9A998}">
      <dgm:prSet phldrT="[Text]" custT="1"/>
      <dgm:spPr/>
      <dgm:t>
        <a:bodyPr/>
        <a:lstStyle/>
        <a:p>
          <a:r>
            <a:rPr lang="ro-RO" sz="2200" dirty="0"/>
            <a:t>O 1</a:t>
          </a:r>
        </a:p>
      </dgm:t>
    </dgm:pt>
    <dgm:pt modelId="{850A9B25-A018-4214-8396-45ADE5861B71}" type="parTrans" cxnId="{48C40F87-9F48-41F4-A8FF-8F4FF8C5D097}">
      <dgm:prSet/>
      <dgm:spPr/>
      <dgm:t>
        <a:bodyPr/>
        <a:lstStyle/>
        <a:p>
          <a:endParaRPr lang="ro-RO"/>
        </a:p>
      </dgm:t>
    </dgm:pt>
    <dgm:pt modelId="{37DA3ECB-2D17-4277-8725-CB03CACA3AAB}" type="sibTrans" cxnId="{48C40F87-9F48-41F4-A8FF-8F4FF8C5D097}">
      <dgm:prSet/>
      <dgm:spPr/>
      <dgm:t>
        <a:bodyPr/>
        <a:lstStyle/>
        <a:p>
          <a:endParaRPr lang="ro-RO"/>
        </a:p>
      </dgm:t>
    </dgm:pt>
    <dgm:pt modelId="{BE2AC0DB-1684-4AEB-87F0-31A05A21CB75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dirty="0">
              <a:solidFill>
                <a:srgbClr val="014890"/>
              </a:solidFill>
            </a:rPr>
            <a:t>Asigurarea resurselor umane suficiente și competente</a:t>
          </a:r>
        </a:p>
      </dgm:t>
    </dgm:pt>
    <dgm:pt modelId="{908116B9-CD1C-4350-B605-EB1741A2746E}" type="parTrans" cxnId="{87B601FF-521A-45D6-9772-00FA8757A1A9}">
      <dgm:prSet/>
      <dgm:spPr/>
      <dgm:t>
        <a:bodyPr/>
        <a:lstStyle/>
        <a:p>
          <a:endParaRPr lang="ro-RO"/>
        </a:p>
      </dgm:t>
    </dgm:pt>
    <dgm:pt modelId="{BD8705CD-F47C-42E8-A855-B0F24D44A73A}" type="sibTrans" cxnId="{87B601FF-521A-45D6-9772-00FA8757A1A9}">
      <dgm:prSet/>
      <dgm:spPr/>
      <dgm:t>
        <a:bodyPr/>
        <a:lstStyle/>
        <a:p>
          <a:endParaRPr lang="ro-RO"/>
        </a:p>
      </dgm:t>
    </dgm:pt>
    <dgm:pt modelId="{ACD7D52F-4F06-409E-9D67-86B33832BAAC}">
      <dgm:prSet phldrT="[Text]" custT="1"/>
      <dgm:spPr/>
      <dgm:t>
        <a:bodyPr/>
        <a:lstStyle/>
        <a:p>
          <a:r>
            <a:rPr lang="ro-RO" sz="2200" dirty="0"/>
            <a:t>O 2</a:t>
          </a:r>
        </a:p>
      </dgm:t>
    </dgm:pt>
    <dgm:pt modelId="{B0C8A375-9847-4845-96CE-E703A6CA56A2}" type="parTrans" cxnId="{D55A8A35-2010-484E-9194-B50F3CD07259}">
      <dgm:prSet/>
      <dgm:spPr/>
      <dgm:t>
        <a:bodyPr/>
        <a:lstStyle/>
        <a:p>
          <a:endParaRPr lang="ro-RO"/>
        </a:p>
      </dgm:t>
    </dgm:pt>
    <dgm:pt modelId="{D9F0C31C-5EEE-462E-87BB-5D6E8CC1EB60}" type="sibTrans" cxnId="{D55A8A35-2010-484E-9194-B50F3CD07259}">
      <dgm:prSet/>
      <dgm:spPr/>
      <dgm:t>
        <a:bodyPr/>
        <a:lstStyle/>
        <a:p>
          <a:endParaRPr lang="ro-RO"/>
        </a:p>
      </dgm:t>
    </dgm:pt>
    <dgm:pt modelId="{10C97D86-D562-4C55-A9A0-9DDB37808FC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dirty="0">
              <a:solidFill>
                <a:srgbClr val="014890"/>
              </a:solidFill>
            </a:rPr>
            <a:t>Asigurarea conformității și eficienței proceselor</a:t>
          </a:r>
        </a:p>
      </dgm:t>
    </dgm:pt>
    <dgm:pt modelId="{742B73A5-00D6-4392-859C-F5FA7DF6EB2F}" type="parTrans" cxnId="{9643646A-F61E-43CE-8E54-E5F14FD36BD4}">
      <dgm:prSet/>
      <dgm:spPr/>
      <dgm:t>
        <a:bodyPr/>
        <a:lstStyle/>
        <a:p>
          <a:endParaRPr lang="ro-RO"/>
        </a:p>
      </dgm:t>
    </dgm:pt>
    <dgm:pt modelId="{04C132AF-6641-4CC3-9982-12F933C7E791}" type="sibTrans" cxnId="{9643646A-F61E-43CE-8E54-E5F14FD36BD4}">
      <dgm:prSet/>
      <dgm:spPr/>
      <dgm:t>
        <a:bodyPr/>
        <a:lstStyle/>
        <a:p>
          <a:endParaRPr lang="ro-RO"/>
        </a:p>
      </dgm:t>
    </dgm:pt>
    <dgm:pt modelId="{E8751A3F-0156-4E6E-BB31-BDBEE38FC0AD}">
      <dgm:prSet phldrT="[Text]" custT="1"/>
      <dgm:spPr/>
      <dgm:t>
        <a:bodyPr/>
        <a:lstStyle/>
        <a:p>
          <a:r>
            <a:rPr lang="ro-RO" sz="2200" dirty="0"/>
            <a:t>O 3</a:t>
          </a:r>
        </a:p>
      </dgm:t>
    </dgm:pt>
    <dgm:pt modelId="{30BC8B26-B6F9-4ADB-A7FF-39E9ABB4D171}" type="parTrans" cxnId="{FBB3D8AE-1EDF-4A9F-93E1-8543EA97F5A3}">
      <dgm:prSet/>
      <dgm:spPr/>
      <dgm:t>
        <a:bodyPr/>
        <a:lstStyle/>
        <a:p>
          <a:endParaRPr lang="ro-RO"/>
        </a:p>
      </dgm:t>
    </dgm:pt>
    <dgm:pt modelId="{79035944-3AE4-4A58-B782-EC05B4BB1C16}" type="sibTrans" cxnId="{FBB3D8AE-1EDF-4A9F-93E1-8543EA97F5A3}">
      <dgm:prSet/>
      <dgm:spPr/>
      <dgm:t>
        <a:bodyPr/>
        <a:lstStyle/>
        <a:p>
          <a:endParaRPr lang="ro-RO"/>
        </a:p>
      </dgm:t>
    </dgm:pt>
    <dgm:pt modelId="{D6F43AB0-52F7-4CF5-97FA-5550AE2FEE0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dirty="0">
              <a:solidFill>
                <a:srgbClr val="014890"/>
              </a:solidFill>
            </a:rPr>
            <a:t>Creșterea capacității de planificare strategică</a:t>
          </a:r>
        </a:p>
      </dgm:t>
    </dgm:pt>
    <dgm:pt modelId="{39E5CFA7-B067-414D-B0A8-56C61099641D}" type="parTrans" cxnId="{8B6E14BF-46C2-423B-8177-2E7D7B6F5F83}">
      <dgm:prSet/>
      <dgm:spPr/>
      <dgm:t>
        <a:bodyPr/>
        <a:lstStyle/>
        <a:p>
          <a:endParaRPr lang="ro-RO"/>
        </a:p>
      </dgm:t>
    </dgm:pt>
    <dgm:pt modelId="{E0A665F6-B0CC-4E6E-B0E5-33F3F655F6EE}" type="sibTrans" cxnId="{8B6E14BF-46C2-423B-8177-2E7D7B6F5F83}">
      <dgm:prSet/>
      <dgm:spPr/>
      <dgm:t>
        <a:bodyPr/>
        <a:lstStyle/>
        <a:p>
          <a:endParaRPr lang="ro-RO"/>
        </a:p>
      </dgm:t>
    </dgm:pt>
    <dgm:pt modelId="{456A5B08-3014-4AE5-A617-94750F6D8F09}">
      <dgm:prSet phldrT="[Text]" custT="1"/>
      <dgm:spPr/>
      <dgm:t>
        <a:bodyPr/>
        <a:lstStyle/>
        <a:p>
          <a:r>
            <a:rPr lang="ro-RO" sz="2200" dirty="0"/>
            <a:t>O 4</a:t>
          </a:r>
        </a:p>
      </dgm:t>
    </dgm:pt>
    <dgm:pt modelId="{3B2AEE86-CE53-418D-84F1-9E85E7DF8AF8}" type="parTrans" cxnId="{D5423997-4EF5-4EBE-9685-93A2BC883356}">
      <dgm:prSet/>
      <dgm:spPr/>
      <dgm:t>
        <a:bodyPr/>
        <a:lstStyle/>
        <a:p>
          <a:endParaRPr lang="ro-RO"/>
        </a:p>
      </dgm:t>
    </dgm:pt>
    <dgm:pt modelId="{3664C362-8680-4A94-BAC5-DBEA5A0B71F0}" type="sibTrans" cxnId="{D5423997-4EF5-4EBE-9685-93A2BC883356}">
      <dgm:prSet/>
      <dgm:spPr/>
      <dgm:t>
        <a:bodyPr/>
        <a:lstStyle/>
        <a:p>
          <a:endParaRPr lang="ro-RO"/>
        </a:p>
      </dgm:t>
    </dgm:pt>
    <dgm:pt modelId="{F29E6E28-F219-4572-A58A-AE7B8694523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dirty="0">
              <a:solidFill>
                <a:srgbClr val="014890"/>
              </a:solidFill>
            </a:rPr>
            <a:t>Creșterea capacității de implementare a mecanismelor orizontale</a:t>
          </a:r>
        </a:p>
      </dgm:t>
    </dgm:pt>
    <dgm:pt modelId="{2B81567F-B611-4276-911C-958F92F6105D}" type="parTrans" cxnId="{4F1B74E6-689D-4FC9-BD1D-8882E32A5B08}">
      <dgm:prSet/>
      <dgm:spPr/>
      <dgm:t>
        <a:bodyPr/>
        <a:lstStyle/>
        <a:p>
          <a:endParaRPr lang="ro-RO"/>
        </a:p>
      </dgm:t>
    </dgm:pt>
    <dgm:pt modelId="{55F4143A-E474-4103-9726-67B46338288C}" type="sibTrans" cxnId="{4F1B74E6-689D-4FC9-BD1D-8882E32A5B08}">
      <dgm:prSet/>
      <dgm:spPr/>
      <dgm:t>
        <a:bodyPr/>
        <a:lstStyle/>
        <a:p>
          <a:endParaRPr lang="ro-RO"/>
        </a:p>
      </dgm:t>
    </dgm:pt>
    <dgm:pt modelId="{3E684AD5-9D99-47DD-B515-7BC1F414E899}" type="pres">
      <dgm:prSet presAssocID="{90E72FC8-0AA0-4071-91F4-3E5CF42BE581}" presName="linearFlow" presStyleCnt="0">
        <dgm:presLayoutVars>
          <dgm:dir/>
          <dgm:animLvl val="lvl"/>
          <dgm:resizeHandles val="exact"/>
        </dgm:presLayoutVars>
      </dgm:prSet>
      <dgm:spPr/>
    </dgm:pt>
    <dgm:pt modelId="{63CA4BFA-F555-4E56-8B0B-EECFF1897A2A}" type="pres">
      <dgm:prSet presAssocID="{98E76464-474E-4CCE-8427-DA7B93C9A998}" presName="composite" presStyleCnt="0"/>
      <dgm:spPr/>
    </dgm:pt>
    <dgm:pt modelId="{DC97EB96-4084-4792-88A0-F866057714E7}" type="pres">
      <dgm:prSet presAssocID="{98E76464-474E-4CCE-8427-DA7B93C9A99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2B12C065-1731-46E2-B94A-2BEC7BD0AF8A}" type="pres">
      <dgm:prSet presAssocID="{98E76464-474E-4CCE-8427-DA7B93C9A998}" presName="descendantText" presStyleLbl="alignAcc1" presStyleIdx="0" presStyleCnt="4" custLinFactNeighborX="0" custLinFactNeighborY="-2254">
        <dgm:presLayoutVars>
          <dgm:bulletEnabled val="1"/>
        </dgm:presLayoutVars>
      </dgm:prSet>
      <dgm:spPr/>
    </dgm:pt>
    <dgm:pt modelId="{28787A2F-B385-4CBE-BCF2-55C186A3FFF3}" type="pres">
      <dgm:prSet presAssocID="{37DA3ECB-2D17-4277-8725-CB03CACA3AAB}" presName="sp" presStyleCnt="0"/>
      <dgm:spPr/>
    </dgm:pt>
    <dgm:pt modelId="{9BCEEB08-8085-4FF2-BE0A-EC86A448D35B}" type="pres">
      <dgm:prSet presAssocID="{ACD7D52F-4F06-409E-9D67-86B33832BAAC}" presName="composite" presStyleCnt="0"/>
      <dgm:spPr/>
    </dgm:pt>
    <dgm:pt modelId="{5E298638-1FC9-4467-9E7C-6322B8B5D760}" type="pres">
      <dgm:prSet presAssocID="{ACD7D52F-4F06-409E-9D67-86B33832BAAC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BF2C9F2-B331-4E36-BF27-C945B93EDF09}" type="pres">
      <dgm:prSet presAssocID="{ACD7D52F-4F06-409E-9D67-86B33832BAAC}" presName="descendantText" presStyleLbl="alignAcc1" presStyleIdx="1" presStyleCnt="4">
        <dgm:presLayoutVars>
          <dgm:bulletEnabled val="1"/>
        </dgm:presLayoutVars>
      </dgm:prSet>
      <dgm:spPr/>
    </dgm:pt>
    <dgm:pt modelId="{0B1F6DC5-A2EA-4F5A-AFE8-D7B53253F9F0}" type="pres">
      <dgm:prSet presAssocID="{D9F0C31C-5EEE-462E-87BB-5D6E8CC1EB60}" presName="sp" presStyleCnt="0"/>
      <dgm:spPr/>
    </dgm:pt>
    <dgm:pt modelId="{9E67E4A0-79F2-4498-9544-2CE03F8FFF3D}" type="pres">
      <dgm:prSet presAssocID="{E8751A3F-0156-4E6E-BB31-BDBEE38FC0AD}" presName="composite" presStyleCnt="0"/>
      <dgm:spPr/>
    </dgm:pt>
    <dgm:pt modelId="{601873E7-B5BE-4AA0-88D4-0686D6A2B6E4}" type="pres">
      <dgm:prSet presAssocID="{E8751A3F-0156-4E6E-BB31-BDBEE38FC0A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3D4E585-B010-484E-A5CE-1CE778E57160}" type="pres">
      <dgm:prSet presAssocID="{E8751A3F-0156-4E6E-BB31-BDBEE38FC0AD}" presName="descendantText" presStyleLbl="alignAcc1" presStyleIdx="2" presStyleCnt="4">
        <dgm:presLayoutVars>
          <dgm:bulletEnabled val="1"/>
        </dgm:presLayoutVars>
      </dgm:prSet>
      <dgm:spPr/>
    </dgm:pt>
    <dgm:pt modelId="{46E4A634-F844-46BA-A0C6-0C88E625D676}" type="pres">
      <dgm:prSet presAssocID="{79035944-3AE4-4A58-B782-EC05B4BB1C16}" presName="sp" presStyleCnt="0"/>
      <dgm:spPr/>
    </dgm:pt>
    <dgm:pt modelId="{F67E721C-BFAD-49C2-9692-493BD7BBB64D}" type="pres">
      <dgm:prSet presAssocID="{456A5B08-3014-4AE5-A617-94750F6D8F09}" presName="composite" presStyleCnt="0"/>
      <dgm:spPr/>
    </dgm:pt>
    <dgm:pt modelId="{CB25F5A9-D151-481D-B980-4AF6A46776D3}" type="pres">
      <dgm:prSet presAssocID="{456A5B08-3014-4AE5-A617-94750F6D8F0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861D3ED-E9C4-4C1C-AE1D-8016AB6928BB}" type="pres">
      <dgm:prSet presAssocID="{456A5B08-3014-4AE5-A617-94750F6D8F09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02C76F26-BD09-4490-B992-AF94ABBB39D0}" type="presOf" srcId="{ACD7D52F-4F06-409E-9D67-86B33832BAAC}" destId="{5E298638-1FC9-4467-9E7C-6322B8B5D760}" srcOrd="0" destOrd="0" presId="urn:microsoft.com/office/officeart/2005/8/layout/chevron2"/>
    <dgm:cxn modelId="{864D8D2C-299A-4FD9-BC33-AFFFF4A6CF1E}" type="presOf" srcId="{98E76464-474E-4CCE-8427-DA7B93C9A998}" destId="{DC97EB96-4084-4792-88A0-F866057714E7}" srcOrd="0" destOrd="0" presId="urn:microsoft.com/office/officeart/2005/8/layout/chevron2"/>
    <dgm:cxn modelId="{D55A8A35-2010-484E-9194-B50F3CD07259}" srcId="{90E72FC8-0AA0-4071-91F4-3E5CF42BE581}" destId="{ACD7D52F-4F06-409E-9D67-86B33832BAAC}" srcOrd="1" destOrd="0" parTransId="{B0C8A375-9847-4845-96CE-E703A6CA56A2}" sibTransId="{D9F0C31C-5EEE-462E-87BB-5D6E8CC1EB60}"/>
    <dgm:cxn modelId="{45E6793C-E434-468B-AFC8-191D8BF3BD71}" type="presOf" srcId="{F29E6E28-F219-4572-A58A-AE7B86945233}" destId="{4861D3ED-E9C4-4C1C-AE1D-8016AB6928BB}" srcOrd="0" destOrd="0" presId="urn:microsoft.com/office/officeart/2005/8/layout/chevron2"/>
    <dgm:cxn modelId="{3D835A5F-4A92-45CB-A40E-6E76C207A6DF}" type="presOf" srcId="{D6F43AB0-52F7-4CF5-97FA-5550AE2FEE06}" destId="{43D4E585-B010-484E-A5CE-1CE778E57160}" srcOrd="0" destOrd="0" presId="urn:microsoft.com/office/officeart/2005/8/layout/chevron2"/>
    <dgm:cxn modelId="{9643646A-F61E-43CE-8E54-E5F14FD36BD4}" srcId="{ACD7D52F-4F06-409E-9D67-86B33832BAAC}" destId="{10C97D86-D562-4C55-A9A0-9DDB37808FC9}" srcOrd="0" destOrd="0" parTransId="{742B73A5-00D6-4392-859C-F5FA7DF6EB2F}" sibTransId="{04C132AF-6641-4CC3-9982-12F933C7E791}"/>
    <dgm:cxn modelId="{D8422F6C-C7BD-4199-BE9E-64953A7C0C2F}" type="presOf" srcId="{BE2AC0DB-1684-4AEB-87F0-31A05A21CB75}" destId="{2B12C065-1731-46E2-B94A-2BEC7BD0AF8A}" srcOrd="0" destOrd="0" presId="urn:microsoft.com/office/officeart/2005/8/layout/chevron2"/>
    <dgm:cxn modelId="{48C40F87-9F48-41F4-A8FF-8F4FF8C5D097}" srcId="{90E72FC8-0AA0-4071-91F4-3E5CF42BE581}" destId="{98E76464-474E-4CCE-8427-DA7B93C9A998}" srcOrd="0" destOrd="0" parTransId="{850A9B25-A018-4214-8396-45ADE5861B71}" sibTransId="{37DA3ECB-2D17-4277-8725-CB03CACA3AAB}"/>
    <dgm:cxn modelId="{766AF188-E7FE-4E1C-9E9D-883ABAC2A921}" type="presOf" srcId="{456A5B08-3014-4AE5-A617-94750F6D8F09}" destId="{CB25F5A9-D151-481D-B980-4AF6A46776D3}" srcOrd="0" destOrd="0" presId="urn:microsoft.com/office/officeart/2005/8/layout/chevron2"/>
    <dgm:cxn modelId="{094DDA8E-4484-43FA-BB25-8CB880D1EC01}" type="presOf" srcId="{10C97D86-D562-4C55-A9A0-9DDB37808FC9}" destId="{5BF2C9F2-B331-4E36-BF27-C945B93EDF09}" srcOrd="0" destOrd="0" presId="urn:microsoft.com/office/officeart/2005/8/layout/chevron2"/>
    <dgm:cxn modelId="{D5423997-4EF5-4EBE-9685-93A2BC883356}" srcId="{90E72FC8-0AA0-4071-91F4-3E5CF42BE581}" destId="{456A5B08-3014-4AE5-A617-94750F6D8F09}" srcOrd="3" destOrd="0" parTransId="{3B2AEE86-CE53-418D-84F1-9E85E7DF8AF8}" sibTransId="{3664C362-8680-4A94-BAC5-DBEA5A0B71F0}"/>
    <dgm:cxn modelId="{446A4DAB-B81E-45C2-84FE-6637E150C60E}" type="presOf" srcId="{90E72FC8-0AA0-4071-91F4-3E5CF42BE581}" destId="{3E684AD5-9D99-47DD-B515-7BC1F414E899}" srcOrd="0" destOrd="0" presId="urn:microsoft.com/office/officeart/2005/8/layout/chevron2"/>
    <dgm:cxn modelId="{FBB3D8AE-1EDF-4A9F-93E1-8543EA97F5A3}" srcId="{90E72FC8-0AA0-4071-91F4-3E5CF42BE581}" destId="{E8751A3F-0156-4E6E-BB31-BDBEE38FC0AD}" srcOrd="2" destOrd="0" parTransId="{30BC8B26-B6F9-4ADB-A7FF-39E9ABB4D171}" sibTransId="{79035944-3AE4-4A58-B782-EC05B4BB1C16}"/>
    <dgm:cxn modelId="{8B6E14BF-46C2-423B-8177-2E7D7B6F5F83}" srcId="{E8751A3F-0156-4E6E-BB31-BDBEE38FC0AD}" destId="{D6F43AB0-52F7-4CF5-97FA-5550AE2FEE06}" srcOrd="0" destOrd="0" parTransId="{39E5CFA7-B067-414D-B0A8-56C61099641D}" sibTransId="{E0A665F6-B0CC-4E6E-B0E5-33F3F655F6EE}"/>
    <dgm:cxn modelId="{6AB1CFC7-204B-4488-8639-0979F93A3C1B}" type="presOf" srcId="{E8751A3F-0156-4E6E-BB31-BDBEE38FC0AD}" destId="{601873E7-B5BE-4AA0-88D4-0686D6A2B6E4}" srcOrd="0" destOrd="0" presId="urn:microsoft.com/office/officeart/2005/8/layout/chevron2"/>
    <dgm:cxn modelId="{4F1B74E6-689D-4FC9-BD1D-8882E32A5B08}" srcId="{456A5B08-3014-4AE5-A617-94750F6D8F09}" destId="{F29E6E28-F219-4572-A58A-AE7B86945233}" srcOrd="0" destOrd="0" parTransId="{2B81567F-B611-4276-911C-958F92F6105D}" sibTransId="{55F4143A-E474-4103-9726-67B46338288C}"/>
    <dgm:cxn modelId="{87B601FF-521A-45D6-9772-00FA8757A1A9}" srcId="{98E76464-474E-4CCE-8427-DA7B93C9A998}" destId="{BE2AC0DB-1684-4AEB-87F0-31A05A21CB75}" srcOrd="0" destOrd="0" parTransId="{908116B9-CD1C-4350-B605-EB1741A2746E}" sibTransId="{BD8705CD-F47C-42E8-A855-B0F24D44A73A}"/>
    <dgm:cxn modelId="{DD8ACECF-003C-4133-95D4-33101FC1BD64}" type="presParOf" srcId="{3E684AD5-9D99-47DD-B515-7BC1F414E899}" destId="{63CA4BFA-F555-4E56-8B0B-EECFF1897A2A}" srcOrd="0" destOrd="0" presId="urn:microsoft.com/office/officeart/2005/8/layout/chevron2"/>
    <dgm:cxn modelId="{EB44F6FF-36ED-4EDC-9B17-368BF489E98E}" type="presParOf" srcId="{63CA4BFA-F555-4E56-8B0B-EECFF1897A2A}" destId="{DC97EB96-4084-4792-88A0-F866057714E7}" srcOrd="0" destOrd="0" presId="urn:microsoft.com/office/officeart/2005/8/layout/chevron2"/>
    <dgm:cxn modelId="{6F8A5D53-3969-4B29-AA78-70C27A4D890E}" type="presParOf" srcId="{63CA4BFA-F555-4E56-8B0B-EECFF1897A2A}" destId="{2B12C065-1731-46E2-B94A-2BEC7BD0AF8A}" srcOrd="1" destOrd="0" presId="urn:microsoft.com/office/officeart/2005/8/layout/chevron2"/>
    <dgm:cxn modelId="{B7A4B253-95AA-459B-9577-68582C0F9E53}" type="presParOf" srcId="{3E684AD5-9D99-47DD-B515-7BC1F414E899}" destId="{28787A2F-B385-4CBE-BCF2-55C186A3FFF3}" srcOrd="1" destOrd="0" presId="urn:microsoft.com/office/officeart/2005/8/layout/chevron2"/>
    <dgm:cxn modelId="{76B411C0-F630-41F1-A43C-64F36594E7EA}" type="presParOf" srcId="{3E684AD5-9D99-47DD-B515-7BC1F414E899}" destId="{9BCEEB08-8085-4FF2-BE0A-EC86A448D35B}" srcOrd="2" destOrd="0" presId="urn:microsoft.com/office/officeart/2005/8/layout/chevron2"/>
    <dgm:cxn modelId="{59DC1ACE-14E6-4B8D-A86B-6E253508789C}" type="presParOf" srcId="{9BCEEB08-8085-4FF2-BE0A-EC86A448D35B}" destId="{5E298638-1FC9-4467-9E7C-6322B8B5D760}" srcOrd="0" destOrd="0" presId="urn:microsoft.com/office/officeart/2005/8/layout/chevron2"/>
    <dgm:cxn modelId="{2D5EE931-E796-430E-9A01-A87E4D5F0917}" type="presParOf" srcId="{9BCEEB08-8085-4FF2-BE0A-EC86A448D35B}" destId="{5BF2C9F2-B331-4E36-BF27-C945B93EDF09}" srcOrd="1" destOrd="0" presId="urn:microsoft.com/office/officeart/2005/8/layout/chevron2"/>
    <dgm:cxn modelId="{6CBCFFAE-06BC-4DB7-9746-966E45876DD4}" type="presParOf" srcId="{3E684AD5-9D99-47DD-B515-7BC1F414E899}" destId="{0B1F6DC5-A2EA-4F5A-AFE8-D7B53253F9F0}" srcOrd="3" destOrd="0" presId="urn:microsoft.com/office/officeart/2005/8/layout/chevron2"/>
    <dgm:cxn modelId="{5898518E-D14A-4F84-8345-1E72E0BBC1A3}" type="presParOf" srcId="{3E684AD5-9D99-47DD-B515-7BC1F414E899}" destId="{9E67E4A0-79F2-4498-9544-2CE03F8FFF3D}" srcOrd="4" destOrd="0" presId="urn:microsoft.com/office/officeart/2005/8/layout/chevron2"/>
    <dgm:cxn modelId="{5265F8DF-CA5B-4141-A0E3-3BDC2CA3C570}" type="presParOf" srcId="{9E67E4A0-79F2-4498-9544-2CE03F8FFF3D}" destId="{601873E7-B5BE-4AA0-88D4-0686D6A2B6E4}" srcOrd="0" destOrd="0" presId="urn:microsoft.com/office/officeart/2005/8/layout/chevron2"/>
    <dgm:cxn modelId="{0F73E699-083C-4733-A1B4-1CF6849EB13E}" type="presParOf" srcId="{9E67E4A0-79F2-4498-9544-2CE03F8FFF3D}" destId="{43D4E585-B010-484E-A5CE-1CE778E57160}" srcOrd="1" destOrd="0" presId="urn:microsoft.com/office/officeart/2005/8/layout/chevron2"/>
    <dgm:cxn modelId="{0B8E141D-EBE8-4063-98E5-3C1031A4A17D}" type="presParOf" srcId="{3E684AD5-9D99-47DD-B515-7BC1F414E899}" destId="{46E4A634-F844-46BA-A0C6-0C88E625D676}" srcOrd="5" destOrd="0" presId="urn:microsoft.com/office/officeart/2005/8/layout/chevron2"/>
    <dgm:cxn modelId="{3989C52D-E2E9-4011-8395-5AD370A79CF0}" type="presParOf" srcId="{3E684AD5-9D99-47DD-B515-7BC1F414E899}" destId="{F67E721C-BFAD-49C2-9692-493BD7BBB64D}" srcOrd="6" destOrd="0" presId="urn:microsoft.com/office/officeart/2005/8/layout/chevron2"/>
    <dgm:cxn modelId="{E4F966B0-6C1F-4D40-8F0E-935302C3E7E0}" type="presParOf" srcId="{F67E721C-BFAD-49C2-9692-493BD7BBB64D}" destId="{CB25F5A9-D151-481D-B980-4AF6A46776D3}" srcOrd="0" destOrd="0" presId="urn:microsoft.com/office/officeart/2005/8/layout/chevron2"/>
    <dgm:cxn modelId="{703AEE4A-EED8-4032-B24F-57B2A4E42DAE}" type="presParOf" srcId="{F67E721C-BFAD-49C2-9692-493BD7BBB64D}" destId="{4861D3ED-E9C4-4C1C-AE1D-8016AB6928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9D3657-4E54-4694-833E-1980C6F5DDFF}" type="doc">
      <dgm:prSet loTypeId="urn:microsoft.com/office/officeart/2009/3/layout/Phased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743469C9-AA9B-4CCD-BC76-669C19D0F99D}">
      <dgm:prSet phldrT="[Text]" custT="1"/>
      <dgm:spPr/>
      <dgm:t>
        <a:bodyPr/>
        <a:lstStyle/>
        <a:p>
          <a:r>
            <a:rPr lang="ro-RO" sz="2500" b="1" dirty="0">
              <a:solidFill>
                <a:srgbClr val="014890"/>
              </a:solidFill>
            </a:rPr>
            <a:t>Număr total acțiuni</a:t>
          </a:r>
        </a:p>
      </dgm:t>
    </dgm:pt>
    <dgm:pt modelId="{207DA487-1597-4969-AD01-C22278EAB485}" type="parTrans" cxnId="{BE469527-6363-4E5A-8516-C2925F1391EB}">
      <dgm:prSet/>
      <dgm:spPr/>
      <dgm:t>
        <a:bodyPr/>
        <a:lstStyle/>
        <a:p>
          <a:endParaRPr lang="ro-RO"/>
        </a:p>
      </dgm:t>
    </dgm:pt>
    <dgm:pt modelId="{F997EF73-1158-43F2-A9B9-313D546A4D45}" type="sibTrans" cxnId="{BE469527-6363-4E5A-8516-C2925F1391EB}">
      <dgm:prSet/>
      <dgm:spPr/>
      <dgm:t>
        <a:bodyPr/>
        <a:lstStyle/>
        <a:p>
          <a:endParaRPr lang="ro-RO"/>
        </a:p>
      </dgm:t>
    </dgm:pt>
    <dgm:pt modelId="{FE5E689B-4658-4229-A3C9-D306950F6622}">
      <dgm:prSet phldrT="[Text]" custT="1"/>
      <dgm:spPr/>
      <dgm:t>
        <a:bodyPr/>
        <a:lstStyle/>
        <a:p>
          <a:r>
            <a:rPr lang="ro-RO" sz="2000" b="1" dirty="0">
              <a:solidFill>
                <a:srgbClr val="014890"/>
              </a:solidFill>
            </a:rPr>
            <a:t>161</a:t>
          </a:r>
          <a:r>
            <a:rPr lang="ro-RO" sz="2000" dirty="0">
              <a:solidFill>
                <a:srgbClr val="014890"/>
              </a:solidFill>
            </a:rPr>
            <a:t> acțiuni  la nivel de Roadmap</a:t>
          </a:r>
        </a:p>
      </dgm:t>
    </dgm:pt>
    <dgm:pt modelId="{742AF5EA-9010-4149-B838-949F5A15526A}" type="parTrans" cxnId="{A5130BB2-9DAF-4F64-A697-772F54118341}">
      <dgm:prSet/>
      <dgm:spPr/>
      <dgm:t>
        <a:bodyPr/>
        <a:lstStyle/>
        <a:p>
          <a:endParaRPr lang="ro-RO"/>
        </a:p>
      </dgm:t>
    </dgm:pt>
    <dgm:pt modelId="{DD4245BD-2070-4B7B-BB35-C2E298210E7E}" type="sibTrans" cxnId="{A5130BB2-9DAF-4F64-A697-772F54118341}">
      <dgm:prSet/>
      <dgm:spPr/>
      <dgm:t>
        <a:bodyPr/>
        <a:lstStyle/>
        <a:p>
          <a:endParaRPr lang="ro-RO"/>
        </a:p>
      </dgm:t>
    </dgm:pt>
    <dgm:pt modelId="{074C030E-4683-42A0-8DFF-66C354FF33F5}">
      <dgm:prSet phldrT="[Text]" custT="1"/>
      <dgm:spPr/>
      <dgm:t>
        <a:bodyPr/>
        <a:lstStyle/>
        <a:p>
          <a:r>
            <a:rPr lang="ro-RO" sz="2000" b="1" dirty="0">
              <a:solidFill>
                <a:srgbClr val="014890"/>
              </a:solidFill>
            </a:rPr>
            <a:t>88</a:t>
          </a:r>
          <a:r>
            <a:rPr lang="ro-RO" sz="2000" dirty="0">
              <a:solidFill>
                <a:srgbClr val="014890"/>
              </a:solidFill>
            </a:rPr>
            <a:t> acțiuni finanțate din PoAT </a:t>
          </a:r>
        </a:p>
      </dgm:t>
    </dgm:pt>
    <dgm:pt modelId="{F150CD9C-68C0-42FF-9640-EF99FB0FEC0A}" type="parTrans" cxnId="{BB5A8AA3-7335-4402-9B34-801BB1FDA735}">
      <dgm:prSet/>
      <dgm:spPr/>
      <dgm:t>
        <a:bodyPr/>
        <a:lstStyle/>
        <a:p>
          <a:endParaRPr lang="ro-RO"/>
        </a:p>
      </dgm:t>
    </dgm:pt>
    <dgm:pt modelId="{497367AD-1104-4207-85E5-2C7215454258}" type="sibTrans" cxnId="{BB5A8AA3-7335-4402-9B34-801BB1FDA735}">
      <dgm:prSet/>
      <dgm:spPr/>
      <dgm:t>
        <a:bodyPr/>
        <a:lstStyle/>
        <a:p>
          <a:endParaRPr lang="ro-RO"/>
        </a:p>
      </dgm:t>
    </dgm:pt>
    <dgm:pt modelId="{403EDCC3-4A6F-4DE8-8EEA-171698CF0226}">
      <dgm:prSet phldrT="[Text]" custT="1"/>
      <dgm:spPr/>
      <dgm:t>
        <a:bodyPr/>
        <a:lstStyle/>
        <a:p>
          <a:r>
            <a:rPr lang="ro-RO" sz="2000" b="1" dirty="0">
              <a:solidFill>
                <a:srgbClr val="014890"/>
              </a:solidFill>
            </a:rPr>
            <a:t>60</a:t>
          </a:r>
          <a:r>
            <a:rPr lang="ro-RO" sz="2000" dirty="0">
              <a:solidFill>
                <a:srgbClr val="014890"/>
              </a:solidFill>
            </a:rPr>
            <a:t> acțiuni finanțate din alte surse</a:t>
          </a:r>
        </a:p>
      </dgm:t>
    </dgm:pt>
    <dgm:pt modelId="{B36139FE-BB5C-4B27-A108-1C8AEF487CAB}" type="parTrans" cxnId="{23CC435A-C230-4F4D-929C-B0E0D4DAF827}">
      <dgm:prSet/>
      <dgm:spPr/>
      <dgm:t>
        <a:bodyPr/>
        <a:lstStyle/>
        <a:p>
          <a:endParaRPr lang="ro-RO"/>
        </a:p>
      </dgm:t>
    </dgm:pt>
    <dgm:pt modelId="{F55E8007-8F23-4C0A-9527-5EA57033F1A3}" type="sibTrans" cxnId="{23CC435A-C230-4F4D-929C-B0E0D4DAF827}">
      <dgm:prSet/>
      <dgm:spPr/>
      <dgm:t>
        <a:bodyPr/>
        <a:lstStyle/>
        <a:p>
          <a:endParaRPr lang="ro-RO"/>
        </a:p>
      </dgm:t>
    </dgm:pt>
    <dgm:pt modelId="{8335106E-5D8C-4A04-9120-8F6FDC3E3767}">
      <dgm:prSet phldrT="[Text]" custT="1"/>
      <dgm:spPr/>
      <dgm:t>
        <a:bodyPr/>
        <a:lstStyle/>
        <a:p>
          <a:r>
            <a:rPr lang="ro-RO" sz="2500" b="1" dirty="0">
              <a:solidFill>
                <a:srgbClr val="014890"/>
              </a:solidFill>
            </a:rPr>
            <a:t>Valoare sectoare Roadmap</a:t>
          </a:r>
        </a:p>
      </dgm:t>
    </dgm:pt>
    <dgm:pt modelId="{4DB5C83D-CA3B-4B7B-92D1-5760DF750FE4}" type="parTrans" cxnId="{025A7270-119C-4FB0-B0C5-CC0B83FE7F31}">
      <dgm:prSet/>
      <dgm:spPr/>
      <dgm:t>
        <a:bodyPr/>
        <a:lstStyle/>
        <a:p>
          <a:endParaRPr lang="ro-RO"/>
        </a:p>
      </dgm:t>
    </dgm:pt>
    <dgm:pt modelId="{95815022-C8E2-4BBB-90DD-65277876BDC2}" type="sibTrans" cxnId="{025A7270-119C-4FB0-B0C5-CC0B83FE7F31}">
      <dgm:prSet/>
      <dgm:spPr/>
      <dgm:t>
        <a:bodyPr/>
        <a:lstStyle/>
        <a:p>
          <a:endParaRPr lang="ro-RO"/>
        </a:p>
      </dgm:t>
    </dgm:pt>
    <dgm:pt modelId="{6A303F39-4FC4-4C10-8BFE-A4EA44240DBE}">
      <dgm:prSet phldrT="[Text]"/>
      <dgm:spPr/>
      <dgm:t>
        <a:bodyPr/>
        <a:lstStyle/>
        <a:p>
          <a:r>
            <a:rPr lang="ro-RO" b="1" dirty="0">
              <a:solidFill>
                <a:srgbClr val="014890"/>
              </a:solidFill>
            </a:rPr>
            <a:t>83,53</a:t>
          </a:r>
          <a:r>
            <a:rPr lang="ro-RO" dirty="0">
              <a:solidFill>
                <a:srgbClr val="014890"/>
              </a:solidFill>
            </a:rPr>
            <a:t> </a:t>
          </a:r>
          <a:r>
            <a:rPr lang="ro-RO" b="1" i="1" dirty="0">
              <a:solidFill>
                <a:srgbClr val="014890"/>
              </a:solidFill>
            </a:rPr>
            <a:t>mld euro  </a:t>
          </a:r>
          <a:r>
            <a:rPr lang="ro-RO" b="0" i="0" dirty="0">
              <a:solidFill>
                <a:srgbClr val="014890"/>
              </a:solidFill>
            </a:rPr>
            <a:t>valoare Roadmap </a:t>
          </a:r>
        </a:p>
      </dgm:t>
    </dgm:pt>
    <dgm:pt modelId="{6BB24836-8ED8-4606-A83F-E34D7C783700}" type="parTrans" cxnId="{8197044F-5BE7-4938-A204-934CB804ADFA}">
      <dgm:prSet/>
      <dgm:spPr/>
      <dgm:t>
        <a:bodyPr/>
        <a:lstStyle/>
        <a:p>
          <a:endParaRPr lang="ro-RO"/>
        </a:p>
      </dgm:t>
    </dgm:pt>
    <dgm:pt modelId="{F65D7AD5-FD2D-4BDE-BF58-0CB68F307D29}" type="sibTrans" cxnId="{8197044F-5BE7-4938-A204-934CB804ADFA}">
      <dgm:prSet/>
      <dgm:spPr/>
      <dgm:t>
        <a:bodyPr/>
        <a:lstStyle/>
        <a:p>
          <a:endParaRPr lang="ro-RO"/>
        </a:p>
      </dgm:t>
    </dgm:pt>
    <dgm:pt modelId="{958AE5C2-3E94-4F0D-9C53-174FDAF99810}">
      <dgm:prSet phldrT="[Text]"/>
      <dgm:spPr/>
      <dgm:t>
        <a:bodyPr/>
        <a:lstStyle/>
        <a:p>
          <a:r>
            <a:rPr lang="ro-RO" b="1" dirty="0">
              <a:solidFill>
                <a:srgbClr val="014890"/>
              </a:solidFill>
            </a:rPr>
            <a:t>33,231 </a:t>
          </a:r>
          <a:r>
            <a:rPr lang="ro-RO" b="1" i="1" dirty="0">
              <a:solidFill>
                <a:srgbClr val="014890"/>
              </a:solidFill>
            </a:rPr>
            <a:t>mld euro </a:t>
          </a:r>
          <a:r>
            <a:rPr lang="ro-RO" dirty="0">
              <a:solidFill>
                <a:srgbClr val="014890"/>
              </a:solidFill>
            </a:rPr>
            <a:t>din Politica de Coeziune</a:t>
          </a:r>
        </a:p>
      </dgm:t>
    </dgm:pt>
    <dgm:pt modelId="{0497669A-9F3A-442C-BBC0-368F5AB1A375}" type="parTrans" cxnId="{1BDB4B7D-286A-4E03-8417-31D522C7B042}">
      <dgm:prSet/>
      <dgm:spPr/>
      <dgm:t>
        <a:bodyPr/>
        <a:lstStyle/>
        <a:p>
          <a:endParaRPr lang="ro-RO"/>
        </a:p>
      </dgm:t>
    </dgm:pt>
    <dgm:pt modelId="{143CF210-79C3-4CEB-AD5D-D9AFC88FFB5C}" type="sibTrans" cxnId="{1BDB4B7D-286A-4E03-8417-31D522C7B042}">
      <dgm:prSet/>
      <dgm:spPr/>
      <dgm:t>
        <a:bodyPr/>
        <a:lstStyle/>
        <a:p>
          <a:endParaRPr lang="ro-RO"/>
        </a:p>
      </dgm:t>
    </dgm:pt>
    <dgm:pt modelId="{2A1D2CE8-76B3-46C5-B21A-D57BDF550588}">
      <dgm:prSet phldrT="[Text]" custT="1"/>
      <dgm:spPr/>
      <dgm:t>
        <a:bodyPr/>
        <a:lstStyle/>
        <a:p>
          <a:r>
            <a:rPr lang="ro-RO" sz="2500" b="1" dirty="0">
              <a:solidFill>
                <a:srgbClr val="014890"/>
              </a:solidFill>
            </a:rPr>
            <a:t>Valoare PoAT 2021-2027</a:t>
          </a:r>
        </a:p>
      </dgm:t>
    </dgm:pt>
    <dgm:pt modelId="{4520D294-235B-4F5F-8453-0C0C65631187}" type="parTrans" cxnId="{E186B19D-3347-42BC-8E8D-7F0B87970537}">
      <dgm:prSet/>
      <dgm:spPr/>
      <dgm:t>
        <a:bodyPr/>
        <a:lstStyle/>
        <a:p>
          <a:endParaRPr lang="ro-RO"/>
        </a:p>
      </dgm:t>
    </dgm:pt>
    <dgm:pt modelId="{43FD7082-69F2-483E-8AA1-D1F374E62494}" type="sibTrans" cxnId="{E186B19D-3347-42BC-8E8D-7F0B87970537}">
      <dgm:prSet/>
      <dgm:spPr/>
      <dgm:t>
        <a:bodyPr/>
        <a:lstStyle/>
        <a:p>
          <a:endParaRPr lang="ro-RO"/>
        </a:p>
      </dgm:t>
    </dgm:pt>
    <dgm:pt modelId="{8B7E80F8-0AF9-4A6B-9C21-68E7B2C90DB7}">
      <dgm:prSet phldrT="[Text]" custT="1"/>
      <dgm:spPr/>
      <dgm:t>
        <a:bodyPr/>
        <a:lstStyle/>
        <a:p>
          <a:r>
            <a:rPr lang="ro-RO" sz="2000" dirty="0">
              <a:solidFill>
                <a:srgbClr val="014890"/>
              </a:solidFill>
            </a:rPr>
            <a:t>386 mil euro</a:t>
          </a:r>
        </a:p>
      </dgm:t>
    </dgm:pt>
    <dgm:pt modelId="{06DC291F-9341-4D0E-B1A9-C9055D91223C}" type="parTrans" cxnId="{0C349D52-FCC6-4E24-AC0F-0298701B2611}">
      <dgm:prSet/>
      <dgm:spPr/>
      <dgm:t>
        <a:bodyPr/>
        <a:lstStyle/>
        <a:p>
          <a:endParaRPr lang="ro-RO"/>
        </a:p>
      </dgm:t>
    </dgm:pt>
    <dgm:pt modelId="{4C9EAD8A-FF72-4103-A8E0-E0D4DC90C825}" type="sibTrans" cxnId="{0C349D52-FCC6-4E24-AC0F-0298701B2611}">
      <dgm:prSet/>
      <dgm:spPr/>
      <dgm:t>
        <a:bodyPr/>
        <a:lstStyle/>
        <a:p>
          <a:endParaRPr lang="ro-RO"/>
        </a:p>
      </dgm:t>
    </dgm:pt>
    <dgm:pt modelId="{3B87C8E1-AE13-4BFF-B7F0-5DCDA61537B8}" type="pres">
      <dgm:prSet presAssocID="{4D9D3657-4E54-4694-833E-1980C6F5DDFF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E3B48F95-B045-498E-A0E7-3F5E0F0215A0}" type="pres">
      <dgm:prSet presAssocID="{4D9D3657-4E54-4694-833E-1980C6F5DDFF}" presName="arc1" presStyleLbl="node1" presStyleIdx="0" presStyleCnt="4" custLinFactNeighborX="3380"/>
      <dgm:spPr/>
    </dgm:pt>
    <dgm:pt modelId="{DC497D74-B6E2-4A65-9D25-265BD48B1587}" type="pres">
      <dgm:prSet presAssocID="{4D9D3657-4E54-4694-833E-1980C6F5DDFF}" presName="arc3" presStyleLbl="node1" presStyleIdx="1" presStyleCnt="4" custLinFactNeighborX="2080"/>
      <dgm:spPr/>
    </dgm:pt>
    <dgm:pt modelId="{FBB8D4CC-51D1-4373-A542-5BBE6A7FD190}" type="pres">
      <dgm:prSet presAssocID="{4D9D3657-4E54-4694-833E-1980C6F5DDFF}" presName="parentText2" presStyleLbl="revTx" presStyleIdx="0" presStyleCnt="3" custScaleX="115480" custLinFactNeighborY="13021">
        <dgm:presLayoutVars>
          <dgm:chMax val="4"/>
          <dgm:chPref val="3"/>
          <dgm:bulletEnabled val="1"/>
        </dgm:presLayoutVars>
      </dgm:prSet>
      <dgm:spPr/>
    </dgm:pt>
    <dgm:pt modelId="{1379860C-262B-43D5-B90A-4240C2BEBD2C}" type="pres">
      <dgm:prSet presAssocID="{4D9D3657-4E54-4694-833E-1980C6F5DDFF}" presName="arc2" presStyleLbl="node1" presStyleIdx="2" presStyleCnt="4"/>
      <dgm:spPr/>
    </dgm:pt>
    <dgm:pt modelId="{A8D8415D-65F6-4512-A93E-86D39EBF6A8E}" type="pres">
      <dgm:prSet presAssocID="{4D9D3657-4E54-4694-833E-1980C6F5DDFF}" presName="arc4" presStyleLbl="node1" presStyleIdx="3" presStyleCnt="4"/>
      <dgm:spPr/>
    </dgm:pt>
    <dgm:pt modelId="{87385194-0572-4942-ACFE-19DA12CCB758}" type="pres">
      <dgm:prSet presAssocID="{4D9D3657-4E54-4694-833E-1980C6F5DDFF}" presName="parentText3" presStyleLbl="revTx" presStyleIdx="1" presStyleCnt="3" custScaleX="115750" custLinFactNeighborY="3906">
        <dgm:presLayoutVars>
          <dgm:chMax val="1"/>
          <dgm:chPref val="1"/>
          <dgm:bulletEnabled val="1"/>
        </dgm:presLayoutVars>
      </dgm:prSet>
      <dgm:spPr/>
    </dgm:pt>
    <dgm:pt modelId="{14BC9DB2-2EB7-491F-8D37-D59CBC8C800A}" type="pres">
      <dgm:prSet presAssocID="{4D9D3657-4E54-4694-833E-1980C6F5DDFF}" presName="middleComposite" presStyleCnt="0"/>
      <dgm:spPr/>
    </dgm:pt>
    <dgm:pt modelId="{2125BE37-EB8E-4D00-B388-E236A78E750D}" type="pres">
      <dgm:prSet presAssocID="{6A303F39-4FC4-4C10-8BFE-A4EA44240DBE}" presName="circ1" presStyleLbl="vennNode1" presStyleIdx="0" presStyleCnt="8"/>
      <dgm:spPr/>
    </dgm:pt>
    <dgm:pt modelId="{453B6FF2-BDBF-4DEE-ACF2-2B5448A7F77F}" type="pres">
      <dgm:prSet presAssocID="{6A303F39-4FC4-4C10-8BFE-A4EA44240DBE}" presName="circ1Tx" presStyleLbl="revTx" presStyleIdx="1" presStyleCnt="3">
        <dgm:presLayoutVars>
          <dgm:chMax val="0"/>
          <dgm:chPref val="0"/>
        </dgm:presLayoutVars>
      </dgm:prSet>
      <dgm:spPr/>
    </dgm:pt>
    <dgm:pt modelId="{2E338A23-6803-40C4-9C5A-7BB128EC3E5A}" type="pres">
      <dgm:prSet presAssocID="{958AE5C2-3E94-4F0D-9C53-174FDAF99810}" presName="circ2" presStyleLbl="vennNode1" presStyleIdx="1" presStyleCnt="8"/>
      <dgm:spPr/>
    </dgm:pt>
    <dgm:pt modelId="{76D00ECC-1003-4DB7-BFCA-688F063A4A28}" type="pres">
      <dgm:prSet presAssocID="{958AE5C2-3E94-4F0D-9C53-174FDAF99810}" presName="circ2Tx" presStyleLbl="revTx" presStyleIdx="1" presStyleCnt="3">
        <dgm:presLayoutVars>
          <dgm:chMax val="0"/>
          <dgm:chPref val="0"/>
        </dgm:presLayoutVars>
      </dgm:prSet>
      <dgm:spPr/>
    </dgm:pt>
    <dgm:pt modelId="{37965E93-AFA9-4CA4-BA94-2F90C4D112F9}" type="pres">
      <dgm:prSet presAssocID="{4D9D3657-4E54-4694-833E-1980C6F5DDFF}" presName="leftComposite" presStyleCnt="0"/>
      <dgm:spPr/>
    </dgm:pt>
    <dgm:pt modelId="{586A30E9-589E-46ED-AA2A-19F87614A215}" type="pres">
      <dgm:prSet presAssocID="{FE5E689B-4658-4229-A3C9-D306950F6622}" presName="childText1_1" presStyleLbl="vennNode1" presStyleIdx="2" presStyleCnt="8" custScaleX="200383" custScaleY="133292" custLinFactNeighborX="-58382" custLinFactNeighborY="-32064">
        <dgm:presLayoutVars>
          <dgm:chMax val="0"/>
          <dgm:chPref val="0"/>
        </dgm:presLayoutVars>
      </dgm:prSet>
      <dgm:spPr/>
    </dgm:pt>
    <dgm:pt modelId="{E2B033C4-1642-4C28-82D6-9D50D9A72484}" type="pres">
      <dgm:prSet presAssocID="{FE5E689B-4658-4229-A3C9-D306950F6622}" presName="ellipse1" presStyleLbl="vennNode1" presStyleIdx="3" presStyleCnt="8" custLinFactY="200000" custLinFactNeighborX="-98583" custLinFactNeighborY="258852"/>
      <dgm:spPr/>
    </dgm:pt>
    <dgm:pt modelId="{4DDC81E9-4AAD-4C35-8CED-F872855E3E53}" type="pres">
      <dgm:prSet presAssocID="{FE5E689B-4658-4229-A3C9-D306950F6622}" presName="ellipse2" presStyleLbl="vennNode1" presStyleIdx="4" presStyleCnt="8" custLinFactX="139473" custLinFactY="-115452" custLinFactNeighborX="200000" custLinFactNeighborY="-200000"/>
      <dgm:spPr/>
    </dgm:pt>
    <dgm:pt modelId="{5D30E415-8FF4-4035-BC37-13EFD1E9F086}" type="pres">
      <dgm:prSet presAssocID="{074C030E-4683-42A0-8DFF-66C354FF33F5}" presName="childText1_2" presStyleLbl="vennNode1" presStyleIdx="5" presStyleCnt="8" custScaleX="149528" custScaleY="123825" custLinFactNeighborY="-4110">
        <dgm:presLayoutVars>
          <dgm:chMax val="0"/>
          <dgm:chPref val="0"/>
        </dgm:presLayoutVars>
      </dgm:prSet>
      <dgm:spPr/>
    </dgm:pt>
    <dgm:pt modelId="{4F10C59C-F5C5-4579-A468-8D52701F6251}" type="pres">
      <dgm:prSet presAssocID="{074C030E-4683-42A0-8DFF-66C354FF33F5}" presName="ellipse3" presStyleLbl="vennNode1" presStyleIdx="6" presStyleCnt="8" custLinFactY="200000" custLinFactNeighborY="277878"/>
      <dgm:spPr/>
    </dgm:pt>
    <dgm:pt modelId="{8A2838ED-4F6B-460C-B6C8-614BCCBFDFC1}" type="pres">
      <dgm:prSet presAssocID="{403EDCC3-4A6F-4DE8-8EEA-171698CF0226}" presName="childText1_3" presStyleLbl="vennNode1" presStyleIdx="7" presStyleCnt="8" custScaleX="181391" custScaleY="122545" custLinFactNeighborX="-84697">
        <dgm:presLayoutVars>
          <dgm:chMax val="0"/>
          <dgm:chPref val="0"/>
        </dgm:presLayoutVars>
      </dgm:prSet>
      <dgm:spPr/>
    </dgm:pt>
    <dgm:pt modelId="{DE325041-2C98-4634-8B56-80A45143FB47}" type="pres">
      <dgm:prSet presAssocID="{4D9D3657-4E54-4694-833E-1980C6F5DDFF}" presName="rightChild" presStyleLbl="node2" presStyleIdx="0" presStyleCnt="1" custLinFactNeighborX="446">
        <dgm:presLayoutVars>
          <dgm:chMax val="0"/>
          <dgm:chPref val="0"/>
        </dgm:presLayoutVars>
      </dgm:prSet>
      <dgm:spPr/>
    </dgm:pt>
    <dgm:pt modelId="{D8C26623-FBC1-494C-8A8F-D0CE258AFEA4}" type="pres">
      <dgm:prSet presAssocID="{4D9D3657-4E54-4694-833E-1980C6F5DDFF}" presName="parentText1" presStyleLbl="revTx" presStyleIdx="2" presStyleCnt="3" custScaleX="121764">
        <dgm:presLayoutVars>
          <dgm:chMax val="4"/>
          <dgm:chPref val="3"/>
          <dgm:bulletEnabled val="1"/>
        </dgm:presLayoutVars>
      </dgm:prSet>
      <dgm:spPr/>
    </dgm:pt>
  </dgm:ptLst>
  <dgm:cxnLst>
    <dgm:cxn modelId="{BE469527-6363-4E5A-8516-C2925F1391EB}" srcId="{4D9D3657-4E54-4694-833E-1980C6F5DDFF}" destId="{743469C9-AA9B-4CCD-BC76-669C19D0F99D}" srcOrd="0" destOrd="0" parTransId="{207DA487-1597-4969-AD01-C22278EAB485}" sibTransId="{F997EF73-1158-43F2-A9B9-313D546A4D45}"/>
    <dgm:cxn modelId="{DFE86C3D-8092-430F-A998-14D609BBFE9C}" type="presOf" srcId="{074C030E-4683-42A0-8DFF-66C354FF33F5}" destId="{5D30E415-8FF4-4035-BC37-13EFD1E9F086}" srcOrd="0" destOrd="0" presId="urn:microsoft.com/office/officeart/2009/3/layout/PhasedProcess"/>
    <dgm:cxn modelId="{1490E945-FCA4-410A-9324-22440F2EE3C9}" type="presOf" srcId="{FE5E689B-4658-4229-A3C9-D306950F6622}" destId="{586A30E9-589E-46ED-AA2A-19F87614A215}" srcOrd="0" destOrd="0" presId="urn:microsoft.com/office/officeart/2009/3/layout/PhasedProcess"/>
    <dgm:cxn modelId="{8197044F-5BE7-4938-A204-934CB804ADFA}" srcId="{8335106E-5D8C-4A04-9120-8F6FDC3E3767}" destId="{6A303F39-4FC4-4C10-8BFE-A4EA44240DBE}" srcOrd="0" destOrd="0" parTransId="{6BB24836-8ED8-4606-A83F-E34D7C783700}" sibTransId="{F65D7AD5-FD2D-4BDE-BF58-0CB68F307D29}"/>
    <dgm:cxn modelId="{9FF65B6F-6F57-4A51-A2EF-129E8F880FE4}" type="presOf" srcId="{6A303F39-4FC4-4C10-8BFE-A4EA44240DBE}" destId="{453B6FF2-BDBF-4DEE-ACF2-2B5448A7F77F}" srcOrd="1" destOrd="0" presId="urn:microsoft.com/office/officeart/2009/3/layout/PhasedProcess"/>
    <dgm:cxn modelId="{025A7270-119C-4FB0-B0C5-CC0B83FE7F31}" srcId="{4D9D3657-4E54-4694-833E-1980C6F5DDFF}" destId="{8335106E-5D8C-4A04-9120-8F6FDC3E3767}" srcOrd="1" destOrd="0" parTransId="{4DB5C83D-CA3B-4B7B-92D1-5760DF750FE4}" sibTransId="{95815022-C8E2-4BBB-90DD-65277876BDC2}"/>
    <dgm:cxn modelId="{A591AB70-38C5-4C15-9FC4-6B1D1D9D9A79}" type="presOf" srcId="{958AE5C2-3E94-4F0D-9C53-174FDAF99810}" destId="{76D00ECC-1003-4DB7-BFCA-688F063A4A28}" srcOrd="1" destOrd="0" presId="urn:microsoft.com/office/officeart/2009/3/layout/PhasedProcess"/>
    <dgm:cxn modelId="{AFC4F971-E702-4A49-B920-C88CBD686834}" type="presOf" srcId="{4D9D3657-4E54-4694-833E-1980C6F5DDFF}" destId="{3B87C8E1-AE13-4BFF-B7F0-5DCDA61537B8}" srcOrd="0" destOrd="0" presId="urn:microsoft.com/office/officeart/2009/3/layout/PhasedProcess"/>
    <dgm:cxn modelId="{9A7F3B72-0FD9-4107-AFCA-0E7AE3488CFA}" type="presOf" srcId="{8335106E-5D8C-4A04-9120-8F6FDC3E3767}" destId="{FBB8D4CC-51D1-4373-A542-5BBE6A7FD190}" srcOrd="0" destOrd="0" presId="urn:microsoft.com/office/officeart/2009/3/layout/PhasedProcess"/>
    <dgm:cxn modelId="{0C349D52-FCC6-4E24-AC0F-0298701B2611}" srcId="{2A1D2CE8-76B3-46C5-B21A-D57BDF550588}" destId="{8B7E80F8-0AF9-4A6B-9C21-68E7B2C90DB7}" srcOrd="0" destOrd="0" parTransId="{06DC291F-9341-4D0E-B1A9-C9055D91223C}" sibTransId="{4C9EAD8A-FF72-4103-A8E0-E0D4DC90C825}"/>
    <dgm:cxn modelId="{23CC435A-C230-4F4D-929C-B0E0D4DAF827}" srcId="{743469C9-AA9B-4CCD-BC76-669C19D0F99D}" destId="{403EDCC3-4A6F-4DE8-8EEA-171698CF0226}" srcOrd="2" destOrd="0" parTransId="{B36139FE-BB5C-4B27-A108-1C8AEF487CAB}" sibTransId="{F55E8007-8F23-4C0A-9527-5EA57033F1A3}"/>
    <dgm:cxn modelId="{7F35317B-5FEA-4D8C-897F-74AC3D3D6759}" type="presOf" srcId="{743469C9-AA9B-4CCD-BC76-669C19D0F99D}" destId="{D8C26623-FBC1-494C-8A8F-D0CE258AFEA4}" srcOrd="0" destOrd="0" presId="urn:microsoft.com/office/officeart/2009/3/layout/PhasedProcess"/>
    <dgm:cxn modelId="{1BDB4B7D-286A-4E03-8417-31D522C7B042}" srcId="{8335106E-5D8C-4A04-9120-8F6FDC3E3767}" destId="{958AE5C2-3E94-4F0D-9C53-174FDAF99810}" srcOrd="1" destOrd="0" parTransId="{0497669A-9F3A-442C-BBC0-368F5AB1A375}" sibTransId="{143CF210-79C3-4CEB-AD5D-D9AFC88FFB5C}"/>
    <dgm:cxn modelId="{82BB8F7D-20E8-4547-AA50-C6E2244B7C13}" type="presOf" srcId="{403EDCC3-4A6F-4DE8-8EEA-171698CF0226}" destId="{8A2838ED-4F6B-460C-B6C8-614BCCBFDFC1}" srcOrd="0" destOrd="0" presId="urn:microsoft.com/office/officeart/2009/3/layout/PhasedProcess"/>
    <dgm:cxn modelId="{86A8A283-E676-4965-AA08-59F78C8359F3}" type="presOf" srcId="{6A303F39-4FC4-4C10-8BFE-A4EA44240DBE}" destId="{2125BE37-EB8E-4D00-B388-E236A78E750D}" srcOrd="0" destOrd="0" presId="urn:microsoft.com/office/officeart/2009/3/layout/PhasedProcess"/>
    <dgm:cxn modelId="{054F0D99-20C8-41F8-8719-F24226F95BCD}" type="presOf" srcId="{958AE5C2-3E94-4F0D-9C53-174FDAF99810}" destId="{2E338A23-6803-40C4-9C5A-7BB128EC3E5A}" srcOrd="0" destOrd="0" presId="urn:microsoft.com/office/officeart/2009/3/layout/PhasedProcess"/>
    <dgm:cxn modelId="{E186B19D-3347-42BC-8E8D-7F0B87970537}" srcId="{4D9D3657-4E54-4694-833E-1980C6F5DDFF}" destId="{2A1D2CE8-76B3-46C5-B21A-D57BDF550588}" srcOrd="2" destOrd="0" parTransId="{4520D294-235B-4F5F-8453-0C0C65631187}" sibTransId="{43FD7082-69F2-483E-8AA1-D1F374E62494}"/>
    <dgm:cxn modelId="{BB5A8AA3-7335-4402-9B34-801BB1FDA735}" srcId="{743469C9-AA9B-4CCD-BC76-669C19D0F99D}" destId="{074C030E-4683-42A0-8DFF-66C354FF33F5}" srcOrd="1" destOrd="0" parTransId="{F150CD9C-68C0-42FF-9640-EF99FB0FEC0A}" sibTransId="{497367AD-1104-4207-85E5-2C7215454258}"/>
    <dgm:cxn modelId="{A5130BB2-9DAF-4F64-A697-772F54118341}" srcId="{743469C9-AA9B-4CCD-BC76-669C19D0F99D}" destId="{FE5E689B-4658-4229-A3C9-D306950F6622}" srcOrd="0" destOrd="0" parTransId="{742AF5EA-9010-4149-B838-949F5A15526A}" sibTransId="{DD4245BD-2070-4B7B-BB35-C2E298210E7E}"/>
    <dgm:cxn modelId="{B15404BD-95CB-4013-AE6D-248CE8556E31}" type="presOf" srcId="{2A1D2CE8-76B3-46C5-B21A-D57BDF550588}" destId="{87385194-0572-4942-ACFE-19DA12CCB758}" srcOrd="0" destOrd="0" presId="urn:microsoft.com/office/officeart/2009/3/layout/PhasedProcess"/>
    <dgm:cxn modelId="{8D951CEE-EDAF-418F-ABC6-710E5957E48C}" type="presOf" srcId="{8B7E80F8-0AF9-4A6B-9C21-68E7B2C90DB7}" destId="{DE325041-2C98-4634-8B56-80A45143FB47}" srcOrd="0" destOrd="0" presId="urn:microsoft.com/office/officeart/2009/3/layout/PhasedProcess"/>
    <dgm:cxn modelId="{8848C7C4-A4D1-482D-B882-A65F1B9F7DA6}" type="presParOf" srcId="{3B87C8E1-AE13-4BFF-B7F0-5DCDA61537B8}" destId="{E3B48F95-B045-498E-A0E7-3F5E0F0215A0}" srcOrd="0" destOrd="0" presId="urn:microsoft.com/office/officeart/2009/3/layout/PhasedProcess"/>
    <dgm:cxn modelId="{6B91ABCD-883A-4B0B-BAC2-DF4B61C0C14D}" type="presParOf" srcId="{3B87C8E1-AE13-4BFF-B7F0-5DCDA61537B8}" destId="{DC497D74-B6E2-4A65-9D25-265BD48B1587}" srcOrd="1" destOrd="0" presId="urn:microsoft.com/office/officeart/2009/3/layout/PhasedProcess"/>
    <dgm:cxn modelId="{3A1893B4-DA53-42BA-B085-1C209F68105B}" type="presParOf" srcId="{3B87C8E1-AE13-4BFF-B7F0-5DCDA61537B8}" destId="{FBB8D4CC-51D1-4373-A542-5BBE6A7FD190}" srcOrd="2" destOrd="0" presId="urn:microsoft.com/office/officeart/2009/3/layout/PhasedProcess"/>
    <dgm:cxn modelId="{7057B6BF-CA94-41B8-849E-3C448D6F8EF5}" type="presParOf" srcId="{3B87C8E1-AE13-4BFF-B7F0-5DCDA61537B8}" destId="{1379860C-262B-43D5-B90A-4240C2BEBD2C}" srcOrd="3" destOrd="0" presId="urn:microsoft.com/office/officeart/2009/3/layout/PhasedProcess"/>
    <dgm:cxn modelId="{DBACDCE9-5AA3-4169-BF45-B5098FBCBA21}" type="presParOf" srcId="{3B87C8E1-AE13-4BFF-B7F0-5DCDA61537B8}" destId="{A8D8415D-65F6-4512-A93E-86D39EBF6A8E}" srcOrd="4" destOrd="0" presId="urn:microsoft.com/office/officeart/2009/3/layout/PhasedProcess"/>
    <dgm:cxn modelId="{79935EA8-F9DD-4374-A531-B946026BC1ED}" type="presParOf" srcId="{3B87C8E1-AE13-4BFF-B7F0-5DCDA61537B8}" destId="{87385194-0572-4942-ACFE-19DA12CCB758}" srcOrd="5" destOrd="0" presId="urn:microsoft.com/office/officeart/2009/3/layout/PhasedProcess"/>
    <dgm:cxn modelId="{7ECBA99A-8D3D-40EB-8329-4D5531832BBD}" type="presParOf" srcId="{3B87C8E1-AE13-4BFF-B7F0-5DCDA61537B8}" destId="{14BC9DB2-2EB7-491F-8D37-D59CBC8C800A}" srcOrd="6" destOrd="0" presId="urn:microsoft.com/office/officeart/2009/3/layout/PhasedProcess"/>
    <dgm:cxn modelId="{4CD8E5BA-76CF-40C2-A989-D3A3502B45AA}" type="presParOf" srcId="{14BC9DB2-2EB7-491F-8D37-D59CBC8C800A}" destId="{2125BE37-EB8E-4D00-B388-E236A78E750D}" srcOrd="0" destOrd="0" presId="urn:microsoft.com/office/officeart/2009/3/layout/PhasedProcess"/>
    <dgm:cxn modelId="{0AD4AE73-1C2D-4B89-BEDE-7022FBEAA824}" type="presParOf" srcId="{14BC9DB2-2EB7-491F-8D37-D59CBC8C800A}" destId="{453B6FF2-BDBF-4DEE-ACF2-2B5448A7F77F}" srcOrd="1" destOrd="0" presId="urn:microsoft.com/office/officeart/2009/3/layout/PhasedProcess"/>
    <dgm:cxn modelId="{C9036990-4909-447C-B8AE-2D5806934027}" type="presParOf" srcId="{14BC9DB2-2EB7-491F-8D37-D59CBC8C800A}" destId="{2E338A23-6803-40C4-9C5A-7BB128EC3E5A}" srcOrd="2" destOrd="0" presId="urn:microsoft.com/office/officeart/2009/3/layout/PhasedProcess"/>
    <dgm:cxn modelId="{EF04BACB-07F7-41D1-B94B-81B4DF690C3D}" type="presParOf" srcId="{14BC9DB2-2EB7-491F-8D37-D59CBC8C800A}" destId="{76D00ECC-1003-4DB7-BFCA-688F063A4A28}" srcOrd="3" destOrd="0" presId="urn:microsoft.com/office/officeart/2009/3/layout/PhasedProcess"/>
    <dgm:cxn modelId="{F7672C1E-0F3B-4B92-A238-3CB678C02309}" type="presParOf" srcId="{3B87C8E1-AE13-4BFF-B7F0-5DCDA61537B8}" destId="{37965E93-AFA9-4CA4-BA94-2F90C4D112F9}" srcOrd="7" destOrd="0" presId="urn:microsoft.com/office/officeart/2009/3/layout/PhasedProcess"/>
    <dgm:cxn modelId="{23DBA175-3190-4BA5-B628-641B7DC9AE81}" type="presParOf" srcId="{37965E93-AFA9-4CA4-BA94-2F90C4D112F9}" destId="{586A30E9-589E-46ED-AA2A-19F87614A215}" srcOrd="0" destOrd="0" presId="urn:microsoft.com/office/officeart/2009/3/layout/PhasedProcess"/>
    <dgm:cxn modelId="{36498A51-5104-4E1B-B136-412FB9ADFAE5}" type="presParOf" srcId="{37965E93-AFA9-4CA4-BA94-2F90C4D112F9}" destId="{E2B033C4-1642-4C28-82D6-9D50D9A72484}" srcOrd="1" destOrd="0" presId="urn:microsoft.com/office/officeart/2009/3/layout/PhasedProcess"/>
    <dgm:cxn modelId="{DAFFA85B-129B-4DEC-9FF8-00EBE9B20B7C}" type="presParOf" srcId="{37965E93-AFA9-4CA4-BA94-2F90C4D112F9}" destId="{4DDC81E9-4AAD-4C35-8CED-F872855E3E53}" srcOrd="2" destOrd="0" presId="urn:microsoft.com/office/officeart/2009/3/layout/PhasedProcess"/>
    <dgm:cxn modelId="{56168AED-049A-4585-8A72-A11EE71CB629}" type="presParOf" srcId="{37965E93-AFA9-4CA4-BA94-2F90C4D112F9}" destId="{5D30E415-8FF4-4035-BC37-13EFD1E9F086}" srcOrd="3" destOrd="0" presId="urn:microsoft.com/office/officeart/2009/3/layout/PhasedProcess"/>
    <dgm:cxn modelId="{1465DE45-8B60-40C9-BA76-D490841AE2C1}" type="presParOf" srcId="{37965E93-AFA9-4CA4-BA94-2F90C4D112F9}" destId="{4F10C59C-F5C5-4579-A468-8D52701F6251}" srcOrd="4" destOrd="0" presId="urn:microsoft.com/office/officeart/2009/3/layout/PhasedProcess"/>
    <dgm:cxn modelId="{065A68FF-47C2-4E67-A9B4-8726EC03E48D}" type="presParOf" srcId="{37965E93-AFA9-4CA4-BA94-2F90C4D112F9}" destId="{8A2838ED-4F6B-460C-B6C8-614BCCBFDFC1}" srcOrd="5" destOrd="0" presId="urn:microsoft.com/office/officeart/2009/3/layout/PhasedProcess"/>
    <dgm:cxn modelId="{3BEAC919-59E0-4221-A0B9-09CFB9D6FE2E}" type="presParOf" srcId="{3B87C8E1-AE13-4BFF-B7F0-5DCDA61537B8}" destId="{DE325041-2C98-4634-8B56-80A45143FB47}" srcOrd="8" destOrd="0" presId="urn:microsoft.com/office/officeart/2009/3/layout/PhasedProcess"/>
    <dgm:cxn modelId="{96656F5F-F3AB-40D0-91CA-E98AC26A125F}" type="presParOf" srcId="{3B87C8E1-AE13-4BFF-B7F0-5DCDA61537B8}" destId="{D8C26623-FBC1-494C-8A8F-D0CE258AFEA4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30FCB7-CE82-49AA-9E31-29E24C4B9083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2_4" csCatId="accent2" phldr="1"/>
      <dgm:spPr/>
    </dgm:pt>
    <dgm:pt modelId="{40DAA3B0-A266-43F9-8185-BD1ADA1307B6}">
      <dgm:prSet phldrT="[Text]" custT="1"/>
      <dgm:spPr/>
      <dgm:t>
        <a:bodyPr/>
        <a:lstStyle/>
        <a:p>
          <a:r>
            <a:rPr lang="ro-RO" sz="2600" b="1" dirty="0"/>
            <a:t>32</a:t>
          </a:r>
          <a:r>
            <a:rPr lang="ro-RO" sz="2600" dirty="0"/>
            <a:t> de acțiuni aferente PDD, PS și PoCIDIF </a:t>
          </a:r>
        </a:p>
      </dgm:t>
    </dgm:pt>
    <dgm:pt modelId="{9AE70AB3-3829-4574-85CE-E36AD8138320}" type="parTrans" cxnId="{9A493ED7-E5B3-48BB-8FBC-DBFF177EF6BB}">
      <dgm:prSet/>
      <dgm:spPr/>
      <dgm:t>
        <a:bodyPr/>
        <a:lstStyle/>
        <a:p>
          <a:endParaRPr lang="ro-RO"/>
        </a:p>
      </dgm:t>
    </dgm:pt>
    <dgm:pt modelId="{58AE2296-23AF-4A1F-A4B1-3A03D3522DCE}" type="sibTrans" cxnId="{9A493ED7-E5B3-48BB-8FBC-DBFF177EF6BB}">
      <dgm:prSet/>
      <dgm:spPr/>
      <dgm:t>
        <a:bodyPr/>
        <a:lstStyle/>
        <a:p>
          <a:endParaRPr lang="ro-RO"/>
        </a:p>
      </dgm:t>
    </dgm:pt>
    <dgm:pt modelId="{E5477256-4FA5-4CBA-BB48-980FB7528B26}">
      <dgm:prSet phldrT="[Text]" custT="1"/>
      <dgm:spPr/>
      <dgm:t>
        <a:bodyPr/>
        <a:lstStyle/>
        <a:p>
          <a:r>
            <a:rPr lang="ro-RO" sz="2800" b="1" dirty="0"/>
            <a:t>88 de acțiuni Roadmap</a:t>
          </a:r>
        </a:p>
      </dgm:t>
    </dgm:pt>
    <dgm:pt modelId="{6D02E8B1-1BD9-4398-827E-7BFE8CB10B67}" type="parTrans" cxnId="{603B7F72-25AC-439B-8EF6-1C1D8EF23A47}">
      <dgm:prSet/>
      <dgm:spPr/>
      <dgm:t>
        <a:bodyPr/>
        <a:lstStyle/>
        <a:p>
          <a:endParaRPr lang="ro-RO"/>
        </a:p>
      </dgm:t>
    </dgm:pt>
    <dgm:pt modelId="{E568E57D-3A13-42F5-A3BB-CFEB07B1C99A}" type="sibTrans" cxnId="{603B7F72-25AC-439B-8EF6-1C1D8EF23A47}">
      <dgm:prSet/>
      <dgm:spPr/>
      <dgm:t>
        <a:bodyPr/>
        <a:lstStyle/>
        <a:p>
          <a:endParaRPr lang="ro-RO"/>
        </a:p>
      </dgm:t>
    </dgm:pt>
    <dgm:pt modelId="{BA464D9A-1EE5-42CD-B171-F8FCE6B65A91}">
      <dgm:prSet phldrT="[Text]" custT="1"/>
      <dgm:spPr/>
      <dgm:t>
        <a:bodyPr/>
        <a:lstStyle/>
        <a:p>
          <a:r>
            <a:rPr lang="ro-RO" sz="2500" b="1" dirty="0"/>
            <a:t>56</a:t>
          </a:r>
          <a:r>
            <a:rPr lang="ro-RO" sz="2500" dirty="0"/>
            <a:t> de acțiuni aferente sectorului SMC</a:t>
          </a:r>
        </a:p>
      </dgm:t>
    </dgm:pt>
    <dgm:pt modelId="{D1715E50-06EE-4E91-B84F-EF1289986F4C}" type="parTrans" cxnId="{B8B90A88-2BEA-4C24-A121-91290F776FCE}">
      <dgm:prSet/>
      <dgm:spPr/>
      <dgm:t>
        <a:bodyPr/>
        <a:lstStyle/>
        <a:p>
          <a:endParaRPr lang="ro-RO"/>
        </a:p>
      </dgm:t>
    </dgm:pt>
    <dgm:pt modelId="{7CF75AC6-D823-4C73-A604-16979B12448C}" type="sibTrans" cxnId="{B8B90A88-2BEA-4C24-A121-91290F776FCE}">
      <dgm:prSet/>
      <dgm:spPr/>
      <dgm:t>
        <a:bodyPr/>
        <a:lstStyle/>
        <a:p>
          <a:endParaRPr lang="ro-RO"/>
        </a:p>
      </dgm:t>
    </dgm:pt>
    <dgm:pt modelId="{496D946A-8447-47EF-B099-A3B96187D3EC}" type="pres">
      <dgm:prSet presAssocID="{3630FCB7-CE82-49AA-9E31-29E24C4B9083}" presName="Name0" presStyleCnt="0">
        <dgm:presLayoutVars>
          <dgm:chMax val="7"/>
          <dgm:dir/>
          <dgm:resizeHandles val="exact"/>
        </dgm:presLayoutVars>
      </dgm:prSet>
      <dgm:spPr/>
    </dgm:pt>
    <dgm:pt modelId="{F97FEC66-8A6F-450B-9194-3B49CFBDD657}" type="pres">
      <dgm:prSet presAssocID="{3630FCB7-CE82-49AA-9E31-29E24C4B9083}" presName="ellipse1" presStyleLbl="vennNode1" presStyleIdx="0" presStyleCnt="3">
        <dgm:presLayoutVars>
          <dgm:bulletEnabled val="1"/>
        </dgm:presLayoutVars>
      </dgm:prSet>
      <dgm:spPr/>
    </dgm:pt>
    <dgm:pt modelId="{B531D90B-355F-48FF-ABD3-E781DC68EC87}" type="pres">
      <dgm:prSet presAssocID="{3630FCB7-CE82-49AA-9E31-29E24C4B9083}" presName="ellipse2" presStyleLbl="vennNode1" presStyleIdx="1" presStyleCnt="3" custLinFactNeighborY="6913">
        <dgm:presLayoutVars>
          <dgm:bulletEnabled val="1"/>
        </dgm:presLayoutVars>
      </dgm:prSet>
      <dgm:spPr/>
    </dgm:pt>
    <dgm:pt modelId="{26D6AA1F-4311-4E5E-BCB9-8F2D403BA780}" type="pres">
      <dgm:prSet presAssocID="{3630FCB7-CE82-49AA-9E31-29E24C4B9083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40AD9D37-98B4-43C0-ADE9-9E8407636197}" type="presOf" srcId="{3630FCB7-CE82-49AA-9E31-29E24C4B9083}" destId="{496D946A-8447-47EF-B099-A3B96187D3EC}" srcOrd="0" destOrd="0" presId="urn:microsoft.com/office/officeart/2005/8/layout/rings+Icon"/>
    <dgm:cxn modelId="{1BCF8738-70C9-4369-81F6-18571E64D730}" type="presOf" srcId="{40DAA3B0-A266-43F9-8185-BD1ADA1307B6}" destId="{F97FEC66-8A6F-450B-9194-3B49CFBDD657}" srcOrd="0" destOrd="0" presId="urn:microsoft.com/office/officeart/2005/8/layout/rings+Icon"/>
    <dgm:cxn modelId="{53636046-6C36-4798-859A-DECA07708A0D}" type="presOf" srcId="{BA464D9A-1EE5-42CD-B171-F8FCE6B65A91}" destId="{26D6AA1F-4311-4E5E-BCB9-8F2D403BA780}" srcOrd="0" destOrd="0" presId="urn:microsoft.com/office/officeart/2005/8/layout/rings+Icon"/>
    <dgm:cxn modelId="{5A08714E-9D4A-4AB6-BC11-0FFCDEF92BA9}" type="presOf" srcId="{E5477256-4FA5-4CBA-BB48-980FB7528B26}" destId="{B531D90B-355F-48FF-ABD3-E781DC68EC87}" srcOrd="0" destOrd="0" presId="urn:microsoft.com/office/officeart/2005/8/layout/rings+Icon"/>
    <dgm:cxn modelId="{603B7F72-25AC-439B-8EF6-1C1D8EF23A47}" srcId="{3630FCB7-CE82-49AA-9E31-29E24C4B9083}" destId="{E5477256-4FA5-4CBA-BB48-980FB7528B26}" srcOrd="1" destOrd="0" parTransId="{6D02E8B1-1BD9-4398-827E-7BFE8CB10B67}" sibTransId="{E568E57D-3A13-42F5-A3BB-CFEB07B1C99A}"/>
    <dgm:cxn modelId="{B8B90A88-2BEA-4C24-A121-91290F776FCE}" srcId="{3630FCB7-CE82-49AA-9E31-29E24C4B9083}" destId="{BA464D9A-1EE5-42CD-B171-F8FCE6B65A91}" srcOrd="2" destOrd="0" parTransId="{D1715E50-06EE-4E91-B84F-EF1289986F4C}" sibTransId="{7CF75AC6-D823-4C73-A604-16979B12448C}"/>
    <dgm:cxn modelId="{9A493ED7-E5B3-48BB-8FBC-DBFF177EF6BB}" srcId="{3630FCB7-CE82-49AA-9E31-29E24C4B9083}" destId="{40DAA3B0-A266-43F9-8185-BD1ADA1307B6}" srcOrd="0" destOrd="0" parTransId="{9AE70AB3-3829-4574-85CE-E36AD8138320}" sibTransId="{58AE2296-23AF-4A1F-A4B1-3A03D3522DCE}"/>
    <dgm:cxn modelId="{750DC211-9D36-4BBB-AC71-874C12EBB246}" type="presParOf" srcId="{496D946A-8447-47EF-B099-A3B96187D3EC}" destId="{F97FEC66-8A6F-450B-9194-3B49CFBDD657}" srcOrd="0" destOrd="0" presId="urn:microsoft.com/office/officeart/2005/8/layout/rings+Icon"/>
    <dgm:cxn modelId="{EBBE904E-CEDA-4184-9C7D-08A8281484A8}" type="presParOf" srcId="{496D946A-8447-47EF-B099-A3B96187D3EC}" destId="{B531D90B-355F-48FF-ABD3-E781DC68EC87}" srcOrd="1" destOrd="0" presId="urn:microsoft.com/office/officeart/2005/8/layout/rings+Icon"/>
    <dgm:cxn modelId="{7BAFDACC-7F12-40F6-A96A-6DA99A7CF649}" type="presParOf" srcId="{496D946A-8447-47EF-B099-A3B96187D3EC}" destId="{26D6AA1F-4311-4E5E-BCB9-8F2D403BA780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FDE9CF-C027-47D7-BC40-819349C91C9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o-RO"/>
        </a:p>
      </dgm:t>
    </dgm:pt>
    <dgm:pt modelId="{C0B2CBCE-421A-4758-B933-6285CD94F702}">
      <dgm:prSet phldrT="[Text]" custT="1"/>
      <dgm:spPr/>
      <dgm:t>
        <a:bodyPr/>
        <a:lstStyle/>
        <a:p>
          <a:r>
            <a:rPr lang="ro-RO" sz="2600" dirty="0"/>
            <a:t>88 de acțiuni</a:t>
          </a:r>
        </a:p>
      </dgm:t>
    </dgm:pt>
    <dgm:pt modelId="{EF53BA64-0936-4341-A572-528CB61BE754}" type="parTrans" cxnId="{BF9B6272-2D60-4469-878C-148C2BA9DAB1}">
      <dgm:prSet/>
      <dgm:spPr/>
      <dgm:t>
        <a:bodyPr/>
        <a:lstStyle/>
        <a:p>
          <a:endParaRPr lang="ro-RO"/>
        </a:p>
      </dgm:t>
    </dgm:pt>
    <dgm:pt modelId="{FE233938-448D-4BF4-B408-20D8377E6BC4}" type="sibTrans" cxnId="{BF9B6272-2D60-4469-878C-148C2BA9DAB1}">
      <dgm:prSet/>
      <dgm:spPr/>
      <dgm:t>
        <a:bodyPr/>
        <a:lstStyle/>
        <a:p>
          <a:endParaRPr lang="ro-RO"/>
        </a:p>
      </dgm:t>
    </dgm:pt>
    <dgm:pt modelId="{1D3C7BD0-12D4-4A92-9776-34245E2B274B}">
      <dgm:prSet phldrT="[Text]" custT="1"/>
      <dgm:spPr/>
      <dgm:t>
        <a:bodyPr/>
        <a:lstStyle/>
        <a:p>
          <a:r>
            <a:rPr lang="ro-RO" sz="2000" dirty="0"/>
            <a:t>61 în implementare</a:t>
          </a:r>
        </a:p>
      </dgm:t>
    </dgm:pt>
    <dgm:pt modelId="{D32365F1-4180-413A-975C-3DD9AB18514C}" type="parTrans" cxnId="{EB9BAA0F-4D98-4F71-BECB-585230F0AD2F}">
      <dgm:prSet/>
      <dgm:spPr/>
      <dgm:t>
        <a:bodyPr/>
        <a:lstStyle/>
        <a:p>
          <a:endParaRPr lang="ro-RO"/>
        </a:p>
      </dgm:t>
    </dgm:pt>
    <dgm:pt modelId="{4276A3EB-9924-46DF-98A2-BE1F2DB06031}" type="sibTrans" cxnId="{EB9BAA0F-4D98-4F71-BECB-585230F0AD2F}">
      <dgm:prSet/>
      <dgm:spPr/>
      <dgm:t>
        <a:bodyPr/>
        <a:lstStyle/>
        <a:p>
          <a:endParaRPr lang="ro-RO"/>
        </a:p>
      </dgm:t>
    </dgm:pt>
    <dgm:pt modelId="{618DA976-5054-48FF-8724-D1437E28E978}">
      <dgm:prSet phldrT="[Text]" custT="1"/>
      <dgm:spPr/>
      <dgm:t>
        <a:bodyPr/>
        <a:lstStyle/>
        <a:p>
          <a:r>
            <a:rPr lang="ro-RO" sz="2000" dirty="0"/>
            <a:t>27 acțiuni de implementat</a:t>
          </a:r>
        </a:p>
      </dgm:t>
    </dgm:pt>
    <dgm:pt modelId="{884939A5-B3C2-4D8D-A991-CD2D65F5BF41}" type="parTrans" cxnId="{C4F5FD45-D821-4FCE-AE63-72F6FBA4B6C8}">
      <dgm:prSet/>
      <dgm:spPr/>
      <dgm:t>
        <a:bodyPr/>
        <a:lstStyle/>
        <a:p>
          <a:endParaRPr lang="ro-RO"/>
        </a:p>
      </dgm:t>
    </dgm:pt>
    <dgm:pt modelId="{3CB714CB-0F90-425A-9862-C7D30225D225}" type="sibTrans" cxnId="{C4F5FD45-D821-4FCE-AE63-72F6FBA4B6C8}">
      <dgm:prSet/>
      <dgm:spPr/>
      <dgm:t>
        <a:bodyPr/>
        <a:lstStyle/>
        <a:p>
          <a:endParaRPr lang="ro-RO"/>
        </a:p>
      </dgm:t>
    </dgm:pt>
    <dgm:pt modelId="{0BB6C244-3A12-46D0-A21F-7F523F0068B1}" type="pres">
      <dgm:prSet presAssocID="{0BFDE9CF-C027-47D7-BC40-819349C91C9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3351878-76BD-4292-B3B1-320CF06AFDC6}" type="pres">
      <dgm:prSet presAssocID="{C0B2CBCE-421A-4758-B933-6285CD94F702}" presName="Accent1" presStyleCnt="0"/>
      <dgm:spPr/>
    </dgm:pt>
    <dgm:pt modelId="{1F1C9F7E-A031-40A6-9B47-C49D8159E850}" type="pres">
      <dgm:prSet presAssocID="{C0B2CBCE-421A-4758-B933-6285CD94F702}" presName="Accent" presStyleLbl="node1" presStyleIdx="0" presStyleCnt="3" custScaleX="120017"/>
      <dgm:spPr/>
    </dgm:pt>
    <dgm:pt modelId="{B8F4BFD3-7ECE-48AC-9468-A2CF2A0E07A4}" type="pres">
      <dgm:prSet presAssocID="{C0B2CBCE-421A-4758-B933-6285CD94F702}" presName="Parent1" presStyleLbl="revTx" presStyleIdx="0" presStyleCnt="3" custScaleY="142337">
        <dgm:presLayoutVars>
          <dgm:chMax val="1"/>
          <dgm:chPref val="1"/>
          <dgm:bulletEnabled val="1"/>
        </dgm:presLayoutVars>
      </dgm:prSet>
      <dgm:spPr/>
    </dgm:pt>
    <dgm:pt modelId="{26426568-0FAF-4EC0-817C-9EE4D0643A45}" type="pres">
      <dgm:prSet presAssocID="{1D3C7BD0-12D4-4A92-9776-34245E2B274B}" presName="Accent2" presStyleCnt="0"/>
      <dgm:spPr/>
    </dgm:pt>
    <dgm:pt modelId="{EA01D10E-70F6-4409-84AF-998AD5140B62}" type="pres">
      <dgm:prSet presAssocID="{1D3C7BD0-12D4-4A92-9776-34245E2B274B}" presName="Accent" presStyleLbl="node1" presStyleIdx="1" presStyleCnt="3" custScaleX="126136"/>
      <dgm:spPr/>
    </dgm:pt>
    <dgm:pt modelId="{3C6DD89E-004E-420E-85A6-079C9A0D8427}" type="pres">
      <dgm:prSet presAssocID="{1D3C7BD0-12D4-4A92-9776-34245E2B274B}" presName="Parent2" presStyleLbl="revTx" presStyleIdx="1" presStyleCnt="3" custScaleX="174919" custScaleY="198854" custLinFactNeighborX="6224">
        <dgm:presLayoutVars>
          <dgm:chMax val="1"/>
          <dgm:chPref val="1"/>
          <dgm:bulletEnabled val="1"/>
        </dgm:presLayoutVars>
      </dgm:prSet>
      <dgm:spPr/>
    </dgm:pt>
    <dgm:pt modelId="{9459B991-9E86-408B-A2DB-AF739AF9393F}" type="pres">
      <dgm:prSet presAssocID="{618DA976-5054-48FF-8724-D1437E28E978}" presName="Accent3" presStyleCnt="0"/>
      <dgm:spPr/>
    </dgm:pt>
    <dgm:pt modelId="{797A9F78-56F1-40A6-9843-E7666618FA76}" type="pres">
      <dgm:prSet presAssocID="{618DA976-5054-48FF-8724-D1437E28E978}" presName="Accent" presStyleLbl="node1" presStyleIdx="2" presStyleCnt="3" custScaleX="132659"/>
      <dgm:spPr/>
    </dgm:pt>
    <dgm:pt modelId="{BC92C4C8-74F3-490A-8BE3-B0153E94EFC7}" type="pres">
      <dgm:prSet presAssocID="{618DA976-5054-48FF-8724-D1437E28E978}" presName="Parent3" presStyleLbl="revTx" presStyleIdx="2" presStyleCnt="3" custScaleX="143259" custScaleY="192466">
        <dgm:presLayoutVars>
          <dgm:chMax val="1"/>
          <dgm:chPref val="1"/>
          <dgm:bulletEnabled val="1"/>
        </dgm:presLayoutVars>
      </dgm:prSet>
      <dgm:spPr/>
    </dgm:pt>
  </dgm:ptLst>
  <dgm:cxnLst>
    <dgm:cxn modelId="{EB9BAA0F-4D98-4F71-BECB-585230F0AD2F}" srcId="{0BFDE9CF-C027-47D7-BC40-819349C91C9C}" destId="{1D3C7BD0-12D4-4A92-9776-34245E2B274B}" srcOrd="1" destOrd="0" parTransId="{D32365F1-4180-413A-975C-3DD9AB18514C}" sibTransId="{4276A3EB-9924-46DF-98A2-BE1F2DB06031}"/>
    <dgm:cxn modelId="{2310B82D-60C8-44F0-B941-DA43CF170DF7}" type="presOf" srcId="{C0B2CBCE-421A-4758-B933-6285CD94F702}" destId="{B8F4BFD3-7ECE-48AC-9468-A2CF2A0E07A4}" srcOrd="0" destOrd="0" presId="urn:microsoft.com/office/officeart/2009/layout/CircleArrowProcess"/>
    <dgm:cxn modelId="{E3004D39-5C74-4EE6-8DFB-5D05399B45F4}" type="presOf" srcId="{1D3C7BD0-12D4-4A92-9776-34245E2B274B}" destId="{3C6DD89E-004E-420E-85A6-079C9A0D8427}" srcOrd="0" destOrd="0" presId="urn:microsoft.com/office/officeart/2009/layout/CircleArrowProcess"/>
    <dgm:cxn modelId="{C4F5FD45-D821-4FCE-AE63-72F6FBA4B6C8}" srcId="{0BFDE9CF-C027-47D7-BC40-819349C91C9C}" destId="{618DA976-5054-48FF-8724-D1437E28E978}" srcOrd="2" destOrd="0" parTransId="{884939A5-B3C2-4D8D-A991-CD2D65F5BF41}" sibTransId="{3CB714CB-0F90-425A-9862-C7D30225D225}"/>
    <dgm:cxn modelId="{BF9B6272-2D60-4469-878C-148C2BA9DAB1}" srcId="{0BFDE9CF-C027-47D7-BC40-819349C91C9C}" destId="{C0B2CBCE-421A-4758-B933-6285CD94F702}" srcOrd="0" destOrd="0" parTransId="{EF53BA64-0936-4341-A572-528CB61BE754}" sibTransId="{FE233938-448D-4BF4-B408-20D8377E6BC4}"/>
    <dgm:cxn modelId="{7C3F4782-C4E0-472A-93D1-644B848B5D91}" type="presOf" srcId="{618DA976-5054-48FF-8724-D1437E28E978}" destId="{BC92C4C8-74F3-490A-8BE3-B0153E94EFC7}" srcOrd="0" destOrd="0" presId="urn:microsoft.com/office/officeart/2009/layout/CircleArrowProcess"/>
    <dgm:cxn modelId="{9D0EE9B4-7944-4232-9683-454802B45193}" type="presOf" srcId="{0BFDE9CF-C027-47D7-BC40-819349C91C9C}" destId="{0BB6C244-3A12-46D0-A21F-7F523F0068B1}" srcOrd="0" destOrd="0" presId="urn:microsoft.com/office/officeart/2009/layout/CircleArrowProcess"/>
    <dgm:cxn modelId="{7CA8CB83-8F3A-4E17-9A85-C07336A0E357}" type="presParOf" srcId="{0BB6C244-3A12-46D0-A21F-7F523F0068B1}" destId="{83351878-76BD-4292-B3B1-320CF06AFDC6}" srcOrd="0" destOrd="0" presId="urn:microsoft.com/office/officeart/2009/layout/CircleArrowProcess"/>
    <dgm:cxn modelId="{5B652552-3ED6-4C81-8E0E-807923F0036C}" type="presParOf" srcId="{83351878-76BD-4292-B3B1-320CF06AFDC6}" destId="{1F1C9F7E-A031-40A6-9B47-C49D8159E850}" srcOrd="0" destOrd="0" presId="urn:microsoft.com/office/officeart/2009/layout/CircleArrowProcess"/>
    <dgm:cxn modelId="{B9669682-AD30-4560-8618-BC7A414F90E7}" type="presParOf" srcId="{0BB6C244-3A12-46D0-A21F-7F523F0068B1}" destId="{B8F4BFD3-7ECE-48AC-9468-A2CF2A0E07A4}" srcOrd="1" destOrd="0" presId="urn:microsoft.com/office/officeart/2009/layout/CircleArrowProcess"/>
    <dgm:cxn modelId="{CE68EDD3-F323-4241-9026-57E268C492FB}" type="presParOf" srcId="{0BB6C244-3A12-46D0-A21F-7F523F0068B1}" destId="{26426568-0FAF-4EC0-817C-9EE4D0643A45}" srcOrd="2" destOrd="0" presId="urn:microsoft.com/office/officeart/2009/layout/CircleArrowProcess"/>
    <dgm:cxn modelId="{25F5781E-F5A5-4CE5-84C5-E2C12EE94587}" type="presParOf" srcId="{26426568-0FAF-4EC0-817C-9EE4D0643A45}" destId="{EA01D10E-70F6-4409-84AF-998AD5140B62}" srcOrd="0" destOrd="0" presId="urn:microsoft.com/office/officeart/2009/layout/CircleArrowProcess"/>
    <dgm:cxn modelId="{E206E871-0ACA-4CB0-BE18-74CD8C4B1F33}" type="presParOf" srcId="{0BB6C244-3A12-46D0-A21F-7F523F0068B1}" destId="{3C6DD89E-004E-420E-85A6-079C9A0D8427}" srcOrd="3" destOrd="0" presId="urn:microsoft.com/office/officeart/2009/layout/CircleArrowProcess"/>
    <dgm:cxn modelId="{2AD97A3B-0476-4C09-BB7C-7FC8BA457CC9}" type="presParOf" srcId="{0BB6C244-3A12-46D0-A21F-7F523F0068B1}" destId="{9459B991-9E86-408B-A2DB-AF739AF9393F}" srcOrd="4" destOrd="0" presId="urn:microsoft.com/office/officeart/2009/layout/CircleArrowProcess"/>
    <dgm:cxn modelId="{782EC6FA-1DDD-4AE6-8625-320FABD8832A}" type="presParOf" srcId="{9459B991-9E86-408B-A2DB-AF739AF9393F}" destId="{797A9F78-56F1-40A6-9843-E7666618FA76}" srcOrd="0" destOrd="0" presId="urn:microsoft.com/office/officeart/2009/layout/CircleArrowProcess"/>
    <dgm:cxn modelId="{199D1A74-F3FD-4A6E-B47D-4959EE49C1E1}" type="presParOf" srcId="{0BB6C244-3A12-46D0-A21F-7F523F0068B1}" destId="{BC92C4C8-74F3-490A-8BE3-B0153E94EFC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5614A0-087D-40EF-8293-AD0AA9E85485}" type="doc">
      <dgm:prSet loTypeId="urn:diagrams.loki3.com/Bracket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o-RO"/>
        </a:p>
      </dgm:t>
    </dgm:pt>
    <dgm:pt modelId="{BDA2F532-F620-42F9-97D9-C49F70D01849}">
      <dgm:prSet phldrT="[Text]" custT="1"/>
      <dgm:spPr/>
      <dgm:t>
        <a:bodyPr/>
        <a:lstStyle/>
        <a:p>
          <a:pPr algn="just"/>
          <a:r>
            <a:rPr lang="ro-RO" sz="2400" b="1" dirty="0">
              <a:solidFill>
                <a:srgbClr val="014890"/>
              </a:solidFill>
            </a:rPr>
            <a:t>Acțiunea 2.2.1 </a:t>
          </a:r>
          <a:r>
            <a:rPr lang="ro-RO" sz="2400" dirty="0">
              <a:solidFill>
                <a:srgbClr val="014890"/>
              </a:solidFill>
            </a:rPr>
            <a:t>- Sesiuni de instruire la nivel orizontal vizând cadrul european în materie de ajutor de stat</a:t>
          </a:r>
        </a:p>
      </dgm:t>
    </dgm:pt>
    <dgm:pt modelId="{3427326A-8939-40EB-ACE1-8041D94F0C17}" type="parTrans" cxnId="{9F339543-4AA0-456F-9524-FCA20C206406}">
      <dgm:prSet/>
      <dgm:spPr/>
      <dgm:t>
        <a:bodyPr/>
        <a:lstStyle/>
        <a:p>
          <a:endParaRPr lang="ro-RO"/>
        </a:p>
      </dgm:t>
    </dgm:pt>
    <dgm:pt modelId="{3ACB672F-77FC-413E-B441-B96DAEDB98C3}" type="sibTrans" cxnId="{9F339543-4AA0-456F-9524-FCA20C206406}">
      <dgm:prSet/>
      <dgm:spPr/>
      <dgm:t>
        <a:bodyPr/>
        <a:lstStyle/>
        <a:p>
          <a:endParaRPr lang="ro-RO"/>
        </a:p>
      </dgm:t>
    </dgm:pt>
    <dgm:pt modelId="{850A4935-5696-43AD-B443-15D75900CEA9}">
      <dgm:prSet phldrT="[Text]" custT="1"/>
      <dgm:spPr/>
      <dgm:t>
        <a:bodyPr/>
        <a:lstStyle/>
        <a:p>
          <a:pPr algn="just"/>
          <a:r>
            <a:rPr lang="ro-RO" sz="2300" b="1" dirty="0"/>
            <a:t>Modulul 4</a:t>
          </a:r>
          <a:r>
            <a:rPr lang="ro-RO" sz="2300" dirty="0"/>
            <a:t> – Cadrul de implementare a fondurilor europene pentru perioada de programare 2021-2027 </a:t>
          </a:r>
        </a:p>
      </dgm:t>
    </dgm:pt>
    <dgm:pt modelId="{1FAB3E85-D319-4152-9518-E45796F041D0}" type="parTrans" cxnId="{5022C37A-6915-4BC4-B334-6EB8AB73D2D4}">
      <dgm:prSet/>
      <dgm:spPr/>
      <dgm:t>
        <a:bodyPr/>
        <a:lstStyle/>
        <a:p>
          <a:endParaRPr lang="ro-RO"/>
        </a:p>
      </dgm:t>
    </dgm:pt>
    <dgm:pt modelId="{0AEA2558-1E3A-498A-8B7F-7375878E99CF}" type="sibTrans" cxnId="{5022C37A-6915-4BC4-B334-6EB8AB73D2D4}">
      <dgm:prSet/>
      <dgm:spPr/>
      <dgm:t>
        <a:bodyPr/>
        <a:lstStyle/>
        <a:p>
          <a:endParaRPr lang="ro-RO"/>
        </a:p>
      </dgm:t>
    </dgm:pt>
    <dgm:pt modelId="{931A4987-BBD8-4F31-B4E9-54A56A1A4BDD}">
      <dgm:prSet phldrT="[Text]" custT="1"/>
      <dgm:spPr/>
      <dgm:t>
        <a:bodyPr/>
        <a:lstStyle/>
        <a:p>
          <a:pPr algn="just"/>
          <a:r>
            <a:rPr lang="ro-RO" sz="2400" b="1" dirty="0">
              <a:solidFill>
                <a:srgbClr val="014890"/>
              </a:solidFill>
            </a:rPr>
            <a:t>Acțiunea 2.3.4 </a:t>
          </a:r>
          <a:r>
            <a:rPr lang="ro-RO" sz="2400" dirty="0">
              <a:solidFill>
                <a:srgbClr val="014890"/>
              </a:solidFill>
            </a:rPr>
            <a:t>- Formare Managementul riscului în procesul de achiziții</a:t>
          </a:r>
        </a:p>
      </dgm:t>
    </dgm:pt>
    <dgm:pt modelId="{58ECFF19-E788-4F33-B976-81ACA4E95A4A}" type="parTrans" cxnId="{867E3695-251A-4A30-BCCE-F13E0897B664}">
      <dgm:prSet/>
      <dgm:spPr/>
      <dgm:t>
        <a:bodyPr/>
        <a:lstStyle/>
        <a:p>
          <a:endParaRPr lang="ro-RO"/>
        </a:p>
      </dgm:t>
    </dgm:pt>
    <dgm:pt modelId="{ADF34E6A-DAC1-4DBC-9851-576E1A04430E}" type="sibTrans" cxnId="{867E3695-251A-4A30-BCCE-F13E0897B664}">
      <dgm:prSet/>
      <dgm:spPr/>
      <dgm:t>
        <a:bodyPr/>
        <a:lstStyle/>
        <a:p>
          <a:endParaRPr lang="ro-RO"/>
        </a:p>
      </dgm:t>
    </dgm:pt>
    <dgm:pt modelId="{2B284ED7-873A-4D9A-99DD-64F7FB11055D}">
      <dgm:prSet phldrT="[Text]" custT="1"/>
      <dgm:spPr/>
      <dgm:t>
        <a:bodyPr/>
        <a:lstStyle/>
        <a:p>
          <a:r>
            <a:rPr lang="ro-RO" sz="2300" b="1" dirty="0"/>
            <a:t>Modulul 3 </a:t>
          </a:r>
          <a:r>
            <a:rPr lang="ro-RO" sz="2300" dirty="0"/>
            <a:t>– Managementul riscului în procesul de achiziții publice</a:t>
          </a:r>
        </a:p>
      </dgm:t>
    </dgm:pt>
    <dgm:pt modelId="{B2B6AD65-4A30-4FA1-9017-370D21B0A90D}" type="parTrans" cxnId="{173FD24E-A7E0-4295-ADC8-D093ACF93432}">
      <dgm:prSet/>
      <dgm:spPr/>
      <dgm:t>
        <a:bodyPr/>
        <a:lstStyle/>
        <a:p>
          <a:endParaRPr lang="ro-RO"/>
        </a:p>
      </dgm:t>
    </dgm:pt>
    <dgm:pt modelId="{CDDFBD56-B20B-4834-AA4B-DFBB3083292F}" type="sibTrans" cxnId="{173FD24E-A7E0-4295-ADC8-D093ACF93432}">
      <dgm:prSet/>
      <dgm:spPr/>
      <dgm:t>
        <a:bodyPr/>
        <a:lstStyle/>
        <a:p>
          <a:endParaRPr lang="ro-RO"/>
        </a:p>
      </dgm:t>
    </dgm:pt>
    <dgm:pt modelId="{72AB082F-5092-4160-96B6-968701EC9287}">
      <dgm:prSet phldrT="[Text]" custT="1"/>
      <dgm:spPr/>
      <dgm:t>
        <a:bodyPr/>
        <a:lstStyle/>
        <a:p>
          <a:pPr algn="just">
            <a:buFont typeface="Wingdings" panose="05000000000000000000" pitchFamily="2" charset="2"/>
            <a:buChar char="ü"/>
          </a:pPr>
          <a:r>
            <a:rPr lang="ro-RO" sz="2300" dirty="0"/>
            <a:t>Ajutor de stat și ajutor de minimis – reguli generale, instrumente de analiză economică și financiară a ajutorului de stat	</a:t>
          </a:r>
        </a:p>
      </dgm:t>
    </dgm:pt>
    <dgm:pt modelId="{4EEDBBD4-2099-4796-909C-A78F99F4B056}" type="parTrans" cxnId="{DB1565C4-6044-4725-9052-985246DCD08F}">
      <dgm:prSet/>
      <dgm:spPr/>
      <dgm:t>
        <a:bodyPr/>
        <a:lstStyle/>
        <a:p>
          <a:endParaRPr lang="ro-RO"/>
        </a:p>
      </dgm:t>
    </dgm:pt>
    <dgm:pt modelId="{C2CF6310-91EE-4A48-9B2A-A6111A333ECE}" type="sibTrans" cxnId="{DB1565C4-6044-4725-9052-985246DCD08F}">
      <dgm:prSet/>
      <dgm:spPr/>
      <dgm:t>
        <a:bodyPr/>
        <a:lstStyle/>
        <a:p>
          <a:endParaRPr lang="ro-RO"/>
        </a:p>
      </dgm:t>
    </dgm:pt>
    <dgm:pt modelId="{9C00D16F-9606-4CD5-8524-0FEBD529BACC}" type="pres">
      <dgm:prSet presAssocID="{365614A0-087D-40EF-8293-AD0AA9E85485}" presName="Name0" presStyleCnt="0">
        <dgm:presLayoutVars>
          <dgm:dir/>
          <dgm:animLvl val="lvl"/>
          <dgm:resizeHandles val="exact"/>
        </dgm:presLayoutVars>
      </dgm:prSet>
      <dgm:spPr/>
    </dgm:pt>
    <dgm:pt modelId="{1BC1CA56-5182-4605-8285-7D2C90AFA531}" type="pres">
      <dgm:prSet presAssocID="{BDA2F532-F620-42F9-97D9-C49F70D01849}" presName="linNode" presStyleCnt="0"/>
      <dgm:spPr/>
    </dgm:pt>
    <dgm:pt modelId="{94B379CE-EB9A-40F9-97AC-F90A94FAF244}" type="pres">
      <dgm:prSet presAssocID="{BDA2F532-F620-42F9-97D9-C49F70D01849}" presName="parTx" presStyleLbl="revTx" presStyleIdx="0" presStyleCnt="2" custScaleX="159933">
        <dgm:presLayoutVars>
          <dgm:chMax val="1"/>
          <dgm:bulletEnabled val="1"/>
        </dgm:presLayoutVars>
      </dgm:prSet>
      <dgm:spPr/>
    </dgm:pt>
    <dgm:pt modelId="{DEDE4E20-88DC-4821-B626-2ED222EAB84E}" type="pres">
      <dgm:prSet presAssocID="{BDA2F532-F620-42F9-97D9-C49F70D01849}" presName="bracket" presStyleLbl="parChTrans1D1" presStyleIdx="0" presStyleCnt="2"/>
      <dgm:spPr/>
    </dgm:pt>
    <dgm:pt modelId="{9C803CF8-0363-4319-8D21-725B22C623AD}" type="pres">
      <dgm:prSet presAssocID="{BDA2F532-F620-42F9-97D9-C49F70D01849}" presName="spH" presStyleCnt="0"/>
      <dgm:spPr/>
    </dgm:pt>
    <dgm:pt modelId="{8AFF40AF-35EE-4801-A4D9-5DEF523DD2CD}" type="pres">
      <dgm:prSet presAssocID="{BDA2F532-F620-42F9-97D9-C49F70D01849}" presName="desTx" presStyleLbl="node1" presStyleIdx="0" presStyleCnt="2">
        <dgm:presLayoutVars>
          <dgm:bulletEnabled val="1"/>
        </dgm:presLayoutVars>
      </dgm:prSet>
      <dgm:spPr/>
    </dgm:pt>
    <dgm:pt modelId="{FF79F9C6-3001-4608-B0FC-CD17E89B7BBF}" type="pres">
      <dgm:prSet presAssocID="{3ACB672F-77FC-413E-B441-B96DAEDB98C3}" presName="spV" presStyleCnt="0"/>
      <dgm:spPr/>
    </dgm:pt>
    <dgm:pt modelId="{20874FF8-D031-4779-BC37-253A869EE713}" type="pres">
      <dgm:prSet presAssocID="{931A4987-BBD8-4F31-B4E9-54A56A1A4BDD}" presName="linNode" presStyleCnt="0"/>
      <dgm:spPr/>
    </dgm:pt>
    <dgm:pt modelId="{A23F6B47-54D6-425E-84B1-618F00C612AA}" type="pres">
      <dgm:prSet presAssocID="{931A4987-BBD8-4F31-B4E9-54A56A1A4BDD}" presName="parTx" presStyleLbl="revTx" presStyleIdx="1" presStyleCnt="2" custScaleX="161029">
        <dgm:presLayoutVars>
          <dgm:chMax val="1"/>
          <dgm:bulletEnabled val="1"/>
        </dgm:presLayoutVars>
      </dgm:prSet>
      <dgm:spPr/>
    </dgm:pt>
    <dgm:pt modelId="{D7C07A8A-AA60-4AFA-BCA2-B7F5E0BEFB4C}" type="pres">
      <dgm:prSet presAssocID="{931A4987-BBD8-4F31-B4E9-54A56A1A4BDD}" presName="bracket" presStyleLbl="parChTrans1D1" presStyleIdx="1" presStyleCnt="2"/>
      <dgm:spPr/>
    </dgm:pt>
    <dgm:pt modelId="{EF05E41E-1AF1-410B-8585-A781C5F40052}" type="pres">
      <dgm:prSet presAssocID="{931A4987-BBD8-4F31-B4E9-54A56A1A4BDD}" presName="spH" presStyleCnt="0"/>
      <dgm:spPr/>
    </dgm:pt>
    <dgm:pt modelId="{27935F64-E27E-48C2-B8BB-96A3E4FEBF6F}" type="pres">
      <dgm:prSet presAssocID="{931A4987-BBD8-4F31-B4E9-54A56A1A4BDD}" presName="desTx" presStyleLbl="node1" presStyleIdx="1" presStyleCnt="2">
        <dgm:presLayoutVars>
          <dgm:bulletEnabled val="1"/>
        </dgm:presLayoutVars>
      </dgm:prSet>
      <dgm:spPr/>
    </dgm:pt>
  </dgm:ptLst>
  <dgm:cxnLst>
    <dgm:cxn modelId="{6EC0010E-0996-4022-BF01-7EFB480BBD6D}" type="presOf" srcId="{BDA2F532-F620-42F9-97D9-C49F70D01849}" destId="{94B379CE-EB9A-40F9-97AC-F90A94FAF244}" srcOrd="0" destOrd="0" presId="urn:diagrams.loki3.com/BracketList"/>
    <dgm:cxn modelId="{D50E4428-2F3C-497B-96A3-C725A6A8836D}" type="presOf" srcId="{72AB082F-5092-4160-96B6-968701EC9287}" destId="{8AFF40AF-35EE-4801-A4D9-5DEF523DD2CD}" srcOrd="0" destOrd="1" presId="urn:diagrams.loki3.com/BracketList"/>
    <dgm:cxn modelId="{CB4C3030-0778-4B26-97E1-EE0F75A47F1B}" type="presOf" srcId="{850A4935-5696-43AD-B443-15D75900CEA9}" destId="{8AFF40AF-35EE-4801-A4D9-5DEF523DD2CD}" srcOrd="0" destOrd="0" presId="urn:diagrams.loki3.com/BracketList"/>
    <dgm:cxn modelId="{9F339543-4AA0-456F-9524-FCA20C206406}" srcId="{365614A0-087D-40EF-8293-AD0AA9E85485}" destId="{BDA2F532-F620-42F9-97D9-C49F70D01849}" srcOrd="0" destOrd="0" parTransId="{3427326A-8939-40EB-ACE1-8041D94F0C17}" sibTransId="{3ACB672F-77FC-413E-B441-B96DAEDB98C3}"/>
    <dgm:cxn modelId="{08A86E67-B47A-4E45-A550-1480E48D36D3}" type="presOf" srcId="{2B284ED7-873A-4D9A-99DD-64F7FB11055D}" destId="{27935F64-E27E-48C2-B8BB-96A3E4FEBF6F}" srcOrd="0" destOrd="0" presId="urn:diagrams.loki3.com/BracketList"/>
    <dgm:cxn modelId="{173FD24E-A7E0-4295-ADC8-D093ACF93432}" srcId="{931A4987-BBD8-4F31-B4E9-54A56A1A4BDD}" destId="{2B284ED7-873A-4D9A-99DD-64F7FB11055D}" srcOrd="0" destOrd="0" parTransId="{B2B6AD65-4A30-4FA1-9017-370D21B0A90D}" sibTransId="{CDDFBD56-B20B-4834-AA4B-DFBB3083292F}"/>
    <dgm:cxn modelId="{5022C37A-6915-4BC4-B334-6EB8AB73D2D4}" srcId="{BDA2F532-F620-42F9-97D9-C49F70D01849}" destId="{850A4935-5696-43AD-B443-15D75900CEA9}" srcOrd="0" destOrd="0" parTransId="{1FAB3E85-D319-4152-9518-E45796F041D0}" sibTransId="{0AEA2558-1E3A-498A-8B7F-7375878E99CF}"/>
    <dgm:cxn modelId="{867E3695-251A-4A30-BCCE-F13E0897B664}" srcId="{365614A0-087D-40EF-8293-AD0AA9E85485}" destId="{931A4987-BBD8-4F31-B4E9-54A56A1A4BDD}" srcOrd="1" destOrd="0" parTransId="{58ECFF19-E788-4F33-B976-81ACA4E95A4A}" sibTransId="{ADF34E6A-DAC1-4DBC-9851-576E1A04430E}"/>
    <dgm:cxn modelId="{DB1565C4-6044-4725-9052-985246DCD08F}" srcId="{850A4935-5696-43AD-B443-15D75900CEA9}" destId="{72AB082F-5092-4160-96B6-968701EC9287}" srcOrd="0" destOrd="0" parTransId="{4EEDBBD4-2099-4796-909C-A78F99F4B056}" sibTransId="{C2CF6310-91EE-4A48-9B2A-A6111A333ECE}"/>
    <dgm:cxn modelId="{10818BC9-A512-45C7-81EF-C464FA84D9CA}" type="presOf" srcId="{931A4987-BBD8-4F31-B4E9-54A56A1A4BDD}" destId="{A23F6B47-54D6-425E-84B1-618F00C612AA}" srcOrd="0" destOrd="0" presId="urn:diagrams.loki3.com/BracketList"/>
    <dgm:cxn modelId="{FD1E8FE1-CAFB-44AF-8973-20B4B7A780CB}" type="presOf" srcId="{365614A0-087D-40EF-8293-AD0AA9E85485}" destId="{9C00D16F-9606-4CD5-8524-0FEBD529BACC}" srcOrd="0" destOrd="0" presId="urn:diagrams.loki3.com/BracketList"/>
    <dgm:cxn modelId="{EFF7B95B-090B-4795-A358-1A1801231449}" type="presParOf" srcId="{9C00D16F-9606-4CD5-8524-0FEBD529BACC}" destId="{1BC1CA56-5182-4605-8285-7D2C90AFA531}" srcOrd="0" destOrd="0" presId="urn:diagrams.loki3.com/BracketList"/>
    <dgm:cxn modelId="{183AB5EA-5FD0-4968-8D06-8F38CE6121CB}" type="presParOf" srcId="{1BC1CA56-5182-4605-8285-7D2C90AFA531}" destId="{94B379CE-EB9A-40F9-97AC-F90A94FAF244}" srcOrd="0" destOrd="0" presId="urn:diagrams.loki3.com/BracketList"/>
    <dgm:cxn modelId="{FB795964-DDF0-4DC8-A634-843E51AECBFB}" type="presParOf" srcId="{1BC1CA56-5182-4605-8285-7D2C90AFA531}" destId="{DEDE4E20-88DC-4821-B626-2ED222EAB84E}" srcOrd="1" destOrd="0" presId="urn:diagrams.loki3.com/BracketList"/>
    <dgm:cxn modelId="{A41C90D3-DE71-4C08-9498-12EF8291A14E}" type="presParOf" srcId="{1BC1CA56-5182-4605-8285-7D2C90AFA531}" destId="{9C803CF8-0363-4319-8D21-725B22C623AD}" srcOrd="2" destOrd="0" presId="urn:diagrams.loki3.com/BracketList"/>
    <dgm:cxn modelId="{00737E74-9441-4828-B143-88EC29DC96EA}" type="presParOf" srcId="{1BC1CA56-5182-4605-8285-7D2C90AFA531}" destId="{8AFF40AF-35EE-4801-A4D9-5DEF523DD2CD}" srcOrd="3" destOrd="0" presId="urn:diagrams.loki3.com/BracketList"/>
    <dgm:cxn modelId="{FCEA312E-3840-4175-BCA6-50FD4E0B5177}" type="presParOf" srcId="{9C00D16F-9606-4CD5-8524-0FEBD529BACC}" destId="{FF79F9C6-3001-4608-B0FC-CD17E89B7BBF}" srcOrd="1" destOrd="0" presId="urn:diagrams.loki3.com/BracketList"/>
    <dgm:cxn modelId="{684E9ED9-C9CE-482C-A4BB-960CE98444AA}" type="presParOf" srcId="{9C00D16F-9606-4CD5-8524-0FEBD529BACC}" destId="{20874FF8-D031-4779-BC37-253A869EE713}" srcOrd="2" destOrd="0" presId="urn:diagrams.loki3.com/BracketList"/>
    <dgm:cxn modelId="{5DB027E6-A2EA-4587-A196-D69F497E2C49}" type="presParOf" srcId="{20874FF8-D031-4779-BC37-253A869EE713}" destId="{A23F6B47-54D6-425E-84B1-618F00C612AA}" srcOrd="0" destOrd="0" presId="urn:diagrams.loki3.com/BracketList"/>
    <dgm:cxn modelId="{88D2C427-ACFF-4F4E-8F26-6B88C52A1356}" type="presParOf" srcId="{20874FF8-D031-4779-BC37-253A869EE713}" destId="{D7C07A8A-AA60-4AFA-BCA2-B7F5E0BEFB4C}" srcOrd="1" destOrd="0" presId="urn:diagrams.loki3.com/BracketList"/>
    <dgm:cxn modelId="{29B9B3AC-DB41-409C-9D4E-895C3605320C}" type="presParOf" srcId="{20874FF8-D031-4779-BC37-253A869EE713}" destId="{EF05E41E-1AF1-410B-8585-A781C5F40052}" srcOrd="2" destOrd="0" presId="urn:diagrams.loki3.com/BracketList"/>
    <dgm:cxn modelId="{7E6D1D14-11C3-46DE-83DD-B3FDDA371FD4}" type="presParOf" srcId="{20874FF8-D031-4779-BC37-253A869EE713}" destId="{27935F64-E27E-48C2-B8BB-96A3E4FEBF6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5614A0-087D-40EF-8293-AD0AA9E85485}" type="doc">
      <dgm:prSet loTypeId="urn:diagrams.loki3.com/Bracket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o-RO"/>
        </a:p>
      </dgm:t>
    </dgm:pt>
    <dgm:pt modelId="{BDA2F532-F620-42F9-97D9-C49F70D01849}">
      <dgm:prSet phldrT="[Text]" custT="1"/>
      <dgm:spPr/>
      <dgm:t>
        <a:bodyPr/>
        <a:lstStyle/>
        <a:p>
          <a:pPr algn="just"/>
          <a:r>
            <a:rPr lang="ro-RO" sz="2000" b="1" dirty="0">
              <a:solidFill>
                <a:srgbClr val="014890"/>
              </a:solidFill>
            </a:rPr>
            <a:t>Acțiunea 2.6.4 </a:t>
          </a:r>
          <a:r>
            <a:rPr lang="ro-RO" sz="2000" dirty="0">
              <a:solidFill>
                <a:srgbClr val="014890"/>
              </a:solidFill>
            </a:rPr>
            <a:t>- Derularea de programe de formare privind prevenirea neregulilor și a fraudei (incompatibilități/ conflict de interese/aplicarea corecțiilor financiare în proiectele europene)</a:t>
          </a:r>
        </a:p>
      </dgm:t>
    </dgm:pt>
    <dgm:pt modelId="{3427326A-8939-40EB-ACE1-8041D94F0C17}" type="parTrans" cxnId="{9F339543-4AA0-456F-9524-FCA20C206406}">
      <dgm:prSet/>
      <dgm:spPr/>
      <dgm:t>
        <a:bodyPr/>
        <a:lstStyle/>
        <a:p>
          <a:endParaRPr lang="ro-RO"/>
        </a:p>
      </dgm:t>
    </dgm:pt>
    <dgm:pt modelId="{3ACB672F-77FC-413E-B441-B96DAEDB98C3}" type="sibTrans" cxnId="{9F339543-4AA0-456F-9524-FCA20C206406}">
      <dgm:prSet/>
      <dgm:spPr/>
      <dgm:t>
        <a:bodyPr/>
        <a:lstStyle/>
        <a:p>
          <a:endParaRPr lang="ro-RO"/>
        </a:p>
      </dgm:t>
    </dgm:pt>
    <dgm:pt modelId="{850A4935-5696-43AD-B443-15D75900CEA9}">
      <dgm:prSet phldrT="[Text]" custT="1"/>
      <dgm:spPr/>
      <dgm:t>
        <a:bodyPr/>
        <a:lstStyle/>
        <a:p>
          <a:pPr algn="just"/>
          <a:r>
            <a:rPr lang="ro-RO" sz="2200" b="1" dirty="0"/>
            <a:t>Modulul 1</a:t>
          </a:r>
          <a:r>
            <a:rPr lang="ro-RO" sz="2200" dirty="0"/>
            <a:t> – Prevenirea neregulilor și a fraudei în proiectele cu finanțare externă: incompatibilități/ conflict de interese/aplicare corecții financiare/măsuri de prevenire etc</a:t>
          </a:r>
        </a:p>
      </dgm:t>
    </dgm:pt>
    <dgm:pt modelId="{1FAB3E85-D319-4152-9518-E45796F041D0}" type="parTrans" cxnId="{5022C37A-6915-4BC4-B334-6EB8AB73D2D4}">
      <dgm:prSet/>
      <dgm:spPr/>
      <dgm:t>
        <a:bodyPr/>
        <a:lstStyle/>
        <a:p>
          <a:endParaRPr lang="ro-RO"/>
        </a:p>
      </dgm:t>
    </dgm:pt>
    <dgm:pt modelId="{0AEA2558-1E3A-498A-8B7F-7375878E99CF}" type="sibTrans" cxnId="{5022C37A-6915-4BC4-B334-6EB8AB73D2D4}">
      <dgm:prSet/>
      <dgm:spPr/>
      <dgm:t>
        <a:bodyPr/>
        <a:lstStyle/>
        <a:p>
          <a:endParaRPr lang="ro-RO"/>
        </a:p>
      </dgm:t>
    </dgm:pt>
    <dgm:pt modelId="{931A4987-BBD8-4F31-B4E9-54A56A1A4BDD}">
      <dgm:prSet phldrT="[Text]" custT="1"/>
      <dgm:spPr/>
      <dgm:t>
        <a:bodyPr/>
        <a:lstStyle/>
        <a:p>
          <a:pPr algn="just"/>
          <a:r>
            <a:rPr lang="ro-RO" sz="2000" b="1" dirty="0">
              <a:solidFill>
                <a:srgbClr val="014890"/>
              </a:solidFill>
            </a:rPr>
            <a:t>Acțiunea 2.9.5 </a:t>
          </a:r>
          <a:r>
            <a:rPr lang="ro-RO" sz="2000" dirty="0">
              <a:solidFill>
                <a:srgbClr val="014890"/>
              </a:solidFill>
            </a:rPr>
            <a:t>- Organizarea de sesiuni de formare cu privire la cadrul de implementare a fondurilor europene pentru perioada de programare 2021-2027 – managementul, administrarea și auditarea proiectelor, egalitate de șanse, incluziune și dezvoltare durabilă</a:t>
          </a:r>
        </a:p>
      </dgm:t>
    </dgm:pt>
    <dgm:pt modelId="{58ECFF19-E788-4F33-B976-81ACA4E95A4A}" type="parTrans" cxnId="{867E3695-251A-4A30-BCCE-F13E0897B664}">
      <dgm:prSet/>
      <dgm:spPr/>
      <dgm:t>
        <a:bodyPr/>
        <a:lstStyle/>
        <a:p>
          <a:endParaRPr lang="ro-RO"/>
        </a:p>
      </dgm:t>
    </dgm:pt>
    <dgm:pt modelId="{ADF34E6A-DAC1-4DBC-9851-576E1A04430E}" type="sibTrans" cxnId="{867E3695-251A-4A30-BCCE-F13E0897B664}">
      <dgm:prSet/>
      <dgm:spPr/>
      <dgm:t>
        <a:bodyPr/>
        <a:lstStyle/>
        <a:p>
          <a:endParaRPr lang="ro-RO"/>
        </a:p>
      </dgm:t>
    </dgm:pt>
    <dgm:pt modelId="{2B284ED7-873A-4D9A-99DD-64F7FB11055D}">
      <dgm:prSet phldrT="[Text]" custT="1"/>
      <dgm:spPr/>
      <dgm:t>
        <a:bodyPr/>
        <a:lstStyle/>
        <a:p>
          <a:pPr algn="just"/>
          <a:r>
            <a:rPr lang="ro-RO" sz="2000" b="1" kern="1200" dirty="0"/>
            <a:t>Modulul 4 </a:t>
          </a:r>
          <a:r>
            <a:rPr lang="ro-RO" sz="2000" kern="1200" dirty="0"/>
            <a:t>– </a:t>
          </a:r>
          <a:r>
            <a:rPr lang="ro-RO" sz="22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Cadrul de implementare a fondurilor europene pentru perioada de programare 2021-2027: managementul și administrarea proiectelor și auditul acestora/indicatori de realizare și de rezultat/respectarea principiilor privind egalitatea de șanse/aplicarea principiului DNSH</a:t>
          </a:r>
        </a:p>
      </dgm:t>
    </dgm:pt>
    <dgm:pt modelId="{B2B6AD65-4A30-4FA1-9017-370D21B0A90D}" type="parTrans" cxnId="{173FD24E-A7E0-4295-ADC8-D093ACF93432}">
      <dgm:prSet/>
      <dgm:spPr/>
      <dgm:t>
        <a:bodyPr/>
        <a:lstStyle/>
        <a:p>
          <a:endParaRPr lang="ro-RO"/>
        </a:p>
      </dgm:t>
    </dgm:pt>
    <dgm:pt modelId="{CDDFBD56-B20B-4834-AA4B-DFBB3083292F}" type="sibTrans" cxnId="{173FD24E-A7E0-4295-ADC8-D093ACF93432}">
      <dgm:prSet/>
      <dgm:spPr/>
      <dgm:t>
        <a:bodyPr/>
        <a:lstStyle/>
        <a:p>
          <a:endParaRPr lang="ro-RO"/>
        </a:p>
      </dgm:t>
    </dgm:pt>
    <dgm:pt modelId="{9C00D16F-9606-4CD5-8524-0FEBD529BACC}" type="pres">
      <dgm:prSet presAssocID="{365614A0-087D-40EF-8293-AD0AA9E85485}" presName="Name0" presStyleCnt="0">
        <dgm:presLayoutVars>
          <dgm:dir/>
          <dgm:animLvl val="lvl"/>
          <dgm:resizeHandles val="exact"/>
        </dgm:presLayoutVars>
      </dgm:prSet>
      <dgm:spPr/>
    </dgm:pt>
    <dgm:pt modelId="{1BC1CA56-5182-4605-8285-7D2C90AFA531}" type="pres">
      <dgm:prSet presAssocID="{BDA2F532-F620-42F9-97D9-C49F70D01849}" presName="linNode" presStyleCnt="0"/>
      <dgm:spPr/>
    </dgm:pt>
    <dgm:pt modelId="{94B379CE-EB9A-40F9-97AC-F90A94FAF244}" type="pres">
      <dgm:prSet presAssocID="{BDA2F532-F620-42F9-97D9-C49F70D01849}" presName="parTx" presStyleLbl="revTx" presStyleIdx="0" presStyleCnt="2" custScaleX="241827" custScaleY="168287" custLinFactNeighborY="-4011">
        <dgm:presLayoutVars>
          <dgm:chMax val="1"/>
          <dgm:bulletEnabled val="1"/>
        </dgm:presLayoutVars>
      </dgm:prSet>
      <dgm:spPr/>
    </dgm:pt>
    <dgm:pt modelId="{DEDE4E20-88DC-4821-B626-2ED222EAB84E}" type="pres">
      <dgm:prSet presAssocID="{BDA2F532-F620-42F9-97D9-C49F70D01849}" presName="bracket" presStyleLbl="parChTrans1D1" presStyleIdx="0" presStyleCnt="2" custScaleY="111697" custLinFactNeighborX="-44840" custLinFactNeighborY="2424"/>
      <dgm:spPr/>
    </dgm:pt>
    <dgm:pt modelId="{9C803CF8-0363-4319-8D21-725B22C623AD}" type="pres">
      <dgm:prSet presAssocID="{BDA2F532-F620-42F9-97D9-C49F70D01849}" presName="spH" presStyleCnt="0"/>
      <dgm:spPr/>
    </dgm:pt>
    <dgm:pt modelId="{8AFF40AF-35EE-4801-A4D9-5DEF523DD2CD}" type="pres">
      <dgm:prSet presAssocID="{BDA2F532-F620-42F9-97D9-C49F70D01849}" presName="desTx" presStyleLbl="node1" presStyleIdx="0" presStyleCnt="2" custScaleX="116635" custScaleY="113261" custLinFactNeighborX="-29650">
        <dgm:presLayoutVars>
          <dgm:bulletEnabled val="1"/>
        </dgm:presLayoutVars>
      </dgm:prSet>
      <dgm:spPr/>
    </dgm:pt>
    <dgm:pt modelId="{FF79F9C6-3001-4608-B0FC-CD17E89B7BBF}" type="pres">
      <dgm:prSet presAssocID="{3ACB672F-77FC-413E-B441-B96DAEDB98C3}" presName="spV" presStyleCnt="0"/>
      <dgm:spPr/>
    </dgm:pt>
    <dgm:pt modelId="{20874FF8-D031-4779-BC37-253A869EE713}" type="pres">
      <dgm:prSet presAssocID="{931A4987-BBD8-4F31-B4E9-54A56A1A4BDD}" presName="linNode" presStyleCnt="0"/>
      <dgm:spPr/>
    </dgm:pt>
    <dgm:pt modelId="{A23F6B47-54D6-425E-84B1-618F00C612AA}" type="pres">
      <dgm:prSet presAssocID="{931A4987-BBD8-4F31-B4E9-54A56A1A4BDD}" presName="parTx" presStyleLbl="revTx" presStyleIdx="1" presStyleCnt="2" custScaleX="249686" custScaleY="677502">
        <dgm:presLayoutVars>
          <dgm:chMax val="1"/>
          <dgm:bulletEnabled val="1"/>
        </dgm:presLayoutVars>
      </dgm:prSet>
      <dgm:spPr/>
    </dgm:pt>
    <dgm:pt modelId="{D7C07A8A-AA60-4AFA-BCA2-B7F5E0BEFB4C}" type="pres">
      <dgm:prSet presAssocID="{931A4987-BBD8-4F31-B4E9-54A56A1A4BDD}" presName="bracket" presStyleLbl="parChTrans1D1" presStyleIdx="1" presStyleCnt="2" custScaleY="123123"/>
      <dgm:spPr/>
    </dgm:pt>
    <dgm:pt modelId="{EF05E41E-1AF1-410B-8585-A781C5F40052}" type="pres">
      <dgm:prSet presAssocID="{931A4987-BBD8-4F31-B4E9-54A56A1A4BDD}" presName="spH" presStyleCnt="0"/>
      <dgm:spPr/>
    </dgm:pt>
    <dgm:pt modelId="{27935F64-E27E-48C2-B8BB-96A3E4FEBF6F}" type="pres">
      <dgm:prSet presAssocID="{931A4987-BBD8-4F31-B4E9-54A56A1A4BDD}" presName="desTx" presStyleLbl="node1" presStyleIdx="1" presStyleCnt="2" custScaleX="123087" custScaleY="136246" custLinFactNeighborY="-3485">
        <dgm:presLayoutVars>
          <dgm:bulletEnabled val="1"/>
        </dgm:presLayoutVars>
      </dgm:prSet>
      <dgm:spPr/>
    </dgm:pt>
  </dgm:ptLst>
  <dgm:cxnLst>
    <dgm:cxn modelId="{6EC0010E-0996-4022-BF01-7EFB480BBD6D}" type="presOf" srcId="{BDA2F532-F620-42F9-97D9-C49F70D01849}" destId="{94B379CE-EB9A-40F9-97AC-F90A94FAF244}" srcOrd="0" destOrd="0" presId="urn:diagrams.loki3.com/BracketList"/>
    <dgm:cxn modelId="{CB4C3030-0778-4B26-97E1-EE0F75A47F1B}" type="presOf" srcId="{850A4935-5696-43AD-B443-15D75900CEA9}" destId="{8AFF40AF-35EE-4801-A4D9-5DEF523DD2CD}" srcOrd="0" destOrd="0" presId="urn:diagrams.loki3.com/BracketList"/>
    <dgm:cxn modelId="{9F339543-4AA0-456F-9524-FCA20C206406}" srcId="{365614A0-087D-40EF-8293-AD0AA9E85485}" destId="{BDA2F532-F620-42F9-97D9-C49F70D01849}" srcOrd="0" destOrd="0" parTransId="{3427326A-8939-40EB-ACE1-8041D94F0C17}" sibTransId="{3ACB672F-77FC-413E-B441-B96DAEDB98C3}"/>
    <dgm:cxn modelId="{08A86E67-B47A-4E45-A550-1480E48D36D3}" type="presOf" srcId="{2B284ED7-873A-4D9A-99DD-64F7FB11055D}" destId="{27935F64-E27E-48C2-B8BB-96A3E4FEBF6F}" srcOrd="0" destOrd="0" presId="urn:diagrams.loki3.com/BracketList"/>
    <dgm:cxn modelId="{173FD24E-A7E0-4295-ADC8-D093ACF93432}" srcId="{931A4987-BBD8-4F31-B4E9-54A56A1A4BDD}" destId="{2B284ED7-873A-4D9A-99DD-64F7FB11055D}" srcOrd="0" destOrd="0" parTransId="{B2B6AD65-4A30-4FA1-9017-370D21B0A90D}" sibTransId="{CDDFBD56-B20B-4834-AA4B-DFBB3083292F}"/>
    <dgm:cxn modelId="{5022C37A-6915-4BC4-B334-6EB8AB73D2D4}" srcId="{BDA2F532-F620-42F9-97D9-C49F70D01849}" destId="{850A4935-5696-43AD-B443-15D75900CEA9}" srcOrd="0" destOrd="0" parTransId="{1FAB3E85-D319-4152-9518-E45796F041D0}" sibTransId="{0AEA2558-1E3A-498A-8B7F-7375878E99CF}"/>
    <dgm:cxn modelId="{867E3695-251A-4A30-BCCE-F13E0897B664}" srcId="{365614A0-087D-40EF-8293-AD0AA9E85485}" destId="{931A4987-BBD8-4F31-B4E9-54A56A1A4BDD}" srcOrd="1" destOrd="0" parTransId="{58ECFF19-E788-4F33-B976-81ACA4E95A4A}" sibTransId="{ADF34E6A-DAC1-4DBC-9851-576E1A04430E}"/>
    <dgm:cxn modelId="{10818BC9-A512-45C7-81EF-C464FA84D9CA}" type="presOf" srcId="{931A4987-BBD8-4F31-B4E9-54A56A1A4BDD}" destId="{A23F6B47-54D6-425E-84B1-618F00C612AA}" srcOrd="0" destOrd="0" presId="urn:diagrams.loki3.com/BracketList"/>
    <dgm:cxn modelId="{FD1E8FE1-CAFB-44AF-8973-20B4B7A780CB}" type="presOf" srcId="{365614A0-087D-40EF-8293-AD0AA9E85485}" destId="{9C00D16F-9606-4CD5-8524-0FEBD529BACC}" srcOrd="0" destOrd="0" presId="urn:diagrams.loki3.com/BracketList"/>
    <dgm:cxn modelId="{EFF7B95B-090B-4795-A358-1A1801231449}" type="presParOf" srcId="{9C00D16F-9606-4CD5-8524-0FEBD529BACC}" destId="{1BC1CA56-5182-4605-8285-7D2C90AFA531}" srcOrd="0" destOrd="0" presId="urn:diagrams.loki3.com/BracketList"/>
    <dgm:cxn modelId="{183AB5EA-5FD0-4968-8D06-8F38CE6121CB}" type="presParOf" srcId="{1BC1CA56-5182-4605-8285-7D2C90AFA531}" destId="{94B379CE-EB9A-40F9-97AC-F90A94FAF244}" srcOrd="0" destOrd="0" presId="urn:diagrams.loki3.com/BracketList"/>
    <dgm:cxn modelId="{FB795964-DDF0-4DC8-A634-843E51AECBFB}" type="presParOf" srcId="{1BC1CA56-5182-4605-8285-7D2C90AFA531}" destId="{DEDE4E20-88DC-4821-B626-2ED222EAB84E}" srcOrd="1" destOrd="0" presId="urn:diagrams.loki3.com/BracketList"/>
    <dgm:cxn modelId="{A41C90D3-DE71-4C08-9498-12EF8291A14E}" type="presParOf" srcId="{1BC1CA56-5182-4605-8285-7D2C90AFA531}" destId="{9C803CF8-0363-4319-8D21-725B22C623AD}" srcOrd="2" destOrd="0" presId="urn:diagrams.loki3.com/BracketList"/>
    <dgm:cxn modelId="{00737E74-9441-4828-B143-88EC29DC96EA}" type="presParOf" srcId="{1BC1CA56-5182-4605-8285-7D2C90AFA531}" destId="{8AFF40AF-35EE-4801-A4D9-5DEF523DD2CD}" srcOrd="3" destOrd="0" presId="urn:diagrams.loki3.com/BracketList"/>
    <dgm:cxn modelId="{FCEA312E-3840-4175-BCA6-50FD4E0B5177}" type="presParOf" srcId="{9C00D16F-9606-4CD5-8524-0FEBD529BACC}" destId="{FF79F9C6-3001-4608-B0FC-CD17E89B7BBF}" srcOrd="1" destOrd="0" presId="urn:diagrams.loki3.com/BracketList"/>
    <dgm:cxn modelId="{684E9ED9-C9CE-482C-A4BB-960CE98444AA}" type="presParOf" srcId="{9C00D16F-9606-4CD5-8524-0FEBD529BACC}" destId="{20874FF8-D031-4779-BC37-253A869EE713}" srcOrd="2" destOrd="0" presId="urn:diagrams.loki3.com/BracketList"/>
    <dgm:cxn modelId="{5DB027E6-A2EA-4587-A196-D69F497E2C49}" type="presParOf" srcId="{20874FF8-D031-4779-BC37-253A869EE713}" destId="{A23F6B47-54D6-425E-84B1-618F00C612AA}" srcOrd="0" destOrd="0" presId="urn:diagrams.loki3.com/BracketList"/>
    <dgm:cxn modelId="{88D2C427-ACFF-4F4E-8F26-6B88C52A1356}" type="presParOf" srcId="{20874FF8-D031-4779-BC37-253A869EE713}" destId="{D7C07A8A-AA60-4AFA-BCA2-B7F5E0BEFB4C}" srcOrd="1" destOrd="0" presId="urn:diagrams.loki3.com/BracketList"/>
    <dgm:cxn modelId="{29B9B3AC-DB41-409C-9D4E-895C3605320C}" type="presParOf" srcId="{20874FF8-D031-4779-BC37-253A869EE713}" destId="{EF05E41E-1AF1-410B-8585-A781C5F40052}" srcOrd="2" destOrd="0" presId="urn:diagrams.loki3.com/BracketList"/>
    <dgm:cxn modelId="{7E6D1D14-11C3-46DE-83DD-B3FDDA371FD4}" type="presParOf" srcId="{20874FF8-D031-4779-BC37-253A869EE713}" destId="{27935F64-E27E-48C2-B8BB-96A3E4FEBF6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18C630-8BD9-43A6-A052-FE0348FB2DC0}" type="doc">
      <dgm:prSet loTypeId="urn:diagrams.loki3.com/Bracket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o-RO"/>
        </a:p>
      </dgm:t>
    </dgm:pt>
    <dgm:pt modelId="{EFDD5503-80D3-46AD-9CEB-E05431905B74}">
      <dgm:prSet phldrT="[Text]" custT="1"/>
      <dgm:spPr/>
      <dgm:t>
        <a:bodyPr/>
        <a:lstStyle/>
        <a:p>
          <a:pPr algn="just"/>
          <a:r>
            <a:rPr lang="ro-RO" sz="2400" b="1" dirty="0">
              <a:solidFill>
                <a:srgbClr val="014890"/>
              </a:solidFill>
            </a:rPr>
            <a:t>Acțiunea 4.7 - </a:t>
          </a:r>
          <a:r>
            <a:rPr lang="ro-RO" sz="2400" dirty="0">
              <a:solidFill>
                <a:srgbClr val="014890"/>
              </a:solidFill>
            </a:rPr>
            <a:t>Dezvoltarea competențelor privind Managementul și protecția datelor cu caracter personal prin programe de formare</a:t>
          </a:r>
        </a:p>
      </dgm:t>
    </dgm:pt>
    <dgm:pt modelId="{BFE7C81E-0F8F-4E7C-831D-F7F5BFC35C23}" type="parTrans" cxnId="{60DA4D94-6F18-4739-B379-BD21655C4A18}">
      <dgm:prSet/>
      <dgm:spPr/>
      <dgm:t>
        <a:bodyPr/>
        <a:lstStyle/>
        <a:p>
          <a:endParaRPr lang="ro-RO"/>
        </a:p>
      </dgm:t>
    </dgm:pt>
    <dgm:pt modelId="{9A41A777-B04F-423E-A26D-219B797AB198}" type="sibTrans" cxnId="{60DA4D94-6F18-4739-B379-BD21655C4A18}">
      <dgm:prSet/>
      <dgm:spPr/>
      <dgm:t>
        <a:bodyPr/>
        <a:lstStyle/>
        <a:p>
          <a:endParaRPr lang="ro-RO"/>
        </a:p>
      </dgm:t>
    </dgm:pt>
    <dgm:pt modelId="{DB8F98EB-2489-4442-B6DB-F7F0DE3126C7}">
      <dgm:prSet phldrT="[Text]" custT="1"/>
      <dgm:spPr/>
      <dgm:t>
        <a:bodyPr/>
        <a:lstStyle/>
        <a:p>
          <a:pPr algn="just"/>
          <a:r>
            <a:rPr lang="ro-RO" sz="2600" b="1" dirty="0"/>
            <a:t>Modulul 2 </a:t>
          </a:r>
          <a:r>
            <a:rPr lang="ro-RO" sz="2600" dirty="0"/>
            <a:t>– Managementul și protecția datelor cu caracter personal în cadrul proiectelor cu finanțare externă</a:t>
          </a:r>
        </a:p>
      </dgm:t>
    </dgm:pt>
    <dgm:pt modelId="{5A05CC07-E4CA-4DAD-996B-582E9557A6A6}" type="parTrans" cxnId="{49C085C6-167C-4EDC-998B-92DFC0C96B26}">
      <dgm:prSet/>
      <dgm:spPr/>
      <dgm:t>
        <a:bodyPr/>
        <a:lstStyle/>
        <a:p>
          <a:endParaRPr lang="ro-RO"/>
        </a:p>
      </dgm:t>
    </dgm:pt>
    <dgm:pt modelId="{4CDF705F-4E0E-4C89-A3DF-7D21B90B32D1}" type="sibTrans" cxnId="{49C085C6-167C-4EDC-998B-92DFC0C96B26}">
      <dgm:prSet/>
      <dgm:spPr/>
      <dgm:t>
        <a:bodyPr/>
        <a:lstStyle/>
        <a:p>
          <a:endParaRPr lang="ro-RO"/>
        </a:p>
      </dgm:t>
    </dgm:pt>
    <dgm:pt modelId="{F48F4EC1-6A58-48E0-9DA2-55062CB66916}" type="pres">
      <dgm:prSet presAssocID="{2918C630-8BD9-43A6-A052-FE0348FB2DC0}" presName="Name0" presStyleCnt="0">
        <dgm:presLayoutVars>
          <dgm:dir/>
          <dgm:animLvl val="lvl"/>
          <dgm:resizeHandles val="exact"/>
        </dgm:presLayoutVars>
      </dgm:prSet>
      <dgm:spPr/>
    </dgm:pt>
    <dgm:pt modelId="{0F87F85D-1DA2-4BF9-9072-5681E8C48FF5}" type="pres">
      <dgm:prSet presAssocID="{EFDD5503-80D3-46AD-9CEB-E05431905B74}" presName="linNode" presStyleCnt="0"/>
      <dgm:spPr/>
    </dgm:pt>
    <dgm:pt modelId="{601641CF-DAB8-45C6-B667-830219EEB728}" type="pres">
      <dgm:prSet presAssocID="{EFDD5503-80D3-46AD-9CEB-E05431905B74}" presName="parTx" presStyleLbl="revTx" presStyleIdx="0" presStyleCnt="1" custScaleX="172976" custScaleY="142206">
        <dgm:presLayoutVars>
          <dgm:chMax val="1"/>
          <dgm:bulletEnabled val="1"/>
        </dgm:presLayoutVars>
      </dgm:prSet>
      <dgm:spPr/>
    </dgm:pt>
    <dgm:pt modelId="{3C7C3D25-55A0-43CA-A13E-BC2AFCC1B4A1}" type="pres">
      <dgm:prSet presAssocID="{EFDD5503-80D3-46AD-9CEB-E05431905B74}" presName="bracket" presStyleLbl="parChTrans1D1" presStyleIdx="0" presStyleCnt="1" custScaleY="127596"/>
      <dgm:spPr/>
    </dgm:pt>
    <dgm:pt modelId="{0E2607A7-7F03-4D6C-B796-4B33A0D201D7}" type="pres">
      <dgm:prSet presAssocID="{EFDD5503-80D3-46AD-9CEB-E05431905B74}" presName="spH" presStyleCnt="0"/>
      <dgm:spPr/>
    </dgm:pt>
    <dgm:pt modelId="{89D34C80-6B9A-452B-BF05-20D7AF3C4D37}" type="pres">
      <dgm:prSet presAssocID="{EFDD5503-80D3-46AD-9CEB-E05431905B74}" presName="desTx" presStyleLbl="node1" presStyleIdx="0" presStyleCnt="1" custScaleX="75771" custScaleY="142206" custLinFactNeighborX="-33104">
        <dgm:presLayoutVars>
          <dgm:bulletEnabled val="1"/>
        </dgm:presLayoutVars>
      </dgm:prSet>
      <dgm:spPr/>
    </dgm:pt>
  </dgm:ptLst>
  <dgm:cxnLst>
    <dgm:cxn modelId="{87971C1A-1DED-4BB0-8468-D4249AD5066A}" type="presOf" srcId="{2918C630-8BD9-43A6-A052-FE0348FB2DC0}" destId="{F48F4EC1-6A58-48E0-9DA2-55062CB66916}" srcOrd="0" destOrd="0" presId="urn:diagrams.loki3.com/BracketList"/>
    <dgm:cxn modelId="{60DA4D94-6F18-4739-B379-BD21655C4A18}" srcId="{2918C630-8BD9-43A6-A052-FE0348FB2DC0}" destId="{EFDD5503-80D3-46AD-9CEB-E05431905B74}" srcOrd="0" destOrd="0" parTransId="{BFE7C81E-0F8F-4E7C-831D-F7F5BFC35C23}" sibTransId="{9A41A777-B04F-423E-A26D-219B797AB198}"/>
    <dgm:cxn modelId="{FE3478AB-9DA4-41F6-931A-3E13FA0312D9}" type="presOf" srcId="{EFDD5503-80D3-46AD-9CEB-E05431905B74}" destId="{601641CF-DAB8-45C6-B667-830219EEB728}" srcOrd="0" destOrd="0" presId="urn:diagrams.loki3.com/BracketList"/>
    <dgm:cxn modelId="{49C085C6-167C-4EDC-998B-92DFC0C96B26}" srcId="{EFDD5503-80D3-46AD-9CEB-E05431905B74}" destId="{DB8F98EB-2489-4442-B6DB-F7F0DE3126C7}" srcOrd="0" destOrd="0" parTransId="{5A05CC07-E4CA-4DAD-996B-582E9557A6A6}" sibTransId="{4CDF705F-4E0E-4C89-A3DF-7D21B90B32D1}"/>
    <dgm:cxn modelId="{251060C9-BAC9-4682-9FB9-C13C8C1A61D5}" type="presOf" srcId="{DB8F98EB-2489-4442-B6DB-F7F0DE3126C7}" destId="{89D34C80-6B9A-452B-BF05-20D7AF3C4D37}" srcOrd="0" destOrd="0" presId="urn:diagrams.loki3.com/BracketList"/>
    <dgm:cxn modelId="{07CCFF6F-6C62-4A1C-B00A-C2A0B9034009}" type="presParOf" srcId="{F48F4EC1-6A58-48E0-9DA2-55062CB66916}" destId="{0F87F85D-1DA2-4BF9-9072-5681E8C48FF5}" srcOrd="0" destOrd="0" presId="urn:diagrams.loki3.com/BracketList"/>
    <dgm:cxn modelId="{C8DB3369-C96D-4D6C-8338-FC0B60A06E93}" type="presParOf" srcId="{0F87F85D-1DA2-4BF9-9072-5681E8C48FF5}" destId="{601641CF-DAB8-45C6-B667-830219EEB728}" srcOrd="0" destOrd="0" presId="urn:diagrams.loki3.com/BracketList"/>
    <dgm:cxn modelId="{7AA5BDFA-2461-45EC-832B-0F3736A88B90}" type="presParOf" srcId="{0F87F85D-1DA2-4BF9-9072-5681E8C48FF5}" destId="{3C7C3D25-55A0-43CA-A13E-BC2AFCC1B4A1}" srcOrd="1" destOrd="0" presId="urn:diagrams.loki3.com/BracketList"/>
    <dgm:cxn modelId="{F444AFEE-F521-494C-B357-D2090110C86B}" type="presParOf" srcId="{0F87F85D-1DA2-4BF9-9072-5681E8C48FF5}" destId="{0E2607A7-7F03-4D6C-B796-4B33A0D201D7}" srcOrd="2" destOrd="0" presId="urn:diagrams.loki3.com/BracketList"/>
    <dgm:cxn modelId="{3EFE334D-FEB7-4D99-829F-5090D191047D}" type="presParOf" srcId="{0F87F85D-1DA2-4BF9-9072-5681E8C48FF5}" destId="{89D34C80-6B9A-452B-BF05-20D7AF3C4D3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F2938-C665-4B91-908E-0182C9AFAFA5}">
      <dsp:nvSpPr>
        <dsp:cNvPr id="0" name=""/>
        <dsp:cNvSpPr/>
      </dsp:nvSpPr>
      <dsp:spPr>
        <a:xfrm>
          <a:off x="528677" y="4157"/>
          <a:ext cx="2203406" cy="14544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Apă și Apă uzată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Gestionare riscuri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Deșeuri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Energie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600" kern="1200" dirty="0"/>
            <a:t>Biodiversitate</a:t>
          </a:r>
        </a:p>
      </dsp:txBody>
      <dsp:txXfrm>
        <a:off x="562755" y="38235"/>
        <a:ext cx="2135250" cy="1420322"/>
      </dsp:txXfrm>
    </dsp:sp>
    <dsp:sp modelId="{86054A2D-C2D0-45F6-A1E2-D80DDE74C80F}">
      <dsp:nvSpPr>
        <dsp:cNvPr id="0" name=""/>
        <dsp:cNvSpPr/>
      </dsp:nvSpPr>
      <dsp:spPr>
        <a:xfrm>
          <a:off x="508473" y="1488633"/>
          <a:ext cx="2300940" cy="6253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100" kern="1200" dirty="0"/>
            <a:t>    </a:t>
          </a:r>
          <a:r>
            <a:rPr lang="ro-RO" sz="1300" kern="1200" dirty="0"/>
            <a:t>Programul      Dezvoltare Durabilă</a:t>
          </a:r>
        </a:p>
      </dsp:txBody>
      <dsp:txXfrm>
        <a:off x="508473" y="1488633"/>
        <a:ext cx="1620380" cy="625392"/>
      </dsp:txXfrm>
    </dsp:sp>
    <dsp:sp modelId="{8E17D73B-A979-4E50-8200-CE0946F6E097}">
      <dsp:nvSpPr>
        <dsp:cNvPr id="0" name=""/>
        <dsp:cNvSpPr/>
      </dsp:nvSpPr>
      <dsp:spPr>
        <a:xfrm>
          <a:off x="2245255" y="1672643"/>
          <a:ext cx="681921" cy="6819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6A8A7-450B-4E5A-A4ED-52A7A904BA6B}">
      <dsp:nvSpPr>
        <dsp:cNvPr id="0" name=""/>
        <dsp:cNvSpPr/>
      </dsp:nvSpPr>
      <dsp:spPr>
        <a:xfrm>
          <a:off x="3485258" y="4157"/>
          <a:ext cx="2138390" cy="14544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kern="1200" dirty="0"/>
            <a:t>Digitalizare &amp;CDI</a:t>
          </a:r>
        </a:p>
      </dsp:txBody>
      <dsp:txXfrm>
        <a:off x="3519336" y="38235"/>
        <a:ext cx="2070234" cy="1420322"/>
      </dsp:txXfrm>
    </dsp:sp>
    <dsp:sp modelId="{A2ACBD40-4794-4A43-928F-A6B4CEEAABF7}">
      <dsp:nvSpPr>
        <dsp:cNvPr id="0" name=""/>
        <dsp:cNvSpPr/>
      </dsp:nvSpPr>
      <dsp:spPr>
        <a:xfrm>
          <a:off x="3466261" y="1481638"/>
          <a:ext cx="2198165" cy="7416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kern="1200" dirty="0"/>
            <a:t>Programul Creștere Inteligentă,Digitalizare și Instrumente Financiare</a:t>
          </a:r>
        </a:p>
      </dsp:txBody>
      <dsp:txXfrm>
        <a:off x="3466261" y="1481638"/>
        <a:ext cx="1548003" cy="741634"/>
      </dsp:txXfrm>
    </dsp:sp>
    <dsp:sp modelId="{44D8FDA4-E8D6-475B-A89B-62AED09CB382}">
      <dsp:nvSpPr>
        <dsp:cNvPr id="0" name=""/>
        <dsp:cNvSpPr/>
      </dsp:nvSpPr>
      <dsp:spPr>
        <a:xfrm>
          <a:off x="5066548" y="1697737"/>
          <a:ext cx="681921" cy="6819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DDA6E-F2CC-4DFB-893D-F34E93AC0DC5}">
      <dsp:nvSpPr>
        <dsp:cNvPr id="0" name=""/>
        <dsp:cNvSpPr/>
      </dsp:nvSpPr>
      <dsp:spPr>
        <a:xfrm>
          <a:off x="5892391" y="2500858"/>
          <a:ext cx="1948348" cy="1323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kern="1200" dirty="0"/>
            <a:t>Transport </a:t>
          </a:r>
        </a:p>
      </dsp:txBody>
      <dsp:txXfrm>
        <a:off x="5923398" y="2531865"/>
        <a:ext cx="1886334" cy="1292308"/>
      </dsp:txXfrm>
    </dsp:sp>
    <dsp:sp modelId="{940E010D-3981-421D-AFC0-AA1B17F412B4}">
      <dsp:nvSpPr>
        <dsp:cNvPr id="0" name=""/>
        <dsp:cNvSpPr/>
      </dsp:nvSpPr>
      <dsp:spPr>
        <a:xfrm>
          <a:off x="5901919" y="3872922"/>
          <a:ext cx="1948348" cy="6253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Programul Transport</a:t>
          </a:r>
        </a:p>
      </dsp:txBody>
      <dsp:txXfrm>
        <a:off x="5901919" y="3872922"/>
        <a:ext cx="1372076" cy="625392"/>
      </dsp:txXfrm>
    </dsp:sp>
    <dsp:sp modelId="{8FC3110C-8847-4B6C-A61D-8E19E4121E56}">
      <dsp:nvSpPr>
        <dsp:cNvPr id="0" name=""/>
        <dsp:cNvSpPr/>
      </dsp:nvSpPr>
      <dsp:spPr>
        <a:xfrm>
          <a:off x="7419261" y="4082618"/>
          <a:ext cx="681921" cy="68192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BE72F-AA65-4920-9957-DF6D3421C25A}">
      <dsp:nvSpPr>
        <dsp:cNvPr id="0" name=""/>
        <dsp:cNvSpPr/>
      </dsp:nvSpPr>
      <dsp:spPr>
        <a:xfrm>
          <a:off x="6032261" y="4157"/>
          <a:ext cx="1948348" cy="14544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kern="1200" dirty="0"/>
            <a:t>Sănătate</a:t>
          </a:r>
          <a:r>
            <a:rPr lang="ro-RO" sz="1600" kern="1200" dirty="0"/>
            <a:t> </a:t>
          </a:r>
        </a:p>
      </dsp:txBody>
      <dsp:txXfrm>
        <a:off x="6066339" y="38235"/>
        <a:ext cx="1880192" cy="1420322"/>
      </dsp:txXfrm>
    </dsp:sp>
    <dsp:sp modelId="{9090703F-F63C-404F-9BB4-3828146978B7}">
      <dsp:nvSpPr>
        <dsp:cNvPr id="0" name=""/>
        <dsp:cNvSpPr/>
      </dsp:nvSpPr>
      <dsp:spPr>
        <a:xfrm>
          <a:off x="6023737" y="1488633"/>
          <a:ext cx="2005922" cy="6253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Programul Sănătate</a:t>
          </a:r>
        </a:p>
      </dsp:txBody>
      <dsp:txXfrm>
        <a:off x="6023737" y="1488633"/>
        <a:ext cx="1412621" cy="625392"/>
      </dsp:txXfrm>
    </dsp:sp>
    <dsp:sp modelId="{4036C796-DDAF-477C-99F6-76551BEE030B}">
      <dsp:nvSpPr>
        <dsp:cNvPr id="0" name=""/>
        <dsp:cNvSpPr/>
      </dsp:nvSpPr>
      <dsp:spPr>
        <a:xfrm>
          <a:off x="7482805" y="1618041"/>
          <a:ext cx="681921" cy="68192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22A02-D39D-4AC0-86D0-0EF7E7895EC1}">
      <dsp:nvSpPr>
        <dsp:cNvPr id="0" name=""/>
        <dsp:cNvSpPr/>
      </dsp:nvSpPr>
      <dsp:spPr>
        <a:xfrm>
          <a:off x="104796" y="2557518"/>
          <a:ext cx="1948348" cy="14544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kern="1200" dirty="0"/>
            <a:t>Educație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kern="1200" dirty="0"/>
            <a:t>Ocupare </a:t>
          </a:r>
        </a:p>
      </dsp:txBody>
      <dsp:txXfrm>
        <a:off x="138874" y="2591596"/>
        <a:ext cx="1880192" cy="1420322"/>
      </dsp:txXfrm>
    </dsp:sp>
    <dsp:sp modelId="{657B73EF-DE13-441D-981C-9DA6211A8D4A}">
      <dsp:nvSpPr>
        <dsp:cNvPr id="0" name=""/>
        <dsp:cNvSpPr/>
      </dsp:nvSpPr>
      <dsp:spPr>
        <a:xfrm>
          <a:off x="95268" y="4052010"/>
          <a:ext cx="1948348" cy="6253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kern="1200" dirty="0"/>
            <a:t>Programul Educație și Ocupare</a:t>
          </a:r>
        </a:p>
      </dsp:txBody>
      <dsp:txXfrm>
        <a:off x="95268" y="4052010"/>
        <a:ext cx="1372076" cy="625392"/>
      </dsp:txXfrm>
    </dsp:sp>
    <dsp:sp modelId="{6C6CAA53-CA98-47F4-B6FD-3BD7BAF3EFB5}">
      <dsp:nvSpPr>
        <dsp:cNvPr id="0" name=""/>
        <dsp:cNvSpPr/>
      </dsp:nvSpPr>
      <dsp:spPr>
        <a:xfrm>
          <a:off x="1560514" y="4135456"/>
          <a:ext cx="681921" cy="681921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62C00-9302-4EA9-BDDD-A258EB96A9FF}">
      <dsp:nvSpPr>
        <dsp:cNvPr id="0" name=""/>
        <dsp:cNvSpPr/>
      </dsp:nvSpPr>
      <dsp:spPr>
        <a:xfrm>
          <a:off x="2962173" y="2482296"/>
          <a:ext cx="1948348" cy="14544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kern="1200" dirty="0"/>
            <a:t>Protecție socială</a:t>
          </a:r>
        </a:p>
      </dsp:txBody>
      <dsp:txXfrm>
        <a:off x="2996251" y="2516374"/>
        <a:ext cx="1880192" cy="1420322"/>
      </dsp:txXfrm>
    </dsp:sp>
    <dsp:sp modelId="{8FA5ECF7-90ED-452B-8C05-B50F183FF157}">
      <dsp:nvSpPr>
        <dsp:cNvPr id="0" name=""/>
        <dsp:cNvSpPr/>
      </dsp:nvSpPr>
      <dsp:spPr>
        <a:xfrm>
          <a:off x="2962466" y="3966788"/>
          <a:ext cx="1948348" cy="6253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kern="1200" dirty="0"/>
            <a:t>Programul Incluziune și Demnitate Socială</a:t>
          </a:r>
        </a:p>
      </dsp:txBody>
      <dsp:txXfrm>
        <a:off x="2962466" y="3966788"/>
        <a:ext cx="1372076" cy="625392"/>
      </dsp:txXfrm>
    </dsp:sp>
    <dsp:sp modelId="{05398762-175A-4D8C-AD97-E630ED1AE4A0}">
      <dsp:nvSpPr>
        <dsp:cNvPr id="0" name=""/>
        <dsp:cNvSpPr/>
      </dsp:nvSpPr>
      <dsp:spPr>
        <a:xfrm>
          <a:off x="4318050" y="4083666"/>
          <a:ext cx="681921" cy="681921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978FC-574D-47F9-9544-44EF4D45C674}">
      <dsp:nvSpPr>
        <dsp:cNvPr id="0" name=""/>
        <dsp:cNvSpPr/>
      </dsp:nvSpPr>
      <dsp:spPr>
        <a:xfrm>
          <a:off x="8618821" y="72296"/>
          <a:ext cx="1948348" cy="14544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kern="1200" dirty="0"/>
            <a:t>Tranziție Justă</a:t>
          </a:r>
        </a:p>
      </dsp:txBody>
      <dsp:txXfrm>
        <a:off x="8652899" y="106374"/>
        <a:ext cx="1880192" cy="1420322"/>
      </dsp:txXfrm>
    </dsp:sp>
    <dsp:sp modelId="{22EEEED6-9E2A-4BB1-BDD0-2248CF43609C}">
      <dsp:nvSpPr>
        <dsp:cNvPr id="0" name=""/>
        <dsp:cNvSpPr/>
      </dsp:nvSpPr>
      <dsp:spPr>
        <a:xfrm>
          <a:off x="8628738" y="1548008"/>
          <a:ext cx="1948348" cy="6253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kern="1200" dirty="0"/>
            <a:t>Programul Tranziție Justă</a:t>
          </a:r>
        </a:p>
      </dsp:txBody>
      <dsp:txXfrm>
        <a:off x="8628738" y="1548008"/>
        <a:ext cx="1372076" cy="625392"/>
      </dsp:txXfrm>
    </dsp:sp>
    <dsp:sp modelId="{E2922AFB-8BE3-4BAA-BF20-B84B13605977}">
      <dsp:nvSpPr>
        <dsp:cNvPr id="0" name=""/>
        <dsp:cNvSpPr/>
      </dsp:nvSpPr>
      <dsp:spPr>
        <a:xfrm>
          <a:off x="10062840" y="1732836"/>
          <a:ext cx="681921" cy="681921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8D261-5896-45F5-B7A3-1B46517E711C}">
      <dsp:nvSpPr>
        <dsp:cNvPr id="0" name=""/>
        <dsp:cNvSpPr/>
      </dsp:nvSpPr>
      <dsp:spPr>
        <a:xfrm>
          <a:off x="8439562" y="2520401"/>
          <a:ext cx="1948348" cy="14544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kern="1200" dirty="0"/>
            <a:t>Sistemul de Management și Control</a:t>
          </a:r>
        </a:p>
      </dsp:txBody>
      <dsp:txXfrm>
        <a:off x="8473640" y="2554479"/>
        <a:ext cx="1880192" cy="1420322"/>
      </dsp:txXfrm>
    </dsp:sp>
    <dsp:sp modelId="{6E8EC66C-1C2F-46E3-84E1-1323E15D7BBC}">
      <dsp:nvSpPr>
        <dsp:cNvPr id="0" name=""/>
        <dsp:cNvSpPr/>
      </dsp:nvSpPr>
      <dsp:spPr>
        <a:xfrm>
          <a:off x="8449089" y="4003386"/>
          <a:ext cx="1948348" cy="6253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kern="1200" dirty="0"/>
            <a:t>Programul Asistență Tehnică</a:t>
          </a:r>
        </a:p>
      </dsp:txBody>
      <dsp:txXfrm>
        <a:off x="8449089" y="4003386"/>
        <a:ext cx="1372076" cy="625392"/>
      </dsp:txXfrm>
    </dsp:sp>
    <dsp:sp modelId="{172B345D-4773-41DA-AE6D-798599DBB64C}">
      <dsp:nvSpPr>
        <dsp:cNvPr id="0" name=""/>
        <dsp:cNvSpPr/>
      </dsp:nvSpPr>
      <dsp:spPr>
        <a:xfrm>
          <a:off x="9847646" y="4074140"/>
          <a:ext cx="681921" cy="681921"/>
        </a:xfrm>
        <a:prstGeom prst="ellipse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65EFB-E7EA-4D37-9691-FB83A72518EF}">
      <dsp:nvSpPr>
        <dsp:cNvPr id="0" name=""/>
        <dsp:cNvSpPr/>
      </dsp:nvSpPr>
      <dsp:spPr>
        <a:xfrm>
          <a:off x="971711" y="357747"/>
          <a:ext cx="3551015" cy="12332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F6F5B-73A1-4608-99FC-FFF4C6824B9F}">
      <dsp:nvSpPr>
        <dsp:cNvPr id="0" name=""/>
        <dsp:cNvSpPr/>
      </dsp:nvSpPr>
      <dsp:spPr>
        <a:xfrm>
          <a:off x="2408634" y="3377486"/>
          <a:ext cx="688181" cy="44043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8A3E1-5316-463D-B519-C6A2792BDA4C}">
      <dsp:nvSpPr>
        <dsp:cNvPr id="0" name=""/>
        <dsp:cNvSpPr/>
      </dsp:nvSpPr>
      <dsp:spPr>
        <a:xfrm>
          <a:off x="371480" y="3729835"/>
          <a:ext cx="4762489" cy="825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rgbClr val="014890"/>
              </a:solidFill>
            </a:rPr>
            <a:t>Investim în oameni pentru a putea face ca </a:t>
          </a:r>
          <a:r>
            <a:rPr lang="ro-RO" sz="2000" b="1" i="1" kern="1200" dirty="0">
              <a:solidFill>
                <a:srgbClr val="014890"/>
              </a:solidFill>
            </a:rPr>
            <a:t>Planurile să devină realitate</a:t>
          </a:r>
        </a:p>
      </dsp:txBody>
      <dsp:txXfrm>
        <a:off x="371480" y="3729835"/>
        <a:ext cx="4762489" cy="825817"/>
      </dsp:txXfrm>
    </dsp:sp>
    <dsp:sp modelId="{82B2A6EC-931E-449A-88C0-27D4F5E7AB2E}">
      <dsp:nvSpPr>
        <dsp:cNvPr id="0" name=""/>
        <dsp:cNvSpPr/>
      </dsp:nvSpPr>
      <dsp:spPr>
        <a:xfrm>
          <a:off x="2262739" y="1686212"/>
          <a:ext cx="1238726" cy="12387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PoAT 2021-2027</a:t>
          </a:r>
        </a:p>
      </dsp:txBody>
      <dsp:txXfrm>
        <a:off x="2444146" y="1867619"/>
        <a:ext cx="875912" cy="875912"/>
      </dsp:txXfrm>
    </dsp:sp>
    <dsp:sp modelId="{148A1F8D-F85C-4BB2-9194-70651A622FF4}">
      <dsp:nvSpPr>
        <dsp:cNvPr id="0" name=""/>
        <dsp:cNvSpPr/>
      </dsp:nvSpPr>
      <dsp:spPr>
        <a:xfrm>
          <a:off x="1353024" y="652108"/>
          <a:ext cx="1285401" cy="12387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ANFP</a:t>
          </a:r>
        </a:p>
      </dsp:txBody>
      <dsp:txXfrm>
        <a:off x="1541267" y="833515"/>
        <a:ext cx="908915" cy="875912"/>
      </dsp:txXfrm>
    </dsp:sp>
    <dsp:sp modelId="{FD0EE44B-C25B-4368-88EA-BBD33E6F828C}">
      <dsp:nvSpPr>
        <dsp:cNvPr id="0" name=""/>
        <dsp:cNvSpPr/>
      </dsp:nvSpPr>
      <dsp:spPr>
        <a:xfrm>
          <a:off x="2642616" y="457396"/>
          <a:ext cx="1238726" cy="12387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Structuri din cadrul SMC</a:t>
          </a:r>
        </a:p>
      </dsp:txBody>
      <dsp:txXfrm>
        <a:off x="2824023" y="638803"/>
        <a:ext cx="875912" cy="875912"/>
      </dsp:txXfrm>
    </dsp:sp>
    <dsp:sp modelId="{D04EDFD4-1528-4BA9-91AE-39C23A5B5419}">
      <dsp:nvSpPr>
        <dsp:cNvPr id="0" name=""/>
        <dsp:cNvSpPr/>
      </dsp:nvSpPr>
      <dsp:spPr>
        <a:xfrm>
          <a:off x="825817" y="206347"/>
          <a:ext cx="3853815" cy="308305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2A430-2CFC-4889-85C2-048954F79BB7}">
      <dsp:nvSpPr>
        <dsp:cNvPr id="0" name=""/>
        <dsp:cNvSpPr/>
      </dsp:nvSpPr>
      <dsp:spPr>
        <a:xfrm>
          <a:off x="2373233" y="1958102"/>
          <a:ext cx="2393235" cy="239323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Performanță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în implementarea Politicii de Coeziune</a:t>
          </a:r>
        </a:p>
      </dsp:txBody>
      <dsp:txXfrm>
        <a:off x="2854380" y="2518706"/>
        <a:ext cx="1430941" cy="1230172"/>
      </dsp:txXfrm>
    </dsp:sp>
    <dsp:sp modelId="{3EED4881-E480-461E-B964-F71B8F394050}">
      <dsp:nvSpPr>
        <dsp:cNvPr id="0" name=""/>
        <dsp:cNvSpPr/>
      </dsp:nvSpPr>
      <dsp:spPr>
        <a:xfrm>
          <a:off x="980804" y="1392428"/>
          <a:ext cx="1740535" cy="1740535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Acțiuni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Roadmap</a:t>
          </a:r>
        </a:p>
      </dsp:txBody>
      <dsp:txXfrm>
        <a:off x="1418989" y="1833261"/>
        <a:ext cx="864165" cy="858869"/>
      </dsp:txXfrm>
    </dsp:sp>
    <dsp:sp modelId="{C3063C77-9329-4948-BEBB-4AA3FDDB3C9F}">
      <dsp:nvSpPr>
        <dsp:cNvPr id="0" name=""/>
        <dsp:cNvSpPr/>
      </dsp:nvSpPr>
      <dsp:spPr>
        <a:xfrm rot="20700000">
          <a:off x="1955682" y="191636"/>
          <a:ext cx="1705369" cy="1705369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Activități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500" kern="1200" dirty="0"/>
            <a:t>proiect</a:t>
          </a:r>
        </a:p>
      </dsp:txBody>
      <dsp:txXfrm rot="-20700000">
        <a:off x="2329719" y="565673"/>
        <a:ext cx="957294" cy="957294"/>
      </dsp:txXfrm>
    </dsp:sp>
    <dsp:sp modelId="{A21D9A65-C300-4708-8F2D-D67BBAF4ED20}">
      <dsp:nvSpPr>
        <dsp:cNvPr id="0" name=""/>
        <dsp:cNvSpPr/>
      </dsp:nvSpPr>
      <dsp:spPr>
        <a:xfrm>
          <a:off x="2190933" y="1595986"/>
          <a:ext cx="3063341" cy="3063341"/>
        </a:xfrm>
        <a:prstGeom prst="circularArrow">
          <a:avLst>
            <a:gd name="adj1" fmla="val 4687"/>
            <a:gd name="adj2" fmla="val 299029"/>
            <a:gd name="adj3" fmla="val 2519837"/>
            <a:gd name="adj4" fmla="val 1585339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222B0-EE76-4F8D-8493-BB8FFB1DB698}">
      <dsp:nvSpPr>
        <dsp:cNvPr id="0" name=""/>
        <dsp:cNvSpPr/>
      </dsp:nvSpPr>
      <dsp:spPr>
        <a:xfrm>
          <a:off x="672559" y="1006639"/>
          <a:ext cx="2225709" cy="22257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A4BBA-E9AE-4248-AC34-5AD3D954000F}">
      <dsp:nvSpPr>
        <dsp:cNvPr id="0" name=""/>
        <dsp:cNvSpPr/>
      </dsp:nvSpPr>
      <dsp:spPr>
        <a:xfrm>
          <a:off x="1561212" y="-182577"/>
          <a:ext cx="2399762" cy="23997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04BDA-524F-465E-A0E6-44B72E5AA81D}">
      <dsp:nvSpPr>
        <dsp:cNvPr id="0" name=""/>
        <dsp:cNvSpPr/>
      </dsp:nvSpPr>
      <dsp:spPr>
        <a:xfrm>
          <a:off x="4284326" y="456"/>
          <a:ext cx="6426489" cy="1529085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200" kern="1200" dirty="0">
              <a:solidFill>
                <a:srgbClr val="014890"/>
              </a:solidFill>
            </a:rPr>
            <a:t>Definirea/implementarea cadrului programatic, normativ, procedural și /sau metodologic</a:t>
          </a:r>
        </a:p>
      </dsp:txBody>
      <dsp:txXfrm>
        <a:off x="4284326" y="191592"/>
        <a:ext cx="5853082" cy="1146813"/>
      </dsp:txXfrm>
    </dsp:sp>
    <dsp:sp modelId="{F8EE723E-596B-4AD1-8B44-8912FE6B8B7A}">
      <dsp:nvSpPr>
        <dsp:cNvPr id="0" name=""/>
        <dsp:cNvSpPr/>
      </dsp:nvSpPr>
      <dsp:spPr>
        <a:xfrm>
          <a:off x="0" y="456"/>
          <a:ext cx="4284326" cy="1529085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solidFill>
                <a:srgbClr val="014890"/>
              </a:solidFill>
            </a:rPr>
            <a:t>Obiectivul 1 </a:t>
          </a:r>
          <a:r>
            <a:rPr lang="ro-RO" sz="2400" kern="1200" dirty="0">
              <a:solidFill>
                <a:srgbClr val="014890"/>
              </a:solidFill>
            </a:rPr>
            <a:t>– Îmbunătățirea capacității de planificare strategică, monitorizare și evaluare a programului</a:t>
          </a:r>
        </a:p>
      </dsp:txBody>
      <dsp:txXfrm>
        <a:off x="74644" y="75100"/>
        <a:ext cx="4135038" cy="1379797"/>
      </dsp:txXfrm>
    </dsp:sp>
    <dsp:sp modelId="{F846AD94-D4C3-4DC6-ADA9-518A63C1F402}">
      <dsp:nvSpPr>
        <dsp:cNvPr id="0" name=""/>
        <dsp:cNvSpPr/>
      </dsp:nvSpPr>
      <dsp:spPr>
        <a:xfrm>
          <a:off x="4285372" y="1756847"/>
          <a:ext cx="6420213" cy="1529085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5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400" kern="1200">
              <a:solidFill>
                <a:srgbClr val="014890"/>
              </a:solidFill>
            </a:rPr>
            <a:t>Consolidarea capacității administrative la nivelul AM/OI</a:t>
          </a:r>
          <a:endParaRPr lang="ro-RO" sz="2400" kern="1200" dirty="0">
            <a:solidFill>
              <a:srgbClr val="014890"/>
            </a:solidFill>
          </a:endParaRPr>
        </a:p>
      </dsp:txBody>
      <dsp:txXfrm>
        <a:off x="4285372" y="1947983"/>
        <a:ext cx="5846806" cy="1146813"/>
      </dsp:txXfrm>
    </dsp:sp>
    <dsp:sp modelId="{DB7CAD2A-2379-451A-B66C-D3C170B7DD6C}">
      <dsp:nvSpPr>
        <dsp:cNvPr id="0" name=""/>
        <dsp:cNvSpPr/>
      </dsp:nvSpPr>
      <dsp:spPr>
        <a:xfrm>
          <a:off x="5229" y="1682449"/>
          <a:ext cx="4280142" cy="167788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solidFill>
                <a:srgbClr val="014890"/>
              </a:solidFill>
            </a:rPr>
            <a:t>Obiectivul 2 </a:t>
          </a:r>
          <a:r>
            <a:rPr lang="ro-RO" sz="2400" kern="1200" dirty="0">
              <a:solidFill>
                <a:srgbClr val="014890"/>
              </a:solidFill>
            </a:rPr>
            <a:t>– Asigurarea resurselor umane și competențelor necesare și sprijinului tehnic necesar implementării intervențiilor</a:t>
          </a:r>
        </a:p>
      </dsp:txBody>
      <dsp:txXfrm>
        <a:off x="87136" y="1764356"/>
        <a:ext cx="4116328" cy="1514066"/>
      </dsp:txXfrm>
    </dsp:sp>
    <dsp:sp modelId="{CBBF9C09-4266-4334-B444-1D9C5085D6AA}">
      <dsp:nvSpPr>
        <dsp:cNvPr id="0" name=""/>
        <dsp:cNvSpPr/>
      </dsp:nvSpPr>
      <dsp:spPr>
        <a:xfrm>
          <a:off x="4284326" y="3513238"/>
          <a:ext cx="6426489" cy="1529085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o-RO" sz="15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400" kern="1200">
              <a:solidFill>
                <a:srgbClr val="014890"/>
              </a:solidFill>
            </a:rPr>
            <a:t>Consolidarea capacității administrative la nivelul beneficiarilor </a:t>
          </a:r>
          <a:endParaRPr lang="ro-RO" sz="2400" kern="1200" dirty="0">
            <a:solidFill>
              <a:srgbClr val="014890"/>
            </a:solidFill>
          </a:endParaRPr>
        </a:p>
      </dsp:txBody>
      <dsp:txXfrm>
        <a:off x="4284326" y="3704374"/>
        <a:ext cx="5853082" cy="1146813"/>
      </dsp:txXfrm>
    </dsp:sp>
    <dsp:sp modelId="{C593B8ED-C629-43C9-A7AE-A64009468E2D}">
      <dsp:nvSpPr>
        <dsp:cNvPr id="0" name=""/>
        <dsp:cNvSpPr/>
      </dsp:nvSpPr>
      <dsp:spPr>
        <a:xfrm>
          <a:off x="0" y="3513238"/>
          <a:ext cx="4284326" cy="1529085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solidFill>
                <a:srgbClr val="014890"/>
              </a:solidFill>
            </a:rPr>
            <a:t>Obiectivul 3 </a:t>
          </a:r>
          <a:r>
            <a:rPr lang="ro-RO" sz="2400" kern="1200" dirty="0">
              <a:solidFill>
                <a:srgbClr val="014890"/>
              </a:solidFill>
            </a:rPr>
            <a:t>– Dezvoltarea capacității beneficiarilor de finanțare și a altor actori sectoriali cheie</a:t>
          </a:r>
        </a:p>
      </dsp:txBody>
      <dsp:txXfrm>
        <a:off x="74644" y="3587882"/>
        <a:ext cx="4135038" cy="13797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7EB96-4084-4792-88A0-F866057714E7}">
      <dsp:nvSpPr>
        <dsp:cNvPr id="0" name=""/>
        <dsp:cNvSpPr/>
      </dsp:nvSpPr>
      <dsp:spPr>
        <a:xfrm rot="5400000">
          <a:off x="-179747" y="180063"/>
          <a:ext cx="1198317" cy="8388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O 1</a:t>
          </a:r>
        </a:p>
      </dsp:txBody>
      <dsp:txXfrm rot="-5400000">
        <a:off x="1" y="419726"/>
        <a:ext cx="838822" cy="359495"/>
      </dsp:txXfrm>
    </dsp:sp>
    <dsp:sp modelId="{2B12C065-1731-46E2-B94A-2BEC7BD0AF8A}">
      <dsp:nvSpPr>
        <dsp:cNvPr id="0" name=""/>
        <dsp:cNvSpPr/>
      </dsp:nvSpPr>
      <dsp:spPr>
        <a:xfrm rot="5400000">
          <a:off x="5287757" y="-4448935"/>
          <a:ext cx="778906" cy="9676777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500" kern="1200" dirty="0">
              <a:solidFill>
                <a:srgbClr val="014890"/>
              </a:solidFill>
            </a:rPr>
            <a:t>Asigurarea resurselor umane suficiente și competente</a:t>
          </a:r>
        </a:p>
      </dsp:txBody>
      <dsp:txXfrm rot="-5400000">
        <a:off x="838822" y="38023"/>
        <a:ext cx="9638754" cy="702860"/>
      </dsp:txXfrm>
    </dsp:sp>
    <dsp:sp modelId="{5E298638-1FC9-4467-9E7C-6322B8B5D760}">
      <dsp:nvSpPr>
        <dsp:cNvPr id="0" name=""/>
        <dsp:cNvSpPr/>
      </dsp:nvSpPr>
      <dsp:spPr>
        <a:xfrm rot="5400000">
          <a:off x="-179747" y="1230859"/>
          <a:ext cx="1198317" cy="8388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O 2</a:t>
          </a:r>
        </a:p>
      </dsp:txBody>
      <dsp:txXfrm rot="-5400000">
        <a:off x="1" y="1470522"/>
        <a:ext cx="838822" cy="359495"/>
      </dsp:txXfrm>
    </dsp:sp>
    <dsp:sp modelId="{5BF2C9F2-B331-4E36-BF27-C945B93EDF09}">
      <dsp:nvSpPr>
        <dsp:cNvPr id="0" name=""/>
        <dsp:cNvSpPr/>
      </dsp:nvSpPr>
      <dsp:spPr>
        <a:xfrm rot="5400000">
          <a:off x="5287757" y="-3397823"/>
          <a:ext cx="778906" cy="9676777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500" kern="1200" dirty="0">
              <a:solidFill>
                <a:srgbClr val="014890"/>
              </a:solidFill>
            </a:rPr>
            <a:t>Asigurarea conformității și eficienței proceselor</a:t>
          </a:r>
        </a:p>
      </dsp:txBody>
      <dsp:txXfrm rot="-5400000">
        <a:off x="838822" y="1089135"/>
        <a:ext cx="9638754" cy="702860"/>
      </dsp:txXfrm>
    </dsp:sp>
    <dsp:sp modelId="{601873E7-B5BE-4AA0-88D4-0686D6A2B6E4}">
      <dsp:nvSpPr>
        <dsp:cNvPr id="0" name=""/>
        <dsp:cNvSpPr/>
      </dsp:nvSpPr>
      <dsp:spPr>
        <a:xfrm rot="5400000">
          <a:off x="-179747" y="2281656"/>
          <a:ext cx="1198317" cy="8388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O 3</a:t>
          </a:r>
        </a:p>
      </dsp:txBody>
      <dsp:txXfrm rot="-5400000">
        <a:off x="1" y="2521319"/>
        <a:ext cx="838822" cy="359495"/>
      </dsp:txXfrm>
    </dsp:sp>
    <dsp:sp modelId="{43D4E585-B010-484E-A5CE-1CE778E57160}">
      <dsp:nvSpPr>
        <dsp:cNvPr id="0" name=""/>
        <dsp:cNvSpPr/>
      </dsp:nvSpPr>
      <dsp:spPr>
        <a:xfrm rot="5400000">
          <a:off x="5287757" y="-2347027"/>
          <a:ext cx="778906" cy="9676777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500" kern="1200" dirty="0">
              <a:solidFill>
                <a:srgbClr val="014890"/>
              </a:solidFill>
            </a:rPr>
            <a:t>Creșterea capacității de planificare strategică</a:t>
          </a:r>
        </a:p>
      </dsp:txBody>
      <dsp:txXfrm rot="-5400000">
        <a:off x="838822" y="2139931"/>
        <a:ext cx="9638754" cy="702860"/>
      </dsp:txXfrm>
    </dsp:sp>
    <dsp:sp modelId="{CB25F5A9-D151-481D-B980-4AF6A46776D3}">
      <dsp:nvSpPr>
        <dsp:cNvPr id="0" name=""/>
        <dsp:cNvSpPr/>
      </dsp:nvSpPr>
      <dsp:spPr>
        <a:xfrm rot="5400000">
          <a:off x="-179747" y="3332452"/>
          <a:ext cx="1198317" cy="8388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 dirty="0"/>
            <a:t>O 4</a:t>
          </a:r>
        </a:p>
      </dsp:txBody>
      <dsp:txXfrm rot="-5400000">
        <a:off x="1" y="3572115"/>
        <a:ext cx="838822" cy="359495"/>
      </dsp:txXfrm>
    </dsp:sp>
    <dsp:sp modelId="{4861D3ED-E9C4-4C1C-AE1D-8016AB6928BB}">
      <dsp:nvSpPr>
        <dsp:cNvPr id="0" name=""/>
        <dsp:cNvSpPr/>
      </dsp:nvSpPr>
      <dsp:spPr>
        <a:xfrm rot="5400000">
          <a:off x="5287757" y="-1296230"/>
          <a:ext cx="778906" cy="9676777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500" kern="1200" dirty="0">
              <a:solidFill>
                <a:srgbClr val="014890"/>
              </a:solidFill>
            </a:rPr>
            <a:t>Creșterea capacității de implementare a mecanismelor orizontale</a:t>
          </a:r>
        </a:p>
      </dsp:txBody>
      <dsp:txXfrm rot="-5400000">
        <a:off x="838822" y="3190728"/>
        <a:ext cx="9638754" cy="702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48F95-B045-498E-A0E7-3F5E0F0215A0}">
      <dsp:nvSpPr>
        <dsp:cNvPr id="0" name=""/>
        <dsp:cNvSpPr/>
      </dsp:nvSpPr>
      <dsp:spPr>
        <a:xfrm rot="5400000">
          <a:off x="117735" y="402462"/>
          <a:ext cx="3474871" cy="347540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497D74-B6E2-4A65-9D25-265BD48B1587}">
      <dsp:nvSpPr>
        <dsp:cNvPr id="0" name=""/>
        <dsp:cNvSpPr/>
      </dsp:nvSpPr>
      <dsp:spPr>
        <a:xfrm rot="16200000">
          <a:off x="3648911" y="402462"/>
          <a:ext cx="3474871" cy="347540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B8D4CC-51D1-4373-A542-5BBE6A7FD190}">
      <dsp:nvSpPr>
        <dsp:cNvPr id="0" name=""/>
        <dsp:cNvSpPr/>
      </dsp:nvSpPr>
      <dsp:spPr>
        <a:xfrm>
          <a:off x="3783306" y="3511714"/>
          <a:ext cx="3046782" cy="695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b="1" kern="1200" dirty="0">
              <a:solidFill>
                <a:srgbClr val="014890"/>
              </a:solidFill>
            </a:rPr>
            <a:t>Valoare sectoare Roadmap</a:t>
          </a:r>
        </a:p>
      </dsp:txBody>
      <dsp:txXfrm>
        <a:off x="3783306" y="3511714"/>
        <a:ext cx="3046782" cy="695197"/>
      </dsp:txXfrm>
    </dsp:sp>
    <dsp:sp modelId="{1379860C-262B-43D5-B90A-4240C2BEBD2C}">
      <dsp:nvSpPr>
        <dsp:cNvPr id="0" name=""/>
        <dsp:cNvSpPr/>
      </dsp:nvSpPr>
      <dsp:spPr>
        <a:xfrm rot="5400000">
          <a:off x="3465157" y="402462"/>
          <a:ext cx="3474871" cy="347540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D8415D-65F6-4512-A93E-86D39EBF6A8E}">
      <dsp:nvSpPr>
        <dsp:cNvPr id="0" name=""/>
        <dsp:cNvSpPr/>
      </dsp:nvSpPr>
      <dsp:spPr>
        <a:xfrm rot="16200000">
          <a:off x="7040461" y="402462"/>
          <a:ext cx="3474871" cy="347540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385194-0572-4942-ACFE-19DA12CCB758}">
      <dsp:nvSpPr>
        <dsp:cNvPr id="0" name=""/>
        <dsp:cNvSpPr/>
      </dsp:nvSpPr>
      <dsp:spPr>
        <a:xfrm>
          <a:off x="6990157" y="3448346"/>
          <a:ext cx="3053906" cy="695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b="1" kern="1200" dirty="0">
              <a:solidFill>
                <a:srgbClr val="014890"/>
              </a:solidFill>
            </a:rPr>
            <a:t>Valoare PoAT 2021-2027</a:t>
          </a:r>
        </a:p>
      </dsp:txBody>
      <dsp:txXfrm>
        <a:off x="6990157" y="3448346"/>
        <a:ext cx="3053906" cy="695197"/>
      </dsp:txXfrm>
    </dsp:sp>
    <dsp:sp modelId="{2125BE37-EB8E-4D00-B388-E236A78E750D}">
      <dsp:nvSpPr>
        <dsp:cNvPr id="0" name=""/>
        <dsp:cNvSpPr/>
      </dsp:nvSpPr>
      <dsp:spPr>
        <a:xfrm>
          <a:off x="3902738" y="1399818"/>
          <a:ext cx="1592103" cy="159210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solidFill>
                <a:srgbClr val="014890"/>
              </a:solidFill>
            </a:rPr>
            <a:t>83,53</a:t>
          </a:r>
          <a:r>
            <a:rPr lang="ro-RO" sz="1600" kern="1200" dirty="0">
              <a:solidFill>
                <a:srgbClr val="014890"/>
              </a:solidFill>
            </a:rPr>
            <a:t> </a:t>
          </a:r>
          <a:r>
            <a:rPr lang="ro-RO" sz="1600" b="1" i="1" kern="1200" dirty="0">
              <a:solidFill>
                <a:srgbClr val="014890"/>
              </a:solidFill>
            </a:rPr>
            <a:t>mld euro  </a:t>
          </a:r>
          <a:r>
            <a:rPr lang="ro-RO" sz="1600" b="0" i="0" kern="1200" dirty="0">
              <a:solidFill>
                <a:srgbClr val="014890"/>
              </a:solidFill>
            </a:rPr>
            <a:t>valoare Roadmap </a:t>
          </a:r>
        </a:p>
      </dsp:txBody>
      <dsp:txXfrm>
        <a:off x="4125059" y="1587561"/>
        <a:ext cx="917969" cy="1216617"/>
      </dsp:txXfrm>
    </dsp:sp>
    <dsp:sp modelId="{2E338A23-6803-40C4-9C5A-7BB128EC3E5A}">
      <dsp:nvSpPr>
        <dsp:cNvPr id="0" name=""/>
        <dsp:cNvSpPr/>
      </dsp:nvSpPr>
      <dsp:spPr>
        <a:xfrm>
          <a:off x="5050201" y="1399818"/>
          <a:ext cx="1592103" cy="159210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solidFill>
                <a:srgbClr val="014890"/>
              </a:solidFill>
            </a:rPr>
            <a:t>33,231 </a:t>
          </a:r>
          <a:r>
            <a:rPr lang="ro-RO" sz="1600" b="1" i="1" kern="1200" dirty="0">
              <a:solidFill>
                <a:srgbClr val="014890"/>
              </a:solidFill>
            </a:rPr>
            <a:t>mld euro </a:t>
          </a:r>
          <a:r>
            <a:rPr lang="ro-RO" sz="1600" kern="1200" dirty="0">
              <a:solidFill>
                <a:srgbClr val="014890"/>
              </a:solidFill>
            </a:rPr>
            <a:t>din Politica de Coeziune</a:t>
          </a:r>
        </a:p>
      </dsp:txBody>
      <dsp:txXfrm>
        <a:off x="5502014" y="1587561"/>
        <a:ext cx="917969" cy="1216617"/>
      </dsp:txXfrm>
    </dsp:sp>
    <dsp:sp modelId="{586A30E9-589E-46ED-AA2A-19F87614A215}">
      <dsp:nvSpPr>
        <dsp:cNvPr id="0" name=""/>
        <dsp:cNvSpPr/>
      </dsp:nvSpPr>
      <dsp:spPr>
        <a:xfrm>
          <a:off x="0" y="423488"/>
          <a:ext cx="2206304" cy="146763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rgbClr val="014890"/>
              </a:solidFill>
            </a:rPr>
            <a:t>161</a:t>
          </a:r>
          <a:r>
            <a:rPr lang="ro-RO" sz="2000" kern="1200" dirty="0">
              <a:solidFill>
                <a:srgbClr val="014890"/>
              </a:solidFill>
            </a:rPr>
            <a:t> acțiuni  la nivel de Roadmap</a:t>
          </a:r>
        </a:p>
      </dsp:txBody>
      <dsp:txXfrm>
        <a:off x="323106" y="638418"/>
        <a:ext cx="1560092" cy="1037777"/>
      </dsp:txXfrm>
    </dsp:sp>
    <dsp:sp modelId="{E2B033C4-1642-4C28-82D6-9D50D9A72484}">
      <dsp:nvSpPr>
        <dsp:cNvPr id="0" name=""/>
        <dsp:cNvSpPr/>
      </dsp:nvSpPr>
      <dsp:spPr>
        <a:xfrm>
          <a:off x="0" y="3978494"/>
          <a:ext cx="540840" cy="54062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DDC81E9-4AAD-4C35-8CED-F872855E3E53}">
      <dsp:nvSpPr>
        <dsp:cNvPr id="0" name=""/>
        <dsp:cNvSpPr/>
      </dsp:nvSpPr>
      <dsp:spPr>
        <a:xfrm>
          <a:off x="3198961" y="184342"/>
          <a:ext cx="314694" cy="314489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30E415-8FF4-4035-BC37-13EFD1E9F086}">
      <dsp:nvSpPr>
        <dsp:cNvPr id="0" name=""/>
        <dsp:cNvSpPr/>
      </dsp:nvSpPr>
      <dsp:spPr>
        <a:xfrm>
          <a:off x="1741050" y="1441033"/>
          <a:ext cx="1646368" cy="136339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rgbClr val="014890"/>
              </a:solidFill>
            </a:rPr>
            <a:t>88</a:t>
          </a:r>
          <a:r>
            <a:rPr lang="ro-RO" sz="2000" kern="1200" dirty="0">
              <a:solidFill>
                <a:srgbClr val="014890"/>
              </a:solidFill>
            </a:rPr>
            <a:t> acțiuni finanțate din PoAT </a:t>
          </a:r>
        </a:p>
      </dsp:txBody>
      <dsp:txXfrm>
        <a:off x="1982155" y="1640698"/>
        <a:ext cx="1164158" cy="964069"/>
      </dsp:txXfrm>
    </dsp:sp>
    <dsp:sp modelId="{4F10C59C-F5C5-4579-A468-8D52701F6251}">
      <dsp:nvSpPr>
        <dsp:cNvPr id="0" name=""/>
        <dsp:cNvSpPr/>
      </dsp:nvSpPr>
      <dsp:spPr>
        <a:xfrm>
          <a:off x="2128851" y="4204629"/>
          <a:ext cx="314694" cy="31448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A2838ED-4F6B-460C-B6C8-614BCCBFDFC1}">
      <dsp:nvSpPr>
        <dsp:cNvPr id="0" name=""/>
        <dsp:cNvSpPr/>
      </dsp:nvSpPr>
      <dsp:spPr>
        <a:xfrm>
          <a:off x="0" y="2122551"/>
          <a:ext cx="1997194" cy="134930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rgbClr val="014890"/>
              </a:solidFill>
            </a:rPr>
            <a:t>60</a:t>
          </a:r>
          <a:r>
            <a:rPr lang="ro-RO" sz="2000" kern="1200" dirty="0">
              <a:solidFill>
                <a:srgbClr val="014890"/>
              </a:solidFill>
            </a:rPr>
            <a:t> acțiuni finanțate din alte surse</a:t>
          </a:r>
        </a:p>
      </dsp:txBody>
      <dsp:txXfrm>
        <a:off x="292482" y="2320152"/>
        <a:ext cx="1412230" cy="954103"/>
      </dsp:txXfrm>
    </dsp:sp>
    <dsp:sp modelId="{DE325041-2C98-4634-8B56-80A45143FB47}">
      <dsp:nvSpPr>
        <dsp:cNvPr id="0" name=""/>
        <dsp:cNvSpPr/>
      </dsp:nvSpPr>
      <dsp:spPr>
        <a:xfrm>
          <a:off x="7506674" y="1120951"/>
          <a:ext cx="2029510" cy="20291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solidFill>
                <a:srgbClr val="014890"/>
              </a:solidFill>
            </a:rPr>
            <a:t>386 mil euro</a:t>
          </a:r>
        </a:p>
      </dsp:txBody>
      <dsp:txXfrm>
        <a:off x="7803889" y="1418112"/>
        <a:ext cx="1435080" cy="1434821"/>
      </dsp:txXfrm>
    </dsp:sp>
    <dsp:sp modelId="{D8C26623-FBC1-494C-8A8F-D0CE258AFEA4}">
      <dsp:nvSpPr>
        <dsp:cNvPr id="0" name=""/>
        <dsp:cNvSpPr/>
      </dsp:nvSpPr>
      <dsp:spPr>
        <a:xfrm>
          <a:off x="365911" y="3421192"/>
          <a:ext cx="3212577" cy="695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b="1" kern="1200" dirty="0">
              <a:solidFill>
                <a:srgbClr val="014890"/>
              </a:solidFill>
            </a:rPr>
            <a:t>Număr total acțiuni</a:t>
          </a:r>
        </a:p>
      </dsp:txBody>
      <dsp:txXfrm>
        <a:off x="365911" y="3421192"/>
        <a:ext cx="3212577" cy="6951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FEC66-8A6F-450B-9194-3B49CFBDD657}">
      <dsp:nvSpPr>
        <dsp:cNvPr id="0" name=""/>
        <dsp:cNvSpPr/>
      </dsp:nvSpPr>
      <dsp:spPr>
        <a:xfrm>
          <a:off x="0" y="47002"/>
          <a:ext cx="2554010" cy="2553974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b="1" kern="1200" dirty="0"/>
            <a:t>32</a:t>
          </a:r>
          <a:r>
            <a:rPr lang="ro-RO" sz="2600" kern="1200" dirty="0"/>
            <a:t> de acțiuni aferente PDD, PS și PoCIDIF </a:t>
          </a:r>
        </a:p>
      </dsp:txBody>
      <dsp:txXfrm>
        <a:off x="374026" y="421023"/>
        <a:ext cx="1805958" cy="1805932"/>
      </dsp:txXfrm>
    </dsp:sp>
    <dsp:sp modelId="{B531D90B-355F-48FF-ABD3-E781DC68EC87}">
      <dsp:nvSpPr>
        <dsp:cNvPr id="0" name=""/>
        <dsp:cNvSpPr/>
      </dsp:nvSpPr>
      <dsp:spPr>
        <a:xfrm>
          <a:off x="1314571" y="1797363"/>
          <a:ext cx="2554010" cy="2553974"/>
        </a:xfrm>
        <a:prstGeom prst="ellipse">
          <a:avLst/>
        </a:prstGeom>
        <a:solidFill>
          <a:schemeClr val="accent2">
            <a:shade val="80000"/>
            <a:alpha val="50000"/>
            <a:hueOff val="-365831"/>
            <a:satOff val="3842"/>
            <a:lumOff val="245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dirty="0"/>
            <a:t>88 de acțiuni Roadmap</a:t>
          </a:r>
        </a:p>
      </dsp:txBody>
      <dsp:txXfrm>
        <a:off x="1688597" y="2171384"/>
        <a:ext cx="1805958" cy="1805932"/>
      </dsp:txXfrm>
    </dsp:sp>
    <dsp:sp modelId="{26D6AA1F-4311-4E5E-BCB9-8F2D403BA780}">
      <dsp:nvSpPr>
        <dsp:cNvPr id="0" name=""/>
        <dsp:cNvSpPr/>
      </dsp:nvSpPr>
      <dsp:spPr>
        <a:xfrm>
          <a:off x="2627589" y="47002"/>
          <a:ext cx="2554010" cy="2553974"/>
        </a:xfrm>
        <a:prstGeom prst="ellipse">
          <a:avLst/>
        </a:prstGeom>
        <a:solidFill>
          <a:schemeClr val="accent2">
            <a:shade val="80000"/>
            <a:alpha val="50000"/>
            <a:hueOff val="-365831"/>
            <a:satOff val="3842"/>
            <a:lumOff val="245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500" b="1" kern="1200" dirty="0"/>
            <a:t>56</a:t>
          </a:r>
          <a:r>
            <a:rPr lang="ro-RO" sz="2500" kern="1200" dirty="0"/>
            <a:t> de acțiuni aferente sectorului SMC</a:t>
          </a:r>
        </a:p>
      </dsp:txBody>
      <dsp:txXfrm>
        <a:off x="3001615" y="421023"/>
        <a:ext cx="1805958" cy="18059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C9F7E-A031-40A6-9B47-C49D8159E850}">
      <dsp:nvSpPr>
        <dsp:cNvPr id="0" name=""/>
        <dsp:cNvSpPr/>
      </dsp:nvSpPr>
      <dsp:spPr>
        <a:xfrm>
          <a:off x="1656870" y="0"/>
          <a:ext cx="2513654" cy="209473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4BFD3-7ECE-48AC-9468-A2CF2A0E07A4}">
      <dsp:nvSpPr>
        <dsp:cNvPr id="0" name=""/>
        <dsp:cNvSpPr/>
      </dsp:nvSpPr>
      <dsp:spPr>
        <a:xfrm>
          <a:off x="2329424" y="633109"/>
          <a:ext cx="1163826" cy="828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600" kern="1200" dirty="0"/>
            <a:t>88 de acțiuni</a:t>
          </a:r>
        </a:p>
      </dsp:txBody>
      <dsp:txXfrm>
        <a:off x="2329424" y="633109"/>
        <a:ext cx="1163826" cy="828079"/>
      </dsp:txXfrm>
    </dsp:sp>
    <dsp:sp modelId="{EA01D10E-70F6-4409-84AF-998AD5140B62}">
      <dsp:nvSpPr>
        <dsp:cNvPr id="0" name=""/>
        <dsp:cNvSpPr/>
      </dsp:nvSpPr>
      <dsp:spPr>
        <a:xfrm>
          <a:off x="1011075" y="1203580"/>
          <a:ext cx="2641811" cy="209473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DD89E-004E-420E-85A6-079C9A0D8427}">
      <dsp:nvSpPr>
        <dsp:cNvPr id="0" name=""/>
        <dsp:cNvSpPr/>
      </dsp:nvSpPr>
      <dsp:spPr>
        <a:xfrm>
          <a:off x="1386540" y="1679251"/>
          <a:ext cx="2035753" cy="115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/>
            <a:t>61 în implementare</a:t>
          </a:r>
        </a:p>
      </dsp:txBody>
      <dsp:txXfrm>
        <a:off x="1386540" y="1679251"/>
        <a:ext cx="2035753" cy="1156880"/>
      </dsp:txXfrm>
    </dsp:sp>
    <dsp:sp modelId="{797A9F78-56F1-40A6-9843-E7666618FA76}">
      <dsp:nvSpPr>
        <dsp:cNvPr id="0" name=""/>
        <dsp:cNvSpPr/>
      </dsp:nvSpPr>
      <dsp:spPr>
        <a:xfrm>
          <a:off x="1721719" y="2551189"/>
          <a:ext cx="2387102" cy="180014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2C4C8-74F3-490A-8BE3-B0153E94EFC7}">
      <dsp:nvSpPr>
        <dsp:cNvPr id="0" name=""/>
        <dsp:cNvSpPr/>
      </dsp:nvSpPr>
      <dsp:spPr>
        <a:xfrm>
          <a:off x="2080447" y="2910116"/>
          <a:ext cx="1667285" cy="1119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/>
            <a:t>27 acțiuni de implementat</a:t>
          </a:r>
        </a:p>
      </dsp:txBody>
      <dsp:txXfrm>
        <a:off x="2080447" y="2910116"/>
        <a:ext cx="1667285" cy="11197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379CE-EB9A-40F9-97AC-F90A94FAF244}">
      <dsp:nvSpPr>
        <dsp:cNvPr id="0" name=""/>
        <dsp:cNvSpPr/>
      </dsp:nvSpPr>
      <dsp:spPr>
        <a:xfrm>
          <a:off x="2928" y="646581"/>
          <a:ext cx="4042552" cy="148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solidFill>
                <a:srgbClr val="014890"/>
              </a:solidFill>
            </a:rPr>
            <a:t>Acțiunea 2.2.1 </a:t>
          </a:r>
          <a:r>
            <a:rPr lang="ro-RO" sz="2400" kern="1200" dirty="0">
              <a:solidFill>
                <a:srgbClr val="014890"/>
              </a:solidFill>
            </a:rPr>
            <a:t>- Sesiuni de instruire la nivel orizontal vizând cadrul european în materie de ajutor de stat</a:t>
          </a:r>
        </a:p>
      </dsp:txBody>
      <dsp:txXfrm>
        <a:off x="2928" y="646581"/>
        <a:ext cx="4042552" cy="1488093"/>
      </dsp:txXfrm>
    </dsp:sp>
    <dsp:sp modelId="{DEDE4E20-88DC-4821-B626-2ED222EAB84E}">
      <dsp:nvSpPr>
        <dsp:cNvPr id="0" name=""/>
        <dsp:cNvSpPr/>
      </dsp:nvSpPr>
      <dsp:spPr>
        <a:xfrm>
          <a:off x="4045481" y="297809"/>
          <a:ext cx="505530" cy="2185637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F40AF-35EE-4801-A4D9-5DEF523DD2CD}">
      <dsp:nvSpPr>
        <dsp:cNvPr id="0" name=""/>
        <dsp:cNvSpPr/>
      </dsp:nvSpPr>
      <dsp:spPr>
        <a:xfrm>
          <a:off x="4753224" y="297809"/>
          <a:ext cx="6875217" cy="21856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300" b="1" kern="1200" dirty="0"/>
            <a:t>Modulul 4</a:t>
          </a:r>
          <a:r>
            <a:rPr lang="ro-RO" sz="2300" kern="1200" dirty="0"/>
            <a:t> – Cadrul de implementare a fondurilor europene pentru perioada de programare 2021-2027 </a:t>
          </a:r>
        </a:p>
        <a:p>
          <a:pPr marL="457200" lvl="2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o-RO" sz="2300" kern="1200" dirty="0"/>
            <a:t>Ajutor de stat și ajutor de minimis – reguli generale, instrumente de analiză economică și financiară a ajutorului de stat	</a:t>
          </a:r>
        </a:p>
      </dsp:txBody>
      <dsp:txXfrm>
        <a:off x="4753224" y="297809"/>
        <a:ext cx="6875217" cy="2185637"/>
      </dsp:txXfrm>
    </dsp:sp>
    <dsp:sp modelId="{A23F6B47-54D6-425E-84B1-618F00C612AA}">
      <dsp:nvSpPr>
        <dsp:cNvPr id="0" name=""/>
        <dsp:cNvSpPr/>
      </dsp:nvSpPr>
      <dsp:spPr>
        <a:xfrm>
          <a:off x="2928" y="2717447"/>
          <a:ext cx="4061108" cy="132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solidFill>
                <a:srgbClr val="014890"/>
              </a:solidFill>
            </a:rPr>
            <a:t>Acțiunea 2.3.4 </a:t>
          </a:r>
          <a:r>
            <a:rPr lang="ro-RO" sz="2400" kern="1200" dirty="0">
              <a:solidFill>
                <a:srgbClr val="014890"/>
              </a:solidFill>
            </a:rPr>
            <a:t>- Formare Managementul riscului în procesul de achiziții</a:t>
          </a:r>
        </a:p>
      </dsp:txBody>
      <dsp:txXfrm>
        <a:off x="2928" y="2717447"/>
        <a:ext cx="4061108" cy="1327218"/>
      </dsp:txXfrm>
    </dsp:sp>
    <dsp:sp modelId="{D7C07A8A-AA60-4AFA-BCA2-B7F5E0BEFB4C}">
      <dsp:nvSpPr>
        <dsp:cNvPr id="0" name=""/>
        <dsp:cNvSpPr/>
      </dsp:nvSpPr>
      <dsp:spPr>
        <a:xfrm>
          <a:off x="4064037" y="2717447"/>
          <a:ext cx="504394" cy="1327218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35F64-E27E-48C2-B8BB-96A3E4FEBF6F}">
      <dsp:nvSpPr>
        <dsp:cNvPr id="0" name=""/>
        <dsp:cNvSpPr/>
      </dsp:nvSpPr>
      <dsp:spPr>
        <a:xfrm>
          <a:off x="4770190" y="2717447"/>
          <a:ext cx="6859768" cy="13272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300" b="1" kern="1200" dirty="0"/>
            <a:t>Modulul 3 </a:t>
          </a:r>
          <a:r>
            <a:rPr lang="ro-RO" sz="2300" kern="1200" dirty="0"/>
            <a:t>– Managementul riscului în procesul de achiziții publice</a:t>
          </a:r>
        </a:p>
      </dsp:txBody>
      <dsp:txXfrm>
        <a:off x="4770190" y="2717447"/>
        <a:ext cx="6859768" cy="13272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379CE-EB9A-40F9-97AC-F90A94FAF244}">
      <dsp:nvSpPr>
        <dsp:cNvPr id="0" name=""/>
        <dsp:cNvSpPr/>
      </dsp:nvSpPr>
      <dsp:spPr>
        <a:xfrm>
          <a:off x="5811" y="0"/>
          <a:ext cx="4787018" cy="2064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rgbClr val="014890"/>
              </a:solidFill>
            </a:rPr>
            <a:t>Acțiunea 2.6.4 </a:t>
          </a:r>
          <a:r>
            <a:rPr lang="ro-RO" sz="2000" kern="1200" dirty="0">
              <a:solidFill>
                <a:srgbClr val="014890"/>
              </a:solidFill>
            </a:rPr>
            <a:t>- Derularea de programe de formare privind prevenirea neregulilor și a fraudei (incompatibilități/ conflict de interese/aplicarea corecțiilor financiare în proiectele europene)</a:t>
          </a:r>
        </a:p>
      </dsp:txBody>
      <dsp:txXfrm>
        <a:off x="5811" y="0"/>
        <a:ext cx="4787018" cy="2064329"/>
      </dsp:txXfrm>
    </dsp:sp>
    <dsp:sp modelId="{DEDE4E20-88DC-4821-B626-2ED222EAB84E}">
      <dsp:nvSpPr>
        <dsp:cNvPr id="0" name=""/>
        <dsp:cNvSpPr/>
      </dsp:nvSpPr>
      <dsp:spPr>
        <a:xfrm>
          <a:off x="4721821" y="378405"/>
          <a:ext cx="395904" cy="1370155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F40AF-35EE-4801-A4D9-5DEF523DD2CD}">
      <dsp:nvSpPr>
        <dsp:cNvPr id="0" name=""/>
        <dsp:cNvSpPr/>
      </dsp:nvSpPr>
      <dsp:spPr>
        <a:xfrm>
          <a:off x="5300142" y="339078"/>
          <a:ext cx="6279978" cy="13893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200" b="1" kern="1200" dirty="0"/>
            <a:t>Modulul 1</a:t>
          </a:r>
          <a:r>
            <a:rPr lang="ro-RO" sz="2200" kern="1200" dirty="0"/>
            <a:t> – Prevenirea neregulilor și a fraudei în proiectele cu finanțare externă: incompatibilități/ conflict de interese/aplicare corecții financiare/măsuri de prevenire etc</a:t>
          </a:r>
        </a:p>
      </dsp:txBody>
      <dsp:txXfrm>
        <a:off x="5300142" y="339078"/>
        <a:ext cx="6279978" cy="1389340"/>
      </dsp:txXfrm>
    </dsp:sp>
    <dsp:sp modelId="{A23F6B47-54D6-425E-84B1-618F00C612AA}">
      <dsp:nvSpPr>
        <dsp:cNvPr id="0" name=""/>
        <dsp:cNvSpPr/>
      </dsp:nvSpPr>
      <dsp:spPr>
        <a:xfrm>
          <a:off x="5811" y="2529508"/>
          <a:ext cx="4736943" cy="1362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rgbClr val="014890"/>
              </a:solidFill>
            </a:rPr>
            <a:t>Acțiunea 2.9.5 </a:t>
          </a:r>
          <a:r>
            <a:rPr lang="ro-RO" sz="2000" kern="1200" dirty="0">
              <a:solidFill>
                <a:srgbClr val="014890"/>
              </a:solidFill>
            </a:rPr>
            <a:t>- Organizarea de sesiuni de formare cu privire la cadrul de implementare a fondurilor europene pentru perioada de programare 2021-2027 – managementul, administrarea și auditarea proiectelor, egalitate de șanse, incluziune și dezvoltare durabilă</a:t>
          </a:r>
        </a:p>
      </dsp:txBody>
      <dsp:txXfrm>
        <a:off x="5811" y="2529508"/>
        <a:ext cx="4736943" cy="1362414"/>
      </dsp:txXfrm>
    </dsp:sp>
    <dsp:sp modelId="{D7C07A8A-AA60-4AFA-BCA2-B7F5E0BEFB4C}">
      <dsp:nvSpPr>
        <dsp:cNvPr id="0" name=""/>
        <dsp:cNvSpPr/>
      </dsp:nvSpPr>
      <dsp:spPr>
        <a:xfrm>
          <a:off x="4742755" y="2189395"/>
          <a:ext cx="379432" cy="2042639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35F64-E27E-48C2-B8BB-96A3E4FEBF6F}">
      <dsp:nvSpPr>
        <dsp:cNvPr id="0" name=""/>
        <dsp:cNvSpPr/>
      </dsp:nvSpPr>
      <dsp:spPr>
        <a:xfrm>
          <a:off x="5273960" y="2022721"/>
          <a:ext cx="6351628" cy="22603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000" b="1" kern="1200" dirty="0"/>
            <a:t>Modulul 4 </a:t>
          </a:r>
          <a:r>
            <a:rPr lang="ro-RO" sz="2000" kern="1200" dirty="0"/>
            <a:t>– </a:t>
          </a:r>
          <a:r>
            <a:rPr lang="ro-RO" sz="22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Cadrul de implementare a fondurilor europene pentru perioada de programare 2021-2027: managementul și administrarea proiectelor și auditul acestora/indicatori de realizare și de rezultat/respectarea principiilor privind egalitatea de șanse/aplicarea principiului DNSH</a:t>
          </a:r>
        </a:p>
      </dsp:txBody>
      <dsp:txXfrm>
        <a:off x="5273960" y="2022721"/>
        <a:ext cx="6351628" cy="22603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641CF-DAB8-45C6-B667-830219EEB728}">
      <dsp:nvSpPr>
        <dsp:cNvPr id="0" name=""/>
        <dsp:cNvSpPr/>
      </dsp:nvSpPr>
      <dsp:spPr>
        <a:xfrm>
          <a:off x="1207" y="544063"/>
          <a:ext cx="4977061" cy="2573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solidFill>
                <a:srgbClr val="014890"/>
              </a:solidFill>
            </a:rPr>
            <a:t>Acțiunea 4.7 - </a:t>
          </a:r>
          <a:r>
            <a:rPr lang="ro-RO" sz="2400" kern="1200" dirty="0">
              <a:solidFill>
                <a:srgbClr val="014890"/>
              </a:solidFill>
            </a:rPr>
            <a:t>Dezvoltarea competențelor privind Managementul și protecția datelor cu caracter personal prin programe de formare</a:t>
          </a:r>
        </a:p>
      </dsp:txBody>
      <dsp:txXfrm>
        <a:off x="1207" y="544063"/>
        <a:ext cx="4977061" cy="2573706"/>
      </dsp:txXfrm>
    </dsp:sp>
    <dsp:sp modelId="{3C7C3D25-55A0-43CA-A13E-BC2AFCC1B4A1}">
      <dsp:nvSpPr>
        <dsp:cNvPr id="0" name=""/>
        <dsp:cNvSpPr/>
      </dsp:nvSpPr>
      <dsp:spPr>
        <a:xfrm>
          <a:off x="4978269" y="676272"/>
          <a:ext cx="575462" cy="2309288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34C80-6B9A-452B-BF05-20D7AF3C4D37}">
      <dsp:nvSpPr>
        <dsp:cNvPr id="0" name=""/>
        <dsp:cNvSpPr/>
      </dsp:nvSpPr>
      <dsp:spPr>
        <a:xfrm>
          <a:off x="5707716" y="544063"/>
          <a:ext cx="5930060" cy="25737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600" b="1" kern="1200" dirty="0"/>
            <a:t>Modulul 2 </a:t>
          </a:r>
          <a:r>
            <a:rPr lang="ro-RO" sz="2600" kern="1200" dirty="0"/>
            <a:t>– Managementul și protecția datelor cu caracter personal în cadrul proiectelor cu finanțare externă</a:t>
          </a:r>
        </a:p>
      </dsp:txBody>
      <dsp:txXfrm>
        <a:off x="5707716" y="544063"/>
        <a:ext cx="5930060" cy="2573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E3F6F-8510-4A3A-B92D-CB0C4815EA06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A67AC-3C47-40FF-B89D-2E6DAB7206F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6942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29A3F-5E33-C896-99E1-51736CB86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E54011-7275-7722-3416-EB87066843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6166CA-D9B6-9EB5-C700-3063D1633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358EF-0E48-DBFA-F5DA-CB7C08FD1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A67AC-3C47-40FF-B89D-2E6DAB7206F6}" type="slidenum">
              <a:rPr lang="ro-RO" smtClean="0"/>
              <a:t>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040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317F0-9515-5131-8CD7-EE9F53F36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6F9CFE-C9BF-E8CB-D2AC-294ED7BA9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5E945A-EE59-8163-0E07-CE4C31981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3F188-2331-2B44-EBF0-02F33861F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A67AC-3C47-40FF-B89D-2E6DAB7206F6}" type="slidenum">
              <a:rPr lang="ro-RO" smtClean="0"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0918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8873A-0F3C-491E-AAC4-43145C749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6CBC41-A991-99A1-E0B7-799FE8FED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2CB9D1-7590-CCE1-DB4F-6B057127B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73831-0542-1EE1-47B0-1E28372A7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A67AC-3C47-40FF-B89D-2E6DAB7206F6}" type="slidenum">
              <a:rPr lang="ro-RO" smtClean="0"/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18341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B64B8-3CBC-591E-25BE-894D037F6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01C088-6990-0A69-4650-514999CAC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191C4-26A0-8DDC-B05A-19ACFB20B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15093-D10E-1CA4-BE20-F1E691CB8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A67AC-3C47-40FF-B89D-2E6DAB7206F6}" type="slidenum">
              <a:rPr lang="ro-RO" smtClean="0"/>
              <a:t>11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636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304AB-D7D1-9FD2-FD0C-906C9C96F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1614CD-F7F4-A684-CC94-3021356643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C5A7DD-8050-52FD-B734-7D5A53BF5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4FACC-D425-3578-4BD2-2875B3F83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A67AC-3C47-40FF-B89D-2E6DAB7206F6}" type="slidenum">
              <a:rPr lang="ro-RO" smtClean="0"/>
              <a:t>12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1384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70D81-1C0B-24EA-89E1-32755F9B9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5FFB6-15A5-BA92-20A4-7CD116AE8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9985D2-9F82-70A2-8FF1-83445D751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D2C53-6544-6689-ADA2-5BA6DA799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A67AC-3C47-40FF-B89D-2E6DAB7206F6}" type="slidenum">
              <a:rPr lang="ro-RO" smtClean="0"/>
              <a:t>13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8030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13CAE-4072-8A88-6EF6-F4CBC6E32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800D95-C1A5-3BE7-3520-ABF3025B5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15A86B-32B4-FDD9-05F5-ADAACE179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E7CB-7D2F-E620-D935-8617A1DC34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A67AC-3C47-40FF-B89D-2E6DAB7206F6}" type="slidenum">
              <a:rPr lang="ro-RO" smtClean="0"/>
              <a:t>14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14490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A67AC-3C47-40FF-B89D-2E6DAB7206F6}" type="slidenum">
              <a:rPr lang="ro-RO" smtClean="0"/>
              <a:t>15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5753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B7E5-304A-9923-E1D8-94C2B06E9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15649-CBD1-B9EF-7419-772AF7CA3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32A2C-EB92-DCD4-5A57-0387101E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E18AC-2EF1-F700-4415-7E83E1A9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F972-D11D-210F-42DF-4E76E5B6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4579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A9D1-1303-EE8A-7F7A-4A669CFE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B6014-6077-A17E-3ACD-F214048D3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74483-F3E5-291C-5E7C-7225DE4C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42C50-7BAC-E4EE-3ADB-0363841B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7F482-E1D3-153D-2333-19B5DA43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427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B0660E-25B1-2475-6DDC-42CB99C0A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957B4-EDFB-14F7-334C-A67DF748C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A4F5E-B9AF-652C-4BED-4A2ACEB8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137D5-906B-3944-0FA2-E45D7D28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63940-F7C8-6692-9F58-AC690C0D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834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B6F3-25D7-15CD-CC9E-1605ED61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F58B3-4B5B-71AA-4FAB-C6279398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3D597-7DFC-9E66-6E20-8AD2C046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F0FF1-E689-357E-F44F-0E91918F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B0408-9567-FF6A-0350-B10E0F3D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90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57B8-127D-5CB6-05B5-3B9EF200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F20A5-AB1A-9A62-ED19-FAE7D0373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552C6-4648-8F28-E66B-A8DC9232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8AAF8-5B96-A167-4731-EDB6C093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7972-1409-CA30-33E2-8DCFBECD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205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B65F-9D97-1F49-727D-7CECA396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CD63A-842E-C829-C349-B7DA5EF18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D4F75-5275-B800-5C7E-5B54A1532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A059C-9DE5-B78A-C605-9680C20A2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467E8-F2F1-68D5-31C1-B92F72EE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10FC2-903E-5DCE-230D-3FDE91B5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305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90B7-740A-E9A7-D602-909ECBF3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5AE9D-81AA-471F-1E2C-BC2F2DDC5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F73B6-07D9-BCAA-5A5F-BD132F90B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E7F5A-4DC4-3BC7-BB20-9FB64F42B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43561C-D811-4E97-F4D1-E0B874547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CEE99B-FD8A-1266-F716-5F2C3404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64D899-7D57-8304-D94E-13EC34C1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1C3CD-99B8-30B2-2BA3-2FD2655C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47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9355-5DE6-78E5-34C4-0F30202E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6C2AB6-965C-212B-E4DF-462537F6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31036-B57D-C57F-9ACB-0908C6FD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51660-7903-41F5-BBDB-9F040DF0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192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2E30E-F170-3BE0-81A4-E80139A3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9798C-60BD-9EC0-0194-1A5A5336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FAB36-0BCE-6312-4ECB-9E905E4D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9131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E85C-21A2-292B-45AD-C9DCB75D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4581A-398F-0A23-95F2-D72A63AD7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F8AC2-54D2-4E17-D872-6B0EB8701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5EDCD-49BA-120E-D592-C7E06AC9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45BD4-862B-9B7B-D8BA-96C49F8F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7E4E1-E8A6-1560-002B-5C9559EE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9758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F3BEC-45B6-FF38-450A-2E517320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85FA5-DEF8-4CF0-08EE-C34E64209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15AEF-B63A-D1C2-4131-FBA7FA2F0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1A239-9327-8482-C9DA-FAB0E242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7CA57-D50D-A585-8524-4128FD2C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46FD7-4E21-4A83-BF75-C4496BF4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7240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08240-2F26-FA2B-0ECE-02BF1315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8BCB6-C1BF-C7C8-215E-8F3764608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55452-2877-C48B-D873-97E70D8BF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A9F07E-A2D4-42D7-B5CA-50A94C75EF50}" type="datetimeFigureOut">
              <a:rPr lang="ro-RO" smtClean="0"/>
              <a:t>27.06.2025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0738-FF8D-3DA7-964F-3EB969F01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AF694-AB03-1222-BA92-76555172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26834A-2FF4-445E-A0F2-161DAD2D834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7595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diagramLayout" Target="../diagrams/layout7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diagramData" Target="../diagrams/data7.xml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7.xml"/><Relationship Id="rId10" Type="http://schemas.openxmlformats.org/officeDocument/2006/relationships/image" Target="../media/image18.png"/><Relationship Id="rId4" Type="http://schemas.openxmlformats.org/officeDocument/2006/relationships/image" Target="../media/image36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diagramLayout" Target="../diagrams/layout8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diagramData" Target="../diagrams/data8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8.xml"/><Relationship Id="rId10" Type="http://schemas.openxmlformats.org/officeDocument/2006/relationships/image" Target="../media/image18.png"/><Relationship Id="rId4" Type="http://schemas.openxmlformats.org/officeDocument/2006/relationships/image" Target="../media/image36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diagramLayout" Target="../diagrams/layout9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diagramData" Target="../diagrams/data9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9.xml"/><Relationship Id="rId10" Type="http://schemas.openxmlformats.org/officeDocument/2006/relationships/image" Target="../media/image18.png"/><Relationship Id="rId4" Type="http://schemas.openxmlformats.org/officeDocument/2006/relationships/image" Target="../media/image36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36.sv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36.sv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image" Target="../media/image11.png"/><Relationship Id="rId21" Type="http://schemas.microsoft.com/office/2007/relationships/diagramDrawing" Target="../diagrams/drawing11.xml"/><Relationship Id="rId7" Type="http://schemas.openxmlformats.org/officeDocument/2006/relationships/image" Target="../media/image15.png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notesSlide" Target="../notesSlides/notesSlide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diagramColors" Target="../diagrams/colors10.xml"/><Relationship Id="rId10" Type="http://schemas.openxmlformats.org/officeDocument/2006/relationships/image" Target="../media/image18.png"/><Relationship Id="rId19" Type="http://schemas.openxmlformats.org/officeDocument/2006/relationships/diagramQuickStyle" Target="../diagrams/quickStyle11.xml"/><Relationship Id="rId4" Type="http://schemas.openxmlformats.org/officeDocument/2006/relationships/image" Target="../media/image36.svg"/><Relationship Id="rId9" Type="http://schemas.openxmlformats.org/officeDocument/2006/relationships/image" Target="../media/image17.png"/><Relationship Id="rId1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diagramLayout" Target="../diagrams/layou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diagramData" Target="../diagrams/data1.xml"/><Relationship Id="rId5" Type="http://schemas.openxmlformats.org/officeDocument/2006/relationships/image" Target="../media/image14.svg"/><Relationship Id="rId15" Type="http://schemas.microsoft.com/office/2007/relationships/diagramDrawing" Target="../diagrams/drawing1.xml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36.svg"/><Relationship Id="rId7" Type="http://schemas.openxmlformats.org/officeDocument/2006/relationships/image" Target="../media/image38.svg"/><Relationship Id="rId12" Type="http://schemas.openxmlformats.org/officeDocument/2006/relationships/diagramLayout" Target="../diagrams/layou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diagramData" Target="../diagrams/data2.xml"/><Relationship Id="rId5" Type="http://schemas.openxmlformats.org/officeDocument/2006/relationships/image" Target="../media/image37.svg"/><Relationship Id="rId15" Type="http://schemas.microsoft.com/office/2007/relationships/diagramDrawing" Target="../diagrams/drawing2.xml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36.svg"/><Relationship Id="rId7" Type="http://schemas.openxmlformats.org/officeDocument/2006/relationships/image" Target="../media/image38.svg"/><Relationship Id="rId12" Type="http://schemas.openxmlformats.org/officeDocument/2006/relationships/diagramLayout" Target="../diagrams/layou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diagramData" Target="../diagrams/data3.xml"/><Relationship Id="rId5" Type="http://schemas.openxmlformats.org/officeDocument/2006/relationships/image" Target="../media/image37.svg"/><Relationship Id="rId15" Type="http://schemas.microsoft.com/office/2007/relationships/diagramDrawing" Target="../diagrams/drawing3.xml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36.svg"/><Relationship Id="rId7" Type="http://schemas.openxmlformats.org/officeDocument/2006/relationships/image" Target="../media/image38.svg"/><Relationship Id="rId12" Type="http://schemas.openxmlformats.org/officeDocument/2006/relationships/diagramLayout" Target="../diagrams/layou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diagramData" Target="../diagrams/data4.xml"/><Relationship Id="rId5" Type="http://schemas.openxmlformats.org/officeDocument/2006/relationships/image" Target="../media/image37.svg"/><Relationship Id="rId15" Type="http://schemas.microsoft.com/office/2007/relationships/diagramDrawing" Target="../diagrams/drawing4.xml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diagramQuickStyle" Target="../diagrams/quickStyle5.xml"/><Relationship Id="rId3" Type="http://schemas.openxmlformats.org/officeDocument/2006/relationships/image" Target="../media/image36.svg"/><Relationship Id="rId7" Type="http://schemas.openxmlformats.org/officeDocument/2006/relationships/image" Target="../media/image38.svg"/><Relationship Id="rId12" Type="http://schemas.openxmlformats.org/officeDocument/2006/relationships/diagramLayout" Target="../diagrams/layou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diagramData" Target="../diagrams/data5.xml"/><Relationship Id="rId5" Type="http://schemas.openxmlformats.org/officeDocument/2006/relationships/image" Target="../media/image37.svg"/><Relationship Id="rId15" Type="http://schemas.microsoft.com/office/2007/relationships/diagramDrawing" Target="../diagrams/drawing5.xml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36.svg"/><Relationship Id="rId7" Type="http://schemas.openxmlformats.org/officeDocument/2006/relationships/image" Target="../media/image38.svg"/><Relationship Id="rId12" Type="http://schemas.openxmlformats.org/officeDocument/2006/relationships/diagramLayout" Target="../diagrams/layout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diagramData" Target="../diagrams/data6.xml"/><Relationship Id="rId5" Type="http://schemas.openxmlformats.org/officeDocument/2006/relationships/image" Target="../media/image37.svg"/><Relationship Id="rId15" Type="http://schemas.microsoft.com/office/2007/relationships/diagramDrawing" Target="../diagrams/drawing6.xml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36.sv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36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0855577" y="5621665"/>
            <a:ext cx="915928" cy="1550220"/>
            <a:chOff x="0" y="0"/>
            <a:chExt cx="1595120" cy="26997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5120" cy="2699761"/>
            </a:xfrm>
            <a:custGeom>
              <a:avLst/>
              <a:gdLst/>
              <a:ahLst/>
              <a:cxnLst/>
              <a:rect l="l" t="t" r="r" b="b"/>
              <a:pathLst>
                <a:path w="1595120" h="2699761">
                  <a:moveTo>
                    <a:pt x="0" y="459740"/>
                  </a:moveTo>
                  <a:lnTo>
                    <a:pt x="0" y="2238751"/>
                  </a:lnTo>
                  <a:lnTo>
                    <a:pt x="797560" y="2699761"/>
                  </a:lnTo>
                  <a:lnTo>
                    <a:pt x="1595120" y="2238751"/>
                  </a:lnTo>
                  <a:lnTo>
                    <a:pt x="1595120" y="45974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38B6FF">
                <a:alpha val="50980"/>
              </a:srgbClr>
            </a:solidFill>
          </p:spPr>
          <p:txBody>
            <a:bodyPr/>
            <a:lstStyle/>
            <a:p>
              <a:endParaRPr lang="ro-RO" sz="1200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11272322" y="5676216"/>
            <a:ext cx="915928" cy="1447640"/>
            <a:chOff x="0" y="0"/>
            <a:chExt cx="1595120" cy="25211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95120" cy="2521115"/>
            </a:xfrm>
            <a:custGeom>
              <a:avLst/>
              <a:gdLst/>
              <a:ahLst/>
              <a:cxnLst/>
              <a:rect l="l" t="t" r="r" b="b"/>
              <a:pathLst>
                <a:path w="1595120" h="2521115">
                  <a:moveTo>
                    <a:pt x="0" y="459740"/>
                  </a:moveTo>
                  <a:lnTo>
                    <a:pt x="0" y="2060105"/>
                  </a:lnTo>
                  <a:lnTo>
                    <a:pt x="797560" y="2521115"/>
                  </a:lnTo>
                  <a:lnTo>
                    <a:pt x="1595120" y="2060105"/>
                  </a:lnTo>
                  <a:lnTo>
                    <a:pt x="1595120" y="45974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014890"/>
            </a:solidFill>
          </p:spPr>
          <p:txBody>
            <a:bodyPr/>
            <a:lstStyle/>
            <a:p>
              <a:endParaRPr lang="ro-RO" sz="1200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0865865" y="4689319"/>
            <a:ext cx="915928" cy="1589579"/>
            <a:chOff x="0" y="0"/>
            <a:chExt cx="1595120" cy="27683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95120" cy="2768306"/>
            </a:xfrm>
            <a:custGeom>
              <a:avLst/>
              <a:gdLst/>
              <a:ahLst/>
              <a:cxnLst/>
              <a:rect l="l" t="t" r="r" b="b"/>
              <a:pathLst>
                <a:path w="1595120" h="2768306">
                  <a:moveTo>
                    <a:pt x="0" y="459740"/>
                  </a:moveTo>
                  <a:lnTo>
                    <a:pt x="0" y="2307296"/>
                  </a:lnTo>
                  <a:lnTo>
                    <a:pt x="797560" y="2768306"/>
                  </a:lnTo>
                  <a:lnTo>
                    <a:pt x="1595120" y="2307296"/>
                  </a:lnTo>
                  <a:lnTo>
                    <a:pt x="1595120" y="45974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38B6FF">
                <a:alpha val="58824"/>
              </a:srgbClr>
            </a:solidFill>
          </p:spPr>
          <p:txBody>
            <a:bodyPr/>
            <a:lstStyle/>
            <a:p>
              <a:endParaRPr lang="ro-RO"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748101" y="2056198"/>
            <a:ext cx="5986699" cy="2589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6"/>
              </a:lnSpc>
            </a:pPr>
            <a:r>
              <a:rPr lang="ro-RO" sz="2338" b="1" dirty="0">
                <a:solidFill>
                  <a:srgbClr val="0148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Conferința de lansare a proiectului</a:t>
            </a:r>
          </a:p>
          <a:p>
            <a:pPr algn="ctr">
              <a:lnSpc>
                <a:spcPts val="2946"/>
              </a:lnSpc>
            </a:pPr>
            <a:r>
              <a:rPr lang="ro-RO" sz="2338" b="1" dirty="0">
                <a:solidFill>
                  <a:srgbClr val="0148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”Instruire orizontală pentru personalul din sistemul de coordonare, gestionare și control”</a:t>
            </a:r>
          </a:p>
          <a:p>
            <a:pPr algn="ctr">
              <a:lnSpc>
                <a:spcPts val="2946"/>
              </a:lnSpc>
            </a:pPr>
            <a:r>
              <a:rPr lang="ro-RO" sz="2338" b="1" dirty="0">
                <a:solidFill>
                  <a:srgbClr val="0148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Cod proiect 2.018</a:t>
            </a:r>
          </a:p>
          <a:p>
            <a:pPr algn="ctr">
              <a:lnSpc>
                <a:spcPts val="2946"/>
              </a:lnSpc>
            </a:pPr>
            <a:r>
              <a:rPr lang="ro-RO" sz="2338" b="1" dirty="0">
                <a:solidFill>
                  <a:srgbClr val="01489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Beneficiar ANFP</a:t>
            </a:r>
          </a:p>
          <a:p>
            <a:pPr algn="ctr">
              <a:lnSpc>
                <a:spcPts val="2946"/>
              </a:lnSpc>
            </a:pPr>
            <a:endParaRPr lang="ro-RO" sz="2338" b="1" dirty="0">
              <a:solidFill>
                <a:srgbClr val="01489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2946"/>
              </a:lnSpc>
            </a:pPr>
            <a:endParaRPr lang="ro-RO" sz="2338" b="1" dirty="0">
              <a:solidFill>
                <a:srgbClr val="01489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5400000">
            <a:off x="11286949" y="4745661"/>
            <a:ext cx="915928" cy="1476894"/>
            <a:chOff x="0" y="0"/>
            <a:chExt cx="1595120" cy="25720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95120" cy="2572062"/>
            </a:xfrm>
            <a:custGeom>
              <a:avLst/>
              <a:gdLst/>
              <a:ahLst/>
              <a:cxnLst/>
              <a:rect l="l" t="t" r="r" b="b"/>
              <a:pathLst>
                <a:path w="1595120" h="2572062">
                  <a:moveTo>
                    <a:pt x="0" y="459740"/>
                  </a:moveTo>
                  <a:lnTo>
                    <a:pt x="0" y="2111052"/>
                  </a:lnTo>
                  <a:lnTo>
                    <a:pt x="797560" y="2572062"/>
                  </a:lnTo>
                  <a:lnTo>
                    <a:pt x="1595120" y="2111052"/>
                  </a:lnTo>
                  <a:lnTo>
                    <a:pt x="1595120" y="459740"/>
                  </a:lnTo>
                  <a:lnTo>
                    <a:pt x="797560" y="0"/>
                  </a:lnTo>
                  <a:close/>
                </a:path>
              </a:pathLst>
            </a:custGeom>
            <a:solidFill>
              <a:srgbClr val="014890"/>
            </a:solidFill>
          </p:spPr>
          <p:txBody>
            <a:bodyPr/>
            <a:lstStyle/>
            <a:p>
              <a:endParaRPr lang="ro-RO"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" y="1655331"/>
            <a:ext cx="5209755" cy="5313320"/>
            <a:chOff x="0" y="0"/>
            <a:chExt cx="10419511" cy="1062664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l="20979" r="13571"/>
            <a:stretch>
              <a:fillRect/>
            </a:stretch>
          </p:blipFill>
          <p:spPr>
            <a:xfrm>
              <a:off x="0" y="0"/>
              <a:ext cx="10419511" cy="10626640"/>
            </a:xfrm>
            <a:prstGeom prst="rect">
              <a:avLst/>
            </a:prstGeom>
          </p:spPr>
        </p:pic>
      </p:grpSp>
      <p:sp>
        <p:nvSpPr>
          <p:cNvPr id="13" name="Freeform 13"/>
          <p:cNvSpPr/>
          <p:nvPr/>
        </p:nvSpPr>
        <p:spPr>
          <a:xfrm rot="-5400000">
            <a:off x="5829300" y="-4677931"/>
            <a:ext cx="533400" cy="12192000"/>
          </a:xfrm>
          <a:custGeom>
            <a:avLst/>
            <a:gdLst/>
            <a:ahLst/>
            <a:cxnLst/>
            <a:rect l="l" t="t" r="r" b="b"/>
            <a:pathLst>
              <a:path w="800100" h="18288000">
                <a:moveTo>
                  <a:pt x="0" y="0"/>
                </a:moveTo>
                <a:lnTo>
                  <a:pt x="800100" y="0"/>
                </a:lnTo>
                <a:lnTo>
                  <a:pt x="8001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 sz="1200"/>
          </a:p>
        </p:txBody>
      </p:sp>
      <p:sp>
        <p:nvSpPr>
          <p:cNvPr id="14" name="Freeform 14"/>
          <p:cNvSpPr/>
          <p:nvPr/>
        </p:nvSpPr>
        <p:spPr>
          <a:xfrm>
            <a:off x="685800" y="220989"/>
            <a:ext cx="3418346" cy="716428"/>
          </a:xfrm>
          <a:custGeom>
            <a:avLst/>
            <a:gdLst/>
            <a:ahLst/>
            <a:cxnLst/>
            <a:rect l="l" t="t" r="r" b="b"/>
            <a:pathLst>
              <a:path w="5127519" h="1074642">
                <a:moveTo>
                  <a:pt x="0" y="0"/>
                </a:moveTo>
                <a:lnTo>
                  <a:pt x="5127519" y="0"/>
                </a:lnTo>
                <a:lnTo>
                  <a:pt x="5127519" y="1074642"/>
                </a:lnTo>
                <a:lnTo>
                  <a:pt x="0" y="1074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o-RO" sz="1200"/>
          </a:p>
        </p:txBody>
      </p:sp>
      <p:sp>
        <p:nvSpPr>
          <p:cNvPr id="15" name="Freeform 15"/>
          <p:cNvSpPr/>
          <p:nvPr/>
        </p:nvSpPr>
        <p:spPr>
          <a:xfrm>
            <a:off x="6107365" y="220989"/>
            <a:ext cx="716428" cy="716428"/>
          </a:xfrm>
          <a:custGeom>
            <a:avLst/>
            <a:gdLst/>
            <a:ahLst/>
            <a:cxnLst/>
            <a:rect l="l" t="t" r="r" b="b"/>
            <a:pathLst>
              <a:path w="1074642" h="1074642">
                <a:moveTo>
                  <a:pt x="0" y="0"/>
                </a:moveTo>
                <a:lnTo>
                  <a:pt x="1074643" y="0"/>
                </a:lnTo>
                <a:lnTo>
                  <a:pt x="1074643" y="1074642"/>
                </a:lnTo>
                <a:lnTo>
                  <a:pt x="0" y="10746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o-RO" sz="1200"/>
          </a:p>
        </p:txBody>
      </p:sp>
      <p:sp>
        <p:nvSpPr>
          <p:cNvPr id="16" name="Freeform 16"/>
          <p:cNvSpPr/>
          <p:nvPr/>
        </p:nvSpPr>
        <p:spPr>
          <a:xfrm>
            <a:off x="9992016" y="220989"/>
            <a:ext cx="1514185" cy="698002"/>
          </a:xfrm>
          <a:custGeom>
            <a:avLst/>
            <a:gdLst/>
            <a:ahLst/>
            <a:cxnLst/>
            <a:rect l="l" t="t" r="r" b="b"/>
            <a:pathLst>
              <a:path w="2271277" h="1047003">
                <a:moveTo>
                  <a:pt x="0" y="0"/>
                </a:moveTo>
                <a:lnTo>
                  <a:pt x="2271277" y="0"/>
                </a:lnTo>
                <a:lnTo>
                  <a:pt x="2271277" y="1047003"/>
                </a:lnTo>
                <a:lnTo>
                  <a:pt x="0" y="10470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ro-RO" sz="1200"/>
          </a:p>
        </p:txBody>
      </p:sp>
      <p:grpSp>
        <p:nvGrpSpPr>
          <p:cNvPr id="17" name="Group 17"/>
          <p:cNvGrpSpPr/>
          <p:nvPr/>
        </p:nvGrpSpPr>
        <p:grpSpPr>
          <a:xfrm>
            <a:off x="5748101" y="6028603"/>
            <a:ext cx="2428734" cy="508690"/>
            <a:chOff x="0" y="0"/>
            <a:chExt cx="4857468" cy="10173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6986" cy="456986"/>
            </a:xfrm>
            <a:custGeom>
              <a:avLst/>
              <a:gdLst/>
              <a:ahLst/>
              <a:cxnLst/>
              <a:rect l="l" t="t" r="r" b="b"/>
              <a:pathLst>
                <a:path w="456986" h="456986">
                  <a:moveTo>
                    <a:pt x="0" y="0"/>
                  </a:moveTo>
                  <a:lnTo>
                    <a:pt x="456986" y="0"/>
                  </a:lnTo>
                  <a:lnTo>
                    <a:pt x="456986" y="456986"/>
                  </a:lnTo>
                  <a:lnTo>
                    <a:pt x="0" y="456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85656" y="71312"/>
              <a:ext cx="4171812" cy="307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3"/>
                </a:lnSpc>
                <a:spcBef>
                  <a:spcPct val="0"/>
                </a:spcBef>
              </a:pPr>
              <a:r>
                <a:rPr lang="en-US" sz="1048">
                  <a:solidFill>
                    <a:srgbClr val="01489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secretariat.dgatmf@mfe.gov.ro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15483" y="565365"/>
              <a:ext cx="452015" cy="452015"/>
            </a:xfrm>
            <a:custGeom>
              <a:avLst/>
              <a:gdLst/>
              <a:ahLst/>
              <a:cxnLst/>
              <a:rect l="l" t="t" r="r" b="b"/>
              <a:pathLst>
                <a:path w="452015" h="452015">
                  <a:moveTo>
                    <a:pt x="0" y="0"/>
                  </a:moveTo>
                  <a:lnTo>
                    <a:pt x="452015" y="0"/>
                  </a:lnTo>
                  <a:lnTo>
                    <a:pt x="452015" y="452015"/>
                  </a:lnTo>
                  <a:lnTo>
                    <a:pt x="0" y="452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 sz="120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18528" y="627088"/>
              <a:ext cx="4138940" cy="282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44"/>
                </a:lnSpc>
                <a:spcBef>
                  <a:spcPct val="0"/>
                </a:spcBef>
              </a:pPr>
              <a:r>
                <a:rPr lang="en-US" sz="1040">
                  <a:solidFill>
                    <a:srgbClr val="01489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mfe.gov.ro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748101" y="5040069"/>
            <a:ext cx="2691049" cy="643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50"/>
              </a:lnSpc>
            </a:pPr>
            <a:r>
              <a:rPr lang="en-US" sz="1309" b="1" dirty="0">
                <a:solidFill>
                  <a:srgbClr val="38B6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BUCUREȘTI, </a:t>
            </a:r>
          </a:p>
          <a:p>
            <a:pPr>
              <a:lnSpc>
                <a:spcPts val="1650"/>
              </a:lnSpc>
            </a:pPr>
            <a:r>
              <a:rPr lang="en-US" sz="1309" b="1" dirty="0">
                <a:solidFill>
                  <a:srgbClr val="38B6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HOTEL </a:t>
            </a:r>
            <a:r>
              <a:rPr lang="ro-RO" sz="1309" b="1" dirty="0">
                <a:solidFill>
                  <a:srgbClr val="38B6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HILTON GARDEN INN </a:t>
            </a:r>
            <a:endParaRPr lang="en-US" sz="1309" b="1" dirty="0">
              <a:solidFill>
                <a:srgbClr val="38B6FF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>
              <a:lnSpc>
                <a:spcPts val="1650"/>
              </a:lnSpc>
            </a:pPr>
            <a:r>
              <a:rPr lang="en-US" sz="1309" b="1" dirty="0">
                <a:solidFill>
                  <a:srgbClr val="38B6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SALA </a:t>
            </a:r>
            <a:r>
              <a:rPr lang="ro-RO" sz="1309" b="1" dirty="0">
                <a:solidFill>
                  <a:srgbClr val="38B6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CIȘMIGIU</a:t>
            </a:r>
            <a:endParaRPr lang="en-US" sz="1309" b="1" dirty="0">
              <a:solidFill>
                <a:srgbClr val="38B6FF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85854-7435-0027-DAC8-6CEAB7F99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06CE6A2-FA9B-D7A8-9187-731FDDF5408B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D72F0003-D486-3FB3-1CED-0AF9CB2060A4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483EEABF-E104-06CF-069D-ADF35CE7CB25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AC0E39CE-325B-0FDE-56C2-6B2747D8FB04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75525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8136718A-C16F-8866-6D2F-12B470EA2AFE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1001C4F-4235-9EF2-D858-50A1F05ABC73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215FA3-C126-9CDF-E2C3-F57E7C1C060E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FF21E4B-120D-77EB-6035-7FA00B42A22E}"/>
              </a:ext>
            </a:extLst>
          </p:cNvPr>
          <p:cNvSpPr txBox="1">
            <a:spLocks/>
          </p:cNvSpPr>
          <p:nvPr/>
        </p:nvSpPr>
        <p:spPr>
          <a:xfrm>
            <a:off x="470781" y="1810562"/>
            <a:ext cx="11543168" cy="4849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3600" dirty="0">
              <a:solidFill>
                <a:srgbClr val="0148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7ECB7B-DA7C-2243-FFA3-02DF02BAC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31" y="1200345"/>
            <a:ext cx="10827944" cy="576647"/>
          </a:xfrm>
        </p:spPr>
        <p:txBody>
          <a:bodyPr>
            <a:normAutofit/>
          </a:bodyPr>
          <a:lstStyle/>
          <a:p>
            <a:r>
              <a:rPr lang="ro-RO" sz="2700" b="1" dirty="0">
                <a:solidFill>
                  <a:srgbClr val="014890"/>
                </a:solidFill>
              </a:rPr>
              <a:t>Activități incluse în proiect - Acțiuni </a:t>
            </a:r>
            <a:r>
              <a:rPr lang="ro-RO" sz="2700" b="1" i="1" dirty="0">
                <a:solidFill>
                  <a:srgbClr val="014890"/>
                </a:solidFill>
              </a:rPr>
              <a:t>Foaia de parcurs </a:t>
            </a:r>
            <a:r>
              <a:rPr lang="ro-RO" sz="2700" b="1" dirty="0">
                <a:solidFill>
                  <a:srgbClr val="014890"/>
                </a:solidFill>
              </a:rPr>
              <a:t>finanțate din PoAT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F763BB71-D6F3-41EC-477D-D3E5B2B83B0B}"/>
              </a:ext>
            </a:extLst>
          </p:cNvPr>
          <p:cNvSpPr txBox="1">
            <a:spLocks/>
          </p:cNvSpPr>
          <p:nvPr/>
        </p:nvSpPr>
        <p:spPr>
          <a:xfrm>
            <a:off x="298764" y="1810562"/>
            <a:ext cx="11715185" cy="46595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2600" b="1" dirty="0">
                <a:solidFill>
                  <a:srgbClr val="014890"/>
                </a:solidFill>
              </a:rPr>
              <a:t>Obiectivul 2 SMC - Asigurarea conformității și eficienței proceselor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6C59ACF-1245-8BA1-13DF-212CEC9FD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707927"/>
              </p:ext>
            </p:extLst>
          </p:nvPr>
        </p:nvGraphicFramePr>
        <p:xfrm>
          <a:off x="241299" y="2184772"/>
          <a:ext cx="11632887" cy="4342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13748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9FBCE-42C1-F9DA-1B1F-D877EFB07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3ED1A11-9A30-D402-3C98-CE471258B749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9866A26F-B4DA-7FA5-8F71-B157B24D4B53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A908EF5D-E734-3A12-EA0C-0A9DBA2A8DB8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81E62814-9821-22C1-EFCA-EE804EFB7EA6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75525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28A2F914-A05D-EC40-945B-968C2A3A02B3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6A8CA6FC-EC1C-8B58-593D-936BBEC1AE9E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94E8324-B678-DF5B-18BA-C2D8CE13A9F5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1A747B8-7922-A5ED-B89B-CC3DA33A1FCF}"/>
              </a:ext>
            </a:extLst>
          </p:cNvPr>
          <p:cNvSpPr txBox="1">
            <a:spLocks/>
          </p:cNvSpPr>
          <p:nvPr/>
        </p:nvSpPr>
        <p:spPr>
          <a:xfrm>
            <a:off x="470781" y="1810562"/>
            <a:ext cx="11543168" cy="4849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3600" dirty="0">
              <a:solidFill>
                <a:srgbClr val="0148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CD5153-95C5-34CA-8F4B-D78C7EBAD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31" y="1263732"/>
            <a:ext cx="10827944" cy="484685"/>
          </a:xfrm>
        </p:spPr>
        <p:txBody>
          <a:bodyPr>
            <a:normAutofit/>
          </a:bodyPr>
          <a:lstStyle/>
          <a:p>
            <a:r>
              <a:rPr lang="ro-RO" sz="2400" b="1" dirty="0">
                <a:solidFill>
                  <a:srgbClr val="014890"/>
                </a:solidFill>
              </a:rPr>
              <a:t>Activități incluse în proiect - Acțiuni </a:t>
            </a:r>
            <a:r>
              <a:rPr lang="ro-RO" sz="2400" b="1" i="1" dirty="0">
                <a:solidFill>
                  <a:srgbClr val="014890"/>
                </a:solidFill>
              </a:rPr>
              <a:t>Foaia de parcurs </a:t>
            </a:r>
            <a:r>
              <a:rPr lang="ro-RO" sz="2400" b="1" dirty="0">
                <a:solidFill>
                  <a:srgbClr val="014890"/>
                </a:solidFill>
              </a:rPr>
              <a:t>finanțate din PoAT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5EC75F0C-E0C8-ED06-7998-2E49971DD21E}"/>
              </a:ext>
            </a:extLst>
          </p:cNvPr>
          <p:cNvSpPr txBox="1">
            <a:spLocks/>
          </p:cNvSpPr>
          <p:nvPr/>
        </p:nvSpPr>
        <p:spPr>
          <a:xfrm>
            <a:off x="298764" y="1810562"/>
            <a:ext cx="11715185" cy="46595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2200" b="1" dirty="0">
                <a:solidFill>
                  <a:srgbClr val="014890"/>
                </a:solidFill>
              </a:rPr>
              <a:t>Obiectivul 2 SMC - Asigurarea conformității și eficienței proceselor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739123A-9951-CCD0-E07C-DB6811FB7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4158032"/>
              </p:ext>
            </p:extLst>
          </p:nvPr>
        </p:nvGraphicFramePr>
        <p:xfrm>
          <a:off x="260349" y="2184772"/>
          <a:ext cx="11632887" cy="4342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21766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AE356-F02A-6F0B-F9B4-87865B382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7A8E767-F83B-3E61-908E-C3AC7D88DF50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48550914-6937-E7D1-38B1-28C9D344E442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272AAF83-9053-D4B7-06E9-43A8A74A667F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04B2F44B-9511-844A-6BA9-B719E8B15657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75525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93DA5133-7283-989C-8951-3F3555D7BE21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AA5E0FE-9103-A154-2FF2-2D67B8CB598C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D3067B0-7F34-E3F2-91DA-B1B5E2315F4D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161A334E-E5E2-862C-347B-EB10950E93CF}"/>
              </a:ext>
            </a:extLst>
          </p:cNvPr>
          <p:cNvSpPr txBox="1">
            <a:spLocks/>
          </p:cNvSpPr>
          <p:nvPr/>
        </p:nvSpPr>
        <p:spPr>
          <a:xfrm>
            <a:off x="470781" y="1810562"/>
            <a:ext cx="11543168" cy="4849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3600" dirty="0">
              <a:solidFill>
                <a:srgbClr val="0148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8FF3F11-09A5-857E-0D23-A4ED806A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31" y="1263732"/>
            <a:ext cx="10827944" cy="484685"/>
          </a:xfrm>
        </p:spPr>
        <p:txBody>
          <a:bodyPr>
            <a:normAutofit/>
          </a:bodyPr>
          <a:lstStyle/>
          <a:p>
            <a:r>
              <a:rPr lang="ro-RO" sz="2400" b="1" dirty="0">
                <a:solidFill>
                  <a:srgbClr val="014890"/>
                </a:solidFill>
              </a:rPr>
              <a:t>Activități incluse în proiect - Acțiuni </a:t>
            </a:r>
            <a:r>
              <a:rPr lang="ro-RO" sz="2400" b="1" i="1" dirty="0">
                <a:solidFill>
                  <a:srgbClr val="014890"/>
                </a:solidFill>
              </a:rPr>
              <a:t>Foaia de parcurs </a:t>
            </a:r>
            <a:r>
              <a:rPr lang="ro-RO" sz="2400" b="1" dirty="0">
                <a:solidFill>
                  <a:srgbClr val="014890"/>
                </a:solidFill>
              </a:rPr>
              <a:t>finanțate din PoAT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2DC2089A-43AD-E79F-9FB0-69D001761226}"/>
              </a:ext>
            </a:extLst>
          </p:cNvPr>
          <p:cNvSpPr txBox="1">
            <a:spLocks/>
          </p:cNvSpPr>
          <p:nvPr/>
        </p:nvSpPr>
        <p:spPr>
          <a:xfrm>
            <a:off x="337431" y="1826754"/>
            <a:ext cx="11715185" cy="46595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sz="2200" b="1" dirty="0">
                <a:solidFill>
                  <a:srgbClr val="014890"/>
                </a:solidFill>
              </a:rPr>
              <a:t>Obiectivul 4 SMC - Creșterea capacității de implementare a principiilor și mecanismelor orizontale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E271CCD-13D1-705B-F763-81FE590C7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910572"/>
              </p:ext>
            </p:extLst>
          </p:nvPr>
        </p:nvGraphicFramePr>
        <p:xfrm>
          <a:off x="184149" y="2476500"/>
          <a:ext cx="11715185" cy="3661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54283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B6D04-72C2-B426-D705-DCDA21AD1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B08CAF-F5A9-389B-F1B9-BAA5B5CFDEA3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DE46CF85-970D-5604-7A42-89A39FC7561D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6750CD6D-1637-A2DB-2823-AB728D16B7B5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9839A6BC-07E6-A551-D15F-69F78BD4391B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75525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8A17EE42-574D-102A-7369-D598A40917B2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32D5C47-99B3-9F96-AAF7-54330DCA4BA6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AC1E7A1-169C-B3C0-AFC3-C9A2C0D9DE37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15AAAEA-B8CA-A530-6FB7-A0ADECEFBC91}"/>
              </a:ext>
            </a:extLst>
          </p:cNvPr>
          <p:cNvSpPr txBox="1">
            <a:spLocks/>
          </p:cNvSpPr>
          <p:nvPr/>
        </p:nvSpPr>
        <p:spPr>
          <a:xfrm>
            <a:off x="470781" y="1810562"/>
            <a:ext cx="11543168" cy="4849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3600" dirty="0">
              <a:solidFill>
                <a:srgbClr val="0148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F7D315-73CB-2B48-65E4-DFE714695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31" y="1209870"/>
            <a:ext cx="10827944" cy="576647"/>
          </a:xfrm>
        </p:spPr>
        <p:txBody>
          <a:bodyPr>
            <a:normAutofit fontScale="90000"/>
          </a:bodyPr>
          <a:lstStyle/>
          <a:p>
            <a:pPr algn="l"/>
            <a:r>
              <a:rPr lang="ro-RO" sz="2700" b="1" dirty="0">
                <a:solidFill>
                  <a:srgbClr val="014890"/>
                </a:solidFill>
              </a:rPr>
              <a:t>Rolul activităților de formare/instruire în implementarea Politicii de Coeziune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D636EDF8-FBD4-A4D4-0AF6-CF196EB4E483}"/>
              </a:ext>
            </a:extLst>
          </p:cNvPr>
          <p:cNvSpPr txBox="1">
            <a:spLocks/>
          </p:cNvSpPr>
          <p:nvPr/>
        </p:nvSpPr>
        <p:spPr>
          <a:xfrm>
            <a:off x="298764" y="1810562"/>
            <a:ext cx="11715185" cy="46595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ro-RO" sz="2000" dirty="0">
              <a:solidFill>
                <a:srgbClr val="014890"/>
              </a:solidFill>
            </a:endParaRPr>
          </a:p>
          <a:p>
            <a:pPr>
              <a:buFontTx/>
              <a:buChar char="-"/>
            </a:pPr>
            <a:endParaRPr lang="ro-RO" sz="2000" dirty="0">
              <a:solidFill>
                <a:srgbClr val="01489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8525A-4DB7-2ECD-CF9C-AE88E8A62CA7}"/>
              </a:ext>
            </a:extLst>
          </p:cNvPr>
          <p:cNvSpPr txBox="1"/>
          <p:nvPr/>
        </p:nvSpPr>
        <p:spPr>
          <a:xfrm>
            <a:off x="337430" y="1837130"/>
            <a:ext cx="11715185" cy="4837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o-RO" sz="2200" dirty="0">
                <a:solidFill>
                  <a:srgbClr val="014890"/>
                </a:solidFill>
              </a:rPr>
              <a:t>Nevoia de formare/instruire a fost identificată ca o măsură de întărire a capacității administrative, sens în care a fost inclusă în obiectivele SMC din </a:t>
            </a:r>
            <a:r>
              <a:rPr lang="ro-RO" sz="2200" i="1" dirty="0">
                <a:solidFill>
                  <a:srgbClr val="014890"/>
                </a:solidFill>
              </a:rPr>
              <a:t>Foaia de parcurs pentru consolidarea capacității administrative la nivel național, pentru perioada 2021-2027</a:t>
            </a:r>
            <a:endParaRPr lang="ro-RO" sz="2200" dirty="0">
              <a:solidFill>
                <a:srgbClr val="014890"/>
              </a:solidFill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o-RO" sz="2200" dirty="0">
                <a:solidFill>
                  <a:srgbClr val="014890"/>
                </a:solidFill>
              </a:rPr>
              <a:t>De ce este important proiectul ”Instruire orizontală pentru personalul din sistemul de coordonare, gestionare și control”?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o-RO" sz="2200" dirty="0">
                <a:solidFill>
                  <a:srgbClr val="014890"/>
                </a:solidFill>
              </a:rPr>
              <a:t>Se adresează personalului încadrat la nivelul structurilor SMC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o-RO" sz="2200" dirty="0">
                <a:solidFill>
                  <a:srgbClr val="014890"/>
                </a:solidFill>
              </a:rPr>
              <a:t>Principalele riscuri identificate în implementarea proiectelor vizează, în principal componenta de formare pe teme orizontale (ex. achiziții publice, ajutor de stat, nereguli, fraudă)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o-RO" sz="2200" dirty="0">
                <a:solidFill>
                  <a:srgbClr val="014890"/>
                </a:solidFill>
              </a:rPr>
              <a:t>Noile tipuri de instrumente/mecanisme/principii aplicabile perioadei de programare 2021-2027 (ex. DNSH, dezvoltare durabilă, folosirea instrumentelor IT și analiza datelor, schimbrile climatice etc)</a:t>
            </a:r>
          </a:p>
        </p:txBody>
      </p:sp>
    </p:spTree>
    <p:extLst>
      <p:ext uri="{BB962C8B-B14F-4D97-AF65-F5344CB8AC3E}">
        <p14:creationId xmlns:p14="http://schemas.microsoft.com/office/powerpoint/2010/main" val="410660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6030-4156-B108-9445-A8C9B3EF6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CE1A85-D478-908F-3123-14F51113298B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D8F4ADD3-6A60-3B58-AA75-29F0EB09D808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DBF066F4-D530-9FF4-A732-933F4285AD05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47B9B06A-9862-B4BF-EA43-81C09FC51AEB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75525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0D70B4DB-DCE3-308E-DE8D-8C6BDE8C53B4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F22008C-9F99-8BFF-1C9D-856FA43FEEF5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508C077-3BAC-44B4-3394-094B4AA4612C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FB6F3DE-791D-5727-A5BB-9C6E7C2A4043}"/>
              </a:ext>
            </a:extLst>
          </p:cNvPr>
          <p:cNvSpPr txBox="1">
            <a:spLocks/>
          </p:cNvSpPr>
          <p:nvPr/>
        </p:nvSpPr>
        <p:spPr>
          <a:xfrm>
            <a:off x="470781" y="1810562"/>
            <a:ext cx="11543168" cy="4849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3600" dirty="0">
              <a:solidFill>
                <a:srgbClr val="0148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6212EF-74D2-BB52-8E62-041C47E4D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" y="1186095"/>
            <a:ext cx="11749229" cy="624467"/>
          </a:xfrm>
        </p:spPr>
        <p:txBody>
          <a:bodyPr>
            <a:noAutofit/>
          </a:bodyPr>
          <a:lstStyle/>
          <a:p>
            <a:r>
              <a:rPr lang="ro-RO" sz="2400" b="1" dirty="0">
                <a:solidFill>
                  <a:srgbClr val="014890"/>
                </a:solidFill>
              </a:rPr>
              <a:t>Rolul Programului Asistență Tehnică 2021-2027  în dezvoltarea capacității administrative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416B2639-509C-8B42-5830-75AB1A4E7DE3}"/>
              </a:ext>
            </a:extLst>
          </p:cNvPr>
          <p:cNvSpPr txBox="1">
            <a:spLocks/>
          </p:cNvSpPr>
          <p:nvPr/>
        </p:nvSpPr>
        <p:spPr>
          <a:xfrm>
            <a:off x="298764" y="1982012"/>
            <a:ext cx="11715185" cy="457439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sz="2500" dirty="0">
                <a:solidFill>
                  <a:srgbClr val="014890"/>
                </a:solidFill>
              </a:rPr>
              <a:t>Analiza acțiunilor prevăzute în </a:t>
            </a:r>
            <a:r>
              <a:rPr lang="ro-RO" sz="2500" i="1" dirty="0">
                <a:solidFill>
                  <a:srgbClr val="014890"/>
                </a:solidFill>
              </a:rPr>
              <a:t>Foaia de parcurs pentru consolidarea capacității administrative la nivel național, în perioada 2021-2027</a:t>
            </a:r>
            <a:r>
              <a:rPr lang="ro-RO" sz="2500" dirty="0">
                <a:solidFill>
                  <a:srgbClr val="014890"/>
                </a:solidFill>
              </a:rPr>
              <a:t>, cu finanțare PoAT 2021-2027 a arătat faptul că </a:t>
            </a:r>
            <a:r>
              <a:rPr lang="ro-RO" sz="2500" b="1" dirty="0">
                <a:solidFill>
                  <a:srgbClr val="014890"/>
                </a:solidFill>
              </a:rPr>
              <a:t>este nevoie în continuare de sprijin pentru consolidarea capacității administrative </a:t>
            </a:r>
            <a:r>
              <a:rPr lang="ro-RO" sz="2500" dirty="0">
                <a:solidFill>
                  <a:srgbClr val="014890"/>
                </a:solidFill>
              </a:rPr>
              <a:t>la nivelul structurilor implicate în implementarea Politicii de Coeziune</a:t>
            </a:r>
          </a:p>
          <a:p>
            <a:pPr algn="just"/>
            <a:r>
              <a:rPr lang="ro-RO" sz="2500" b="1" dirty="0">
                <a:solidFill>
                  <a:srgbClr val="014890"/>
                </a:solidFill>
              </a:rPr>
              <a:t>Capacitatea administrativă </a:t>
            </a:r>
            <a:r>
              <a:rPr lang="ro-RO" sz="2500" dirty="0">
                <a:solidFill>
                  <a:srgbClr val="014890"/>
                </a:solidFill>
              </a:rPr>
              <a:t>la nivel național trebuie </a:t>
            </a:r>
            <a:r>
              <a:rPr lang="ro-RO" sz="2500" b="1" dirty="0">
                <a:solidFill>
                  <a:srgbClr val="014890"/>
                </a:solidFill>
              </a:rPr>
              <a:t>să se adapteze permanent modificărilor și nevoilor</a:t>
            </a:r>
            <a:r>
              <a:rPr lang="ro-RO" sz="2500" dirty="0">
                <a:solidFill>
                  <a:srgbClr val="014890"/>
                </a:solidFill>
              </a:rPr>
              <a:t> aduse de noutățile instituționale sau legislative care pot afecta funcționarea acesteia, și din acest motiv </a:t>
            </a:r>
            <a:r>
              <a:rPr lang="ro-RO" sz="2500" b="1" dirty="0">
                <a:solidFill>
                  <a:srgbClr val="014890"/>
                </a:solidFill>
              </a:rPr>
              <a:t>sprijinul acordat prin PoAT 2021-2027 </a:t>
            </a:r>
            <a:r>
              <a:rPr lang="ro-RO" sz="2500" dirty="0">
                <a:solidFill>
                  <a:srgbClr val="014890"/>
                </a:solidFill>
              </a:rPr>
              <a:t>reprezintă un </a:t>
            </a:r>
            <a:r>
              <a:rPr lang="ro-RO" sz="2500" b="1" dirty="0">
                <a:solidFill>
                  <a:srgbClr val="014890"/>
                </a:solidFill>
              </a:rPr>
              <a:t>element esențial în implementarea Politicii de Coeziune</a:t>
            </a:r>
          </a:p>
          <a:p>
            <a:pPr algn="just"/>
            <a:r>
              <a:rPr lang="ro-RO" sz="2500" dirty="0">
                <a:solidFill>
                  <a:srgbClr val="014890"/>
                </a:solidFill>
              </a:rPr>
              <a:t>Capacitatea administrativă nu trebuie înțeleasă doar la nivelul structurilor din cadrul SMC. Acest lucru este aplicabil și beneficiarilor de fonduri și actorilor implicați indirect în implementarea/sprijinirea proiectelor (ex. instituții publice centrale la nivelul cărora se elaborează strategii/analize/ghiduri care au un impact sau condiționează implementarea proiectelor). </a:t>
            </a:r>
          </a:p>
          <a:p>
            <a:pPr algn="just">
              <a:buFontTx/>
              <a:buChar char="-"/>
            </a:pPr>
            <a:endParaRPr lang="ro-RO" sz="2000" dirty="0">
              <a:solidFill>
                <a:srgbClr val="014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3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07719-8E7C-116C-3929-1C6152EA2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037FFFD-22A1-CB93-B2AB-BA178207CAC5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1F505C9D-AAA8-E5D0-E5AE-F6B966332767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15BFD027-AEAB-483A-47CA-4AFD13D019AA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05B49177-7C45-39B9-D527-C2723CF4F23F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75525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64B6789-F2A3-48A1-FE00-D2FA0004A9E6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DD99970-DFDF-DAB9-CFB9-F350E36F457D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6679E6D-5D8F-735C-C229-49D43AB4F7B5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EAA8340-266F-1E03-7EE1-A91868099D2B}"/>
              </a:ext>
            </a:extLst>
          </p:cNvPr>
          <p:cNvSpPr txBox="1">
            <a:spLocks/>
          </p:cNvSpPr>
          <p:nvPr/>
        </p:nvSpPr>
        <p:spPr>
          <a:xfrm>
            <a:off x="642984" y="1738138"/>
            <a:ext cx="7940774" cy="10765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3600" dirty="0">
              <a:solidFill>
                <a:srgbClr val="0148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D739081-774E-4420-89BD-5D10C465240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3821117"/>
              </p:ext>
            </p:extLst>
          </p:nvPr>
        </p:nvGraphicFramePr>
        <p:xfrm>
          <a:off x="5867400" y="1863724"/>
          <a:ext cx="5505450" cy="476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D74D6652-9C12-D651-4ABA-E7726042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189850"/>
            <a:ext cx="10515600" cy="815163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800" b="1" dirty="0">
                <a:solidFill>
                  <a:srgbClr val="014890"/>
                </a:solidFill>
              </a:rPr>
              <a:t>Foaia de parcurs pentru consolidarea capacității administrative la nivel național, în perioada 2021-2027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43C4C025-E943-40EE-9AC5-3A66987ECD0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3984517"/>
              </p:ext>
            </p:extLst>
          </p:nvPr>
        </p:nvGraphicFramePr>
        <p:xfrm>
          <a:off x="838200" y="19018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88123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72AC8-EF65-AE8F-DC62-56E11C391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88F860-1E93-FC37-1532-0D33506087D5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F8305DD4-4659-0181-6701-7A5258C401D4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5098822B-9202-E98F-0C0E-14B793903FE0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95A1F181-D91B-66EB-0093-06398B058E89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75525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EF7CD2D7-18AA-CB0E-B071-66499BB3A463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7CCC675-5B48-9D87-0EE5-64B64FD8B996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6415DC2-231B-6945-148C-43E2BE88BB40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F159919E-EA1A-4379-B122-D7C5DF0BB3E6}"/>
              </a:ext>
            </a:extLst>
          </p:cNvPr>
          <p:cNvSpPr txBox="1">
            <a:spLocks/>
          </p:cNvSpPr>
          <p:nvPr/>
        </p:nvSpPr>
        <p:spPr>
          <a:xfrm>
            <a:off x="642984" y="1738138"/>
            <a:ext cx="7940774" cy="10765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3600" dirty="0">
              <a:solidFill>
                <a:srgbClr val="0148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68CAFD8-E0A2-3EC9-A2B4-DD16B481D1AB}"/>
              </a:ext>
            </a:extLst>
          </p:cNvPr>
          <p:cNvSpPr txBox="1">
            <a:spLocks/>
          </p:cNvSpPr>
          <p:nvPr/>
        </p:nvSpPr>
        <p:spPr>
          <a:xfrm>
            <a:off x="1363537" y="2899265"/>
            <a:ext cx="4156038" cy="18879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o-RO" sz="2000" dirty="0">
              <a:solidFill>
                <a:srgbClr val="01489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2DEA07-049D-6C82-6828-1A2F1BE25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893"/>
            <a:ext cx="10515600" cy="598491"/>
          </a:xfrm>
        </p:spPr>
        <p:txBody>
          <a:bodyPr>
            <a:normAutofit fontScale="90000"/>
          </a:bodyPr>
          <a:lstStyle/>
          <a:p>
            <a:r>
              <a:rPr lang="ro-RO" sz="2800" b="1" dirty="0">
                <a:solidFill>
                  <a:srgbClr val="014890"/>
                </a:solidFill>
              </a:rPr>
              <a:t>Structura Foii naționale pentru consolidarea capacității administrative</a:t>
            </a:r>
          </a:p>
        </p:txBody>
      </p:sp>
      <p:graphicFrame>
        <p:nvGraphicFramePr>
          <p:cNvPr id="24" name="Content Placeholder 23">
            <a:extLst>
              <a:ext uri="{FF2B5EF4-FFF2-40B4-BE49-F238E27FC236}">
                <a16:creationId xmlns:a16="http://schemas.microsoft.com/office/drawing/2014/main" id="{68D270CE-4104-8708-FB93-BC84E512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436191"/>
              </p:ext>
            </p:extLst>
          </p:nvPr>
        </p:nvGraphicFramePr>
        <p:xfrm>
          <a:off x="171449" y="1810459"/>
          <a:ext cx="11487151" cy="481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28712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C0975-45B7-E216-B2C9-CA335BD01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5F66AAE-C6B1-7852-3C74-3558F4B140FD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3BB3F0BD-EAE7-9F30-FC21-3931DDD0F1A0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8F1A6982-059A-0E75-B763-B4B8FA277081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3D216715-F820-E973-29EA-B6D05C422420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75525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9D6150E0-020C-7306-BE61-F6D21CE76FF9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8D8CE05-43CF-E5C8-D59A-C0020D6566B6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BB263B7-6350-E841-1EDA-43106D69D1CB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310BF4ED-E799-46B2-4A98-ED1D43DF42D5}"/>
              </a:ext>
            </a:extLst>
          </p:cNvPr>
          <p:cNvSpPr txBox="1">
            <a:spLocks/>
          </p:cNvSpPr>
          <p:nvPr/>
        </p:nvSpPr>
        <p:spPr>
          <a:xfrm>
            <a:off x="642984" y="1738138"/>
            <a:ext cx="7940774" cy="10765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3600" dirty="0">
              <a:solidFill>
                <a:srgbClr val="0148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1829A2B-D83A-7279-B167-8277C366A9AC}"/>
              </a:ext>
            </a:extLst>
          </p:cNvPr>
          <p:cNvSpPr txBox="1">
            <a:spLocks/>
          </p:cNvSpPr>
          <p:nvPr/>
        </p:nvSpPr>
        <p:spPr>
          <a:xfrm>
            <a:off x="1363537" y="2899265"/>
            <a:ext cx="4156038" cy="18879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o-RO" sz="2000" dirty="0">
              <a:solidFill>
                <a:srgbClr val="014890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DB5DAB5-6D2A-73AA-FDF0-665C36F2018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39447316"/>
              </p:ext>
            </p:extLst>
          </p:nvPr>
        </p:nvGraphicFramePr>
        <p:xfrm>
          <a:off x="838200" y="1457608"/>
          <a:ext cx="10710816" cy="504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65508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6A36F-0E9B-A35D-7505-683284B4A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662D07-0D0F-D7AF-8ED6-5905143845CB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86D06E2D-1960-4627-FDCE-2298F1B5D69E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DE69EB06-B92F-8A20-2A04-4134A90D24A0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8F3BE448-A719-1658-ADBB-C0923DC7CBB1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75525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5327F905-B709-553C-A45E-32FB23A2B941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40FBF11-4147-DF21-18F4-DF4923C4D234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13F6C40-7A91-38B2-F4C9-143794D37832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766D700-461D-0CC1-0E77-2B230D6D6971}"/>
              </a:ext>
            </a:extLst>
          </p:cNvPr>
          <p:cNvSpPr txBox="1">
            <a:spLocks/>
          </p:cNvSpPr>
          <p:nvPr/>
        </p:nvSpPr>
        <p:spPr>
          <a:xfrm>
            <a:off x="642984" y="1738138"/>
            <a:ext cx="7940774" cy="10765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3600" dirty="0">
              <a:solidFill>
                <a:srgbClr val="0148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72AD668-FBAD-8804-A8A6-AAD73312EFAD}"/>
              </a:ext>
            </a:extLst>
          </p:cNvPr>
          <p:cNvSpPr txBox="1">
            <a:spLocks/>
          </p:cNvSpPr>
          <p:nvPr/>
        </p:nvSpPr>
        <p:spPr>
          <a:xfrm>
            <a:off x="1363537" y="2899265"/>
            <a:ext cx="4156038" cy="18879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o-RO" sz="2000" dirty="0">
              <a:solidFill>
                <a:srgbClr val="01489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B05887-1D3C-EA46-D94F-07779EE41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893"/>
            <a:ext cx="10515600" cy="598491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rgbClr val="014890"/>
                </a:solidFill>
              </a:rPr>
              <a:t>Sistemul de Management și Control</a:t>
            </a:r>
          </a:p>
        </p:txBody>
      </p:sp>
      <p:graphicFrame>
        <p:nvGraphicFramePr>
          <p:cNvPr id="35" name="Content Placeholder 34">
            <a:extLst>
              <a:ext uri="{FF2B5EF4-FFF2-40B4-BE49-F238E27FC236}">
                <a16:creationId xmlns:a16="http://schemas.microsoft.com/office/drawing/2014/main" id="{163E09E9-C4BC-76BB-40CF-88077A9A9C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0817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63903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F16D5-7566-66BF-D3D8-8ED7A3D09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C9509A1-7742-4020-36F5-6979B596DD9F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17771C5B-656E-1743-D0E0-23A4FA32C361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1B5C3FD5-8DE9-B70B-93E7-DA22EBE7E55C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3386C670-3E95-A3AC-B258-6C81A06B2139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75525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5E60B792-FACA-9201-A86F-2755E9B45C18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5AF86E-9226-A795-B438-D00E4DF38EEB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4006306-C3AB-8156-BBBD-03B9E3B90B4E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5681C94-EC4F-C474-2347-D78091565013}"/>
              </a:ext>
            </a:extLst>
          </p:cNvPr>
          <p:cNvSpPr txBox="1">
            <a:spLocks/>
          </p:cNvSpPr>
          <p:nvPr/>
        </p:nvSpPr>
        <p:spPr>
          <a:xfrm>
            <a:off x="642984" y="1738138"/>
            <a:ext cx="7940774" cy="10765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3600" dirty="0">
              <a:solidFill>
                <a:srgbClr val="0148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11A228D-3392-CCE0-FAF6-CD8FC1BA3339}"/>
              </a:ext>
            </a:extLst>
          </p:cNvPr>
          <p:cNvSpPr txBox="1">
            <a:spLocks/>
          </p:cNvSpPr>
          <p:nvPr/>
        </p:nvSpPr>
        <p:spPr>
          <a:xfrm>
            <a:off x="1363537" y="2899265"/>
            <a:ext cx="4156038" cy="18879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o-RO" sz="2000" dirty="0">
              <a:solidFill>
                <a:srgbClr val="01489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16BDE9-F3A9-A859-A414-C9050E60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75" y="1328313"/>
            <a:ext cx="11167450" cy="676700"/>
          </a:xfrm>
        </p:spPr>
        <p:txBody>
          <a:bodyPr>
            <a:normAutofit fontScale="90000"/>
          </a:bodyPr>
          <a:lstStyle/>
          <a:p>
            <a:r>
              <a:rPr lang="ro-RO" sz="3200" b="1" dirty="0">
                <a:solidFill>
                  <a:srgbClr val="014890"/>
                </a:solidFill>
              </a:rPr>
              <a:t>Foaia națională pentru consolidarea capacității administrative,  în cifre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636FDDA-EF0E-D93C-820A-A0A44E255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721463"/>
              </p:ext>
            </p:extLst>
          </p:nvPr>
        </p:nvGraphicFramePr>
        <p:xfrm>
          <a:off x="1164125" y="1825624"/>
          <a:ext cx="10515600" cy="451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09555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B0609-3DF4-79B5-02B0-EE7FA0D93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6E8E450-5205-91C7-34C1-214319A0FFA0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92A784E2-7D0D-C70E-EB0B-326FCC18701F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1F15ADBB-B509-326E-2C6F-C0B53FD41829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3EFFB944-BE61-E0B5-F8BD-ED567A46DBC0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75525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923E4D3B-13C7-63BC-EF46-238F19358A73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F4E7AC8-660B-9924-ADB1-D6D3C0F40213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6446593-6263-30A5-E486-98884D27A469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BF363E05-AD5C-B50A-7AFF-87E94BBF9875}"/>
              </a:ext>
            </a:extLst>
          </p:cNvPr>
          <p:cNvSpPr txBox="1">
            <a:spLocks/>
          </p:cNvSpPr>
          <p:nvPr/>
        </p:nvSpPr>
        <p:spPr>
          <a:xfrm>
            <a:off x="642984" y="1738138"/>
            <a:ext cx="7940774" cy="10765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3600" dirty="0">
              <a:solidFill>
                <a:srgbClr val="0148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2910C1-11AD-FD22-3233-BC0513F97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226"/>
            <a:ext cx="10515600" cy="704556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rgbClr val="014890"/>
                </a:solidFill>
              </a:rPr>
              <a:t>Acțiuni finanțate din Programul Asistență Tehnică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61819D4D-5ACA-43DE-3C10-958BF50BE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60679" cy="4665710"/>
          </a:xfrm>
        </p:spPr>
        <p:txBody>
          <a:bodyPr>
            <a:normAutofit fontScale="92500" lnSpcReduction="10000"/>
          </a:bodyPr>
          <a:lstStyle/>
          <a:p>
            <a:r>
              <a:rPr lang="ro-RO" sz="2000" b="1" dirty="0">
                <a:solidFill>
                  <a:srgbClr val="38B6FF"/>
                </a:solidFill>
              </a:rPr>
              <a:t>8 acțiuni </a:t>
            </a:r>
            <a:r>
              <a:rPr lang="ro-RO" sz="2000" dirty="0">
                <a:solidFill>
                  <a:srgbClr val="38B6FF"/>
                </a:solidFill>
              </a:rPr>
              <a:t>aferente sectorului </a:t>
            </a:r>
            <a:r>
              <a:rPr lang="ro-RO" sz="2000" b="1" dirty="0">
                <a:solidFill>
                  <a:srgbClr val="38B6FF"/>
                </a:solidFill>
              </a:rPr>
              <a:t>Digitalizare&amp;CDI</a:t>
            </a:r>
          </a:p>
          <a:p>
            <a:r>
              <a:rPr lang="ro-RO" sz="2000" b="1" dirty="0">
                <a:solidFill>
                  <a:srgbClr val="38B6FF"/>
                </a:solidFill>
              </a:rPr>
              <a:t>5 acțiuni </a:t>
            </a:r>
            <a:r>
              <a:rPr lang="ro-RO" sz="2000" dirty="0">
                <a:solidFill>
                  <a:srgbClr val="38B6FF"/>
                </a:solidFill>
              </a:rPr>
              <a:t>aferente sectorului </a:t>
            </a:r>
            <a:r>
              <a:rPr lang="ro-RO" sz="2000" b="1" dirty="0">
                <a:solidFill>
                  <a:srgbClr val="38B6FF"/>
                </a:solidFill>
              </a:rPr>
              <a:t>Apă și Apă uzată</a:t>
            </a:r>
          </a:p>
          <a:p>
            <a:r>
              <a:rPr lang="ro-RO" sz="2000" b="1" dirty="0">
                <a:solidFill>
                  <a:srgbClr val="38B6FF"/>
                </a:solidFill>
              </a:rPr>
              <a:t>4 acțiuni </a:t>
            </a:r>
            <a:r>
              <a:rPr lang="ro-RO" sz="2000" dirty="0">
                <a:solidFill>
                  <a:srgbClr val="38B6FF"/>
                </a:solidFill>
              </a:rPr>
              <a:t>aferente sectorului </a:t>
            </a:r>
            <a:r>
              <a:rPr lang="ro-RO" sz="2000" b="1" dirty="0">
                <a:solidFill>
                  <a:srgbClr val="38B6FF"/>
                </a:solidFill>
              </a:rPr>
              <a:t>Deșeuri</a:t>
            </a:r>
          </a:p>
          <a:p>
            <a:r>
              <a:rPr lang="ro-RO" sz="2000" b="1" dirty="0">
                <a:solidFill>
                  <a:srgbClr val="38B6FF"/>
                </a:solidFill>
              </a:rPr>
              <a:t>3 acțiuni </a:t>
            </a:r>
            <a:r>
              <a:rPr lang="ro-RO" sz="2000" dirty="0">
                <a:solidFill>
                  <a:srgbClr val="38B6FF"/>
                </a:solidFill>
              </a:rPr>
              <a:t>aferente sectorului </a:t>
            </a:r>
            <a:r>
              <a:rPr lang="ro-RO" sz="2000" b="1" dirty="0">
                <a:solidFill>
                  <a:srgbClr val="38B6FF"/>
                </a:solidFill>
              </a:rPr>
              <a:t>Gestionarea riscurilor</a:t>
            </a:r>
          </a:p>
          <a:p>
            <a:r>
              <a:rPr lang="ro-RO" sz="2000" b="1" dirty="0">
                <a:solidFill>
                  <a:srgbClr val="38B6FF"/>
                </a:solidFill>
              </a:rPr>
              <a:t>4 acțiuni </a:t>
            </a:r>
            <a:r>
              <a:rPr lang="ro-RO" sz="2000" dirty="0">
                <a:solidFill>
                  <a:srgbClr val="38B6FF"/>
                </a:solidFill>
              </a:rPr>
              <a:t>aferente sectorului </a:t>
            </a:r>
            <a:r>
              <a:rPr lang="ro-RO" sz="2000" b="1" dirty="0">
                <a:solidFill>
                  <a:srgbClr val="38B6FF"/>
                </a:solidFill>
              </a:rPr>
              <a:t>Energie</a:t>
            </a:r>
          </a:p>
          <a:p>
            <a:r>
              <a:rPr lang="ro-RO" sz="2000" b="1" dirty="0">
                <a:solidFill>
                  <a:srgbClr val="38B6FF"/>
                </a:solidFill>
              </a:rPr>
              <a:t>3 acțiuni </a:t>
            </a:r>
            <a:r>
              <a:rPr lang="ro-RO" sz="2000" dirty="0">
                <a:solidFill>
                  <a:srgbClr val="38B6FF"/>
                </a:solidFill>
              </a:rPr>
              <a:t>aferente sectorului </a:t>
            </a:r>
            <a:r>
              <a:rPr lang="ro-RO" sz="2000" b="1" dirty="0">
                <a:solidFill>
                  <a:srgbClr val="38B6FF"/>
                </a:solidFill>
              </a:rPr>
              <a:t>Biodiversitate</a:t>
            </a:r>
          </a:p>
          <a:p>
            <a:r>
              <a:rPr lang="ro-RO" sz="2000" b="1" dirty="0">
                <a:solidFill>
                  <a:srgbClr val="38B6FF"/>
                </a:solidFill>
              </a:rPr>
              <a:t>5 acțiuni </a:t>
            </a:r>
            <a:r>
              <a:rPr lang="ro-RO" sz="2000" dirty="0">
                <a:solidFill>
                  <a:srgbClr val="38B6FF"/>
                </a:solidFill>
              </a:rPr>
              <a:t>aferente sectorului </a:t>
            </a:r>
            <a:r>
              <a:rPr lang="ro-RO" sz="2000" b="1" dirty="0">
                <a:solidFill>
                  <a:srgbClr val="38B6FF"/>
                </a:solidFill>
              </a:rPr>
              <a:t>Sănătate</a:t>
            </a:r>
          </a:p>
          <a:p>
            <a:r>
              <a:rPr lang="ro-RO" sz="2000" b="1" dirty="0">
                <a:solidFill>
                  <a:srgbClr val="38B6FF"/>
                </a:solidFill>
              </a:rPr>
              <a:t>6 acțiuni </a:t>
            </a:r>
            <a:r>
              <a:rPr lang="ro-RO" sz="2000" dirty="0">
                <a:solidFill>
                  <a:srgbClr val="38B6FF"/>
                </a:solidFill>
              </a:rPr>
              <a:t>aferente </a:t>
            </a:r>
            <a:r>
              <a:rPr lang="ro-RO" sz="2000" b="1" dirty="0">
                <a:solidFill>
                  <a:srgbClr val="38B6FF"/>
                </a:solidFill>
              </a:rPr>
              <a:t>O1 </a:t>
            </a:r>
            <a:r>
              <a:rPr lang="ro-RO" sz="2000" dirty="0">
                <a:solidFill>
                  <a:srgbClr val="38B6FF"/>
                </a:solidFill>
              </a:rPr>
              <a:t>din cadrul sectorului </a:t>
            </a:r>
            <a:r>
              <a:rPr lang="ro-RO" sz="2000" b="1" dirty="0">
                <a:solidFill>
                  <a:srgbClr val="38B6FF"/>
                </a:solidFill>
              </a:rPr>
              <a:t>SMC</a:t>
            </a:r>
          </a:p>
          <a:p>
            <a:r>
              <a:rPr lang="ro-RO" sz="2000" b="1" dirty="0">
                <a:solidFill>
                  <a:srgbClr val="38B6FF"/>
                </a:solidFill>
              </a:rPr>
              <a:t>24 de acțiuni </a:t>
            </a:r>
            <a:r>
              <a:rPr lang="ro-RO" sz="2000" dirty="0">
                <a:solidFill>
                  <a:srgbClr val="38B6FF"/>
                </a:solidFill>
              </a:rPr>
              <a:t>aferente</a:t>
            </a:r>
            <a:r>
              <a:rPr lang="ro-RO" sz="2000" b="1" dirty="0">
                <a:solidFill>
                  <a:srgbClr val="38B6FF"/>
                </a:solidFill>
              </a:rPr>
              <a:t> O2 </a:t>
            </a:r>
            <a:r>
              <a:rPr lang="ro-RO" sz="2000" dirty="0">
                <a:solidFill>
                  <a:srgbClr val="38B6FF"/>
                </a:solidFill>
              </a:rPr>
              <a:t>din cadrul sectorului </a:t>
            </a:r>
            <a:r>
              <a:rPr lang="ro-RO" sz="2000" b="1" dirty="0">
                <a:solidFill>
                  <a:srgbClr val="38B6FF"/>
                </a:solidFill>
              </a:rPr>
              <a:t>SMC</a:t>
            </a:r>
          </a:p>
          <a:p>
            <a:r>
              <a:rPr lang="ro-RO" sz="2000" b="1" dirty="0">
                <a:solidFill>
                  <a:srgbClr val="38B6FF"/>
                </a:solidFill>
              </a:rPr>
              <a:t>14 acțiuni </a:t>
            </a:r>
            <a:r>
              <a:rPr lang="ro-RO" sz="2000" dirty="0">
                <a:solidFill>
                  <a:srgbClr val="38B6FF"/>
                </a:solidFill>
              </a:rPr>
              <a:t>aferente</a:t>
            </a:r>
            <a:r>
              <a:rPr lang="ro-RO" sz="2000" b="1" dirty="0">
                <a:solidFill>
                  <a:srgbClr val="38B6FF"/>
                </a:solidFill>
              </a:rPr>
              <a:t> O3 </a:t>
            </a:r>
            <a:r>
              <a:rPr lang="ro-RO" sz="2000" dirty="0">
                <a:solidFill>
                  <a:srgbClr val="38B6FF"/>
                </a:solidFill>
              </a:rPr>
              <a:t>din cadrul sectorului </a:t>
            </a:r>
            <a:r>
              <a:rPr lang="ro-RO" sz="2000" b="1" dirty="0">
                <a:solidFill>
                  <a:srgbClr val="38B6FF"/>
                </a:solidFill>
              </a:rPr>
              <a:t>SMC</a:t>
            </a:r>
          </a:p>
          <a:p>
            <a:r>
              <a:rPr lang="ro-RO" sz="2000" b="1" dirty="0">
                <a:solidFill>
                  <a:srgbClr val="38B6FF"/>
                </a:solidFill>
              </a:rPr>
              <a:t>12 acțiuni </a:t>
            </a:r>
            <a:r>
              <a:rPr lang="ro-RO" sz="2000" dirty="0">
                <a:solidFill>
                  <a:srgbClr val="38B6FF"/>
                </a:solidFill>
              </a:rPr>
              <a:t>aferente</a:t>
            </a:r>
            <a:r>
              <a:rPr lang="ro-RO" sz="2000" b="1" dirty="0">
                <a:solidFill>
                  <a:srgbClr val="38B6FF"/>
                </a:solidFill>
              </a:rPr>
              <a:t> O4 </a:t>
            </a:r>
            <a:r>
              <a:rPr lang="ro-RO" sz="2000" dirty="0">
                <a:solidFill>
                  <a:srgbClr val="38B6FF"/>
                </a:solidFill>
              </a:rPr>
              <a:t>din cadrul sectorului </a:t>
            </a:r>
            <a:r>
              <a:rPr lang="ro-RO" sz="2000" b="1" dirty="0">
                <a:solidFill>
                  <a:srgbClr val="38B6FF"/>
                </a:solidFill>
              </a:rPr>
              <a:t>SMC</a:t>
            </a:r>
          </a:p>
          <a:p>
            <a:endParaRPr lang="ro-RO" sz="2000" b="1" dirty="0">
              <a:solidFill>
                <a:srgbClr val="38B6FF"/>
              </a:solidFill>
            </a:endParaRPr>
          </a:p>
          <a:p>
            <a:endParaRPr lang="ro-RO" sz="2600" dirty="0"/>
          </a:p>
        </p:txBody>
      </p:sp>
      <p:graphicFrame>
        <p:nvGraphicFramePr>
          <p:cNvPr id="28" name="Content Placeholder 22">
            <a:extLst>
              <a:ext uri="{FF2B5EF4-FFF2-40B4-BE49-F238E27FC236}">
                <a16:creationId xmlns:a16="http://schemas.microsoft.com/office/drawing/2014/main" id="{578C1580-FD4D-017F-847F-5BAFFAB0675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089203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03283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9AC67-4160-ECE4-7FAD-4976EEE18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D18CE32-8135-BCAC-9B07-A1B51F18859A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3AC8C488-7922-67A9-AF36-51E43D623FF0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3AECF2D2-9D48-FB01-B257-A073531233EF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281F1849-9625-F559-DD57-A96E90E0BCD5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75525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287D601F-B494-601C-656F-747AF39C0BD2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8B0FE4A-3FB5-832F-474C-A24B7C5CF68C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8E83185-F987-BA6A-261B-72F9435D65BF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A7A002B7-DE18-D1CF-4F65-534060988EB0}"/>
              </a:ext>
            </a:extLst>
          </p:cNvPr>
          <p:cNvSpPr txBox="1">
            <a:spLocks/>
          </p:cNvSpPr>
          <p:nvPr/>
        </p:nvSpPr>
        <p:spPr>
          <a:xfrm>
            <a:off x="642984" y="1738138"/>
            <a:ext cx="7940774" cy="10765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3600" dirty="0">
              <a:solidFill>
                <a:srgbClr val="0148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7685ADB-C0C7-27D7-0CAC-60EEA3D5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226"/>
            <a:ext cx="10515600" cy="704556"/>
          </a:xfrm>
        </p:spPr>
        <p:txBody>
          <a:bodyPr>
            <a:normAutofit/>
          </a:bodyPr>
          <a:lstStyle/>
          <a:p>
            <a:r>
              <a:rPr lang="ro-RO" sz="3200" b="1" dirty="0">
                <a:solidFill>
                  <a:srgbClr val="014890"/>
                </a:solidFill>
              </a:rPr>
              <a:t>Acțiuni finanțate din Programul Asistență Tehnică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41ED00-9E80-6857-243E-50C71B277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09041"/>
            <a:ext cx="5181600" cy="3449370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dirty="0">
                <a:solidFill>
                  <a:srgbClr val="014890"/>
                </a:solidFill>
              </a:rPr>
              <a:t>au fost depuse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014890"/>
                </a:solidFill>
              </a:rPr>
              <a:t> 3 fișe </a:t>
            </a:r>
            <a:r>
              <a:rPr lang="ro-RO" dirty="0">
                <a:solidFill>
                  <a:srgbClr val="014890"/>
                </a:solidFill>
              </a:rPr>
              <a:t>de proiect în valoare eligibilă de </a:t>
            </a:r>
            <a:r>
              <a:rPr lang="ro-RO" b="1" dirty="0">
                <a:solidFill>
                  <a:srgbClr val="014890"/>
                </a:solidFill>
              </a:rPr>
              <a:t>5,16 mil euro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014890"/>
                </a:solidFill>
              </a:rPr>
              <a:t>1 cerere de finanțare </a:t>
            </a:r>
            <a:r>
              <a:rPr lang="ro-RO" dirty="0">
                <a:solidFill>
                  <a:srgbClr val="014890"/>
                </a:solidFill>
              </a:rPr>
              <a:t>în valoare eligibilă de </a:t>
            </a:r>
            <a:r>
              <a:rPr lang="ro-RO" b="1" dirty="0">
                <a:solidFill>
                  <a:srgbClr val="014890"/>
                </a:solidFill>
              </a:rPr>
              <a:t>3,02 mil euro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014890"/>
                </a:solidFill>
              </a:rPr>
              <a:t>14 proiecte </a:t>
            </a:r>
            <a:r>
              <a:rPr lang="ro-RO" dirty="0">
                <a:solidFill>
                  <a:srgbClr val="014890"/>
                </a:solidFill>
              </a:rPr>
              <a:t>în valoare eligibilă de </a:t>
            </a:r>
            <a:r>
              <a:rPr lang="ro-RO" b="1" dirty="0">
                <a:solidFill>
                  <a:srgbClr val="014890"/>
                </a:solidFill>
              </a:rPr>
              <a:t>81,17 mil euro</a:t>
            </a:r>
          </a:p>
          <a:p>
            <a:pPr algn="just"/>
            <a:r>
              <a:rPr lang="ro-RO" dirty="0">
                <a:solidFill>
                  <a:srgbClr val="014890"/>
                </a:solidFill>
              </a:rPr>
              <a:t>valoarea totală a celor </a:t>
            </a:r>
            <a:r>
              <a:rPr lang="ro-RO" b="1" dirty="0">
                <a:solidFill>
                  <a:srgbClr val="014890"/>
                </a:solidFill>
              </a:rPr>
              <a:t>61</a:t>
            </a:r>
            <a:r>
              <a:rPr lang="ro-RO" dirty="0">
                <a:solidFill>
                  <a:srgbClr val="014890"/>
                </a:solidFill>
              </a:rPr>
              <a:t> de acțiuni este de </a:t>
            </a:r>
            <a:r>
              <a:rPr lang="ro-RO" b="1" dirty="0">
                <a:solidFill>
                  <a:srgbClr val="014890"/>
                </a:solidFill>
              </a:rPr>
              <a:t>89,35 mil euro</a:t>
            </a:r>
          </a:p>
          <a:p>
            <a:pPr marL="457200" lvl="1" indent="0" algn="just">
              <a:buNone/>
            </a:pPr>
            <a:endParaRPr lang="ro-RO" dirty="0"/>
          </a:p>
          <a:p>
            <a:pPr algn="just"/>
            <a:endParaRPr lang="ro-RO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6A41438-31B7-4D12-7502-BC7ADA47C62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2438396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94923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5545E-1CC4-FA7B-094F-0DF2D5066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F151210-6B43-9FA5-7C1D-11F156A47098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BEDC064F-6B4E-1123-FCBB-45EFAAE985CA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436BA672-AFC3-DD84-5BD1-5BEB37683F97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BC173943-5C89-3A9E-46A9-3F082B1F862A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75525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581636C2-DBDD-2AA6-8CA0-890D20BBFB41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0FB8AC1-9BD1-85C1-B9ED-42F459805799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1000B69-D7C4-96F3-1C06-FFEDE6493F43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A7C1DF0-5BBB-02AA-CF57-DC88E0C7DFF1}"/>
              </a:ext>
            </a:extLst>
          </p:cNvPr>
          <p:cNvSpPr txBox="1">
            <a:spLocks/>
          </p:cNvSpPr>
          <p:nvPr/>
        </p:nvSpPr>
        <p:spPr>
          <a:xfrm>
            <a:off x="470781" y="1810562"/>
            <a:ext cx="11543168" cy="4849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3600" dirty="0">
              <a:solidFill>
                <a:srgbClr val="0148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78F5D3-F35D-8916-5DFB-037EAF4D1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31" y="1209870"/>
            <a:ext cx="10827944" cy="576647"/>
          </a:xfrm>
        </p:spPr>
        <p:txBody>
          <a:bodyPr>
            <a:normAutofit/>
          </a:bodyPr>
          <a:lstStyle/>
          <a:p>
            <a:pPr algn="l"/>
            <a:r>
              <a:rPr lang="ro-RO" sz="2700" b="1" dirty="0">
                <a:solidFill>
                  <a:srgbClr val="014890"/>
                </a:solidFill>
              </a:rPr>
              <a:t>Sistemul de Management și Control – Acțiuni finanțate din PoAT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26AE6708-F269-7C46-ADEF-ECC9C3606A51}"/>
              </a:ext>
            </a:extLst>
          </p:cNvPr>
          <p:cNvSpPr txBox="1">
            <a:spLocks/>
          </p:cNvSpPr>
          <p:nvPr/>
        </p:nvSpPr>
        <p:spPr>
          <a:xfrm>
            <a:off x="298764" y="1810562"/>
            <a:ext cx="11715185" cy="46595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000" b="1" dirty="0">
                <a:solidFill>
                  <a:srgbClr val="014890"/>
                </a:solidFill>
              </a:rPr>
              <a:t>O1: Asigurarea resurselor umane suficiente și competente </a:t>
            </a:r>
          </a:p>
          <a:p>
            <a:pPr marL="0" indent="0">
              <a:buNone/>
            </a:pPr>
            <a:r>
              <a:rPr lang="ro-RO" sz="2000" dirty="0">
                <a:solidFill>
                  <a:srgbClr val="014890"/>
                </a:solidFill>
              </a:rPr>
              <a:t>-  acțiuni ce vizează componenta de resurse umane din cadrul MIPE</a:t>
            </a:r>
          </a:p>
          <a:p>
            <a:pPr marL="0" indent="0">
              <a:buNone/>
            </a:pPr>
            <a:r>
              <a:rPr lang="ro-RO" sz="2000" b="1" dirty="0">
                <a:solidFill>
                  <a:srgbClr val="014890"/>
                </a:solidFill>
              </a:rPr>
              <a:t>O2: Asigurarea conformității și eficienței proceselor</a:t>
            </a:r>
          </a:p>
          <a:p>
            <a:pPr marL="0" indent="0" algn="just">
              <a:buNone/>
            </a:pPr>
            <a:r>
              <a:rPr lang="ro-RO" sz="2000" dirty="0">
                <a:solidFill>
                  <a:srgbClr val="014890"/>
                </a:solidFill>
              </a:rPr>
              <a:t>- acțiuni ce vizează consolidarea capacității în vederea îndeplinirii atribuțiilor ce revin structurilor din cadrul SMC (ex. capacitatea de evaluare și verificare a proiectelor la nivelul AM/OI, în materie de ajutor de stat/de achiziții publice, sprijin pentru dezvoltarea și utilizarea sistemului informatic, inclusiv componenta de instruire pentru utilizatori FO/BO, activitatea de prevenire și gestionare a neregulilor, conflictului de interese, pentru întărirea capacității ACP și a AA, precum și acțiuni specifice dezvoltării competențelor)</a:t>
            </a:r>
          </a:p>
          <a:p>
            <a:pPr marL="0" indent="0">
              <a:buNone/>
            </a:pPr>
            <a:r>
              <a:rPr lang="ro-RO" sz="2000" b="1" dirty="0">
                <a:solidFill>
                  <a:srgbClr val="014890"/>
                </a:solidFill>
              </a:rPr>
              <a:t>O3: Creșterea capacității de planificare strategică</a:t>
            </a:r>
          </a:p>
          <a:p>
            <a:pPr marL="0" indent="0">
              <a:buNone/>
            </a:pPr>
            <a:r>
              <a:rPr lang="ro-RO" sz="2000" dirty="0">
                <a:solidFill>
                  <a:srgbClr val="014890"/>
                </a:solidFill>
              </a:rPr>
              <a:t>- acțiuni ce vizează consolidarea capacității de coordonare a PC, și a proceselor de evaluare și monitorizare la nivel de AP/program, dar și din perspectiva elaborării cadrului strategic pentru perioada post 2027</a:t>
            </a:r>
          </a:p>
          <a:p>
            <a:pPr marL="0" indent="0">
              <a:buNone/>
            </a:pPr>
            <a:r>
              <a:rPr lang="ro-RO" sz="2000" b="1" dirty="0">
                <a:solidFill>
                  <a:srgbClr val="014890"/>
                </a:solidFill>
              </a:rPr>
              <a:t>O4: Creșterea capacității de implementare a mecanismelor orizontale</a:t>
            </a:r>
          </a:p>
          <a:p>
            <a:pPr>
              <a:buFontTx/>
              <a:buChar char="-"/>
            </a:pPr>
            <a:r>
              <a:rPr lang="ro-RO" sz="2000" dirty="0">
                <a:solidFill>
                  <a:srgbClr val="014890"/>
                </a:solidFill>
              </a:rPr>
              <a:t>acțiuni ce vizează implementarea prinicipiilor orizontale (dezvoltare durabilă. DNSH, tranziție verde, Carta drepturilor fundamentale a UE)</a:t>
            </a:r>
          </a:p>
          <a:p>
            <a:pPr marL="0" indent="0">
              <a:buNone/>
            </a:pPr>
            <a:endParaRPr lang="ro-RO" sz="2000" dirty="0">
              <a:solidFill>
                <a:srgbClr val="014890"/>
              </a:solidFill>
            </a:endParaRPr>
          </a:p>
          <a:p>
            <a:pPr>
              <a:buFontTx/>
              <a:buChar char="-"/>
            </a:pPr>
            <a:endParaRPr lang="ro-RO" sz="2000" dirty="0">
              <a:solidFill>
                <a:srgbClr val="0148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7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0ABE4-581F-4CFF-1068-577069E72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AC585B0-1A02-66C6-11A9-15A71545AF6B}"/>
              </a:ext>
            </a:extLst>
          </p:cNvPr>
          <p:cNvSpPr/>
          <p:nvPr/>
        </p:nvSpPr>
        <p:spPr>
          <a:xfrm>
            <a:off x="0" y="-1"/>
            <a:ext cx="12192000" cy="1252097"/>
          </a:xfrm>
          <a:custGeom>
            <a:avLst/>
            <a:gdLst/>
            <a:ahLst/>
            <a:cxnLst/>
            <a:rect l="l" t="t" r="r" b="b"/>
            <a:pathLst>
              <a:path w="12299226" h="2798074">
                <a:moveTo>
                  <a:pt x="0" y="0"/>
                </a:moveTo>
                <a:lnTo>
                  <a:pt x="12299226" y="0"/>
                </a:lnTo>
                <a:lnTo>
                  <a:pt x="12299226" y="2798074"/>
                </a:lnTo>
                <a:lnTo>
                  <a:pt x="0" y="27980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1AF40140-F6AB-B2EA-7CD3-3F7262748311}"/>
              </a:ext>
            </a:extLst>
          </p:cNvPr>
          <p:cNvSpPr/>
          <p:nvPr/>
        </p:nvSpPr>
        <p:spPr>
          <a:xfrm>
            <a:off x="1268013" y="6384955"/>
            <a:ext cx="202671" cy="202671"/>
          </a:xfrm>
          <a:custGeom>
            <a:avLst/>
            <a:gdLst/>
            <a:ahLst/>
            <a:cxnLst/>
            <a:rect l="l" t="t" r="r" b="b"/>
            <a:pathLst>
              <a:path w="202671" h="202671">
                <a:moveTo>
                  <a:pt x="0" y="0"/>
                </a:moveTo>
                <a:lnTo>
                  <a:pt x="202671" y="0"/>
                </a:lnTo>
                <a:lnTo>
                  <a:pt x="202671" y="202670"/>
                </a:lnTo>
                <a:lnTo>
                  <a:pt x="0" y="2026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F8871184-E7FE-2106-C4B3-26B15B88F13F}"/>
              </a:ext>
            </a:extLst>
          </p:cNvPr>
          <p:cNvSpPr/>
          <p:nvPr/>
        </p:nvSpPr>
        <p:spPr>
          <a:xfrm>
            <a:off x="1268561" y="6627837"/>
            <a:ext cx="189952" cy="189952"/>
          </a:xfrm>
          <a:custGeom>
            <a:avLst/>
            <a:gdLst/>
            <a:ahLst/>
            <a:cxnLst/>
            <a:rect l="l" t="t" r="r" b="b"/>
            <a:pathLst>
              <a:path w="189952" h="189952">
                <a:moveTo>
                  <a:pt x="0" y="0"/>
                </a:moveTo>
                <a:lnTo>
                  <a:pt x="189953" y="0"/>
                </a:lnTo>
                <a:lnTo>
                  <a:pt x="189953" y="189953"/>
                </a:lnTo>
                <a:lnTo>
                  <a:pt x="0" y="1899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DE8E308D-86AA-1BC0-E540-18D50276C23C}"/>
              </a:ext>
            </a:extLst>
          </p:cNvPr>
          <p:cNvGrpSpPr>
            <a:grpSpLocks noChangeAspect="1"/>
          </p:cNvGrpSpPr>
          <p:nvPr/>
        </p:nvGrpSpPr>
        <p:grpSpPr>
          <a:xfrm>
            <a:off x="7049412" y="875525"/>
            <a:ext cx="4321367" cy="390525"/>
            <a:chOff x="0" y="0"/>
            <a:chExt cx="9406341" cy="850057"/>
          </a:xfrm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B9DFD5FE-25FC-2261-A373-081431F2F68C}"/>
                </a:ext>
              </a:extLst>
            </p:cNvPr>
            <p:cNvSpPr/>
            <p:nvPr/>
          </p:nvSpPr>
          <p:spPr>
            <a:xfrm>
              <a:off x="0" y="0"/>
              <a:ext cx="4055938" cy="850057"/>
            </a:xfrm>
            <a:custGeom>
              <a:avLst/>
              <a:gdLst/>
              <a:ahLst/>
              <a:cxnLst/>
              <a:rect l="l" t="t" r="r" b="b"/>
              <a:pathLst>
                <a:path w="4055938" h="850057">
                  <a:moveTo>
                    <a:pt x="0" y="0"/>
                  </a:moveTo>
                  <a:lnTo>
                    <a:pt x="4055938" y="0"/>
                  </a:lnTo>
                  <a:lnTo>
                    <a:pt x="4055938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63CA169-5B79-5E7D-936D-8FB7C0406962}"/>
                </a:ext>
              </a:extLst>
            </p:cNvPr>
            <p:cNvSpPr/>
            <p:nvPr/>
          </p:nvSpPr>
          <p:spPr>
            <a:xfrm>
              <a:off x="5057014" y="0"/>
              <a:ext cx="850057" cy="850057"/>
            </a:xfrm>
            <a:custGeom>
              <a:avLst/>
              <a:gdLst/>
              <a:ahLst/>
              <a:cxnLst/>
              <a:rect l="l" t="t" r="r" b="b"/>
              <a:pathLst>
                <a:path w="850057" h="850057">
                  <a:moveTo>
                    <a:pt x="0" y="0"/>
                  </a:moveTo>
                  <a:lnTo>
                    <a:pt x="850057" y="0"/>
                  </a:lnTo>
                  <a:lnTo>
                    <a:pt x="850057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984B80D-277E-8746-0278-0F07BD346ECE}"/>
                </a:ext>
              </a:extLst>
            </p:cNvPr>
            <p:cNvSpPr/>
            <p:nvPr/>
          </p:nvSpPr>
          <p:spPr>
            <a:xfrm>
              <a:off x="7562302" y="0"/>
              <a:ext cx="1844039" cy="850057"/>
            </a:xfrm>
            <a:custGeom>
              <a:avLst/>
              <a:gdLst/>
              <a:ahLst/>
              <a:cxnLst/>
              <a:rect l="l" t="t" r="r" b="b"/>
              <a:pathLst>
                <a:path w="1844039" h="850057">
                  <a:moveTo>
                    <a:pt x="0" y="0"/>
                  </a:moveTo>
                  <a:lnTo>
                    <a:pt x="1844039" y="0"/>
                  </a:lnTo>
                  <a:lnTo>
                    <a:pt x="1844039" y="850057"/>
                  </a:lnTo>
                  <a:lnTo>
                    <a:pt x="0" y="850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A790FEE-36D1-8A65-3EAF-A7F98FD04A18}"/>
              </a:ext>
            </a:extLst>
          </p:cNvPr>
          <p:cNvSpPr txBox="1">
            <a:spLocks/>
          </p:cNvSpPr>
          <p:nvPr/>
        </p:nvSpPr>
        <p:spPr>
          <a:xfrm>
            <a:off x="470781" y="1810562"/>
            <a:ext cx="11543168" cy="48494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o-RO" sz="3600" dirty="0">
              <a:solidFill>
                <a:srgbClr val="0148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EA4DBC-6046-DBD1-9030-CA5E0AE0E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31" y="1209870"/>
            <a:ext cx="10827944" cy="576647"/>
          </a:xfrm>
        </p:spPr>
        <p:txBody>
          <a:bodyPr>
            <a:normAutofit/>
          </a:bodyPr>
          <a:lstStyle/>
          <a:p>
            <a:r>
              <a:rPr lang="ro-RO" sz="2700" b="1" dirty="0">
                <a:solidFill>
                  <a:srgbClr val="014890"/>
                </a:solidFill>
              </a:rPr>
              <a:t>Activități incluse în proiect - Acțiuni </a:t>
            </a:r>
            <a:r>
              <a:rPr lang="ro-RO" sz="2700" b="1" i="1" dirty="0">
                <a:solidFill>
                  <a:srgbClr val="014890"/>
                </a:solidFill>
              </a:rPr>
              <a:t>Foaia de parcurs </a:t>
            </a:r>
            <a:r>
              <a:rPr lang="ro-RO" sz="2700" b="1" dirty="0">
                <a:solidFill>
                  <a:srgbClr val="014890"/>
                </a:solidFill>
              </a:rPr>
              <a:t>finanțate din PoAT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B2AF49BC-5825-6BEE-C5AA-548EB5919DAB}"/>
              </a:ext>
            </a:extLst>
          </p:cNvPr>
          <p:cNvSpPr txBox="1">
            <a:spLocks/>
          </p:cNvSpPr>
          <p:nvPr/>
        </p:nvSpPr>
        <p:spPr>
          <a:xfrm>
            <a:off x="298764" y="1810562"/>
            <a:ext cx="11715185" cy="46595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o-RO" sz="1000" b="1" dirty="0">
              <a:solidFill>
                <a:srgbClr val="014890"/>
              </a:solidFill>
            </a:endParaRPr>
          </a:p>
          <a:p>
            <a:pPr marL="0" indent="0" algn="just">
              <a:buNone/>
            </a:pPr>
            <a:r>
              <a:rPr lang="ro-RO" sz="2500" b="1" dirty="0">
                <a:solidFill>
                  <a:srgbClr val="014890"/>
                </a:solidFill>
              </a:rPr>
              <a:t>Proiect ”</a:t>
            </a:r>
            <a:r>
              <a:rPr lang="ro-RO" sz="2500" b="1" i="1" dirty="0">
                <a:solidFill>
                  <a:srgbClr val="014890"/>
                </a:solidFill>
              </a:rPr>
              <a:t>Instruire orizontală pentru personalul din sistemul de coordonare, gestionare și control</a:t>
            </a:r>
            <a:r>
              <a:rPr lang="ro-RO" sz="2500" b="1" dirty="0">
                <a:solidFill>
                  <a:srgbClr val="014890"/>
                </a:solidFill>
              </a:rPr>
              <a:t>”</a:t>
            </a:r>
          </a:p>
          <a:p>
            <a:pPr marL="0" indent="0">
              <a:buNone/>
            </a:pPr>
            <a:r>
              <a:rPr lang="ro-RO" sz="2500" b="1" dirty="0">
                <a:solidFill>
                  <a:srgbClr val="014890"/>
                </a:solidFill>
              </a:rPr>
              <a:t>Beneficiar: Agenția Națională a Funcționarilor Publici </a:t>
            </a:r>
          </a:p>
          <a:p>
            <a:pPr algn="just"/>
            <a:r>
              <a:rPr lang="ro-RO" sz="2400" dirty="0">
                <a:solidFill>
                  <a:srgbClr val="014890"/>
                </a:solidFill>
              </a:rPr>
              <a:t>Implementate </a:t>
            </a:r>
            <a:r>
              <a:rPr lang="ro-RO" sz="2400" b="1" dirty="0">
                <a:solidFill>
                  <a:srgbClr val="014890"/>
                </a:solidFill>
              </a:rPr>
              <a:t>5 acțiuni </a:t>
            </a:r>
            <a:r>
              <a:rPr lang="ro-RO" sz="2400" dirty="0">
                <a:solidFill>
                  <a:srgbClr val="014890"/>
                </a:solidFill>
              </a:rPr>
              <a:t>incluse în Foaia de parcurs pentru consolidarea capacității administrative la nivel național 2021-2027, respectiv: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ro-RO" sz="2200" b="1" dirty="0">
                <a:solidFill>
                  <a:srgbClr val="014890"/>
                </a:solidFill>
              </a:rPr>
              <a:t>4 acțiuni </a:t>
            </a:r>
            <a:r>
              <a:rPr lang="ro-RO" sz="2200" dirty="0">
                <a:solidFill>
                  <a:srgbClr val="014890"/>
                </a:solidFill>
              </a:rPr>
              <a:t>aferente Obiectivului 2 SMC - Asigurarea conformității și eficienței proceselor</a:t>
            </a:r>
          </a:p>
          <a:p>
            <a:pPr lvl="2" algn="just">
              <a:buFont typeface="Wingdings" panose="05000000000000000000" pitchFamily="2" charset="2"/>
              <a:buChar char="q"/>
            </a:pPr>
            <a:r>
              <a:rPr lang="ro-RO" sz="2200" b="1" dirty="0">
                <a:solidFill>
                  <a:srgbClr val="014890"/>
                </a:solidFill>
              </a:rPr>
              <a:t>1acțiune</a:t>
            </a:r>
            <a:r>
              <a:rPr lang="ro-RO" sz="2200" dirty="0">
                <a:solidFill>
                  <a:srgbClr val="014890"/>
                </a:solidFill>
              </a:rPr>
              <a:t> aferentă Obiectivului 4 SMC - Creșterea capacității de implementare a principiilor și mecanismelor orizontale</a:t>
            </a:r>
          </a:p>
          <a:p>
            <a:r>
              <a:rPr lang="ro-RO" sz="2400" b="1" dirty="0">
                <a:solidFill>
                  <a:srgbClr val="014890"/>
                </a:solidFill>
              </a:rPr>
              <a:t>Buget eligibil: </a:t>
            </a:r>
            <a:r>
              <a:rPr lang="ro-RO" sz="2400" dirty="0">
                <a:solidFill>
                  <a:srgbClr val="014890"/>
                </a:solidFill>
              </a:rPr>
              <a:t>1,19 mil euro</a:t>
            </a:r>
          </a:p>
        </p:txBody>
      </p:sp>
    </p:spTree>
    <p:extLst>
      <p:ext uri="{BB962C8B-B14F-4D97-AF65-F5344CB8AC3E}">
        <p14:creationId xmlns:p14="http://schemas.microsoft.com/office/powerpoint/2010/main" val="332746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1363</Words>
  <Application>Microsoft Office PowerPoint</Application>
  <PresentationFormat>Widescreen</PresentationFormat>
  <Paragraphs>143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(MS)</vt:lpstr>
      <vt:lpstr>Calibri (MS) Bold</vt:lpstr>
      <vt:lpstr>Wingdings</vt:lpstr>
      <vt:lpstr>Office Theme</vt:lpstr>
      <vt:lpstr>PowerPoint Presentation</vt:lpstr>
      <vt:lpstr>Structura Foii naționale pentru consolidarea capacității administrative</vt:lpstr>
      <vt:lpstr>PowerPoint Presentation</vt:lpstr>
      <vt:lpstr>Sistemul de Management și Control</vt:lpstr>
      <vt:lpstr>Foaia națională pentru consolidarea capacității administrative,  în cifre</vt:lpstr>
      <vt:lpstr>Acțiuni finanțate din Programul Asistență Tehnică</vt:lpstr>
      <vt:lpstr>Acțiuni finanțate din Programul Asistență Tehnică</vt:lpstr>
      <vt:lpstr>Sistemul de Management și Control – Acțiuni finanțate din PoAT</vt:lpstr>
      <vt:lpstr>Activități incluse în proiect - Acțiuni Foaia de parcurs finanțate din PoAT</vt:lpstr>
      <vt:lpstr>Activități incluse în proiect - Acțiuni Foaia de parcurs finanțate din PoAT</vt:lpstr>
      <vt:lpstr>Activități incluse în proiect - Acțiuni Foaia de parcurs finanțate din PoAT</vt:lpstr>
      <vt:lpstr>Activități incluse în proiect - Acțiuni Foaia de parcurs finanțate din PoAT</vt:lpstr>
      <vt:lpstr>Rolul activităților de formare/instruire în implementarea Politicii de Coeziune</vt:lpstr>
      <vt:lpstr>Rolul Programului Asistență Tehnică 2021-2027  în dezvoltarea capacității administrative</vt:lpstr>
      <vt:lpstr>Foaia de parcurs pentru consolidarea capacității administrative la nivel național, în perioada 2021-2027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Antoniu</dc:creator>
  <cp:lastModifiedBy>Adriana Elena Gorgonetu</cp:lastModifiedBy>
  <cp:revision>109</cp:revision>
  <dcterms:created xsi:type="dcterms:W3CDTF">2024-11-14T05:56:57Z</dcterms:created>
  <dcterms:modified xsi:type="dcterms:W3CDTF">2025-06-27T06:36:37Z</dcterms:modified>
</cp:coreProperties>
</file>