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78" r:id="rId6"/>
    <p:sldId id="279" r:id="rId7"/>
    <p:sldId id="259" r:id="rId8"/>
    <p:sldId id="267" r:id="rId9"/>
    <p:sldId id="264" r:id="rId10"/>
    <p:sldId id="260" r:id="rId11"/>
    <p:sldId id="271" r:id="rId12"/>
    <p:sldId id="280" r:id="rId13"/>
    <p:sldId id="281" r:id="rId14"/>
    <p:sldId id="282" r:id="rId15"/>
    <p:sldId id="270" r:id="rId16"/>
    <p:sldId id="272" r:id="rId17"/>
    <p:sldId id="274" r:id="rId18"/>
    <p:sldId id="275" r:id="rId19"/>
    <p:sldId id="265" r:id="rId20"/>
    <p:sldId id="276" r:id="rId21"/>
    <p:sldId id="273" r:id="rId22"/>
    <p:sldId id="277" r:id="rId2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B290C-2A1B-429E-B429-0DE1DA71C240}" v="1" dt="2024-11-14T06:13:48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fif"/><Relationship Id="rId1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fif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02512-9CA0-4F6E-9C3E-C78F5E977633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16EF53-DB34-478E-9A0C-AE0F21ABB085}">
      <dgm:prSet custT="1"/>
      <dgm:spPr/>
      <dgm:t>
        <a:bodyPr/>
        <a:lstStyle/>
        <a:p>
          <a:r>
            <a:rPr lang="ro-RO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proiecte în implementare: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9FA141-19DD-421A-A9FE-F47E179871E8}" type="parTrans" cxnId="{54F80B92-4E72-4F17-B930-E8FAB0653B96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D188EC-B395-4737-B38C-C4086619683F}" type="sibTrans" cxnId="{54F80B92-4E72-4F17-B930-E8FAB0653B96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5A627F-181B-4D72-AF9B-6545B560466C}">
      <dgm:prSet custT="1"/>
      <dgm:spPr/>
      <dgm:t>
        <a:bodyPr/>
        <a:lstStyle/>
        <a:p>
          <a:pPr algn="just"/>
          <a:r>
            <a:rPr lang="ro-RO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cod 2.018/SMIS 327402</a:t>
          </a:r>
          <a:r>
            <a: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„</a:t>
          </a:r>
          <a:r>
            <a:rPr lang="ro-RO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Instruire orizontală pentru personalul din sistemul de coordonare, gestionare și control</a:t>
          </a:r>
          <a:r>
            <a: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”;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AE0DF1-72DC-4F46-9352-05D29DC0164A}" type="parTrans" cxnId="{58A3A476-8F15-4A4E-8454-61D1444D339D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30577A-AA4F-4A88-A15C-89D571D4F720}" type="sibTrans" cxnId="{58A3A476-8F15-4A4E-8454-61D1444D339D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AEE0BE-73C0-4F00-81BF-17D022A8CEF8}">
      <dgm:prSet custT="1"/>
      <dgm:spPr/>
      <dgm:t>
        <a:bodyPr/>
        <a:lstStyle/>
        <a:p>
          <a:pPr algn="just"/>
          <a:r>
            <a:rPr lang="ro-RO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cod 2.049/SMIS 331116</a:t>
          </a:r>
          <a:r>
            <a: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„</a:t>
          </a:r>
          <a:r>
            <a:rPr lang="ro-RO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Instruire specifică pentru personalul beneficiarilor programelor, inclusiv pentru personalul UIP stabilite la nivelul acestora</a:t>
          </a:r>
          <a:r>
            <a: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7B6711-635F-406F-A1B4-7C42EE500F41}" type="parTrans" cxnId="{F748840C-6363-4158-9630-D41BA0D1507E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4D1C7F-02BE-40E2-956E-B62ADCCCF2CF}" type="sibTrans" cxnId="{F748840C-6363-4158-9630-D41BA0D1507E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57CEA6-ABF1-4756-8A4F-103D09BFB708}">
      <dgm:prSet custT="1"/>
      <dgm:spPr/>
      <dgm:t>
        <a:bodyPr/>
        <a:lstStyle/>
        <a:p>
          <a:r>
            <a:rPr lang="ro-RO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proiect în curs de depunere: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044A13-709B-413D-9D44-3E62090BF9D8}" type="parTrans" cxnId="{CEF6D42B-92F9-4A7C-81FA-EBAEDAF33D27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92D16C-437D-4C5B-80F8-A3E85DAA80FB}" type="sibTrans" cxnId="{CEF6D42B-92F9-4A7C-81FA-EBAEDAF33D27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8FADE5-7402-447F-8A63-070CC63C952E}">
      <dgm:prSet custT="1"/>
      <dgm:spPr/>
      <dgm:t>
        <a:bodyPr/>
        <a:lstStyle/>
        <a:p>
          <a:pPr algn="just"/>
          <a:r>
            <a:rPr lang="ro-RO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„Instruire specifică pentru personalul din sistemul de gestionare a programelor și a altor structuri care sprijină implementarea acestor programe, inclusiv instruire specializată în sectoarele vizate”</a:t>
          </a:r>
          <a:endParaRPr lang="en-US" sz="1800" i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C1A9A5-2ADB-49F4-9DF7-4CDB93C372F7}" type="parTrans" cxnId="{2F2D9A01-B0CC-4B8F-944B-15049A103DCE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A7A3C63-C05B-4443-A9F7-8A92D1B0EA2E}" type="sibTrans" cxnId="{2F2D9A01-B0CC-4B8F-944B-15049A103DCE}">
      <dgm:prSet/>
      <dgm:spPr/>
      <dgm:t>
        <a:bodyPr/>
        <a:lstStyle/>
        <a:p>
          <a:endParaRPr lang="en-U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B848CA-E09C-4DFE-AE01-97231A5BDFA2}" type="pres">
      <dgm:prSet presAssocID="{73802512-9CA0-4F6E-9C3E-C78F5E977633}" presName="linearFlow" presStyleCnt="0">
        <dgm:presLayoutVars>
          <dgm:dir/>
          <dgm:animLvl val="lvl"/>
          <dgm:resizeHandles val="exact"/>
        </dgm:presLayoutVars>
      </dgm:prSet>
      <dgm:spPr/>
    </dgm:pt>
    <dgm:pt modelId="{4A2684C3-4F84-4264-8430-A6AD448E2BF3}" type="pres">
      <dgm:prSet presAssocID="{6616EF53-DB34-478E-9A0C-AE0F21ABB085}" presName="composite" presStyleCnt="0"/>
      <dgm:spPr/>
    </dgm:pt>
    <dgm:pt modelId="{DEA5490B-1263-4503-9077-9542C4891884}" type="pres">
      <dgm:prSet presAssocID="{6616EF53-DB34-478E-9A0C-AE0F21ABB08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7BF362E-F1A4-4070-8D83-D40A8FFA627D}" type="pres">
      <dgm:prSet presAssocID="{6616EF53-DB34-478E-9A0C-AE0F21ABB085}" presName="descendantText" presStyleLbl="alignAcc1" presStyleIdx="0" presStyleCnt="2">
        <dgm:presLayoutVars>
          <dgm:bulletEnabled val="1"/>
        </dgm:presLayoutVars>
      </dgm:prSet>
      <dgm:spPr/>
    </dgm:pt>
    <dgm:pt modelId="{B1D0DEEE-F190-4A1E-A93E-4CFAF62C0345}" type="pres">
      <dgm:prSet presAssocID="{42D188EC-B395-4737-B38C-C4086619683F}" presName="sp" presStyleCnt="0"/>
      <dgm:spPr/>
    </dgm:pt>
    <dgm:pt modelId="{DCE56581-6CEC-4B21-B23D-86308ADDDB4A}" type="pres">
      <dgm:prSet presAssocID="{0257CEA6-ABF1-4756-8A4F-103D09BFB708}" presName="composite" presStyleCnt="0"/>
      <dgm:spPr/>
    </dgm:pt>
    <dgm:pt modelId="{A4E1AA91-FF81-4964-B7C6-A991A4ACDCB5}" type="pres">
      <dgm:prSet presAssocID="{0257CEA6-ABF1-4756-8A4F-103D09BFB70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D0395FE-B770-4085-97DE-26156436BDAE}" type="pres">
      <dgm:prSet presAssocID="{0257CEA6-ABF1-4756-8A4F-103D09BFB70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F2D9A01-B0CC-4B8F-944B-15049A103DCE}" srcId="{0257CEA6-ABF1-4756-8A4F-103D09BFB708}" destId="{558FADE5-7402-447F-8A63-070CC63C952E}" srcOrd="0" destOrd="0" parTransId="{5DC1A9A5-2ADB-49F4-9DF7-4CDB93C372F7}" sibTransId="{FA7A3C63-C05B-4443-A9F7-8A92D1B0EA2E}"/>
    <dgm:cxn modelId="{F748840C-6363-4158-9630-D41BA0D1507E}" srcId="{6616EF53-DB34-478E-9A0C-AE0F21ABB085}" destId="{5AAEE0BE-73C0-4F00-81BF-17D022A8CEF8}" srcOrd="1" destOrd="0" parTransId="{7B7B6711-635F-406F-A1B4-7C42EE500F41}" sibTransId="{274D1C7F-02BE-40E2-956E-B62ADCCCF2CF}"/>
    <dgm:cxn modelId="{3E079713-84B0-45C8-B849-B403FCF72160}" type="presOf" srcId="{73802512-9CA0-4F6E-9C3E-C78F5E977633}" destId="{60B848CA-E09C-4DFE-AE01-97231A5BDFA2}" srcOrd="0" destOrd="0" presId="urn:microsoft.com/office/officeart/2005/8/layout/chevron2"/>
    <dgm:cxn modelId="{CEF6D42B-92F9-4A7C-81FA-EBAEDAF33D27}" srcId="{73802512-9CA0-4F6E-9C3E-C78F5E977633}" destId="{0257CEA6-ABF1-4756-8A4F-103D09BFB708}" srcOrd="1" destOrd="0" parTransId="{32044A13-709B-413D-9D44-3E62090BF9D8}" sibTransId="{7892D16C-437D-4C5B-80F8-A3E85DAA80FB}"/>
    <dgm:cxn modelId="{D31C696E-269E-445A-A21D-12609B87FECA}" type="presOf" srcId="{558FADE5-7402-447F-8A63-070CC63C952E}" destId="{BD0395FE-B770-4085-97DE-26156436BDAE}" srcOrd="0" destOrd="0" presId="urn:microsoft.com/office/officeart/2005/8/layout/chevron2"/>
    <dgm:cxn modelId="{DFA50474-B890-412F-BCE7-EEC51828256E}" type="presOf" srcId="{2B5A627F-181B-4D72-AF9B-6545B560466C}" destId="{47BF362E-F1A4-4070-8D83-D40A8FFA627D}" srcOrd="0" destOrd="0" presId="urn:microsoft.com/office/officeart/2005/8/layout/chevron2"/>
    <dgm:cxn modelId="{58A3A476-8F15-4A4E-8454-61D1444D339D}" srcId="{6616EF53-DB34-478E-9A0C-AE0F21ABB085}" destId="{2B5A627F-181B-4D72-AF9B-6545B560466C}" srcOrd="0" destOrd="0" parTransId="{5FAE0DF1-72DC-4F46-9352-05D29DC0164A}" sibTransId="{DB30577A-AA4F-4A88-A15C-89D571D4F720}"/>
    <dgm:cxn modelId="{54F80B92-4E72-4F17-B930-E8FAB0653B96}" srcId="{73802512-9CA0-4F6E-9C3E-C78F5E977633}" destId="{6616EF53-DB34-478E-9A0C-AE0F21ABB085}" srcOrd="0" destOrd="0" parTransId="{C79FA141-19DD-421A-A9FE-F47E179871E8}" sibTransId="{42D188EC-B395-4737-B38C-C4086619683F}"/>
    <dgm:cxn modelId="{066FE5B7-E286-4C37-BD6B-83522D8FFF9D}" type="presOf" srcId="{6616EF53-DB34-478E-9A0C-AE0F21ABB085}" destId="{DEA5490B-1263-4503-9077-9542C4891884}" srcOrd="0" destOrd="0" presId="urn:microsoft.com/office/officeart/2005/8/layout/chevron2"/>
    <dgm:cxn modelId="{E6BEABCE-6EE0-458E-B988-0DA48EF21AD1}" type="presOf" srcId="{5AAEE0BE-73C0-4F00-81BF-17D022A8CEF8}" destId="{47BF362E-F1A4-4070-8D83-D40A8FFA627D}" srcOrd="0" destOrd="1" presId="urn:microsoft.com/office/officeart/2005/8/layout/chevron2"/>
    <dgm:cxn modelId="{D6165EFE-5979-4390-B0D9-FF0F0E6E31F8}" type="presOf" srcId="{0257CEA6-ABF1-4756-8A4F-103D09BFB708}" destId="{A4E1AA91-FF81-4964-B7C6-A991A4ACDCB5}" srcOrd="0" destOrd="0" presId="urn:microsoft.com/office/officeart/2005/8/layout/chevron2"/>
    <dgm:cxn modelId="{070E8E09-9644-43AB-A006-A3AFCE3D7650}" type="presParOf" srcId="{60B848CA-E09C-4DFE-AE01-97231A5BDFA2}" destId="{4A2684C3-4F84-4264-8430-A6AD448E2BF3}" srcOrd="0" destOrd="0" presId="urn:microsoft.com/office/officeart/2005/8/layout/chevron2"/>
    <dgm:cxn modelId="{EC9B48BD-C52F-4EDD-AEB3-F137D4DFF2C7}" type="presParOf" srcId="{4A2684C3-4F84-4264-8430-A6AD448E2BF3}" destId="{DEA5490B-1263-4503-9077-9542C4891884}" srcOrd="0" destOrd="0" presId="urn:microsoft.com/office/officeart/2005/8/layout/chevron2"/>
    <dgm:cxn modelId="{37009A95-EB9E-47FB-9001-2B7F09142054}" type="presParOf" srcId="{4A2684C3-4F84-4264-8430-A6AD448E2BF3}" destId="{47BF362E-F1A4-4070-8D83-D40A8FFA627D}" srcOrd="1" destOrd="0" presId="urn:microsoft.com/office/officeart/2005/8/layout/chevron2"/>
    <dgm:cxn modelId="{164249D0-FD71-48AA-843A-2E6F3E473429}" type="presParOf" srcId="{60B848CA-E09C-4DFE-AE01-97231A5BDFA2}" destId="{B1D0DEEE-F190-4A1E-A93E-4CFAF62C0345}" srcOrd="1" destOrd="0" presId="urn:microsoft.com/office/officeart/2005/8/layout/chevron2"/>
    <dgm:cxn modelId="{0795B488-4811-40A5-89C0-FD995B058E5A}" type="presParOf" srcId="{60B848CA-E09C-4DFE-AE01-97231A5BDFA2}" destId="{DCE56581-6CEC-4B21-B23D-86308ADDDB4A}" srcOrd="2" destOrd="0" presId="urn:microsoft.com/office/officeart/2005/8/layout/chevron2"/>
    <dgm:cxn modelId="{A23364D8-7CC9-499B-9C7D-E4C92285AF39}" type="presParOf" srcId="{DCE56581-6CEC-4B21-B23D-86308ADDDB4A}" destId="{A4E1AA91-FF81-4964-B7C6-A991A4ACDCB5}" srcOrd="0" destOrd="0" presId="urn:microsoft.com/office/officeart/2005/8/layout/chevron2"/>
    <dgm:cxn modelId="{17449B1D-49AB-4894-B4EB-9DBA49C1B335}" type="presParOf" srcId="{DCE56581-6CEC-4B21-B23D-86308ADDDB4A}" destId="{BD0395FE-B770-4085-97DE-26156436BD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84BAB-E7F2-49C3-BD9E-898E73757850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D5E5999-9303-4BF6-BFD6-0AADDE54D6E7}">
      <dgm:prSet phldrT="[Text]" custT="1"/>
      <dgm:spPr/>
      <dgm:t>
        <a:bodyPr/>
        <a:lstStyle/>
        <a:p>
          <a:r>
            <a:rPr lang="ro-RO" sz="1200" b="1" dirty="0">
              <a:latin typeface="Calibri" panose="020F0502020204030204" pitchFamily="34" charset="0"/>
              <a:cs typeface="Calibri" panose="020F0502020204030204" pitchFamily="34" charset="0"/>
            </a:rPr>
            <a:t>2.2.1 – Sesiuni de instruire, workshopuri la nivel orizontal vizând cadrul european în materie de ajutor de stat pentru structurile din sistemul de management și control (AM, OI, etc)</a:t>
          </a:r>
        </a:p>
      </dgm:t>
    </dgm:pt>
    <dgm:pt modelId="{5A4F37EC-A763-4796-BCB0-0EFBDB2665B3}" type="parTrans" cxnId="{E095B06C-DB48-4974-B026-F093C9AB2792}">
      <dgm:prSet/>
      <dgm:spPr/>
      <dgm:t>
        <a:bodyPr/>
        <a:lstStyle/>
        <a:p>
          <a:endParaRPr lang="en-US" b="1"/>
        </a:p>
      </dgm:t>
    </dgm:pt>
    <dgm:pt modelId="{129D746F-53C3-4CC3-8F9D-6FE9F5127A01}" type="sibTrans" cxnId="{E095B06C-DB48-4974-B026-F093C9AB2792}">
      <dgm:prSet/>
      <dgm:spPr/>
      <dgm:t>
        <a:bodyPr/>
        <a:lstStyle/>
        <a:p>
          <a:endParaRPr lang="en-US" b="1"/>
        </a:p>
      </dgm:t>
    </dgm:pt>
    <dgm:pt modelId="{3E954094-4F0A-40A5-BBBA-6F67F749EF78}">
      <dgm:prSet phldrT="[Text]" custT="1"/>
      <dgm:spPr/>
      <dgm:t>
        <a:bodyPr/>
        <a:lstStyle/>
        <a:p>
          <a:r>
            <a:rPr lang="ro-RO" sz="1200" b="1" dirty="0">
              <a:latin typeface="Calibri" panose="020F0502020204030204" pitchFamily="34" charset="0"/>
              <a:cs typeface="Calibri" panose="020F0502020204030204" pitchFamily="34" charset="0"/>
            </a:rPr>
            <a:t>2.6.4 – Derularea de programe de formare privind prevenirea neregulilor și a fraudei în proiectele cu finanțare externă – incompatibilități/conflicte de interese/aplicarea corecțiilor financiare în proiectele europene finanțate în perioada de programare 2021-2027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E31592-4090-47CA-9508-ACB4ED3BFD1D}" type="parTrans" cxnId="{0D4D2F49-1B01-402C-892A-733047DA6354}">
      <dgm:prSet/>
      <dgm:spPr/>
      <dgm:t>
        <a:bodyPr/>
        <a:lstStyle/>
        <a:p>
          <a:endParaRPr lang="en-US" b="1"/>
        </a:p>
      </dgm:t>
    </dgm:pt>
    <dgm:pt modelId="{9B65E63E-1E6E-44F5-BDED-5F67522E185D}" type="sibTrans" cxnId="{0D4D2F49-1B01-402C-892A-733047DA6354}">
      <dgm:prSet/>
      <dgm:spPr/>
      <dgm:t>
        <a:bodyPr/>
        <a:lstStyle/>
        <a:p>
          <a:endParaRPr lang="en-US" b="1"/>
        </a:p>
      </dgm:t>
    </dgm:pt>
    <dgm:pt modelId="{90A6DCFD-A470-4C17-8D1E-6000F268317C}">
      <dgm:prSet phldrT="[Text]"/>
      <dgm:spPr/>
      <dgm:t>
        <a:bodyPr/>
        <a:lstStyle/>
        <a:p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2.9.5 – Organizarea de sesiuni de formare cu privire la cadrul de implementare a fondurilor europene pentru perioada de programare 2021-2027 – managementul, administrarea și auditarea proiectelor, egalitate de șanse, incluziune și dezvoltare durabilă 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CAD0B8-D745-4786-B878-50CAA91668DD}" type="parTrans" cxnId="{4409E2BF-DF0F-4F05-A2CF-36D9E90AE4C0}">
      <dgm:prSet/>
      <dgm:spPr/>
      <dgm:t>
        <a:bodyPr/>
        <a:lstStyle/>
        <a:p>
          <a:endParaRPr lang="en-US" b="1"/>
        </a:p>
      </dgm:t>
    </dgm:pt>
    <dgm:pt modelId="{D20A7A1D-51A9-4550-AB4C-39FE84D7F881}" type="sibTrans" cxnId="{4409E2BF-DF0F-4F05-A2CF-36D9E90AE4C0}">
      <dgm:prSet/>
      <dgm:spPr/>
      <dgm:t>
        <a:bodyPr/>
        <a:lstStyle/>
        <a:p>
          <a:endParaRPr lang="en-US" b="1"/>
        </a:p>
      </dgm:t>
    </dgm:pt>
    <dgm:pt modelId="{A03530E0-FD08-4106-958E-0C3B3CF2EABA}">
      <dgm:prSet phldrT="[Text]"/>
      <dgm:spPr/>
      <dgm:t>
        <a:bodyPr/>
        <a:lstStyle/>
        <a:p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4.7 - Dezvoltarea competențelor privind Managementul și protecția datelor cu caracter personal prin programe de formare (Sector SMC – Creșterea capacității de implementare a mecanismelor orizontale)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05236C-4C89-41FB-8540-D2455779931E}" type="parTrans" cxnId="{78B16649-530D-45D2-9AFB-5E4D14CCB21B}">
      <dgm:prSet/>
      <dgm:spPr/>
      <dgm:t>
        <a:bodyPr/>
        <a:lstStyle/>
        <a:p>
          <a:endParaRPr lang="en-US" b="1"/>
        </a:p>
      </dgm:t>
    </dgm:pt>
    <dgm:pt modelId="{54CA52AD-2473-4B9C-9B95-5CBA4CC7D7C0}" type="sibTrans" cxnId="{78B16649-530D-45D2-9AFB-5E4D14CCB21B}">
      <dgm:prSet/>
      <dgm:spPr/>
      <dgm:t>
        <a:bodyPr/>
        <a:lstStyle/>
        <a:p>
          <a:endParaRPr lang="en-US" b="1"/>
        </a:p>
      </dgm:t>
    </dgm:pt>
    <dgm:pt modelId="{6DE9A3F9-2959-4322-9E1D-12BA206EC6AF}">
      <dgm:prSet custT="1"/>
      <dgm:spPr/>
      <dgm:t>
        <a:bodyPr/>
        <a:lstStyle/>
        <a:p>
          <a:pPr algn="ctr"/>
          <a:r>
            <a:rPr lang="ro-RO" sz="1150" b="1" dirty="0">
              <a:latin typeface="Calibri" panose="020F0502020204030204" pitchFamily="34" charset="0"/>
              <a:cs typeface="Calibri" panose="020F0502020204030204" pitchFamily="34" charset="0"/>
            </a:rPr>
            <a:t>2.3.4. - Stabilirea unui mod de abordare unitar între instituțiile de verificare/control (AM/OI/Autoritatea de Audit/ANAP) în cazul prevederilor legale interpretabile inclusiv: </a:t>
          </a:r>
        </a:p>
      </dgm:t>
    </dgm:pt>
    <dgm:pt modelId="{264287A1-8674-40DD-9264-A9B3DF64DACB}" type="parTrans" cxnId="{68EEE791-6521-4541-8FB4-38B0C0F30C7C}">
      <dgm:prSet/>
      <dgm:spPr/>
      <dgm:t>
        <a:bodyPr/>
        <a:lstStyle/>
        <a:p>
          <a:endParaRPr lang="en-US" b="1"/>
        </a:p>
      </dgm:t>
    </dgm:pt>
    <dgm:pt modelId="{54FFB573-7CC4-4A94-A301-F8A976C4895F}" type="sibTrans" cxnId="{68EEE791-6521-4541-8FB4-38B0C0F30C7C}">
      <dgm:prSet/>
      <dgm:spPr/>
      <dgm:t>
        <a:bodyPr/>
        <a:lstStyle/>
        <a:p>
          <a:endParaRPr lang="en-US" b="1"/>
        </a:p>
      </dgm:t>
    </dgm:pt>
    <dgm:pt modelId="{6A394C7C-1960-4F90-B438-580BB63F1FF6}">
      <dgm:prSet custT="1"/>
      <dgm:spPr/>
      <dgm:t>
        <a:bodyPr/>
        <a:lstStyle/>
        <a:p>
          <a:pPr algn="ctr"/>
          <a:r>
            <a:rPr lang="ro-RO" sz="1150" b="1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elaborare ghiduri, instrucțiuni, cu publicare pe site-ul AM/ANAP etc), workshopuri</a:t>
          </a:r>
        </a:p>
      </dgm:t>
    </dgm:pt>
    <dgm:pt modelId="{0FDD0E22-0BD9-4B20-B5A5-8FA679B6733C}" type="parTrans" cxnId="{633EA1DB-A8EA-46F3-AE71-8FCC24FB76F7}">
      <dgm:prSet/>
      <dgm:spPr/>
      <dgm:t>
        <a:bodyPr/>
        <a:lstStyle/>
        <a:p>
          <a:endParaRPr lang="en-US" b="1"/>
        </a:p>
      </dgm:t>
    </dgm:pt>
    <dgm:pt modelId="{0AF79B98-1407-407B-B348-022FBACDD937}" type="sibTrans" cxnId="{633EA1DB-A8EA-46F3-AE71-8FCC24FB76F7}">
      <dgm:prSet/>
      <dgm:spPr/>
      <dgm:t>
        <a:bodyPr/>
        <a:lstStyle/>
        <a:p>
          <a:endParaRPr lang="en-US" b="1"/>
        </a:p>
      </dgm:t>
    </dgm:pt>
    <dgm:pt modelId="{3B5AFD47-F852-44AF-8215-73DC6CA3D513}">
      <dgm:prSet custT="1"/>
      <dgm:spPr/>
      <dgm:t>
        <a:bodyPr/>
        <a:lstStyle/>
        <a:p>
          <a:pPr algn="ctr"/>
          <a:r>
            <a:rPr lang="ro-RO" sz="1150" b="1" dirty="0">
              <a:latin typeface="Calibri" panose="020F0502020204030204" pitchFamily="34" charset="0"/>
              <a:cs typeface="Calibri" panose="020F0502020204030204" pitchFamily="34" charset="0"/>
            </a:rPr>
            <a:t>formare cum ar fi Managementul riscului in procesul de achiziții</a:t>
          </a:r>
        </a:p>
      </dgm:t>
    </dgm:pt>
    <dgm:pt modelId="{5B5CC456-324F-4EE7-BC3B-9363CAE93760}" type="parTrans" cxnId="{0A8A6F43-BC81-45FC-997D-36CC93FE9CE3}">
      <dgm:prSet/>
      <dgm:spPr/>
      <dgm:t>
        <a:bodyPr/>
        <a:lstStyle/>
        <a:p>
          <a:endParaRPr lang="en-US" b="1"/>
        </a:p>
      </dgm:t>
    </dgm:pt>
    <dgm:pt modelId="{18F556C1-A2E9-4387-AFFC-6475E3C94B6A}" type="sibTrans" cxnId="{0A8A6F43-BC81-45FC-997D-36CC93FE9CE3}">
      <dgm:prSet/>
      <dgm:spPr/>
      <dgm:t>
        <a:bodyPr/>
        <a:lstStyle/>
        <a:p>
          <a:endParaRPr lang="en-US" b="1"/>
        </a:p>
      </dgm:t>
    </dgm:pt>
    <dgm:pt modelId="{1C15A416-F13B-4372-BA09-C8E5FFBBD9D7}" type="pres">
      <dgm:prSet presAssocID="{9D084BAB-E7F2-49C3-BD9E-898E73757850}" presName="diagram" presStyleCnt="0">
        <dgm:presLayoutVars>
          <dgm:dir/>
          <dgm:resizeHandles val="exact"/>
        </dgm:presLayoutVars>
      </dgm:prSet>
      <dgm:spPr/>
    </dgm:pt>
    <dgm:pt modelId="{A35E012F-4632-4BD1-93C5-C16D59A0BEC4}" type="pres">
      <dgm:prSet presAssocID="{FD5E5999-9303-4BF6-BFD6-0AADDE54D6E7}" presName="node" presStyleLbl="node1" presStyleIdx="0" presStyleCnt="5">
        <dgm:presLayoutVars>
          <dgm:bulletEnabled val="1"/>
        </dgm:presLayoutVars>
      </dgm:prSet>
      <dgm:spPr/>
    </dgm:pt>
    <dgm:pt modelId="{547CA2F0-C4D0-4D73-99D4-FA82E616748A}" type="pres">
      <dgm:prSet presAssocID="{129D746F-53C3-4CC3-8F9D-6FE9F5127A01}" presName="sibTrans" presStyleCnt="0"/>
      <dgm:spPr/>
    </dgm:pt>
    <dgm:pt modelId="{033F5005-99CC-453A-9C49-CC3A75ED1E58}" type="pres">
      <dgm:prSet presAssocID="{3E954094-4F0A-40A5-BBBA-6F67F749EF78}" presName="node" presStyleLbl="node1" presStyleIdx="1" presStyleCnt="5" custLinFactNeighborX="-934" custLinFactNeighborY="-541">
        <dgm:presLayoutVars>
          <dgm:bulletEnabled val="1"/>
        </dgm:presLayoutVars>
      </dgm:prSet>
      <dgm:spPr/>
    </dgm:pt>
    <dgm:pt modelId="{3AE9451A-EEBD-4713-9C9F-834AC62BC4A3}" type="pres">
      <dgm:prSet presAssocID="{9B65E63E-1E6E-44F5-BDED-5F67522E185D}" presName="sibTrans" presStyleCnt="0"/>
      <dgm:spPr/>
    </dgm:pt>
    <dgm:pt modelId="{9366F91A-3154-46ED-9971-3336B64C4333}" type="pres">
      <dgm:prSet presAssocID="{6DE9A3F9-2959-4322-9E1D-12BA206EC6AF}" presName="node" presStyleLbl="node1" presStyleIdx="2" presStyleCnt="5">
        <dgm:presLayoutVars>
          <dgm:bulletEnabled val="1"/>
        </dgm:presLayoutVars>
      </dgm:prSet>
      <dgm:spPr/>
    </dgm:pt>
    <dgm:pt modelId="{F504430D-77E6-4CC3-BD84-CA7A5F80E12D}" type="pres">
      <dgm:prSet presAssocID="{54FFB573-7CC4-4A94-A301-F8A976C4895F}" presName="sibTrans" presStyleCnt="0"/>
      <dgm:spPr/>
    </dgm:pt>
    <dgm:pt modelId="{9995FF09-1168-4D10-93A7-F043BD6EA0C4}" type="pres">
      <dgm:prSet presAssocID="{90A6DCFD-A470-4C17-8D1E-6000F268317C}" presName="node" presStyleLbl="node1" presStyleIdx="3" presStyleCnt="5">
        <dgm:presLayoutVars>
          <dgm:bulletEnabled val="1"/>
        </dgm:presLayoutVars>
      </dgm:prSet>
      <dgm:spPr/>
    </dgm:pt>
    <dgm:pt modelId="{596F6C05-4235-4B69-BEEB-FAC006893DFD}" type="pres">
      <dgm:prSet presAssocID="{D20A7A1D-51A9-4550-AB4C-39FE84D7F881}" presName="sibTrans" presStyleCnt="0"/>
      <dgm:spPr/>
    </dgm:pt>
    <dgm:pt modelId="{101DB264-751B-4D24-BF3B-E81B2E6A055B}" type="pres">
      <dgm:prSet presAssocID="{A03530E0-FD08-4106-958E-0C3B3CF2EABA}" presName="node" presStyleLbl="node1" presStyleIdx="4" presStyleCnt="5">
        <dgm:presLayoutVars>
          <dgm:bulletEnabled val="1"/>
        </dgm:presLayoutVars>
      </dgm:prSet>
      <dgm:spPr/>
    </dgm:pt>
  </dgm:ptLst>
  <dgm:cxnLst>
    <dgm:cxn modelId="{5425E10A-B5A2-4FE7-9E9B-0E9E46E51165}" type="presOf" srcId="{3B5AFD47-F852-44AF-8215-73DC6CA3D513}" destId="{9366F91A-3154-46ED-9971-3336B64C4333}" srcOrd="0" destOrd="2" presId="urn:microsoft.com/office/officeart/2005/8/layout/default"/>
    <dgm:cxn modelId="{5E3ADC25-42AA-4A89-9257-545F2492610C}" type="presOf" srcId="{9D084BAB-E7F2-49C3-BD9E-898E73757850}" destId="{1C15A416-F13B-4372-BA09-C8E5FFBBD9D7}" srcOrd="0" destOrd="0" presId="urn:microsoft.com/office/officeart/2005/8/layout/default"/>
    <dgm:cxn modelId="{3FE7A631-A72A-48EA-AC6D-0E55DC2721EA}" type="presOf" srcId="{6A394C7C-1960-4F90-B438-580BB63F1FF6}" destId="{9366F91A-3154-46ED-9971-3336B64C4333}" srcOrd="0" destOrd="1" presId="urn:microsoft.com/office/officeart/2005/8/layout/default"/>
    <dgm:cxn modelId="{B7BB905D-B3E4-4AE1-B7C7-BC324B5EF45B}" type="presOf" srcId="{6DE9A3F9-2959-4322-9E1D-12BA206EC6AF}" destId="{9366F91A-3154-46ED-9971-3336B64C4333}" srcOrd="0" destOrd="0" presId="urn:microsoft.com/office/officeart/2005/8/layout/default"/>
    <dgm:cxn modelId="{0A8A6F43-BC81-45FC-997D-36CC93FE9CE3}" srcId="{6DE9A3F9-2959-4322-9E1D-12BA206EC6AF}" destId="{3B5AFD47-F852-44AF-8215-73DC6CA3D513}" srcOrd="1" destOrd="0" parTransId="{5B5CC456-324F-4EE7-BC3B-9363CAE93760}" sibTransId="{18F556C1-A2E9-4387-AFFC-6475E3C94B6A}"/>
    <dgm:cxn modelId="{DFF8DC46-8475-41FE-9AB1-A588186DA461}" type="presOf" srcId="{FD5E5999-9303-4BF6-BFD6-0AADDE54D6E7}" destId="{A35E012F-4632-4BD1-93C5-C16D59A0BEC4}" srcOrd="0" destOrd="0" presId="urn:microsoft.com/office/officeart/2005/8/layout/default"/>
    <dgm:cxn modelId="{0D4D2F49-1B01-402C-892A-733047DA6354}" srcId="{9D084BAB-E7F2-49C3-BD9E-898E73757850}" destId="{3E954094-4F0A-40A5-BBBA-6F67F749EF78}" srcOrd="1" destOrd="0" parTransId="{F2E31592-4090-47CA-9508-ACB4ED3BFD1D}" sibTransId="{9B65E63E-1E6E-44F5-BDED-5F67522E185D}"/>
    <dgm:cxn modelId="{78B16649-530D-45D2-9AFB-5E4D14CCB21B}" srcId="{9D084BAB-E7F2-49C3-BD9E-898E73757850}" destId="{A03530E0-FD08-4106-958E-0C3B3CF2EABA}" srcOrd="4" destOrd="0" parTransId="{9905236C-4C89-41FB-8540-D2455779931E}" sibTransId="{54CA52AD-2473-4B9C-9B95-5CBA4CC7D7C0}"/>
    <dgm:cxn modelId="{E095B06C-DB48-4974-B026-F093C9AB2792}" srcId="{9D084BAB-E7F2-49C3-BD9E-898E73757850}" destId="{FD5E5999-9303-4BF6-BFD6-0AADDE54D6E7}" srcOrd="0" destOrd="0" parTransId="{5A4F37EC-A763-4796-BCB0-0EFBDB2665B3}" sibTransId="{129D746F-53C3-4CC3-8F9D-6FE9F5127A01}"/>
    <dgm:cxn modelId="{7878A650-7C33-4058-9414-F8344BB2C163}" type="presOf" srcId="{3E954094-4F0A-40A5-BBBA-6F67F749EF78}" destId="{033F5005-99CC-453A-9C49-CC3A75ED1E58}" srcOrd="0" destOrd="0" presId="urn:microsoft.com/office/officeart/2005/8/layout/default"/>
    <dgm:cxn modelId="{DD8A4281-BB8E-4A3C-BB1E-FD2677C26C7E}" type="presOf" srcId="{90A6DCFD-A470-4C17-8D1E-6000F268317C}" destId="{9995FF09-1168-4D10-93A7-F043BD6EA0C4}" srcOrd="0" destOrd="0" presId="urn:microsoft.com/office/officeart/2005/8/layout/default"/>
    <dgm:cxn modelId="{68EEE791-6521-4541-8FB4-38B0C0F30C7C}" srcId="{9D084BAB-E7F2-49C3-BD9E-898E73757850}" destId="{6DE9A3F9-2959-4322-9E1D-12BA206EC6AF}" srcOrd="2" destOrd="0" parTransId="{264287A1-8674-40DD-9264-A9B3DF64DACB}" sibTransId="{54FFB573-7CC4-4A94-A301-F8A976C4895F}"/>
    <dgm:cxn modelId="{4409E2BF-DF0F-4F05-A2CF-36D9E90AE4C0}" srcId="{9D084BAB-E7F2-49C3-BD9E-898E73757850}" destId="{90A6DCFD-A470-4C17-8D1E-6000F268317C}" srcOrd="3" destOrd="0" parTransId="{92CAD0B8-D745-4786-B878-50CAA91668DD}" sibTransId="{D20A7A1D-51A9-4550-AB4C-39FE84D7F881}"/>
    <dgm:cxn modelId="{633EA1DB-A8EA-46F3-AE71-8FCC24FB76F7}" srcId="{6DE9A3F9-2959-4322-9E1D-12BA206EC6AF}" destId="{6A394C7C-1960-4F90-B438-580BB63F1FF6}" srcOrd="0" destOrd="0" parTransId="{0FDD0E22-0BD9-4B20-B5A5-8FA679B6733C}" sibTransId="{0AF79B98-1407-407B-B348-022FBACDD937}"/>
    <dgm:cxn modelId="{C5A8B2FE-600D-4F18-BB18-75A5DD33EFC4}" type="presOf" srcId="{A03530E0-FD08-4106-958E-0C3B3CF2EABA}" destId="{101DB264-751B-4D24-BF3B-E81B2E6A055B}" srcOrd="0" destOrd="0" presId="urn:microsoft.com/office/officeart/2005/8/layout/default"/>
    <dgm:cxn modelId="{1A09941C-EBE2-4041-A619-1352C2861C2C}" type="presParOf" srcId="{1C15A416-F13B-4372-BA09-C8E5FFBBD9D7}" destId="{A35E012F-4632-4BD1-93C5-C16D59A0BEC4}" srcOrd="0" destOrd="0" presId="urn:microsoft.com/office/officeart/2005/8/layout/default"/>
    <dgm:cxn modelId="{9E623116-43ED-4CCB-A655-ACAC7F3E76BA}" type="presParOf" srcId="{1C15A416-F13B-4372-BA09-C8E5FFBBD9D7}" destId="{547CA2F0-C4D0-4D73-99D4-FA82E616748A}" srcOrd="1" destOrd="0" presId="urn:microsoft.com/office/officeart/2005/8/layout/default"/>
    <dgm:cxn modelId="{234793DC-C08F-4030-8FB0-57FB05FE1B73}" type="presParOf" srcId="{1C15A416-F13B-4372-BA09-C8E5FFBBD9D7}" destId="{033F5005-99CC-453A-9C49-CC3A75ED1E58}" srcOrd="2" destOrd="0" presId="urn:microsoft.com/office/officeart/2005/8/layout/default"/>
    <dgm:cxn modelId="{64B6FC40-7E0F-4041-BA0D-3A742F65550F}" type="presParOf" srcId="{1C15A416-F13B-4372-BA09-C8E5FFBBD9D7}" destId="{3AE9451A-EEBD-4713-9C9F-834AC62BC4A3}" srcOrd="3" destOrd="0" presId="urn:microsoft.com/office/officeart/2005/8/layout/default"/>
    <dgm:cxn modelId="{B6F31D7A-6866-4460-8910-27248C4ACDFE}" type="presParOf" srcId="{1C15A416-F13B-4372-BA09-C8E5FFBBD9D7}" destId="{9366F91A-3154-46ED-9971-3336B64C4333}" srcOrd="4" destOrd="0" presId="urn:microsoft.com/office/officeart/2005/8/layout/default"/>
    <dgm:cxn modelId="{C710D7C5-4646-430C-AC9D-3B0B8740B0E6}" type="presParOf" srcId="{1C15A416-F13B-4372-BA09-C8E5FFBBD9D7}" destId="{F504430D-77E6-4CC3-BD84-CA7A5F80E12D}" srcOrd="5" destOrd="0" presId="urn:microsoft.com/office/officeart/2005/8/layout/default"/>
    <dgm:cxn modelId="{7AF1B027-99EF-4973-94A3-90B946CDBB21}" type="presParOf" srcId="{1C15A416-F13B-4372-BA09-C8E5FFBBD9D7}" destId="{9995FF09-1168-4D10-93A7-F043BD6EA0C4}" srcOrd="6" destOrd="0" presId="urn:microsoft.com/office/officeart/2005/8/layout/default"/>
    <dgm:cxn modelId="{3F8662A7-E7AF-4308-ACA9-1EA243DE3F06}" type="presParOf" srcId="{1C15A416-F13B-4372-BA09-C8E5FFBBD9D7}" destId="{596F6C05-4235-4B69-BEEB-FAC006893DFD}" srcOrd="7" destOrd="0" presId="urn:microsoft.com/office/officeart/2005/8/layout/default"/>
    <dgm:cxn modelId="{1DB1EFF3-498D-4DC3-8A48-240BF3D631C3}" type="presParOf" srcId="{1C15A416-F13B-4372-BA09-C8E5FFBBD9D7}" destId="{101DB264-751B-4D24-BF3B-E81B2E6A05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DFA08-9075-479C-8694-4EBD035F64A4}" type="doc">
      <dgm:prSet loTypeId="urn:microsoft.com/office/officeart/2005/8/layout/bList2" loCatId="list" qsTypeId="urn:microsoft.com/office/officeart/2005/8/quickstyle/simple1" qsCatId="simple" csTypeId="urn:microsoft.com/office/officeart/2005/8/colors/accent4_2" csCatId="accent4" phldr="1"/>
      <dgm:spPr/>
    </dgm:pt>
    <dgm:pt modelId="{883364E9-1CA9-4AEE-A16C-D2363A50FD47}">
      <dgm:prSet phldrT="[Text]"/>
      <dgm:spPr/>
      <dgm:t>
        <a:bodyPr/>
        <a:lstStyle/>
        <a:p>
          <a:pPr algn="ctr"/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Societatea PUBLIC RESEARCH SRL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67400D-AD2E-4B5D-BA11-AD3397974FE0}" type="parTrans" cxnId="{3EE54A44-D53D-4BA6-B18B-48B5FE25E244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C65B1B-133A-4664-8143-2AE5114AD999}" type="sibTrans" cxnId="{3EE54A44-D53D-4BA6-B18B-48B5FE25E244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36FF81-E1F2-451E-83B0-575FC11CEFFC}">
      <dgm:prSet phldrT="[Text]"/>
      <dgm:spPr/>
      <dgm:t>
        <a:bodyPr/>
        <a:lstStyle/>
        <a:p>
          <a:pPr algn="ctr"/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Societatea MEDIA ONE SRL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13C14E-DA08-4966-9F9D-FC328CE51987}" type="parTrans" cxnId="{03868B2D-362E-4B3D-869E-58149493D352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74EED9-19A5-45B7-81A1-5858994858E8}" type="sibTrans" cxnId="{03868B2D-362E-4B3D-869E-58149493D352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0F898D-82B3-4B3E-A28E-19B9739BC344}">
      <dgm:prSet phldrT="[Text]"/>
      <dgm:spPr/>
      <dgm:t>
        <a:bodyPr/>
        <a:lstStyle/>
        <a:p>
          <a:pPr algn="ctr"/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Societatea</a:t>
          </a:r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 NOSCE GROUP SRL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9E3CBC-7A7A-4C40-BA2E-202104969394}" type="parTrans" cxnId="{27C888C0-F271-457E-A7B5-056305EF9909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E04E91-57DD-44FF-BABB-49D94B3A2983}" type="sibTrans" cxnId="{27C888C0-F271-457E-A7B5-056305EF9909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F1785-0EB2-4CFE-8663-F8332AB473A1}">
      <dgm:prSet/>
      <dgm:spPr/>
      <dgm:t>
        <a:bodyPr/>
        <a:lstStyle/>
        <a:p>
          <a:pPr algn="ctr"/>
          <a:r>
            <a:rPr lang="ro-RO" b="1">
              <a:latin typeface="Calibri" panose="020F0502020204030204" pitchFamily="34" charset="0"/>
              <a:cs typeface="Calibri" panose="020F0502020204030204" pitchFamily="34" charset="0"/>
            </a:rPr>
            <a:t>Servicii de organizare module de formare </a:t>
          </a:r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88376F-F5DD-4D47-8D41-0FD9E8BCD3A8}" type="parTrans" cxnId="{2940FDDD-5C53-4F2E-93A2-0A9E4B2FF644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34907D-14F3-4BDE-82EB-16540036A5F5}" type="sibTrans" cxnId="{2940FDDD-5C53-4F2E-93A2-0A9E4B2FF644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C7F203-20D8-43CF-A25D-6F6F5303F260}">
      <dgm:prSet/>
      <dgm:spPr/>
      <dgm:t>
        <a:bodyPr/>
        <a:lstStyle/>
        <a:p>
          <a:pPr algn="ctr"/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ervicii</a:t>
          </a:r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organizare</a:t>
          </a:r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două</a:t>
          </a:r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b="1" dirty="0" err="1">
              <a:latin typeface="Calibri" panose="020F0502020204030204" pitchFamily="34" charset="0"/>
              <a:cs typeface="Calibri" panose="020F0502020204030204" pitchFamily="34" charset="0"/>
            </a:rPr>
            <a:t>conferințe</a:t>
          </a:r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 și conexe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A91027-D085-4683-96AD-B9A82A46DB9B}" type="parTrans" cxnId="{EDCFFFB7-9B84-4708-8C7B-AA55FB7E8BE7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B4F3DF-566B-4B66-A8E0-8C91611BBA59}" type="sibTrans" cxnId="{EDCFFFB7-9B84-4708-8C7B-AA55FB7E8BE7}">
      <dgm:prSet/>
      <dgm:spPr/>
      <dgm:t>
        <a:bodyPr/>
        <a:lstStyle/>
        <a:p>
          <a:pPr algn="ctr"/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2A9099-BF54-4C41-BCA8-756B0B71DC69}">
      <dgm:prSet/>
      <dgm:spPr/>
      <dgm:t>
        <a:bodyPr/>
        <a:lstStyle/>
        <a:p>
          <a:pPr algn="ctr"/>
          <a:r>
            <a:rPr lang="ro-RO" b="1" dirty="0">
              <a:latin typeface="Calibri" panose="020F0502020204030204" pitchFamily="34" charset="0"/>
              <a:cs typeface="Calibri" panose="020F0502020204030204" pitchFamily="34" charset="0"/>
            </a:rPr>
            <a:t>Servicii de formare profesională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B8A120-21C4-4E33-8567-DAB3FFA6B3A0}" type="parTrans" cxnId="{CDEF9EAC-EF4E-4794-BF6C-B0458561D168}">
      <dgm:prSet/>
      <dgm:spPr/>
      <dgm:t>
        <a:bodyPr/>
        <a:lstStyle/>
        <a:p>
          <a:endParaRPr lang="en-US"/>
        </a:p>
      </dgm:t>
    </dgm:pt>
    <dgm:pt modelId="{7CFF9828-FF7C-4462-A6E2-7F77FD424258}" type="sibTrans" cxnId="{CDEF9EAC-EF4E-4794-BF6C-B0458561D168}">
      <dgm:prSet/>
      <dgm:spPr/>
      <dgm:t>
        <a:bodyPr/>
        <a:lstStyle/>
        <a:p>
          <a:endParaRPr lang="en-US"/>
        </a:p>
      </dgm:t>
    </dgm:pt>
    <dgm:pt modelId="{31CA5F93-B46D-4594-BF1C-8988DFB6E562}" type="pres">
      <dgm:prSet presAssocID="{C29DFA08-9075-479C-8694-4EBD035F64A4}" presName="diagram" presStyleCnt="0">
        <dgm:presLayoutVars>
          <dgm:dir/>
          <dgm:animLvl val="lvl"/>
          <dgm:resizeHandles val="exact"/>
        </dgm:presLayoutVars>
      </dgm:prSet>
      <dgm:spPr/>
    </dgm:pt>
    <dgm:pt modelId="{0D55AD69-AAFC-4353-892C-7C741EC7203C}" type="pres">
      <dgm:prSet presAssocID="{883364E9-1CA9-4AEE-A16C-D2363A50FD47}" presName="compNode" presStyleCnt="0"/>
      <dgm:spPr/>
    </dgm:pt>
    <dgm:pt modelId="{B2656F60-2C62-4A82-A84C-F2F3914E076F}" type="pres">
      <dgm:prSet presAssocID="{883364E9-1CA9-4AEE-A16C-D2363A50FD47}" presName="childRect" presStyleLbl="bgAcc1" presStyleIdx="0" presStyleCnt="3" custLinFactNeighborX="975" custLinFactNeighborY="-77">
        <dgm:presLayoutVars>
          <dgm:bulletEnabled val="1"/>
        </dgm:presLayoutVars>
      </dgm:prSet>
      <dgm:spPr/>
    </dgm:pt>
    <dgm:pt modelId="{FDF6187B-8820-4AE0-90B4-5BE3898047BE}" type="pres">
      <dgm:prSet presAssocID="{883364E9-1CA9-4AEE-A16C-D2363A50FD4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25F2E-266D-4837-BA00-A5959D1F5D57}" type="pres">
      <dgm:prSet presAssocID="{883364E9-1CA9-4AEE-A16C-D2363A50FD47}" presName="parentRect" presStyleLbl="alignNode1" presStyleIdx="0" presStyleCnt="3" custLinFactNeighborX="1140" custLinFactNeighborY="1154"/>
      <dgm:spPr/>
    </dgm:pt>
    <dgm:pt modelId="{4AC605CB-DBD0-4DB8-8DF6-B3CAF41B4570}" type="pres">
      <dgm:prSet presAssocID="{883364E9-1CA9-4AEE-A16C-D2363A50FD47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8CE98B76-D433-452E-86AE-74E8820AA08A}" type="pres">
      <dgm:prSet presAssocID="{DCC65B1B-133A-4664-8143-2AE5114AD999}" presName="sibTrans" presStyleLbl="sibTrans2D1" presStyleIdx="0" presStyleCnt="0"/>
      <dgm:spPr/>
    </dgm:pt>
    <dgm:pt modelId="{6423022F-9045-4CFC-9D6D-52BD03E20F77}" type="pres">
      <dgm:prSet presAssocID="{B636FF81-E1F2-451E-83B0-575FC11CEFFC}" presName="compNode" presStyleCnt="0"/>
      <dgm:spPr/>
    </dgm:pt>
    <dgm:pt modelId="{7EDAE7C3-27BD-4A09-A4BF-051CA9E2BB36}" type="pres">
      <dgm:prSet presAssocID="{B636FF81-E1F2-451E-83B0-575FC11CEFFC}" presName="childRect" presStyleLbl="bgAcc1" presStyleIdx="1" presStyleCnt="3">
        <dgm:presLayoutVars>
          <dgm:bulletEnabled val="1"/>
        </dgm:presLayoutVars>
      </dgm:prSet>
      <dgm:spPr/>
    </dgm:pt>
    <dgm:pt modelId="{470360CC-E851-447C-9D6E-0CD1F7C97B70}" type="pres">
      <dgm:prSet presAssocID="{B636FF81-E1F2-451E-83B0-575FC11CEFF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BA6C8E3-A95F-4BA8-A693-3C13553D3D8B}" type="pres">
      <dgm:prSet presAssocID="{B636FF81-E1F2-451E-83B0-575FC11CEFFC}" presName="parentRect" presStyleLbl="alignNode1" presStyleIdx="1" presStyleCnt="3"/>
      <dgm:spPr/>
    </dgm:pt>
    <dgm:pt modelId="{1B454ABE-C0D9-4D5F-B75B-FF18530F1541}" type="pres">
      <dgm:prSet presAssocID="{B636FF81-E1F2-451E-83B0-575FC11CEFFC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C9FC52A-0A1F-4A22-A7E7-E6F94F563E6C}" type="pres">
      <dgm:prSet presAssocID="{D574EED9-19A5-45B7-81A1-5858994858E8}" presName="sibTrans" presStyleLbl="sibTrans2D1" presStyleIdx="0" presStyleCnt="0"/>
      <dgm:spPr/>
    </dgm:pt>
    <dgm:pt modelId="{72FED1D9-A7F8-4EF4-A9E8-B1880334A672}" type="pres">
      <dgm:prSet presAssocID="{6C0F898D-82B3-4B3E-A28E-19B9739BC344}" presName="compNode" presStyleCnt="0"/>
      <dgm:spPr/>
    </dgm:pt>
    <dgm:pt modelId="{88E534AD-AB03-49E3-AFD1-22042E853620}" type="pres">
      <dgm:prSet presAssocID="{6C0F898D-82B3-4B3E-A28E-19B9739BC344}" presName="childRect" presStyleLbl="bgAcc1" presStyleIdx="2" presStyleCnt="3">
        <dgm:presLayoutVars>
          <dgm:bulletEnabled val="1"/>
        </dgm:presLayoutVars>
      </dgm:prSet>
      <dgm:spPr/>
    </dgm:pt>
    <dgm:pt modelId="{327E14C9-26AC-47E1-A6E2-AF161C0EFD6D}" type="pres">
      <dgm:prSet presAssocID="{6C0F898D-82B3-4B3E-A28E-19B9739BC3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CAAA63-608F-4056-83AB-C4F1F026D2B3}" type="pres">
      <dgm:prSet presAssocID="{6C0F898D-82B3-4B3E-A28E-19B9739BC344}" presName="parentRect" presStyleLbl="alignNode1" presStyleIdx="2" presStyleCnt="3"/>
      <dgm:spPr/>
    </dgm:pt>
    <dgm:pt modelId="{B3C30D9E-8BA4-4994-A1FB-464BC59B0054}" type="pres">
      <dgm:prSet presAssocID="{6C0F898D-82B3-4B3E-A28E-19B9739BC344}" presName="adorn" presStyleLbl="fgAccFollowNode1" presStyleIdx="2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EDCD20E-71E6-421A-8272-D2277779B4FA}" type="presOf" srcId="{883364E9-1CA9-4AEE-A16C-D2363A50FD47}" destId="{FDF6187B-8820-4AE0-90B4-5BE3898047BE}" srcOrd="0" destOrd="0" presId="urn:microsoft.com/office/officeart/2005/8/layout/bList2"/>
    <dgm:cxn modelId="{E92E0C27-8AF0-4547-B3E3-6571AB039FA7}" type="presOf" srcId="{344F1785-0EB2-4CFE-8663-F8332AB473A1}" destId="{7EDAE7C3-27BD-4A09-A4BF-051CA9E2BB36}" srcOrd="0" destOrd="0" presId="urn:microsoft.com/office/officeart/2005/8/layout/bList2"/>
    <dgm:cxn modelId="{37F58F27-3D2A-48B4-A069-A6D2229EECE1}" type="presOf" srcId="{883364E9-1CA9-4AEE-A16C-D2363A50FD47}" destId="{A6B25F2E-266D-4837-BA00-A5959D1F5D57}" srcOrd="1" destOrd="0" presId="urn:microsoft.com/office/officeart/2005/8/layout/bList2"/>
    <dgm:cxn modelId="{03868B2D-362E-4B3D-869E-58149493D352}" srcId="{C29DFA08-9075-479C-8694-4EBD035F64A4}" destId="{B636FF81-E1F2-451E-83B0-575FC11CEFFC}" srcOrd="1" destOrd="0" parTransId="{6C13C14E-DA08-4966-9F9D-FC328CE51987}" sibTransId="{D574EED9-19A5-45B7-81A1-5858994858E8}"/>
    <dgm:cxn modelId="{A7B4CA32-36FB-4605-82B9-3E70E1C6D42B}" type="presOf" srcId="{6C0F898D-82B3-4B3E-A28E-19B9739BC344}" destId="{A6CAAA63-608F-4056-83AB-C4F1F026D2B3}" srcOrd="1" destOrd="0" presId="urn:microsoft.com/office/officeart/2005/8/layout/bList2"/>
    <dgm:cxn modelId="{61BACE60-50E6-4530-828E-5B3030AB6E59}" type="presOf" srcId="{B636FF81-E1F2-451E-83B0-575FC11CEFFC}" destId="{CBA6C8E3-A95F-4BA8-A693-3C13553D3D8B}" srcOrd="1" destOrd="0" presId="urn:microsoft.com/office/officeart/2005/8/layout/bList2"/>
    <dgm:cxn modelId="{DE1BF642-1EF5-4BA2-A4CF-606AE909300F}" type="presOf" srcId="{B636FF81-E1F2-451E-83B0-575FC11CEFFC}" destId="{470360CC-E851-447C-9D6E-0CD1F7C97B70}" srcOrd="0" destOrd="0" presId="urn:microsoft.com/office/officeart/2005/8/layout/bList2"/>
    <dgm:cxn modelId="{3EE54A44-D53D-4BA6-B18B-48B5FE25E244}" srcId="{C29DFA08-9075-479C-8694-4EBD035F64A4}" destId="{883364E9-1CA9-4AEE-A16C-D2363A50FD47}" srcOrd="0" destOrd="0" parTransId="{0167400D-AD2E-4B5D-BA11-AD3397974FE0}" sibTransId="{DCC65B1B-133A-4664-8143-2AE5114AD999}"/>
    <dgm:cxn modelId="{085C7C46-B1B1-46AF-BEF8-81C05B1E263A}" type="presOf" srcId="{DCC65B1B-133A-4664-8143-2AE5114AD999}" destId="{8CE98B76-D433-452E-86AE-74E8820AA08A}" srcOrd="0" destOrd="0" presId="urn:microsoft.com/office/officeart/2005/8/layout/bList2"/>
    <dgm:cxn modelId="{98CFFFA3-F63A-4505-B83F-DE3AA569C4DE}" type="presOf" srcId="{6DC7F203-20D8-43CF-A25D-6F6F5303F260}" destId="{88E534AD-AB03-49E3-AFD1-22042E853620}" srcOrd="0" destOrd="0" presId="urn:microsoft.com/office/officeart/2005/8/layout/bList2"/>
    <dgm:cxn modelId="{CDEF9EAC-EF4E-4794-BF6C-B0458561D168}" srcId="{883364E9-1CA9-4AEE-A16C-D2363A50FD47}" destId="{7F2A9099-BF54-4C41-BCA8-756B0B71DC69}" srcOrd="0" destOrd="0" parTransId="{74B8A120-21C4-4E33-8567-DAB3FFA6B3A0}" sibTransId="{7CFF9828-FF7C-4462-A6E2-7F77FD424258}"/>
    <dgm:cxn modelId="{46A6BAB4-25AB-4E37-B8B0-AFF5CCEB893D}" type="presOf" srcId="{D574EED9-19A5-45B7-81A1-5858994858E8}" destId="{7C9FC52A-0A1F-4A22-A7E7-E6F94F563E6C}" srcOrd="0" destOrd="0" presId="urn:microsoft.com/office/officeart/2005/8/layout/bList2"/>
    <dgm:cxn modelId="{EDCFFFB7-9B84-4708-8C7B-AA55FB7E8BE7}" srcId="{6C0F898D-82B3-4B3E-A28E-19B9739BC344}" destId="{6DC7F203-20D8-43CF-A25D-6F6F5303F260}" srcOrd="0" destOrd="0" parTransId="{11A91027-D085-4683-96AD-B9A82A46DB9B}" sibTransId="{C4B4F3DF-566B-4B66-A8E0-8C91611BBA59}"/>
    <dgm:cxn modelId="{27C888C0-F271-457E-A7B5-056305EF9909}" srcId="{C29DFA08-9075-479C-8694-4EBD035F64A4}" destId="{6C0F898D-82B3-4B3E-A28E-19B9739BC344}" srcOrd="2" destOrd="0" parTransId="{999E3CBC-7A7A-4C40-BA2E-202104969394}" sibTransId="{ACE04E91-57DD-44FF-BABB-49D94B3A2983}"/>
    <dgm:cxn modelId="{2940FDDD-5C53-4F2E-93A2-0A9E4B2FF644}" srcId="{B636FF81-E1F2-451E-83B0-575FC11CEFFC}" destId="{344F1785-0EB2-4CFE-8663-F8332AB473A1}" srcOrd="0" destOrd="0" parTransId="{8988376F-F5DD-4D47-8D41-0FD9E8BCD3A8}" sibTransId="{A634907D-14F3-4BDE-82EB-16540036A5F5}"/>
    <dgm:cxn modelId="{048EE2F1-DCFA-456A-B741-C8197F2B4053}" type="presOf" srcId="{7F2A9099-BF54-4C41-BCA8-756B0B71DC69}" destId="{B2656F60-2C62-4A82-A84C-F2F3914E076F}" srcOrd="0" destOrd="0" presId="urn:microsoft.com/office/officeart/2005/8/layout/bList2"/>
    <dgm:cxn modelId="{161FDDFC-9555-41D9-83CD-7C75651B42C3}" type="presOf" srcId="{C29DFA08-9075-479C-8694-4EBD035F64A4}" destId="{31CA5F93-B46D-4594-BF1C-8988DFB6E562}" srcOrd="0" destOrd="0" presId="urn:microsoft.com/office/officeart/2005/8/layout/bList2"/>
    <dgm:cxn modelId="{47262DFE-BF7E-4FC4-B01B-9C20FD4BE867}" type="presOf" srcId="{6C0F898D-82B3-4B3E-A28E-19B9739BC344}" destId="{327E14C9-26AC-47E1-A6E2-AF161C0EFD6D}" srcOrd="0" destOrd="0" presId="urn:microsoft.com/office/officeart/2005/8/layout/bList2"/>
    <dgm:cxn modelId="{73EDE037-9B19-475C-AB2C-EA3E735F1150}" type="presParOf" srcId="{31CA5F93-B46D-4594-BF1C-8988DFB6E562}" destId="{0D55AD69-AAFC-4353-892C-7C741EC7203C}" srcOrd="0" destOrd="0" presId="urn:microsoft.com/office/officeart/2005/8/layout/bList2"/>
    <dgm:cxn modelId="{D9CD2D39-FFE2-407D-A381-73DEBECEA88F}" type="presParOf" srcId="{0D55AD69-AAFC-4353-892C-7C741EC7203C}" destId="{B2656F60-2C62-4A82-A84C-F2F3914E076F}" srcOrd="0" destOrd="0" presId="urn:microsoft.com/office/officeart/2005/8/layout/bList2"/>
    <dgm:cxn modelId="{6186D9B9-096E-4F98-8D80-754F6FE488C7}" type="presParOf" srcId="{0D55AD69-AAFC-4353-892C-7C741EC7203C}" destId="{FDF6187B-8820-4AE0-90B4-5BE3898047BE}" srcOrd="1" destOrd="0" presId="urn:microsoft.com/office/officeart/2005/8/layout/bList2"/>
    <dgm:cxn modelId="{6ACBD033-57B9-4390-8FCB-E9430A4189CD}" type="presParOf" srcId="{0D55AD69-AAFC-4353-892C-7C741EC7203C}" destId="{A6B25F2E-266D-4837-BA00-A5959D1F5D57}" srcOrd="2" destOrd="0" presId="urn:microsoft.com/office/officeart/2005/8/layout/bList2"/>
    <dgm:cxn modelId="{14A3DEE4-9762-42AA-8336-57E1824E15C2}" type="presParOf" srcId="{0D55AD69-AAFC-4353-892C-7C741EC7203C}" destId="{4AC605CB-DBD0-4DB8-8DF6-B3CAF41B4570}" srcOrd="3" destOrd="0" presId="urn:microsoft.com/office/officeart/2005/8/layout/bList2"/>
    <dgm:cxn modelId="{5D9C6BE9-1363-48F1-B80E-99DBBF466496}" type="presParOf" srcId="{31CA5F93-B46D-4594-BF1C-8988DFB6E562}" destId="{8CE98B76-D433-452E-86AE-74E8820AA08A}" srcOrd="1" destOrd="0" presId="urn:microsoft.com/office/officeart/2005/8/layout/bList2"/>
    <dgm:cxn modelId="{2260E1AC-5C23-4DD3-BA62-76D5F1DCD0FC}" type="presParOf" srcId="{31CA5F93-B46D-4594-BF1C-8988DFB6E562}" destId="{6423022F-9045-4CFC-9D6D-52BD03E20F77}" srcOrd="2" destOrd="0" presId="urn:microsoft.com/office/officeart/2005/8/layout/bList2"/>
    <dgm:cxn modelId="{8C780FFB-0329-46CC-979F-81527D2D3A4A}" type="presParOf" srcId="{6423022F-9045-4CFC-9D6D-52BD03E20F77}" destId="{7EDAE7C3-27BD-4A09-A4BF-051CA9E2BB36}" srcOrd="0" destOrd="0" presId="urn:microsoft.com/office/officeart/2005/8/layout/bList2"/>
    <dgm:cxn modelId="{FC7C9EFC-973A-475E-B619-13C4D2B9AAE9}" type="presParOf" srcId="{6423022F-9045-4CFC-9D6D-52BD03E20F77}" destId="{470360CC-E851-447C-9D6E-0CD1F7C97B70}" srcOrd="1" destOrd="0" presId="urn:microsoft.com/office/officeart/2005/8/layout/bList2"/>
    <dgm:cxn modelId="{7842CABE-F937-4B64-BD44-473EBF75650C}" type="presParOf" srcId="{6423022F-9045-4CFC-9D6D-52BD03E20F77}" destId="{CBA6C8E3-A95F-4BA8-A693-3C13553D3D8B}" srcOrd="2" destOrd="0" presId="urn:microsoft.com/office/officeart/2005/8/layout/bList2"/>
    <dgm:cxn modelId="{BA75A1FB-522B-49CB-9844-7FF5EA59AAEE}" type="presParOf" srcId="{6423022F-9045-4CFC-9D6D-52BD03E20F77}" destId="{1B454ABE-C0D9-4D5F-B75B-FF18530F1541}" srcOrd="3" destOrd="0" presId="urn:microsoft.com/office/officeart/2005/8/layout/bList2"/>
    <dgm:cxn modelId="{561AFCD1-FAF9-4B6F-ACB3-73CDE73F6B75}" type="presParOf" srcId="{31CA5F93-B46D-4594-BF1C-8988DFB6E562}" destId="{7C9FC52A-0A1F-4A22-A7E7-E6F94F563E6C}" srcOrd="3" destOrd="0" presId="urn:microsoft.com/office/officeart/2005/8/layout/bList2"/>
    <dgm:cxn modelId="{22DF87E5-59FC-4733-92AD-984F59429E44}" type="presParOf" srcId="{31CA5F93-B46D-4594-BF1C-8988DFB6E562}" destId="{72FED1D9-A7F8-4EF4-A9E8-B1880334A672}" srcOrd="4" destOrd="0" presId="urn:microsoft.com/office/officeart/2005/8/layout/bList2"/>
    <dgm:cxn modelId="{A5809EBE-BCC6-4311-BC70-3AA5F7A54585}" type="presParOf" srcId="{72FED1D9-A7F8-4EF4-A9E8-B1880334A672}" destId="{88E534AD-AB03-49E3-AFD1-22042E853620}" srcOrd="0" destOrd="0" presId="urn:microsoft.com/office/officeart/2005/8/layout/bList2"/>
    <dgm:cxn modelId="{B7DC77C6-7F02-44A7-AA71-AE9C06157130}" type="presParOf" srcId="{72FED1D9-A7F8-4EF4-A9E8-B1880334A672}" destId="{327E14C9-26AC-47E1-A6E2-AF161C0EFD6D}" srcOrd="1" destOrd="0" presId="urn:microsoft.com/office/officeart/2005/8/layout/bList2"/>
    <dgm:cxn modelId="{7A522F3A-7AE2-4ECF-A826-23D06F6681B1}" type="presParOf" srcId="{72FED1D9-A7F8-4EF4-A9E8-B1880334A672}" destId="{A6CAAA63-608F-4056-83AB-C4F1F026D2B3}" srcOrd="2" destOrd="0" presId="urn:microsoft.com/office/officeart/2005/8/layout/bList2"/>
    <dgm:cxn modelId="{991AEEDC-9D94-4378-92A1-4DC9257F3622}" type="presParOf" srcId="{72FED1D9-A7F8-4EF4-A9E8-B1880334A672}" destId="{B3C30D9E-8BA4-4994-A1FB-464BC59B005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F582F-AA98-4653-BD40-07DB317A9099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D0FD00D-F3AB-480D-80B2-D9B5A4C80197}">
      <dgm:prSet custT="1"/>
      <dgm:spPr/>
      <dgm:t>
        <a:bodyPr/>
        <a:lstStyle/>
        <a:p>
          <a:r>
            <a: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Echipe de proiect experimentate</a:t>
          </a:r>
          <a:r>
            <a:rPr lang="ro-RO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88C95-6E52-4095-846C-A53A59948DED}" type="parTrans" cxnId="{410D8127-CAC5-4806-8C2D-5F7F5C044A67}">
      <dgm:prSet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77466A-C005-40B2-B7DF-7824F468EDE3}" type="sibTrans" cxnId="{410D8127-CAC5-4806-8C2D-5F7F5C044A67}">
      <dgm:prSet custT="1"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76048D-DB6D-498E-8D76-156AA6B660F5}">
      <dgm:prSet custT="1"/>
      <dgm:spPr/>
      <dgm:t>
        <a:bodyPr/>
        <a:lstStyle/>
        <a:p>
          <a:r>
            <a: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 de consultare a grupului țintă instituțional.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12F7D8C-5185-47A5-A78F-68B70BBFB366}" type="parTrans" cxnId="{F10D1019-248E-4C37-ADFA-5641F84F35B5}">
      <dgm:prSet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73E413-4F0F-4D94-B34A-60EF8AB1793B}" type="sibTrans" cxnId="{F10D1019-248E-4C37-ADFA-5641F84F35B5}">
      <dgm:prSet custT="1"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AC34EA-6717-43FD-8306-D7056D0DF824}">
      <dgm:prSet custT="1"/>
      <dgm:spPr/>
      <dgm:t>
        <a:bodyPr/>
        <a:lstStyle/>
        <a:p>
          <a:r>
            <a: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Promovarea și diseminarea activităților și rezultatelor</a:t>
          </a:r>
          <a:r>
            <a:rPr lang="ro-RO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D8D8C9-D112-45AC-8E1C-5F1632978998}" type="parTrans" cxnId="{DA79A0C3-840E-43F5-9D6B-B4AAA7CB2D8D}">
      <dgm:prSet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1A5A82-5667-49FA-A49C-333CCB1970B0}" type="sibTrans" cxnId="{DA79A0C3-840E-43F5-9D6B-B4AAA7CB2D8D}">
      <dgm:prSet custT="1"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C78489-3861-45E6-AFDD-54F2C56D3E31}">
      <dgm:prSet custT="1"/>
      <dgm:spPr/>
      <dgm:t>
        <a:bodyPr/>
        <a:lstStyle/>
        <a:p>
          <a:r>
            <a: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 impactului domeniilor de intervenție. 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682EEC-DB5C-4658-81C5-1DCD7191D145}" type="parTrans" cxnId="{0F08C5E6-4DE2-4E36-AD07-C95CE37BD2D7}">
      <dgm:prSet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C5F557-5FF4-40E2-A469-111F12D6E0BC}" type="sibTrans" cxnId="{0F08C5E6-4DE2-4E36-AD07-C95CE37BD2D7}">
      <dgm:prSet custT="1"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4B8498-CE1F-4546-879E-921A35E3F884}">
      <dgm:prSet custT="1"/>
      <dgm:spPr/>
      <dgm:t>
        <a:bodyPr/>
        <a:lstStyle/>
        <a:p>
          <a:r>
            <a:rPr lang="ro-RO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Aplicarea unor metode inovative, cu rol de dezvoltare a lucrului în echipă: utilizarea TIC, transfer de cunoștințe/bune practici, e-learning, networking, coaching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7317C9-2DFA-4956-A0F9-04C6A0974AFF}" type="parTrans" cxnId="{028A643E-EDBE-4333-AB7A-33B00E9EB55F}">
      <dgm:prSet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4B064D-CE68-416B-BFE6-96389853B457}" type="sibTrans" cxnId="{028A643E-EDBE-4333-AB7A-33B00E9EB55F}">
      <dgm:prSet custT="1"/>
      <dgm:spPr/>
      <dgm:t>
        <a:bodyPr/>
        <a:lstStyle/>
        <a:p>
          <a:endParaRPr lang="en-US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2A1AC6-69D9-4A2D-BD44-FF19358D63BC}" type="pres">
      <dgm:prSet presAssocID="{FF9F582F-AA98-4653-BD40-07DB317A9099}" presName="compositeShape" presStyleCnt="0">
        <dgm:presLayoutVars>
          <dgm:chMax val="7"/>
          <dgm:dir/>
          <dgm:resizeHandles val="exact"/>
        </dgm:presLayoutVars>
      </dgm:prSet>
      <dgm:spPr/>
    </dgm:pt>
    <dgm:pt modelId="{35B5611C-7431-4343-B7DA-D8828DF20D9D}" type="pres">
      <dgm:prSet presAssocID="{FF9F582F-AA98-4653-BD40-07DB317A9099}" presName="wedge1" presStyleLbl="node1" presStyleIdx="0" presStyleCnt="5"/>
      <dgm:spPr/>
    </dgm:pt>
    <dgm:pt modelId="{89D17A4D-E710-471C-84B8-3411029E9D41}" type="pres">
      <dgm:prSet presAssocID="{FF9F582F-AA98-4653-BD40-07DB317A9099}" presName="dummy1a" presStyleCnt="0"/>
      <dgm:spPr/>
    </dgm:pt>
    <dgm:pt modelId="{02213305-F184-4E52-BF19-420791D81D9F}" type="pres">
      <dgm:prSet presAssocID="{FF9F582F-AA98-4653-BD40-07DB317A9099}" presName="dummy1b" presStyleCnt="0"/>
      <dgm:spPr/>
    </dgm:pt>
    <dgm:pt modelId="{A2276AE4-F699-4BFF-AC78-0FE179A258EE}" type="pres">
      <dgm:prSet presAssocID="{FF9F582F-AA98-4653-BD40-07DB317A909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6EF5D94-D8F9-40F7-ACCA-A6F74A30D164}" type="pres">
      <dgm:prSet presAssocID="{FF9F582F-AA98-4653-BD40-07DB317A9099}" presName="wedge2" presStyleLbl="node1" presStyleIdx="1" presStyleCnt="5"/>
      <dgm:spPr/>
    </dgm:pt>
    <dgm:pt modelId="{E6E41F06-2734-4310-B575-408B33F6CB79}" type="pres">
      <dgm:prSet presAssocID="{FF9F582F-AA98-4653-BD40-07DB317A9099}" presName="dummy2a" presStyleCnt="0"/>
      <dgm:spPr/>
    </dgm:pt>
    <dgm:pt modelId="{6125D69D-B601-4056-BADD-36C9C55765F9}" type="pres">
      <dgm:prSet presAssocID="{FF9F582F-AA98-4653-BD40-07DB317A9099}" presName="dummy2b" presStyleCnt="0"/>
      <dgm:spPr/>
    </dgm:pt>
    <dgm:pt modelId="{479D973E-DBE4-4DB4-8965-5EA711E5704D}" type="pres">
      <dgm:prSet presAssocID="{FF9F582F-AA98-4653-BD40-07DB317A909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94F98F7-CB7A-4011-83B7-CEF7C18F1F79}" type="pres">
      <dgm:prSet presAssocID="{FF9F582F-AA98-4653-BD40-07DB317A9099}" presName="wedge3" presStyleLbl="node1" presStyleIdx="2" presStyleCnt="5"/>
      <dgm:spPr/>
    </dgm:pt>
    <dgm:pt modelId="{7F9A650A-A95B-4F8D-9F5A-220EA120841E}" type="pres">
      <dgm:prSet presAssocID="{FF9F582F-AA98-4653-BD40-07DB317A9099}" presName="dummy3a" presStyleCnt="0"/>
      <dgm:spPr/>
    </dgm:pt>
    <dgm:pt modelId="{E9C9C662-CE2A-4780-90D9-94B77E23A371}" type="pres">
      <dgm:prSet presAssocID="{FF9F582F-AA98-4653-BD40-07DB317A9099}" presName="dummy3b" presStyleCnt="0"/>
      <dgm:spPr/>
    </dgm:pt>
    <dgm:pt modelId="{708BB693-540F-4272-92E2-30BF855FB33A}" type="pres">
      <dgm:prSet presAssocID="{FF9F582F-AA98-4653-BD40-07DB317A909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25C82AA-BC58-405C-BA54-833307822E36}" type="pres">
      <dgm:prSet presAssocID="{FF9F582F-AA98-4653-BD40-07DB317A9099}" presName="wedge4" presStyleLbl="node1" presStyleIdx="3" presStyleCnt="5"/>
      <dgm:spPr/>
    </dgm:pt>
    <dgm:pt modelId="{0AD8ACB7-294C-41BC-90CE-17AC9BE76CE6}" type="pres">
      <dgm:prSet presAssocID="{FF9F582F-AA98-4653-BD40-07DB317A9099}" presName="dummy4a" presStyleCnt="0"/>
      <dgm:spPr/>
    </dgm:pt>
    <dgm:pt modelId="{0532B569-E103-40CA-95BD-32454AD607F5}" type="pres">
      <dgm:prSet presAssocID="{FF9F582F-AA98-4653-BD40-07DB317A9099}" presName="dummy4b" presStyleCnt="0"/>
      <dgm:spPr/>
    </dgm:pt>
    <dgm:pt modelId="{67257095-575C-4652-9811-ED082648398D}" type="pres">
      <dgm:prSet presAssocID="{FF9F582F-AA98-4653-BD40-07DB317A909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9714CD-1961-41AA-8327-42376E2BDC9D}" type="pres">
      <dgm:prSet presAssocID="{FF9F582F-AA98-4653-BD40-07DB317A9099}" presName="wedge5" presStyleLbl="node1" presStyleIdx="4" presStyleCnt="5" custScaleX="103690" custScaleY="106044"/>
      <dgm:spPr/>
    </dgm:pt>
    <dgm:pt modelId="{4535E18E-B6B4-4737-993A-E960A3A3F02C}" type="pres">
      <dgm:prSet presAssocID="{FF9F582F-AA98-4653-BD40-07DB317A9099}" presName="dummy5a" presStyleCnt="0"/>
      <dgm:spPr/>
    </dgm:pt>
    <dgm:pt modelId="{3D7F232E-A6EB-4907-80F3-D66EBED21405}" type="pres">
      <dgm:prSet presAssocID="{FF9F582F-AA98-4653-BD40-07DB317A9099}" presName="dummy5b" presStyleCnt="0"/>
      <dgm:spPr/>
    </dgm:pt>
    <dgm:pt modelId="{BC83048E-41F4-48E8-A48D-A6E22A399885}" type="pres">
      <dgm:prSet presAssocID="{FF9F582F-AA98-4653-BD40-07DB317A909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BB9F358-8ECD-46FB-9C70-62893580EE30}" type="pres">
      <dgm:prSet presAssocID="{B677466A-C005-40B2-B7DF-7824F468EDE3}" presName="arrowWedge1" presStyleLbl="fgSibTrans2D1" presStyleIdx="0" presStyleCnt="5"/>
      <dgm:spPr/>
    </dgm:pt>
    <dgm:pt modelId="{A4455DD4-67FD-40D2-8961-19A807F13E6B}" type="pres">
      <dgm:prSet presAssocID="{0273E413-4F0F-4D94-B34A-60EF8AB1793B}" presName="arrowWedge2" presStyleLbl="fgSibTrans2D1" presStyleIdx="1" presStyleCnt="5"/>
      <dgm:spPr/>
    </dgm:pt>
    <dgm:pt modelId="{0430529B-6880-402B-8213-7EB3E8D9FF7D}" type="pres">
      <dgm:prSet presAssocID="{5C1A5A82-5667-49FA-A49C-333CCB1970B0}" presName="arrowWedge3" presStyleLbl="fgSibTrans2D1" presStyleIdx="2" presStyleCnt="5"/>
      <dgm:spPr/>
    </dgm:pt>
    <dgm:pt modelId="{58358E80-A660-472E-A581-C075EB4006C4}" type="pres">
      <dgm:prSet presAssocID="{E5C5F557-5FF4-40E2-A469-111F12D6E0BC}" presName="arrowWedge4" presStyleLbl="fgSibTrans2D1" presStyleIdx="3" presStyleCnt="5"/>
      <dgm:spPr/>
    </dgm:pt>
    <dgm:pt modelId="{45F6211C-08F8-4C65-B0AA-B6918E338DE4}" type="pres">
      <dgm:prSet presAssocID="{154B064D-CE68-416B-BFE6-96389853B457}" presName="arrowWedge5" presStyleLbl="fgSibTrans2D1" presStyleIdx="4" presStyleCnt="5" custLinFactNeighborX="-4171" custLinFactNeighborY="-744"/>
      <dgm:spPr/>
    </dgm:pt>
  </dgm:ptLst>
  <dgm:cxnLst>
    <dgm:cxn modelId="{CDC17406-5113-4783-99AE-46A3C016537E}" type="presOf" srcId="{464B8498-CE1F-4546-879E-921A35E3F884}" destId="{A49714CD-1961-41AA-8327-42376E2BDC9D}" srcOrd="0" destOrd="0" presId="urn:microsoft.com/office/officeart/2005/8/layout/cycle8"/>
    <dgm:cxn modelId="{F10D1019-248E-4C37-ADFA-5641F84F35B5}" srcId="{FF9F582F-AA98-4653-BD40-07DB317A9099}" destId="{B676048D-DB6D-498E-8D76-156AA6B660F5}" srcOrd="1" destOrd="0" parTransId="{D12F7D8C-5185-47A5-A78F-68B70BBFB366}" sibTransId="{0273E413-4F0F-4D94-B34A-60EF8AB1793B}"/>
    <dgm:cxn modelId="{410D8127-CAC5-4806-8C2D-5F7F5C044A67}" srcId="{FF9F582F-AA98-4653-BD40-07DB317A9099}" destId="{0D0FD00D-F3AB-480D-80B2-D9B5A4C80197}" srcOrd="0" destOrd="0" parTransId="{CA088C95-6E52-4095-846C-A53A59948DED}" sibTransId="{B677466A-C005-40B2-B7DF-7824F468EDE3}"/>
    <dgm:cxn modelId="{028A643E-EDBE-4333-AB7A-33B00E9EB55F}" srcId="{FF9F582F-AA98-4653-BD40-07DB317A9099}" destId="{464B8498-CE1F-4546-879E-921A35E3F884}" srcOrd="4" destOrd="0" parTransId="{A67317C9-2DFA-4956-A0F9-04C6A0974AFF}" sibTransId="{154B064D-CE68-416B-BFE6-96389853B457}"/>
    <dgm:cxn modelId="{60A6D160-4CE6-4AA0-9525-B5AD58B8E6D8}" type="presOf" srcId="{B676048D-DB6D-498E-8D76-156AA6B660F5}" destId="{C6EF5D94-D8F9-40F7-ACCA-A6F74A30D164}" srcOrd="0" destOrd="0" presId="urn:microsoft.com/office/officeart/2005/8/layout/cycle8"/>
    <dgm:cxn modelId="{05A35649-766A-4D27-952B-1D54B2F58D37}" type="presOf" srcId="{464B8498-CE1F-4546-879E-921A35E3F884}" destId="{BC83048E-41F4-48E8-A48D-A6E22A399885}" srcOrd="1" destOrd="0" presId="urn:microsoft.com/office/officeart/2005/8/layout/cycle8"/>
    <dgm:cxn modelId="{5C521B4E-8CC6-447E-A4B4-5545975D0762}" type="presOf" srcId="{B676048D-DB6D-498E-8D76-156AA6B660F5}" destId="{479D973E-DBE4-4DB4-8965-5EA711E5704D}" srcOrd="1" destOrd="0" presId="urn:microsoft.com/office/officeart/2005/8/layout/cycle8"/>
    <dgm:cxn modelId="{27B3D973-7622-4DAB-8BFA-F11B6A2EE8B9}" type="presOf" srcId="{26AC34EA-6717-43FD-8306-D7056D0DF824}" destId="{394F98F7-CB7A-4011-83B7-CEF7C18F1F79}" srcOrd="0" destOrd="0" presId="urn:microsoft.com/office/officeart/2005/8/layout/cycle8"/>
    <dgm:cxn modelId="{91484897-07B0-4614-8FDE-FC4065B87A35}" type="presOf" srcId="{F4C78489-3861-45E6-AFDD-54F2C56D3E31}" destId="{425C82AA-BC58-405C-BA54-833307822E36}" srcOrd="0" destOrd="0" presId="urn:microsoft.com/office/officeart/2005/8/layout/cycle8"/>
    <dgm:cxn modelId="{05EE65B5-3756-4156-9766-76AEFEB660F4}" type="presOf" srcId="{FF9F582F-AA98-4653-BD40-07DB317A9099}" destId="{372A1AC6-69D9-4A2D-BD44-FF19358D63BC}" srcOrd="0" destOrd="0" presId="urn:microsoft.com/office/officeart/2005/8/layout/cycle8"/>
    <dgm:cxn modelId="{93AA26B9-EA5C-401C-87E3-8163A2AD7692}" type="presOf" srcId="{F4C78489-3861-45E6-AFDD-54F2C56D3E31}" destId="{67257095-575C-4652-9811-ED082648398D}" srcOrd="1" destOrd="0" presId="urn:microsoft.com/office/officeart/2005/8/layout/cycle8"/>
    <dgm:cxn modelId="{DA79A0C3-840E-43F5-9D6B-B4AAA7CB2D8D}" srcId="{FF9F582F-AA98-4653-BD40-07DB317A9099}" destId="{26AC34EA-6717-43FD-8306-D7056D0DF824}" srcOrd="2" destOrd="0" parTransId="{7AD8D8C9-D112-45AC-8E1C-5F1632978998}" sibTransId="{5C1A5A82-5667-49FA-A49C-333CCB1970B0}"/>
    <dgm:cxn modelId="{BF7581C9-E8E4-4002-806A-D9F69A22D7F2}" type="presOf" srcId="{0D0FD00D-F3AB-480D-80B2-D9B5A4C80197}" destId="{35B5611C-7431-4343-B7DA-D8828DF20D9D}" srcOrd="0" destOrd="0" presId="urn:microsoft.com/office/officeart/2005/8/layout/cycle8"/>
    <dgm:cxn modelId="{9ABEE6CE-7ED7-4138-A8DB-AFC22BA4D59C}" type="presOf" srcId="{26AC34EA-6717-43FD-8306-D7056D0DF824}" destId="{708BB693-540F-4272-92E2-30BF855FB33A}" srcOrd="1" destOrd="0" presId="urn:microsoft.com/office/officeart/2005/8/layout/cycle8"/>
    <dgm:cxn modelId="{FAE3A4DE-DDE5-4897-AAEB-CECF21FA3D86}" type="presOf" srcId="{0D0FD00D-F3AB-480D-80B2-D9B5A4C80197}" destId="{A2276AE4-F699-4BFF-AC78-0FE179A258EE}" srcOrd="1" destOrd="0" presId="urn:microsoft.com/office/officeart/2005/8/layout/cycle8"/>
    <dgm:cxn modelId="{0F08C5E6-4DE2-4E36-AD07-C95CE37BD2D7}" srcId="{FF9F582F-AA98-4653-BD40-07DB317A9099}" destId="{F4C78489-3861-45E6-AFDD-54F2C56D3E31}" srcOrd="3" destOrd="0" parTransId="{F0682EEC-DB5C-4658-81C5-1DCD7191D145}" sibTransId="{E5C5F557-5FF4-40E2-A469-111F12D6E0BC}"/>
    <dgm:cxn modelId="{D4D657BD-A6DA-4842-A782-381DDBCFA6C3}" type="presParOf" srcId="{372A1AC6-69D9-4A2D-BD44-FF19358D63BC}" destId="{35B5611C-7431-4343-B7DA-D8828DF20D9D}" srcOrd="0" destOrd="0" presId="urn:microsoft.com/office/officeart/2005/8/layout/cycle8"/>
    <dgm:cxn modelId="{56307506-DF02-443A-BA7F-556F386D760C}" type="presParOf" srcId="{372A1AC6-69D9-4A2D-BD44-FF19358D63BC}" destId="{89D17A4D-E710-471C-84B8-3411029E9D41}" srcOrd="1" destOrd="0" presId="urn:microsoft.com/office/officeart/2005/8/layout/cycle8"/>
    <dgm:cxn modelId="{9CC686B6-D804-4CF1-937C-E46201F5A46C}" type="presParOf" srcId="{372A1AC6-69D9-4A2D-BD44-FF19358D63BC}" destId="{02213305-F184-4E52-BF19-420791D81D9F}" srcOrd="2" destOrd="0" presId="urn:microsoft.com/office/officeart/2005/8/layout/cycle8"/>
    <dgm:cxn modelId="{3B92C75C-A192-45AE-9836-E44FD541359E}" type="presParOf" srcId="{372A1AC6-69D9-4A2D-BD44-FF19358D63BC}" destId="{A2276AE4-F699-4BFF-AC78-0FE179A258EE}" srcOrd="3" destOrd="0" presId="urn:microsoft.com/office/officeart/2005/8/layout/cycle8"/>
    <dgm:cxn modelId="{EEF0D927-BE63-4F31-A3FF-1FC4C2C8BAF9}" type="presParOf" srcId="{372A1AC6-69D9-4A2D-BD44-FF19358D63BC}" destId="{C6EF5D94-D8F9-40F7-ACCA-A6F74A30D164}" srcOrd="4" destOrd="0" presId="urn:microsoft.com/office/officeart/2005/8/layout/cycle8"/>
    <dgm:cxn modelId="{AF3223B4-4329-4FAC-BFD1-ACD223BF4D33}" type="presParOf" srcId="{372A1AC6-69D9-4A2D-BD44-FF19358D63BC}" destId="{E6E41F06-2734-4310-B575-408B33F6CB79}" srcOrd="5" destOrd="0" presId="urn:microsoft.com/office/officeart/2005/8/layout/cycle8"/>
    <dgm:cxn modelId="{11922B1E-4B33-4BAF-85A8-DBCAEA863CBA}" type="presParOf" srcId="{372A1AC6-69D9-4A2D-BD44-FF19358D63BC}" destId="{6125D69D-B601-4056-BADD-36C9C55765F9}" srcOrd="6" destOrd="0" presId="urn:microsoft.com/office/officeart/2005/8/layout/cycle8"/>
    <dgm:cxn modelId="{16820F57-7BF1-40D5-94A3-8B3B99BF398C}" type="presParOf" srcId="{372A1AC6-69D9-4A2D-BD44-FF19358D63BC}" destId="{479D973E-DBE4-4DB4-8965-5EA711E5704D}" srcOrd="7" destOrd="0" presId="urn:microsoft.com/office/officeart/2005/8/layout/cycle8"/>
    <dgm:cxn modelId="{AC4920BA-FD5F-4BCF-9CFF-2A9014ED73EC}" type="presParOf" srcId="{372A1AC6-69D9-4A2D-BD44-FF19358D63BC}" destId="{394F98F7-CB7A-4011-83B7-CEF7C18F1F79}" srcOrd="8" destOrd="0" presId="urn:microsoft.com/office/officeart/2005/8/layout/cycle8"/>
    <dgm:cxn modelId="{07A384DA-7755-471D-AFE2-657FDD7FFE9C}" type="presParOf" srcId="{372A1AC6-69D9-4A2D-BD44-FF19358D63BC}" destId="{7F9A650A-A95B-4F8D-9F5A-220EA120841E}" srcOrd="9" destOrd="0" presId="urn:microsoft.com/office/officeart/2005/8/layout/cycle8"/>
    <dgm:cxn modelId="{21FEE698-5DFF-4F58-BE30-2A31FB4619CD}" type="presParOf" srcId="{372A1AC6-69D9-4A2D-BD44-FF19358D63BC}" destId="{E9C9C662-CE2A-4780-90D9-94B77E23A371}" srcOrd="10" destOrd="0" presId="urn:microsoft.com/office/officeart/2005/8/layout/cycle8"/>
    <dgm:cxn modelId="{5CBEBAEF-A66F-4848-B0CA-76411F3709DB}" type="presParOf" srcId="{372A1AC6-69D9-4A2D-BD44-FF19358D63BC}" destId="{708BB693-540F-4272-92E2-30BF855FB33A}" srcOrd="11" destOrd="0" presId="urn:microsoft.com/office/officeart/2005/8/layout/cycle8"/>
    <dgm:cxn modelId="{C68BAC6B-E375-4177-B4B2-DA1FEB69C299}" type="presParOf" srcId="{372A1AC6-69D9-4A2D-BD44-FF19358D63BC}" destId="{425C82AA-BC58-405C-BA54-833307822E36}" srcOrd="12" destOrd="0" presId="urn:microsoft.com/office/officeart/2005/8/layout/cycle8"/>
    <dgm:cxn modelId="{6CE65DDB-D3A8-4B30-B4F9-61EB7F0AADF5}" type="presParOf" srcId="{372A1AC6-69D9-4A2D-BD44-FF19358D63BC}" destId="{0AD8ACB7-294C-41BC-90CE-17AC9BE76CE6}" srcOrd="13" destOrd="0" presId="urn:microsoft.com/office/officeart/2005/8/layout/cycle8"/>
    <dgm:cxn modelId="{E16B0A79-F123-474D-A719-871F3F0711D8}" type="presParOf" srcId="{372A1AC6-69D9-4A2D-BD44-FF19358D63BC}" destId="{0532B569-E103-40CA-95BD-32454AD607F5}" srcOrd="14" destOrd="0" presId="urn:microsoft.com/office/officeart/2005/8/layout/cycle8"/>
    <dgm:cxn modelId="{A96D2FBF-4EEC-4FCE-BA40-ECC8DEF21D96}" type="presParOf" srcId="{372A1AC6-69D9-4A2D-BD44-FF19358D63BC}" destId="{67257095-575C-4652-9811-ED082648398D}" srcOrd="15" destOrd="0" presId="urn:microsoft.com/office/officeart/2005/8/layout/cycle8"/>
    <dgm:cxn modelId="{745E42BE-FD0B-4D54-AC98-5E814E74C1F9}" type="presParOf" srcId="{372A1AC6-69D9-4A2D-BD44-FF19358D63BC}" destId="{A49714CD-1961-41AA-8327-42376E2BDC9D}" srcOrd="16" destOrd="0" presId="urn:microsoft.com/office/officeart/2005/8/layout/cycle8"/>
    <dgm:cxn modelId="{28B6A004-57C1-42FB-9335-EFD50805EB92}" type="presParOf" srcId="{372A1AC6-69D9-4A2D-BD44-FF19358D63BC}" destId="{4535E18E-B6B4-4737-993A-E960A3A3F02C}" srcOrd="17" destOrd="0" presId="urn:microsoft.com/office/officeart/2005/8/layout/cycle8"/>
    <dgm:cxn modelId="{30DD1DB0-8C14-4601-BD0E-CA16C3E5C813}" type="presParOf" srcId="{372A1AC6-69D9-4A2D-BD44-FF19358D63BC}" destId="{3D7F232E-A6EB-4907-80F3-D66EBED21405}" srcOrd="18" destOrd="0" presId="urn:microsoft.com/office/officeart/2005/8/layout/cycle8"/>
    <dgm:cxn modelId="{0AA72CD9-C235-4DD7-AF36-8E61CFDB0941}" type="presParOf" srcId="{372A1AC6-69D9-4A2D-BD44-FF19358D63BC}" destId="{BC83048E-41F4-48E8-A48D-A6E22A399885}" srcOrd="19" destOrd="0" presId="urn:microsoft.com/office/officeart/2005/8/layout/cycle8"/>
    <dgm:cxn modelId="{568B7F9E-2188-4451-A758-A8E2FF7FEB48}" type="presParOf" srcId="{372A1AC6-69D9-4A2D-BD44-FF19358D63BC}" destId="{8BB9F358-8ECD-46FB-9C70-62893580EE30}" srcOrd="20" destOrd="0" presId="urn:microsoft.com/office/officeart/2005/8/layout/cycle8"/>
    <dgm:cxn modelId="{F6ACF028-4A21-41F6-B0CE-CD609F599123}" type="presParOf" srcId="{372A1AC6-69D9-4A2D-BD44-FF19358D63BC}" destId="{A4455DD4-67FD-40D2-8961-19A807F13E6B}" srcOrd="21" destOrd="0" presId="urn:microsoft.com/office/officeart/2005/8/layout/cycle8"/>
    <dgm:cxn modelId="{915C7423-ABB0-4EA1-84F4-AD7249158B83}" type="presParOf" srcId="{372A1AC6-69D9-4A2D-BD44-FF19358D63BC}" destId="{0430529B-6880-402B-8213-7EB3E8D9FF7D}" srcOrd="22" destOrd="0" presId="urn:microsoft.com/office/officeart/2005/8/layout/cycle8"/>
    <dgm:cxn modelId="{D50CCA62-C3C1-4469-AFFC-40F3893D3A0A}" type="presParOf" srcId="{372A1AC6-69D9-4A2D-BD44-FF19358D63BC}" destId="{58358E80-A660-472E-A581-C075EB4006C4}" srcOrd="23" destOrd="0" presId="urn:microsoft.com/office/officeart/2005/8/layout/cycle8"/>
    <dgm:cxn modelId="{A500E94E-0830-48EE-9AB0-B1581CEF2D5D}" type="presParOf" srcId="{372A1AC6-69D9-4A2D-BD44-FF19358D63BC}" destId="{45F6211C-08F8-4C65-B0AA-B6918E338DE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3D5E2-4681-46EF-A6C0-45487A5CFEF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B9AFBC-B3CB-4BD6-B923-03A35D6660ED}">
      <dgm:prSet custT="1"/>
      <dgm:spPr/>
      <dgm:t>
        <a:bodyPr/>
        <a:lstStyle/>
        <a:p>
          <a:r>
            <a:rPr lang="ro-RO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Creșterea performanței și obținerea unor rezultate sustenabile.</a:t>
          </a:r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41EF0D7-F2C8-43EB-A722-1288740D5BEE}" type="parTrans" cxnId="{C0525949-1736-4804-95F9-E037CD8EC36E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228482-CA6C-4616-8959-10466197B1FB}" type="sibTrans" cxnId="{C0525949-1736-4804-95F9-E037CD8EC36E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E8B7FA2-A669-439E-830F-C9A4B34808F2}">
      <dgm:prSet custT="1"/>
      <dgm:spPr/>
      <dgm:t>
        <a:bodyPr/>
        <a:lstStyle/>
        <a:p>
          <a:r>
            <a:rPr lang="ro-R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proces eficient și eficace de implementare a fondurilor.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BF5464-6F64-4A91-82D0-046ED3DEFDF5}" type="parTrans" cxnId="{60C80DCE-E24F-4DBC-B033-B133183A7459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1D823D-3916-4ACF-9551-8A82F0E5342C}" type="sibTrans" cxnId="{60C80DCE-E24F-4DBC-B033-B133183A7459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60CCF8-A89C-461D-A65F-BBA6A316E9B9}">
      <dgm:prSet custT="1"/>
      <dgm:spPr/>
      <dgm:t>
        <a:bodyPr/>
        <a:lstStyle/>
        <a:p>
          <a:r>
            <a:rPr lang="ro-R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Proiecte de calitate și cu impact strategic elaborate și implementate.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228129-BE69-4BEA-AF34-BE2181FA8193}" type="parTrans" cxnId="{C0CE780D-9239-490B-85F9-99A5F2FED051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485813-F1CF-4BAF-B175-883FE0CAF6B9}" type="sibTrans" cxnId="{C0CE780D-9239-490B-85F9-99A5F2FED051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ED0EDA-545C-41AB-836A-9E0638309391}">
      <dgm:prSet custT="1"/>
      <dgm:spPr/>
      <dgm:t>
        <a:bodyPr/>
        <a:lstStyle/>
        <a:p>
          <a:r>
            <a:rPr lang="ro-R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Transferul de cunoștințe/bune practici către colegi.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2901F6-B6A4-4E14-BB12-FA5FC9DF8966}" type="parTrans" cxnId="{D93E3850-AC07-48D8-ADAF-B2D603BD7E99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851608-3B5D-449B-95DD-01DB586F8631}" type="sibTrans" cxnId="{D93E3850-AC07-48D8-ADAF-B2D603BD7E99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B1B896-6BA1-4E13-A1F5-0AE86AEC193E}">
      <dgm:prSet custT="1"/>
      <dgm:spPr/>
      <dgm:t>
        <a:bodyPr/>
        <a:lstStyle/>
        <a:p>
          <a:r>
            <a:rPr lang="ro-R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Crearea unor rețele informale de specialiști din sistemul fondurilor (networking) ca beneficiu</a:t>
          </a:r>
          <a:r>
            <a: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suplimentar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al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modului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organizare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sesiunilor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formare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față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față</a:t>
          </a:r>
          <a:r>
            <a: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</a:p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ECB3FFC-EE05-4C31-A7CF-1D41FEE41D98}" type="parTrans" cxnId="{F6C2F42F-07BB-47A2-8670-24C41C70B256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41AFF3-9171-4F94-B953-2E31023BB2DA}" type="sibTrans" cxnId="{F6C2F42F-07BB-47A2-8670-24C41C70B256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E7028F-9779-479C-A256-3A4EE7DCAB19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946C74-1745-4ED8-92C3-BEC4993F91F0}" type="parTrans" cxnId="{29D8EB00-E288-4C26-9EFE-B0BBBD7DAFD5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BEF683-B7E0-4391-9EEA-727C54291B08}" type="sibTrans" cxnId="{29D8EB00-E288-4C26-9EFE-B0BBBD7DAFD5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94EBFA-8501-4945-8A12-070365C5C3CA}">
      <dgm:prSet custT="1"/>
      <dgm:spPr/>
      <dgm:t>
        <a:bodyPr/>
        <a:lstStyle/>
        <a:p>
          <a:r>
            <a:rPr lang="ro-R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Platformă de dezbatere pentru discutarea și identificarea de soluții la provocările comune specifice implementării proiectelor cu finanțare externă. </a:t>
          </a:r>
          <a:endParaRPr lang="en-U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17BE6B-D7A3-4931-9D36-66873426C722}" type="parTrans" cxnId="{0D86C322-76CB-47EB-AF79-509834C7C98D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4032442-D151-4DDD-932B-E14622A788DF}" type="sibTrans" cxnId="{0D86C322-76CB-47EB-AF79-509834C7C98D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0A167C-5E96-41EB-813E-8617725F4506}">
      <dgm:prSet/>
      <dgm:spPr/>
      <dgm:t>
        <a:bodyPr/>
        <a:lstStyle/>
        <a:p>
          <a:endParaRPr lang="en-US"/>
        </a:p>
      </dgm:t>
    </dgm:pt>
    <dgm:pt modelId="{6BDFB9A0-191A-4AA7-8CAF-4AE2DB8E1E44}" type="parTrans" cxnId="{C4F65D9F-3A89-4002-B33F-5F25D365748C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35CABA-E799-427E-9E79-ADE1DE397B31}" type="sibTrans" cxnId="{C4F65D9F-3A89-4002-B33F-5F25D365748C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967824-13D7-480E-B77A-FF278DC78000}" type="pres">
      <dgm:prSet presAssocID="{7A43D5E2-4681-46EF-A6C0-45487A5CFEF1}" presName="compositeShape" presStyleCnt="0">
        <dgm:presLayoutVars>
          <dgm:chMax val="7"/>
          <dgm:dir/>
          <dgm:resizeHandles val="exact"/>
        </dgm:presLayoutVars>
      </dgm:prSet>
      <dgm:spPr/>
    </dgm:pt>
    <dgm:pt modelId="{4B633CBE-2D7A-4B9A-925E-46778E0E84ED}" type="pres">
      <dgm:prSet presAssocID="{86B9AFBC-B3CB-4BD6-B923-03A35D6660ED}" presName="circ1" presStyleLbl="vennNode1" presStyleIdx="0" presStyleCnt="7"/>
      <dgm:spPr/>
    </dgm:pt>
    <dgm:pt modelId="{EE579D8E-B77D-47E4-8F14-183F53BDD991}" type="pres">
      <dgm:prSet presAssocID="{86B9AFBC-B3CB-4BD6-B923-03A35D6660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696F69-263F-4010-8EF2-CE4D0C19CC1C}" type="pres">
      <dgm:prSet presAssocID="{1E8B7FA2-A669-439E-830F-C9A4B34808F2}" presName="circ2" presStyleLbl="vennNode1" presStyleIdx="1" presStyleCnt="7"/>
      <dgm:spPr/>
    </dgm:pt>
    <dgm:pt modelId="{2052C159-103A-4B2D-8EE9-3387A6B4100E}" type="pres">
      <dgm:prSet presAssocID="{1E8B7FA2-A669-439E-830F-C9A4B34808F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7B8AA1-0CDE-4F70-A6A6-CDA47923C158}" type="pres">
      <dgm:prSet presAssocID="{3060CCF8-A89C-461D-A65F-BBA6A316E9B9}" presName="circ3" presStyleLbl="vennNode1" presStyleIdx="2" presStyleCnt="7"/>
      <dgm:spPr/>
    </dgm:pt>
    <dgm:pt modelId="{5D6325C7-36CB-4DB3-93A1-895EEE4CA19E}" type="pres">
      <dgm:prSet presAssocID="{3060CCF8-A89C-461D-A65F-BBA6A316E9B9}" presName="circ3Tx" presStyleLbl="revTx" presStyleIdx="0" presStyleCnt="0" custScaleX="139496" custLinFactNeighborX="20125" custLinFactNeighborY="-7066">
        <dgm:presLayoutVars>
          <dgm:chMax val="0"/>
          <dgm:chPref val="0"/>
          <dgm:bulletEnabled val="1"/>
        </dgm:presLayoutVars>
      </dgm:prSet>
      <dgm:spPr/>
    </dgm:pt>
    <dgm:pt modelId="{76543E87-FA6F-4739-BDA9-D7A314B7F2E9}" type="pres">
      <dgm:prSet presAssocID="{34ED0EDA-545C-41AB-836A-9E0638309391}" presName="circ4" presStyleLbl="vennNode1" presStyleIdx="3" presStyleCnt="7"/>
      <dgm:spPr/>
    </dgm:pt>
    <dgm:pt modelId="{649FF8C6-D2B0-4714-9E85-A35EF3F7B8F1}" type="pres">
      <dgm:prSet presAssocID="{34ED0EDA-545C-41AB-836A-9E0638309391}" presName="circ4Tx" presStyleLbl="revTx" presStyleIdx="0" presStyleCnt="0" custScaleX="149647" custLinFactNeighborX="10667" custLinFactNeighborY="-33050">
        <dgm:presLayoutVars>
          <dgm:chMax val="0"/>
          <dgm:chPref val="0"/>
          <dgm:bulletEnabled val="1"/>
        </dgm:presLayoutVars>
      </dgm:prSet>
      <dgm:spPr/>
    </dgm:pt>
    <dgm:pt modelId="{A9723CEC-F033-440D-800B-5BEF5133ED16}" type="pres">
      <dgm:prSet presAssocID="{C7B1B896-6BA1-4E13-A1F5-0AE86AEC193E}" presName="circ5" presStyleLbl="vennNode1" presStyleIdx="4" presStyleCnt="7"/>
      <dgm:spPr/>
    </dgm:pt>
    <dgm:pt modelId="{61D2EFDF-5738-4A3C-9F0F-7D90FE9985BD}" type="pres">
      <dgm:prSet presAssocID="{C7B1B896-6BA1-4E13-A1F5-0AE86AEC193E}" presName="circ5Tx" presStyleLbl="revTx" presStyleIdx="0" presStyleCnt="0" custScaleX="101095" custScaleY="268474" custLinFactNeighborX="-33502" custLinFactNeighborY="-24861">
        <dgm:presLayoutVars>
          <dgm:chMax val="0"/>
          <dgm:chPref val="0"/>
          <dgm:bulletEnabled val="1"/>
        </dgm:presLayoutVars>
      </dgm:prSet>
      <dgm:spPr/>
    </dgm:pt>
    <dgm:pt modelId="{2C984A1D-0A7A-4163-9FDB-4ABA8D1E111F}" type="pres">
      <dgm:prSet presAssocID="{48E7028F-9779-479C-A256-3A4EE7DCAB19}" presName="circ6" presStyleLbl="vennNode1" presStyleIdx="5" presStyleCnt="7"/>
      <dgm:spPr/>
    </dgm:pt>
    <dgm:pt modelId="{BA071F2D-6DE8-4152-944C-36766DFD139F}" type="pres">
      <dgm:prSet presAssocID="{48E7028F-9779-479C-A256-3A4EE7DCAB1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815934-9C6D-47FD-B167-A6DE4469BA63}" type="pres">
      <dgm:prSet presAssocID="{BF94EBFA-8501-4945-8A12-070365C5C3CA}" presName="circ7" presStyleLbl="vennNode1" presStyleIdx="6" presStyleCnt="7"/>
      <dgm:spPr/>
    </dgm:pt>
    <dgm:pt modelId="{FB9A2B70-8742-4E4E-92D0-186197202F56}" type="pres">
      <dgm:prSet presAssocID="{BF94EBFA-8501-4945-8A12-070365C5C3CA}" presName="circ7Tx" presStyleLbl="revTx" presStyleIdx="0" presStyleCnt="0" custScaleX="154029" custLinFactNeighborX="-19116" custLinFactNeighborY="-4686">
        <dgm:presLayoutVars>
          <dgm:chMax val="0"/>
          <dgm:chPref val="0"/>
          <dgm:bulletEnabled val="1"/>
        </dgm:presLayoutVars>
      </dgm:prSet>
      <dgm:spPr/>
    </dgm:pt>
  </dgm:ptLst>
  <dgm:cxnLst>
    <dgm:cxn modelId="{29D8EB00-E288-4C26-9EFE-B0BBBD7DAFD5}" srcId="{7A43D5E2-4681-46EF-A6C0-45487A5CFEF1}" destId="{48E7028F-9779-479C-A256-3A4EE7DCAB19}" srcOrd="5" destOrd="0" parTransId="{3F946C74-1745-4ED8-92C3-BEC4993F91F0}" sibTransId="{D9BEF683-B7E0-4391-9EEA-727C54291B08}"/>
    <dgm:cxn modelId="{C0CE780D-9239-490B-85F9-99A5F2FED051}" srcId="{7A43D5E2-4681-46EF-A6C0-45487A5CFEF1}" destId="{3060CCF8-A89C-461D-A65F-BBA6A316E9B9}" srcOrd="2" destOrd="0" parTransId="{48228129-BE69-4BEA-AF34-BE2181FA8193}" sibTransId="{BB485813-F1CF-4BAF-B175-883FE0CAF6B9}"/>
    <dgm:cxn modelId="{0D86C322-76CB-47EB-AF79-509834C7C98D}" srcId="{7A43D5E2-4681-46EF-A6C0-45487A5CFEF1}" destId="{BF94EBFA-8501-4945-8A12-070365C5C3CA}" srcOrd="6" destOrd="0" parTransId="{AC17BE6B-D7A3-4931-9D36-66873426C722}" sibTransId="{14032442-D151-4DDD-932B-E14622A788DF}"/>
    <dgm:cxn modelId="{A8F86B28-E4CA-4311-AB32-5386A51AFB43}" type="presOf" srcId="{48E7028F-9779-479C-A256-3A4EE7DCAB19}" destId="{BA071F2D-6DE8-4152-944C-36766DFD139F}" srcOrd="0" destOrd="0" presId="urn:microsoft.com/office/officeart/2005/8/layout/venn1"/>
    <dgm:cxn modelId="{F6C2F42F-07BB-47A2-8670-24C41C70B256}" srcId="{7A43D5E2-4681-46EF-A6C0-45487A5CFEF1}" destId="{C7B1B896-6BA1-4E13-A1F5-0AE86AEC193E}" srcOrd="4" destOrd="0" parTransId="{3ECB3FFC-EE05-4C31-A7CF-1D41FEE41D98}" sibTransId="{1641AFF3-9171-4F94-B953-2E31023BB2DA}"/>
    <dgm:cxn modelId="{A7B81442-D3A8-4C7E-9142-DE60FBA8B32C}" type="presOf" srcId="{BF94EBFA-8501-4945-8A12-070365C5C3CA}" destId="{FB9A2B70-8742-4E4E-92D0-186197202F56}" srcOrd="0" destOrd="0" presId="urn:microsoft.com/office/officeart/2005/8/layout/venn1"/>
    <dgm:cxn modelId="{D8F55044-7FDD-4244-B3AF-EFB2753E9907}" type="presOf" srcId="{C7B1B896-6BA1-4E13-A1F5-0AE86AEC193E}" destId="{61D2EFDF-5738-4A3C-9F0F-7D90FE9985BD}" srcOrd="0" destOrd="0" presId="urn:microsoft.com/office/officeart/2005/8/layout/venn1"/>
    <dgm:cxn modelId="{FA7B9F46-26E0-4769-9647-5F86ADCFEFCB}" type="presOf" srcId="{7A43D5E2-4681-46EF-A6C0-45487A5CFEF1}" destId="{99967824-13D7-480E-B77A-FF278DC78000}" srcOrd="0" destOrd="0" presId="urn:microsoft.com/office/officeart/2005/8/layout/venn1"/>
    <dgm:cxn modelId="{C0525949-1736-4804-95F9-E037CD8EC36E}" srcId="{7A43D5E2-4681-46EF-A6C0-45487A5CFEF1}" destId="{86B9AFBC-B3CB-4BD6-B923-03A35D6660ED}" srcOrd="0" destOrd="0" parTransId="{641EF0D7-F2C8-43EB-A722-1288740D5BEE}" sibTransId="{0E228482-CA6C-4616-8959-10466197B1FB}"/>
    <dgm:cxn modelId="{D93E3850-AC07-48D8-ADAF-B2D603BD7E99}" srcId="{7A43D5E2-4681-46EF-A6C0-45487A5CFEF1}" destId="{34ED0EDA-545C-41AB-836A-9E0638309391}" srcOrd="3" destOrd="0" parTransId="{A32901F6-B6A4-4E14-BB12-FA5FC9DF8966}" sibTransId="{5A851608-3B5D-449B-95DD-01DB586F8631}"/>
    <dgm:cxn modelId="{5AD7109F-A709-4760-85C6-95A23A773370}" type="presOf" srcId="{86B9AFBC-B3CB-4BD6-B923-03A35D6660ED}" destId="{EE579D8E-B77D-47E4-8F14-183F53BDD991}" srcOrd="0" destOrd="0" presId="urn:microsoft.com/office/officeart/2005/8/layout/venn1"/>
    <dgm:cxn modelId="{C4F65D9F-3A89-4002-B33F-5F25D365748C}" srcId="{7A43D5E2-4681-46EF-A6C0-45487A5CFEF1}" destId="{DA0A167C-5E96-41EB-813E-8617725F4506}" srcOrd="7" destOrd="0" parTransId="{6BDFB9A0-191A-4AA7-8CAF-4AE2DB8E1E44}" sibTransId="{C035CABA-E799-427E-9E79-ADE1DE397B31}"/>
    <dgm:cxn modelId="{2CB340A3-C90A-469A-83EF-871760FCB304}" type="presOf" srcId="{1E8B7FA2-A669-439E-830F-C9A4B34808F2}" destId="{2052C159-103A-4B2D-8EE9-3387A6B4100E}" srcOrd="0" destOrd="0" presId="urn:microsoft.com/office/officeart/2005/8/layout/venn1"/>
    <dgm:cxn modelId="{60C80DCE-E24F-4DBC-B033-B133183A7459}" srcId="{7A43D5E2-4681-46EF-A6C0-45487A5CFEF1}" destId="{1E8B7FA2-A669-439E-830F-C9A4B34808F2}" srcOrd="1" destOrd="0" parTransId="{77BF5464-6F64-4A91-82D0-046ED3DEFDF5}" sibTransId="{E01D823D-3916-4ACF-9551-8A82F0E5342C}"/>
    <dgm:cxn modelId="{38EBB2F7-C9B3-4A71-AE9C-491DF023D56A}" type="presOf" srcId="{3060CCF8-A89C-461D-A65F-BBA6A316E9B9}" destId="{5D6325C7-36CB-4DB3-93A1-895EEE4CA19E}" srcOrd="0" destOrd="0" presId="urn:microsoft.com/office/officeart/2005/8/layout/venn1"/>
    <dgm:cxn modelId="{422B53FF-D951-4055-A701-88174686CE47}" type="presOf" srcId="{34ED0EDA-545C-41AB-836A-9E0638309391}" destId="{649FF8C6-D2B0-4714-9E85-A35EF3F7B8F1}" srcOrd="0" destOrd="0" presId="urn:microsoft.com/office/officeart/2005/8/layout/venn1"/>
    <dgm:cxn modelId="{7B9CFD1E-9E4D-4886-9D4D-8AE21BC7A837}" type="presParOf" srcId="{99967824-13D7-480E-B77A-FF278DC78000}" destId="{4B633CBE-2D7A-4B9A-925E-46778E0E84ED}" srcOrd="0" destOrd="0" presId="urn:microsoft.com/office/officeart/2005/8/layout/venn1"/>
    <dgm:cxn modelId="{8C94C36E-A21C-47FA-B3E2-84BDF48C4AD6}" type="presParOf" srcId="{99967824-13D7-480E-B77A-FF278DC78000}" destId="{EE579D8E-B77D-47E4-8F14-183F53BDD991}" srcOrd="1" destOrd="0" presId="urn:microsoft.com/office/officeart/2005/8/layout/venn1"/>
    <dgm:cxn modelId="{945411ED-8F14-437C-BF7B-363142CAA927}" type="presParOf" srcId="{99967824-13D7-480E-B77A-FF278DC78000}" destId="{55696F69-263F-4010-8EF2-CE4D0C19CC1C}" srcOrd="2" destOrd="0" presId="urn:microsoft.com/office/officeart/2005/8/layout/venn1"/>
    <dgm:cxn modelId="{E9C9A096-E8BC-4AAD-B5BF-7BC86FBE0949}" type="presParOf" srcId="{99967824-13D7-480E-B77A-FF278DC78000}" destId="{2052C159-103A-4B2D-8EE9-3387A6B4100E}" srcOrd="3" destOrd="0" presId="urn:microsoft.com/office/officeart/2005/8/layout/venn1"/>
    <dgm:cxn modelId="{7EF7F691-48EC-4EF2-8DE9-C25841A003D6}" type="presParOf" srcId="{99967824-13D7-480E-B77A-FF278DC78000}" destId="{717B8AA1-0CDE-4F70-A6A6-CDA47923C158}" srcOrd="4" destOrd="0" presId="urn:microsoft.com/office/officeart/2005/8/layout/venn1"/>
    <dgm:cxn modelId="{A568021D-ED41-4112-861B-59CADDC31081}" type="presParOf" srcId="{99967824-13D7-480E-B77A-FF278DC78000}" destId="{5D6325C7-36CB-4DB3-93A1-895EEE4CA19E}" srcOrd="5" destOrd="0" presId="urn:microsoft.com/office/officeart/2005/8/layout/venn1"/>
    <dgm:cxn modelId="{8C4F2F24-FDD7-41A4-BD56-8902D11BB02E}" type="presParOf" srcId="{99967824-13D7-480E-B77A-FF278DC78000}" destId="{76543E87-FA6F-4739-BDA9-D7A314B7F2E9}" srcOrd="6" destOrd="0" presId="urn:microsoft.com/office/officeart/2005/8/layout/venn1"/>
    <dgm:cxn modelId="{5B97342D-9F8E-4BF7-9D19-50DC683CA8C9}" type="presParOf" srcId="{99967824-13D7-480E-B77A-FF278DC78000}" destId="{649FF8C6-D2B0-4714-9E85-A35EF3F7B8F1}" srcOrd="7" destOrd="0" presId="urn:microsoft.com/office/officeart/2005/8/layout/venn1"/>
    <dgm:cxn modelId="{D63E4B2A-97CA-4434-84C3-A05EB82DD741}" type="presParOf" srcId="{99967824-13D7-480E-B77A-FF278DC78000}" destId="{A9723CEC-F033-440D-800B-5BEF5133ED16}" srcOrd="8" destOrd="0" presId="urn:microsoft.com/office/officeart/2005/8/layout/venn1"/>
    <dgm:cxn modelId="{3A5A1B35-F5ED-4212-93B6-DBAC3B5DCD21}" type="presParOf" srcId="{99967824-13D7-480E-B77A-FF278DC78000}" destId="{61D2EFDF-5738-4A3C-9F0F-7D90FE9985BD}" srcOrd="9" destOrd="0" presId="urn:microsoft.com/office/officeart/2005/8/layout/venn1"/>
    <dgm:cxn modelId="{2578EC08-4ED8-4AA6-9F1C-25B1AF0A1270}" type="presParOf" srcId="{99967824-13D7-480E-B77A-FF278DC78000}" destId="{2C984A1D-0A7A-4163-9FDB-4ABA8D1E111F}" srcOrd="10" destOrd="0" presId="urn:microsoft.com/office/officeart/2005/8/layout/venn1"/>
    <dgm:cxn modelId="{8C1E1AF3-D9BC-4206-AE47-EB19863D67C7}" type="presParOf" srcId="{99967824-13D7-480E-B77A-FF278DC78000}" destId="{BA071F2D-6DE8-4152-944C-36766DFD139F}" srcOrd="11" destOrd="0" presId="urn:microsoft.com/office/officeart/2005/8/layout/venn1"/>
    <dgm:cxn modelId="{EAEFDACD-62AC-463B-B2D0-1A86F26480D5}" type="presParOf" srcId="{99967824-13D7-480E-B77A-FF278DC78000}" destId="{9E815934-9C6D-47FD-B167-A6DE4469BA63}" srcOrd="12" destOrd="0" presId="urn:microsoft.com/office/officeart/2005/8/layout/venn1"/>
    <dgm:cxn modelId="{3111F49B-BC79-4E39-93B7-0AE41F945B5B}" type="presParOf" srcId="{99967824-13D7-480E-B77A-FF278DC78000}" destId="{FB9A2B70-8742-4E4E-92D0-186197202F5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5490B-1263-4503-9077-9542C4891884}">
      <dsp:nvSpPr>
        <dsp:cNvPr id="0" name=""/>
        <dsp:cNvSpPr/>
      </dsp:nvSpPr>
      <dsp:spPr>
        <a:xfrm rot="5400000">
          <a:off x="-277471" y="280846"/>
          <a:ext cx="1849810" cy="12948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proiecte în implementare: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50809"/>
        <a:ext cx="1294867" cy="554943"/>
      </dsp:txXfrm>
    </dsp:sp>
    <dsp:sp modelId="{47BF362E-F1A4-4070-8D83-D40A8FFA627D}">
      <dsp:nvSpPr>
        <dsp:cNvPr id="0" name=""/>
        <dsp:cNvSpPr/>
      </dsp:nvSpPr>
      <dsp:spPr>
        <a:xfrm rot="5400000">
          <a:off x="4779789" y="-3481546"/>
          <a:ext cx="1202376" cy="8172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cod 2.018/SMIS 327402</a:t>
          </a:r>
          <a:r>
            <a:rPr lang="ro-RO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„</a:t>
          </a:r>
          <a:r>
            <a:rPr lang="ro-RO" sz="1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Instruire orizontală pentru personalul din sistemul de coordonare, gestionare și control</a:t>
          </a:r>
          <a:r>
            <a:rPr lang="ro-RO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”;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cod 2.049/SMIS 331116</a:t>
          </a:r>
          <a:r>
            <a:rPr lang="ro-RO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„</a:t>
          </a:r>
          <a:r>
            <a:rPr lang="ro-RO" sz="1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Instruire specifică pentru personalul beneficiarilor programelor, inclusiv pentru personalul UIP stabilite la nivelul acestora</a:t>
          </a:r>
          <a:r>
            <a:rPr lang="ro-RO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94868" y="62070"/>
        <a:ext cx="8113525" cy="1084986"/>
      </dsp:txXfrm>
    </dsp:sp>
    <dsp:sp modelId="{A4E1AA91-FF81-4964-B7C6-A991A4ACDCB5}">
      <dsp:nvSpPr>
        <dsp:cNvPr id="0" name=""/>
        <dsp:cNvSpPr/>
      </dsp:nvSpPr>
      <dsp:spPr>
        <a:xfrm rot="5400000">
          <a:off x="-277471" y="1840606"/>
          <a:ext cx="1849810" cy="1294867"/>
        </a:xfrm>
        <a:prstGeom prst="chevron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proiect în curs de depunere: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210569"/>
        <a:ext cx="1294867" cy="554943"/>
      </dsp:txXfrm>
    </dsp:sp>
    <dsp:sp modelId="{BD0395FE-B770-4085-97DE-26156436BDAE}">
      <dsp:nvSpPr>
        <dsp:cNvPr id="0" name=""/>
        <dsp:cNvSpPr/>
      </dsp:nvSpPr>
      <dsp:spPr>
        <a:xfrm rot="5400000">
          <a:off x="4779473" y="-1921471"/>
          <a:ext cx="1203009" cy="8172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„Instruire specifică pentru personalul din sistemul de gestionare a programelor și a altor structuri care sprijină implementarea acestor programe, inclusiv instruire specializată în sectoarele vizate”</a:t>
          </a:r>
          <a:endParaRPr lang="en-US" sz="1800" i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94868" y="1621860"/>
        <a:ext cx="8113494" cy="1085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012F-4632-4BD1-93C5-C16D59A0BEC4}">
      <dsp:nvSpPr>
        <dsp:cNvPr id="0" name=""/>
        <dsp:cNvSpPr/>
      </dsp:nvSpPr>
      <dsp:spPr>
        <a:xfrm>
          <a:off x="0" y="579862"/>
          <a:ext cx="2896954" cy="173817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2.2.1 – Sesiuni de instruire, workshopuri la nivel orizontal vizând cadrul european în materie de ajutor de stat pentru structurile din sistemul de management și control (AM, OI, etc)</a:t>
          </a:r>
        </a:p>
      </dsp:txBody>
      <dsp:txXfrm>
        <a:off x="0" y="579862"/>
        <a:ext cx="2896954" cy="1738172"/>
      </dsp:txXfrm>
    </dsp:sp>
    <dsp:sp modelId="{033F5005-99CC-453A-9C49-CC3A75ED1E58}">
      <dsp:nvSpPr>
        <dsp:cNvPr id="0" name=""/>
        <dsp:cNvSpPr/>
      </dsp:nvSpPr>
      <dsp:spPr>
        <a:xfrm>
          <a:off x="3159591" y="570458"/>
          <a:ext cx="2896954" cy="1738172"/>
        </a:xfrm>
        <a:prstGeom prst="rect">
          <a:avLst/>
        </a:prstGeom>
        <a:solidFill>
          <a:schemeClr val="accent4">
            <a:shade val="80000"/>
            <a:hueOff val="132061"/>
            <a:satOff val="-7564"/>
            <a:lumOff val="83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2.6.4 – Derularea de programe de formare privind prevenirea neregulilor și a fraudei în proiectele cu finanțare externă – incompatibilități/conflicte de interese/aplicarea corecțiilor financiare în proiectele europene finanțate în perioada de programare 2021-2027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59591" y="570458"/>
        <a:ext cx="2896954" cy="1738172"/>
      </dsp:txXfrm>
    </dsp:sp>
    <dsp:sp modelId="{9366F91A-3154-46ED-9971-3336B64C4333}">
      <dsp:nvSpPr>
        <dsp:cNvPr id="0" name=""/>
        <dsp:cNvSpPr/>
      </dsp:nvSpPr>
      <dsp:spPr>
        <a:xfrm>
          <a:off x="6373298" y="579862"/>
          <a:ext cx="2896954" cy="1738172"/>
        </a:xfrm>
        <a:prstGeom prst="rect">
          <a:avLst/>
        </a:prstGeom>
        <a:solidFill>
          <a:schemeClr val="accent4">
            <a:shade val="80000"/>
            <a:hueOff val="264123"/>
            <a:satOff val="-15129"/>
            <a:lumOff val="167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50" b="1" kern="1200" dirty="0">
              <a:latin typeface="Calibri" panose="020F0502020204030204" pitchFamily="34" charset="0"/>
              <a:cs typeface="Calibri" panose="020F0502020204030204" pitchFamily="34" charset="0"/>
            </a:rPr>
            <a:t>2.3.4. - Stabilirea unui mod de abordare unitar între instituțiile de verificare/control (AM/OI/Autoritatea de Audit/ANAP) în cazul prevederilor legale interpretabile inclusiv: </a:t>
          </a:r>
        </a:p>
        <a:p>
          <a:pPr marL="57150" lvl="1" indent="-57150" algn="ctr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5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elaborare ghiduri, instrucțiuni, cu publicare pe site-ul AM/ANAP etc), workshopuri</a:t>
          </a:r>
        </a:p>
        <a:p>
          <a:pPr marL="57150" lvl="1" indent="-57150" algn="ctr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50" b="1" kern="1200" dirty="0">
              <a:latin typeface="Calibri" panose="020F0502020204030204" pitchFamily="34" charset="0"/>
              <a:cs typeface="Calibri" panose="020F0502020204030204" pitchFamily="34" charset="0"/>
            </a:rPr>
            <a:t>formare cum ar fi Managementul riscului in procesul de achiziții</a:t>
          </a:r>
        </a:p>
      </dsp:txBody>
      <dsp:txXfrm>
        <a:off x="6373298" y="579862"/>
        <a:ext cx="2896954" cy="1738172"/>
      </dsp:txXfrm>
    </dsp:sp>
    <dsp:sp modelId="{9995FF09-1168-4D10-93A7-F043BD6EA0C4}">
      <dsp:nvSpPr>
        <dsp:cNvPr id="0" name=""/>
        <dsp:cNvSpPr/>
      </dsp:nvSpPr>
      <dsp:spPr>
        <a:xfrm>
          <a:off x="1593324" y="2607730"/>
          <a:ext cx="2896954" cy="1738172"/>
        </a:xfrm>
        <a:prstGeom prst="rect">
          <a:avLst/>
        </a:prstGeom>
        <a:solidFill>
          <a:schemeClr val="accent4">
            <a:shade val="80000"/>
            <a:hueOff val="396184"/>
            <a:satOff val="-22693"/>
            <a:lumOff val="25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2.9.5 – Organizarea de sesiuni de formare cu privire la cadrul de implementare a fondurilor europene pentru perioada de programare 2021-2027 – managementul, administrarea și auditarea proiectelor, egalitate de șanse, incluziune și dezvoltare durabilă </a:t>
          </a:r>
          <a:endParaRPr 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93324" y="2607730"/>
        <a:ext cx="2896954" cy="1738172"/>
      </dsp:txXfrm>
    </dsp:sp>
    <dsp:sp modelId="{101DB264-751B-4D24-BF3B-E81B2E6A055B}">
      <dsp:nvSpPr>
        <dsp:cNvPr id="0" name=""/>
        <dsp:cNvSpPr/>
      </dsp:nvSpPr>
      <dsp:spPr>
        <a:xfrm>
          <a:off x="4779974" y="2607730"/>
          <a:ext cx="2896954" cy="1738172"/>
        </a:xfrm>
        <a:prstGeom prst="rect">
          <a:avLst/>
        </a:prstGeom>
        <a:solidFill>
          <a:schemeClr val="accent4">
            <a:shade val="80000"/>
            <a:hueOff val="528246"/>
            <a:satOff val="-30258"/>
            <a:lumOff val="33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4.7 - Dezvoltarea competențelor privind Managementul și protecția datelor cu caracter personal prin programe de formare (Sector SMC – Creșterea capacității de implementare a mecanismelor orizontale)</a:t>
          </a:r>
          <a:endParaRPr 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9974" y="2607730"/>
        <a:ext cx="2896954" cy="1738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56F60-2C62-4A82-A84C-F2F3914E076F}">
      <dsp:nvSpPr>
        <dsp:cNvPr id="0" name=""/>
        <dsp:cNvSpPr/>
      </dsp:nvSpPr>
      <dsp:spPr>
        <a:xfrm>
          <a:off x="28627" y="1346658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Servicii de formare profesională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128" y="1388159"/>
        <a:ext cx="2289726" cy="1729690"/>
      </dsp:txXfrm>
    </dsp:sp>
    <dsp:sp modelId="{A6B25F2E-266D-4837-BA00-A5959D1F5D57}">
      <dsp:nvSpPr>
        <dsp:cNvPr id="0" name=""/>
        <dsp:cNvSpPr/>
      </dsp:nvSpPr>
      <dsp:spPr>
        <a:xfrm>
          <a:off x="32542" y="3128003"/>
          <a:ext cx="2372728" cy="761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Societatea PUBLIC RESEARCH SRL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542" y="3128003"/>
        <a:ext cx="1670935" cy="761612"/>
      </dsp:txXfrm>
    </dsp:sp>
    <dsp:sp modelId="{4AC605CB-DBD0-4DB8-8DF6-B3CAF41B4570}">
      <dsp:nvSpPr>
        <dsp:cNvPr id="0" name=""/>
        <dsp:cNvSpPr/>
      </dsp:nvSpPr>
      <dsp:spPr>
        <a:xfrm>
          <a:off x="1743549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AE7C3-27BD-4A09-A4BF-051CA9E2BB36}">
      <dsp:nvSpPr>
        <dsp:cNvPr id="0" name=""/>
        <dsp:cNvSpPr/>
      </dsp:nvSpPr>
      <dsp:spPr>
        <a:xfrm>
          <a:off x="2779744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b="1" kern="1200">
              <a:latin typeface="Calibri" panose="020F0502020204030204" pitchFamily="34" charset="0"/>
              <a:cs typeface="Calibri" panose="020F0502020204030204" pitchFamily="34" charset="0"/>
            </a:rPr>
            <a:t>Servicii de organizare module de formare </a:t>
          </a:r>
          <a:endParaRPr lang="en-US" sz="23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1245" y="1389523"/>
        <a:ext cx="2289726" cy="1729690"/>
      </dsp:txXfrm>
    </dsp:sp>
    <dsp:sp modelId="{CBA6C8E3-A95F-4BA8-A693-3C13553D3D8B}">
      <dsp:nvSpPr>
        <dsp:cNvPr id="0" name=""/>
        <dsp:cNvSpPr/>
      </dsp:nvSpPr>
      <dsp:spPr>
        <a:xfrm>
          <a:off x="2779744" y="3119214"/>
          <a:ext cx="2372728" cy="761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Societatea MEDIA ONE SRL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9744" y="3119214"/>
        <a:ext cx="1670935" cy="761612"/>
      </dsp:txXfrm>
    </dsp:sp>
    <dsp:sp modelId="{1B454ABE-C0D9-4D5F-B75B-FF18530F1541}">
      <dsp:nvSpPr>
        <dsp:cNvPr id="0" name=""/>
        <dsp:cNvSpPr/>
      </dsp:nvSpPr>
      <dsp:spPr>
        <a:xfrm>
          <a:off x="4517800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534AD-AB03-49E3-AFD1-22042E853620}">
      <dsp:nvSpPr>
        <dsp:cNvPr id="0" name=""/>
        <dsp:cNvSpPr/>
      </dsp:nvSpPr>
      <dsp:spPr>
        <a:xfrm>
          <a:off x="5553995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GB" sz="2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ervicii</a:t>
          </a:r>
          <a:r>
            <a:rPr lang="en-GB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GB" sz="2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organizare</a:t>
          </a:r>
          <a:r>
            <a:rPr lang="en-GB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GB" sz="2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două</a:t>
          </a:r>
          <a:r>
            <a:rPr lang="en-GB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2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conferințe</a:t>
          </a:r>
          <a:r>
            <a:rPr lang="ro-RO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 și conexe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95496" y="1389523"/>
        <a:ext cx="2289726" cy="1729690"/>
      </dsp:txXfrm>
    </dsp:sp>
    <dsp:sp modelId="{A6CAAA63-608F-4056-83AB-C4F1F026D2B3}">
      <dsp:nvSpPr>
        <dsp:cNvPr id="0" name=""/>
        <dsp:cNvSpPr/>
      </dsp:nvSpPr>
      <dsp:spPr>
        <a:xfrm>
          <a:off x="5553995" y="3119214"/>
          <a:ext cx="2372728" cy="761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Societatea</a:t>
          </a:r>
          <a:r>
            <a:rPr lang="en-GB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NOSCE GROUP SRL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53995" y="3119214"/>
        <a:ext cx="1670935" cy="761612"/>
      </dsp:txXfrm>
    </dsp:sp>
    <dsp:sp modelId="{B3C30D9E-8BA4-4994-A1FB-464BC59B0054}">
      <dsp:nvSpPr>
        <dsp:cNvPr id="0" name=""/>
        <dsp:cNvSpPr/>
      </dsp:nvSpPr>
      <dsp:spPr>
        <a:xfrm>
          <a:off x="7292051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5611C-7431-4343-B7DA-D8828DF20D9D}">
      <dsp:nvSpPr>
        <dsp:cNvPr id="0" name=""/>
        <dsp:cNvSpPr/>
      </dsp:nvSpPr>
      <dsp:spPr>
        <a:xfrm>
          <a:off x="3919155" y="435450"/>
          <a:ext cx="4903694" cy="490369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Echipe de proiect experimentate</a:t>
          </a:r>
          <a:r>
            <a:rPr lang="ro-RO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77249" y="1259737"/>
        <a:ext cx="1576187" cy="1050791"/>
      </dsp:txXfrm>
    </dsp:sp>
    <dsp:sp modelId="{C6EF5D94-D8F9-40F7-ACCA-A6F74A30D164}">
      <dsp:nvSpPr>
        <dsp:cNvPr id="0" name=""/>
        <dsp:cNvSpPr/>
      </dsp:nvSpPr>
      <dsp:spPr>
        <a:xfrm>
          <a:off x="3961187" y="566215"/>
          <a:ext cx="4903694" cy="490369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50000"/>
            <a:hueOff val="235860"/>
            <a:satOff val="-24791"/>
            <a:lumOff val="21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 de consultare a grupului țintă instituțional.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19399" y="2806736"/>
        <a:ext cx="1459432" cy="1167546"/>
      </dsp:txXfrm>
    </dsp:sp>
    <dsp:sp modelId="{394F98F7-CB7A-4011-83B7-CEF7C18F1F79}">
      <dsp:nvSpPr>
        <dsp:cNvPr id="0" name=""/>
        <dsp:cNvSpPr/>
      </dsp:nvSpPr>
      <dsp:spPr>
        <a:xfrm>
          <a:off x="3850270" y="646776"/>
          <a:ext cx="4903694" cy="490369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50000"/>
            <a:hueOff val="471719"/>
            <a:satOff val="-49582"/>
            <a:lumOff val="427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Promovarea și diseminarea activităților și rezultatelor</a:t>
          </a:r>
          <a:r>
            <a:rPr lang="ro-RO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01589" y="4091037"/>
        <a:ext cx="1401055" cy="1284300"/>
      </dsp:txXfrm>
    </dsp:sp>
    <dsp:sp modelId="{425C82AA-BC58-405C-BA54-833307822E36}">
      <dsp:nvSpPr>
        <dsp:cNvPr id="0" name=""/>
        <dsp:cNvSpPr/>
      </dsp:nvSpPr>
      <dsp:spPr>
        <a:xfrm>
          <a:off x="3739353" y="566215"/>
          <a:ext cx="4903694" cy="490369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50000"/>
            <a:hueOff val="471719"/>
            <a:satOff val="-49582"/>
            <a:lumOff val="427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Evaluarea impactului domeniilor de intervenție. 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5402" y="2806736"/>
        <a:ext cx="1459432" cy="1167546"/>
      </dsp:txXfrm>
    </dsp:sp>
    <dsp:sp modelId="{A49714CD-1961-41AA-8327-42376E2BDC9D}">
      <dsp:nvSpPr>
        <dsp:cNvPr id="0" name=""/>
        <dsp:cNvSpPr/>
      </dsp:nvSpPr>
      <dsp:spPr>
        <a:xfrm>
          <a:off x="3690911" y="287260"/>
          <a:ext cx="5084640" cy="520007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50000"/>
            <a:hueOff val="235860"/>
            <a:satOff val="-24791"/>
            <a:lumOff val="21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Aplicarea unor metode inovative, cu rol de dezvoltare a lucrului în echipă: utilizarea TIC, transfer de cunoștințe/bune practici, e-learning, networking, coaching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88716" y="1161368"/>
        <a:ext cx="1634348" cy="1114301"/>
      </dsp:txXfrm>
    </dsp:sp>
    <dsp:sp modelId="{8BB9F358-8ECD-46FB-9C70-62893580EE30}">
      <dsp:nvSpPr>
        <dsp:cNvPr id="0" name=""/>
        <dsp:cNvSpPr/>
      </dsp:nvSpPr>
      <dsp:spPr>
        <a:xfrm>
          <a:off x="3615362" y="131888"/>
          <a:ext cx="5510818" cy="551081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55DD4-67FD-40D2-8961-19A807F13E6B}">
      <dsp:nvSpPr>
        <dsp:cNvPr id="0" name=""/>
        <dsp:cNvSpPr/>
      </dsp:nvSpPr>
      <dsp:spPr>
        <a:xfrm>
          <a:off x="3657963" y="262610"/>
          <a:ext cx="5510818" cy="551081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shade val="90000"/>
            <a:hueOff val="239713"/>
            <a:satOff val="-23280"/>
            <a:lumOff val="1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0529B-6880-402B-8213-7EB3E8D9FF7D}">
      <dsp:nvSpPr>
        <dsp:cNvPr id="0" name=""/>
        <dsp:cNvSpPr/>
      </dsp:nvSpPr>
      <dsp:spPr>
        <a:xfrm>
          <a:off x="3546708" y="343417"/>
          <a:ext cx="5510818" cy="551081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shade val="90000"/>
            <a:hueOff val="479426"/>
            <a:satOff val="-46561"/>
            <a:lumOff val="39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58E80-A660-472E-A581-C075EB4006C4}">
      <dsp:nvSpPr>
        <dsp:cNvPr id="0" name=""/>
        <dsp:cNvSpPr/>
      </dsp:nvSpPr>
      <dsp:spPr>
        <a:xfrm>
          <a:off x="3435452" y="262610"/>
          <a:ext cx="5510818" cy="551081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shade val="90000"/>
            <a:hueOff val="479426"/>
            <a:satOff val="-46561"/>
            <a:lumOff val="39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6211C-08F8-4C65-B0AA-B6918E338DE4}">
      <dsp:nvSpPr>
        <dsp:cNvPr id="0" name=""/>
        <dsp:cNvSpPr/>
      </dsp:nvSpPr>
      <dsp:spPr>
        <a:xfrm>
          <a:off x="3247508" y="89734"/>
          <a:ext cx="5510818" cy="551081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shade val="90000"/>
            <a:hueOff val="239713"/>
            <a:satOff val="-23280"/>
            <a:lumOff val="1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33CBE-2D7A-4B9A-925E-46778E0E84ED}">
      <dsp:nvSpPr>
        <dsp:cNvPr id="0" name=""/>
        <dsp:cNvSpPr/>
      </dsp:nvSpPr>
      <dsp:spPr>
        <a:xfrm>
          <a:off x="4627271" y="903324"/>
          <a:ext cx="1796018" cy="17962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579D8E-B77D-47E4-8F14-183F53BDD991}">
      <dsp:nvSpPr>
        <dsp:cNvPr id="0" name=""/>
        <dsp:cNvSpPr/>
      </dsp:nvSpPr>
      <dsp:spPr>
        <a:xfrm>
          <a:off x="4496312" y="-498644"/>
          <a:ext cx="2057937" cy="1101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Creșterea performanței și obținerea unor rezultate sustenabile.</a:t>
          </a:r>
          <a:endParaRPr lang="en-US" sz="16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96312" y="-498644"/>
        <a:ext cx="2057937" cy="1101311"/>
      </dsp:txXfrm>
    </dsp:sp>
    <dsp:sp modelId="{55696F69-263F-4010-8EF2-CE4D0C19CC1C}">
      <dsp:nvSpPr>
        <dsp:cNvPr id="0" name=""/>
        <dsp:cNvSpPr/>
      </dsp:nvSpPr>
      <dsp:spPr>
        <a:xfrm>
          <a:off x="5154104" y="1156625"/>
          <a:ext cx="1796018" cy="1796238"/>
        </a:xfrm>
        <a:prstGeom prst="ellipse">
          <a:avLst/>
        </a:prstGeom>
        <a:solidFill>
          <a:schemeClr val="accent3">
            <a:alpha val="50000"/>
            <a:hueOff val="686194"/>
            <a:satOff val="4119"/>
            <a:lumOff val="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52C159-103A-4B2D-8EE9-3387A6B4100E}">
      <dsp:nvSpPr>
        <dsp:cNvPr id="0" name=""/>
        <dsp:cNvSpPr/>
      </dsp:nvSpPr>
      <dsp:spPr>
        <a:xfrm>
          <a:off x="7171631" y="547600"/>
          <a:ext cx="1945686" cy="12114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proces eficient și eficace de implementare a fondurilor.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71631" y="547600"/>
        <a:ext cx="1945686" cy="1211442"/>
      </dsp:txXfrm>
    </dsp:sp>
    <dsp:sp modelId="{717B8AA1-0CDE-4F70-A6A6-CDA47923C158}">
      <dsp:nvSpPr>
        <dsp:cNvPr id="0" name=""/>
        <dsp:cNvSpPr/>
      </dsp:nvSpPr>
      <dsp:spPr>
        <a:xfrm>
          <a:off x="5283566" y="1726554"/>
          <a:ext cx="1796018" cy="1796238"/>
        </a:xfrm>
        <a:prstGeom prst="ellipse">
          <a:avLst/>
        </a:prstGeom>
        <a:solidFill>
          <a:schemeClr val="accent3">
            <a:alpha val="50000"/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6325C7-36CB-4DB3-93A1-895EEE4CA19E}">
      <dsp:nvSpPr>
        <dsp:cNvPr id="0" name=""/>
        <dsp:cNvSpPr/>
      </dsp:nvSpPr>
      <dsp:spPr>
        <a:xfrm>
          <a:off x="7365910" y="1997999"/>
          <a:ext cx="2661959" cy="12940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Proiecte de calitate și cu impact strategic elaborate și implementate.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365910" y="1997999"/>
        <a:ext cx="2661959" cy="1294040"/>
      </dsp:txXfrm>
    </dsp:sp>
    <dsp:sp modelId="{76543E87-FA6F-4739-BDA9-D7A314B7F2E9}">
      <dsp:nvSpPr>
        <dsp:cNvPr id="0" name=""/>
        <dsp:cNvSpPr/>
      </dsp:nvSpPr>
      <dsp:spPr>
        <a:xfrm>
          <a:off x="4919124" y="2183598"/>
          <a:ext cx="1796018" cy="1796238"/>
        </a:xfrm>
        <a:prstGeom prst="ellipse">
          <a:avLst/>
        </a:prstGeom>
        <a:solidFill>
          <a:schemeClr val="accent3">
            <a:alpha val="50000"/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9FF8C6-D2B0-4714-9E85-A35EF3F7B8F1}">
      <dsp:nvSpPr>
        <dsp:cNvPr id="0" name=""/>
        <dsp:cNvSpPr/>
      </dsp:nvSpPr>
      <dsp:spPr>
        <a:xfrm>
          <a:off x="6244209" y="3432719"/>
          <a:ext cx="3079641" cy="11839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Transferul de cunoștințe/bune practici către colegi.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44209" y="3432719"/>
        <a:ext cx="3079641" cy="1183909"/>
      </dsp:txXfrm>
    </dsp:sp>
    <dsp:sp modelId="{A9723CEC-F033-440D-800B-5BEF5133ED16}">
      <dsp:nvSpPr>
        <dsp:cNvPr id="0" name=""/>
        <dsp:cNvSpPr/>
      </dsp:nvSpPr>
      <dsp:spPr>
        <a:xfrm>
          <a:off x="4335418" y="2183598"/>
          <a:ext cx="1796018" cy="1796238"/>
        </a:xfrm>
        <a:prstGeom prst="ellipse">
          <a:avLst/>
        </a:prstGeom>
        <a:solidFill>
          <a:schemeClr val="accent3">
            <a:alpha val="50000"/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D2EFDF-5738-4A3C-9F0F-7D90FE9985BD}">
      <dsp:nvSpPr>
        <dsp:cNvPr id="0" name=""/>
        <dsp:cNvSpPr/>
      </dsp:nvSpPr>
      <dsp:spPr>
        <a:xfrm>
          <a:off x="1756365" y="2532379"/>
          <a:ext cx="2080472" cy="3178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Crearea unor rețele informale de specialiști din sistemul fondurilor (networking) ca beneficiu</a:t>
          </a:r>
          <a:r>
            <a:rPr lang="en-GB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suplimentar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al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modului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organizare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sesiunilor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formare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față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față</a:t>
          </a:r>
          <a:r>
            <a:rPr lang="en-US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6365" y="2532379"/>
        <a:ext cx="2080472" cy="3178489"/>
      </dsp:txXfrm>
    </dsp:sp>
    <dsp:sp modelId="{2C984A1D-0A7A-4163-9FDB-4ABA8D1E111F}">
      <dsp:nvSpPr>
        <dsp:cNvPr id="0" name=""/>
        <dsp:cNvSpPr/>
      </dsp:nvSpPr>
      <dsp:spPr>
        <a:xfrm>
          <a:off x="3970976" y="1726554"/>
          <a:ext cx="1796018" cy="1796238"/>
        </a:xfrm>
        <a:prstGeom prst="ellipse">
          <a:avLst/>
        </a:prstGeom>
        <a:solidFill>
          <a:schemeClr val="accent3">
            <a:alpha val="50000"/>
            <a:hueOff val="3430969"/>
            <a:satOff val="2059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071F2D-6DE8-4152-944C-36766DFD139F}">
      <dsp:nvSpPr>
        <dsp:cNvPr id="0" name=""/>
        <dsp:cNvSpPr/>
      </dsp:nvSpPr>
      <dsp:spPr>
        <a:xfrm>
          <a:off x="1783576" y="2089436"/>
          <a:ext cx="1908269" cy="12940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3576" y="2089436"/>
        <a:ext cx="1908269" cy="1294040"/>
      </dsp:txXfrm>
    </dsp:sp>
    <dsp:sp modelId="{9E815934-9C6D-47FD-B167-A6DE4469BA63}">
      <dsp:nvSpPr>
        <dsp:cNvPr id="0" name=""/>
        <dsp:cNvSpPr/>
      </dsp:nvSpPr>
      <dsp:spPr>
        <a:xfrm>
          <a:off x="4100439" y="1156625"/>
          <a:ext cx="1796018" cy="1796238"/>
        </a:xfrm>
        <a:prstGeom prst="ellipse">
          <a:avLst/>
        </a:prstGeom>
        <a:solidFill>
          <a:schemeClr val="accent3">
            <a:alpha val="50000"/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9A2B70-8742-4E4E-92D0-186197202F56}">
      <dsp:nvSpPr>
        <dsp:cNvPr id="0" name=""/>
        <dsp:cNvSpPr/>
      </dsp:nvSpPr>
      <dsp:spPr>
        <a:xfrm>
          <a:off x="1035689" y="490832"/>
          <a:ext cx="2996921" cy="12114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Platformă de dezbatere pentru discutarea și identificarea de soluții la provocările comune specifice implementării proiectelor cu finanțare externă. </a:t>
          </a:r>
          <a:endParaRPr lang="en-U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5689" y="490832"/>
        <a:ext cx="2996921" cy="121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B7E5-304A-9923-E1D8-94C2B06E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15649-CBD1-B9EF-7419-772AF7CA3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2A2C-EB92-DCD4-5A57-0387101E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18AC-2EF1-F700-4415-7E83E1A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F972-D11D-210F-42DF-4E76E5B6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57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A9D1-1303-EE8A-7F7A-4A669CFE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B6014-6077-A17E-3ACD-F214048D3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4483-F3E5-291C-5E7C-7225DE4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2C50-7BAC-E4EE-3ADB-0363841B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7F482-E1D3-153D-2333-19B5DA43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2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0660E-25B1-2475-6DDC-42CB99C0A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957B4-EDFB-14F7-334C-A67DF748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4F5E-B9AF-652C-4BED-4A2ACEB8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137D5-906B-3944-0FA2-E45D7D28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3940-F7C8-6692-9F58-AC690C0D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3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B6F3-25D7-15CD-CC9E-1605ED61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58B3-4B5B-71AA-4FAB-C62793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D597-7DFC-9E66-6E20-8AD2C046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0FF1-E689-357E-F44F-0E91918F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0408-9567-FF6A-0350-B10E0F3D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0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57B8-127D-5CB6-05B5-3B9EF200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F20A5-AB1A-9A62-ED19-FAE7D037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52C6-4648-8F28-E66B-A8DC9232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AAF8-5B96-A167-4731-EDB6C093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7972-1409-CA30-33E2-8DCFBECD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205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B65F-9D97-1F49-727D-7CECA396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D63A-842E-C829-C349-B7DA5EF18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D4F75-5275-B800-5C7E-5B54A1532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A059C-9DE5-B78A-C605-9680C20A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67E8-F2F1-68D5-31C1-B92F72EE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10FC2-903E-5DCE-230D-3FDE91B5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305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90B7-740A-E9A7-D602-909ECBF3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AE9D-81AA-471F-1E2C-BC2F2DDC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F73B6-07D9-BCAA-5A5F-BD132F90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E7F5A-4DC4-3BC7-BB20-9FB64F42B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3561C-D811-4E97-F4D1-E0B874547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EE99B-FD8A-1266-F716-5F2C3404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4D899-7D57-8304-D94E-13EC34C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1C3CD-99B8-30B2-2BA3-2FD2655C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4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9355-5DE6-78E5-34C4-0F30202E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C2AB6-965C-212B-E4DF-462537F6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31036-B57D-C57F-9ACB-0908C6FD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51660-7903-41F5-BBDB-9F040DF0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19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2E30E-F170-3BE0-81A4-E80139A3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9798C-60BD-9EC0-0194-1A5A5336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FAB36-0BCE-6312-4ECB-9E905E4D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131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E85C-21A2-292B-45AD-C9DCB75D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581A-398F-0A23-95F2-D72A63AD7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F8AC2-54D2-4E17-D872-6B0EB8701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5EDCD-49BA-120E-D592-C7E06AC9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5BD4-862B-9B7B-D8BA-96C49F8F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7E4E1-E8A6-1560-002B-5C9559EE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758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3BEC-45B6-FF38-450A-2E517320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85FA5-DEF8-4CF0-08EE-C34E64209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5AEF-B63A-D1C2-4131-FBA7FA2F0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1A239-9327-8482-C9DA-FAB0E242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CA57-D50D-A585-8524-4128FD2C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6FD7-4E21-4A83-BF75-C4496BF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24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8240-2F26-FA2B-0ECE-02BF1315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BCB6-C1BF-C7C8-215E-8F376460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5452-2877-C48B-D873-97E70D8B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9F07E-A2D4-42D7-B5CA-50A94C75EF50}" type="datetimeFigureOut">
              <a:rPr lang="ro-RO" smtClean="0"/>
              <a:t>26.06.2025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0738-FF8D-3DA7-964F-3EB969F01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AF694-AB03-1222-BA92-76555172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59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2.xm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microsoft.com/office/2007/relationships/diagramDrawing" Target="../diagrams/drawing2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3.xm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34.emf"/><Relationship Id="rId2" Type="http://schemas.openxmlformats.org/officeDocument/2006/relationships/image" Target="../media/image3.png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32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4.xm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microsoft.com/office/2007/relationships/diagramDrawing" Target="../diagrams/drawing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5.xm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hyperlink" Target="https://www.anfp.gov.ro/proiecte/proiecte-in-implementare/proiecte-din-alte-surse-de-finantare/proiecte-alte-surse-de-finantare/instruire-specifica-pentru-personalul-beneficiarilor-programelor-inclusiv-pentru-personalul-uip-stabilite-la-nivelul-acestor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hyperlink" Target="https://www.anfp.gov.ro/proiecte/proiecte-in-implementare/proiecte-din-alte-surse-de-finantare/proiecte-alte-surse-de-finantare/instruire-orizontala-pentru-personalul-din-sistemul-de-coordonare-gestionare-si-control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jp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hyperlink" Target="https://www.peoplematters.in/article/culture/agility-cultural-pillar-of-digital-transformation-229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24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hyperlink" Target="https://openclipart.org/detail/17005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1.xm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686F-40B2-969B-DBBE-580892B0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9382"/>
            <a:ext cx="9144000" cy="1723394"/>
          </a:xfrm>
        </p:spPr>
        <p:txBody>
          <a:bodyPr>
            <a:noAutofit/>
          </a:bodyPr>
          <a:lstStyle/>
          <a:p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Prezentarea proiectului cod 2.018 și a acțiunilor ANFP care contribuie la îmbunătățirea performanței instituționale și a resurselor umane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68C6E-9E98-A11D-D7B6-7874E3A4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781"/>
            <a:ext cx="9144000" cy="599156"/>
          </a:xfrm>
        </p:spPr>
        <p:txBody>
          <a:bodyPr>
            <a:noAutofit/>
          </a:bodyPr>
          <a:lstStyle/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București,</a:t>
            </a:r>
          </a:p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30 iunie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397D7-EDD7-7F55-CD77-48DE12763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69"/>
            <a:ext cx="12192000" cy="236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113A2-A7E1-B6A7-3122-50F770ECD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7459"/>
            <a:ext cx="12192000" cy="125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3DA8FFC-6889-A006-FAA1-DBA1AA2C78B0}"/>
              </a:ext>
            </a:extLst>
          </p:cNvPr>
          <p:cNvSpPr txBox="1">
            <a:spLocks/>
          </p:cNvSpPr>
          <p:nvPr/>
        </p:nvSpPr>
        <p:spPr>
          <a:xfrm>
            <a:off x="1745226" y="4500103"/>
            <a:ext cx="9144000" cy="59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Lavinia Niculescu, Secretar general ANFP, manager de proiect</a:t>
            </a:r>
          </a:p>
        </p:txBody>
      </p:sp>
    </p:spTree>
    <p:extLst>
      <p:ext uri="{BB962C8B-B14F-4D97-AF65-F5344CB8AC3E}">
        <p14:creationId xmlns:p14="http://schemas.microsoft.com/office/powerpoint/2010/main" val="9132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A3330-A64D-7FF9-5032-9F3DCD7E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5B1096-DFFD-CFEA-5D69-35AFCF7C8973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14BFFA0-C930-4A81-F161-00D186B15FCE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CCD7F531-1996-87DA-9CF5-585C9AB18413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4826176-C9C8-99B2-DFD6-7B61D950D01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3653D14F-8200-A166-FDDE-0E936E4693E7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79DBF6A4-36F6-6B36-ACED-2E6A86629AE2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0EA3C6-3190-9533-A899-DC5B070BB7EE}"/>
              </a:ext>
            </a:extLst>
          </p:cNvPr>
          <p:cNvSpPr txBox="1">
            <a:spLocks/>
          </p:cNvSpPr>
          <p:nvPr/>
        </p:nvSpPr>
        <p:spPr>
          <a:xfrm>
            <a:off x="7049412" y="1475145"/>
            <a:ext cx="4903530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Prezentare proiect </a:t>
            </a:r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 2.018/SMIS 327402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724E9639-87DF-FE4D-A8BF-441D80743A01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BB40190-6B67-27AA-6F6A-E5381AEE3AB6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7BA8EB-95CD-F7BD-69DA-169E9CC2158C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70C3BE0-6BF6-99B7-E41A-D2A450E7AF51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2C958F7E-AAB8-5926-9DF2-B4ECD9C6A17B}"/>
              </a:ext>
            </a:extLst>
          </p:cNvPr>
          <p:cNvSpPr txBox="1">
            <a:spLocks/>
          </p:cNvSpPr>
          <p:nvPr/>
        </p:nvSpPr>
        <p:spPr>
          <a:xfrm>
            <a:off x="5862793" y="2612167"/>
            <a:ext cx="5684963" cy="31274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Durata implementare: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01.02.2024 - 31.07.2026</a:t>
            </a:r>
          </a:p>
          <a:p>
            <a:pPr marL="0" indent="0">
              <a:buNone/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 țintă: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de persoane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cadrul structurilor de coordonare, gestionare și control al fondurilor europene, respectiv MIPE - structurile orizontale, AM PoAT, AM Sănătate, AM Dezvoltare Durabilă, AM Creștere Inteligentă, Digitalizare și Instrumente Financiare, Curtea de Conturi - Autoritatea de Audit, Ministerul Finanțelor - Autoritatea de Certificare și Plată.</a:t>
            </a:r>
          </a:p>
          <a:p>
            <a:pPr marL="0" indent="0">
              <a:buNone/>
            </a:pP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D65AB8-74FB-C150-B6E5-641DCE4FDDB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19" t="55162" r="25081"/>
          <a:stretch/>
        </p:blipFill>
        <p:spPr>
          <a:xfrm>
            <a:off x="259623" y="2145675"/>
            <a:ext cx="5074470" cy="350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055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3563-8300-6038-C163-F2749DF1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7F38BB-DED1-52FC-F401-08200DD128C1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89CFCF4-554D-12AA-AA9E-83144A0F7AF9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7A63095-0AAD-1A98-A7BC-C8AD157BEF77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AC258D9-51D9-3FAF-9844-B817087B318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B92652D9-318F-BC18-AA98-1129E5DDDB7E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ECAD29D-E25E-9025-2D62-CF135B3777F9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B3A9233-4E21-FE81-1B43-3491803C411D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5D73190-AFA7-08C0-13E5-A972EA0EB570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27C65FE-B7D4-42FD-AB2A-66D4A09E7135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47544-6C14-1D64-981C-E6376561511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C9A402CD-CD01-4775-F166-8D08600E9467}"/>
              </a:ext>
            </a:extLst>
          </p:cNvPr>
          <p:cNvSpPr txBox="1">
            <a:spLocks/>
          </p:cNvSpPr>
          <p:nvPr/>
        </p:nvSpPr>
        <p:spPr>
          <a:xfrm>
            <a:off x="4040348" y="2424838"/>
            <a:ext cx="8126130" cy="31274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Domenii de intervenție:</a:t>
            </a: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 neregulilor și a fraudei în proiectele cu finanțare externă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incompatibilități/ conflicte de interese/ aplicarea corecțiilor financiare în proiectele europene finanțate în perioada de programare 2021-2027.</a:t>
            </a:r>
          </a:p>
          <a:p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 și protecția datelor cu caracter personal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cadrul proiectelor cu finanțare externă, inclusiv din perspectiva digitalizării.</a:t>
            </a:r>
          </a:p>
          <a:p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 riscului în procesul de achiziții publice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aferente proiectelor și programelor finanțate din fonduri europene.</a:t>
            </a:r>
          </a:p>
          <a:p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Cadrul de implementare a fondurilor europene pentru perioada de programare 2021- 2027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managementul, administrarea și auditarea proiectelor, egalitate de sanse, incluziune și dezvoltare durabilă.</a:t>
            </a:r>
          </a:p>
          <a:p>
            <a:pPr marL="0" indent="0"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059B10-970B-E31A-CCF9-E3EEC5D0F0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840" t="23624" r="60483" b="30776"/>
          <a:stretch/>
        </p:blipFill>
        <p:spPr>
          <a:xfrm>
            <a:off x="255743" y="1319261"/>
            <a:ext cx="3499575" cy="4308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18367C-CFB1-A312-46AA-AF5E7F3A596C}"/>
              </a:ext>
            </a:extLst>
          </p:cNvPr>
          <p:cNvSpPr txBox="1"/>
          <p:nvPr/>
        </p:nvSpPr>
        <p:spPr>
          <a:xfrm>
            <a:off x="255743" y="5788104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identificarea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tematicii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orientative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modulelor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formare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consultate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instituțiile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grupul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țintă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proiectului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08C8A9-494F-07E1-E021-CF9CF5398A4E}"/>
              </a:ext>
            </a:extLst>
          </p:cNvPr>
          <p:cNvSpPr txBox="1">
            <a:spLocks/>
          </p:cNvSpPr>
          <p:nvPr/>
        </p:nvSpPr>
        <p:spPr>
          <a:xfrm>
            <a:off x="4080973" y="1531686"/>
            <a:ext cx="4903530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Prezentare proiect </a:t>
            </a:r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 2.018/SMIS 327402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2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3563-8300-6038-C163-F2749DF1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7F38BB-DED1-52FC-F401-08200DD128C1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89CFCF4-554D-12AA-AA9E-83144A0F7AF9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7A63095-0AAD-1A98-A7BC-C8AD157BEF77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AC258D9-51D9-3FAF-9844-B817087B318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B92652D9-318F-BC18-AA98-1129E5DDDB7E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ECAD29D-E25E-9025-2D62-CF135B3777F9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B3A9233-4E21-FE81-1B43-3491803C411D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5D73190-AFA7-08C0-13E5-A972EA0EB570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27C65FE-B7D4-42FD-AB2A-66D4A09E7135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47544-6C14-1D64-981C-E6376561511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5634892"/>
              </p:ext>
            </p:extLst>
          </p:nvPr>
        </p:nvGraphicFramePr>
        <p:xfrm>
          <a:off x="1653185" y="1736703"/>
          <a:ext cx="9270253" cy="492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63537" y="1248073"/>
            <a:ext cx="9738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Proiectul cod 2.018 contribuie la îndeplinirea următoarelor acțiuni din Foaia de parcurs la nivel național pentru consolidarea capacității administrative </a:t>
            </a:r>
            <a:b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în perioada 2021-2027</a:t>
            </a:r>
            <a:endParaRPr lang="en-GB" sz="2000" b="1" dirty="0">
              <a:solidFill>
                <a:schemeClr val="accent4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3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3563-8300-6038-C163-F2749DF1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7F38BB-DED1-52FC-F401-08200DD128C1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89CFCF4-554D-12AA-AA9E-83144A0F7AF9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7A63095-0AAD-1A98-A7BC-C8AD157BEF77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AC258D9-51D9-3FAF-9844-B817087B318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B92652D9-318F-BC18-AA98-1129E5DDDB7E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ECAD29D-E25E-9025-2D62-CF135B3777F9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B3A9233-4E21-FE81-1B43-3491803C411D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5D73190-AFA7-08C0-13E5-A972EA0EB570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27C65FE-B7D4-42FD-AB2A-66D4A09E7135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47544-6C14-1D64-981C-E6376561511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82944787"/>
              </p:ext>
            </p:extLst>
          </p:nvPr>
        </p:nvGraphicFramePr>
        <p:xfrm>
          <a:off x="2231113" y="12479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38953" y="1705254"/>
            <a:ext cx="593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Partenerii ANFP în implementarea proiectului</a:t>
            </a:r>
            <a:endParaRPr lang="en-GB" sz="2000" b="1" dirty="0">
              <a:solidFill>
                <a:schemeClr val="accent4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0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3563-8300-6038-C163-F2749DF1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7F38BB-DED1-52FC-F401-08200DD128C1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89CFCF4-554D-12AA-AA9E-83144A0F7AF9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7A63095-0AAD-1A98-A7BC-C8AD157BEF77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AC258D9-51D9-3FAF-9844-B817087B318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B92652D9-318F-BC18-AA98-1129E5DDDB7E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ECAD29D-E25E-9025-2D62-CF135B3777F9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B3A9233-4E21-FE81-1B43-3491803C411D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5D73190-AFA7-08C0-13E5-A972EA0EB570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27C65FE-B7D4-42FD-AB2A-66D4A09E7135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47544-6C14-1D64-981C-E6376561511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6623" y="2013438"/>
            <a:ext cx="2725615" cy="90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1371941"/>
            <a:ext cx="12353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Calendar</a:t>
            </a:r>
            <a: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ul </a:t>
            </a:r>
            <a:r>
              <a:rPr lang="en-GB" sz="2000" b="1" dirty="0" err="1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sesiuni</a:t>
            </a:r>
            <a: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lor</a:t>
            </a: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lang="en-GB" sz="2000" b="1" dirty="0" err="1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formare</a:t>
            </a: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o-RO" sz="2000" b="1" dirty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aferent anului 2025 – cod proiect 2.018</a:t>
            </a:r>
            <a:endParaRPr lang="en-GB" sz="2000" b="1" dirty="0">
              <a:solidFill>
                <a:schemeClr val="accent4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449" y="1935977"/>
            <a:ext cx="10615713" cy="10251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459" y="3324536"/>
            <a:ext cx="2919779" cy="1369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4130" y="3865969"/>
            <a:ext cx="2963740" cy="13438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51000" y="3318252"/>
            <a:ext cx="2919779" cy="1323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1000" y="4652082"/>
            <a:ext cx="2963740" cy="139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2458" y="4706451"/>
            <a:ext cx="2919779" cy="13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7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36568-B073-95D2-0A3B-8D407577A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DDF2CA-1542-560D-9B8A-48D5930FC126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CB2E2D6C-6F3C-140F-9E30-715E2B574458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4B42C0CA-7B93-AEED-6779-DDCE3B114A48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D4B73EA6-1B36-AA94-0E7C-0B28E975FB8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C45ADA0-9B1D-4711-4830-D38D7D0B4C4F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E30B7A36-CAFA-A614-6207-98C2466797CC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F1E463-03B4-F6A7-7CF6-D25A3B6021B5}"/>
              </a:ext>
            </a:extLst>
          </p:cNvPr>
          <p:cNvSpPr txBox="1">
            <a:spLocks/>
          </p:cNvSpPr>
          <p:nvPr/>
        </p:nvSpPr>
        <p:spPr>
          <a:xfrm>
            <a:off x="5529316" y="1660864"/>
            <a:ext cx="4903530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Prezentare proiect </a:t>
            </a:r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 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2.049</a:t>
            </a:r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/SMIS 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331116 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E0DC4890-A5BF-146B-1DF7-A87E53EEA9A6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0AA510-089F-C04A-1627-394EEF3DC496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594EE9-6B94-959E-9678-1324CCB3E867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EF6FF1-A707-AAA4-E039-C98B8BF9519F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4A24E24E-5536-21D7-8E6D-63504A0AA5A5}"/>
              </a:ext>
            </a:extLst>
          </p:cNvPr>
          <p:cNvSpPr txBox="1">
            <a:spLocks/>
          </p:cNvSpPr>
          <p:nvPr/>
        </p:nvSpPr>
        <p:spPr>
          <a:xfrm>
            <a:off x="5260609" y="2946360"/>
            <a:ext cx="6359536" cy="22507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Durata implementare: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01.10.2024 - 30.09.2026</a:t>
            </a:r>
          </a:p>
          <a:p>
            <a:pPr marL="0" indent="0">
              <a:buNone/>
            </a:pPr>
            <a:endParaRPr lang="ro-R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 țintă: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de persoane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cadrul personalului beneficiarilor programelor – Program Sănătate (PS), Program Creștere Inteligentă, Digitalizare și Instrumente Financiare (PCIDIF), Program Dezvoltare Durabilă (PDD) și Program Asistență Tehnică (PAT), inclusiv personalul UIP stabilite la nivelul acestora.</a:t>
            </a: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F92681-0BEB-854C-E8D1-32582A0B7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9916" t="8554" r="25936" b="658"/>
          <a:stretch/>
        </p:blipFill>
        <p:spPr>
          <a:xfrm>
            <a:off x="941122" y="1010634"/>
            <a:ext cx="3708528" cy="52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7FE5-DC0A-FF12-3479-D916A963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F64D39-B6D7-15DA-B924-F8FB3A6E510D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88DFC26-0167-AE85-8976-0FC071E4BED2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F1F480B-6734-CCCE-50AC-1919E0528E6B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5875923-1AFE-1662-75AA-014F0C92F77A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3E5464A5-1C18-5528-6D73-66D9706F86EB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4C75D43-0AC9-2BAD-27DD-C07CDFDC7CD2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DB2CFDEA-21B2-0923-3F34-8F8AF5CB9487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BFF4EAB-66D2-97DB-C4B4-1CBE59A0673F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F36F6C8-7F81-E52C-9EED-4DDD4B14A160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B1618C6-1D47-E5DB-1B52-6525DAC683F4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95671D1E-D8E7-ADA4-192F-71D0E48A266E}"/>
              </a:ext>
            </a:extLst>
          </p:cNvPr>
          <p:cNvSpPr txBox="1">
            <a:spLocks/>
          </p:cNvSpPr>
          <p:nvPr/>
        </p:nvSpPr>
        <p:spPr>
          <a:xfrm>
            <a:off x="4451059" y="2774653"/>
            <a:ext cx="7639079" cy="31004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Domenii de intervenție:</a:t>
            </a:r>
          </a:p>
          <a:p>
            <a:r>
              <a:rPr lang="ro-RO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 proiectelor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finanţate din instrumente/fonduri structurale.</a:t>
            </a:r>
          </a:p>
          <a:p>
            <a:r>
              <a:rPr lang="ro-RO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Etică, integritate și sustenabilitate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implementarea proiectelor.</a:t>
            </a:r>
          </a:p>
          <a:p>
            <a:r>
              <a:rPr lang="ro-RO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și comunicare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implementarea fondurilor</a:t>
            </a:r>
          </a:p>
          <a:p>
            <a:pPr algn="just"/>
            <a:r>
              <a:rPr lang="ro-RO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de proiect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(COD COR 242101)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0C342-D087-B733-B1A3-984DE42C20D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9710" t="25516" r="41674" b="24379"/>
          <a:stretch/>
        </p:blipFill>
        <p:spPr>
          <a:xfrm>
            <a:off x="289144" y="1188635"/>
            <a:ext cx="3489409" cy="49894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784208-9C35-BB70-8736-E729AE2D21A5}"/>
              </a:ext>
            </a:extLst>
          </p:cNvPr>
          <p:cNvSpPr txBox="1">
            <a:spLocks/>
          </p:cNvSpPr>
          <p:nvPr/>
        </p:nvSpPr>
        <p:spPr>
          <a:xfrm>
            <a:off x="5189613" y="1646130"/>
            <a:ext cx="4903530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Prezentare proiect </a:t>
            </a:r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 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2.049</a:t>
            </a:r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/SMIS 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331116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B4829-732F-B760-B336-8FAB653CD1F8}"/>
              </a:ext>
            </a:extLst>
          </p:cNvPr>
          <p:cNvSpPr txBox="1"/>
          <p:nvPr/>
        </p:nvSpPr>
        <p:spPr>
          <a:xfrm>
            <a:off x="4141387" y="5289888"/>
            <a:ext cx="699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Stadiu: </a:t>
            </a:r>
            <a:r>
              <a:rPr lang="ro-RO" dirty="0"/>
              <a:t>În derulare două proceduri de achiziție publică (servicii de organizare și formare – 12 oferte și servicii de promovare – 2 oferte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05939-16C3-8EA4-3B7E-E0A17B56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2BB715-3F1D-9AFE-8A48-F3F8E5B19C92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194A888-3980-EC7F-60FF-BAD7C69820D8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3FB18AF-68C7-7591-DE01-3154AD6C888C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3BBC33F-045A-0C5E-99CD-96E3C6EB3DA7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13C9A9E-631B-F7BA-A7EE-0D382C24FC7B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284CF492-B136-337B-B230-615DBBF92DEB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FECD52-705B-8DF3-7080-453F2A866BF1}"/>
              </a:ext>
            </a:extLst>
          </p:cNvPr>
          <p:cNvSpPr txBox="1">
            <a:spLocks/>
          </p:cNvSpPr>
          <p:nvPr/>
        </p:nvSpPr>
        <p:spPr>
          <a:xfrm>
            <a:off x="644376" y="1643887"/>
            <a:ext cx="4903530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Prezentare proiect în curs de depunere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AC0646D8-544B-619F-0137-05BD230B3925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11AF5E5-A8F4-FA0F-523A-06F9C8D358AA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F028C38-C37F-A1D3-7592-E2EECE5D35F2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3FD160B-4A5C-D016-A1BD-F7500CC5A3F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3BC8E0CE-5ADC-238C-3A25-EE7F0D4E077E}"/>
              </a:ext>
            </a:extLst>
          </p:cNvPr>
          <p:cNvSpPr txBox="1">
            <a:spLocks/>
          </p:cNvSpPr>
          <p:nvPr/>
        </p:nvSpPr>
        <p:spPr>
          <a:xfrm>
            <a:off x="703053" y="2803259"/>
            <a:ext cx="6063507" cy="2732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Durata implementare: </a:t>
            </a:r>
            <a:r>
              <a:rPr lang="ro-R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luni</a:t>
            </a:r>
          </a:p>
          <a:p>
            <a:pPr marL="0" indent="0" algn="just">
              <a:buNone/>
            </a:pPr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 țintă: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de persoane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cadrul structurilor de coordonare, gestionare și control al fondurilor europene, respectiv MIPE - structurile orizontale, AM PoAT, AM Sănătate, AM Dezvoltare Durabilă, AM Creștere Inteligentă, Digitalizare și Instrumente Financiare, Curtea de Conturi - Autoritatea de Audit, Ministerul Finanțelor - Autoritatea de Certificare și Plată.</a:t>
            </a: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34D409-351E-6EAF-5668-B15D1BD5E7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7223084" y="2109198"/>
            <a:ext cx="4536099" cy="30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F685-A621-959A-AC6A-6C051569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DC8AAC-CFBA-664F-F374-FFF9EE28BBED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9BB8D805-A239-51A9-E308-97AA73064495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7D45FD95-324E-B88B-1C01-01AEF091C489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D7DAD632-6C2E-9AE2-E6A1-DCEEBC3F81E4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E7217BA-9FEC-9D09-DF57-9A8EB99688CB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6E8F0E3-1DC1-00A9-1CB6-51935CF8E3D6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8A24AC-BF2C-D11F-0213-E265A1153298}"/>
              </a:ext>
            </a:extLst>
          </p:cNvPr>
          <p:cNvSpPr txBox="1">
            <a:spLocks/>
          </p:cNvSpPr>
          <p:nvPr/>
        </p:nvSpPr>
        <p:spPr>
          <a:xfrm>
            <a:off x="462792" y="1508048"/>
            <a:ext cx="6405036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Prezentare proiect în curs de depunere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D5F06F9D-4760-1740-1BAB-6A1343E39BF2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7F922918-007E-32F3-679B-AFA3365181F5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C2FF069-9DEC-791D-ECBA-F31DE8A2AA5D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3764785-4927-9E99-4271-66D9EAA191E5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E9F7E1B4-7D1A-0756-4562-A5024E38CFE9}"/>
              </a:ext>
            </a:extLst>
          </p:cNvPr>
          <p:cNvSpPr txBox="1">
            <a:spLocks/>
          </p:cNvSpPr>
          <p:nvPr/>
        </p:nvSpPr>
        <p:spPr>
          <a:xfrm>
            <a:off x="462792" y="2027390"/>
            <a:ext cx="6998712" cy="36833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Domenii de intervenție:</a:t>
            </a:r>
            <a:endParaRPr lang="ro-R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tilizarea aplicaţiilor de 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Management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ehnici de creştere a 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rezilienţei personale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ecanisme de gestionare a 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riscurilor şi vulnerabilităţilor de corupţie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nivelul sectorului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public.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anagementul 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conflictelor, managementul timpului și stresului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ezvoltare durabilă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aplicarea principiului DNSH și imunizarea la schimbările climatic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rotecția datelor cu caracter personal (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GDPR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eadership și teambuilding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(relația finanțator-beneficiar)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rogram de </a:t>
            </a:r>
            <a:r>
              <a:rPr lang="it-IT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coaching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pentru conducerea AM-urilor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8D9DE-42E0-F874-15D4-03D9009822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0880" y="2027390"/>
            <a:ext cx="4209328" cy="32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3811-8BA4-0FEE-0A57-CBE0E80E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92DD63-3B3E-6812-66C6-1EF80D7E7671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EA62B95-052B-7F84-DB4B-7CF5C9DFBA8D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2DD9799-1E3C-89E6-EEA6-19D77435401C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785B4EF5-F0AC-68FD-F6D2-1FCE886003D4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7AE04AC8-D419-F2EB-69A6-78A3A3AB2B94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C67653F6-25D7-5BA8-BBC2-B95D2841C914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6CAB34-5B5B-5CCA-EF91-A328CACA4AF6}"/>
              </a:ext>
            </a:extLst>
          </p:cNvPr>
          <p:cNvSpPr txBox="1">
            <a:spLocks/>
          </p:cNvSpPr>
          <p:nvPr/>
        </p:nvSpPr>
        <p:spPr>
          <a:xfrm>
            <a:off x="890098" y="1345918"/>
            <a:ext cx="3190875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 proiecte 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7CE0FF86-CE47-83A4-7B6E-D8D8F84E0DA8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D5F3E8B-C57F-BFE3-E700-E91E9EA69668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BBE683B-4B7E-2E7C-D37A-B6F6F5EFF4D9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88E30D9-C665-31F3-BE0A-1AD3B108F802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1E1B6D7-BED6-5946-C0E0-57C6EDBF2E74}"/>
              </a:ext>
            </a:extLst>
          </p:cNvPr>
          <p:cNvSpPr txBox="1">
            <a:spLocks/>
          </p:cNvSpPr>
          <p:nvPr/>
        </p:nvSpPr>
        <p:spPr>
          <a:xfrm>
            <a:off x="943364" y="2014599"/>
            <a:ext cx="4513038" cy="23203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Proiect cod 2.018:</a:t>
            </a:r>
          </a:p>
          <a:p>
            <a:pPr marL="285750" indent="-285750">
              <a:buFontTx/>
              <a:buChar char="-"/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privind achiziția de servicii de promovare – semnat.</a:t>
            </a:r>
          </a:p>
          <a:p>
            <a:pPr marL="285750" indent="-285750">
              <a:buFontTx/>
              <a:buChar char="-"/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contracte privind servicii de organizare și formare semnate (după evaluarea a 13 oferte) - semnate</a:t>
            </a:r>
          </a:p>
          <a:p>
            <a:pPr marL="285750" indent="-285750">
              <a:buFontTx/>
              <a:buChar char="-"/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Sesiunile de formare </a:t>
            </a:r>
            <a:r>
              <a:rPr lang="ro-R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față în față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 începe pe 30 iunie 2025.</a:t>
            </a:r>
          </a:p>
          <a:p>
            <a:pPr marL="285750" indent="-285750">
              <a:buFontTx/>
              <a:buChar char="-"/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19D6C6-F960-2F7D-F05F-EFC8D82EAFB3}"/>
              </a:ext>
            </a:extLst>
          </p:cNvPr>
          <p:cNvSpPr txBox="1">
            <a:spLocks/>
          </p:cNvSpPr>
          <p:nvPr/>
        </p:nvSpPr>
        <p:spPr>
          <a:xfrm>
            <a:off x="6305050" y="2017711"/>
            <a:ext cx="5215449" cy="2320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Proiect cod 2.049:</a:t>
            </a:r>
          </a:p>
          <a:p>
            <a:pPr marL="285750" indent="-285750">
              <a:buFontTx/>
              <a:buChar char="-"/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Achiziția de servicii de promovare – în derulare.</a:t>
            </a:r>
          </a:p>
          <a:p>
            <a:pPr marL="285750" indent="-285750">
              <a:buFontTx/>
              <a:buChar char="-"/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Achiziția de servicii de organizare și formare – în derulare (12 oferte).</a:t>
            </a:r>
          </a:p>
          <a:p>
            <a:pPr marL="285750" indent="-285750">
              <a:buFontTx/>
              <a:buChar char="-"/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Sesiunile de formare </a:t>
            </a:r>
            <a:r>
              <a:rPr lang="ro-R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față în față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vor derula în perioada 2025 – 2026.</a:t>
            </a:r>
          </a:p>
          <a:p>
            <a:pPr marL="285750" indent="-285750">
              <a:buFontTx/>
              <a:buChar char="-"/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BAFE36-729D-5445-5BD0-E66DC52B7735}"/>
              </a:ext>
            </a:extLst>
          </p:cNvPr>
          <p:cNvSpPr txBox="1">
            <a:spLocks/>
          </p:cNvSpPr>
          <p:nvPr/>
        </p:nvSpPr>
        <p:spPr>
          <a:xfrm>
            <a:off x="943364" y="4666161"/>
            <a:ext cx="10577135" cy="1021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proiectul </a:t>
            </a:r>
            <a:r>
              <a:rPr lang="ro-RO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Instruire specifică pentru personalul din sistemul de gestionare a programelor și a altor structuri care sprijină implementarea acestor programe, inclusiv instruire specializată în sectoarele vizate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previzionăm depunerea cererii de finanțare în semestrul al II-lea al anului 2025.</a:t>
            </a:r>
          </a:p>
          <a:p>
            <a:pPr marL="285750" indent="-285750">
              <a:buFontTx/>
              <a:buChar char="-"/>
            </a:pP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BAFE-6427-2286-4E6D-ECCC6DFCB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7D9B03-004F-447A-F86A-0BB5088FE7A7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BF56E7A-D760-6350-AE19-D41554807712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5432E68-9BCE-A7E4-1B57-CFD4950AF150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47304DD7-7FA9-5AD5-B79B-43F551F3FEE5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D3B3388-3646-AD52-2E73-C1A7D0F9FACC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A826CDFF-35B9-43A8-E4EE-9E5B79462F8B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C060D4-20FB-3C58-7C1E-20210A4972A1}"/>
              </a:ext>
            </a:extLst>
          </p:cNvPr>
          <p:cNvSpPr txBox="1">
            <a:spLocks/>
          </p:cNvSpPr>
          <p:nvPr/>
        </p:nvSpPr>
        <p:spPr>
          <a:xfrm>
            <a:off x="821220" y="1400876"/>
            <a:ext cx="8651964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ANFP </a:t>
            </a:r>
            <a:r>
              <a:rPr lang="pt-BR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o-RO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 strategic în reforma</a:t>
            </a:r>
            <a:r>
              <a:rPr lang="pt-BR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administrației publice</a:t>
            </a:r>
            <a:r>
              <a:rPr lang="ro-RO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43FBDE6-C471-6FF6-E665-F520C9A4DF0E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EF9DC07-1BB0-68F0-ADEB-B92AA1494FC3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D53284-8298-B653-CD9B-7E165B418898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6CACB3-CAFC-34E2-B458-D32F19AF43CD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D7565C78-839F-0253-2929-CC53767E1EBC}"/>
              </a:ext>
            </a:extLst>
          </p:cNvPr>
          <p:cNvSpPr txBox="1">
            <a:spLocks/>
          </p:cNvSpPr>
          <p:nvPr/>
        </p:nvSpPr>
        <p:spPr>
          <a:xfrm>
            <a:off x="828676" y="3327656"/>
            <a:ext cx="5684963" cy="22507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E788C0-74CD-DD42-4A96-02D406966D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6" y="2105609"/>
            <a:ext cx="2951883" cy="29518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7D4900-759E-5EB5-37BB-6EA2C975B33B}"/>
              </a:ext>
            </a:extLst>
          </p:cNvPr>
          <p:cNvSpPr txBox="1"/>
          <p:nvPr/>
        </p:nvSpPr>
        <p:spPr>
          <a:xfrm>
            <a:off x="393192" y="2369186"/>
            <a:ext cx="73426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Instituție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publică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administrației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centrale; 
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Funcționează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subordinea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MDLPA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
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Responsabilitățile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conform OUG nr. 57/2019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HG nr. 785/2022,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0220D9-37D8-5644-822C-09B348D73B58}"/>
              </a:ext>
            </a:extLst>
          </p:cNvPr>
          <p:cNvSpPr/>
          <p:nvPr/>
        </p:nvSpPr>
        <p:spPr>
          <a:xfrm>
            <a:off x="1689780" y="3950790"/>
            <a:ext cx="6548963" cy="1762829"/>
          </a:xfrm>
          <a:prstGeom prst="rect">
            <a:avLst/>
          </a:prstGeom>
        </p:spPr>
        <p:txBody>
          <a:bodyPr/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2000" b="0" i="0" u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dezvoltarea unui corp de funcţionari publici profesionist</a:t>
            </a:r>
            <a:r>
              <a:rPr lang="ro-RO" sz="2000" b="0" i="0" u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reglementarea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funcției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controlul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activităților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legate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publică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funcționar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publici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elaborarea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cadrelor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competențe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o-R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funcției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funcționarilor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publici</a:t>
            </a: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1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40ACA-82B4-FF5F-97F4-B62845D3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2DCDE6-CB6F-9E9B-79FC-BC93A1B703BA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7467A2E-F649-EB2F-1E18-295618E9A7E9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2DF0398D-BACF-7AF2-4EB3-BC6809C88C7A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46A25D29-EC4A-BFEF-FFEF-2E16DED3882E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D8F4849-7528-2E1F-E977-836AE181F401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A5C642B-413C-797D-07E2-65DEC2C02082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2A9914-B3ED-D8C7-368B-170DE8F34224}"/>
              </a:ext>
            </a:extLst>
          </p:cNvPr>
          <p:cNvSpPr txBox="1">
            <a:spLocks/>
          </p:cNvSpPr>
          <p:nvPr/>
        </p:nvSpPr>
        <p:spPr>
          <a:xfrm>
            <a:off x="890098" y="1573212"/>
            <a:ext cx="3190875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Abordare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2EC660DD-F299-C725-5B53-BD02553FD20A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7A11785E-9116-4B4C-E664-F13B196A8E8E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5D7DDFD-D543-9059-952C-29D56AFCFCEB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63957-251A-3F72-2F6C-5AB7A4D69EE2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E5F54AD-0FB2-295A-F79F-2869035F6E0D}"/>
              </a:ext>
            </a:extLst>
          </p:cNvPr>
          <p:cNvSpPr txBox="1">
            <a:spLocks/>
          </p:cNvSpPr>
          <p:nvPr/>
        </p:nvSpPr>
        <p:spPr>
          <a:xfrm>
            <a:off x="582123" y="2353294"/>
            <a:ext cx="10365071" cy="28362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pt-BR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9EA130C-4CB0-B160-9916-A48703D62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909036"/>
              </p:ext>
            </p:extLst>
          </p:nvPr>
        </p:nvGraphicFramePr>
        <p:xfrm>
          <a:off x="-521110" y="640039"/>
          <a:ext cx="12555793" cy="583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0443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FDBD-CA75-79E3-7D40-B7795735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81FBCC-0AFE-5DE7-0DB7-07DDC3D5505B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C5173D60-F196-4DA8-9F1D-5D555416F3DD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4B94550C-2027-7FA4-65BD-869FB06A0BBD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BBF66CF-F07A-E586-A9EE-235A063E7280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74EA5EA2-6789-0CF4-B47F-E04EAA2E7F6B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0D520AD8-AB50-46F8-E615-17EBD3D11BBC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23A9ED-B5CD-8ABF-231E-21F53E3B47AA}"/>
              </a:ext>
            </a:extLst>
          </p:cNvPr>
          <p:cNvSpPr txBox="1">
            <a:spLocks/>
          </p:cNvSpPr>
          <p:nvPr/>
        </p:nvSpPr>
        <p:spPr>
          <a:xfrm>
            <a:off x="397098" y="1146653"/>
            <a:ext cx="3190875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6F9B7D21-B9DA-4693-00A1-64D1894F7783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3C24855-A75E-EEC3-55A2-A8B0A7FAA3A4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DC61CC8-62EE-A74A-D50F-6E64B66B125D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838D630-A336-7733-284E-5A2AC8373D5A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54E6503-4F84-DABB-B67E-A14E78625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195110"/>
              </p:ext>
            </p:extLst>
          </p:nvPr>
        </p:nvGraphicFramePr>
        <p:xfrm>
          <a:off x="117186" y="1423093"/>
          <a:ext cx="11051458" cy="550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4528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DA474-BDAE-3726-5E6A-DC2D20B6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83BE0A-3A35-5CAF-FC99-D94AF8FA9806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386F411-F45C-0916-9A48-BFFA78499C06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9A3C579-E265-8ED7-A6C0-A496BADD294C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73FDF64-035D-B455-9D43-915B0EC626FC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CD925A8-6E5C-E707-EC4A-0AC376F6FA61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5017084C-C583-A5CA-10C2-4A02A5CB6237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2D6C64-99A1-452F-9EBE-0206D5FAC4A1}"/>
              </a:ext>
            </a:extLst>
          </p:cNvPr>
          <p:cNvSpPr txBox="1">
            <a:spLocks/>
          </p:cNvSpPr>
          <p:nvPr/>
        </p:nvSpPr>
        <p:spPr>
          <a:xfrm>
            <a:off x="1268013" y="2706876"/>
            <a:ext cx="3190875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Mulțumim!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AA4B539E-C00E-77F1-3210-BC10EA2E1E7B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7C2CE23-1E52-1D71-8F32-293FCB60315D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A344A71-E04A-AD5E-FB01-BF638C9C8FB5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0F45A7E-550E-49B9-B3B6-5281644B0D8B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B384B1-E728-7EC2-CC75-63F1F13E76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2072" y="1745795"/>
            <a:ext cx="868715" cy="1232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C3938-6ED5-14FA-FA73-C4B8A48736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123" y="3191587"/>
            <a:ext cx="865664" cy="1236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75BBCC-EEA0-8FE9-9F38-E7E84B81B6B8}"/>
              </a:ext>
            </a:extLst>
          </p:cNvPr>
          <p:cNvSpPr txBox="1"/>
          <p:nvPr/>
        </p:nvSpPr>
        <p:spPr>
          <a:xfrm>
            <a:off x="5114835" y="2020763"/>
            <a:ext cx="6729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https://www.anfp.gov.ro/proiecte/proiecte-in-implementare/proiecte-din-alte-surse-de-finantare/proiecte-alte-surse-de-finantare/instruire-orizontala-pentru-personalul-din-sistemul-de-coordonare-gestionare-si-control/</a:t>
            </a:r>
            <a:r>
              <a:rPr lang="ro-R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9605F-6970-C596-0D71-4F068E6E5BA9}"/>
              </a:ext>
            </a:extLst>
          </p:cNvPr>
          <p:cNvSpPr txBox="1"/>
          <p:nvPr/>
        </p:nvSpPr>
        <p:spPr>
          <a:xfrm>
            <a:off x="5114835" y="3411077"/>
            <a:ext cx="672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https://www.anfp.gov.ro/proiecte/proiecte-in-implementare/proiecte-din-alte-surse-de-finantare/proiecte-alte-surse-de-finantare/instruire-specifica-pentru-personalul-beneficiarilor-programelor-inclusiv-pentru-personalul-uip-stabilite-la-nivelul-acestora/</a:t>
            </a:r>
            <a:r>
              <a:rPr lang="ro-R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ADD8CA-5D40-9A3F-E6E7-B25D586845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712" y="4550354"/>
            <a:ext cx="8114479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E43F-2AC1-9124-218C-CB9BC39C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486012-91EF-22B7-433A-2AE665272AE8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9CB2D8CB-BB6D-3751-E0AF-E010521D7A4D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4F61E353-4A2E-DD11-9E04-FACEE841C8AB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7D3B932D-300F-7A59-D0B6-0717DC4B5BE8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E32FC0CF-B4FC-64AD-3E20-6E25BC617EB4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D2AF883-D183-7EE0-036A-6533ADB4D416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7D82F9-41ED-4F67-B27C-CCA8575F406D}"/>
              </a:ext>
            </a:extLst>
          </p:cNvPr>
          <p:cNvSpPr txBox="1">
            <a:spLocks/>
          </p:cNvSpPr>
          <p:nvPr/>
        </p:nvSpPr>
        <p:spPr>
          <a:xfrm>
            <a:off x="184068" y="1499454"/>
            <a:ext cx="3190875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 atribuții ale ANFP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97244090-A446-67FD-B0DF-02DC1B2636F9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287C8FE-9A40-945E-08A0-86F01564DE7C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C0CC64-0EA5-94EE-9109-42B99A0A10E6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7D37A91-3DD1-6B57-FEC5-3CC42EA74A40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AB8EF62-1609-3D7A-2821-63965A867511}"/>
              </a:ext>
            </a:extLst>
          </p:cNvPr>
          <p:cNvSpPr txBox="1"/>
          <p:nvPr/>
        </p:nvSpPr>
        <p:spPr>
          <a:xfrm>
            <a:off x="911302" y="2563077"/>
            <a:ext cx="7069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evidența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funcţiei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funcţionarilor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Acordă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asistenţă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specialitate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compartimentelor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Colaborează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instituţiile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autorităţile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România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Elaborează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cadrele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competență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precum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proiectele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normative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finanțare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susține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reformele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domeniul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funcției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managementului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resurselor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C3E81A-898D-99CB-3011-391B0A70B2A6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29" y="2278685"/>
            <a:ext cx="3190874" cy="291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9648E5-E783-B64F-B86E-60A8329D9658}"/>
              </a:ext>
            </a:extLst>
          </p:cNvPr>
          <p:cNvSpPr/>
          <p:nvPr/>
        </p:nvSpPr>
        <p:spPr>
          <a:xfrm>
            <a:off x="197921" y="2500327"/>
            <a:ext cx="651005" cy="65100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 descr="Doctor">
            <a:extLst>
              <a:ext uri="{FF2B5EF4-FFF2-40B4-BE49-F238E27FC236}">
                <a16:creationId xmlns:a16="http://schemas.microsoft.com/office/drawing/2014/main" id="{707A202D-1D48-2E32-1AF0-CF281D8BD322}"/>
              </a:ext>
            </a:extLst>
          </p:cNvPr>
          <p:cNvSpPr/>
          <p:nvPr/>
        </p:nvSpPr>
        <p:spPr>
          <a:xfrm>
            <a:off x="184068" y="5420614"/>
            <a:ext cx="651005" cy="65100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 descr="Books">
            <a:extLst>
              <a:ext uri="{FF2B5EF4-FFF2-40B4-BE49-F238E27FC236}">
                <a16:creationId xmlns:a16="http://schemas.microsoft.com/office/drawing/2014/main" id="{A167CDB2-4E73-32CD-667E-51DB13E5BA91}"/>
              </a:ext>
            </a:extLst>
          </p:cNvPr>
          <p:cNvSpPr/>
          <p:nvPr/>
        </p:nvSpPr>
        <p:spPr>
          <a:xfrm>
            <a:off x="197921" y="4546388"/>
            <a:ext cx="651005" cy="65100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 descr="Handshake">
            <a:extLst>
              <a:ext uri="{FF2B5EF4-FFF2-40B4-BE49-F238E27FC236}">
                <a16:creationId xmlns:a16="http://schemas.microsoft.com/office/drawing/2014/main" id="{7EEFAFE7-647E-D57D-3DAA-46EEB9C03B47}"/>
              </a:ext>
            </a:extLst>
          </p:cNvPr>
          <p:cNvSpPr/>
          <p:nvPr/>
        </p:nvSpPr>
        <p:spPr>
          <a:xfrm>
            <a:off x="184068" y="3194296"/>
            <a:ext cx="651005" cy="65100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 descr="Bank">
            <a:extLst>
              <a:ext uri="{FF2B5EF4-FFF2-40B4-BE49-F238E27FC236}">
                <a16:creationId xmlns:a16="http://schemas.microsoft.com/office/drawing/2014/main" id="{5CD2FF2B-DC51-DAA0-FC06-A0422FC10BBE}"/>
              </a:ext>
            </a:extLst>
          </p:cNvPr>
          <p:cNvSpPr/>
          <p:nvPr/>
        </p:nvSpPr>
        <p:spPr>
          <a:xfrm>
            <a:off x="197921" y="3863147"/>
            <a:ext cx="651005" cy="65100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99D73-1EF2-F87A-D0BB-01C8708FB3CE}"/>
              </a:ext>
            </a:extLst>
          </p:cNvPr>
          <p:cNvSpPr/>
          <p:nvPr/>
        </p:nvSpPr>
        <p:spPr>
          <a:xfrm>
            <a:off x="209280" y="2523640"/>
            <a:ext cx="651005" cy="65100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 descr="Handshake">
            <a:extLst>
              <a:ext uri="{FF2B5EF4-FFF2-40B4-BE49-F238E27FC236}">
                <a16:creationId xmlns:a16="http://schemas.microsoft.com/office/drawing/2014/main" id="{3271A90B-5949-8676-D218-3C6C55C7744C}"/>
              </a:ext>
            </a:extLst>
          </p:cNvPr>
          <p:cNvSpPr/>
          <p:nvPr/>
        </p:nvSpPr>
        <p:spPr>
          <a:xfrm>
            <a:off x="195427" y="3217609"/>
            <a:ext cx="651005" cy="65100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 descr="Bank">
            <a:extLst>
              <a:ext uri="{FF2B5EF4-FFF2-40B4-BE49-F238E27FC236}">
                <a16:creationId xmlns:a16="http://schemas.microsoft.com/office/drawing/2014/main" id="{3421E340-17CF-DCEF-9677-BCACD9B9F367}"/>
              </a:ext>
            </a:extLst>
          </p:cNvPr>
          <p:cNvSpPr/>
          <p:nvPr/>
        </p:nvSpPr>
        <p:spPr>
          <a:xfrm>
            <a:off x="209280" y="3886460"/>
            <a:ext cx="651005" cy="65100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937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156785-3498-5DC3-2CED-1AB79A23D627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C96BF069-BB4F-AEDB-9823-4DF5D5942D92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FF84FD2-5164-C818-D9C8-F44841B3A1A4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6A7DC4C-89E6-3803-85A1-56673BDF72F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04E221E-84D8-A3B7-28B6-C4B37B6CBDA6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7FC3CBA9-E824-7581-AB38-2C6D6E98FA10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509DC4-BAFC-4426-8137-B9603C8F0FCA}"/>
              </a:ext>
            </a:extLst>
          </p:cNvPr>
          <p:cNvSpPr txBox="1">
            <a:spLocks/>
          </p:cNvSpPr>
          <p:nvPr/>
        </p:nvSpPr>
        <p:spPr>
          <a:xfrm>
            <a:off x="854821" y="1292306"/>
            <a:ext cx="6803279" cy="9841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ANFP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actor strategic în cadrul </a:t>
            </a:r>
          </a:p>
          <a:p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procesului de reformă a </a:t>
            </a:r>
          </a:p>
          <a:p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administrației publice</a:t>
            </a:r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4E157236-BC37-B4FB-C6D8-C7E7807E0E06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F683F3D-04EA-998F-BEA8-440C50E95357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770CFFD-FCCD-91BE-D420-FF1D06DB3389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FD57F9D-6991-2DDB-8B0A-9CB77E441D31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422238-8C94-2A24-F25E-5AC291BF7EEA}"/>
              </a:ext>
            </a:extLst>
          </p:cNvPr>
          <p:cNvGrpSpPr/>
          <p:nvPr/>
        </p:nvGrpSpPr>
        <p:grpSpPr>
          <a:xfrm>
            <a:off x="8172450" y="2181307"/>
            <a:ext cx="3266693" cy="2718980"/>
            <a:chOff x="0" y="0"/>
            <a:chExt cx="8799916" cy="6291326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13D56C6-06F9-0CF5-2ADA-CFEE160145A7}"/>
                </a:ext>
              </a:extLst>
            </p:cNvPr>
            <p:cNvSpPr/>
            <p:nvPr/>
          </p:nvSpPr>
          <p:spPr>
            <a:xfrm>
              <a:off x="0" y="0"/>
              <a:ext cx="8799916" cy="6291326"/>
            </a:xfrm>
            <a:custGeom>
              <a:avLst/>
              <a:gdLst/>
              <a:ahLst/>
              <a:cxnLst/>
              <a:rect l="l" t="t" r="r" b="b"/>
              <a:pathLst>
                <a:path w="8799916" h="6291326">
                  <a:moveTo>
                    <a:pt x="0" y="499618"/>
                  </a:moveTo>
                  <a:lnTo>
                    <a:pt x="4399891" y="0"/>
                  </a:lnTo>
                  <a:lnTo>
                    <a:pt x="8799916" y="499618"/>
                  </a:lnTo>
                  <a:lnTo>
                    <a:pt x="8799916" y="5791708"/>
                  </a:lnTo>
                  <a:lnTo>
                    <a:pt x="4399891" y="6291326"/>
                  </a:lnTo>
                  <a:lnTo>
                    <a:pt x="0" y="5791708"/>
                  </a:lnTo>
                  <a:lnTo>
                    <a:pt x="0" y="499618"/>
                  </a:lnTo>
                  <a:close/>
                </a:path>
              </a:pathLst>
            </a:custGeom>
            <a:blipFill>
              <a:blip r:embed="rId13">
                <a:alphaModFix amt="70000"/>
              </a:blip>
              <a:stretch>
                <a:fillRect l="-3619" r="-36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8A88E3-8CBD-CDF1-163A-6C939B5B0CAC}"/>
              </a:ext>
            </a:extLst>
          </p:cNvPr>
          <p:cNvSpPr txBox="1"/>
          <p:nvPr/>
        </p:nvSpPr>
        <p:spPr>
          <a:xfrm>
            <a:off x="541823" y="2546848"/>
            <a:ext cx="7630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îndeplinirea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obiectivelor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asumate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România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dezvoltarea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resurselor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contribuție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îndeplinirea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condiționalităților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ex-ante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(proiecte 2007-2013);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capacităţii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administrative din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gestionării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fondurilor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structurale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asigurarea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eficientă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eficace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proiectelor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finanțate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fonduri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îmbunătățirea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cunoștințelor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abilităților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administrația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publică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inițiative integrate și inovatoare pentru consolidarea capacității administrației publice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o-RO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07F62-C7A6-9F85-7053-D8550BD40BCD}"/>
              </a:ext>
            </a:extLst>
          </p:cNvPr>
          <p:cNvSpPr txBox="1"/>
          <p:nvPr/>
        </p:nvSpPr>
        <p:spPr>
          <a:xfrm>
            <a:off x="7573225" y="5367833"/>
            <a:ext cx="424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premisa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asigurării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adăugate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procesele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reformă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administrativă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9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AF4F-7783-67C2-9C2D-11367C14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F68DB6-D7C3-496E-EBFB-AE0A146889CA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B5B8D43D-654C-29A8-6140-C237997ED796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4BBFDFD-F495-82EA-E460-839388C9E892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33FBA69-045B-5016-ECF1-A7D80D63239D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BD5F1351-784D-DD5B-0414-0245BC6C0EA6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2A7E03A7-2F55-6445-8484-1B887FF0F650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0526CA-3AA1-CC84-FE34-6BD245897B6F}"/>
              </a:ext>
            </a:extLst>
          </p:cNvPr>
          <p:cNvSpPr txBox="1">
            <a:spLocks/>
          </p:cNvSpPr>
          <p:nvPr/>
        </p:nvSpPr>
        <p:spPr>
          <a:xfrm>
            <a:off x="491628" y="1538380"/>
            <a:ext cx="10235966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înseamnă „performanță” în contextul fondurilor europene?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656DFE9C-0F43-5BCE-9C6A-C8FDF7FD58A7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D7354C3-16AB-BA33-D511-582F93E942FA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77F42D-448D-D516-0D2E-CA9C81EF7699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6D0121D-7AE9-FC3B-7913-D677B30D3912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A531C4-3CE9-609B-4C0A-6FE69127E083}"/>
              </a:ext>
            </a:extLst>
          </p:cNvPr>
          <p:cNvSpPr txBox="1"/>
          <p:nvPr/>
        </p:nvSpPr>
        <p:spPr>
          <a:xfrm>
            <a:off x="370030" y="2097427"/>
            <a:ext cx="727644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Capacitatea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absorbție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eficientă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fondurilor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Alinierea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obiectivele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politică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cuantificabile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Transparență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capacitate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instituțională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Sustenabilitatea și complementaritatea inițiativelor</a:t>
            </a:r>
            <a:endPara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susțin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performanța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calificate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motivate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stabile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informatice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Claritate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instituțională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interinstituțională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strategic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organizațională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orientată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</a:t>
            </a:r>
            <a:endPara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limitativi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Fluctuația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personal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specializării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Suprareglementarea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clarității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Fragmentarea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responsabilităților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comunicare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deficitară</a:t>
            </a:r>
            <a:endPara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urata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proceselor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achiziții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și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condițiile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eligibilitate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și restricțiile bugetare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pic>
        <p:nvPicPr>
          <p:cNvPr id="12" name="Picture 11" descr="Stopwatch">
            <a:extLst>
              <a:ext uri="{FF2B5EF4-FFF2-40B4-BE49-F238E27FC236}">
                <a16:creationId xmlns:a16="http://schemas.microsoft.com/office/drawing/2014/main" id="{C5222A32-D9C6-6390-4686-DEE355234AF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25" y="2558481"/>
            <a:ext cx="4496509" cy="26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6303-46D0-2F2D-0EEA-1997809C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9212BCA-C463-E4EA-D1F5-6FCC0D45AC11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0DDFC1C-DAE5-BEED-A5D6-1B63DBC3BF40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29D7D39B-6CA6-6CB9-1444-38D234B4AC3E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4A066D0-A4F3-F0DB-7570-375CEE59A042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F903EB87-A691-2044-8E6B-68A5D94AD153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D287CEB-5382-5283-E558-EB1DBD2994D1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836E82-DE99-DDDC-FEF2-923881B12148}"/>
              </a:ext>
            </a:extLst>
          </p:cNvPr>
          <p:cNvSpPr txBox="1">
            <a:spLocks/>
          </p:cNvSpPr>
          <p:nvPr/>
        </p:nvSpPr>
        <p:spPr>
          <a:xfrm>
            <a:off x="289274" y="1466435"/>
            <a:ext cx="8623476" cy="889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Viziune pentru coordonare, gestiune și control</a:t>
            </a:r>
            <a:endParaRPr lang="pt-BR" sz="2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DC7F1FDD-A39F-49E6-9C14-71C5CDB98511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832F08C-3BFB-BF33-931C-6C2A0A06BBF2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56E139-334A-66F6-07FB-33939126646E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3609144-9FA5-2E6E-E0B8-3381348B087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B997A4-6381-58B0-06BF-3A50B6BB531F}"/>
              </a:ext>
            </a:extLst>
          </p:cNvPr>
          <p:cNvSpPr txBox="1"/>
          <p:nvPr/>
        </p:nvSpPr>
        <p:spPr>
          <a:xfrm>
            <a:off x="363223" y="2698768"/>
            <a:ext cx="70135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Trăsături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performant:</a:t>
            </a:r>
            <a:endParaRPr lang="ro-RO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proactive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Modalități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recrutare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promovare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evaluare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profesională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transparente și bazate pe competențe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Accent pus 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formare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a resurselor umane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Stimularea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leadershipului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instituțional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culturii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meritocratice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Digitalizarea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proceselor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management 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resurselor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umane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4CE7B-C21D-3EDB-7192-EAE415520699}"/>
              </a:ext>
            </a:extLst>
          </p:cNvPr>
          <p:cNvSpPr txBox="1"/>
          <p:nvPr/>
        </p:nvSpPr>
        <p:spPr>
          <a:xfrm>
            <a:off x="3836784" y="5349708"/>
            <a:ext cx="8288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Performanța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înseamnă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oameni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bine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pregătiți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instituții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clare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sisteme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încurajează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endParaRPr lang="en-US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Holding hands">
            <a:extLst>
              <a:ext uri="{FF2B5EF4-FFF2-40B4-BE49-F238E27FC236}">
                <a16:creationId xmlns:a16="http://schemas.microsoft.com/office/drawing/2014/main" id="{A7973F89-31FE-0CF8-CEAF-32AA42A0B52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89" y="2163489"/>
            <a:ext cx="3955296" cy="26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6C022-BED0-42F7-8989-B6F90C0C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99E128-4B34-D52A-954F-57C146A300F6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624AE42-4756-D969-60A9-D0E213D5DB24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B49F1AA6-FC83-B32B-9C00-F84DD5F00E69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47BF36D-86A9-8497-78EF-C7849E2FA3C3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B5BA007-2857-6FF1-3164-7AA2DEF3DDBA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25F7D39-911E-3063-C644-DDEBE0B7FF1D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7FBB11-5507-8C6F-93DB-33AFEE2B41E4}"/>
              </a:ext>
            </a:extLst>
          </p:cNvPr>
          <p:cNvSpPr txBox="1">
            <a:spLocks/>
          </p:cNvSpPr>
          <p:nvPr/>
        </p:nvSpPr>
        <p:spPr>
          <a:xfrm>
            <a:off x="828676" y="1981200"/>
            <a:ext cx="3761612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ANFP și POAT în cifre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3AC94647-369D-6A65-3C05-DB25981079F1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DBFBFE1-112D-84FA-3D6D-2AE361F7599F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E8BE868-05E8-9A51-9E25-8BCD726A1267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28C61F3-F0E4-A95C-A5A4-A6A1F014B58F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4A371B47-6CB2-8068-560C-C9301B0BBBA6}"/>
              </a:ext>
            </a:extLst>
          </p:cNvPr>
          <p:cNvSpPr txBox="1">
            <a:spLocks/>
          </p:cNvSpPr>
          <p:nvPr/>
        </p:nvSpPr>
        <p:spPr>
          <a:xfrm>
            <a:off x="828676" y="3064000"/>
            <a:ext cx="4036449" cy="22507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 2007- 2013: 2 proiecte implementate</a:t>
            </a:r>
          </a:p>
          <a:p>
            <a:pPr marL="0" indent="0">
              <a:buNone/>
            </a:pPr>
            <a:r>
              <a:rPr lang="ro-RO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 2014 - 2020: 5 proiecte implementate</a:t>
            </a:r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r>
              <a:rPr lang="ro-RO" sz="1600" dirty="0"/>
              <a:t>            Valoare totală: </a:t>
            </a:r>
            <a:r>
              <a:rPr lang="ro-RO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38.798.632,74 lei</a:t>
            </a:r>
          </a:p>
          <a:p>
            <a:pPr marL="0" indent="0">
              <a:buNone/>
            </a:pPr>
            <a:endParaRPr lang="ro-RO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r>
              <a:rPr lang="ro-RO" sz="1600" dirty="0"/>
              <a:t>            Dezvoltarea competențelor a </a:t>
            </a:r>
            <a:r>
              <a:rPr lang="ro-RO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9.487 </a:t>
            </a:r>
            <a:r>
              <a:rPr lang="ro-RO" sz="1600" dirty="0"/>
              <a:t>  </a:t>
            </a:r>
          </a:p>
          <a:p>
            <a:pPr marL="0" indent="0">
              <a:buNone/>
            </a:pPr>
            <a:r>
              <a:rPr lang="ro-RO" sz="1600" dirty="0"/>
              <a:t>            de funcționari publici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5C5BC-B28E-D16A-0722-D013210C5E4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13296" y="3574479"/>
            <a:ext cx="650240" cy="650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C7404E-EC3B-8A79-FC31-0E0C9C34E3A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20376" r="19587"/>
          <a:stretch/>
        </p:blipFill>
        <p:spPr>
          <a:xfrm>
            <a:off x="583488" y="4504923"/>
            <a:ext cx="694009" cy="650241"/>
          </a:xfrm>
          <a:prstGeom prst="rect">
            <a:avLst/>
          </a:prstGeom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97DB8BDC-8AC0-6B74-C2E1-5FE8324B5481}"/>
              </a:ext>
            </a:extLst>
          </p:cNvPr>
          <p:cNvSpPr/>
          <p:nvPr/>
        </p:nvSpPr>
        <p:spPr>
          <a:xfrm>
            <a:off x="5449824" y="1700784"/>
            <a:ext cx="6382512" cy="408736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ACD33-37E0-F529-CCF4-1CB7106CBA43}"/>
              </a:ext>
            </a:extLst>
          </p:cNvPr>
          <p:cNvSpPr txBox="1"/>
          <p:nvPr/>
        </p:nvSpPr>
        <p:spPr>
          <a:xfrm>
            <a:off x="5714388" y="1932432"/>
            <a:ext cx="58577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Competențe dezvoltate: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implementare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şi aplicarea legislaţiei UE în domeniul ajutoarelor de stat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accesarea, implementarea, monitorizarea, evaluarea și sustenabilitatea proiectelor,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derularea procedurilor de achiziții publice,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anagementul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fraudelor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neregulilor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contractele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finanțate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FESI,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aplicarea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corecțiilor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financiare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revenirea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combaterii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faptelor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corupție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promovarea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standardelor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etică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integritate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elaborarea cererilor de finanțare și de rambursare pentru proiectele finanțate din POAT,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prelucrarea datelor cu caracter personal.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6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39F0-DDF3-374A-BF5B-CBE2E70D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56B159-3F56-2AD4-3C10-4A559F6449EF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94C6144-4F85-5A0F-0936-038D8F002B2F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79E832D-7376-77F2-690B-A19314685A9B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2616E9A-1696-9932-79F5-A3D61B103851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82CA1757-5D39-4B45-935A-3876ABBD2802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A9BD8FE3-C6F8-8AC2-22B0-C74F950B3EC8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7AAE0C3-E172-0A63-A3C1-00CCAA3A94C1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661F524-139D-F6EA-CA91-8FC4693BF696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972AF4-ACD9-7409-5CA2-141CED3B3052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F181FE0-184E-7CDD-F132-CD1E53CF3B64}"/>
              </a:ext>
            </a:extLst>
          </p:cNvPr>
          <p:cNvSpPr txBox="1">
            <a:spLocks/>
          </p:cNvSpPr>
          <p:nvPr/>
        </p:nvSpPr>
        <p:spPr>
          <a:xfrm>
            <a:off x="4710352" y="2450677"/>
            <a:ext cx="1074936" cy="6011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Lecții</a:t>
            </a:r>
          </a:p>
        </p:txBody>
      </p:sp>
      <p:sp>
        <p:nvSpPr>
          <p:cNvPr id="12" name="Rectangle 76">
            <a:extLst>
              <a:ext uri="{FF2B5EF4-FFF2-40B4-BE49-F238E27FC236}">
                <a16:creationId xmlns:a16="http://schemas.microsoft.com/office/drawing/2014/main" id="{723B85CA-5471-EDB4-A74A-115463F390C8}"/>
              </a:ext>
            </a:extLst>
          </p:cNvPr>
          <p:cNvSpPr/>
          <p:nvPr/>
        </p:nvSpPr>
        <p:spPr>
          <a:xfrm>
            <a:off x="5819237" y="1034804"/>
            <a:ext cx="89749" cy="5219005"/>
          </a:xfrm>
          <a:custGeom>
            <a:avLst/>
            <a:gdLst>
              <a:gd name="connsiteX0" fmla="*/ 0 w 33376"/>
              <a:gd name="connsiteY0" fmla="*/ 0 h 4954752"/>
              <a:gd name="connsiteX1" fmla="*/ 33376 w 33376"/>
              <a:gd name="connsiteY1" fmla="*/ 0 h 4954752"/>
              <a:gd name="connsiteX2" fmla="*/ 33376 w 33376"/>
              <a:gd name="connsiteY2" fmla="*/ 4954752 h 4954752"/>
              <a:gd name="connsiteX3" fmla="*/ 0 w 33376"/>
              <a:gd name="connsiteY3" fmla="*/ 4954752 h 4954752"/>
              <a:gd name="connsiteX4" fmla="*/ 0 w 33376"/>
              <a:gd name="connsiteY4" fmla="*/ 0 h 4954752"/>
              <a:gd name="connsiteX0" fmla="*/ 0 w 37580"/>
              <a:gd name="connsiteY0" fmla="*/ 0 h 4954752"/>
              <a:gd name="connsiteX1" fmla="*/ 33376 w 37580"/>
              <a:gd name="connsiteY1" fmla="*/ 0 h 4954752"/>
              <a:gd name="connsiteX2" fmla="*/ 37580 w 37580"/>
              <a:gd name="connsiteY2" fmla="*/ 2482736 h 4954752"/>
              <a:gd name="connsiteX3" fmla="*/ 33376 w 37580"/>
              <a:gd name="connsiteY3" fmla="*/ 4954752 h 4954752"/>
              <a:gd name="connsiteX4" fmla="*/ 0 w 37580"/>
              <a:gd name="connsiteY4" fmla="*/ 4954752 h 4954752"/>
              <a:gd name="connsiteX5" fmla="*/ 0 w 37580"/>
              <a:gd name="connsiteY5" fmla="*/ 0 h 4954752"/>
              <a:gd name="connsiteX0" fmla="*/ 0 w 37580"/>
              <a:gd name="connsiteY0" fmla="*/ 0 h 4954752"/>
              <a:gd name="connsiteX1" fmla="*/ 37580 w 37580"/>
              <a:gd name="connsiteY1" fmla="*/ 2482736 h 4954752"/>
              <a:gd name="connsiteX2" fmla="*/ 33376 w 37580"/>
              <a:gd name="connsiteY2" fmla="*/ 4954752 h 4954752"/>
              <a:gd name="connsiteX3" fmla="*/ 0 w 37580"/>
              <a:gd name="connsiteY3" fmla="*/ 4954752 h 4954752"/>
              <a:gd name="connsiteX4" fmla="*/ 0 w 37580"/>
              <a:gd name="connsiteY4" fmla="*/ 0 h 4954752"/>
              <a:gd name="connsiteX0" fmla="*/ 0 w 37580"/>
              <a:gd name="connsiteY0" fmla="*/ 0 h 5009065"/>
              <a:gd name="connsiteX1" fmla="*/ 37580 w 37580"/>
              <a:gd name="connsiteY1" fmla="*/ 2482736 h 5009065"/>
              <a:gd name="connsiteX2" fmla="*/ 0 w 37580"/>
              <a:gd name="connsiteY2" fmla="*/ 4954752 h 5009065"/>
              <a:gd name="connsiteX3" fmla="*/ 0 w 37580"/>
              <a:gd name="connsiteY3" fmla="*/ 0 h 5009065"/>
              <a:gd name="connsiteX0" fmla="*/ 0 w 39898"/>
              <a:gd name="connsiteY0" fmla="*/ 0 h 4954752"/>
              <a:gd name="connsiteX1" fmla="*/ 37580 w 39898"/>
              <a:gd name="connsiteY1" fmla="*/ 2482736 h 4954752"/>
              <a:gd name="connsiteX2" fmla="*/ 0 w 39898"/>
              <a:gd name="connsiteY2" fmla="*/ 4954752 h 4954752"/>
              <a:gd name="connsiteX3" fmla="*/ 0 w 39898"/>
              <a:gd name="connsiteY3" fmla="*/ 0 h 4954752"/>
              <a:gd name="connsiteX0" fmla="*/ 0 w 37951"/>
              <a:gd name="connsiteY0" fmla="*/ 0 h 4954752"/>
              <a:gd name="connsiteX1" fmla="*/ 37580 w 37951"/>
              <a:gd name="connsiteY1" fmla="*/ 2482736 h 4954752"/>
              <a:gd name="connsiteX2" fmla="*/ 0 w 37951"/>
              <a:gd name="connsiteY2" fmla="*/ 4954752 h 4954752"/>
              <a:gd name="connsiteX3" fmla="*/ 0 w 37951"/>
              <a:gd name="connsiteY3" fmla="*/ 0 h 4954752"/>
              <a:gd name="connsiteX0" fmla="*/ 0 w 37951"/>
              <a:gd name="connsiteY0" fmla="*/ 0 h 4954752"/>
              <a:gd name="connsiteX1" fmla="*/ 37580 w 37951"/>
              <a:gd name="connsiteY1" fmla="*/ 2482736 h 4954752"/>
              <a:gd name="connsiteX2" fmla="*/ 0 w 37951"/>
              <a:gd name="connsiteY2" fmla="*/ 4954752 h 4954752"/>
              <a:gd name="connsiteX3" fmla="*/ 0 w 37951"/>
              <a:gd name="connsiteY3" fmla="*/ 0 h 4954752"/>
              <a:gd name="connsiteX0" fmla="*/ 0 w 85205"/>
              <a:gd name="connsiteY0" fmla="*/ 0 h 4954752"/>
              <a:gd name="connsiteX1" fmla="*/ 85205 w 85205"/>
              <a:gd name="connsiteY1" fmla="*/ 2482736 h 4954752"/>
              <a:gd name="connsiteX2" fmla="*/ 0 w 85205"/>
              <a:gd name="connsiteY2" fmla="*/ 4954752 h 4954752"/>
              <a:gd name="connsiteX3" fmla="*/ 0 w 85205"/>
              <a:gd name="connsiteY3" fmla="*/ 0 h 49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5" h="4954752">
                <a:moveTo>
                  <a:pt x="0" y="0"/>
                </a:moveTo>
                <a:cubicBezTo>
                  <a:pt x="33958" y="89391"/>
                  <a:pt x="72678" y="1655157"/>
                  <a:pt x="85205" y="2482736"/>
                </a:cubicBezTo>
                <a:cubicBezTo>
                  <a:pt x="85205" y="3308528"/>
                  <a:pt x="44363" y="4858954"/>
                  <a:pt x="0" y="495475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1"/>
            <a:tileRect/>
          </a:gradFill>
          <a:ln w="394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7790C45-7D05-BB4D-2A2F-6A2DB9D1DDD8}"/>
              </a:ext>
            </a:extLst>
          </p:cNvPr>
          <p:cNvGrpSpPr/>
          <p:nvPr/>
        </p:nvGrpSpPr>
        <p:grpSpPr>
          <a:xfrm>
            <a:off x="685267" y="1233077"/>
            <a:ext cx="3978422" cy="5325197"/>
            <a:chOff x="2643682" y="874728"/>
            <a:chExt cx="3307872" cy="6207968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2C3029D2-E036-2C2F-078B-CF5A5714E2C9}"/>
                </a:ext>
              </a:extLst>
            </p:cNvPr>
            <p:cNvSpPr txBox="1"/>
            <p:nvPr/>
          </p:nvSpPr>
          <p:spPr>
            <a:xfrm>
              <a:off x="4001883" y="6899256"/>
              <a:ext cx="1949671" cy="183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980" dirty="0">
                  <a:solidFill>
                    <a:srgbClr val="01489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contact.minister@mfe.gov.ro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5BDEF90-31F8-8899-56DA-6EF792367B53}"/>
                </a:ext>
              </a:extLst>
            </p:cNvPr>
            <p:cNvGrpSpPr/>
            <p:nvPr/>
          </p:nvGrpSpPr>
          <p:grpSpPr>
            <a:xfrm>
              <a:off x="2745088" y="874728"/>
              <a:ext cx="3084862" cy="1801727"/>
              <a:chOff x="2745088" y="874728"/>
              <a:chExt cx="3084862" cy="1801727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7D2BEF2-D7EC-D7F2-F11A-349D4871860A}"/>
                  </a:ext>
                </a:extLst>
              </p:cNvPr>
              <p:cNvSpPr/>
              <p:nvPr/>
            </p:nvSpPr>
            <p:spPr>
              <a:xfrm>
                <a:off x="4964025" y="1034804"/>
                <a:ext cx="865925" cy="1641651"/>
              </a:xfrm>
              <a:custGeom>
                <a:avLst/>
                <a:gdLst>
                  <a:gd name="connsiteX0" fmla="*/ 568766 w 568765"/>
                  <a:gd name="connsiteY0" fmla="*/ 0 h 1078284"/>
                  <a:gd name="connsiteX1" fmla="*/ 568766 w 568765"/>
                  <a:gd name="connsiteY1" fmla="*/ 868947 h 1078284"/>
                  <a:gd name="connsiteX2" fmla="*/ 0 w 568765"/>
                  <a:gd name="connsiteY2" fmla="*/ 1078285 h 1078284"/>
                  <a:gd name="connsiteX3" fmla="*/ 0 w 568765"/>
                  <a:gd name="connsiteY3" fmla="*/ 209219 h 1078284"/>
                  <a:gd name="connsiteX4" fmla="*/ 568766 w 568765"/>
                  <a:gd name="connsiteY4" fmla="*/ 0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65" h="1078284">
                    <a:moveTo>
                      <a:pt x="568766" y="0"/>
                    </a:moveTo>
                    <a:lnTo>
                      <a:pt x="568766" y="868947"/>
                    </a:lnTo>
                    <a:lnTo>
                      <a:pt x="0" y="1078285"/>
                    </a:lnTo>
                    <a:lnTo>
                      <a:pt x="0" y="209219"/>
                    </a:lnTo>
                    <a:lnTo>
                      <a:pt x="56876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649460-45A2-10F3-140C-5AD82D2D1A69}"/>
                  </a:ext>
                </a:extLst>
              </p:cNvPr>
              <p:cNvSpPr/>
              <p:nvPr/>
            </p:nvSpPr>
            <p:spPr>
              <a:xfrm>
                <a:off x="2745088" y="1034804"/>
                <a:ext cx="2218935" cy="1641651"/>
              </a:xfrm>
              <a:custGeom>
                <a:avLst/>
                <a:gdLst>
                  <a:gd name="connsiteX0" fmla="*/ 1457462 w 1457462"/>
                  <a:gd name="connsiteY0" fmla="*/ 209219 h 1078284"/>
                  <a:gd name="connsiteX1" fmla="*/ 1457462 w 1457462"/>
                  <a:gd name="connsiteY1" fmla="*/ 1078285 h 1078284"/>
                  <a:gd name="connsiteX2" fmla="*/ 0 w 1457462"/>
                  <a:gd name="connsiteY2" fmla="*/ 868947 h 1078284"/>
                  <a:gd name="connsiteX3" fmla="*/ 0 w 1457462"/>
                  <a:gd name="connsiteY3" fmla="*/ 0 h 1078284"/>
                  <a:gd name="connsiteX4" fmla="*/ 1457462 w 1457462"/>
                  <a:gd name="connsiteY4" fmla="*/ 209219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62" h="1078284">
                    <a:moveTo>
                      <a:pt x="1457462" y="209219"/>
                    </a:moveTo>
                    <a:lnTo>
                      <a:pt x="1457462" y="1078285"/>
                    </a:lnTo>
                    <a:lnTo>
                      <a:pt x="0" y="868947"/>
                    </a:lnTo>
                    <a:lnTo>
                      <a:pt x="0" y="0"/>
                    </a:lnTo>
                    <a:lnTo>
                      <a:pt x="1457462" y="20921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4A74454-50D2-A025-F8DA-042E222B4287}"/>
                  </a:ext>
                </a:extLst>
              </p:cNvPr>
              <p:cNvSpPr/>
              <p:nvPr/>
            </p:nvSpPr>
            <p:spPr>
              <a:xfrm>
                <a:off x="2859343" y="874728"/>
                <a:ext cx="2910475" cy="447695"/>
              </a:xfrm>
              <a:custGeom>
                <a:avLst/>
                <a:gdLst>
                  <a:gd name="connsiteX0" fmla="*/ 0 w 1911685"/>
                  <a:gd name="connsiteY0" fmla="*/ 101193 h 294059"/>
                  <a:gd name="connsiteX1" fmla="*/ 1382417 w 1911685"/>
                  <a:gd name="connsiteY1" fmla="*/ 0 h 294059"/>
                  <a:gd name="connsiteX2" fmla="*/ 1911685 w 1911685"/>
                  <a:gd name="connsiteY2" fmla="*/ 97243 h 294059"/>
                  <a:gd name="connsiteX3" fmla="*/ 1382417 w 1911685"/>
                  <a:gd name="connsiteY3" fmla="*/ 294060 h 294059"/>
                  <a:gd name="connsiteX4" fmla="*/ 0 w 1911685"/>
                  <a:gd name="connsiteY4" fmla="*/ 101193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85" h="294059">
                    <a:moveTo>
                      <a:pt x="0" y="101193"/>
                    </a:moveTo>
                    <a:lnTo>
                      <a:pt x="1382417" y="0"/>
                    </a:lnTo>
                    <a:lnTo>
                      <a:pt x="1911685" y="97243"/>
                    </a:lnTo>
                    <a:lnTo>
                      <a:pt x="1382417" y="294060"/>
                    </a:lnTo>
                    <a:lnTo>
                      <a:pt x="0" y="10119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5D154FB-CBFF-78E6-86A8-4521B516511C}"/>
                  </a:ext>
                </a:extLst>
              </p:cNvPr>
              <p:cNvSpPr/>
              <p:nvPr/>
            </p:nvSpPr>
            <p:spPr>
              <a:xfrm>
                <a:off x="4964025" y="874728"/>
                <a:ext cx="805793" cy="447695"/>
              </a:xfrm>
              <a:custGeom>
                <a:avLst/>
                <a:gdLst>
                  <a:gd name="connsiteX0" fmla="*/ 0 w 529268"/>
                  <a:gd name="connsiteY0" fmla="*/ 294060 h 294059"/>
                  <a:gd name="connsiteX1" fmla="*/ 0 w 529268"/>
                  <a:gd name="connsiteY1" fmla="*/ 0 h 294059"/>
                  <a:gd name="connsiteX2" fmla="*/ 529268 w 529268"/>
                  <a:gd name="connsiteY2" fmla="*/ 97243 h 294059"/>
                  <a:gd name="connsiteX3" fmla="*/ 0 w 529268"/>
                  <a:gd name="connsiteY3" fmla="*/ 294060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268" h="294059">
                    <a:moveTo>
                      <a:pt x="0" y="294060"/>
                    </a:moveTo>
                    <a:lnTo>
                      <a:pt x="0" y="0"/>
                    </a:lnTo>
                    <a:lnTo>
                      <a:pt x="529268" y="97243"/>
                    </a:lnTo>
                    <a:lnTo>
                      <a:pt x="0" y="29406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9C8650-1A35-7F69-4FEB-14A7D7D35F95}"/>
                </a:ext>
              </a:extLst>
            </p:cNvPr>
            <p:cNvGrpSpPr/>
            <p:nvPr/>
          </p:nvGrpSpPr>
          <p:grpSpPr>
            <a:xfrm>
              <a:off x="2745088" y="2817865"/>
              <a:ext cx="3084862" cy="1801727"/>
              <a:chOff x="2745088" y="2817865"/>
              <a:chExt cx="3084862" cy="180172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CF89EDA-7588-B2AF-D09A-5530DBB9C3D1}"/>
                  </a:ext>
                </a:extLst>
              </p:cNvPr>
              <p:cNvSpPr/>
              <p:nvPr/>
            </p:nvSpPr>
            <p:spPr>
              <a:xfrm>
                <a:off x="4964025" y="2977941"/>
                <a:ext cx="865925" cy="1641651"/>
              </a:xfrm>
              <a:custGeom>
                <a:avLst/>
                <a:gdLst>
                  <a:gd name="connsiteX0" fmla="*/ 568766 w 568765"/>
                  <a:gd name="connsiteY0" fmla="*/ 0 h 1078284"/>
                  <a:gd name="connsiteX1" fmla="*/ 568766 w 568765"/>
                  <a:gd name="connsiteY1" fmla="*/ 868947 h 1078284"/>
                  <a:gd name="connsiteX2" fmla="*/ 0 w 568765"/>
                  <a:gd name="connsiteY2" fmla="*/ 1078285 h 1078284"/>
                  <a:gd name="connsiteX3" fmla="*/ 0 w 568765"/>
                  <a:gd name="connsiteY3" fmla="*/ 209219 h 1078284"/>
                  <a:gd name="connsiteX4" fmla="*/ 568766 w 568765"/>
                  <a:gd name="connsiteY4" fmla="*/ 0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65" h="1078284">
                    <a:moveTo>
                      <a:pt x="568766" y="0"/>
                    </a:moveTo>
                    <a:lnTo>
                      <a:pt x="568766" y="868947"/>
                    </a:lnTo>
                    <a:lnTo>
                      <a:pt x="0" y="1078285"/>
                    </a:lnTo>
                    <a:lnTo>
                      <a:pt x="0" y="209219"/>
                    </a:lnTo>
                    <a:lnTo>
                      <a:pt x="56876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F4BCB6B-1448-3DC0-6C75-0681FC3BAB4A}"/>
                  </a:ext>
                </a:extLst>
              </p:cNvPr>
              <p:cNvSpPr/>
              <p:nvPr/>
            </p:nvSpPr>
            <p:spPr>
              <a:xfrm>
                <a:off x="2745088" y="2977941"/>
                <a:ext cx="2218935" cy="1641651"/>
              </a:xfrm>
              <a:custGeom>
                <a:avLst/>
                <a:gdLst>
                  <a:gd name="connsiteX0" fmla="*/ 1457462 w 1457462"/>
                  <a:gd name="connsiteY0" fmla="*/ 209219 h 1078284"/>
                  <a:gd name="connsiteX1" fmla="*/ 1457462 w 1457462"/>
                  <a:gd name="connsiteY1" fmla="*/ 1078285 h 1078284"/>
                  <a:gd name="connsiteX2" fmla="*/ 0 w 1457462"/>
                  <a:gd name="connsiteY2" fmla="*/ 868947 h 1078284"/>
                  <a:gd name="connsiteX3" fmla="*/ 0 w 1457462"/>
                  <a:gd name="connsiteY3" fmla="*/ 0 h 1078284"/>
                  <a:gd name="connsiteX4" fmla="*/ 1457462 w 1457462"/>
                  <a:gd name="connsiteY4" fmla="*/ 209219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62" h="1078284">
                    <a:moveTo>
                      <a:pt x="1457462" y="209219"/>
                    </a:moveTo>
                    <a:lnTo>
                      <a:pt x="1457462" y="1078285"/>
                    </a:lnTo>
                    <a:lnTo>
                      <a:pt x="0" y="868947"/>
                    </a:lnTo>
                    <a:lnTo>
                      <a:pt x="0" y="0"/>
                    </a:lnTo>
                    <a:lnTo>
                      <a:pt x="1457462" y="20921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F4216AD-5924-3B14-DC4E-60FCE03F4B71}"/>
                  </a:ext>
                </a:extLst>
              </p:cNvPr>
              <p:cNvSpPr/>
              <p:nvPr/>
            </p:nvSpPr>
            <p:spPr>
              <a:xfrm>
                <a:off x="2859343" y="2817865"/>
                <a:ext cx="2910475" cy="447695"/>
              </a:xfrm>
              <a:custGeom>
                <a:avLst/>
                <a:gdLst>
                  <a:gd name="connsiteX0" fmla="*/ 0 w 1911685"/>
                  <a:gd name="connsiteY0" fmla="*/ 101193 h 294059"/>
                  <a:gd name="connsiteX1" fmla="*/ 1382417 w 1911685"/>
                  <a:gd name="connsiteY1" fmla="*/ 0 h 294059"/>
                  <a:gd name="connsiteX2" fmla="*/ 1911685 w 1911685"/>
                  <a:gd name="connsiteY2" fmla="*/ 97243 h 294059"/>
                  <a:gd name="connsiteX3" fmla="*/ 1382417 w 1911685"/>
                  <a:gd name="connsiteY3" fmla="*/ 294060 h 294059"/>
                  <a:gd name="connsiteX4" fmla="*/ 0 w 1911685"/>
                  <a:gd name="connsiteY4" fmla="*/ 101193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85" h="294059">
                    <a:moveTo>
                      <a:pt x="0" y="101193"/>
                    </a:moveTo>
                    <a:lnTo>
                      <a:pt x="1382417" y="0"/>
                    </a:lnTo>
                    <a:lnTo>
                      <a:pt x="1911685" y="97243"/>
                    </a:lnTo>
                    <a:lnTo>
                      <a:pt x="1382417" y="294060"/>
                    </a:lnTo>
                    <a:lnTo>
                      <a:pt x="0" y="10119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4769F75-9625-8560-0072-DA8EB1E5EDC1}"/>
                  </a:ext>
                </a:extLst>
              </p:cNvPr>
              <p:cNvSpPr/>
              <p:nvPr/>
            </p:nvSpPr>
            <p:spPr>
              <a:xfrm>
                <a:off x="4964025" y="2817865"/>
                <a:ext cx="805793" cy="447695"/>
              </a:xfrm>
              <a:custGeom>
                <a:avLst/>
                <a:gdLst>
                  <a:gd name="connsiteX0" fmla="*/ 0 w 529268"/>
                  <a:gd name="connsiteY0" fmla="*/ 294060 h 294059"/>
                  <a:gd name="connsiteX1" fmla="*/ 0 w 529268"/>
                  <a:gd name="connsiteY1" fmla="*/ 0 h 294059"/>
                  <a:gd name="connsiteX2" fmla="*/ 529268 w 529268"/>
                  <a:gd name="connsiteY2" fmla="*/ 97243 h 294059"/>
                  <a:gd name="connsiteX3" fmla="*/ 0 w 529268"/>
                  <a:gd name="connsiteY3" fmla="*/ 294060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268" h="294059">
                    <a:moveTo>
                      <a:pt x="0" y="294060"/>
                    </a:moveTo>
                    <a:lnTo>
                      <a:pt x="0" y="0"/>
                    </a:lnTo>
                    <a:lnTo>
                      <a:pt x="529268" y="97243"/>
                    </a:lnTo>
                    <a:lnTo>
                      <a:pt x="0" y="29406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BD70C5-75B0-C4D7-8E20-1397B3A4409B}"/>
                </a:ext>
              </a:extLst>
            </p:cNvPr>
            <p:cNvGrpSpPr/>
            <p:nvPr/>
          </p:nvGrpSpPr>
          <p:grpSpPr>
            <a:xfrm>
              <a:off x="2745088" y="4761001"/>
              <a:ext cx="3084862" cy="1801727"/>
              <a:chOff x="2745088" y="4761001"/>
              <a:chExt cx="3084862" cy="180172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3EBB3B2-89E2-E105-E05D-9AF2F44D95F0}"/>
                  </a:ext>
                </a:extLst>
              </p:cNvPr>
              <p:cNvSpPr/>
              <p:nvPr/>
            </p:nvSpPr>
            <p:spPr>
              <a:xfrm>
                <a:off x="4964025" y="4921077"/>
                <a:ext cx="865925" cy="1641651"/>
              </a:xfrm>
              <a:custGeom>
                <a:avLst/>
                <a:gdLst>
                  <a:gd name="connsiteX0" fmla="*/ 568766 w 568765"/>
                  <a:gd name="connsiteY0" fmla="*/ 0 h 1078284"/>
                  <a:gd name="connsiteX1" fmla="*/ 568766 w 568765"/>
                  <a:gd name="connsiteY1" fmla="*/ 868947 h 1078284"/>
                  <a:gd name="connsiteX2" fmla="*/ 0 w 568765"/>
                  <a:gd name="connsiteY2" fmla="*/ 1078285 h 1078284"/>
                  <a:gd name="connsiteX3" fmla="*/ 0 w 568765"/>
                  <a:gd name="connsiteY3" fmla="*/ 209219 h 1078284"/>
                  <a:gd name="connsiteX4" fmla="*/ 568766 w 568765"/>
                  <a:gd name="connsiteY4" fmla="*/ 0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65" h="1078284">
                    <a:moveTo>
                      <a:pt x="568766" y="0"/>
                    </a:moveTo>
                    <a:lnTo>
                      <a:pt x="568766" y="868947"/>
                    </a:lnTo>
                    <a:lnTo>
                      <a:pt x="0" y="1078285"/>
                    </a:lnTo>
                    <a:lnTo>
                      <a:pt x="0" y="209219"/>
                    </a:lnTo>
                    <a:lnTo>
                      <a:pt x="56876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7F90665-B91C-3CC2-395F-C5B4125543B1}"/>
                  </a:ext>
                </a:extLst>
              </p:cNvPr>
              <p:cNvSpPr/>
              <p:nvPr/>
            </p:nvSpPr>
            <p:spPr>
              <a:xfrm>
                <a:off x="2745088" y="4921077"/>
                <a:ext cx="2218935" cy="1641651"/>
              </a:xfrm>
              <a:custGeom>
                <a:avLst/>
                <a:gdLst>
                  <a:gd name="connsiteX0" fmla="*/ 1457462 w 1457462"/>
                  <a:gd name="connsiteY0" fmla="*/ 209219 h 1078284"/>
                  <a:gd name="connsiteX1" fmla="*/ 1457462 w 1457462"/>
                  <a:gd name="connsiteY1" fmla="*/ 1078285 h 1078284"/>
                  <a:gd name="connsiteX2" fmla="*/ 0 w 1457462"/>
                  <a:gd name="connsiteY2" fmla="*/ 868947 h 1078284"/>
                  <a:gd name="connsiteX3" fmla="*/ 0 w 1457462"/>
                  <a:gd name="connsiteY3" fmla="*/ 0 h 1078284"/>
                  <a:gd name="connsiteX4" fmla="*/ 1457462 w 1457462"/>
                  <a:gd name="connsiteY4" fmla="*/ 209219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62" h="1078284">
                    <a:moveTo>
                      <a:pt x="1457462" y="209219"/>
                    </a:moveTo>
                    <a:lnTo>
                      <a:pt x="1457462" y="1078285"/>
                    </a:lnTo>
                    <a:lnTo>
                      <a:pt x="0" y="868947"/>
                    </a:lnTo>
                    <a:lnTo>
                      <a:pt x="0" y="0"/>
                    </a:lnTo>
                    <a:lnTo>
                      <a:pt x="1457462" y="2092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EB32DB-20A8-6A47-1AEB-4B5D53D63A0D}"/>
                  </a:ext>
                </a:extLst>
              </p:cNvPr>
              <p:cNvSpPr/>
              <p:nvPr/>
            </p:nvSpPr>
            <p:spPr>
              <a:xfrm>
                <a:off x="2859343" y="4761001"/>
                <a:ext cx="2910475" cy="447695"/>
              </a:xfrm>
              <a:custGeom>
                <a:avLst/>
                <a:gdLst>
                  <a:gd name="connsiteX0" fmla="*/ 0 w 1911685"/>
                  <a:gd name="connsiteY0" fmla="*/ 101193 h 294059"/>
                  <a:gd name="connsiteX1" fmla="*/ 1382417 w 1911685"/>
                  <a:gd name="connsiteY1" fmla="*/ 0 h 294059"/>
                  <a:gd name="connsiteX2" fmla="*/ 1911685 w 1911685"/>
                  <a:gd name="connsiteY2" fmla="*/ 97243 h 294059"/>
                  <a:gd name="connsiteX3" fmla="*/ 1382417 w 1911685"/>
                  <a:gd name="connsiteY3" fmla="*/ 294060 h 294059"/>
                  <a:gd name="connsiteX4" fmla="*/ 0 w 1911685"/>
                  <a:gd name="connsiteY4" fmla="*/ 101193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85" h="294059">
                    <a:moveTo>
                      <a:pt x="0" y="101193"/>
                    </a:moveTo>
                    <a:lnTo>
                      <a:pt x="1382417" y="0"/>
                    </a:lnTo>
                    <a:lnTo>
                      <a:pt x="1911685" y="97243"/>
                    </a:lnTo>
                    <a:lnTo>
                      <a:pt x="1382417" y="294060"/>
                    </a:lnTo>
                    <a:lnTo>
                      <a:pt x="0" y="101193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9816A8-7DEF-9F74-A29D-1A12B466DC27}"/>
                  </a:ext>
                </a:extLst>
              </p:cNvPr>
              <p:cNvSpPr/>
              <p:nvPr/>
            </p:nvSpPr>
            <p:spPr>
              <a:xfrm>
                <a:off x="4964025" y="4761001"/>
                <a:ext cx="805793" cy="447695"/>
              </a:xfrm>
              <a:custGeom>
                <a:avLst/>
                <a:gdLst>
                  <a:gd name="connsiteX0" fmla="*/ 0 w 529268"/>
                  <a:gd name="connsiteY0" fmla="*/ 294060 h 294059"/>
                  <a:gd name="connsiteX1" fmla="*/ 0 w 529268"/>
                  <a:gd name="connsiteY1" fmla="*/ 0 h 294059"/>
                  <a:gd name="connsiteX2" fmla="*/ 529268 w 529268"/>
                  <a:gd name="connsiteY2" fmla="*/ 97243 h 294059"/>
                  <a:gd name="connsiteX3" fmla="*/ 0 w 529268"/>
                  <a:gd name="connsiteY3" fmla="*/ 294060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268" h="294059">
                    <a:moveTo>
                      <a:pt x="0" y="294060"/>
                    </a:moveTo>
                    <a:lnTo>
                      <a:pt x="0" y="0"/>
                    </a:lnTo>
                    <a:lnTo>
                      <a:pt x="529268" y="97243"/>
                    </a:lnTo>
                    <a:lnTo>
                      <a:pt x="0" y="29406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75DEE6-07C5-9AF5-FAA8-ED03D809C4C5}"/>
                </a:ext>
              </a:extLst>
            </p:cNvPr>
            <p:cNvSpPr txBox="1"/>
            <p:nvPr/>
          </p:nvSpPr>
          <p:spPr>
            <a:xfrm>
              <a:off x="2789269" y="1507502"/>
              <a:ext cx="2090855" cy="681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din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implementarea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celor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șapte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proiecte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2B2975-A004-468C-F4C6-D7CBE6A2EF20}"/>
                </a:ext>
              </a:extLst>
            </p:cNvPr>
            <p:cNvSpPr txBox="1"/>
            <p:nvPr/>
          </p:nvSpPr>
          <p:spPr>
            <a:xfrm>
              <a:off x="2643682" y="3425636"/>
              <a:ext cx="2398529" cy="681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impactul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intervențiilor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asupra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competențelor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grupului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țintă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3101C1-B3AB-1BFF-95A8-055DCE545F8F}"/>
                </a:ext>
              </a:extLst>
            </p:cNvPr>
            <p:cNvSpPr txBox="1"/>
            <p:nvPr/>
          </p:nvSpPr>
          <p:spPr>
            <a:xfrm>
              <a:off x="2690144" y="5303272"/>
              <a:ext cx="2305606" cy="968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din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concluziile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exercițiilor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evaluare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realizate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1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nivelul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AM POAT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6A2B21B-A737-560F-7620-330B77A3AA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2448" y="1571229"/>
              <a:ext cx="569080" cy="568800"/>
            </a:xfrm>
            <a:custGeom>
              <a:avLst/>
              <a:gdLst>
                <a:gd name="connsiteX0" fmla="*/ 655557 w 1422319"/>
                <a:gd name="connsiteY0" fmla="*/ 1304553 h 1421616"/>
                <a:gd name="connsiteX1" fmla="*/ 655557 w 1422319"/>
                <a:gd name="connsiteY1" fmla="*/ 1360275 h 1421616"/>
                <a:gd name="connsiteX2" fmla="*/ 767950 w 1422319"/>
                <a:gd name="connsiteY2" fmla="*/ 1360275 h 1421616"/>
                <a:gd name="connsiteX3" fmla="*/ 767950 w 1422319"/>
                <a:gd name="connsiteY3" fmla="*/ 1304553 h 1421616"/>
                <a:gd name="connsiteX4" fmla="*/ 289803 w 1422319"/>
                <a:gd name="connsiteY4" fmla="*/ 1169489 h 1421616"/>
                <a:gd name="connsiteX5" fmla="*/ 338377 w 1422319"/>
                <a:gd name="connsiteY5" fmla="*/ 1229020 h 1421616"/>
                <a:gd name="connsiteX6" fmla="*/ 305039 w 1422319"/>
                <a:gd name="connsiteY6" fmla="*/ 1255118 h 1421616"/>
                <a:gd name="connsiteX7" fmla="*/ 247889 w 1422319"/>
                <a:gd name="connsiteY7" fmla="*/ 1201968 h 1421616"/>
                <a:gd name="connsiteX8" fmla="*/ 187883 w 1422319"/>
                <a:gd name="connsiteY8" fmla="*/ 1169203 h 1421616"/>
                <a:gd name="connsiteX9" fmla="*/ 225983 w 1422319"/>
                <a:gd name="connsiteY9" fmla="*/ 1208256 h 1421616"/>
                <a:gd name="connsiteX10" fmla="*/ 170740 w 1422319"/>
                <a:gd name="connsiteY10" fmla="*/ 1262072 h 1421616"/>
                <a:gd name="connsiteX11" fmla="*/ 129775 w 1422319"/>
                <a:gd name="connsiteY11" fmla="*/ 1225306 h 1421616"/>
                <a:gd name="connsiteX12" fmla="*/ 1272775 w 1422319"/>
                <a:gd name="connsiteY12" fmla="*/ 1053285 h 1421616"/>
                <a:gd name="connsiteX13" fmla="*/ 1323265 w 1422319"/>
                <a:gd name="connsiteY13" fmla="*/ 1106244 h 1421616"/>
                <a:gd name="connsiteX14" fmla="*/ 1283258 w 1422319"/>
                <a:gd name="connsiteY14" fmla="*/ 1144344 h 1421616"/>
                <a:gd name="connsiteX15" fmla="*/ 1226108 w 1422319"/>
                <a:gd name="connsiteY15" fmla="*/ 1087194 h 1421616"/>
                <a:gd name="connsiteX16" fmla="*/ 1165144 w 1422319"/>
                <a:gd name="connsiteY16" fmla="*/ 1049473 h 1421616"/>
                <a:gd name="connsiteX17" fmla="*/ 1200388 w 1422319"/>
                <a:gd name="connsiteY17" fmla="*/ 1088049 h 1421616"/>
                <a:gd name="connsiteX18" fmla="*/ 1143238 w 1422319"/>
                <a:gd name="connsiteY18" fmla="*/ 1143962 h 1421616"/>
                <a:gd name="connsiteX19" fmla="*/ 1106087 w 1422319"/>
                <a:gd name="connsiteY19" fmla="*/ 1103481 h 1421616"/>
                <a:gd name="connsiteX20" fmla="*/ 306945 w 1422319"/>
                <a:gd name="connsiteY20" fmla="*/ 1047283 h 1421616"/>
                <a:gd name="connsiteX21" fmla="*/ 341232 w 1422319"/>
                <a:gd name="connsiteY21" fmla="*/ 1092240 h 1421616"/>
                <a:gd name="connsiteX22" fmla="*/ 288844 w 1422319"/>
                <a:gd name="connsiteY22" fmla="*/ 1144249 h 1421616"/>
                <a:gd name="connsiteX23" fmla="*/ 250744 w 1422319"/>
                <a:gd name="connsiteY23" fmla="*/ 1104433 h 1421616"/>
                <a:gd name="connsiteX24" fmla="*/ 168833 w 1422319"/>
                <a:gd name="connsiteY24" fmla="*/ 1044711 h 1421616"/>
                <a:gd name="connsiteX25" fmla="*/ 224076 w 1422319"/>
                <a:gd name="connsiteY25" fmla="*/ 1104433 h 1421616"/>
                <a:gd name="connsiteX26" fmla="*/ 185976 w 1422319"/>
                <a:gd name="connsiteY26" fmla="*/ 1141486 h 1421616"/>
                <a:gd name="connsiteX27" fmla="*/ 131682 w 1422319"/>
                <a:gd name="connsiteY27" fmla="*/ 1085383 h 1421616"/>
                <a:gd name="connsiteX28" fmla="*/ 1148001 w 1422319"/>
                <a:gd name="connsiteY28" fmla="*/ 930792 h 1421616"/>
                <a:gd name="connsiteX29" fmla="*/ 1206100 w 1422319"/>
                <a:gd name="connsiteY29" fmla="*/ 988418 h 1421616"/>
                <a:gd name="connsiteX30" fmla="*/ 1168000 w 1422319"/>
                <a:gd name="connsiteY30" fmla="*/ 1023374 h 1421616"/>
                <a:gd name="connsiteX31" fmla="*/ 1109901 w 1422319"/>
                <a:gd name="connsiteY31" fmla="*/ 964797 h 1421616"/>
                <a:gd name="connsiteX32" fmla="*/ 1286114 w 1422319"/>
                <a:gd name="connsiteY32" fmla="*/ 928601 h 1421616"/>
                <a:gd name="connsiteX33" fmla="*/ 1320400 w 1422319"/>
                <a:gd name="connsiteY33" fmla="*/ 966796 h 1421616"/>
                <a:gd name="connsiteX34" fmla="*/ 1263250 w 1422319"/>
                <a:gd name="connsiteY34" fmla="*/ 1023279 h 1421616"/>
                <a:gd name="connsiteX35" fmla="*/ 1233726 w 1422319"/>
                <a:gd name="connsiteY35" fmla="*/ 985179 h 1421616"/>
                <a:gd name="connsiteX36" fmla="*/ 540308 w 1422319"/>
                <a:gd name="connsiteY36" fmla="*/ 914028 h 1421616"/>
                <a:gd name="connsiteX37" fmla="*/ 566027 w 1422319"/>
                <a:gd name="connsiteY37" fmla="*/ 1241117 h 1421616"/>
                <a:gd name="connsiteX38" fmla="*/ 857488 w 1422319"/>
                <a:gd name="connsiteY38" fmla="*/ 1241117 h 1421616"/>
                <a:gd name="connsiteX39" fmla="*/ 857488 w 1422319"/>
                <a:gd name="connsiteY39" fmla="*/ 1183395 h 1421616"/>
                <a:gd name="connsiteX40" fmla="*/ 625075 w 1422319"/>
                <a:gd name="connsiteY40" fmla="*/ 1183395 h 1421616"/>
                <a:gd name="connsiteX41" fmla="*/ 625075 w 1422319"/>
                <a:gd name="connsiteY41" fmla="*/ 1124150 h 1421616"/>
                <a:gd name="connsiteX42" fmla="*/ 858437 w 1422319"/>
                <a:gd name="connsiteY42" fmla="*/ 1124150 h 1421616"/>
                <a:gd name="connsiteX43" fmla="*/ 858437 w 1422319"/>
                <a:gd name="connsiteY43" fmla="*/ 1066142 h 1421616"/>
                <a:gd name="connsiteX44" fmla="*/ 625075 w 1422319"/>
                <a:gd name="connsiteY44" fmla="*/ 1066142 h 1421616"/>
                <a:gd name="connsiteX45" fmla="*/ 625075 w 1422319"/>
                <a:gd name="connsiteY45" fmla="*/ 1006897 h 1421616"/>
                <a:gd name="connsiteX46" fmla="*/ 856540 w 1422319"/>
                <a:gd name="connsiteY46" fmla="*/ 1006897 h 1421616"/>
                <a:gd name="connsiteX47" fmla="*/ 881301 w 1422319"/>
                <a:gd name="connsiteY47" fmla="*/ 914028 h 1421616"/>
                <a:gd name="connsiteX48" fmla="*/ 438388 w 1422319"/>
                <a:gd name="connsiteY48" fmla="*/ 786966 h 1421616"/>
                <a:gd name="connsiteX49" fmla="*/ 512682 w 1422319"/>
                <a:gd name="connsiteY49" fmla="*/ 844116 h 1421616"/>
                <a:gd name="connsiteX50" fmla="*/ 879394 w 1422319"/>
                <a:gd name="connsiteY50" fmla="*/ 851164 h 1421616"/>
                <a:gd name="connsiteX51" fmla="*/ 974644 w 1422319"/>
                <a:gd name="connsiteY51" fmla="*/ 787440 h 1421616"/>
                <a:gd name="connsiteX52" fmla="*/ 712707 w 1422319"/>
                <a:gd name="connsiteY52" fmla="*/ 798682 h 1421616"/>
                <a:gd name="connsiteX53" fmla="*/ 438388 w 1422319"/>
                <a:gd name="connsiteY53" fmla="*/ 786966 h 1421616"/>
                <a:gd name="connsiteX54" fmla="*/ 245982 w 1422319"/>
                <a:gd name="connsiteY54" fmla="*/ 569033 h 1421616"/>
                <a:gd name="connsiteX55" fmla="*/ 197408 w 1422319"/>
                <a:gd name="connsiteY55" fmla="*/ 597608 h 1421616"/>
                <a:gd name="connsiteX56" fmla="*/ 198357 w 1422319"/>
                <a:gd name="connsiteY56" fmla="*/ 646472 h 1421616"/>
                <a:gd name="connsiteX57" fmla="*/ 292658 w 1422319"/>
                <a:gd name="connsiteY57" fmla="*/ 692286 h 1421616"/>
                <a:gd name="connsiteX58" fmla="*/ 246940 w 1422319"/>
                <a:gd name="connsiteY58" fmla="*/ 569319 h 1421616"/>
                <a:gd name="connsiteX59" fmla="*/ 1177525 w 1422319"/>
                <a:gd name="connsiteY59" fmla="*/ 562366 h 1421616"/>
                <a:gd name="connsiteX60" fmla="*/ 1154670 w 1422319"/>
                <a:gd name="connsiteY60" fmla="*/ 629994 h 1421616"/>
                <a:gd name="connsiteX61" fmla="*/ 1130858 w 1422319"/>
                <a:gd name="connsiteY61" fmla="*/ 688572 h 1421616"/>
                <a:gd name="connsiteX62" fmla="*/ 1179432 w 1422319"/>
                <a:gd name="connsiteY62" fmla="*/ 669999 h 1421616"/>
                <a:gd name="connsiteX63" fmla="*/ 1243251 w 1422319"/>
                <a:gd name="connsiteY63" fmla="*/ 620562 h 1421616"/>
                <a:gd name="connsiteX64" fmla="*/ 1187050 w 1422319"/>
                <a:gd name="connsiteY64" fmla="*/ 463021 h 1421616"/>
                <a:gd name="connsiteX65" fmla="*/ 1185152 w 1422319"/>
                <a:gd name="connsiteY65" fmla="*/ 505502 h 1421616"/>
                <a:gd name="connsiteX66" fmla="*/ 1263250 w 1422319"/>
                <a:gd name="connsiteY66" fmla="*/ 553127 h 1421616"/>
                <a:gd name="connsiteX67" fmla="*/ 1264208 w 1422319"/>
                <a:gd name="connsiteY67" fmla="*/ 688286 h 1421616"/>
                <a:gd name="connsiteX68" fmla="*/ 1137527 w 1422319"/>
                <a:gd name="connsiteY68" fmla="*/ 747055 h 1421616"/>
                <a:gd name="connsiteX69" fmla="*/ 1030845 w 1422319"/>
                <a:gd name="connsiteY69" fmla="*/ 823922 h 1421616"/>
                <a:gd name="connsiteX70" fmla="*/ 1287062 w 1422319"/>
                <a:gd name="connsiteY70" fmla="*/ 728005 h 1421616"/>
                <a:gd name="connsiteX71" fmla="*/ 1339450 w 1422319"/>
                <a:gd name="connsiteY71" fmla="*/ 680380 h 1421616"/>
                <a:gd name="connsiteX72" fmla="*/ 1340408 w 1422319"/>
                <a:gd name="connsiteY72" fmla="*/ 564080 h 1421616"/>
                <a:gd name="connsiteX73" fmla="*/ 1187050 w 1422319"/>
                <a:gd name="connsiteY73" fmla="*/ 463021 h 1421616"/>
                <a:gd name="connsiteX74" fmla="*/ 233601 w 1422319"/>
                <a:gd name="connsiteY74" fmla="*/ 455877 h 1421616"/>
                <a:gd name="connsiteX75" fmla="*/ 106920 w 1422319"/>
                <a:gd name="connsiteY75" fmla="*/ 539125 h 1421616"/>
                <a:gd name="connsiteX76" fmla="*/ 105962 w 1422319"/>
                <a:gd name="connsiteY76" fmla="*/ 704478 h 1421616"/>
                <a:gd name="connsiteX77" fmla="*/ 396475 w 1422319"/>
                <a:gd name="connsiteY77" fmla="*/ 827638 h 1421616"/>
                <a:gd name="connsiteX78" fmla="*/ 304090 w 1422319"/>
                <a:gd name="connsiteY78" fmla="*/ 752198 h 1421616"/>
                <a:gd name="connsiteX79" fmla="*/ 156452 w 1422319"/>
                <a:gd name="connsiteY79" fmla="*/ 686191 h 1421616"/>
                <a:gd name="connsiteX80" fmla="*/ 156452 w 1422319"/>
                <a:gd name="connsiteY80" fmla="*/ 555317 h 1421616"/>
                <a:gd name="connsiteX81" fmla="*/ 239312 w 1422319"/>
                <a:gd name="connsiteY81" fmla="*/ 505216 h 1421616"/>
                <a:gd name="connsiteX82" fmla="*/ 703182 w 1422319"/>
                <a:gd name="connsiteY82" fmla="*/ 267091 h 1421616"/>
                <a:gd name="connsiteX83" fmla="*/ 740333 w 1422319"/>
                <a:gd name="connsiteY83" fmla="*/ 294903 h 1421616"/>
                <a:gd name="connsiteX84" fmla="*/ 706038 w 1422319"/>
                <a:gd name="connsiteY84" fmla="*/ 326622 h 1421616"/>
                <a:gd name="connsiteX85" fmla="*/ 564121 w 1422319"/>
                <a:gd name="connsiteY85" fmla="*/ 466258 h 1421616"/>
                <a:gd name="connsiteX86" fmla="*/ 531732 w 1422319"/>
                <a:gd name="connsiteY86" fmla="*/ 501786 h 1421616"/>
                <a:gd name="connsiteX87" fmla="*/ 505064 w 1422319"/>
                <a:gd name="connsiteY87" fmla="*/ 474546 h 1421616"/>
                <a:gd name="connsiteX88" fmla="*/ 703182 w 1422319"/>
                <a:gd name="connsiteY88" fmla="*/ 267091 h 1421616"/>
                <a:gd name="connsiteX89" fmla="*/ 711758 w 1422319"/>
                <a:gd name="connsiteY89" fmla="*/ 207274 h 1421616"/>
                <a:gd name="connsiteX90" fmla="*/ 445058 w 1422319"/>
                <a:gd name="connsiteY90" fmla="*/ 472069 h 1421616"/>
                <a:gd name="connsiteX91" fmla="*/ 445058 w 1422319"/>
                <a:gd name="connsiteY91" fmla="*/ 473974 h 1421616"/>
                <a:gd name="connsiteX92" fmla="*/ 706995 w 1422319"/>
                <a:gd name="connsiteY92" fmla="*/ 740674 h 1421616"/>
                <a:gd name="connsiteX93" fmla="*/ 710800 w 1422319"/>
                <a:gd name="connsiteY93" fmla="*/ 740674 h 1421616"/>
                <a:gd name="connsiteX94" fmla="*/ 977500 w 1422319"/>
                <a:gd name="connsiteY94" fmla="*/ 478927 h 1421616"/>
                <a:gd name="connsiteX95" fmla="*/ 977500 w 1422319"/>
                <a:gd name="connsiteY95" fmla="*/ 474069 h 1421616"/>
                <a:gd name="connsiteX96" fmla="*/ 977500 w 1422319"/>
                <a:gd name="connsiteY96" fmla="*/ 473974 h 1421616"/>
                <a:gd name="connsiteX97" fmla="*/ 713665 w 1422319"/>
                <a:gd name="connsiteY97" fmla="*/ 207274 h 1421616"/>
                <a:gd name="connsiteX98" fmla="*/ 711758 w 1422319"/>
                <a:gd name="connsiteY98" fmla="*/ 207274 h 1421616"/>
                <a:gd name="connsiteX99" fmla="*/ 201213 w 1422319"/>
                <a:gd name="connsiteY99" fmla="*/ 160411 h 1421616"/>
                <a:gd name="connsiteX100" fmla="*/ 254558 w 1422319"/>
                <a:gd name="connsiteY100" fmla="*/ 219561 h 1421616"/>
                <a:gd name="connsiteX101" fmla="*/ 215500 w 1422319"/>
                <a:gd name="connsiteY101" fmla="*/ 252135 h 1421616"/>
                <a:gd name="connsiteX102" fmla="*/ 160257 w 1422319"/>
                <a:gd name="connsiteY102" fmla="*/ 194985 h 1421616"/>
                <a:gd name="connsiteX103" fmla="*/ 102158 w 1422319"/>
                <a:gd name="connsiteY103" fmla="*/ 160316 h 1421616"/>
                <a:gd name="connsiteX104" fmla="*/ 134537 w 1422319"/>
                <a:gd name="connsiteY104" fmla="*/ 201557 h 1421616"/>
                <a:gd name="connsiteX105" fmla="*/ 76438 w 1422319"/>
                <a:gd name="connsiteY105" fmla="*/ 254136 h 1421616"/>
                <a:gd name="connsiteX106" fmla="*/ 41194 w 1422319"/>
                <a:gd name="connsiteY106" fmla="*/ 215466 h 1421616"/>
                <a:gd name="connsiteX107" fmla="*/ 744440 w 1422319"/>
                <a:gd name="connsiteY107" fmla="*/ 60910 h 1421616"/>
                <a:gd name="connsiteX108" fmla="*/ 646032 w 1422319"/>
                <a:gd name="connsiteY108" fmla="*/ 64017 h 1421616"/>
                <a:gd name="connsiteX109" fmla="*/ 365044 w 1422319"/>
                <a:gd name="connsiteY109" fmla="*/ 687905 h 1421616"/>
                <a:gd name="connsiteX110" fmla="*/ 396475 w 1422319"/>
                <a:gd name="connsiteY110" fmla="*/ 712575 h 1421616"/>
                <a:gd name="connsiteX111" fmla="*/ 449821 w 1422319"/>
                <a:gd name="connsiteY111" fmla="*/ 722827 h 1421616"/>
                <a:gd name="connsiteX112" fmla="*/ 510616 w 1422319"/>
                <a:gd name="connsiteY112" fmla="*/ 731841 h 1421616"/>
                <a:gd name="connsiteX113" fmla="*/ 510775 w 1422319"/>
                <a:gd name="connsiteY113" fmla="*/ 732007 h 1421616"/>
                <a:gd name="connsiteX114" fmla="*/ 511733 w 1422319"/>
                <a:gd name="connsiteY114" fmla="*/ 732007 h 1421616"/>
                <a:gd name="connsiteX115" fmla="*/ 510616 w 1422319"/>
                <a:gd name="connsiteY115" fmla="*/ 731841 h 1421616"/>
                <a:gd name="connsiteX116" fmla="*/ 458329 w 1422319"/>
                <a:gd name="connsiteY116" fmla="*/ 677453 h 1421616"/>
                <a:gd name="connsiteX117" fmla="*/ 386001 w 1422319"/>
                <a:gd name="connsiteY117" fmla="*/ 487024 h 1421616"/>
                <a:gd name="connsiteX118" fmla="*/ 486962 w 1422319"/>
                <a:gd name="connsiteY118" fmla="*/ 238039 h 1421616"/>
                <a:gd name="connsiteX119" fmla="*/ 926070 w 1422319"/>
                <a:gd name="connsiteY119" fmla="*/ 228514 h 1421616"/>
                <a:gd name="connsiteX120" fmla="*/ 1035608 w 1422319"/>
                <a:gd name="connsiteY120" fmla="*/ 441208 h 1421616"/>
                <a:gd name="connsiteX121" fmla="*/ 914638 w 1422319"/>
                <a:gd name="connsiteY121" fmla="*/ 730958 h 1421616"/>
                <a:gd name="connsiteX122" fmla="*/ 1020362 w 1422319"/>
                <a:gd name="connsiteY122" fmla="*/ 714766 h 1421616"/>
                <a:gd name="connsiteX123" fmla="*/ 1052751 w 1422319"/>
                <a:gd name="connsiteY123" fmla="*/ 696193 h 1421616"/>
                <a:gd name="connsiteX124" fmla="*/ 1124188 w 1422319"/>
                <a:gd name="connsiteY124" fmla="*/ 505693 h 1421616"/>
                <a:gd name="connsiteX125" fmla="*/ 744440 w 1422319"/>
                <a:gd name="connsiteY125" fmla="*/ 60910 h 1421616"/>
                <a:gd name="connsiteX126" fmla="*/ 84057 w 1422319"/>
                <a:gd name="connsiteY126" fmla="*/ 44395 h 1421616"/>
                <a:gd name="connsiteX127" fmla="*/ 138351 w 1422319"/>
                <a:gd name="connsiteY127" fmla="*/ 100308 h 1421616"/>
                <a:gd name="connsiteX128" fmla="*/ 97396 w 1422319"/>
                <a:gd name="connsiteY128" fmla="*/ 128883 h 1421616"/>
                <a:gd name="connsiteX129" fmla="*/ 45957 w 1422319"/>
                <a:gd name="connsiteY129" fmla="*/ 74972 h 1421616"/>
                <a:gd name="connsiteX130" fmla="*/ 217407 w 1422319"/>
                <a:gd name="connsiteY130" fmla="*/ 37347 h 1421616"/>
                <a:gd name="connsiteX131" fmla="*/ 254558 w 1422319"/>
                <a:gd name="connsiteY131" fmla="*/ 76686 h 1421616"/>
                <a:gd name="connsiteX132" fmla="*/ 195501 w 1422319"/>
                <a:gd name="connsiteY132" fmla="*/ 135836 h 1421616"/>
                <a:gd name="connsiteX133" fmla="*/ 161215 w 1422319"/>
                <a:gd name="connsiteY133" fmla="*/ 99641 h 1421616"/>
                <a:gd name="connsiteX134" fmla="*/ 715562 w 1422319"/>
                <a:gd name="connsiteY134" fmla="*/ 9 h 1421616"/>
                <a:gd name="connsiteX135" fmla="*/ 1172762 w 1422319"/>
                <a:gd name="connsiteY135" fmla="*/ 365959 h 1421616"/>
                <a:gd name="connsiteX136" fmla="*/ 1208007 w 1422319"/>
                <a:gd name="connsiteY136" fmla="*/ 407966 h 1421616"/>
                <a:gd name="connsiteX137" fmla="*/ 1249920 w 1422319"/>
                <a:gd name="connsiteY137" fmla="*/ 426253 h 1421616"/>
                <a:gd name="connsiteX138" fmla="*/ 1422319 w 1422319"/>
                <a:gd name="connsiteY138" fmla="*/ 589987 h 1421616"/>
                <a:gd name="connsiteX139" fmla="*/ 1422319 w 1422319"/>
                <a:gd name="connsiteY139" fmla="*/ 653900 h 1421616"/>
                <a:gd name="connsiteX140" fmla="*/ 1246107 w 1422319"/>
                <a:gd name="connsiteY140" fmla="*/ 817732 h 1421616"/>
                <a:gd name="connsiteX141" fmla="*/ 1006075 w 1422319"/>
                <a:gd name="connsiteY141" fmla="*/ 890597 h 1421616"/>
                <a:gd name="connsiteX142" fmla="*/ 931782 w 1422319"/>
                <a:gd name="connsiteY142" fmla="*/ 957749 h 1421616"/>
                <a:gd name="connsiteX143" fmla="*/ 918452 w 1422319"/>
                <a:gd name="connsiteY143" fmla="*/ 1007374 h 1421616"/>
                <a:gd name="connsiteX144" fmla="*/ 947027 w 1422319"/>
                <a:gd name="connsiteY144" fmla="*/ 1038425 h 1421616"/>
                <a:gd name="connsiteX145" fmla="*/ 927019 w 1422319"/>
                <a:gd name="connsiteY145" fmla="*/ 1075858 h 1421616"/>
                <a:gd name="connsiteX146" fmla="*/ 919401 w 1422319"/>
                <a:gd name="connsiteY146" fmla="*/ 1072430 h 1421616"/>
                <a:gd name="connsiteX147" fmla="*/ 919401 w 1422319"/>
                <a:gd name="connsiteY147" fmla="*/ 1117960 h 1421616"/>
                <a:gd name="connsiteX148" fmla="*/ 943213 w 1422319"/>
                <a:gd name="connsiteY148" fmla="*/ 1179300 h 1421616"/>
                <a:gd name="connsiteX149" fmla="*/ 919401 w 1422319"/>
                <a:gd name="connsiteY149" fmla="*/ 1241976 h 1421616"/>
                <a:gd name="connsiteX150" fmla="*/ 862251 w 1422319"/>
                <a:gd name="connsiteY150" fmla="*/ 1302267 h 1421616"/>
                <a:gd name="connsiteX151" fmla="*/ 830820 w 1422319"/>
                <a:gd name="connsiteY151" fmla="*/ 1305316 h 1421616"/>
                <a:gd name="connsiteX152" fmla="*/ 789865 w 1422319"/>
                <a:gd name="connsiteY152" fmla="*/ 1421616 h 1421616"/>
                <a:gd name="connsiteX153" fmla="*/ 633651 w 1422319"/>
                <a:gd name="connsiteY153" fmla="*/ 1421616 h 1421616"/>
                <a:gd name="connsiteX154" fmla="*/ 591737 w 1422319"/>
                <a:gd name="connsiteY154" fmla="*/ 1305316 h 1421616"/>
                <a:gd name="connsiteX155" fmla="*/ 562213 w 1422319"/>
                <a:gd name="connsiteY155" fmla="*/ 1302267 h 1421616"/>
                <a:gd name="connsiteX156" fmla="*/ 505063 w 1422319"/>
                <a:gd name="connsiteY156" fmla="*/ 1242164 h 1421616"/>
                <a:gd name="connsiteX157" fmla="*/ 480302 w 1422319"/>
                <a:gd name="connsiteY157" fmla="*/ 1179300 h 1421616"/>
                <a:gd name="connsiteX158" fmla="*/ 504115 w 1422319"/>
                <a:gd name="connsiteY158" fmla="*/ 1117960 h 1421616"/>
                <a:gd name="connsiteX159" fmla="*/ 504115 w 1422319"/>
                <a:gd name="connsiteY159" fmla="*/ 1072525 h 1421616"/>
                <a:gd name="connsiteX160" fmla="*/ 497445 w 1422319"/>
                <a:gd name="connsiteY160" fmla="*/ 1075953 h 1421616"/>
                <a:gd name="connsiteX161" fmla="*/ 477437 w 1422319"/>
                <a:gd name="connsiteY161" fmla="*/ 1038520 h 1421616"/>
                <a:gd name="connsiteX162" fmla="*/ 492683 w 1422319"/>
                <a:gd name="connsiteY162" fmla="*/ 999467 h 1421616"/>
                <a:gd name="connsiteX163" fmla="*/ 505063 w 1422319"/>
                <a:gd name="connsiteY163" fmla="*/ 1001658 h 1421616"/>
                <a:gd name="connsiteX164" fmla="*/ 491725 w 1422319"/>
                <a:gd name="connsiteY164" fmla="*/ 951272 h 1421616"/>
                <a:gd name="connsiteX165" fmla="*/ 422194 w 1422319"/>
                <a:gd name="connsiteY165" fmla="*/ 892311 h 1421616"/>
                <a:gd name="connsiteX166" fmla="*/ 144062 w 1422319"/>
                <a:gd name="connsiteY166" fmla="*/ 801349 h 1421616"/>
                <a:gd name="connsiteX167" fmla="*/ 55481 w 1422319"/>
                <a:gd name="connsiteY167" fmla="*/ 736578 h 1421616"/>
                <a:gd name="connsiteX168" fmla="*/ 57388 w 1422319"/>
                <a:gd name="connsiteY168" fmla="*/ 506548 h 1421616"/>
                <a:gd name="connsiteX169" fmla="*/ 212644 w 1422319"/>
                <a:gd name="connsiteY169" fmla="*/ 410156 h 1421616"/>
                <a:gd name="connsiteX170" fmla="*/ 251702 w 1422319"/>
                <a:gd name="connsiteY170" fmla="*/ 363104 h 1421616"/>
                <a:gd name="connsiteX171" fmla="*/ 715562 w 1422319"/>
                <a:gd name="connsiteY171" fmla="*/ 9 h 142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422319" h="1421616">
                  <a:moveTo>
                    <a:pt x="655557" y="1304553"/>
                  </a:moveTo>
                  <a:lnTo>
                    <a:pt x="655557" y="1360275"/>
                  </a:lnTo>
                  <a:lnTo>
                    <a:pt x="767950" y="1360275"/>
                  </a:lnTo>
                  <a:lnTo>
                    <a:pt x="767950" y="1304553"/>
                  </a:lnTo>
                  <a:close/>
                  <a:moveTo>
                    <a:pt x="289803" y="1169489"/>
                  </a:moveTo>
                  <a:lnTo>
                    <a:pt x="338377" y="1229020"/>
                  </a:lnTo>
                  <a:lnTo>
                    <a:pt x="305039" y="1255118"/>
                  </a:lnTo>
                  <a:lnTo>
                    <a:pt x="247889" y="1201968"/>
                  </a:lnTo>
                  <a:close/>
                  <a:moveTo>
                    <a:pt x="187883" y="1169203"/>
                  </a:moveTo>
                  <a:lnTo>
                    <a:pt x="225983" y="1208256"/>
                  </a:lnTo>
                  <a:lnTo>
                    <a:pt x="170740" y="1262072"/>
                  </a:lnTo>
                  <a:lnTo>
                    <a:pt x="129775" y="1225306"/>
                  </a:lnTo>
                  <a:close/>
                  <a:moveTo>
                    <a:pt x="1272775" y="1053285"/>
                  </a:moveTo>
                  <a:lnTo>
                    <a:pt x="1323265" y="1106244"/>
                  </a:lnTo>
                  <a:lnTo>
                    <a:pt x="1283258" y="1144344"/>
                  </a:lnTo>
                  <a:lnTo>
                    <a:pt x="1226108" y="1087194"/>
                  </a:lnTo>
                  <a:close/>
                  <a:moveTo>
                    <a:pt x="1165144" y="1049473"/>
                  </a:moveTo>
                  <a:lnTo>
                    <a:pt x="1200388" y="1088049"/>
                  </a:lnTo>
                  <a:lnTo>
                    <a:pt x="1143238" y="1143962"/>
                  </a:lnTo>
                  <a:lnTo>
                    <a:pt x="1106087" y="1103481"/>
                  </a:lnTo>
                  <a:close/>
                  <a:moveTo>
                    <a:pt x="306945" y="1047283"/>
                  </a:moveTo>
                  <a:lnTo>
                    <a:pt x="341232" y="1092240"/>
                  </a:lnTo>
                  <a:lnTo>
                    <a:pt x="288844" y="1144249"/>
                  </a:lnTo>
                  <a:lnTo>
                    <a:pt x="250744" y="1104433"/>
                  </a:lnTo>
                  <a:close/>
                  <a:moveTo>
                    <a:pt x="168833" y="1044711"/>
                  </a:moveTo>
                  <a:lnTo>
                    <a:pt x="224076" y="1104433"/>
                  </a:lnTo>
                  <a:lnTo>
                    <a:pt x="185976" y="1141486"/>
                  </a:lnTo>
                  <a:lnTo>
                    <a:pt x="131682" y="1085383"/>
                  </a:lnTo>
                  <a:close/>
                  <a:moveTo>
                    <a:pt x="1148001" y="930792"/>
                  </a:moveTo>
                  <a:lnTo>
                    <a:pt x="1206100" y="988418"/>
                  </a:lnTo>
                  <a:lnTo>
                    <a:pt x="1168000" y="1023374"/>
                  </a:lnTo>
                  <a:lnTo>
                    <a:pt x="1109901" y="964797"/>
                  </a:lnTo>
                  <a:close/>
                  <a:moveTo>
                    <a:pt x="1286114" y="928601"/>
                  </a:moveTo>
                  <a:lnTo>
                    <a:pt x="1320400" y="966796"/>
                  </a:lnTo>
                  <a:lnTo>
                    <a:pt x="1263250" y="1023279"/>
                  </a:lnTo>
                  <a:lnTo>
                    <a:pt x="1233726" y="985179"/>
                  </a:lnTo>
                  <a:close/>
                  <a:moveTo>
                    <a:pt x="540308" y="914028"/>
                  </a:moveTo>
                  <a:cubicBezTo>
                    <a:pt x="582212" y="1020519"/>
                    <a:pt x="552688" y="1133103"/>
                    <a:pt x="566027" y="1241117"/>
                  </a:cubicBezTo>
                  <a:lnTo>
                    <a:pt x="857488" y="1241117"/>
                  </a:lnTo>
                  <a:lnTo>
                    <a:pt x="857488" y="1183395"/>
                  </a:lnTo>
                  <a:lnTo>
                    <a:pt x="625075" y="1183395"/>
                  </a:lnTo>
                  <a:lnTo>
                    <a:pt x="625075" y="1124150"/>
                  </a:lnTo>
                  <a:lnTo>
                    <a:pt x="858437" y="1124150"/>
                  </a:lnTo>
                  <a:lnTo>
                    <a:pt x="858437" y="1066142"/>
                  </a:lnTo>
                  <a:lnTo>
                    <a:pt x="625075" y="1066142"/>
                  </a:lnTo>
                  <a:lnTo>
                    <a:pt x="625075" y="1006897"/>
                  </a:lnTo>
                  <a:lnTo>
                    <a:pt x="856540" y="1006897"/>
                  </a:lnTo>
                  <a:lnTo>
                    <a:pt x="881301" y="914028"/>
                  </a:lnTo>
                  <a:close/>
                  <a:moveTo>
                    <a:pt x="438388" y="786966"/>
                  </a:moveTo>
                  <a:cubicBezTo>
                    <a:pt x="466963" y="809539"/>
                    <a:pt x="486962" y="839637"/>
                    <a:pt x="512682" y="844116"/>
                  </a:cubicBezTo>
                  <a:cubicBezTo>
                    <a:pt x="633651" y="864403"/>
                    <a:pt x="756527" y="861069"/>
                    <a:pt x="879394" y="851164"/>
                  </a:cubicBezTo>
                  <a:cubicBezTo>
                    <a:pt x="927977" y="847258"/>
                    <a:pt x="950832" y="818492"/>
                    <a:pt x="974644" y="787440"/>
                  </a:cubicBezTo>
                  <a:cubicBezTo>
                    <a:pt x="887012" y="791538"/>
                    <a:pt x="800338" y="798682"/>
                    <a:pt x="712707" y="798682"/>
                  </a:cubicBezTo>
                  <a:cubicBezTo>
                    <a:pt x="626033" y="798682"/>
                    <a:pt x="536494" y="791347"/>
                    <a:pt x="438388" y="786966"/>
                  </a:cubicBezTo>
                  <a:close/>
                  <a:moveTo>
                    <a:pt x="245982" y="569033"/>
                  </a:moveTo>
                  <a:cubicBezTo>
                    <a:pt x="228838" y="578558"/>
                    <a:pt x="212644" y="587225"/>
                    <a:pt x="197408" y="597608"/>
                  </a:cubicBezTo>
                  <a:cubicBezTo>
                    <a:pt x="172637" y="613991"/>
                    <a:pt x="173595" y="632469"/>
                    <a:pt x="198357" y="646472"/>
                  </a:cubicBezTo>
                  <a:cubicBezTo>
                    <a:pt x="226932" y="662188"/>
                    <a:pt x="257413" y="675047"/>
                    <a:pt x="292658" y="692286"/>
                  </a:cubicBezTo>
                  <a:cubicBezTo>
                    <a:pt x="275515" y="645519"/>
                    <a:pt x="262176" y="608847"/>
                    <a:pt x="246940" y="569319"/>
                  </a:cubicBezTo>
                  <a:close/>
                  <a:moveTo>
                    <a:pt x="1177525" y="562366"/>
                  </a:moveTo>
                  <a:cubicBezTo>
                    <a:pt x="1167051" y="592273"/>
                    <a:pt x="1161340" y="611323"/>
                    <a:pt x="1154670" y="629994"/>
                  </a:cubicBezTo>
                  <a:cubicBezTo>
                    <a:pt x="1147052" y="648663"/>
                    <a:pt x="1140383" y="665522"/>
                    <a:pt x="1130858" y="688572"/>
                  </a:cubicBezTo>
                  <a:cubicBezTo>
                    <a:pt x="1150857" y="681047"/>
                    <a:pt x="1167051" y="678094"/>
                    <a:pt x="1179432" y="669999"/>
                  </a:cubicBezTo>
                  <a:cubicBezTo>
                    <a:pt x="1201337" y="655139"/>
                    <a:pt x="1222294" y="637231"/>
                    <a:pt x="1243251" y="620562"/>
                  </a:cubicBezTo>
                  <a:close/>
                  <a:moveTo>
                    <a:pt x="1187050" y="463021"/>
                  </a:moveTo>
                  <a:lnTo>
                    <a:pt x="1185152" y="505502"/>
                  </a:lnTo>
                  <a:cubicBezTo>
                    <a:pt x="1211820" y="519885"/>
                    <a:pt x="1238488" y="535791"/>
                    <a:pt x="1263250" y="553127"/>
                  </a:cubicBezTo>
                  <a:cubicBezTo>
                    <a:pt x="1316595" y="593513"/>
                    <a:pt x="1319451" y="650758"/>
                    <a:pt x="1264208" y="688286"/>
                  </a:cubicBezTo>
                  <a:cubicBezTo>
                    <a:pt x="1225150" y="714670"/>
                    <a:pt x="1182287" y="734579"/>
                    <a:pt x="1137527" y="747055"/>
                  </a:cubicBezTo>
                  <a:cubicBezTo>
                    <a:pt x="1092758" y="757533"/>
                    <a:pt x="1054658" y="785250"/>
                    <a:pt x="1030845" y="823922"/>
                  </a:cubicBezTo>
                  <a:cubicBezTo>
                    <a:pt x="1108952" y="814397"/>
                    <a:pt x="1227057" y="770581"/>
                    <a:pt x="1287062" y="728005"/>
                  </a:cubicBezTo>
                  <a:cubicBezTo>
                    <a:pt x="1306112" y="714480"/>
                    <a:pt x="1324213" y="698478"/>
                    <a:pt x="1339450" y="680380"/>
                  </a:cubicBezTo>
                  <a:cubicBezTo>
                    <a:pt x="1370890" y="642280"/>
                    <a:pt x="1370890" y="602942"/>
                    <a:pt x="1340408" y="564080"/>
                  </a:cubicBezTo>
                  <a:cubicBezTo>
                    <a:pt x="1302308" y="514359"/>
                    <a:pt x="1248013" y="487403"/>
                    <a:pt x="1187050" y="463021"/>
                  </a:cubicBezTo>
                  <a:close/>
                  <a:moveTo>
                    <a:pt x="233601" y="455877"/>
                  </a:moveTo>
                  <a:cubicBezTo>
                    <a:pt x="186925" y="486166"/>
                    <a:pt x="143113" y="508455"/>
                    <a:pt x="106920" y="539125"/>
                  </a:cubicBezTo>
                  <a:cubicBezTo>
                    <a:pt x="44050" y="591799"/>
                    <a:pt x="44050" y="651044"/>
                    <a:pt x="105962" y="704478"/>
                  </a:cubicBezTo>
                  <a:cubicBezTo>
                    <a:pt x="187883" y="774583"/>
                    <a:pt x="287895" y="801728"/>
                    <a:pt x="396475" y="827638"/>
                  </a:cubicBezTo>
                  <a:cubicBezTo>
                    <a:pt x="368858" y="789538"/>
                    <a:pt x="345045" y="764391"/>
                    <a:pt x="304090" y="752198"/>
                  </a:cubicBezTo>
                  <a:cubicBezTo>
                    <a:pt x="251702" y="737530"/>
                    <a:pt x="202170" y="715243"/>
                    <a:pt x="156452" y="686191"/>
                  </a:cubicBezTo>
                  <a:cubicBezTo>
                    <a:pt x="104065" y="651805"/>
                    <a:pt x="106920" y="594085"/>
                    <a:pt x="156452" y="555317"/>
                  </a:cubicBezTo>
                  <a:cubicBezTo>
                    <a:pt x="181213" y="536267"/>
                    <a:pt x="210737" y="522266"/>
                    <a:pt x="239312" y="505216"/>
                  </a:cubicBezTo>
                  <a:close/>
                  <a:moveTo>
                    <a:pt x="703182" y="267091"/>
                  </a:moveTo>
                  <a:cubicBezTo>
                    <a:pt x="723190" y="267091"/>
                    <a:pt x="739375" y="271186"/>
                    <a:pt x="740333" y="294903"/>
                  </a:cubicBezTo>
                  <a:cubicBezTo>
                    <a:pt x="741282" y="318620"/>
                    <a:pt x="726046" y="324241"/>
                    <a:pt x="706038" y="326622"/>
                  </a:cubicBezTo>
                  <a:cubicBezTo>
                    <a:pt x="620313" y="336719"/>
                    <a:pt x="572688" y="382249"/>
                    <a:pt x="564121" y="466258"/>
                  </a:cubicBezTo>
                  <a:cubicBezTo>
                    <a:pt x="561265" y="488070"/>
                    <a:pt x="554596" y="507025"/>
                    <a:pt x="531732" y="501786"/>
                  </a:cubicBezTo>
                  <a:cubicBezTo>
                    <a:pt x="518403" y="498739"/>
                    <a:pt x="509826" y="479213"/>
                    <a:pt x="505064" y="474546"/>
                  </a:cubicBezTo>
                  <a:cubicBezTo>
                    <a:pt x="507920" y="357674"/>
                    <a:pt x="600314" y="267377"/>
                    <a:pt x="703182" y="267091"/>
                  </a:cubicBezTo>
                  <a:close/>
                  <a:moveTo>
                    <a:pt x="711758" y="207274"/>
                  </a:moveTo>
                  <a:cubicBezTo>
                    <a:pt x="565069" y="206701"/>
                    <a:pt x="446007" y="325287"/>
                    <a:pt x="445058" y="472069"/>
                  </a:cubicBezTo>
                  <a:cubicBezTo>
                    <a:pt x="445058" y="472736"/>
                    <a:pt x="445058" y="473306"/>
                    <a:pt x="445058" y="473974"/>
                  </a:cubicBezTo>
                  <a:cubicBezTo>
                    <a:pt x="444100" y="619993"/>
                    <a:pt x="561265" y="739436"/>
                    <a:pt x="706995" y="740674"/>
                  </a:cubicBezTo>
                  <a:cubicBezTo>
                    <a:pt x="708902" y="740674"/>
                    <a:pt x="709851" y="740674"/>
                    <a:pt x="710800" y="740674"/>
                  </a:cubicBezTo>
                  <a:cubicBezTo>
                    <a:pt x="857488" y="742006"/>
                    <a:pt x="976551" y="624850"/>
                    <a:pt x="977500" y="478927"/>
                  </a:cubicBezTo>
                  <a:cubicBezTo>
                    <a:pt x="977500" y="477308"/>
                    <a:pt x="977500" y="475687"/>
                    <a:pt x="977500" y="474069"/>
                  </a:cubicBezTo>
                  <a:lnTo>
                    <a:pt x="977500" y="473974"/>
                  </a:lnTo>
                  <a:cubicBezTo>
                    <a:pt x="978458" y="327385"/>
                    <a:pt x="860344" y="207941"/>
                    <a:pt x="713665" y="207274"/>
                  </a:cubicBezTo>
                  <a:cubicBezTo>
                    <a:pt x="712707" y="207274"/>
                    <a:pt x="712707" y="207274"/>
                    <a:pt x="711758" y="207274"/>
                  </a:cubicBezTo>
                  <a:close/>
                  <a:moveTo>
                    <a:pt x="201213" y="160411"/>
                  </a:moveTo>
                  <a:lnTo>
                    <a:pt x="254558" y="219561"/>
                  </a:lnTo>
                  <a:lnTo>
                    <a:pt x="215500" y="252135"/>
                  </a:lnTo>
                  <a:lnTo>
                    <a:pt x="160257" y="194985"/>
                  </a:lnTo>
                  <a:close/>
                  <a:moveTo>
                    <a:pt x="102158" y="160316"/>
                  </a:moveTo>
                  <a:lnTo>
                    <a:pt x="134537" y="201557"/>
                  </a:lnTo>
                  <a:lnTo>
                    <a:pt x="76438" y="254136"/>
                  </a:lnTo>
                  <a:lnTo>
                    <a:pt x="41194" y="215466"/>
                  </a:lnTo>
                  <a:close/>
                  <a:moveTo>
                    <a:pt x="744440" y="60910"/>
                  </a:moveTo>
                  <a:cubicBezTo>
                    <a:pt x="712544" y="58317"/>
                    <a:pt x="679608" y="59231"/>
                    <a:pt x="646032" y="64017"/>
                  </a:cubicBezTo>
                  <a:cubicBezTo>
                    <a:pt x="355519" y="105356"/>
                    <a:pt x="202170" y="444540"/>
                    <a:pt x="365044" y="687905"/>
                  </a:cubicBezTo>
                  <a:cubicBezTo>
                    <a:pt x="372662" y="699525"/>
                    <a:pt x="383145" y="708194"/>
                    <a:pt x="396475" y="712575"/>
                  </a:cubicBezTo>
                  <a:cubicBezTo>
                    <a:pt x="413623" y="716861"/>
                    <a:pt x="431008" y="719933"/>
                    <a:pt x="449821" y="722827"/>
                  </a:cubicBezTo>
                  <a:lnTo>
                    <a:pt x="510616" y="731841"/>
                  </a:lnTo>
                  <a:lnTo>
                    <a:pt x="510775" y="732007"/>
                  </a:lnTo>
                  <a:lnTo>
                    <a:pt x="511733" y="732007"/>
                  </a:lnTo>
                  <a:lnTo>
                    <a:pt x="510616" y="731841"/>
                  </a:lnTo>
                  <a:lnTo>
                    <a:pt x="458329" y="677453"/>
                  </a:lnTo>
                  <a:cubicBezTo>
                    <a:pt x="412789" y="621075"/>
                    <a:pt x="388143" y="558817"/>
                    <a:pt x="386001" y="487024"/>
                  </a:cubicBezTo>
                  <a:cubicBezTo>
                    <a:pt x="381238" y="393202"/>
                    <a:pt x="417432" y="301951"/>
                    <a:pt x="486962" y="238039"/>
                  </a:cubicBezTo>
                  <a:cubicBezTo>
                    <a:pt x="608890" y="121453"/>
                    <a:pt x="799390" y="117358"/>
                    <a:pt x="926070" y="228514"/>
                  </a:cubicBezTo>
                  <a:cubicBezTo>
                    <a:pt x="988932" y="282332"/>
                    <a:pt x="1028938" y="358720"/>
                    <a:pt x="1035608" y="441208"/>
                  </a:cubicBezTo>
                  <a:cubicBezTo>
                    <a:pt x="1047040" y="555508"/>
                    <a:pt x="1002270" y="648472"/>
                    <a:pt x="914638" y="730958"/>
                  </a:cubicBezTo>
                  <a:cubicBezTo>
                    <a:pt x="955594" y="724958"/>
                    <a:pt x="987983" y="721433"/>
                    <a:pt x="1020362" y="714766"/>
                  </a:cubicBezTo>
                  <a:cubicBezTo>
                    <a:pt x="1032752" y="712385"/>
                    <a:pt x="1044175" y="705813"/>
                    <a:pt x="1052751" y="696193"/>
                  </a:cubicBezTo>
                  <a:cubicBezTo>
                    <a:pt x="1092758" y="639043"/>
                    <a:pt x="1119426" y="576177"/>
                    <a:pt x="1124188" y="505693"/>
                  </a:cubicBezTo>
                  <a:cubicBezTo>
                    <a:pt x="1140028" y="269078"/>
                    <a:pt x="967711" y="79065"/>
                    <a:pt x="744440" y="60910"/>
                  </a:cubicBezTo>
                  <a:close/>
                  <a:moveTo>
                    <a:pt x="84057" y="44395"/>
                  </a:moveTo>
                  <a:lnTo>
                    <a:pt x="138351" y="100308"/>
                  </a:lnTo>
                  <a:lnTo>
                    <a:pt x="97396" y="128883"/>
                  </a:lnTo>
                  <a:lnTo>
                    <a:pt x="45957" y="74972"/>
                  </a:lnTo>
                  <a:close/>
                  <a:moveTo>
                    <a:pt x="217407" y="37347"/>
                  </a:moveTo>
                  <a:lnTo>
                    <a:pt x="254558" y="76686"/>
                  </a:lnTo>
                  <a:lnTo>
                    <a:pt x="195501" y="135836"/>
                  </a:lnTo>
                  <a:lnTo>
                    <a:pt x="161215" y="99641"/>
                  </a:lnTo>
                  <a:close/>
                  <a:moveTo>
                    <a:pt x="715562" y="9"/>
                  </a:moveTo>
                  <a:cubicBezTo>
                    <a:pt x="931782" y="1437"/>
                    <a:pt x="1125137" y="155458"/>
                    <a:pt x="1172762" y="365959"/>
                  </a:cubicBezTo>
                  <a:cubicBezTo>
                    <a:pt x="1177525" y="388058"/>
                    <a:pt x="1185152" y="401964"/>
                    <a:pt x="1208007" y="407966"/>
                  </a:cubicBezTo>
                  <a:cubicBezTo>
                    <a:pt x="1222294" y="412728"/>
                    <a:pt x="1236582" y="418823"/>
                    <a:pt x="1249920" y="426253"/>
                  </a:cubicBezTo>
                  <a:cubicBezTo>
                    <a:pt x="1326120" y="461781"/>
                    <a:pt x="1390888" y="508643"/>
                    <a:pt x="1422319" y="589987"/>
                  </a:cubicBezTo>
                  <a:lnTo>
                    <a:pt x="1422319" y="653900"/>
                  </a:lnTo>
                  <a:cubicBezTo>
                    <a:pt x="1388982" y="735911"/>
                    <a:pt x="1325162" y="787250"/>
                    <a:pt x="1246107" y="817732"/>
                  </a:cubicBezTo>
                  <a:cubicBezTo>
                    <a:pt x="1168000" y="848211"/>
                    <a:pt x="1087995" y="872500"/>
                    <a:pt x="1006075" y="890597"/>
                  </a:cubicBezTo>
                  <a:cubicBezTo>
                    <a:pt x="963212" y="900122"/>
                    <a:pt x="942265" y="919839"/>
                    <a:pt x="931782" y="957749"/>
                  </a:cubicBezTo>
                  <a:cubicBezTo>
                    <a:pt x="927019" y="972227"/>
                    <a:pt x="924163" y="986324"/>
                    <a:pt x="918452" y="1007374"/>
                  </a:cubicBezTo>
                  <a:cubicBezTo>
                    <a:pt x="950832" y="1000230"/>
                    <a:pt x="950832" y="1020708"/>
                    <a:pt x="947027" y="1038425"/>
                  </a:cubicBezTo>
                  <a:cubicBezTo>
                    <a:pt x="944162" y="1051759"/>
                    <a:pt x="933688" y="1063475"/>
                    <a:pt x="927019" y="1075858"/>
                  </a:cubicBezTo>
                  <a:lnTo>
                    <a:pt x="919401" y="1072430"/>
                  </a:lnTo>
                  <a:lnTo>
                    <a:pt x="919401" y="1117960"/>
                  </a:lnTo>
                  <a:cubicBezTo>
                    <a:pt x="944162" y="1128531"/>
                    <a:pt x="961315" y="1173680"/>
                    <a:pt x="943213" y="1179300"/>
                  </a:cubicBezTo>
                  <a:cubicBezTo>
                    <a:pt x="905113" y="1191683"/>
                    <a:pt x="921308" y="1219782"/>
                    <a:pt x="919401" y="1241976"/>
                  </a:cubicBezTo>
                  <a:cubicBezTo>
                    <a:pt x="915587" y="1277599"/>
                    <a:pt x="896537" y="1298458"/>
                    <a:pt x="862251" y="1302267"/>
                  </a:cubicBezTo>
                  <a:lnTo>
                    <a:pt x="830820" y="1305316"/>
                  </a:lnTo>
                  <a:cubicBezTo>
                    <a:pt x="831769" y="1349892"/>
                    <a:pt x="837490" y="1396185"/>
                    <a:pt x="789865" y="1421616"/>
                  </a:cubicBezTo>
                  <a:lnTo>
                    <a:pt x="633651" y="1421616"/>
                  </a:lnTo>
                  <a:cubicBezTo>
                    <a:pt x="586026" y="1396374"/>
                    <a:pt x="592695" y="1349607"/>
                    <a:pt x="591737" y="1305316"/>
                  </a:cubicBezTo>
                  <a:lnTo>
                    <a:pt x="562213" y="1302267"/>
                  </a:lnTo>
                  <a:cubicBezTo>
                    <a:pt x="526969" y="1298458"/>
                    <a:pt x="507919" y="1277694"/>
                    <a:pt x="505063" y="1242164"/>
                  </a:cubicBezTo>
                  <a:cubicBezTo>
                    <a:pt x="503157" y="1219972"/>
                    <a:pt x="519351" y="1191779"/>
                    <a:pt x="480302" y="1179300"/>
                  </a:cubicBezTo>
                  <a:cubicBezTo>
                    <a:pt x="463150" y="1173680"/>
                    <a:pt x="479344" y="1128627"/>
                    <a:pt x="504115" y="1117960"/>
                  </a:cubicBezTo>
                  <a:lnTo>
                    <a:pt x="504115" y="1072525"/>
                  </a:lnTo>
                  <a:lnTo>
                    <a:pt x="497445" y="1075953"/>
                  </a:lnTo>
                  <a:cubicBezTo>
                    <a:pt x="489827" y="1063475"/>
                    <a:pt x="478395" y="1051380"/>
                    <a:pt x="477437" y="1038520"/>
                  </a:cubicBezTo>
                  <a:cubicBezTo>
                    <a:pt x="476488" y="1025661"/>
                    <a:pt x="486962" y="1012517"/>
                    <a:pt x="492683" y="999467"/>
                  </a:cubicBezTo>
                  <a:lnTo>
                    <a:pt x="505063" y="1001658"/>
                  </a:lnTo>
                  <a:cubicBezTo>
                    <a:pt x="500301" y="984800"/>
                    <a:pt x="497445" y="967750"/>
                    <a:pt x="491725" y="951272"/>
                  </a:cubicBezTo>
                  <a:cubicBezTo>
                    <a:pt x="481251" y="917744"/>
                    <a:pt x="462201" y="898313"/>
                    <a:pt x="422194" y="892311"/>
                  </a:cubicBezTo>
                  <a:cubicBezTo>
                    <a:pt x="325037" y="877454"/>
                    <a:pt x="230745" y="850497"/>
                    <a:pt x="144062" y="801349"/>
                  </a:cubicBezTo>
                  <a:cubicBezTo>
                    <a:pt x="111683" y="783536"/>
                    <a:pt x="82150" y="761819"/>
                    <a:pt x="55481" y="736578"/>
                  </a:cubicBezTo>
                  <a:cubicBezTo>
                    <a:pt x="-17863" y="664950"/>
                    <a:pt x="-19760" y="574653"/>
                    <a:pt x="57388" y="506548"/>
                  </a:cubicBezTo>
                  <a:cubicBezTo>
                    <a:pt x="102158" y="466639"/>
                    <a:pt x="158350" y="439113"/>
                    <a:pt x="212644" y="410156"/>
                  </a:cubicBezTo>
                  <a:cubicBezTo>
                    <a:pt x="233601" y="398632"/>
                    <a:pt x="245982" y="388535"/>
                    <a:pt x="251702" y="363104"/>
                  </a:cubicBezTo>
                  <a:cubicBezTo>
                    <a:pt x="300276" y="151647"/>
                    <a:pt x="497445" y="-1323"/>
                    <a:pt x="715562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443D6D-6558-EC2D-D4B7-1A059E5FD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2499" y="3514366"/>
              <a:ext cx="568978" cy="568800"/>
            </a:xfrm>
            <a:custGeom>
              <a:avLst/>
              <a:gdLst>
                <a:gd name="connsiteX0" fmla="*/ 3045236 w 3651981"/>
                <a:gd name="connsiteY0" fmla="*/ 3286507 h 3650838"/>
                <a:gd name="connsiteX1" fmla="*/ 3165247 w 3651981"/>
                <a:gd name="connsiteY1" fmla="*/ 3286507 h 3650838"/>
                <a:gd name="connsiteX2" fmla="*/ 3282403 w 3651981"/>
                <a:gd name="connsiteY2" fmla="*/ 3286507 h 3650838"/>
                <a:gd name="connsiteX3" fmla="*/ 3346222 w 3651981"/>
                <a:gd name="connsiteY3" fmla="*/ 3343657 h 3650838"/>
                <a:gd name="connsiteX4" fmla="*/ 3284309 w 3651981"/>
                <a:gd name="connsiteY4" fmla="*/ 3406998 h 3650838"/>
                <a:gd name="connsiteX5" fmla="*/ 3043329 w 3651981"/>
                <a:gd name="connsiteY5" fmla="*/ 3406998 h 3650838"/>
                <a:gd name="connsiteX6" fmla="*/ 2982365 w 3651981"/>
                <a:gd name="connsiteY6" fmla="*/ 3347086 h 3650838"/>
                <a:gd name="connsiteX7" fmla="*/ 2982365 w 3651981"/>
                <a:gd name="connsiteY7" fmla="*/ 3345657 h 3650838"/>
                <a:gd name="connsiteX8" fmla="*/ 3045236 w 3651981"/>
                <a:gd name="connsiteY8" fmla="*/ 3286507 h 3650838"/>
                <a:gd name="connsiteX9" fmla="*/ 3048092 w 3651981"/>
                <a:gd name="connsiteY9" fmla="*/ 3042381 h 3650838"/>
                <a:gd name="connsiteX10" fmla="*/ 3165248 w 3651981"/>
                <a:gd name="connsiteY10" fmla="*/ 3042381 h 3650838"/>
                <a:gd name="connsiteX11" fmla="*/ 3166206 w 3651981"/>
                <a:gd name="connsiteY11" fmla="*/ 3043238 h 3650838"/>
                <a:gd name="connsiteX12" fmla="*/ 3283361 w 3651981"/>
                <a:gd name="connsiteY12" fmla="*/ 3043238 h 3650838"/>
                <a:gd name="connsiteX13" fmla="*/ 3346223 w 3651981"/>
                <a:gd name="connsiteY13" fmla="*/ 3100388 h 3650838"/>
                <a:gd name="connsiteX14" fmla="*/ 3284310 w 3651981"/>
                <a:gd name="connsiteY14" fmla="*/ 3163444 h 3650838"/>
                <a:gd name="connsiteX15" fmla="*/ 3046185 w 3651981"/>
                <a:gd name="connsiteY15" fmla="*/ 3163444 h 3650838"/>
                <a:gd name="connsiteX16" fmla="*/ 2981417 w 3651981"/>
                <a:gd name="connsiteY16" fmla="*/ 3101246 h 3650838"/>
                <a:gd name="connsiteX17" fmla="*/ 3048092 w 3651981"/>
                <a:gd name="connsiteY17" fmla="*/ 3042381 h 3650838"/>
                <a:gd name="connsiteX18" fmla="*/ 2802349 w 3651981"/>
                <a:gd name="connsiteY18" fmla="*/ 2677574 h 3650838"/>
                <a:gd name="connsiteX19" fmla="*/ 2802349 w 3651981"/>
                <a:gd name="connsiteY19" fmla="*/ 3527489 h 3650838"/>
                <a:gd name="connsiteX20" fmla="*/ 3528156 w 3651981"/>
                <a:gd name="connsiteY20" fmla="*/ 3527489 h 3650838"/>
                <a:gd name="connsiteX21" fmla="*/ 3528156 w 3651981"/>
                <a:gd name="connsiteY21" fmla="*/ 2921223 h 3650838"/>
                <a:gd name="connsiteX22" fmla="*/ 3484335 w 3651981"/>
                <a:gd name="connsiteY22" fmla="*/ 2921223 h 3650838"/>
                <a:gd name="connsiteX23" fmla="*/ 3002374 w 3651981"/>
                <a:gd name="connsiteY23" fmla="*/ 2921223 h 3650838"/>
                <a:gd name="connsiteX24" fmla="*/ 2922360 w 3651981"/>
                <a:gd name="connsiteY24" fmla="*/ 2861310 h 3650838"/>
                <a:gd name="connsiteX25" fmla="*/ 3003322 w 3651981"/>
                <a:gd name="connsiteY25" fmla="*/ 2799302 h 3650838"/>
                <a:gd name="connsiteX26" fmla="*/ 3096666 w 3651981"/>
                <a:gd name="connsiteY26" fmla="*/ 2799302 h 3650838"/>
                <a:gd name="connsiteX27" fmla="*/ 3125241 w 3651981"/>
                <a:gd name="connsiteY27" fmla="*/ 2795778 h 3650838"/>
                <a:gd name="connsiteX28" fmla="*/ 3073811 w 3651981"/>
                <a:gd name="connsiteY28" fmla="*/ 2693575 h 3650838"/>
                <a:gd name="connsiteX29" fmla="*/ 3052854 w 3651981"/>
                <a:gd name="connsiteY29" fmla="*/ 2678240 h 3650838"/>
                <a:gd name="connsiteX30" fmla="*/ 2802349 w 3651981"/>
                <a:gd name="connsiteY30" fmla="*/ 2677574 h 3650838"/>
                <a:gd name="connsiteX31" fmla="*/ 122010 w 3651981"/>
                <a:gd name="connsiteY31" fmla="*/ 2388680 h 3650838"/>
                <a:gd name="connsiteX32" fmla="*/ 122010 w 3651981"/>
                <a:gd name="connsiteY32" fmla="*/ 2622233 h 3650838"/>
                <a:gd name="connsiteX33" fmla="*/ 160110 w 3651981"/>
                <a:gd name="connsiteY33" fmla="*/ 2692242 h 3650838"/>
                <a:gd name="connsiteX34" fmla="*/ 276317 w 3651981"/>
                <a:gd name="connsiteY34" fmla="*/ 2744534 h 3650838"/>
                <a:gd name="connsiteX35" fmla="*/ 973549 w 3651981"/>
                <a:gd name="connsiteY35" fmla="*/ 2767585 h 3650838"/>
                <a:gd name="connsiteX36" fmla="*/ 1172616 w 3651981"/>
                <a:gd name="connsiteY36" fmla="*/ 2695575 h 3650838"/>
                <a:gd name="connsiteX37" fmla="*/ 1215478 w 3651981"/>
                <a:gd name="connsiteY37" fmla="*/ 2644426 h 3650838"/>
                <a:gd name="connsiteX38" fmla="*/ 1218343 w 3651981"/>
                <a:gd name="connsiteY38" fmla="*/ 2388966 h 3650838"/>
                <a:gd name="connsiteX39" fmla="*/ 1218343 w 3651981"/>
                <a:gd name="connsiteY39" fmla="*/ 2388776 h 3650838"/>
                <a:gd name="connsiteX40" fmla="*/ 671604 w 3651981"/>
                <a:gd name="connsiteY40" fmla="*/ 2495170 h 3650838"/>
                <a:gd name="connsiteX41" fmla="*/ 122010 w 3651981"/>
                <a:gd name="connsiteY41" fmla="*/ 2388680 h 3650838"/>
                <a:gd name="connsiteX42" fmla="*/ 3049998 w 3651981"/>
                <a:gd name="connsiteY42" fmla="*/ 2009110 h 3650838"/>
                <a:gd name="connsiteX43" fmla="*/ 3281454 w 3651981"/>
                <a:gd name="connsiteY43" fmla="*/ 2009110 h 3650838"/>
                <a:gd name="connsiteX44" fmla="*/ 3346222 w 3651981"/>
                <a:gd name="connsiteY44" fmla="*/ 2069402 h 3650838"/>
                <a:gd name="connsiteX45" fmla="*/ 3281454 w 3651981"/>
                <a:gd name="connsiteY45" fmla="*/ 2130077 h 3650838"/>
                <a:gd name="connsiteX46" fmla="*/ 3163340 w 3651981"/>
                <a:gd name="connsiteY46" fmla="*/ 2130268 h 3650838"/>
                <a:gd name="connsiteX47" fmla="*/ 3049040 w 3651981"/>
                <a:gd name="connsiteY47" fmla="*/ 2130268 h 3650838"/>
                <a:gd name="connsiteX48" fmla="*/ 2982365 w 3651981"/>
                <a:gd name="connsiteY48" fmla="*/ 2067211 h 3650838"/>
                <a:gd name="connsiteX49" fmla="*/ 3049998 w 3651981"/>
                <a:gd name="connsiteY49" fmla="*/ 2009110 h 3650838"/>
                <a:gd name="connsiteX50" fmla="*/ 122968 w 3651981"/>
                <a:gd name="connsiteY50" fmla="*/ 1969580 h 3650838"/>
                <a:gd name="connsiteX51" fmla="*/ 122010 w 3651981"/>
                <a:gd name="connsiteY51" fmla="*/ 2185988 h 3650838"/>
                <a:gd name="connsiteX52" fmla="*/ 171542 w 3651981"/>
                <a:gd name="connsiteY52" fmla="*/ 2271713 h 3650838"/>
                <a:gd name="connsiteX53" fmla="*/ 325849 w 3651981"/>
                <a:gd name="connsiteY53" fmla="*/ 2331244 h 3650838"/>
                <a:gd name="connsiteX54" fmla="*/ 922110 w 3651981"/>
                <a:gd name="connsiteY54" fmla="*/ 2352010 h 3650838"/>
                <a:gd name="connsiteX55" fmla="*/ 1170718 w 3651981"/>
                <a:gd name="connsiteY55" fmla="*/ 2271618 h 3650838"/>
                <a:gd name="connsiteX56" fmla="*/ 1217385 w 3651981"/>
                <a:gd name="connsiteY56" fmla="*/ 2209324 h 3650838"/>
                <a:gd name="connsiteX57" fmla="*/ 1217385 w 3651981"/>
                <a:gd name="connsiteY57" fmla="*/ 1969891 h 3650838"/>
                <a:gd name="connsiteX58" fmla="*/ 1218343 w 3651981"/>
                <a:gd name="connsiteY58" fmla="*/ 1969580 h 3650838"/>
                <a:gd name="connsiteX59" fmla="*/ 1217385 w 3651981"/>
                <a:gd name="connsiteY59" fmla="*/ 1969866 h 3650838"/>
                <a:gd name="connsiteX60" fmla="*/ 1217385 w 3651981"/>
                <a:gd name="connsiteY60" fmla="*/ 1969891 h 3650838"/>
                <a:gd name="connsiteX61" fmla="*/ 1081303 w 3651981"/>
                <a:gd name="connsiteY61" fmla="*/ 2014117 h 3650838"/>
                <a:gd name="connsiteX62" fmla="*/ 122968 w 3651981"/>
                <a:gd name="connsiteY62" fmla="*/ 1969580 h 3650838"/>
                <a:gd name="connsiteX63" fmla="*/ 3163340 w 3651981"/>
                <a:gd name="connsiteY63" fmla="*/ 1764697 h 3650838"/>
                <a:gd name="connsiteX64" fmla="*/ 3277640 w 3651981"/>
                <a:gd name="connsiteY64" fmla="*/ 1764697 h 3650838"/>
                <a:gd name="connsiteX65" fmla="*/ 3346222 w 3651981"/>
                <a:gd name="connsiteY65" fmla="*/ 1825277 h 3650838"/>
                <a:gd name="connsiteX66" fmla="*/ 3278598 w 3651981"/>
                <a:gd name="connsiteY66" fmla="*/ 1886141 h 3650838"/>
                <a:gd name="connsiteX67" fmla="*/ 3049998 w 3651981"/>
                <a:gd name="connsiteY67" fmla="*/ 1886141 h 3650838"/>
                <a:gd name="connsiteX68" fmla="*/ 2982365 w 3651981"/>
                <a:gd name="connsiteY68" fmla="*/ 1823847 h 3650838"/>
                <a:gd name="connsiteX69" fmla="*/ 3049040 w 3651981"/>
                <a:gd name="connsiteY69" fmla="*/ 1764888 h 3650838"/>
                <a:gd name="connsiteX70" fmla="*/ 3163340 w 3651981"/>
                <a:gd name="connsiteY70" fmla="*/ 1764697 h 3650838"/>
                <a:gd name="connsiteX71" fmla="*/ 1219292 w 3651981"/>
                <a:gd name="connsiteY71" fmla="*/ 1536383 h 3650838"/>
                <a:gd name="connsiteX72" fmla="*/ 669697 w 3651981"/>
                <a:gd name="connsiteY72" fmla="*/ 1643635 h 3650838"/>
                <a:gd name="connsiteX73" fmla="*/ 255673 w 3651981"/>
                <a:gd name="connsiteY73" fmla="*/ 1589454 h 3650838"/>
                <a:gd name="connsiteX74" fmla="*/ 122968 w 3651981"/>
                <a:gd name="connsiteY74" fmla="*/ 1536953 h 3650838"/>
                <a:gd name="connsiteX75" fmla="*/ 122968 w 3651981"/>
                <a:gd name="connsiteY75" fmla="*/ 1536574 h 3650838"/>
                <a:gd name="connsiteX76" fmla="*/ 122010 w 3651981"/>
                <a:gd name="connsiteY76" fmla="*/ 1536574 h 3650838"/>
                <a:gd name="connsiteX77" fmla="*/ 122968 w 3651981"/>
                <a:gd name="connsiteY77" fmla="*/ 1536953 h 3650838"/>
                <a:gd name="connsiteX78" fmla="*/ 122968 w 3651981"/>
                <a:gd name="connsiteY78" fmla="*/ 1656744 h 3650838"/>
                <a:gd name="connsiteX79" fmla="*/ 122968 w 3651981"/>
                <a:gd name="connsiteY79" fmla="*/ 1772699 h 3650838"/>
                <a:gd name="connsiteX80" fmla="*/ 155347 w 3651981"/>
                <a:gd name="connsiteY80" fmla="*/ 1834802 h 3650838"/>
                <a:gd name="connsiteX81" fmla="*/ 318230 w 3651981"/>
                <a:gd name="connsiteY81" fmla="*/ 1903001 h 3650838"/>
                <a:gd name="connsiteX82" fmla="*/ 935449 w 3651981"/>
                <a:gd name="connsiteY82" fmla="*/ 1922718 h 3650838"/>
                <a:gd name="connsiteX83" fmla="*/ 1169760 w 3651981"/>
                <a:gd name="connsiteY83" fmla="*/ 1845755 h 3650838"/>
                <a:gd name="connsiteX84" fmla="*/ 1219292 w 3651981"/>
                <a:gd name="connsiteY84" fmla="*/ 1763460 h 3650838"/>
                <a:gd name="connsiteX85" fmla="*/ 1219292 w 3651981"/>
                <a:gd name="connsiteY85" fmla="*/ 1631633 h 3650838"/>
                <a:gd name="connsiteX86" fmla="*/ 2802349 w 3651981"/>
                <a:gd name="connsiteY86" fmla="*/ 1399319 h 3650838"/>
                <a:gd name="connsiteX87" fmla="*/ 2802349 w 3651981"/>
                <a:gd name="connsiteY87" fmla="*/ 2249139 h 3650838"/>
                <a:gd name="connsiteX88" fmla="*/ 3527197 w 3651981"/>
                <a:gd name="connsiteY88" fmla="*/ 2249139 h 3650838"/>
                <a:gd name="connsiteX89" fmla="*/ 3527197 w 3651981"/>
                <a:gd name="connsiteY89" fmla="*/ 1642586 h 3650838"/>
                <a:gd name="connsiteX90" fmla="*/ 3016661 w 3651981"/>
                <a:gd name="connsiteY90" fmla="*/ 1642586 h 3650838"/>
                <a:gd name="connsiteX91" fmla="*/ 2988086 w 3651981"/>
                <a:gd name="connsiteY91" fmla="*/ 1642586 h 3650838"/>
                <a:gd name="connsiteX92" fmla="*/ 2922360 w 3651981"/>
                <a:gd name="connsiteY92" fmla="*/ 1583436 h 3650838"/>
                <a:gd name="connsiteX93" fmla="*/ 2989035 w 3651981"/>
                <a:gd name="connsiteY93" fmla="*/ 1521237 h 3650838"/>
                <a:gd name="connsiteX94" fmla="*/ 3126199 w 3651981"/>
                <a:gd name="connsiteY94" fmla="*/ 1521237 h 3650838"/>
                <a:gd name="connsiteX95" fmla="*/ 3069997 w 3651981"/>
                <a:gd name="connsiteY95" fmla="*/ 1409509 h 3650838"/>
                <a:gd name="connsiteX96" fmla="*/ 3052854 w 3651981"/>
                <a:gd name="connsiteY96" fmla="*/ 1399984 h 3650838"/>
                <a:gd name="connsiteX97" fmla="*/ 2802349 w 3651981"/>
                <a:gd name="connsiteY97" fmla="*/ 1399319 h 3650838"/>
                <a:gd name="connsiteX98" fmla="*/ 122010 w 3651981"/>
                <a:gd name="connsiteY98" fmla="*/ 1116807 h 3650838"/>
                <a:gd name="connsiteX99" fmla="*/ 122968 w 3651981"/>
                <a:gd name="connsiteY99" fmla="*/ 1117122 h 3650838"/>
                <a:gd name="connsiteX100" fmla="*/ 122968 w 3651981"/>
                <a:gd name="connsiteY100" fmla="*/ 1346169 h 3650838"/>
                <a:gd name="connsiteX101" fmla="*/ 157254 w 3651981"/>
                <a:gd name="connsiteY101" fmla="*/ 1410940 h 3650838"/>
                <a:gd name="connsiteX102" fmla="*/ 282986 w 3651981"/>
                <a:gd name="connsiteY102" fmla="*/ 1468090 h 3650838"/>
                <a:gd name="connsiteX103" fmla="*/ 951643 w 3651981"/>
                <a:gd name="connsiteY103" fmla="*/ 1493902 h 3650838"/>
                <a:gd name="connsiteX104" fmla="*/ 1171667 w 3651981"/>
                <a:gd name="connsiteY104" fmla="*/ 1418179 h 3650838"/>
                <a:gd name="connsiteX105" fmla="*/ 1215478 w 3651981"/>
                <a:gd name="connsiteY105" fmla="*/ 1363601 h 3650838"/>
                <a:gd name="connsiteX106" fmla="*/ 1217385 w 3651981"/>
                <a:gd name="connsiteY106" fmla="*/ 1118332 h 3650838"/>
                <a:gd name="connsiteX107" fmla="*/ 259089 w 3651981"/>
                <a:gd name="connsiteY107" fmla="*/ 1161894 h 3650838"/>
                <a:gd name="connsiteX108" fmla="*/ 122968 w 3651981"/>
                <a:gd name="connsiteY108" fmla="*/ 1117122 h 3650838"/>
                <a:gd name="connsiteX109" fmla="*/ 122968 w 3651981"/>
                <a:gd name="connsiteY109" fmla="*/ 1116807 h 3650838"/>
                <a:gd name="connsiteX110" fmla="*/ 649412 w 3651981"/>
                <a:gd name="connsiteY110" fmla="*/ 791392 h 3650838"/>
                <a:gd name="connsiteX111" fmla="*/ 245835 w 3651981"/>
                <a:gd name="connsiteY111" fmla="*/ 856490 h 3650838"/>
                <a:gd name="connsiteX112" fmla="*/ 140111 w 3651981"/>
                <a:gd name="connsiteY112" fmla="*/ 913640 h 3650838"/>
                <a:gd name="connsiteX113" fmla="*/ 140111 w 3651981"/>
                <a:gd name="connsiteY113" fmla="*/ 969646 h 3650838"/>
                <a:gd name="connsiteX114" fmla="*/ 241072 w 3651981"/>
                <a:gd name="connsiteY114" fmla="*/ 1026796 h 3650838"/>
                <a:gd name="connsiteX115" fmla="*/ 670655 w 3651981"/>
                <a:gd name="connsiteY115" fmla="*/ 1092994 h 3650838"/>
                <a:gd name="connsiteX116" fmla="*/ 671604 w 3651981"/>
                <a:gd name="connsiteY116" fmla="*/ 1103473 h 3650838"/>
                <a:gd name="connsiteX117" fmla="*/ 1011649 w 3651981"/>
                <a:gd name="connsiteY117" fmla="*/ 1053371 h 3650838"/>
                <a:gd name="connsiteX118" fmla="*/ 1189768 w 3651981"/>
                <a:gd name="connsiteY118" fmla="*/ 978885 h 3650838"/>
                <a:gd name="connsiteX119" fmla="*/ 1189768 w 3651981"/>
                <a:gd name="connsiteY119" fmla="*/ 906019 h 3650838"/>
                <a:gd name="connsiteX120" fmla="*/ 1096416 w 3651981"/>
                <a:gd name="connsiteY120" fmla="*/ 856869 h 3650838"/>
                <a:gd name="connsiteX121" fmla="*/ 786853 w 3651981"/>
                <a:gd name="connsiteY121" fmla="*/ 795719 h 3650838"/>
                <a:gd name="connsiteX122" fmla="*/ 649412 w 3651981"/>
                <a:gd name="connsiteY122" fmla="*/ 791392 h 3650838"/>
                <a:gd name="connsiteX123" fmla="*/ 3046185 w 3651981"/>
                <a:gd name="connsiteY123" fmla="*/ 730853 h 3650838"/>
                <a:gd name="connsiteX124" fmla="*/ 3281454 w 3651981"/>
                <a:gd name="connsiteY124" fmla="*/ 730853 h 3650838"/>
                <a:gd name="connsiteX125" fmla="*/ 3346222 w 3651981"/>
                <a:gd name="connsiteY125" fmla="*/ 792291 h 3650838"/>
                <a:gd name="connsiteX126" fmla="*/ 3280505 w 3651981"/>
                <a:gd name="connsiteY126" fmla="*/ 852011 h 3650838"/>
                <a:gd name="connsiteX127" fmla="*/ 3166205 w 3651981"/>
                <a:gd name="connsiteY127" fmla="*/ 852011 h 3650838"/>
                <a:gd name="connsiteX128" fmla="*/ 3166205 w 3651981"/>
                <a:gd name="connsiteY128" fmla="*/ 851823 h 3650838"/>
                <a:gd name="connsiteX129" fmla="*/ 3049040 w 3651981"/>
                <a:gd name="connsiteY129" fmla="*/ 851823 h 3650838"/>
                <a:gd name="connsiteX130" fmla="*/ 2982365 w 3651981"/>
                <a:gd name="connsiteY130" fmla="*/ 792575 h 3650838"/>
                <a:gd name="connsiteX131" fmla="*/ 3046185 w 3651981"/>
                <a:gd name="connsiteY131" fmla="*/ 730853 h 3650838"/>
                <a:gd name="connsiteX132" fmla="*/ 702085 w 3651981"/>
                <a:gd name="connsiteY132" fmla="*/ 668442 h 3650838"/>
                <a:gd name="connsiteX133" fmla="*/ 1094518 w 3651981"/>
                <a:gd name="connsiteY133" fmla="*/ 729330 h 3650838"/>
                <a:gd name="connsiteX134" fmla="*/ 1271679 w 3651981"/>
                <a:gd name="connsiteY134" fmla="*/ 818199 h 3650838"/>
                <a:gd name="connsiteX135" fmla="*/ 1341210 w 3651981"/>
                <a:gd name="connsiteY135" fmla="*/ 969550 h 3650838"/>
                <a:gd name="connsiteX136" fmla="*/ 1341210 w 3651981"/>
                <a:gd name="connsiteY136" fmla="*/ 1782224 h 3650838"/>
                <a:gd name="connsiteX137" fmla="*/ 1340261 w 3651981"/>
                <a:gd name="connsiteY137" fmla="*/ 2641188 h 3650838"/>
                <a:gd name="connsiteX138" fmla="*/ 1262154 w 3651981"/>
                <a:gd name="connsiteY138" fmla="*/ 2781968 h 3650838"/>
                <a:gd name="connsiteX139" fmla="*/ 983074 w 3651981"/>
                <a:gd name="connsiteY139" fmla="*/ 2890838 h 3650838"/>
                <a:gd name="connsiteX140" fmla="*/ 219167 w 3651981"/>
                <a:gd name="connsiteY140" fmla="*/ 2851786 h 3650838"/>
                <a:gd name="connsiteX141" fmla="*/ 62004 w 3651981"/>
                <a:gd name="connsiteY141" fmla="*/ 2765299 h 3650838"/>
                <a:gd name="connsiteX142" fmla="*/ 1040 w 3651981"/>
                <a:gd name="connsiteY142" fmla="*/ 2631282 h 3650838"/>
                <a:gd name="connsiteX143" fmla="*/ 1040 w 3651981"/>
                <a:gd name="connsiteY143" fmla="*/ 1793558 h 3650838"/>
                <a:gd name="connsiteX144" fmla="*/ 92 w 3651981"/>
                <a:gd name="connsiteY144" fmla="*/ 963074 h 3650838"/>
                <a:gd name="connsiteX145" fmla="*/ 73436 w 3651981"/>
                <a:gd name="connsiteY145" fmla="*/ 812674 h 3650838"/>
                <a:gd name="connsiteX146" fmla="*/ 306799 w 3651981"/>
                <a:gd name="connsiteY146" fmla="*/ 711138 h 3650838"/>
                <a:gd name="connsiteX147" fmla="*/ 702085 w 3651981"/>
                <a:gd name="connsiteY147" fmla="*/ 668442 h 3650838"/>
                <a:gd name="connsiteX148" fmla="*/ 3040474 w 3651981"/>
                <a:gd name="connsiteY148" fmla="*/ 487396 h 3650838"/>
                <a:gd name="connsiteX149" fmla="*/ 3042380 w 3651981"/>
                <a:gd name="connsiteY149" fmla="*/ 487396 h 3650838"/>
                <a:gd name="connsiteX150" fmla="*/ 3287165 w 3651981"/>
                <a:gd name="connsiteY150" fmla="*/ 487396 h 3650838"/>
                <a:gd name="connsiteX151" fmla="*/ 3346222 w 3651981"/>
                <a:gd name="connsiteY151" fmla="*/ 544451 h 3650838"/>
                <a:gd name="connsiteX152" fmla="*/ 3346222 w 3651981"/>
                <a:gd name="connsiteY152" fmla="*/ 549878 h 3650838"/>
                <a:gd name="connsiteX153" fmla="*/ 3283361 w 3651981"/>
                <a:gd name="connsiteY153" fmla="*/ 607696 h 3650838"/>
                <a:gd name="connsiteX154" fmla="*/ 3162392 w 3651981"/>
                <a:gd name="connsiteY154" fmla="*/ 607791 h 3650838"/>
                <a:gd name="connsiteX155" fmla="*/ 3045236 w 3651981"/>
                <a:gd name="connsiteY155" fmla="*/ 607791 h 3650838"/>
                <a:gd name="connsiteX156" fmla="*/ 2982365 w 3651981"/>
                <a:gd name="connsiteY156" fmla="*/ 549404 h 3650838"/>
                <a:gd name="connsiteX157" fmla="*/ 3040474 w 3651981"/>
                <a:gd name="connsiteY157" fmla="*/ 487396 h 3650838"/>
                <a:gd name="connsiteX158" fmla="*/ 2801391 w 3651981"/>
                <a:gd name="connsiteY158" fmla="*/ 122016 h 3650838"/>
                <a:gd name="connsiteX159" fmla="*/ 2801391 w 3651981"/>
                <a:gd name="connsiteY159" fmla="*/ 972027 h 3650838"/>
                <a:gd name="connsiteX160" fmla="*/ 3527197 w 3651981"/>
                <a:gd name="connsiteY160" fmla="*/ 972027 h 3650838"/>
                <a:gd name="connsiteX161" fmla="*/ 3527197 w 3651981"/>
                <a:gd name="connsiteY161" fmla="*/ 364903 h 3650838"/>
                <a:gd name="connsiteX162" fmla="*/ 3485293 w 3651981"/>
                <a:gd name="connsiteY162" fmla="*/ 364903 h 3650838"/>
                <a:gd name="connsiteX163" fmla="*/ 2993797 w 3651981"/>
                <a:gd name="connsiteY163" fmla="*/ 364903 h 3650838"/>
                <a:gd name="connsiteX164" fmla="*/ 2922360 w 3651981"/>
                <a:gd name="connsiteY164" fmla="*/ 304514 h 3650838"/>
                <a:gd name="connsiteX165" fmla="*/ 2993797 w 3651981"/>
                <a:gd name="connsiteY165" fmla="*/ 243555 h 3650838"/>
                <a:gd name="connsiteX166" fmla="*/ 3126199 w 3651981"/>
                <a:gd name="connsiteY166" fmla="*/ 243555 h 3650838"/>
                <a:gd name="connsiteX167" fmla="*/ 3071904 w 3651981"/>
                <a:gd name="connsiteY167" fmla="*/ 134780 h 3650838"/>
                <a:gd name="connsiteX168" fmla="*/ 3042381 w 3651981"/>
                <a:gd name="connsiteY168" fmla="*/ 122588 h 3650838"/>
                <a:gd name="connsiteX169" fmla="*/ 2889022 w 3651981"/>
                <a:gd name="connsiteY169" fmla="*/ 122016 h 3650838"/>
                <a:gd name="connsiteX170" fmla="*/ 3088099 w 3651981"/>
                <a:gd name="connsiteY170" fmla="*/ 0 h 3650838"/>
                <a:gd name="connsiteX171" fmla="*/ 3164299 w 3651981"/>
                <a:gd name="connsiteY171" fmla="*/ 46388 h 3650838"/>
                <a:gd name="connsiteX172" fmla="*/ 3250024 w 3651981"/>
                <a:gd name="connsiteY172" fmla="*/ 218693 h 3650838"/>
                <a:gd name="connsiteX173" fmla="*/ 3290031 w 3651981"/>
                <a:gd name="connsiteY173" fmla="*/ 243936 h 3650838"/>
                <a:gd name="connsiteX174" fmla="*/ 3568153 w 3651981"/>
                <a:gd name="connsiteY174" fmla="*/ 242887 h 3650838"/>
                <a:gd name="connsiteX175" fmla="*/ 3651023 w 3651981"/>
                <a:gd name="connsiteY175" fmla="*/ 285654 h 3650838"/>
                <a:gd name="connsiteX176" fmla="*/ 3651023 w 3651981"/>
                <a:gd name="connsiteY176" fmla="*/ 1055466 h 3650838"/>
                <a:gd name="connsiteX177" fmla="*/ 3573874 w 3651981"/>
                <a:gd name="connsiteY177" fmla="*/ 1096138 h 3650838"/>
                <a:gd name="connsiteX178" fmla="*/ 2754724 w 3651981"/>
                <a:gd name="connsiteY178" fmla="*/ 1095661 h 3650838"/>
                <a:gd name="connsiteX179" fmla="*/ 2678524 w 3651981"/>
                <a:gd name="connsiteY179" fmla="*/ 1017270 h 3650838"/>
                <a:gd name="connsiteX180" fmla="*/ 2678524 w 3651981"/>
                <a:gd name="connsiteY180" fmla="*/ 710947 h 3650838"/>
                <a:gd name="connsiteX181" fmla="*/ 2676617 w 3651981"/>
                <a:gd name="connsiteY181" fmla="*/ 669894 h 3650838"/>
                <a:gd name="connsiteX182" fmla="*/ 1968911 w 3651981"/>
                <a:gd name="connsiteY182" fmla="*/ 669894 h 3650838"/>
                <a:gd name="connsiteX183" fmla="*/ 1826985 w 3651981"/>
                <a:gd name="connsiteY183" fmla="*/ 811150 h 3650838"/>
                <a:gd name="connsiteX184" fmla="*/ 1826985 w 3651981"/>
                <a:gd name="connsiteY184" fmla="*/ 1787368 h 3650838"/>
                <a:gd name="connsiteX185" fmla="*/ 1826985 w 3651981"/>
                <a:gd name="connsiteY185" fmla="*/ 1823086 h 3650838"/>
                <a:gd name="connsiteX186" fmla="*/ 2678524 w 3651981"/>
                <a:gd name="connsiteY186" fmla="*/ 1823086 h 3650838"/>
                <a:gd name="connsiteX187" fmla="*/ 2678524 w 3651981"/>
                <a:gd name="connsiteY187" fmla="*/ 1778317 h 3650838"/>
                <a:gd name="connsiteX188" fmla="*/ 2678524 w 3651981"/>
                <a:gd name="connsiteY188" fmla="*/ 1354359 h 3650838"/>
                <a:gd name="connsiteX189" fmla="*/ 2752817 w 3651981"/>
                <a:gd name="connsiteY189" fmla="*/ 1277494 h 3650838"/>
                <a:gd name="connsiteX190" fmla="*/ 3091903 w 3651981"/>
                <a:gd name="connsiteY190" fmla="*/ 1277494 h 3650838"/>
                <a:gd name="connsiteX191" fmla="*/ 3164299 w 3651981"/>
                <a:gd name="connsiteY191" fmla="*/ 1323310 h 3650838"/>
                <a:gd name="connsiteX192" fmla="*/ 3239541 w 3651981"/>
                <a:gd name="connsiteY192" fmla="*/ 1476566 h 3650838"/>
                <a:gd name="connsiteX193" fmla="*/ 3311936 w 3651981"/>
                <a:gd name="connsiteY193" fmla="*/ 1522095 h 3650838"/>
                <a:gd name="connsiteX194" fmla="*/ 3564349 w 3651981"/>
                <a:gd name="connsiteY194" fmla="*/ 1520477 h 3650838"/>
                <a:gd name="connsiteX195" fmla="*/ 3651981 w 3651981"/>
                <a:gd name="connsiteY195" fmla="*/ 1562005 h 3650838"/>
                <a:gd name="connsiteX196" fmla="*/ 3651981 w 3651981"/>
                <a:gd name="connsiteY196" fmla="*/ 2331816 h 3650838"/>
                <a:gd name="connsiteX197" fmla="*/ 3571967 w 3651981"/>
                <a:gd name="connsiteY197" fmla="*/ 2374202 h 3650838"/>
                <a:gd name="connsiteX198" fmla="*/ 2755672 w 3651981"/>
                <a:gd name="connsiteY198" fmla="*/ 2373629 h 3650838"/>
                <a:gd name="connsiteX199" fmla="*/ 2678524 w 3651981"/>
                <a:gd name="connsiteY199" fmla="*/ 2295620 h 3650838"/>
                <a:gd name="connsiteX200" fmla="*/ 2678524 w 3651981"/>
                <a:gd name="connsiteY200" fmla="*/ 2088928 h 3650838"/>
                <a:gd name="connsiteX201" fmla="*/ 2678524 w 3651981"/>
                <a:gd name="connsiteY201" fmla="*/ 1949767 h 3650838"/>
                <a:gd name="connsiteX202" fmla="*/ 1826985 w 3651981"/>
                <a:gd name="connsiteY202" fmla="*/ 1949767 h 3650838"/>
                <a:gd name="connsiteX203" fmla="*/ 1826985 w 3651981"/>
                <a:gd name="connsiteY203" fmla="*/ 1984249 h 3650838"/>
                <a:gd name="connsiteX204" fmla="*/ 1826985 w 3651981"/>
                <a:gd name="connsiteY204" fmla="*/ 2964562 h 3650838"/>
                <a:gd name="connsiteX205" fmla="*/ 1965097 w 3651981"/>
                <a:gd name="connsiteY205" fmla="*/ 3102675 h 3650838"/>
                <a:gd name="connsiteX206" fmla="*/ 2642331 w 3651981"/>
                <a:gd name="connsiteY206" fmla="*/ 3102675 h 3650838"/>
                <a:gd name="connsiteX207" fmla="*/ 2678524 w 3651981"/>
                <a:gd name="connsiteY207" fmla="*/ 3102675 h 3650838"/>
                <a:gd name="connsiteX208" fmla="*/ 2678524 w 3651981"/>
                <a:gd name="connsiteY208" fmla="*/ 3054382 h 3650838"/>
                <a:gd name="connsiteX209" fmla="*/ 2678524 w 3651981"/>
                <a:gd name="connsiteY209" fmla="*/ 2633758 h 3650838"/>
                <a:gd name="connsiteX210" fmla="*/ 2754724 w 3651981"/>
                <a:gd name="connsiteY210" fmla="*/ 2555272 h 3650838"/>
                <a:gd name="connsiteX211" fmla="*/ 3090006 w 3651981"/>
                <a:gd name="connsiteY211" fmla="*/ 2555272 h 3650838"/>
                <a:gd name="connsiteX212" fmla="*/ 3165247 w 3651981"/>
                <a:gd name="connsiteY212" fmla="*/ 2602897 h 3650838"/>
                <a:gd name="connsiteX213" fmla="*/ 3242406 w 3651981"/>
                <a:gd name="connsiteY213" fmla="*/ 2759393 h 3650838"/>
                <a:gd name="connsiteX214" fmla="*/ 3310029 w 3651981"/>
                <a:gd name="connsiteY214" fmla="*/ 2800160 h 3650838"/>
                <a:gd name="connsiteX215" fmla="*/ 3567204 w 3651981"/>
                <a:gd name="connsiteY215" fmla="*/ 2798731 h 3650838"/>
                <a:gd name="connsiteX216" fmla="*/ 3651981 w 3651981"/>
                <a:gd name="connsiteY216" fmla="*/ 2838070 h 3650838"/>
                <a:gd name="connsiteX217" fmla="*/ 3651981 w 3651981"/>
                <a:gd name="connsiteY217" fmla="*/ 3650838 h 3650838"/>
                <a:gd name="connsiteX218" fmla="*/ 2717572 w 3651981"/>
                <a:gd name="connsiteY218" fmla="*/ 3650838 h 3650838"/>
                <a:gd name="connsiteX219" fmla="*/ 2677566 w 3651981"/>
                <a:gd name="connsiteY219" fmla="*/ 3566351 h 3650838"/>
                <a:gd name="connsiteX220" fmla="*/ 2677566 w 3651981"/>
                <a:gd name="connsiteY220" fmla="*/ 3266981 h 3650838"/>
                <a:gd name="connsiteX221" fmla="*/ 2677566 w 3651981"/>
                <a:gd name="connsiteY221" fmla="*/ 3224403 h 3650838"/>
                <a:gd name="connsiteX222" fmla="*/ 2631847 w 3651981"/>
                <a:gd name="connsiteY222" fmla="*/ 3224403 h 3650838"/>
                <a:gd name="connsiteX223" fmla="*/ 1968911 w 3651981"/>
                <a:gd name="connsiteY223" fmla="*/ 3224403 h 3650838"/>
                <a:gd name="connsiteX224" fmla="*/ 1705067 w 3651981"/>
                <a:gd name="connsiteY224" fmla="*/ 2960561 h 3650838"/>
                <a:gd name="connsiteX225" fmla="*/ 1705067 w 3651981"/>
                <a:gd name="connsiteY225" fmla="*/ 1994632 h 3650838"/>
                <a:gd name="connsiteX226" fmla="*/ 1705067 w 3651981"/>
                <a:gd name="connsiteY226" fmla="*/ 1947007 h 3650838"/>
                <a:gd name="connsiteX227" fmla="*/ 1593622 w 3651981"/>
                <a:gd name="connsiteY227" fmla="*/ 1947007 h 3650838"/>
                <a:gd name="connsiteX228" fmla="*/ 1522185 w 3651981"/>
                <a:gd name="connsiteY228" fmla="*/ 1885285 h 3650838"/>
                <a:gd name="connsiteX229" fmla="*/ 1592674 w 3651981"/>
                <a:gd name="connsiteY229" fmla="*/ 1825754 h 3650838"/>
                <a:gd name="connsiteX230" fmla="*/ 1705067 w 3651981"/>
                <a:gd name="connsiteY230" fmla="*/ 1825754 h 3650838"/>
                <a:gd name="connsiteX231" fmla="*/ 1705067 w 3651981"/>
                <a:gd name="connsiteY231" fmla="*/ 1783365 h 3650838"/>
                <a:gd name="connsiteX232" fmla="*/ 1703160 w 3651981"/>
                <a:gd name="connsiteY232" fmla="*/ 813911 h 3650838"/>
                <a:gd name="connsiteX233" fmla="*/ 1970818 w 3651981"/>
                <a:gd name="connsiteY233" fmla="*/ 547211 h 3650838"/>
                <a:gd name="connsiteX234" fmla="*/ 2633754 w 3651981"/>
                <a:gd name="connsiteY234" fmla="*/ 548641 h 3650838"/>
                <a:gd name="connsiteX235" fmla="*/ 2675668 w 3651981"/>
                <a:gd name="connsiteY235" fmla="*/ 548641 h 3650838"/>
                <a:gd name="connsiteX236" fmla="*/ 2677566 w 3651981"/>
                <a:gd name="connsiteY236" fmla="*/ 504064 h 3650838"/>
                <a:gd name="connsiteX237" fmla="*/ 2677566 w 3651981"/>
                <a:gd name="connsiteY237" fmla="*/ 83439 h 3650838"/>
                <a:gd name="connsiteX238" fmla="*/ 2760435 w 3651981"/>
                <a:gd name="connsiteY238" fmla="*/ 477 h 3650838"/>
                <a:gd name="connsiteX239" fmla="*/ 3088099 w 3651981"/>
                <a:gd name="connsiteY239" fmla="*/ 0 h 365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3651981" h="3650838">
                  <a:moveTo>
                    <a:pt x="3045236" y="3286507"/>
                  </a:moveTo>
                  <a:cubicBezTo>
                    <a:pt x="3085242" y="3285650"/>
                    <a:pt x="3125240" y="3286507"/>
                    <a:pt x="3165247" y="3286507"/>
                  </a:cubicBezTo>
                  <a:cubicBezTo>
                    <a:pt x="3204305" y="3286507"/>
                    <a:pt x="3243354" y="3285745"/>
                    <a:pt x="3282403" y="3286507"/>
                  </a:cubicBezTo>
                  <a:cubicBezTo>
                    <a:pt x="3321461" y="3287269"/>
                    <a:pt x="3344315" y="3309272"/>
                    <a:pt x="3346222" y="3343657"/>
                  </a:cubicBezTo>
                  <a:cubicBezTo>
                    <a:pt x="3347180" y="3378042"/>
                    <a:pt x="3323367" y="3406332"/>
                    <a:pt x="3284309" y="3406998"/>
                  </a:cubicBezTo>
                  <a:cubicBezTo>
                    <a:pt x="3204305" y="3408236"/>
                    <a:pt x="3123342" y="3408332"/>
                    <a:pt x="3043329" y="3406998"/>
                  </a:cubicBezTo>
                  <a:cubicBezTo>
                    <a:pt x="3009991" y="3407284"/>
                    <a:pt x="2982365" y="3380423"/>
                    <a:pt x="2982365" y="3347086"/>
                  </a:cubicBezTo>
                  <a:cubicBezTo>
                    <a:pt x="2982365" y="3346610"/>
                    <a:pt x="2982365" y="3346133"/>
                    <a:pt x="2982365" y="3345657"/>
                  </a:cubicBezTo>
                  <a:cubicBezTo>
                    <a:pt x="2982365" y="3312510"/>
                    <a:pt x="3008084" y="3287459"/>
                    <a:pt x="3045236" y="3286507"/>
                  </a:cubicBezTo>
                  <a:close/>
                  <a:moveTo>
                    <a:pt x="3048092" y="3042381"/>
                  </a:moveTo>
                  <a:lnTo>
                    <a:pt x="3165248" y="3042381"/>
                  </a:lnTo>
                  <a:lnTo>
                    <a:pt x="3166206" y="3043238"/>
                  </a:lnTo>
                  <a:cubicBezTo>
                    <a:pt x="3205255" y="3043238"/>
                    <a:pt x="3244303" y="3042381"/>
                    <a:pt x="3283361" y="3043238"/>
                  </a:cubicBezTo>
                  <a:cubicBezTo>
                    <a:pt x="3322410" y="3044096"/>
                    <a:pt x="3345274" y="3066479"/>
                    <a:pt x="3346223" y="3100388"/>
                  </a:cubicBezTo>
                  <a:cubicBezTo>
                    <a:pt x="3347181" y="3134297"/>
                    <a:pt x="3323368" y="3162682"/>
                    <a:pt x="3284310" y="3163444"/>
                  </a:cubicBezTo>
                  <a:cubicBezTo>
                    <a:pt x="3204306" y="3164968"/>
                    <a:pt x="3125241" y="3164968"/>
                    <a:pt x="3046185" y="3163444"/>
                  </a:cubicBezTo>
                  <a:cubicBezTo>
                    <a:pt x="3007136" y="3162777"/>
                    <a:pt x="2981417" y="3134869"/>
                    <a:pt x="2981417" y="3101246"/>
                  </a:cubicBezTo>
                  <a:cubicBezTo>
                    <a:pt x="2982366" y="3067622"/>
                    <a:pt x="3008085" y="3044096"/>
                    <a:pt x="3048092" y="3042381"/>
                  </a:cubicBezTo>
                  <a:close/>
                  <a:moveTo>
                    <a:pt x="2802349" y="2677574"/>
                  </a:moveTo>
                  <a:lnTo>
                    <a:pt x="2802349" y="3527489"/>
                  </a:lnTo>
                  <a:lnTo>
                    <a:pt x="3528156" y="3527489"/>
                  </a:lnTo>
                  <a:lnTo>
                    <a:pt x="3528156" y="2921223"/>
                  </a:lnTo>
                  <a:lnTo>
                    <a:pt x="3484335" y="2921223"/>
                  </a:lnTo>
                  <a:cubicBezTo>
                    <a:pt x="3323368" y="2921223"/>
                    <a:pt x="3163341" y="2921223"/>
                    <a:pt x="3002374" y="2921223"/>
                  </a:cubicBezTo>
                  <a:cubicBezTo>
                    <a:pt x="2949986" y="2921223"/>
                    <a:pt x="2923318" y="2900553"/>
                    <a:pt x="2922360" y="2861310"/>
                  </a:cubicBezTo>
                  <a:cubicBezTo>
                    <a:pt x="2921411" y="2822067"/>
                    <a:pt x="2949028" y="2799684"/>
                    <a:pt x="3003322" y="2799302"/>
                  </a:cubicBezTo>
                  <a:cubicBezTo>
                    <a:pt x="3034753" y="2799302"/>
                    <a:pt x="3065235" y="2799302"/>
                    <a:pt x="3096666" y="2799302"/>
                  </a:cubicBezTo>
                  <a:cubicBezTo>
                    <a:pt x="3106191" y="2798636"/>
                    <a:pt x="3115716" y="2797398"/>
                    <a:pt x="3125241" y="2795778"/>
                  </a:cubicBezTo>
                  <a:cubicBezTo>
                    <a:pt x="3107149" y="2759012"/>
                    <a:pt x="3090954" y="2725865"/>
                    <a:pt x="3073811" y="2693575"/>
                  </a:cubicBezTo>
                  <a:cubicBezTo>
                    <a:pt x="3069049" y="2685670"/>
                    <a:pt x="3061431" y="2680144"/>
                    <a:pt x="3052854" y="2678240"/>
                  </a:cubicBezTo>
                  <a:cubicBezTo>
                    <a:pt x="2969985" y="2677192"/>
                    <a:pt x="2887116" y="2677574"/>
                    <a:pt x="2802349" y="2677574"/>
                  </a:cubicBezTo>
                  <a:close/>
                  <a:moveTo>
                    <a:pt x="122010" y="2388680"/>
                  </a:moveTo>
                  <a:cubicBezTo>
                    <a:pt x="122010" y="2468881"/>
                    <a:pt x="123917" y="2545652"/>
                    <a:pt x="122010" y="2622233"/>
                  </a:cubicBezTo>
                  <a:cubicBezTo>
                    <a:pt x="121061" y="2655285"/>
                    <a:pt x="133442" y="2678336"/>
                    <a:pt x="160110" y="2692242"/>
                  </a:cubicBezTo>
                  <a:cubicBezTo>
                    <a:pt x="197261" y="2713293"/>
                    <a:pt x="235361" y="2730723"/>
                    <a:pt x="276317" y="2744534"/>
                  </a:cubicBezTo>
                  <a:cubicBezTo>
                    <a:pt x="505865" y="2813115"/>
                    <a:pt x="739228" y="2815687"/>
                    <a:pt x="973549" y="2767585"/>
                  </a:cubicBezTo>
                  <a:cubicBezTo>
                    <a:pt x="1042130" y="2753393"/>
                    <a:pt x="1107847" y="2723389"/>
                    <a:pt x="1172616" y="2695575"/>
                  </a:cubicBezTo>
                  <a:cubicBezTo>
                    <a:pt x="1191666" y="2687479"/>
                    <a:pt x="1214529" y="2662715"/>
                    <a:pt x="1215478" y="2644426"/>
                  </a:cubicBezTo>
                  <a:cubicBezTo>
                    <a:pt x="1220241" y="2560893"/>
                    <a:pt x="1218343" y="2476882"/>
                    <a:pt x="1218343" y="2388966"/>
                  </a:cubicBezTo>
                  <a:lnTo>
                    <a:pt x="1218343" y="2388776"/>
                  </a:lnTo>
                  <a:cubicBezTo>
                    <a:pt x="1042130" y="2472882"/>
                    <a:pt x="859249" y="2494980"/>
                    <a:pt x="671604" y="2495170"/>
                  </a:cubicBezTo>
                  <a:cubicBezTo>
                    <a:pt x="483960" y="2495170"/>
                    <a:pt x="299180" y="2473072"/>
                    <a:pt x="122010" y="2388680"/>
                  </a:cubicBezTo>
                  <a:close/>
                  <a:moveTo>
                    <a:pt x="3049998" y="2009110"/>
                  </a:moveTo>
                  <a:cubicBezTo>
                    <a:pt x="3127147" y="2008347"/>
                    <a:pt x="3204305" y="2008347"/>
                    <a:pt x="3281454" y="2009110"/>
                  </a:cubicBezTo>
                  <a:cubicBezTo>
                    <a:pt x="3322409" y="2009680"/>
                    <a:pt x="3346222" y="2033397"/>
                    <a:pt x="3346222" y="2069402"/>
                  </a:cubicBezTo>
                  <a:cubicBezTo>
                    <a:pt x="3346222" y="2105406"/>
                    <a:pt x="3322409" y="2128647"/>
                    <a:pt x="3281454" y="2130077"/>
                  </a:cubicBezTo>
                  <a:cubicBezTo>
                    <a:pt x="3241447" y="2131791"/>
                    <a:pt x="3202398" y="2130268"/>
                    <a:pt x="3163340" y="2130268"/>
                  </a:cubicBezTo>
                  <a:cubicBezTo>
                    <a:pt x="3125240" y="2130268"/>
                    <a:pt x="3087140" y="2131314"/>
                    <a:pt x="3049040" y="2130268"/>
                  </a:cubicBezTo>
                  <a:cubicBezTo>
                    <a:pt x="3008084" y="2128933"/>
                    <a:pt x="2980467" y="2102548"/>
                    <a:pt x="2982365" y="2067211"/>
                  </a:cubicBezTo>
                  <a:cubicBezTo>
                    <a:pt x="2984272" y="2031874"/>
                    <a:pt x="3009042" y="2010061"/>
                    <a:pt x="3049998" y="2009110"/>
                  </a:cubicBezTo>
                  <a:close/>
                  <a:moveTo>
                    <a:pt x="122968" y="1969580"/>
                  </a:moveTo>
                  <a:cubicBezTo>
                    <a:pt x="122968" y="2039781"/>
                    <a:pt x="124865" y="2113027"/>
                    <a:pt x="122010" y="2185988"/>
                  </a:cubicBezTo>
                  <a:cubicBezTo>
                    <a:pt x="120103" y="2227899"/>
                    <a:pt x="136297" y="2256188"/>
                    <a:pt x="171542" y="2271713"/>
                  </a:cubicBezTo>
                  <a:cubicBezTo>
                    <a:pt x="222022" y="2294193"/>
                    <a:pt x="272503" y="2317433"/>
                    <a:pt x="325849" y="2331244"/>
                  </a:cubicBezTo>
                  <a:cubicBezTo>
                    <a:pt x="523018" y="2382204"/>
                    <a:pt x="723043" y="2382395"/>
                    <a:pt x="922110" y="2352010"/>
                  </a:cubicBezTo>
                  <a:cubicBezTo>
                    <a:pt x="1008793" y="2338865"/>
                    <a:pt x="1093560" y="2317147"/>
                    <a:pt x="1170718" y="2271618"/>
                  </a:cubicBezTo>
                  <a:cubicBezTo>
                    <a:pt x="1194530" y="2257425"/>
                    <a:pt x="1217385" y="2241138"/>
                    <a:pt x="1217385" y="2209324"/>
                  </a:cubicBezTo>
                  <a:lnTo>
                    <a:pt x="1217385" y="1969891"/>
                  </a:lnTo>
                  <a:lnTo>
                    <a:pt x="1218343" y="1969580"/>
                  </a:lnTo>
                  <a:lnTo>
                    <a:pt x="1217385" y="1969866"/>
                  </a:lnTo>
                  <a:lnTo>
                    <a:pt x="1217385" y="1969891"/>
                  </a:lnTo>
                  <a:lnTo>
                    <a:pt x="1081303" y="2014117"/>
                  </a:lnTo>
                  <a:cubicBezTo>
                    <a:pt x="761795" y="2103118"/>
                    <a:pt x="443841" y="2087761"/>
                    <a:pt x="122968" y="1969580"/>
                  </a:cubicBezTo>
                  <a:close/>
                  <a:moveTo>
                    <a:pt x="3163340" y="1764697"/>
                  </a:moveTo>
                  <a:cubicBezTo>
                    <a:pt x="3201440" y="1764697"/>
                    <a:pt x="3239540" y="1763841"/>
                    <a:pt x="3277640" y="1764697"/>
                  </a:cubicBezTo>
                  <a:cubicBezTo>
                    <a:pt x="3321461" y="1765841"/>
                    <a:pt x="3346222" y="1788319"/>
                    <a:pt x="3346222" y="1825277"/>
                  </a:cubicBezTo>
                  <a:cubicBezTo>
                    <a:pt x="3346222" y="1862233"/>
                    <a:pt x="3321461" y="1885569"/>
                    <a:pt x="3278598" y="1886141"/>
                  </a:cubicBezTo>
                  <a:cubicBezTo>
                    <a:pt x="3202398" y="1887094"/>
                    <a:pt x="3126198" y="1887094"/>
                    <a:pt x="3049998" y="1886141"/>
                  </a:cubicBezTo>
                  <a:cubicBezTo>
                    <a:pt x="3007136" y="1885474"/>
                    <a:pt x="2980467" y="1859280"/>
                    <a:pt x="2982365" y="1823847"/>
                  </a:cubicBezTo>
                  <a:cubicBezTo>
                    <a:pt x="2983323" y="1788414"/>
                    <a:pt x="3009042" y="1766127"/>
                    <a:pt x="3049040" y="1764888"/>
                  </a:cubicBezTo>
                  <a:cubicBezTo>
                    <a:pt x="3087140" y="1763841"/>
                    <a:pt x="3125240" y="1764697"/>
                    <a:pt x="3163340" y="1764697"/>
                  </a:cubicBezTo>
                  <a:close/>
                  <a:moveTo>
                    <a:pt x="1219292" y="1536383"/>
                  </a:moveTo>
                  <a:cubicBezTo>
                    <a:pt x="1041172" y="1623727"/>
                    <a:pt x="856393" y="1643730"/>
                    <a:pt x="669697" y="1643635"/>
                  </a:cubicBezTo>
                  <a:cubicBezTo>
                    <a:pt x="529682" y="1643564"/>
                    <a:pt x="390735" y="1631598"/>
                    <a:pt x="255673" y="1589454"/>
                  </a:cubicBezTo>
                  <a:lnTo>
                    <a:pt x="122968" y="1536953"/>
                  </a:lnTo>
                  <a:lnTo>
                    <a:pt x="122968" y="1536574"/>
                  </a:lnTo>
                  <a:lnTo>
                    <a:pt x="122010" y="1536574"/>
                  </a:lnTo>
                  <a:lnTo>
                    <a:pt x="122968" y="1536953"/>
                  </a:lnTo>
                  <a:lnTo>
                    <a:pt x="122968" y="1656744"/>
                  </a:lnTo>
                  <a:cubicBezTo>
                    <a:pt x="122968" y="1695856"/>
                    <a:pt x="122968" y="1734266"/>
                    <a:pt x="122968" y="1772699"/>
                  </a:cubicBezTo>
                  <a:cubicBezTo>
                    <a:pt x="122968" y="1800702"/>
                    <a:pt x="131535" y="1823466"/>
                    <a:pt x="155347" y="1834802"/>
                  </a:cubicBezTo>
                  <a:cubicBezTo>
                    <a:pt x="208693" y="1859661"/>
                    <a:pt x="262029" y="1887855"/>
                    <a:pt x="318230" y="1903001"/>
                  </a:cubicBezTo>
                  <a:cubicBezTo>
                    <a:pt x="522060" y="1957579"/>
                    <a:pt x="728754" y="1960818"/>
                    <a:pt x="935449" y="1922718"/>
                  </a:cubicBezTo>
                  <a:cubicBezTo>
                    <a:pt x="1015453" y="1907954"/>
                    <a:pt x="1092611" y="1874426"/>
                    <a:pt x="1169760" y="1845755"/>
                  </a:cubicBezTo>
                  <a:cubicBezTo>
                    <a:pt x="1204055" y="1832802"/>
                    <a:pt x="1221199" y="1803179"/>
                    <a:pt x="1219292" y="1763460"/>
                  </a:cubicBezTo>
                  <a:cubicBezTo>
                    <a:pt x="1217385" y="1719549"/>
                    <a:pt x="1219292" y="1675545"/>
                    <a:pt x="1219292" y="1631633"/>
                  </a:cubicBezTo>
                  <a:close/>
                  <a:moveTo>
                    <a:pt x="2802349" y="1399319"/>
                  </a:moveTo>
                  <a:lnTo>
                    <a:pt x="2802349" y="2249139"/>
                  </a:lnTo>
                  <a:lnTo>
                    <a:pt x="3527197" y="2249139"/>
                  </a:lnTo>
                  <a:lnTo>
                    <a:pt x="3527197" y="1642586"/>
                  </a:lnTo>
                  <a:lnTo>
                    <a:pt x="3016661" y="1642586"/>
                  </a:lnTo>
                  <a:cubicBezTo>
                    <a:pt x="3007136" y="1642586"/>
                    <a:pt x="2997611" y="1642586"/>
                    <a:pt x="2988086" y="1642586"/>
                  </a:cubicBezTo>
                  <a:cubicBezTo>
                    <a:pt x="2947131" y="1640776"/>
                    <a:pt x="2923318" y="1619250"/>
                    <a:pt x="2922360" y="1583436"/>
                  </a:cubicBezTo>
                  <a:cubicBezTo>
                    <a:pt x="2921411" y="1547622"/>
                    <a:pt x="2947131" y="1522381"/>
                    <a:pt x="2989035" y="1521237"/>
                  </a:cubicBezTo>
                  <a:cubicBezTo>
                    <a:pt x="3030949" y="1520095"/>
                    <a:pt x="3076667" y="1521237"/>
                    <a:pt x="3126199" y="1521237"/>
                  </a:cubicBezTo>
                  <a:cubicBezTo>
                    <a:pt x="3105242" y="1480756"/>
                    <a:pt x="3088099" y="1445037"/>
                    <a:pt x="3069997" y="1409509"/>
                  </a:cubicBezTo>
                  <a:cubicBezTo>
                    <a:pt x="3066193" y="1403891"/>
                    <a:pt x="3059524" y="1400366"/>
                    <a:pt x="3052854" y="1399984"/>
                  </a:cubicBezTo>
                  <a:cubicBezTo>
                    <a:pt x="2969985" y="1399128"/>
                    <a:pt x="2888074" y="1399319"/>
                    <a:pt x="2802349" y="1399319"/>
                  </a:cubicBezTo>
                  <a:close/>
                  <a:moveTo>
                    <a:pt x="122010" y="1116807"/>
                  </a:moveTo>
                  <a:lnTo>
                    <a:pt x="122968" y="1117122"/>
                  </a:lnTo>
                  <a:lnTo>
                    <a:pt x="122968" y="1346169"/>
                  </a:lnTo>
                  <a:cubicBezTo>
                    <a:pt x="122010" y="1375886"/>
                    <a:pt x="133442" y="1398176"/>
                    <a:pt x="157254" y="1410940"/>
                  </a:cubicBezTo>
                  <a:cubicBezTo>
                    <a:pt x="198210" y="1431894"/>
                    <a:pt x="240124" y="1454944"/>
                    <a:pt x="282986" y="1468090"/>
                  </a:cubicBezTo>
                  <a:cubicBezTo>
                    <a:pt x="503968" y="1532479"/>
                    <a:pt x="727805" y="1536765"/>
                    <a:pt x="951643" y="1493902"/>
                  </a:cubicBezTo>
                  <a:cubicBezTo>
                    <a:pt x="1026885" y="1479424"/>
                    <a:pt x="1100229" y="1447514"/>
                    <a:pt x="1171667" y="1418179"/>
                  </a:cubicBezTo>
                  <a:cubicBezTo>
                    <a:pt x="1190717" y="1410272"/>
                    <a:pt x="1213580" y="1383125"/>
                    <a:pt x="1215478" y="1363601"/>
                  </a:cubicBezTo>
                  <a:cubicBezTo>
                    <a:pt x="1220241" y="1281304"/>
                    <a:pt x="1217385" y="1198627"/>
                    <a:pt x="1217385" y="1118332"/>
                  </a:cubicBezTo>
                  <a:cubicBezTo>
                    <a:pt x="897349" y="1236931"/>
                    <a:pt x="578768" y="1252047"/>
                    <a:pt x="259089" y="1161894"/>
                  </a:cubicBezTo>
                  <a:lnTo>
                    <a:pt x="122968" y="1117122"/>
                  </a:lnTo>
                  <a:lnTo>
                    <a:pt x="122968" y="1116807"/>
                  </a:lnTo>
                  <a:close/>
                  <a:moveTo>
                    <a:pt x="649412" y="791392"/>
                  </a:moveTo>
                  <a:cubicBezTo>
                    <a:pt x="512477" y="792035"/>
                    <a:pt x="377283" y="809126"/>
                    <a:pt x="245835" y="856490"/>
                  </a:cubicBezTo>
                  <a:cubicBezTo>
                    <a:pt x="208693" y="871443"/>
                    <a:pt x="173449" y="890683"/>
                    <a:pt x="140111" y="913640"/>
                  </a:cubicBezTo>
                  <a:cubicBezTo>
                    <a:pt x="117247" y="928974"/>
                    <a:pt x="116299" y="953740"/>
                    <a:pt x="140111" y="969646"/>
                  </a:cubicBezTo>
                  <a:cubicBezTo>
                    <a:pt x="170593" y="992505"/>
                    <a:pt x="204879" y="1011746"/>
                    <a:pt x="241072" y="1026796"/>
                  </a:cubicBezTo>
                  <a:cubicBezTo>
                    <a:pt x="379185" y="1079755"/>
                    <a:pt x="523967" y="1093566"/>
                    <a:pt x="670655" y="1092994"/>
                  </a:cubicBezTo>
                  <a:lnTo>
                    <a:pt x="671604" y="1103473"/>
                  </a:lnTo>
                  <a:cubicBezTo>
                    <a:pt x="784955" y="1087471"/>
                    <a:pt x="900204" y="1076993"/>
                    <a:pt x="1011649" y="1053371"/>
                  </a:cubicBezTo>
                  <a:cubicBezTo>
                    <a:pt x="1073561" y="1040225"/>
                    <a:pt x="1133567" y="1009078"/>
                    <a:pt x="1189768" y="978885"/>
                  </a:cubicBezTo>
                  <a:cubicBezTo>
                    <a:pt x="1226910" y="959358"/>
                    <a:pt x="1225003" y="929546"/>
                    <a:pt x="1189768" y="906019"/>
                  </a:cubicBezTo>
                  <a:cubicBezTo>
                    <a:pt x="1161193" y="886111"/>
                    <a:pt x="1128804" y="869633"/>
                    <a:pt x="1096416" y="856869"/>
                  </a:cubicBezTo>
                  <a:cubicBezTo>
                    <a:pt x="996403" y="818769"/>
                    <a:pt x="892586" y="802577"/>
                    <a:pt x="786853" y="795719"/>
                  </a:cubicBezTo>
                  <a:cubicBezTo>
                    <a:pt x="740895" y="792790"/>
                    <a:pt x="695057" y="791177"/>
                    <a:pt x="649412" y="791392"/>
                  </a:cubicBezTo>
                  <a:close/>
                  <a:moveTo>
                    <a:pt x="3046185" y="730853"/>
                  </a:moveTo>
                  <a:cubicBezTo>
                    <a:pt x="3125240" y="729521"/>
                    <a:pt x="3203347" y="729521"/>
                    <a:pt x="3281454" y="730853"/>
                  </a:cubicBezTo>
                  <a:cubicBezTo>
                    <a:pt x="3322410" y="731521"/>
                    <a:pt x="3346222" y="756382"/>
                    <a:pt x="3346222" y="792291"/>
                  </a:cubicBezTo>
                  <a:cubicBezTo>
                    <a:pt x="3345273" y="828198"/>
                    <a:pt x="3321461" y="849441"/>
                    <a:pt x="3280505" y="852011"/>
                  </a:cubicBezTo>
                  <a:lnTo>
                    <a:pt x="3166205" y="852011"/>
                  </a:lnTo>
                  <a:lnTo>
                    <a:pt x="3166205" y="851823"/>
                  </a:lnTo>
                  <a:cubicBezTo>
                    <a:pt x="3127147" y="851823"/>
                    <a:pt x="3088098" y="852678"/>
                    <a:pt x="3049040" y="851823"/>
                  </a:cubicBezTo>
                  <a:cubicBezTo>
                    <a:pt x="3009992" y="850964"/>
                    <a:pt x="2982365" y="826961"/>
                    <a:pt x="2982365" y="792575"/>
                  </a:cubicBezTo>
                  <a:cubicBezTo>
                    <a:pt x="2981417" y="758191"/>
                    <a:pt x="3007136" y="731616"/>
                    <a:pt x="3046185" y="730853"/>
                  </a:cubicBezTo>
                  <a:close/>
                  <a:moveTo>
                    <a:pt x="702085" y="668442"/>
                  </a:moveTo>
                  <a:cubicBezTo>
                    <a:pt x="833529" y="670680"/>
                    <a:pt x="964498" y="690183"/>
                    <a:pt x="1094518" y="729330"/>
                  </a:cubicBezTo>
                  <a:cubicBezTo>
                    <a:pt x="1157379" y="748380"/>
                    <a:pt x="1216436" y="782481"/>
                    <a:pt x="1271679" y="818199"/>
                  </a:cubicBezTo>
                  <a:cubicBezTo>
                    <a:pt x="1323118" y="851727"/>
                    <a:pt x="1341210" y="906210"/>
                    <a:pt x="1341210" y="969550"/>
                  </a:cubicBezTo>
                  <a:cubicBezTo>
                    <a:pt x="1339303" y="1240441"/>
                    <a:pt x="1341210" y="1511334"/>
                    <a:pt x="1341210" y="1782224"/>
                  </a:cubicBezTo>
                  <a:cubicBezTo>
                    <a:pt x="1341210" y="2068546"/>
                    <a:pt x="1341210" y="2354866"/>
                    <a:pt x="1340261" y="2641188"/>
                  </a:cubicBezTo>
                  <a:cubicBezTo>
                    <a:pt x="1340261" y="2702244"/>
                    <a:pt x="1308830" y="2746915"/>
                    <a:pt x="1262154" y="2781968"/>
                  </a:cubicBezTo>
                  <a:cubicBezTo>
                    <a:pt x="1179285" y="2843690"/>
                    <a:pt x="1082128" y="2872646"/>
                    <a:pt x="983074" y="2890838"/>
                  </a:cubicBezTo>
                  <a:cubicBezTo>
                    <a:pt x="725899" y="2937701"/>
                    <a:pt x="469672" y="2936272"/>
                    <a:pt x="219167" y="2851786"/>
                  </a:cubicBezTo>
                  <a:cubicBezTo>
                    <a:pt x="162965" y="2832736"/>
                    <a:pt x="110578" y="2799398"/>
                    <a:pt x="62004" y="2765299"/>
                  </a:cubicBezTo>
                  <a:cubicBezTo>
                    <a:pt x="17235" y="2734724"/>
                    <a:pt x="1040" y="2686527"/>
                    <a:pt x="1040" y="2631282"/>
                  </a:cubicBezTo>
                  <a:cubicBezTo>
                    <a:pt x="1999" y="2352010"/>
                    <a:pt x="1040" y="2072832"/>
                    <a:pt x="1040" y="1793558"/>
                  </a:cubicBezTo>
                  <a:cubicBezTo>
                    <a:pt x="1040" y="1516761"/>
                    <a:pt x="1999" y="1239871"/>
                    <a:pt x="92" y="963074"/>
                  </a:cubicBezTo>
                  <a:cubicBezTo>
                    <a:pt x="-1815" y="903924"/>
                    <a:pt x="25811" y="847630"/>
                    <a:pt x="73436" y="812674"/>
                  </a:cubicBezTo>
                  <a:cubicBezTo>
                    <a:pt x="142018" y="758573"/>
                    <a:pt x="222980" y="729998"/>
                    <a:pt x="306799" y="711138"/>
                  </a:cubicBezTo>
                  <a:cubicBezTo>
                    <a:pt x="438721" y="681230"/>
                    <a:pt x="570641" y="666204"/>
                    <a:pt x="702085" y="668442"/>
                  </a:cubicBezTo>
                  <a:close/>
                  <a:moveTo>
                    <a:pt x="3040474" y="487396"/>
                  </a:moveTo>
                  <a:cubicBezTo>
                    <a:pt x="3041422" y="487396"/>
                    <a:pt x="3041422" y="487396"/>
                    <a:pt x="3042380" y="487396"/>
                  </a:cubicBezTo>
                  <a:cubicBezTo>
                    <a:pt x="3124292" y="485680"/>
                    <a:pt x="3205254" y="485680"/>
                    <a:pt x="3287165" y="487396"/>
                  </a:cubicBezTo>
                  <a:cubicBezTo>
                    <a:pt x="3319554" y="486919"/>
                    <a:pt x="3345274" y="512446"/>
                    <a:pt x="3346222" y="544451"/>
                  </a:cubicBezTo>
                  <a:cubicBezTo>
                    <a:pt x="3346222" y="546260"/>
                    <a:pt x="3346222" y="548069"/>
                    <a:pt x="3346222" y="549878"/>
                  </a:cubicBezTo>
                  <a:cubicBezTo>
                    <a:pt x="3345274" y="584264"/>
                    <a:pt x="3321461" y="607028"/>
                    <a:pt x="3283361" y="607696"/>
                  </a:cubicBezTo>
                  <a:cubicBezTo>
                    <a:pt x="3243354" y="608840"/>
                    <a:pt x="3202399" y="607791"/>
                    <a:pt x="3162392" y="607791"/>
                  </a:cubicBezTo>
                  <a:cubicBezTo>
                    <a:pt x="3123343" y="607791"/>
                    <a:pt x="3084285" y="608649"/>
                    <a:pt x="3045236" y="607791"/>
                  </a:cubicBezTo>
                  <a:cubicBezTo>
                    <a:pt x="3008085" y="606742"/>
                    <a:pt x="2983324" y="582646"/>
                    <a:pt x="2982365" y="549404"/>
                  </a:cubicBezTo>
                  <a:cubicBezTo>
                    <a:pt x="2981417" y="516159"/>
                    <a:pt x="3007136" y="488442"/>
                    <a:pt x="3040474" y="487396"/>
                  </a:cubicBezTo>
                  <a:close/>
                  <a:moveTo>
                    <a:pt x="2801391" y="122016"/>
                  </a:moveTo>
                  <a:lnTo>
                    <a:pt x="2801391" y="972027"/>
                  </a:lnTo>
                  <a:lnTo>
                    <a:pt x="3527197" y="972027"/>
                  </a:lnTo>
                  <a:lnTo>
                    <a:pt x="3527197" y="364903"/>
                  </a:lnTo>
                  <a:lnTo>
                    <a:pt x="3485293" y="364903"/>
                  </a:lnTo>
                  <a:cubicBezTo>
                    <a:pt x="3321461" y="364903"/>
                    <a:pt x="3157629" y="364903"/>
                    <a:pt x="2993797" y="364903"/>
                  </a:cubicBezTo>
                  <a:cubicBezTo>
                    <a:pt x="2948079" y="364903"/>
                    <a:pt x="2922360" y="342614"/>
                    <a:pt x="2922360" y="304514"/>
                  </a:cubicBezTo>
                  <a:cubicBezTo>
                    <a:pt x="2922360" y="266414"/>
                    <a:pt x="2948079" y="244031"/>
                    <a:pt x="2993797" y="243555"/>
                  </a:cubicBezTo>
                  <a:cubicBezTo>
                    <a:pt x="3036660" y="243078"/>
                    <a:pt x="3078574" y="243555"/>
                    <a:pt x="3126199" y="243555"/>
                  </a:cubicBezTo>
                  <a:cubicBezTo>
                    <a:pt x="3107149" y="203836"/>
                    <a:pt x="3090954" y="168497"/>
                    <a:pt x="3071904" y="134780"/>
                  </a:cubicBezTo>
                  <a:cubicBezTo>
                    <a:pt x="3067142" y="127350"/>
                    <a:pt x="3052854" y="122874"/>
                    <a:pt x="3042381" y="122588"/>
                  </a:cubicBezTo>
                  <a:cubicBezTo>
                    <a:pt x="2990942" y="121444"/>
                    <a:pt x="2940461" y="122016"/>
                    <a:pt x="2889022" y="122016"/>
                  </a:cubicBezTo>
                  <a:close/>
                  <a:moveTo>
                    <a:pt x="3088099" y="0"/>
                  </a:moveTo>
                  <a:cubicBezTo>
                    <a:pt x="3125241" y="0"/>
                    <a:pt x="3149053" y="13622"/>
                    <a:pt x="3164299" y="46388"/>
                  </a:cubicBezTo>
                  <a:cubicBezTo>
                    <a:pt x="3192874" y="104203"/>
                    <a:pt x="3222397" y="160688"/>
                    <a:pt x="3250024" y="218693"/>
                  </a:cubicBezTo>
                  <a:cubicBezTo>
                    <a:pt x="3255735" y="235553"/>
                    <a:pt x="3272878" y="246031"/>
                    <a:pt x="3290031" y="243936"/>
                  </a:cubicBezTo>
                  <a:cubicBezTo>
                    <a:pt x="3383374" y="242792"/>
                    <a:pt x="3475768" y="244697"/>
                    <a:pt x="3568153" y="242887"/>
                  </a:cubicBezTo>
                  <a:cubicBezTo>
                    <a:pt x="3605304" y="242127"/>
                    <a:pt x="3632931" y="253652"/>
                    <a:pt x="3651023" y="285654"/>
                  </a:cubicBezTo>
                  <a:lnTo>
                    <a:pt x="3651023" y="1055466"/>
                  </a:lnTo>
                  <a:cubicBezTo>
                    <a:pt x="3634828" y="1082327"/>
                    <a:pt x="3605304" y="1098042"/>
                    <a:pt x="3573874" y="1096138"/>
                  </a:cubicBezTo>
                  <a:cubicBezTo>
                    <a:pt x="3301453" y="1095470"/>
                    <a:pt x="3028093" y="1096138"/>
                    <a:pt x="2754724" y="1095661"/>
                  </a:cubicBezTo>
                  <a:cubicBezTo>
                    <a:pt x="2699481" y="1095661"/>
                    <a:pt x="2678524" y="1074230"/>
                    <a:pt x="2678524" y="1017270"/>
                  </a:cubicBezTo>
                  <a:cubicBezTo>
                    <a:pt x="2678524" y="915163"/>
                    <a:pt x="2678524" y="813055"/>
                    <a:pt x="2678524" y="710947"/>
                  </a:cubicBezTo>
                  <a:cubicBezTo>
                    <a:pt x="2678524" y="698278"/>
                    <a:pt x="2676617" y="685609"/>
                    <a:pt x="2676617" y="669894"/>
                  </a:cubicBezTo>
                  <a:lnTo>
                    <a:pt x="1968911" y="669894"/>
                  </a:lnTo>
                  <a:cubicBezTo>
                    <a:pt x="1872703" y="669894"/>
                    <a:pt x="1826985" y="715424"/>
                    <a:pt x="1826985" y="811150"/>
                  </a:cubicBezTo>
                  <a:cubicBezTo>
                    <a:pt x="1826985" y="1136524"/>
                    <a:pt x="1826985" y="1461897"/>
                    <a:pt x="1826985" y="1787368"/>
                  </a:cubicBezTo>
                  <a:lnTo>
                    <a:pt x="1826985" y="1823086"/>
                  </a:lnTo>
                  <a:lnTo>
                    <a:pt x="2678524" y="1823086"/>
                  </a:lnTo>
                  <a:lnTo>
                    <a:pt x="2678524" y="1778317"/>
                  </a:lnTo>
                  <a:cubicBezTo>
                    <a:pt x="2678524" y="1636967"/>
                    <a:pt x="2678524" y="1495616"/>
                    <a:pt x="2678524" y="1354359"/>
                  </a:cubicBezTo>
                  <a:cubicBezTo>
                    <a:pt x="2678524" y="1299686"/>
                    <a:pt x="2700429" y="1277685"/>
                    <a:pt x="2752817" y="1277494"/>
                  </a:cubicBezTo>
                  <a:cubicBezTo>
                    <a:pt x="2866168" y="1277494"/>
                    <a:pt x="2978561" y="1277494"/>
                    <a:pt x="3091903" y="1277494"/>
                  </a:cubicBezTo>
                  <a:cubicBezTo>
                    <a:pt x="3123343" y="1275303"/>
                    <a:pt x="3152867" y="1293781"/>
                    <a:pt x="3164299" y="1323310"/>
                  </a:cubicBezTo>
                  <a:cubicBezTo>
                    <a:pt x="3189060" y="1374649"/>
                    <a:pt x="3217635" y="1424369"/>
                    <a:pt x="3239541" y="1476566"/>
                  </a:cubicBezTo>
                  <a:cubicBezTo>
                    <a:pt x="3254786" y="1510570"/>
                    <a:pt x="3273836" y="1523523"/>
                    <a:pt x="3311936" y="1522095"/>
                  </a:cubicBezTo>
                  <a:cubicBezTo>
                    <a:pt x="3395754" y="1518761"/>
                    <a:pt x="3479572" y="1522095"/>
                    <a:pt x="3564349" y="1520477"/>
                  </a:cubicBezTo>
                  <a:cubicBezTo>
                    <a:pt x="3601491" y="1519714"/>
                    <a:pt x="3631973" y="1529239"/>
                    <a:pt x="3651981" y="1562005"/>
                  </a:cubicBezTo>
                  <a:lnTo>
                    <a:pt x="3651981" y="2331816"/>
                  </a:lnTo>
                  <a:cubicBezTo>
                    <a:pt x="3633879" y="2361819"/>
                    <a:pt x="3608160" y="2374297"/>
                    <a:pt x="3571967" y="2374202"/>
                  </a:cubicBezTo>
                  <a:cubicBezTo>
                    <a:pt x="3299556" y="2373346"/>
                    <a:pt x="3028093" y="2374202"/>
                    <a:pt x="2755672" y="2373629"/>
                  </a:cubicBezTo>
                  <a:cubicBezTo>
                    <a:pt x="2699481" y="2373629"/>
                    <a:pt x="2678524" y="2352198"/>
                    <a:pt x="2678524" y="2295620"/>
                  </a:cubicBezTo>
                  <a:cubicBezTo>
                    <a:pt x="2678524" y="2226755"/>
                    <a:pt x="2678524" y="2157794"/>
                    <a:pt x="2678524" y="2088928"/>
                  </a:cubicBezTo>
                  <a:lnTo>
                    <a:pt x="2678524" y="1949767"/>
                  </a:lnTo>
                  <a:lnTo>
                    <a:pt x="1826985" y="1949767"/>
                  </a:lnTo>
                  <a:lnTo>
                    <a:pt x="1826985" y="1984249"/>
                  </a:lnTo>
                  <a:cubicBezTo>
                    <a:pt x="1826985" y="2310957"/>
                    <a:pt x="1826985" y="2637759"/>
                    <a:pt x="1826985" y="2964562"/>
                  </a:cubicBezTo>
                  <a:cubicBezTo>
                    <a:pt x="1826985" y="3055906"/>
                    <a:pt x="1873661" y="3102675"/>
                    <a:pt x="1965097" y="3102675"/>
                  </a:cubicBezTo>
                  <a:cubicBezTo>
                    <a:pt x="2190842" y="3102675"/>
                    <a:pt x="2416586" y="3102675"/>
                    <a:pt x="2642331" y="3102675"/>
                  </a:cubicBezTo>
                  <a:lnTo>
                    <a:pt x="2678524" y="3102675"/>
                  </a:lnTo>
                  <a:lnTo>
                    <a:pt x="2678524" y="3054382"/>
                  </a:lnTo>
                  <a:cubicBezTo>
                    <a:pt x="2678524" y="2914174"/>
                    <a:pt x="2678524" y="2773967"/>
                    <a:pt x="2678524" y="2633758"/>
                  </a:cubicBezTo>
                  <a:cubicBezTo>
                    <a:pt x="2678524" y="2576608"/>
                    <a:pt x="2698522" y="2555558"/>
                    <a:pt x="2754724" y="2555272"/>
                  </a:cubicBezTo>
                  <a:cubicBezTo>
                    <a:pt x="2867117" y="2555272"/>
                    <a:pt x="2978561" y="2555272"/>
                    <a:pt x="3090006" y="2555272"/>
                  </a:cubicBezTo>
                  <a:cubicBezTo>
                    <a:pt x="3123343" y="2552891"/>
                    <a:pt x="3153816" y="2572227"/>
                    <a:pt x="3165247" y="2602897"/>
                  </a:cubicBezTo>
                  <a:cubicBezTo>
                    <a:pt x="3190967" y="2655475"/>
                    <a:pt x="3219542" y="2705958"/>
                    <a:pt x="3242406" y="2759393"/>
                  </a:cubicBezTo>
                  <a:cubicBezTo>
                    <a:pt x="3256693" y="2792635"/>
                    <a:pt x="3275743" y="2801113"/>
                    <a:pt x="3310029" y="2800160"/>
                  </a:cubicBezTo>
                  <a:cubicBezTo>
                    <a:pt x="3395754" y="2797588"/>
                    <a:pt x="3481479" y="2800160"/>
                    <a:pt x="3567204" y="2798731"/>
                  </a:cubicBezTo>
                  <a:cubicBezTo>
                    <a:pt x="3603397" y="2798064"/>
                    <a:pt x="3631973" y="2807304"/>
                    <a:pt x="3651981" y="2838070"/>
                  </a:cubicBezTo>
                  <a:lnTo>
                    <a:pt x="3651981" y="3650838"/>
                  </a:lnTo>
                  <a:lnTo>
                    <a:pt x="2717572" y="3650838"/>
                  </a:lnTo>
                  <a:cubicBezTo>
                    <a:pt x="2686142" y="3631121"/>
                    <a:pt x="2676617" y="3602451"/>
                    <a:pt x="2677566" y="3566351"/>
                  </a:cubicBezTo>
                  <a:cubicBezTo>
                    <a:pt x="2678524" y="3466624"/>
                    <a:pt x="2677566" y="3366803"/>
                    <a:pt x="2677566" y="3266981"/>
                  </a:cubicBezTo>
                  <a:lnTo>
                    <a:pt x="2677566" y="3224403"/>
                  </a:lnTo>
                  <a:lnTo>
                    <a:pt x="2631847" y="3224403"/>
                  </a:lnTo>
                  <a:cubicBezTo>
                    <a:pt x="2410866" y="3224403"/>
                    <a:pt x="2189893" y="3224403"/>
                    <a:pt x="1968911" y="3224403"/>
                  </a:cubicBezTo>
                  <a:cubicBezTo>
                    <a:pt x="1804131" y="3224403"/>
                    <a:pt x="1705067" y="3124772"/>
                    <a:pt x="1705067" y="2960561"/>
                  </a:cubicBezTo>
                  <a:cubicBezTo>
                    <a:pt x="1705067" y="2638616"/>
                    <a:pt x="1705067" y="2316670"/>
                    <a:pt x="1705067" y="1994632"/>
                  </a:cubicBezTo>
                  <a:lnTo>
                    <a:pt x="1705067" y="1947007"/>
                  </a:lnTo>
                  <a:cubicBezTo>
                    <a:pt x="1666967" y="1947007"/>
                    <a:pt x="1629816" y="1947007"/>
                    <a:pt x="1593622" y="1947007"/>
                  </a:cubicBezTo>
                  <a:cubicBezTo>
                    <a:pt x="1549811" y="1947007"/>
                    <a:pt x="1521236" y="1921955"/>
                    <a:pt x="1522185" y="1885285"/>
                  </a:cubicBezTo>
                  <a:cubicBezTo>
                    <a:pt x="1523143" y="1848613"/>
                    <a:pt x="1549811" y="1826323"/>
                    <a:pt x="1592674" y="1825754"/>
                  </a:cubicBezTo>
                  <a:cubicBezTo>
                    <a:pt x="1627918" y="1825754"/>
                    <a:pt x="1663153" y="1825754"/>
                    <a:pt x="1705067" y="1825754"/>
                  </a:cubicBezTo>
                  <a:lnTo>
                    <a:pt x="1705067" y="1783365"/>
                  </a:lnTo>
                  <a:cubicBezTo>
                    <a:pt x="1705067" y="1460183"/>
                    <a:pt x="1707922" y="1137000"/>
                    <a:pt x="1703160" y="813911"/>
                  </a:cubicBezTo>
                  <a:cubicBezTo>
                    <a:pt x="1701253" y="663513"/>
                    <a:pt x="1812697" y="543306"/>
                    <a:pt x="1970818" y="547211"/>
                  </a:cubicBezTo>
                  <a:cubicBezTo>
                    <a:pt x="2191791" y="552736"/>
                    <a:pt x="2412772" y="548641"/>
                    <a:pt x="2633754" y="548641"/>
                  </a:cubicBezTo>
                  <a:lnTo>
                    <a:pt x="2675668" y="548641"/>
                  </a:lnTo>
                  <a:cubicBezTo>
                    <a:pt x="2676617" y="531591"/>
                    <a:pt x="2677566" y="517875"/>
                    <a:pt x="2677566" y="504064"/>
                  </a:cubicBezTo>
                  <a:cubicBezTo>
                    <a:pt x="2677566" y="363854"/>
                    <a:pt x="2677566" y="223647"/>
                    <a:pt x="2677566" y="83439"/>
                  </a:cubicBezTo>
                  <a:cubicBezTo>
                    <a:pt x="2677566" y="19527"/>
                    <a:pt x="2696616" y="572"/>
                    <a:pt x="2760435" y="477"/>
                  </a:cubicBezTo>
                  <a:cubicBezTo>
                    <a:pt x="2869972" y="477"/>
                    <a:pt x="2979510" y="1335"/>
                    <a:pt x="30880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27813A-8955-5C4A-00BA-A21DE0A25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1698" y="5457502"/>
              <a:ext cx="570581" cy="568800"/>
            </a:xfrm>
            <a:custGeom>
              <a:avLst/>
              <a:gdLst>
                <a:gd name="connsiteX0" fmla="*/ 1321119 w 3543691"/>
                <a:gd name="connsiteY0" fmla="*/ 2283428 h 3532631"/>
                <a:gd name="connsiteX1" fmla="*/ 1321119 w 3543691"/>
                <a:gd name="connsiteY1" fmla="*/ 3419569 h 3532631"/>
                <a:gd name="connsiteX2" fmla="*/ 1544957 w 3543691"/>
                <a:gd name="connsiteY2" fmla="*/ 3419569 h 3532631"/>
                <a:gd name="connsiteX3" fmla="*/ 1544957 w 3543691"/>
                <a:gd name="connsiteY3" fmla="*/ 2283428 h 3532631"/>
                <a:gd name="connsiteX4" fmla="*/ 2462212 w 3543691"/>
                <a:gd name="connsiteY4" fmla="*/ 2053970 h 3532631"/>
                <a:gd name="connsiteX5" fmla="*/ 2462212 w 3543691"/>
                <a:gd name="connsiteY5" fmla="*/ 3419569 h 3532631"/>
                <a:gd name="connsiteX6" fmla="*/ 2686050 w 3543691"/>
                <a:gd name="connsiteY6" fmla="*/ 3419569 h 3532631"/>
                <a:gd name="connsiteX7" fmla="*/ 2686050 w 3543691"/>
                <a:gd name="connsiteY7" fmla="*/ 2054256 h 3532631"/>
                <a:gd name="connsiteX8" fmla="*/ 1891670 w 3543691"/>
                <a:gd name="connsiteY8" fmla="*/ 1827083 h 3532631"/>
                <a:gd name="connsiteX9" fmla="*/ 1891670 w 3543691"/>
                <a:gd name="connsiteY9" fmla="*/ 3419569 h 3532631"/>
                <a:gd name="connsiteX10" fmla="*/ 2115508 w 3543691"/>
                <a:gd name="connsiteY10" fmla="*/ 3419569 h 3532631"/>
                <a:gd name="connsiteX11" fmla="*/ 2115508 w 3543691"/>
                <a:gd name="connsiteY11" fmla="*/ 1827083 h 3532631"/>
                <a:gd name="connsiteX12" fmla="*/ 129545 w 3543691"/>
                <a:gd name="connsiteY12" fmla="*/ 1826988 h 3532631"/>
                <a:gd name="connsiteX13" fmla="*/ 1204912 w 3543691"/>
                <a:gd name="connsiteY13" fmla="*/ 3120294 h 3532631"/>
                <a:gd name="connsiteX14" fmla="*/ 1205870 w 3543691"/>
                <a:gd name="connsiteY14" fmla="*/ 2917316 h 3532631"/>
                <a:gd name="connsiteX15" fmla="*/ 1174430 w 3543691"/>
                <a:gd name="connsiteY15" fmla="*/ 2871310 h 3532631"/>
                <a:gd name="connsiteX16" fmla="*/ 395287 w 3543691"/>
                <a:gd name="connsiteY16" fmla="*/ 2011012 h 3532631"/>
                <a:gd name="connsiteX17" fmla="*/ 353383 w 3543691"/>
                <a:gd name="connsiteY17" fmla="*/ 1826988 h 3532631"/>
                <a:gd name="connsiteX18" fmla="*/ 1433512 w 3543691"/>
                <a:gd name="connsiteY18" fmla="*/ 1767457 h 3532631"/>
                <a:gd name="connsiteX19" fmla="*/ 1376362 w 3543691"/>
                <a:gd name="connsiteY19" fmla="*/ 1823656 h 3532631"/>
                <a:gd name="connsiteX20" fmla="*/ 1432564 w 3543691"/>
                <a:gd name="connsiteY20" fmla="*/ 1880806 h 3532631"/>
                <a:gd name="connsiteX21" fmla="*/ 1489714 w 3543691"/>
                <a:gd name="connsiteY21" fmla="*/ 1824607 h 3532631"/>
                <a:gd name="connsiteX22" fmla="*/ 1433512 w 3543691"/>
                <a:gd name="connsiteY22" fmla="*/ 1767457 h 3532631"/>
                <a:gd name="connsiteX23" fmla="*/ 2573657 w 3543691"/>
                <a:gd name="connsiteY23" fmla="*/ 1596388 h 3532631"/>
                <a:gd name="connsiteX24" fmla="*/ 2517456 w 3543691"/>
                <a:gd name="connsiteY24" fmla="*/ 1653538 h 3532631"/>
                <a:gd name="connsiteX25" fmla="*/ 2574606 w 3543691"/>
                <a:gd name="connsiteY25" fmla="*/ 1709737 h 3532631"/>
                <a:gd name="connsiteX26" fmla="*/ 2630807 w 3543691"/>
                <a:gd name="connsiteY26" fmla="*/ 1652492 h 3532631"/>
                <a:gd name="connsiteX27" fmla="*/ 2573657 w 3543691"/>
                <a:gd name="connsiteY27" fmla="*/ 1596388 h 3532631"/>
                <a:gd name="connsiteX28" fmla="*/ 3032764 w 3543691"/>
                <a:gd name="connsiteY28" fmla="*/ 1483709 h 3532631"/>
                <a:gd name="connsiteX29" fmla="*/ 3032764 w 3543691"/>
                <a:gd name="connsiteY29" fmla="*/ 3419664 h 3532631"/>
                <a:gd name="connsiteX30" fmla="*/ 3255643 w 3543691"/>
                <a:gd name="connsiteY30" fmla="*/ 3419664 h 3532631"/>
                <a:gd name="connsiteX31" fmla="*/ 3255643 w 3543691"/>
                <a:gd name="connsiteY31" fmla="*/ 1483709 h 3532631"/>
                <a:gd name="connsiteX32" fmla="*/ 2914650 w 3543691"/>
                <a:gd name="connsiteY32" fmla="*/ 1369600 h 3532631"/>
                <a:gd name="connsiteX33" fmla="*/ 3370901 w 3543691"/>
                <a:gd name="connsiteY33" fmla="*/ 1369600 h 3532631"/>
                <a:gd name="connsiteX34" fmla="*/ 3370901 w 3543691"/>
                <a:gd name="connsiteY34" fmla="*/ 3532631 h 3532631"/>
                <a:gd name="connsiteX35" fmla="*/ 1204912 w 3543691"/>
                <a:gd name="connsiteY35" fmla="*/ 3532631 h 3532631"/>
                <a:gd name="connsiteX36" fmla="*/ 1204912 w 3543691"/>
                <a:gd name="connsiteY36" fmla="*/ 3338606 h 3532631"/>
                <a:gd name="connsiteX37" fmla="*/ 1200150 w 3543691"/>
                <a:gd name="connsiteY37" fmla="*/ 3248310 h 3532631"/>
                <a:gd name="connsiteX38" fmla="*/ 1117280 w 3543691"/>
                <a:gd name="connsiteY38" fmla="*/ 3214877 h 3532631"/>
                <a:gd name="connsiteX39" fmla="*/ 32388 w 3543691"/>
                <a:gd name="connsiteY39" fmla="*/ 1957578 h 3532631"/>
                <a:gd name="connsiteX40" fmla="*/ 0 w 3543691"/>
                <a:gd name="connsiteY40" fmla="*/ 1712118 h 3532631"/>
                <a:gd name="connsiteX41" fmla="*/ 459107 w 3543691"/>
                <a:gd name="connsiteY41" fmla="*/ 1712118 h 3532631"/>
                <a:gd name="connsiteX42" fmla="*/ 863919 w 3543691"/>
                <a:gd name="connsiteY42" fmla="*/ 2550317 h 3532631"/>
                <a:gd name="connsiteX43" fmla="*/ 1204912 w 3543691"/>
                <a:gd name="connsiteY43" fmla="*/ 2761296 h 3532631"/>
                <a:gd name="connsiteX44" fmla="*/ 1204912 w 3543691"/>
                <a:gd name="connsiteY44" fmla="*/ 2168556 h 3532631"/>
                <a:gd name="connsiteX45" fmla="*/ 1661163 w 3543691"/>
                <a:gd name="connsiteY45" fmla="*/ 2168556 h 3532631"/>
                <a:gd name="connsiteX46" fmla="*/ 1661163 w 3543691"/>
                <a:gd name="connsiteY46" fmla="*/ 3418712 h 3532631"/>
                <a:gd name="connsiteX47" fmla="*/ 1775463 w 3543691"/>
                <a:gd name="connsiteY47" fmla="*/ 3418712 h 3532631"/>
                <a:gd name="connsiteX48" fmla="*/ 1775463 w 3543691"/>
                <a:gd name="connsiteY48" fmla="*/ 1711832 h 3532631"/>
                <a:gd name="connsiteX49" fmla="*/ 2230757 w 3543691"/>
                <a:gd name="connsiteY49" fmla="*/ 1711832 h 3532631"/>
                <a:gd name="connsiteX50" fmla="*/ 2230757 w 3543691"/>
                <a:gd name="connsiteY50" fmla="*/ 3419093 h 3532631"/>
                <a:gd name="connsiteX51" fmla="*/ 2345057 w 3543691"/>
                <a:gd name="connsiteY51" fmla="*/ 3419093 h 3532631"/>
                <a:gd name="connsiteX52" fmla="*/ 2345057 w 3543691"/>
                <a:gd name="connsiteY52" fmla="*/ 1940814 h 3532631"/>
                <a:gd name="connsiteX53" fmla="*/ 2801308 w 3543691"/>
                <a:gd name="connsiteY53" fmla="*/ 1940814 h 3532631"/>
                <a:gd name="connsiteX54" fmla="*/ 2801308 w 3543691"/>
                <a:gd name="connsiteY54" fmla="*/ 3419473 h 3532631"/>
                <a:gd name="connsiteX55" fmla="*/ 2914650 w 3543691"/>
                <a:gd name="connsiteY55" fmla="*/ 3419473 h 3532631"/>
                <a:gd name="connsiteX56" fmla="*/ 2005012 w 3543691"/>
                <a:gd name="connsiteY56" fmla="*/ 1368169 h 3532631"/>
                <a:gd name="connsiteX57" fmla="*/ 1946914 w 3543691"/>
                <a:gd name="connsiteY57" fmla="*/ 1423224 h 3532631"/>
                <a:gd name="connsiteX58" fmla="*/ 2002157 w 3543691"/>
                <a:gd name="connsiteY58" fmla="*/ 1481707 h 3532631"/>
                <a:gd name="connsiteX59" fmla="*/ 2060255 w 3543691"/>
                <a:gd name="connsiteY59" fmla="*/ 1426559 h 3532631"/>
                <a:gd name="connsiteX60" fmla="*/ 2005012 w 3543691"/>
                <a:gd name="connsiteY60" fmla="*/ 1368169 h 3532631"/>
                <a:gd name="connsiteX61" fmla="*/ 266699 w 3543691"/>
                <a:gd name="connsiteY61" fmla="*/ 996027 h 3532631"/>
                <a:gd name="connsiteX62" fmla="*/ 127638 w 3543691"/>
                <a:gd name="connsiteY62" fmla="*/ 1480184 h 3532631"/>
                <a:gd name="connsiteX63" fmla="*/ 355280 w 3543691"/>
                <a:gd name="connsiteY63" fmla="*/ 1480184 h 3532631"/>
                <a:gd name="connsiteX64" fmla="*/ 376237 w 3543691"/>
                <a:gd name="connsiteY64" fmla="*/ 1368265 h 3532631"/>
                <a:gd name="connsiteX65" fmla="*/ 361949 w 3543691"/>
                <a:gd name="connsiteY65" fmla="*/ 1322640 h 3532631"/>
                <a:gd name="connsiteX66" fmla="*/ 228599 w 3543691"/>
                <a:gd name="connsiteY66" fmla="*/ 1188813 h 3532631"/>
                <a:gd name="connsiteX67" fmla="*/ 223837 w 3543691"/>
                <a:gd name="connsiteY67" fmla="*/ 1146332 h 3532631"/>
                <a:gd name="connsiteX68" fmla="*/ 271462 w 3543691"/>
                <a:gd name="connsiteY68" fmla="*/ 1063370 h 3532631"/>
                <a:gd name="connsiteX69" fmla="*/ 266699 w 3543691"/>
                <a:gd name="connsiteY69" fmla="*/ 996027 h 3532631"/>
                <a:gd name="connsiteX70" fmla="*/ 2177420 w 3543691"/>
                <a:gd name="connsiteY70" fmla="*/ 914496 h 3532631"/>
                <a:gd name="connsiteX71" fmla="*/ 2287906 w 3543691"/>
                <a:gd name="connsiteY71" fmla="*/ 914496 h 3532631"/>
                <a:gd name="connsiteX72" fmla="*/ 2287906 w 3543691"/>
                <a:gd name="connsiteY72" fmla="*/ 1022984 h 3532631"/>
                <a:gd name="connsiteX73" fmla="*/ 2177420 w 3543691"/>
                <a:gd name="connsiteY73" fmla="*/ 1022984 h 3532631"/>
                <a:gd name="connsiteX74" fmla="*/ 2405062 w 3543691"/>
                <a:gd name="connsiteY74" fmla="*/ 914210 h 3532631"/>
                <a:gd name="connsiteX75" fmla="*/ 2515557 w 3543691"/>
                <a:gd name="connsiteY75" fmla="*/ 914210 h 3532631"/>
                <a:gd name="connsiteX76" fmla="*/ 2515557 w 3543691"/>
                <a:gd name="connsiteY76" fmla="*/ 1023652 h 3532631"/>
                <a:gd name="connsiteX77" fmla="*/ 2405062 w 3543691"/>
                <a:gd name="connsiteY77" fmla="*/ 1023652 h 3532631"/>
                <a:gd name="connsiteX78" fmla="*/ 1948820 w 3543691"/>
                <a:gd name="connsiteY78" fmla="*/ 914210 h 3532631"/>
                <a:gd name="connsiteX79" fmla="*/ 2058357 w 3543691"/>
                <a:gd name="connsiteY79" fmla="*/ 914210 h 3532631"/>
                <a:gd name="connsiteX80" fmla="*/ 2058357 w 3543691"/>
                <a:gd name="connsiteY80" fmla="*/ 1023938 h 3532631"/>
                <a:gd name="connsiteX81" fmla="*/ 1948820 w 3543691"/>
                <a:gd name="connsiteY81" fmla="*/ 1023938 h 3532631"/>
                <a:gd name="connsiteX82" fmla="*/ 1720220 w 3543691"/>
                <a:gd name="connsiteY82" fmla="*/ 913161 h 3532631"/>
                <a:gd name="connsiteX83" fmla="*/ 1829757 w 3543691"/>
                <a:gd name="connsiteY83" fmla="*/ 913161 h 3532631"/>
                <a:gd name="connsiteX84" fmla="*/ 1829757 w 3543691"/>
                <a:gd name="connsiteY84" fmla="*/ 1023461 h 3532631"/>
                <a:gd name="connsiteX85" fmla="*/ 1720220 w 3543691"/>
                <a:gd name="connsiteY85" fmla="*/ 1023461 h 3532631"/>
                <a:gd name="connsiteX86" fmla="*/ 3143250 w 3543691"/>
                <a:gd name="connsiteY86" fmla="*/ 797718 h 3532631"/>
                <a:gd name="connsiteX87" fmla="*/ 3088007 w 3543691"/>
                <a:gd name="connsiteY87" fmla="*/ 856201 h 3532631"/>
                <a:gd name="connsiteX88" fmla="*/ 3146105 w 3543691"/>
                <a:gd name="connsiteY88" fmla="*/ 911256 h 3532631"/>
                <a:gd name="connsiteX89" fmla="*/ 3201358 w 3543691"/>
                <a:gd name="connsiteY89" fmla="*/ 852773 h 3532631"/>
                <a:gd name="connsiteX90" fmla="*/ 3143250 w 3543691"/>
                <a:gd name="connsiteY90" fmla="*/ 797718 h 3532631"/>
                <a:gd name="connsiteX91" fmla="*/ 1721169 w 3543691"/>
                <a:gd name="connsiteY91" fmla="*/ 685800 h 3532631"/>
                <a:gd name="connsiteX92" fmla="*/ 2515557 w 3543691"/>
                <a:gd name="connsiteY92" fmla="*/ 685800 h 3532631"/>
                <a:gd name="connsiteX93" fmla="*/ 2515557 w 3543691"/>
                <a:gd name="connsiteY93" fmla="*/ 795719 h 3532631"/>
                <a:gd name="connsiteX94" fmla="*/ 1721169 w 3543691"/>
                <a:gd name="connsiteY94" fmla="*/ 795719 h 3532631"/>
                <a:gd name="connsiteX95" fmla="*/ 3147063 w 3543691"/>
                <a:gd name="connsiteY95" fmla="*/ 683514 h 3532631"/>
                <a:gd name="connsiteX96" fmla="*/ 3315658 w 3543691"/>
                <a:gd name="connsiteY96" fmla="*/ 855724 h 3532631"/>
                <a:gd name="connsiteX97" fmla="*/ 3141343 w 3543691"/>
                <a:gd name="connsiteY97" fmla="*/ 1025556 h 3532631"/>
                <a:gd name="connsiteX98" fmla="*/ 2973707 w 3543691"/>
                <a:gd name="connsiteY98" fmla="*/ 853247 h 3532631"/>
                <a:gd name="connsiteX99" fmla="*/ 3147063 w 3543691"/>
                <a:gd name="connsiteY99" fmla="*/ 683514 h 3532631"/>
                <a:gd name="connsiteX100" fmla="*/ 3145157 w 3543691"/>
                <a:gd name="connsiteY100" fmla="*/ 569783 h 3532631"/>
                <a:gd name="connsiteX101" fmla="*/ 2859407 w 3543691"/>
                <a:gd name="connsiteY101" fmla="*/ 852010 h 3532631"/>
                <a:gd name="connsiteX102" fmla="*/ 3142301 w 3543691"/>
                <a:gd name="connsiteY102" fmla="*/ 1139856 h 3532631"/>
                <a:gd name="connsiteX103" fmla="*/ 3142301 w 3543691"/>
                <a:gd name="connsiteY103" fmla="*/ 1139665 h 3532631"/>
                <a:gd name="connsiteX104" fmla="*/ 3429958 w 3543691"/>
                <a:gd name="connsiteY104" fmla="*/ 855533 h 3532631"/>
                <a:gd name="connsiteX105" fmla="*/ 3145157 w 3543691"/>
                <a:gd name="connsiteY105" fmla="*/ 569783 h 3532631"/>
                <a:gd name="connsiteX106" fmla="*/ 803913 w 3543691"/>
                <a:gd name="connsiteY106" fmla="*/ 569405 h 3532631"/>
                <a:gd name="connsiteX107" fmla="*/ 578169 w 3543691"/>
                <a:gd name="connsiteY107" fmla="*/ 796289 h 3532631"/>
                <a:gd name="connsiteX108" fmla="*/ 805820 w 3543691"/>
                <a:gd name="connsiteY108" fmla="*/ 1025556 h 3532631"/>
                <a:gd name="connsiteX109" fmla="*/ 1034420 w 3543691"/>
                <a:gd name="connsiteY109" fmla="*/ 796956 h 3532631"/>
                <a:gd name="connsiteX110" fmla="*/ 1033462 w 3543691"/>
                <a:gd name="connsiteY110" fmla="*/ 796861 h 3532631"/>
                <a:gd name="connsiteX111" fmla="*/ 803913 w 3543691"/>
                <a:gd name="connsiteY111" fmla="*/ 569405 h 3532631"/>
                <a:gd name="connsiteX112" fmla="*/ 1720220 w 3543691"/>
                <a:gd name="connsiteY112" fmla="*/ 457105 h 3532631"/>
                <a:gd name="connsiteX113" fmla="*/ 2514599 w 3543691"/>
                <a:gd name="connsiteY113" fmla="*/ 457105 h 3532631"/>
                <a:gd name="connsiteX114" fmla="*/ 2514599 w 3543691"/>
                <a:gd name="connsiteY114" fmla="*/ 566928 h 3532631"/>
                <a:gd name="connsiteX115" fmla="*/ 1720220 w 3543691"/>
                <a:gd name="connsiteY115" fmla="*/ 566928 h 3532631"/>
                <a:gd name="connsiteX116" fmla="*/ 3179013 w 3543691"/>
                <a:gd name="connsiteY116" fmla="*/ 456939 h 3532631"/>
                <a:gd name="connsiteX117" fmla="*/ 3374706 w 3543691"/>
                <a:gd name="connsiteY117" fmla="*/ 528446 h 3532631"/>
                <a:gd name="connsiteX118" fmla="*/ 3498531 w 3543691"/>
                <a:gd name="connsiteY118" fmla="*/ 1039271 h 3532631"/>
                <a:gd name="connsiteX119" fmla="*/ 2961326 w 3543691"/>
                <a:gd name="connsiteY119" fmla="*/ 1211674 h 3532631"/>
                <a:gd name="connsiteX120" fmla="*/ 2940369 w 3543691"/>
                <a:gd name="connsiteY120" fmla="*/ 1239296 h 3532631"/>
                <a:gd name="connsiteX121" fmla="*/ 2748920 w 3543691"/>
                <a:gd name="connsiteY121" fmla="*/ 1505996 h 3532631"/>
                <a:gd name="connsiteX122" fmla="*/ 2733675 w 3543691"/>
                <a:gd name="connsiteY122" fmla="*/ 1599723 h 3532631"/>
                <a:gd name="connsiteX123" fmla="*/ 2612706 w 3543691"/>
                <a:gd name="connsiteY123" fmla="*/ 1819465 h 3532631"/>
                <a:gd name="connsiteX124" fmla="*/ 2408876 w 3543691"/>
                <a:gd name="connsiteY124" fmla="*/ 1694591 h 3532631"/>
                <a:gd name="connsiteX125" fmla="*/ 2405062 w 3543691"/>
                <a:gd name="connsiteY125" fmla="*/ 1675732 h 3532631"/>
                <a:gd name="connsiteX126" fmla="*/ 2372683 w 3543691"/>
                <a:gd name="connsiteY126" fmla="*/ 1633251 h 3532631"/>
                <a:gd name="connsiteX127" fmla="*/ 2157412 w 3543691"/>
                <a:gd name="connsiteY127" fmla="*/ 1547526 h 3532631"/>
                <a:gd name="connsiteX128" fmla="*/ 2113601 w 3543691"/>
                <a:gd name="connsiteY128" fmla="*/ 1554002 h 3532631"/>
                <a:gd name="connsiteX129" fmla="*/ 1924050 w 3543691"/>
                <a:gd name="connsiteY129" fmla="*/ 1576861 h 3532631"/>
                <a:gd name="connsiteX130" fmla="*/ 1884043 w 3543691"/>
                <a:gd name="connsiteY130" fmla="*/ 1579719 h 3532631"/>
                <a:gd name="connsiteX131" fmla="*/ 1618301 w 3543691"/>
                <a:gd name="connsiteY131" fmla="*/ 1765648 h 3532631"/>
                <a:gd name="connsiteX132" fmla="*/ 1604014 w 3543691"/>
                <a:gd name="connsiteY132" fmla="*/ 1802034 h 3532631"/>
                <a:gd name="connsiteX133" fmla="*/ 1494476 w 3543691"/>
                <a:gd name="connsiteY133" fmla="*/ 1983676 h 3532631"/>
                <a:gd name="connsiteX134" fmla="*/ 1294451 w 3543691"/>
                <a:gd name="connsiteY134" fmla="*/ 1924524 h 3532631"/>
                <a:gd name="connsiteX135" fmla="*/ 1301120 w 3543691"/>
                <a:gd name="connsiteY135" fmla="*/ 1716118 h 3532631"/>
                <a:gd name="connsiteX136" fmla="*/ 1506857 w 3543691"/>
                <a:gd name="connsiteY136" fmla="*/ 1671542 h 3532631"/>
                <a:gd name="connsiteX137" fmla="*/ 1557337 w 3543691"/>
                <a:gd name="connsiteY137" fmla="*/ 1668302 h 3532631"/>
                <a:gd name="connsiteX138" fmla="*/ 1816419 w 3543691"/>
                <a:gd name="connsiteY138" fmla="*/ 1485423 h 3532631"/>
                <a:gd name="connsiteX139" fmla="*/ 1833562 w 3543691"/>
                <a:gd name="connsiteY139" fmla="*/ 1449799 h 3532631"/>
                <a:gd name="connsiteX140" fmla="*/ 1981200 w 3543691"/>
                <a:gd name="connsiteY140" fmla="*/ 1255300 h 3532631"/>
                <a:gd name="connsiteX141" fmla="*/ 2172658 w 3543691"/>
                <a:gd name="connsiteY141" fmla="*/ 1402651 h 3532631"/>
                <a:gd name="connsiteX142" fmla="*/ 2172658 w 3543691"/>
                <a:gd name="connsiteY142" fmla="*/ 1405032 h 3532631"/>
                <a:gd name="connsiteX143" fmla="*/ 2201233 w 3543691"/>
                <a:gd name="connsiteY143" fmla="*/ 1443132 h 3532631"/>
                <a:gd name="connsiteX144" fmla="*/ 2423164 w 3543691"/>
                <a:gd name="connsiteY144" fmla="*/ 1530667 h 3532631"/>
                <a:gd name="connsiteX145" fmla="*/ 2462212 w 3543691"/>
                <a:gd name="connsiteY145" fmla="*/ 1524095 h 3532631"/>
                <a:gd name="connsiteX146" fmla="*/ 2602232 w 3543691"/>
                <a:gd name="connsiteY146" fmla="*/ 1484469 h 3532631"/>
                <a:gd name="connsiteX147" fmla="*/ 2630807 w 3543691"/>
                <a:gd name="connsiteY147" fmla="*/ 1474944 h 3532631"/>
                <a:gd name="connsiteX148" fmla="*/ 2867025 w 3543691"/>
                <a:gd name="connsiteY148" fmla="*/ 1144713 h 3532631"/>
                <a:gd name="connsiteX149" fmla="*/ 2859407 w 3543691"/>
                <a:gd name="connsiteY149" fmla="*/ 575023 h 3532631"/>
                <a:gd name="connsiteX150" fmla="*/ 3179013 w 3543691"/>
                <a:gd name="connsiteY150" fmla="*/ 456939 h 3532631"/>
                <a:gd name="connsiteX151" fmla="*/ 804862 w 3543691"/>
                <a:gd name="connsiteY151" fmla="*/ 455389 h 3532631"/>
                <a:gd name="connsiteX152" fmla="*/ 1147762 w 3543691"/>
                <a:gd name="connsiteY152" fmla="*/ 796670 h 3532631"/>
                <a:gd name="connsiteX153" fmla="*/ 806769 w 3543691"/>
                <a:gd name="connsiteY153" fmla="*/ 1139570 h 3532631"/>
                <a:gd name="connsiteX154" fmla="*/ 463869 w 3543691"/>
                <a:gd name="connsiteY154" fmla="*/ 798193 h 3532631"/>
                <a:gd name="connsiteX155" fmla="*/ 804862 w 3543691"/>
                <a:gd name="connsiteY155" fmla="*/ 455389 h 3532631"/>
                <a:gd name="connsiteX156" fmla="*/ 736280 w 3543691"/>
                <a:gd name="connsiteY156" fmla="*/ 228504 h 3532631"/>
                <a:gd name="connsiteX157" fmla="*/ 718188 w 3543691"/>
                <a:gd name="connsiteY157" fmla="*/ 293749 h 3532631"/>
                <a:gd name="connsiteX158" fmla="*/ 647699 w 3543691"/>
                <a:gd name="connsiteY158" fmla="*/ 373570 h 3532631"/>
                <a:gd name="connsiteX159" fmla="*/ 474342 w 3543691"/>
                <a:gd name="connsiteY159" fmla="*/ 357757 h 3532631"/>
                <a:gd name="connsiteX160" fmla="*/ 443870 w 3543691"/>
                <a:gd name="connsiteY160" fmla="*/ 355092 h 3532631"/>
                <a:gd name="connsiteX161" fmla="*/ 361000 w 3543691"/>
                <a:gd name="connsiteY161" fmla="*/ 445484 h 3532631"/>
                <a:gd name="connsiteX162" fmla="*/ 401007 w 3543691"/>
                <a:gd name="connsiteY162" fmla="*/ 528351 h 3532631"/>
                <a:gd name="connsiteX163" fmla="*/ 404812 w 3543691"/>
                <a:gd name="connsiteY163" fmla="*/ 534351 h 3532631"/>
                <a:gd name="connsiteX164" fmla="*/ 404812 w 3543691"/>
                <a:gd name="connsiteY164" fmla="*/ 579499 h 3532631"/>
                <a:gd name="connsiteX165" fmla="*/ 357187 w 3543691"/>
                <a:gd name="connsiteY165" fmla="*/ 688181 h 3532631"/>
                <a:gd name="connsiteX166" fmla="*/ 240980 w 3543691"/>
                <a:gd name="connsiteY166" fmla="*/ 727613 h 3532631"/>
                <a:gd name="connsiteX167" fmla="*/ 237175 w 3543691"/>
                <a:gd name="connsiteY167" fmla="*/ 730471 h 3532631"/>
                <a:gd name="connsiteX168" fmla="*/ 236217 w 3543691"/>
                <a:gd name="connsiteY168" fmla="*/ 867535 h 3532631"/>
                <a:gd name="connsiteX169" fmla="*/ 334332 w 3543691"/>
                <a:gd name="connsiteY169" fmla="*/ 896110 h 3532631"/>
                <a:gd name="connsiteX170" fmla="*/ 366712 w 3543691"/>
                <a:gd name="connsiteY170" fmla="*/ 926115 h 3532631"/>
                <a:gd name="connsiteX171" fmla="*/ 410532 w 3543691"/>
                <a:gd name="connsiteY171" fmla="*/ 1036890 h 3532631"/>
                <a:gd name="connsiteX172" fmla="*/ 356238 w 3543691"/>
                <a:gd name="connsiteY172" fmla="*/ 1146809 h 3532631"/>
                <a:gd name="connsiteX173" fmla="*/ 356238 w 3543691"/>
                <a:gd name="connsiteY173" fmla="*/ 1148427 h 3532631"/>
                <a:gd name="connsiteX174" fmla="*/ 457199 w 3543691"/>
                <a:gd name="connsiteY174" fmla="*/ 1247965 h 3532631"/>
                <a:gd name="connsiteX175" fmla="*/ 522925 w 3543691"/>
                <a:gd name="connsiteY175" fmla="*/ 1210626 h 3532631"/>
                <a:gd name="connsiteX176" fmla="*/ 606744 w 3543691"/>
                <a:gd name="connsiteY176" fmla="*/ 1205959 h 3532631"/>
                <a:gd name="connsiteX177" fmla="*/ 664842 w 3543691"/>
                <a:gd name="connsiteY177" fmla="*/ 1230534 h 3532631"/>
                <a:gd name="connsiteX178" fmla="*/ 712467 w 3543691"/>
                <a:gd name="connsiteY178" fmla="*/ 1283112 h 3532631"/>
                <a:gd name="connsiteX179" fmla="*/ 735331 w 3543691"/>
                <a:gd name="connsiteY179" fmla="*/ 1367028 h 3532631"/>
                <a:gd name="connsiteX180" fmla="*/ 875350 w 3543691"/>
                <a:gd name="connsiteY180" fmla="*/ 1367028 h 3532631"/>
                <a:gd name="connsiteX181" fmla="*/ 889638 w 3543691"/>
                <a:gd name="connsiteY181" fmla="*/ 1319403 h 3532631"/>
                <a:gd name="connsiteX182" fmla="*/ 975363 w 3543691"/>
                <a:gd name="connsiteY182" fmla="*/ 1220437 h 3532631"/>
                <a:gd name="connsiteX183" fmla="*/ 1017267 w 3543691"/>
                <a:gd name="connsiteY183" fmla="*/ 1201387 h 3532631"/>
                <a:gd name="connsiteX184" fmla="*/ 1075375 w 3543691"/>
                <a:gd name="connsiteY184" fmla="*/ 1203005 h 3532631"/>
                <a:gd name="connsiteX185" fmla="*/ 1156338 w 3543691"/>
                <a:gd name="connsiteY185" fmla="*/ 1243677 h 3532631"/>
                <a:gd name="connsiteX186" fmla="*/ 1226817 w 3543691"/>
                <a:gd name="connsiteY186" fmla="*/ 1183767 h 3532631"/>
                <a:gd name="connsiteX187" fmla="*/ 1237300 w 3543691"/>
                <a:gd name="connsiteY187" fmla="*/ 1113567 h 3532631"/>
                <a:gd name="connsiteX188" fmla="*/ 1226817 w 3543691"/>
                <a:gd name="connsiteY188" fmla="*/ 970215 h 3532631"/>
                <a:gd name="connsiteX189" fmla="*/ 1243970 w 3543691"/>
                <a:gd name="connsiteY189" fmla="*/ 927543 h 3532631"/>
                <a:gd name="connsiteX190" fmla="*/ 1276349 w 3543691"/>
                <a:gd name="connsiteY190" fmla="*/ 896968 h 3532631"/>
                <a:gd name="connsiteX191" fmla="*/ 1374455 w 3543691"/>
                <a:gd name="connsiteY191" fmla="*/ 868393 h 3532631"/>
                <a:gd name="connsiteX192" fmla="*/ 1374455 w 3543691"/>
                <a:gd name="connsiteY192" fmla="*/ 727327 h 3532631"/>
                <a:gd name="connsiteX193" fmla="*/ 1298255 w 3543691"/>
                <a:gd name="connsiteY193" fmla="*/ 706278 h 3532631"/>
                <a:gd name="connsiteX194" fmla="*/ 1235394 w 3543691"/>
                <a:gd name="connsiteY194" fmla="*/ 650841 h 3532631"/>
                <a:gd name="connsiteX195" fmla="*/ 1248732 w 3543691"/>
                <a:gd name="connsiteY195" fmla="*/ 461104 h 3532631"/>
                <a:gd name="connsiteX196" fmla="*/ 1247774 w 3543691"/>
                <a:gd name="connsiteY196" fmla="*/ 434052 h 3532631"/>
                <a:gd name="connsiteX197" fmla="*/ 1163007 w 3543691"/>
                <a:gd name="connsiteY197" fmla="*/ 342709 h 3532631"/>
                <a:gd name="connsiteX198" fmla="*/ 1089663 w 3543691"/>
                <a:gd name="connsiteY198" fmla="*/ 384999 h 3532631"/>
                <a:gd name="connsiteX199" fmla="*/ 1005845 w 3543691"/>
                <a:gd name="connsiteY199" fmla="*/ 389190 h 3532631"/>
                <a:gd name="connsiteX200" fmla="*/ 940119 w 3543691"/>
                <a:gd name="connsiteY200" fmla="*/ 362710 h 3532631"/>
                <a:gd name="connsiteX201" fmla="*/ 902019 w 3543691"/>
                <a:gd name="connsiteY201" fmla="*/ 322801 h 3532631"/>
                <a:gd name="connsiteX202" fmla="*/ 876299 w 3543691"/>
                <a:gd name="connsiteY202" fmla="*/ 228504 h 3532631"/>
                <a:gd name="connsiteX203" fmla="*/ 1484950 w 3543691"/>
                <a:gd name="connsiteY203" fmla="*/ 126397 h 3532631"/>
                <a:gd name="connsiteX204" fmla="*/ 1008700 w 3543691"/>
                <a:gd name="connsiteY204" fmla="*/ 260221 h 3532631"/>
                <a:gd name="connsiteX205" fmla="*/ 1067757 w 3543691"/>
                <a:gd name="connsiteY205" fmla="*/ 265556 h 3532631"/>
                <a:gd name="connsiteX206" fmla="*/ 1157287 w 3543691"/>
                <a:gd name="connsiteY206" fmla="*/ 213836 h 3532631"/>
                <a:gd name="connsiteX207" fmla="*/ 1196345 w 3543691"/>
                <a:gd name="connsiteY207" fmla="*/ 219456 h 3532631"/>
                <a:gd name="connsiteX208" fmla="*/ 1310645 w 3543691"/>
                <a:gd name="connsiteY208" fmla="*/ 336042 h 3532631"/>
                <a:gd name="connsiteX209" fmla="*/ 1411606 w 3543691"/>
                <a:gd name="connsiteY209" fmla="*/ 365949 h 3532631"/>
                <a:gd name="connsiteX210" fmla="*/ 1484950 w 3543691"/>
                <a:gd name="connsiteY210" fmla="*/ 273843 h 3532631"/>
                <a:gd name="connsiteX211" fmla="*/ 1484950 w 3543691"/>
                <a:gd name="connsiteY211" fmla="*/ 126397 h 3532631"/>
                <a:gd name="connsiteX212" fmla="*/ 1597344 w 3543691"/>
                <a:gd name="connsiteY212" fmla="*/ 0 h 3532631"/>
                <a:gd name="connsiteX213" fmla="*/ 1597344 w 3543691"/>
                <a:gd name="connsiteY213" fmla="*/ 453674 h 3532631"/>
                <a:gd name="connsiteX214" fmla="*/ 1425894 w 3543691"/>
                <a:gd name="connsiteY214" fmla="*/ 477678 h 3532631"/>
                <a:gd name="connsiteX215" fmla="*/ 1334457 w 3543691"/>
                <a:gd name="connsiteY215" fmla="*/ 541876 h 3532631"/>
                <a:gd name="connsiteX216" fmla="*/ 1361125 w 3543691"/>
                <a:gd name="connsiteY216" fmla="*/ 605028 h 3532631"/>
                <a:gd name="connsiteX217" fmla="*/ 1467807 w 3543691"/>
                <a:gd name="connsiteY217" fmla="*/ 635031 h 3532631"/>
                <a:gd name="connsiteX218" fmla="*/ 1489713 w 3543691"/>
                <a:gd name="connsiteY218" fmla="*/ 662938 h 3532631"/>
                <a:gd name="connsiteX219" fmla="*/ 1489713 w 3543691"/>
                <a:gd name="connsiteY219" fmla="*/ 933831 h 3532631"/>
                <a:gd name="connsiteX220" fmla="*/ 1466849 w 3543691"/>
                <a:gd name="connsiteY220" fmla="*/ 960976 h 3532631"/>
                <a:gd name="connsiteX221" fmla="*/ 1367795 w 3543691"/>
                <a:gd name="connsiteY221" fmla="*/ 989551 h 3532631"/>
                <a:gd name="connsiteX222" fmla="*/ 1339220 w 3543691"/>
                <a:gd name="connsiteY222" fmla="*/ 1060512 h 3532631"/>
                <a:gd name="connsiteX223" fmla="*/ 1389700 w 3543691"/>
                <a:gd name="connsiteY223" fmla="*/ 1150713 h 3532631"/>
                <a:gd name="connsiteX224" fmla="*/ 1384938 w 3543691"/>
                <a:gd name="connsiteY224" fmla="*/ 1185767 h 3532631"/>
                <a:gd name="connsiteX225" fmla="*/ 1196345 w 3543691"/>
                <a:gd name="connsiteY225" fmla="*/ 1375790 h 3532631"/>
                <a:gd name="connsiteX226" fmla="*/ 1157287 w 3543691"/>
                <a:gd name="connsiteY226" fmla="*/ 1381411 h 3532631"/>
                <a:gd name="connsiteX227" fmla="*/ 1070613 w 3543691"/>
                <a:gd name="connsiteY227" fmla="*/ 1331688 h 3532631"/>
                <a:gd name="connsiteX228" fmla="*/ 997269 w 3543691"/>
                <a:gd name="connsiteY228" fmla="*/ 1360835 h 3532631"/>
                <a:gd name="connsiteX229" fmla="*/ 962982 w 3543691"/>
                <a:gd name="connsiteY229" fmla="*/ 1481898 h 3532631"/>
                <a:gd name="connsiteX230" fmla="*/ 665800 w 3543691"/>
                <a:gd name="connsiteY230" fmla="*/ 1481042 h 3532631"/>
                <a:gd name="connsiteX231" fmla="*/ 642937 w 3543691"/>
                <a:gd name="connsiteY231" fmla="*/ 1461325 h 3532631"/>
                <a:gd name="connsiteX232" fmla="*/ 613413 w 3543691"/>
                <a:gd name="connsiteY232" fmla="*/ 1355122 h 3532631"/>
                <a:gd name="connsiteX233" fmla="*/ 548645 w 3543691"/>
                <a:gd name="connsiteY233" fmla="*/ 1326547 h 3532631"/>
                <a:gd name="connsiteX234" fmla="*/ 483867 w 3543691"/>
                <a:gd name="connsiteY234" fmla="*/ 1414176 h 3532631"/>
                <a:gd name="connsiteX235" fmla="*/ 456250 w 3543691"/>
                <a:gd name="connsiteY235" fmla="*/ 1594484 h 3532631"/>
                <a:gd name="connsiteX236" fmla="*/ 4762 w 3543691"/>
                <a:gd name="connsiteY236" fmla="*/ 1594484 h 3532631"/>
                <a:gd name="connsiteX237" fmla="*/ 151450 w 3543691"/>
                <a:gd name="connsiteY237" fmla="*/ 968310 h 3532631"/>
                <a:gd name="connsiteX238" fmla="*/ 140019 w 3543691"/>
                <a:gd name="connsiteY238" fmla="*/ 970501 h 3532631"/>
                <a:gd name="connsiteX239" fmla="*/ 121917 w 3543691"/>
                <a:gd name="connsiteY239" fmla="*/ 920209 h 3532631"/>
                <a:gd name="connsiteX240" fmla="*/ 120969 w 3543691"/>
                <a:gd name="connsiteY240" fmla="*/ 640365 h 3532631"/>
                <a:gd name="connsiteX241" fmla="*/ 249556 w 3543691"/>
                <a:gd name="connsiteY241" fmla="*/ 604837 h 3532631"/>
                <a:gd name="connsiteX242" fmla="*/ 276224 w 3543691"/>
                <a:gd name="connsiteY242" fmla="*/ 539590 h 3532631"/>
                <a:gd name="connsiteX243" fmla="*/ 221930 w 3543691"/>
                <a:gd name="connsiteY243" fmla="*/ 443387 h 3532631"/>
                <a:gd name="connsiteX244" fmla="*/ 223837 w 3543691"/>
                <a:gd name="connsiteY244" fmla="*/ 413384 h 3532631"/>
                <a:gd name="connsiteX245" fmla="*/ 433387 w 3543691"/>
                <a:gd name="connsiteY245" fmla="*/ 202120 h 3532631"/>
                <a:gd name="connsiteX246" fmla="*/ 548645 w 3543691"/>
                <a:gd name="connsiteY246" fmla="*/ 267651 h 3532631"/>
                <a:gd name="connsiteX247" fmla="*/ 613413 w 3543691"/>
                <a:gd name="connsiteY247" fmla="*/ 239934 h 3532631"/>
                <a:gd name="connsiteX248" fmla="*/ 648657 w 3543691"/>
                <a:gd name="connsiteY248" fmla="*/ 112965 h 3532631"/>
                <a:gd name="connsiteX249" fmla="*/ 854394 w 3543691"/>
                <a:gd name="connsiteY249" fmla="*/ 112965 h 3532631"/>
                <a:gd name="connsiteX250" fmla="*/ 925831 w 3543691"/>
                <a:gd name="connsiteY250" fmla="*/ 112965 h 3532631"/>
                <a:gd name="connsiteX251" fmla="*/ 973456 w 3543691"/>
                <a:gd name="connsiteY251" fmla="*/ 147828 h 3532631"/>
                <a:gd name="connsiteX252" fmla="*/ 1496382 w 3543691"/>
                <a:gd name="connsiteY252" fmla="*/ 7525 h 3532631"/>
                <a:gd name="connsiteX253" fmla="*/ 1597344 w 3543691"/>
                <a:gd name="connsiteY253" fmla="*/ 0 h 353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3543691" h="3532631">
                  <a:moveTo>
                    <a:pt x="1321119" y="2283428"/>
                  </a:moveTo>
                  <a:lnTo>
                    <a:pt x="1321119" y="3419569"/>
                  </a:lnTo>
                  <a:lnTo>
                    <a:pt x="1544957" y="3419569"/>
                  </a:lnTo>
                  <a:lnTo>
                    <a:pt x="1544957" y="2283428"/>
                  </a:lnTo>
                  <a:close/>
                  <a:moveTo>
                    <a:pt x="2462212" y="2053970"/>
                  </a:moveTo>
                  <a:lnTo>
                    <a:pt x="2462212" y="3419569"/>
                  </a:lnTo>
                  <a:lnTo>
                    <a:pt x="2686050" y="3419569"/>
                  </a:lnTo>
                  <a:lnTo>
                    <a:pt x="2686050" y="2054256"/>
                  </a:lnTo>
                  <a:close/>
                  <a:moveTo>
                    <a:pt x="1891670" y="1827083"/>
                  </a:moveTo>
                  <a:lnTo>
                    <a:pt x="1891670" y="3419569"/>
                  </a:lnTo>
                  <a:lnTo>
                    <a:pt x="2115508" y="3419569"/>
                  </a:lnTo>
                  <a:lnTo>
                    <a:pt x="2115508" y="1827083"/>
                  </a:lnTo>
                  <a:close/>
                  <a:moveTo>
                    <a:pt x="129545" y="1826988"/>
                  </a:moveTo>
                  <a:cubicBezTo>
                    <a:pt x="190500" y="2457925"/>
                    <a:pt x="664843" y="2970846"/>
                    <a:pt x="1204912" y="3120294"/>
                  </a:cubicBezTo>
                  <a:cubicBezTo>
                    <a:pt x="1204912" y="3052095"/>
                    <a:pt x="1203963" y="2984658"/>
                    <a:pt x="1205870" y="2917316"/>
                  </a:cubicBezTo>
                  <a:cubicBezTo>
                    <a:pt x="1206819" y="2891979"/>
                    <a:pt x="1198243" y="2881121"/>
                    <a:pt x="1174430" y="2871310"/>
                  </a:cubicBezTo>
                  <a:cubicBezTo>
                    <a:pt x="779143" y="2707384"/>
                    <a:pt x="520070" y="2420587"/>
                    <a:pt x="395287" y="2011012"/>
                  </a:cubicBezTo>
                  <a:cubicBezTo>
                    <a:pt x="377195" y="1950434"/>
                    <a:pt x="366712" y="1887187"/>
                    <a:pt x="353383" y="1826988"/>
                  </a:cubicBezTo>
                  <a:close/>
                  <a:moveTo>
                    <a:pt x="1433512" y="1767457"/>
                  </a:moveTo>
                  <a:cubicBezTo>
                    <a:pt x="1403030" y="1767457"/>
                    <a:pt x="1377320" y="1792509"/>
                    <a:pt x="1376362" y="1823656"/>
                  </a:cubicBezTo>
                  <a:cubicBezTo>
                    <a:pt x="1376362" y="1854803"/>
                    <a:pt x="1402082" y="1880234"/>
                    <a:pt x="1432564" y="1880806"/>
                  </a:cubicBezTo>
                  <a:cubicBezTo>
                    <a:pt x="1463994" y="1880806"/>
                    <a:pt x="1489714" y="1855754"/>
                    <a:pt x="1489714" y="1824607"/>
                  </a:cubicBezTo>
                  <a:cubicBezTo>
                    <a:pt x="1489714" y="1793462"/>
                    <a:pt x="1464943" y="1768029"/>
                    <a:pt x="1433512" y="1767457"/>
                  </a:cubicBezTo>
                  <a:close/>
                  <a:moveTo>
                    <a:pt x="2573657" y="1596388"/>
                  </a:moveTo>
                  <a:cubicBezTo>
                    <a:pt x="2542226" y="1596960"/>
                    <a:pt x="2517456" y="1622391"/>
                    <a:pt x="2517456" y="1653538"/>
                  </a:cubicBezTo>
                  <a:cubicBezTo>
                    <a:pt x="2518414" y="1684685"/>
                    <a:pt x="2543175" y="1709737"/>
                    <a:pt x="2574606" y="1709737"/>
                  </a:cubicBezTo>
                  <a:cubicBezTo>
                    <a:pt x="2606045" y="1708879"/>
                    <a:pt x="2630807" y="1683543"/>
                    <a:pt x="2630807" y="1652492"/>
                  </a:cubicBezTo>
                  <a:cubicBezTo>
                    <a:pt x="2630807" y="1621345"/>
                    <a:pt x="2605087" y="1596388"/>
                    <a:pt x="2573657" y="1596388"/>
                  </a:cubicBezTo>
                  <a:close/>
                  <a:moveTo>
                    <a:pt x="3032764" y="1483709"/>
                  </a:moveTo>
                  <a:lnTo>
                    <a:pt x="3032764" y="3419664"/>
                  </a:lnTo>
                  <a:lnTo>
                    <a:pt x="3255643" y="3419664"/>
                  </a:lnTo>
                  <a:lnTo>
                    <a:pt x="3255643" y="1483709"/>
                  </a:lnTo>
                  <a:close/>
                  <a:moveTo>
                    <a:pt x="2914650" y="1369600"/>
                  </a:moveTo>
                  <a:lnTo>
                    <a:pt x="3370901" y="1369600"/>
                  </a:lnTo>
                  <a:lnTo>
                    <a:pt x="3370901" y="3532631"/>
                  </a:lnTo>
                  <a:lnTo>
                    <a:pt x="1204912" y="3532631"/>
                  </a:lnTo>
                  <a:cubicBezTo>
                    <a:pt x="1204912" y="3468337"/>
                    <a:pt x="1204912" y="3403472"/>
                    <a:pt x="1204912" y="3338606"/>
                  </a:cubicBezTo>
                  <a:cubicBezTo>
                    <a:pt x="1204912" y="3307841"/>
                    <a:pt x="1214437" y="3269265"/>
                    <a:pt x="1200150" y="3248310"/>
                  </a:cubicBezTo>
                  <a:cubicBezTo>
                    <a:pt x="1185862" y="3227355"/>
                    <a:pt x="1145855" y="3225545"/>
                    <a:pt x="1117280" y="3214877"/>
                  </a:cubicBezTo>
                  <a:cubicBezTo>
                    <a:pt x="525782" y="2993897"/>
                    <a:pt x="163832" y="2574797"/>
                    <a:pt x="32388" y="1957578"/>
                  </a:cubicBezTo>
                  <a:cubicBezTo>
                    <a:pt x="15245" y="1878043"/>
                    <a:pt x="10483" y="1795653"/>
                    <a:pt x="0" y="1712118"/>
                  </a:cubicBezTo>
                  <a:lnTo>
                    <a:pt x="459107" y="1712118"/>
                  </a:lnTo>
                  <a:cubicBezTo>
                    <a:pt x="482919" y="2044159"/>
                    <a:pt x="614362" y="2326386"/>
                    <a:pt x="863919" y="2550317"/>
                  </a:cubicBezTo>
                  <a:cubicBezTo>
                    <a:pt x="963932" y="2640043"/>
                    <a:pt x="1079180" y="2711481"/>
                    <a:pt x="1204912" y="2761296"/>
                  </a:cubicBezTo>
                  <a:lnTo>
                    <a:pt x="1204912" y="2168556"/>
                  </a:lnTo>
                  <a:lnTo>
                    <a:pt x="1661163" y="2168556"/>
                  </a:lnTo>
                  <a:lnTo>
                    <a:pt x="1661163" y="3418712"/>
                  </a:lnTo>
                  <a:lnTo>
                    <a:pt x="1775463" y="3418712"/>
                  </a:lnTo>
                  <a:lnTo>
                    <a:pt x="1775463" y="1711832"/>
                  </a:lnTo>
                  <a:lnTo>
                    <a:pt x="2230757" y="1711832"/>
                  </a:lnTo>
                  <a:lnTo>
                    <a:pt x="2230757" y="3419093"/>
                  </a:lnTo>
                  <a:lnTo>
                    <a:pt x="2345057" y="3419093"/>
                  </a:lnTo>
                  <a:lnTo>
                    <a:pt x="2345057" y="1940814"/>
                  </a:lnTo>
                  <a:lnTo>
                    <a:pt x="2801308" y="1940814"/>
                  </a:lnTo>
                  <a:lnTo>
                    <a:pt x="2801308" y="3419473"/>
                  </a:lnTo>
                  <a:lnTo>
                    <a:pt x="2914650" y="3419473"/>
                  </a:lnTo>
                  <a:close/>
                  <a:moveTo>
                    <a:pt x="2005012" y="1368169"/>
                  </a:moveTo>
                  <a:cubicBezTo>
                    <a:pt x="1974530" y="1367502"/>
                    <a:pt x="1947862" y="1391982"/>
                    <a:pt x="1946914" y="1423224"/>
                  </a:cubicBezTo>
                  <a:cubicBezTo>
                    <a:pt x="1945955" y="1454467"/>
                    <a:pt x="1970726" y="1480565"/>
                    <a:pt x="2002157" y="1481707"/>
                  </a:cubicBezTo>
                  <a:cubicBezTo>
                    <a:pt x="2033587" y="1482374"/>
                    <a:pt x="2059307" y="1457799"/>
                    <a:pt x="2060255" y="1426559"/>
                  </a:cubicBezTo>
                  <a:cubicBezTo>
                    <a:pt x="2061214" y="1395317"/>
                    <a:pt x="2036443" y="1369314"/>
                    <a:pt x="2005012" y="1368169"/>
                  </a:cubicBezTo>
                  <a:close/>
                  <a:moveTo>
                    <a:pt x="266699" y="996027"/>
                  </a:moveTo>
                  <a:cubicBezTo>
                    <a:pt x="193355" y="1148427"/>
                    <a:pt x="146688" y="1312164"/>
                    <a:pt x="127638" y="1480184"/>
                  </a:cubicBezTo>
                  <a:lnTo>
                    <a:pt x="355280" y="1480184"/>
                  </a:lnTo>
                  <a:cubicBezTo>
                    <a:pt x="362907" y="1442084"/>
                    <a:pt x="372432" y="1405698"/>
                    <a:pt x="376237" y="1368265"/>
                  </a:cubicBezTo>
                  <a:cubicBezTo>
                    <a:pt x="378144" y="1351787"/>
                    <a:pt x="372432" y="1335404"/>
                    <a:pt x="361949" y="1322640"/>
                  </a:cubicBezTo>
                  <a:cubicBezTo>
                    <a:pt x="319087" y="1276540"/>
                    <a:pt x="274317" y="1232248"/>
                    <a:pt x="228599" y="1188813"/>
                  </a:cubicBezTo>
                  <a:cubicBezTo>
                    <a:pt x="213363" y="1174430"/>
                    <a:pt x="212405" y="1163287"/>
                    <a:pt x="223837" y="1146332"/>
                  </a:cubicBezTo>
                  <a:cubicBezTo>
                    <a:pt x="240031" y="1119283"/>
                    <a:pt x="254319" y="1090040"/>
                    <a:pt x="271462" y="1063370"/>
                  </a:cubicBezTo>
                  <a:cubicBezTo>
                    <a:pt x="287656" y="1040320"/>
                    <a:pt x="287656" y="1020221"/>
                    <a:pt x="266699" y="996027"/>
                  </a:cubicBezTo>
                  <a:close/>
                  <a:moveTo>
                    <a:pt x="2177420" y="914496"/>
                  </a:moveTo>
                  <a:lnTo>
                    <a:pt x="2287906" y="914496"/>
                  </a:lnTo>
                  <a:lnTo>
                    <a:pt x="2287906" y="1022984"/>
                  </a:lnTo>
                  <a:lnTo>
                    <a:pt x="2177420" y="1022984"/>
                  </a:lnTo>
                  <a:close/>
                  <a:moveTo>
                    <a:pt x="2405062" y="914210"/>
                  </a:moveTo>
                  <a:lnTo>
                    <a:pt x="2515557" y="914210"/>
                  </a:lnTo>
                  <a:lnTo>
                    <a:pt x="2515557" y="1023652"/>
                  </a:lnTo>
                  <a:lnTo>
                    <a:pt x="2405062" y="1023652"/>
                  </a:lnTo>
                  <a:close/>
                  <a:moveTo>
                    <a:pt x="1948820" y="914210"/>
                  </a:moveTo>
                  <a:lnTo>
                    <a:pt x="2058357" y="914210"/>
                  </a:lnTo>
                  <a:lnTo>
                    <a:pt x="2058357" y="1023938"/>
                  </a:lnTo>
                  <a:lnTo>
                    <a:pt x="1948820" y="1023938"/>
                  </a:lnTo>
                  <a:close/>
                  <a:moveTo>
                    <a:pt x="1720220" y="913161"/>
                  </a:moveTo>
                  <a:lnTo>
                    <a:pt x="1829757" y="913161"/>
                  </a:lnTo>
                  <a:lnTo>
                    <a:pt x="1829757" y="1023461"/>
                  </a:lnTo>
                  <a:lnTo>
                    <a:pt x="1720220" y="1023461"/>
                  </a:lnTo>
                  <a:close/>
                  <a:moveTo>
                    <a:pt x="3143250" y="797718"/>
                  </a:moveTo>
                  <a:cubicBezTo>
                    <a:pt x="3111819" y="798860"/>
                    <a:pt x="3087058" y="824958"/>
                    <a:pt x="3088007" y="856201"/>
                  </a:cubicBezTo>
                  <a:cubicBezTo>
                    <a:pt x="3088955" y="887443"/>
                    <a:pt x="3114675" y="911923"/>
                    <a:pt x="3146105" y="911256"/>
                  </a:cubicBezTo>
                  <a:cubicBezTo>
                    <a:pt x="3177545" y="910111"/>
                    <a:pt x="3202307" y="884013"/>
                    <a:pt x="3201358" y="852773"/>
                  </a:cubicBezTo>
                  <a:cubicBezTo>
                    <a:pt x="3200400" y="821531"/>
                    <a:pt x="3173732" y="796955"/>
                    <a:pt x="3143250" y="797718"/>
                  </a:cubicBezTo>
                  <a:close/>
                  <a:moveTo>
                    <a:pt x="1721169" y="685800"/>
                  </a:moveTo>
                  <a:lnTo>
                    <a:pt x="2515557" y="685800"/>
                  </a:lnTo>
                  <a:lnTo>
                    <a:pt x="2515557" y="795719"/>
                  </a:lnTo>
                  <a:lnTo>
                    <a:pt x="1721169" y="795719"/>
                  </a:lnTo>
                  <a:close/>
                  <a:moveTo>
                    <a:pt x="3147063" y="683514"/>
                  </a:moveTo>
                  <a:cubicBezTo>
                    <a:pt x="3241355" y="685418"/>
                    <a:pt x="3315658" y="762095"/>
                    <a:pt x="3315658" y="855724"/>
                  </a:cubicBezTo>
                  <a:cubicBezTo>
                    <a:pt x="3314700" y="950688"/>
                    <a:pt x="3236593" y="1026700"/>
                    <a:pt x="3141343" y="1025556"/>
                  </a:cubicBezTo>
                  <a:cubicBezTo>
                    <a:pt x="3048000" y="1023651"/>
                    <a:pt x="2972758" y="946974"/>
                    <a:pt x="2973707" y="853247"/>
                  </a:cubicBezTo>
                  <a:cubicBezTo>
                    <a:pt x="2974655" y="758569"/>
                    <a:pt x="3051813" y="682560"/>
                    <a:pt x="3147063" y="683514"/>
                  </a:cubicBezTo>
                  <a:close/>
                  <a:moveTo>
                    <a:pt x="3145157" y="569783"/>
                  </a:moveTo>
                  <a:cubicBezTo>
                    <a:pt x="2987994" y="569783"/>
                    <a:pt x="2861314" y="695611"/>
                    <a:pt x="2859407" y="852010"/>
                  </a:cubicBezTo>
                  <a:cubicBezTo>
                    <a:pt x="2857500" y="1009840"/>
                    <a:pt x="2985139" y="1138711"/>
                    <a:pt x="3142301" y="1139856"/>
                  </a:cubicBezTo>
                  <a:lnTo>
                    <a:pt x="3142301" y="1139665"/>
                  </a:lnTo>
                  <a:cubicBezTo>
                    <a:pt x="3300412" y="1140332"/>
                    <a:pt x="3429000" y="1013173"/>
                    <a:pt x="3429958" y="855533"/>
                  </a:cubicBezTo>
                  <a:cubicBezTo>
                    <a:pt x="3429958" y="698087"/>
                    <a:pt x="3302319" y="570260"/>
                    <a:pt x="3145157" y="569783"/>
                  </a:cubicBezTo>
                  <a:close/>
                  <a:moveTo>
                    <a:pt x="803913" y="569405"/>
                  </a:moveTo>
                  <a:cubicBezTo>
                    <a:pt x="679130" y="570547"/>
                    <a:pt x="578169" y="671513"/>
                    <a:pt x="578169" y="796289"/>
                  </a:cubicBezTo>
                  <a:cubicBezTo>
                    <a:pt x="577220" y="922495"/>
                    <a:pt x="679130" y="1025080"/>
                    <a:pt x="805820" y="1025556"/>
                  </a:cubicBezTo>
                  <a:cubicBezTo>
                    <a:pt x="931542" y="1025461"/>
                    <a:pt x="1034420" y="923162"/>
                    <a:pt x="1034420" y="796956"/>
                  </a:cubicBezTo>
                  <a:lnTo>
                    <a:pt x="1033462" y="796861"/>
                  </a:lnTo>
                  <a:cubicBezTo>
                    <a:pt x="1033462" y="670655"/>
                    <a:pt x="930594" y="568833"/>
                    <a:pt x="803913" y="569405"/>
                  </a:cubicBezTo>
                  <a:close/>
                  <a:moveTo>
                    <a:pt x="1720220" y="457105"/>
                  </a:moveTo>
                  <a:lnTo>
                    <a:pt x="2514599" y="457105"/>
                  </a:lnTo>
                  <a:lnTo>
                    <a:pt x="2514599" y="566928"/>
                  </a:lnTo>
                  <a:lnTo>
                    <a:pt x="1720220" y="566928"/>
                  </a:lnTo>
                  <a:close/>
                  <a:moveTo>
                    <a:pt x="3179013" y="456939"/>
                  </a:moveTo>
                  <a:cubicBezTo>
                    <a:pt x="3247994" y="462545"/>
                    <a:pt x="3315770" y="486119"/>
                    <a:pt x="3374706" y="528446"/>
                  </a:cubicBezTo>
                  <a:cubicBezTo>
                    <a:pt x="3537589" y="643888"/>
                    <a:pt x="3590925" y="862012"/>
                    <a:pt x="3498531" y="1039271"/>
                  </a:cubicBezTo>
                  <a:cubicBezTo>
                    <a:pt x="3422331" y="1187290"/>
                    <a:pt x="3214687" y="1325021"/>
                    <a:pt x="2961326" y="1211674"/>
                  </a:cubicBezTo>
                  <a:cubicBezTo>
                    <a:pt x="2954657" y="1220627"/>
                    <a:pt x="2947039" y="1229771"/>
                    <a:pt x="2940369" y="1239296"/>
                  </a:cubicBezTo>
                  <a:cubicBezTo>
                    <a:pt x="2876550" y="1328165"/>
                    <a:pt x="2813689" y="1417699"/>
                    <a:pt x="2748920" y="1505996"/>
                  </a:cubicBezTo>
                  <a:cubicBezTo>
                    <a:pt x="2727006" y="1536001"/>
                    <a:pt x="2716532" y="1558765"/>
                    <a:pt x="2733675" y="1599723"/>
                  </a:cubicBezTo>
                  <a:cubicBezTo>
                    <a:pt x="2772733" y="1692782"/>
                    <a:pt x="2711769" y="1795271"/>
                    <a:pt x="2612706" y="1819465"/>
                  </a:cubicBezTo>
                  <a:cubicBezTo>
                    <a:pt x="2522218" y="1841276"/>
                    <a:pt x="2430782" y="1785365"/>
                    <a:pt x="2408876" y="1694591"/>
                  </a:cubicBezTo>
                  <a:cubicBezTo>
                    <a:pt x="2406969" y="1688401"/>
                    <a:pt x="2406020" y="1682113"/>
                    <a:pt x="2405062" y="1675732"/>
                  </a:cubicBezTo>
                  <a:cubicBezTo>
                    <a:pt x="2402207" y="1651538"/>
                    <a:pt x="2393631" y="1641346"/>
                    <a:pt x="2372683" y="1633251"/>
                  </a:cubicBezTo>
                  <a:cubicBezTo>
                    <a:pt x="2300287" y="1605722"/>
                    <a:pt x="2228850" y="1576861"/>
                    <a:pt x="2157412" y="1547526"/>
                  </a:cubicBezTo>
                  <a:cubicBezTo>
                    <a:pt x="2143125" y="1539524"/>
                    <a:pt x="2125033" y="1542191"/>
                    <a:pt x="2113601" y="1554002"/>
                  </a:cubicBezTo>
                  <a:cubicBezTo>
                    <a:pt x="2056451" y="1602676"/>
                    <a:pt x="1992632" y="1608580"/>
                    <a:pt x="1924050" y="1576861"/>
                  </a:cubicBezTo>
                  <a:cubicBezTo>
                    <a:pt x="1911669" y="1571815"/>
                    <a:pt x="1896433" y="1572862"/>
                    <a:pt x="1884043" y="1579719"/>
                  </a:cubicBezTo>
                  <a:cubicBezTo>
                    <a:pt x="1794514" y="1640395"/>
                    <a:pt x="1705933" y="1702307"/>
                    <a:pt x="1618301" y="1765648"/>
                  </a:cubicBezTo>
                  <a:cubicBezTo>
                    <a:pt x="1608776" y="1774982"/>
                    <a:pt x="1603055" y="1788318"/>
                    <a:pt x="1604014" y="1802034"/>
                  </a:cubicBezTo>
                  <a:cubicBezTo>
                    <a:pt x="1612580" y="1880329"/>
                    <a:pt x="1567820" y="1955006"/>
                    <a:pt x="1494476" y="1983676"/>
                  </a:cubicBezTo>
                  <a:cubicBezTo>
                    <a:pt x="1422080" y="2012060"/>
                    <a:pt x="1340169" y="1987676"/>
                    <a:pt x="1294451" y="1924524"/>
                  </a:cubicBezTo>
                  <a:cubicBezTo>
                    <a:pt x="1248733" y="1861756"/>
                    <a:pt x="1251589" y="1776031"/>
                    <a:pt x="1301120" y="1716118"/>
                  </a:cubicBezTo>
                  <a:cubicBezTo>
                    <a:pt x="1350643" y="1654206"/>
                    <a:pt x="1436368" y="1635537"/>
                    <a:pt x="1506857" y="1671542"/>
                  </a:cubicBezTo>
                  <a:cubicBezTo>
                    <a:pt x="1526855" y="1681636"/>
                    <a:pt x="1540194" y="1681067"/>
                    <a:pt x="1557337" y="1668302"/>
                  </a:cubicBezTo>
                  <a:cubicBezTo>
                    <a:pt x="1643062" y="1606771"/>
                    <a:pt x="1730694" y="1547240"/>
                    <a:pt x="1816419" y="1485423"/>
                  </a:cubicBezTo>
                  <a:cubicBezTo>
                    <a:pt x="1826893" y="1476661"/>
                    <a:pt x="1833562" y="1463610"/>
                    <a:pt x="1833562" y="1449799"/>
                  </a:cubicBezTo>
                  <a:cubicBezTo>
                    <a:pt x="1823089" y="1353501"/>
                    <a:pt x="1886908" y="1268824"/>
                    <a:pt x="1981200" y="1255300"/>
                  </a:cubicBezTo>
                  <a:cubicBezTo>
                    <a:pt x="2074543" y="1243107"/>
                    <a:pt x="2160268" y="1309020"/>
                    <a:pt x="2172658" y="1402651"/>
                  </a:cubicBezTo>
                  <a:cubicBezTo>
                    <a:pt x="2172658" y="1403412"/>
                    <a:pt x="2172658" y="1404270"/>
                    <a:pt x="2172658" y="1405032"/>
                  </a:cubicBezTo>
                  <a:cubicBezTo>
                    <a:pt x="2175514" y="1425701"/>
                    <a:pt x="2181225" y="1435607"/>
                    <a:pt x="2201233" y="1443132"/>
                  </a:cubicBezTo>
                  <a:cubicBezTo>
                    <a:pt x="2275526" y="1471707"/>
                    <a:pt x="2348870" y="1502759"/>
                    <a:pt x="2423164" y="1530667"/>
                  </a:cubicBezTo>
                  <a:cubicBezTo>
                    <a:pt x="2436493" y="1534380"/>
                    <a:pt x="2450781" y="1531904"/>
                    <a:pt x="2462212" y="1524095"/>
                  </a:cubicBezTo>
                  <a:cubicBezTo>
                    <a:pt x="2501270" y="1491518"/>
                    <a:pt x="2551751" y="1477135"/>
                    <a:pt x="2602232" y="1484469"/>
                  </a:cubicBezTo>
                  <a:cubicBezTo>
                    <a:pt x="2612706" y="1485709"/>
                    <a:pt x="2623189" y="1482183"/>
                    <a:pt x="2630807" y="1474944"/>
                  </a:cubicBezTo>
                  <a:cubicBezTo>
                    <a:pt x="2709862" y="1364742"/>
                    <a:pt x="2788918" y="1254156"/>
                    <a:pt x="2867025" y="1144713"/>
                  </a:cubicBezTo>
                  <a:cubicBezTo>
                    <a:pt x="2677483" y="942402"/>
                    <a:pt x="2737489" y="698466"/>
                    <a:pt x="2859407" y="575023"/>
                  </a:cubicBezTo>
                  <a:cubicBezTo>
                    <a:pt x="2945727" y="488167"/>
                    <a:pt x="3064044" y="447596"/>
                    <a:pt x="3179013" y="456939"/>
                  </a:cubicBezTo>
                  <a:close/>
                  <a:moveTo>
                    <a:pt x="804862" y="455389"/>
                  </a:moveTo>
                  <a:cubicBezTo>
                    <a:pt x="993455" y="455389"/>
                    <a:pt x="1146813" y="607884"/>
                    <a:pt x="1147762" y="796670"/>
                  </a:cubicBezTo>
                  <a:cubicBezTo>
                    <a:pt x="1147762" y="985456"/>
                    <a:pt x="995362" y="1138712"/>
                    <a:pt x="806769" y="1139570"/>
                  </a:cubicBezTo>
                  <a:cubicBezTo>
                    <a:pt x="618176" y="1139570"/>
                    <a:pt x="464817" y="986980"/>
                    <a:pt x="463869" y="798193"/>
                  </a:cubicBezTo>
                  <a:cubicBezTo>
                    <a:pt x="463869" y="609505"/>
                    <a:pt x="616269" y="456247"/>
                    <a:pt x="804862" y="455389"/>
                  </a:cubicBezTo>
                  <a:close/>
                  <a:moveTo>
                    <a:pt x="736280" y="228504"/>
                  </a:moveTo>
                  <a:cubicBezTo>
                    <a:pt x="728662" y="249840"/>
                    <a:pt x="722950" y="271653"/>
                    <a:pt x="718188" y="293749"/>
                  </a:cubicBezTo>
                  <a:cubicBezTo>
                    <a:pt x="712467" y="337661"/>
                    <a:pt x="684850" y="352615"/>
                    <a:pt x="647699" y="373570"/>
                  </a:cubicBezTo>
                  <a:cubicBezTo>
                    <a:pt x="581024" y="411670"/>
                    <a:pt x="529595" y="398238"/>
                    <a:pt x="474342" y="357757"/>
                  </a:cubicBezTo>
                  <a:cubicBezTo>
                    <a:pt x="466724" y="352329"/>
                    <a:pt x="449581" y="350234"/>
                    <a:pt x="443870" y="355092"/>
                  </a:cubicBezTo>
                  <a:cubicBezTo>
                    <a:pt x="413388" y="383667"/>
                    <a:pt x="376237" y="409861"/>
                    <a:pt x="361000" y="445484"/>
                  </a:cubicBezTo>
                  <a:cubicBezTo>
                    <a:pt x="353382" y="464534"/>
                    <a:pt x="385762" y="500158"/>
                    <a:pt x="401007" y="528351"/>
                  </a:cubicBezTo>
                  <a:cubicBezTo>
                    <a:pt x="401956" y="530446"/>
                    <a:pt x="404812" y="532351"/>
                    <a:pt x="404812" y="534351"/>
                  </a:cubicBezTo>
                  <a:cubicBezTo>
                    <a:pt x="404812" y="549496"/>
                    <a:pt x="409574" y="566165"/>
                    <a:pt x="404812" y="579499"/>
                  </a:cubicBezTo>
                  <a:cubicBezTo>
                    <a:pt x="391482" y="617599"/>
                    <a:pt x="383855" y="664368"/>
                    <a:pt x="357187" y="688181"/>
                  </a:cubicBezTo>
                  <a:cubicBezTo>
                    <a:pt x="329570" y="711993"/>
                    <a:pt x="280987" y="715421"/>
                    <a:pt x="240980" y="727613"/>
                  </a:cubicBezTo>
                  <a:cubicBezTo>
                    <a:pt x="239082" y="728376"/>
                    <a:pt x="238124" y="729327"/>
                    <a:pt x="237175" y="730471"/>
                  </a:cubicBezTo>
                  <a:lnTo>
                    <a:pt x="236217" y="867535"/>
                  </a:lnTo>
                  <a:cubicBezTo>
                    <a:pt x="270513" y="877060"/>
                    <a:pt x="302892" y="884204"/>
                    <a:pt x="334332" y="896110"/>
                  </a:cubicBezTo>
                  <a:cubicBezTo>
                    <a:pt x="348620" y="901921"/>
                    <a:pt x="360042" y="912588"/>
                    <a:pt x="366712" y="926115"/>
                  </a:cubicBezTo>
                  <a:cubicBezTo>
                    <a:pt x="384813" y="962120"/>
                    <a:pt x="412430" y="1000790"/>
                    <a:pt x="410532" y="1036890"/>
                  </a:cubicBezTo>
                  <a:cubicBezTo>
                    <a:pt x="408625" y="1074418"/>
                    <a:pt x="376237" y="1110232"/>
                    <a:pt x="356238" y="1146809"/>
                  </a:cubicBezTo>
                  <a:cubicBezTo>
                    <a:pt x="356238" y="1147762"/>
                    <a:pt x="356238" y="1149095"/>
                    <a:pt x="356238" y="1148427"/>
                  </a:cubicBezTo>
                  <a:lnTo>
                    <a:pt x="457199" y="1247965"/>
                  </a:lnTo>
                  <a:cubicBezTo>
                    <a:pt x="480063" y="1236629"/>
                    <a:pt x="501020" y="1224153"/>
                    <a:pt x="522925" y="1210626"/>
                  </a:cubicBezTo>
                  <a:cubicBezTo>
                    <a:pt x="550542" y="1191006"/>
                    <a:pt x="576262" y="1185576"/>
                    <a:pt x="606744" y="1205959"/>
                  </a:cubicBezTo>
                  <a:cubicBezTo>
                    <a:pt x="623887" y="1217674"/>
                    <a:pt x="643895" y="1226057"/>
                    <a:pt x="664842" y="1230534"/>
                  </a:cubicBezTo>
                  <a:cubicBezTo>
                    <a:pt x="695324" y="1237010"/>
                    <a:pt x="707705" y="1255109"/>
                    <a:pt x="712467" y="1283112"/>
                  </a:cubicBezTo>
                  <a:cubicBezTo>
                    <a:pt x="718188" y="1311115"/>
                    <a:pt x="727713" y="1339499"/>
                    <a:pt x="735331" y="1367028"/>
                  </a:cubicBezTo>
                  <a:lnTo>
                    <a:pt x="875350" y="1367028"/>
                  </a:lnTo>
                  <a:cubicBezTo>
                    <a:pt x="881062" y="1351501"/>
                    <a:pt x="885824" y="1335595"/>
                    <a:pt x="889638" y="1319403"/>
                  </a:cubicBezTo>
                  <a:cubicBezTo>
                    <a:pt x="897256" y="1267395"/>
                    <a:pt x="917255" y="1228820"/>
                    <a:pt x="975363" y="1220437"/>
                  </a:cubicBezTo>
                  <a:cubicBezTo>
                    <a:pt x="990599" y="1217200"/>
                    <a:pt x="1004887" y="1210721"/>
                    <a:pt x="1017267" y="1201387"/>
                  </a:cubicBezTo>
                  <a:cubicBezTo>
                    <a:pt x="1038224" y="1187290"/>
                    <a:pt x="1055367" y="1189862"/>
                    <a:pt x="1075375" y="1203005"/>
                  </a:cubicBezTo>
                  <a:cubicBezTo>
                    <a:pt x="1102044" y="1219674"/>
                    <a:pt x="1131567" y="1247393"/>
                    <a:pt x="1156338" y="1243677"/>
                  </a:cubicBezTo>
                  <a:cubicBezTo>
                    <a:pt x="1182057" y="1239582"/>
                    <a:pt x="1202056" y="1203482"/>
                    <a:pt x="1226817" y="1183767"/>
                  </a:cubicBezTo>
                  <a:cubicBezTo>
                    <a:pt x="1253495" y="1162620"/>
                    <a:pt x="1261113" y="1141665"/>
                    <a:pt x="1237300" y="1113567"/>
                  </a:cubicBezTo>
                  <a:cubicBezTo>
                    <a:pt x="1199200" y="1068704"/>
                    <a:pt x="1189675" y="1021747"/>
                    <a:pt x="1226817" y="970215"/>
                  </a:cubicBezTo>
                  <a:cubicBezTo>
                    <a:pt x="1235394" y="958309"/>
                    <a:pt x="1235394" y="940117"/>
                    <a:pt x="1243970" y="927543"/>
                  </a:cubicBezTo>
                  <a:cubicBezTo>
                    <a:pt x="1251588" y="914304"/>
                    <a:pt x="1263020" y="903731"/>
                    <a:pt x="1276349" y="896968"/>
                  </a:cubicBezTo>
                  <a:cubicBezTo>
                    <a:pt x="1307780" y="884967"/>
                    <a:pt x="1342075" y="877918"/>
                    <a:pt x="1374455" y="868393"/>
                  </a:cubicBezTo>
                  <a:lnTo>
                    <a:pt x="1374455" y="727327"/>
                  </a:lnTo>
                  <a:cubicBezTo>
                    <a:pt x="1349694" y="718756"/>
                    <a:pt x="1323974" y="711707"/>
                    <a:pt x="1298255" y="706278"/>
                  </a:cubicBezTo>
                  <a:cubicBezTo>
                    <a:pt x="1263969" y="701134"/>
                    <a:pt x="1251588" y="680370"/>
                    <a:pt x="1235394" y="650841"/>
                  </a:cubicBezTo>
                  <a:cubicBezTo>
                    <a:pt x="1197294" y="581785"/>
                    <a:pt x="1197294" y="521493"/>
                    <a:pt x="1248732" y="461104"/>
                  </a:cubicBezTo>
                  <a:cubicBezTo>
                    <a:pt x="1252537" y="452533"/>
                    <a:pt x="1252537" y="442340"/>
                    <a:pt x="1247774" y="434052"/>
                  </a:cubicBezTo>
                  <a:cubicBezTo>
                    <a:pt x="1221106" y="402717"/>
                    <a:pt x="1191582" y="373093"/>
                    <a:pt x="1163007" y="342709"/>
                  </a:cubicBezTo>
                  <a:cubicBezTo>
                    <a:pt x="1134432" y="358996"/>
                    <a:pt x="1111569" y="370331"/>
                    <a:pt x="1089663" y="384999"/>
                  </a:cubicBezTo>
                  <a:cubicBezTo>
                    <a:pt x="1062037" y="404049"/>
                    <a:pt x="1037275" y="410812"/>
                    <a:pt x="1005845" y="389190"/>
                  </a:cubicBezTo>
                  <a:cubicBezTo>
                    <a:pt x="985837" y="376807"/>
                    <a:pt x="963931" y="367854"/>
                    <a:pt x="940119" y="362710"/>
                  </a:cubicBezTo>
                  <a:cubicBezTo>
                    <a:pt x="920120" y="358996"/>
                    <a:pt x="904874" y="342900"/>
                    <a:pt x="902019" y="322801"/>
                  </a:cubicBezTo>
                  <a:cubicBezTo>
                    <a:pt x="895349" y="290798"/>
                    <a:pt x="884875" y="259556"/>
                    <a:pt x="876299" y="228504"/>
                  </a:cubicBezTo>
                  <a:close/>
                  <a:moveTo>
                    <a:pt x="1484950" y="126397"/>
                  </a:moveTo>
                  <a:cubicBezTo>
                    <a:pt x="1366837" y="128683"/>
                    <a:pt x="1135381" y="194118"/>
                    <a:pt x="1008700" y="260221"/>
                  </a:cubicBezTo>
                  <a:cubicBezTo>
                    <a:pt x="1028699" y="277557"/>
                    <a:pt x="1046800" y="279271"/>
                    <a:pt x="1067757" y="265556"/>
                  </a:cubicBezTo>
                  <a:cubicBezTo>
                    <a:pt x="1096332" y="246506"/>
                    <a:pt x="1127763" y="232218"/>
                    <a:pt x="1157287" y="213836"/>
                  </a:cubicBezTo>
                  <a:cubicBezTo>
                    <a:pt x="1173481" y="203452"/>
                    <a:pt x="1183006" y="206024"/>
                    <a:pt x="1196345" y="219456"/>
                  </a:cubicBezTo>
                  <a:cubicBezTo>
                    <a:pt x="1234445" y="258793"/>
                    <a:pt x="1275400" y="294703"/>
                    <a:pt x="1310645" y="336042"/>
                  </a:cubicBezTo>
                  <a:cubicBezTo>
                    <a:pt x="1339220" y="370235"/>
                    <a:pt x="1367795" y="378046"/>
                    <a:pt x="1411606" y="365949"/>
                  </a:cubicBezTo>
                  <a:cubicBezTo>
                    <a:pt x="1483992" y="345946"/>
                    <a:pt x="1484950" y="349376"/>
                    <a:pt x="1484950" y="273843"/>
                  </a:cubicBezTo>
                  <a:cubicBezTo>
                    <a:pt x="1484950" y="224693"/>
                    <a:pt x="1484950" y="175545"/>
                    <a:pt x="1484950" y="126397"/>
                  </a:cubicBezTo>
                  <a:close/>
                  <a:moveTo>
                    <a:pt x="1597344" y="0"/>
                  </a:moveTo>
                  <a:lnTo>
                    <a:pt x="1597344" y="453674"/>
                  </a:lnTo>
                  <a:cubicBezTo>
                    <a:pt x="1540194" y="461676"/>
                    <a:pt x="1483992" y="470629"/>
                    <a:pt x="1425894" y="477678"/>
                  </a:cubicBezTo>
                  <a:cubicBezTo>
                    <a:pt x="1383980" y="483012"/>
                    <a:pt x="1350642" y="497967"/>
                    <a:pt x="1334457" y="541876"/>
                  </a:cubicBezTo>
                  <a:cubicBezTo>
                    <a:pt x="1323025" y="571023"/>
                    <a:pt x="1331592" y="596454"/>
                    <a:pt x="1361125" y="605028"/>
                  </a:cubicBezTo>
                  <a:cubicBezTo>
                    <a:pt x="1397319" y="615027"/>
                    <a:pt x="1432563" y="622934"/>
                    <a:pt x="1467807" y="635031"/>
                  </a:cubicBezTo>
                  <a:cubicBezTo>
                    <a:pt x="1479230" y="640270"/>
                    <a:pt x="1486857" y="650651"/>
                    <a:pt x="1489713" y="662938"/>
                  </a:cubicBezTo>
                  <a:cubicBezTo>
                    <a:pt x="1490662" y="753140"/>
                    <a:pt x="1490662" y="843437"/>
                    <a:pt x="1489713" y="933831"/>
                  </a:cubicBezTo>
                  <a:cubicBezTo>
                    <a:pt x="1486857" y="946021"/>
                    <a:pt x="1478281" y="956023"/>
                    <a:pt x="1466849" y="960976"/>
                  </a:cubicBezTo>
                  <a:cubicBezTo>
                    <a:pt x="1434470" y="972596"/>
                    <a:pt x="1401132" y="980026"/>
                    <a:pt x="1367795" y="989551"/>
                  </a:cubicBezTo>
                  <a:cubicBezTo>
                    <a:pt x="1327788" y="1000411"/>
                    <a:pt x="1318263" y="1023937"/>
                    <a:pt x="1339220" y="1060512"/>
                  </a:cubicBezTo>
                  <a:cubicBezTo>
                    <a:pt x="1356363" y="1090517"/>
                    <a:pt x="1374455" y="1119662"/>
                    <a:pt x="1389700" y="1150713"/>
                  </a:cubicBezTo>
                  <a:cubicBezTo>
                    <a:pt x="1393505" y="1162431"/>
                    <a:pt x="1391607" y="1175479"/>
                    <a:pt x="1384938" y="1185767"/>
                  </a:cubicBezTo>
                  <a:cubicBezTo>
                    <a:pt x="1323025" y="1249965"/>
                    <a:pt x="1259206" y="1312164"/>
                    <a:pt x="1196345" y="1375790"/>
                  </a:cubicBezTo>
                  <a:cubicBezTo>
                    <a:pt x="1183006" y="1389124"/>
                    <a:pt x="1173481" y="1391887"/>
                    <a:pt x="1157287" y="1381411"/>
                  </a:cubicBezTo>
                  <a:cubicBezTo>
                    <a:pt x="1128712" y="1363598"/>
                    <a:pt x="1100137" y="1348073"/>
                    <a:pt x="1070613" y="1331688"/>
                  </a:cubicBezTo>
                  <a:cubicBezTo>
                    <a:pt x="1032513" y="1309687"/>
                    <a:pt x="1008700" y="1318831"/>
                    <a:pt x="997269" y="1360835"/>
                  </a:cubicBezTo>
                  <a:cubicBezTo>
                    <a:pt x="985837" y="1400365"/>
                    <a:pt x="974405" y="1440179"/>
                    <a:pt x="962982" y="1481898"/>
                  </a:cubicBezTo>
                  <a:cubicBezTo>
                    <a:pt x="862970" y="1481898"/>
                    <a:pt x="763906" y="1482374"/>
                    <a:pt x="665800" y="1481042"/>
                  </a:cubicBezTo>
                  <a:cubicBezTo>
                    <a:pt x="655317" y="1478565"/>
                    <a:pt x="647699" y="1471136"/>
                    <a:pt x="642937" y="1461325"/>
                  </a:cubicBezTo>
                  <a:cubicBezTo>
                    <a:pt x="631505" y="1426464"/>
                    <a:pt x="623887" y="1390554"/>
                    <a:pt x="613413" y="1355122"/>
                  </a:cubicBezTo>
                  <a:cubicBezTo>
                    <a:pt x="603888" y="1321498"/>
                    <a:pt x="580075" y="1313115"/>
                    <a:pt x="548645" y="1326547"/>
                  </a:cubicBezTo>
                  <a:cubicBezTo>
                    <a:pt x="511494" y="1340071"/>
                    <a:pt x="485774" y="1374551"/>
                    <a:pt x="483867" y="1414176"/>
                  </a:cubicBezTo>
                  <a:cubicBezTo>
                    <a:pt x="477207" y="1474089"/>
                    <a:pt x="465775" y="1533429"/>
                    <a:pt x="456250" y="1594484"/>
                  </a:cubicBezTo>
                  <a:lnTo>
                    <a:pt x="4762" y="1594484"/>
                  </a:lnTo>
                  <a:cubicBezTo>
                    <a:pt x="12380" y="1378076"/>
                    <a:pt x="61912" y="1165287"/>
                    <a:pt x="151450" y="968310"/>
                  </a:cubicBezTo>
                  <a:lnTo>
                    <a:pt x="140019" y="970501"/>
                  </a:lnTo>
                  <a:cubicBezTo>
                    <a:pt x="133349" y="953737"/>
                    <a:pt x="122875" y="937068"/>
                    <a:pt x="121917" y="920209"/>
                  </a:cubicBezTo>
                  <a:cubicBezTo>
                    <a:pt x="120969" y="827626"/>
                    <a:pt x="120969" y="735043"/>
                    <a:pt x="120969" y="640365"/>
                  </a:cubicBezTo>
                  <a:cubicBezTo>
                    <a:pt x="164780" y="628268"/>
                    <a:pt x="206694" y="616934"/>
                    <a:pt x="249556" y="604837"/>
                  </a:cubicBezTo>
                  <a:cubicBezTo>
                    <a:pt x="281945" y="595312"/>
                    <a:pt x="292419" y="569593"/>
                    <a:pt x="276224" y="539590"/>
                  </a:cubicBezTo>
                  <a:cubicBezTo>
                    <a:pt x="258132" y="507397"/>
                    <a:pt x="238124" y="476154"/>
                    <a:pt x="221930" y="443387"/>
                  </a:cubicBezTo>
                  <a:cubicBezTo>
                    <a:pt x="217167" y="433673"/>
                    <a:pt x="218125" y="422527"/>
                    <a:pt x="223837" y="413384"/>
                  </a:cubicBezTo>
                  <a:cubicBezTo>
                    <a:pt x="292419" y="342804"/>
                    <a:pt x="361949" y="273462"/>
                    <a:pt x="433387" y="202120"/>
                  </a:cubicBezTo>
                  <a:cubicBezTo>
                    <a:pt x="472445" y="224598"/>
                    <a:pt x="510545" y="246601"/>
                    <a:pt x="548645" y="267651"/>
                  </a:cubicBezTo>
                  <a:cubicBezTo>
                    <a:pt x="579117" y="284415"/>
                    <a:pt x="603888" y="273748"/>
                    <a:pt x="613413" y="239934"/>
                  </a:cubicBezTo>
                  <a:cubicBezTo>
                    <a:pt x="624845" y="198976"/>
                    <a:pt x="636267" y="157827"/>
                    <a:pt x="648657" y="112965"/>
                  </a:cubicBezTo>
                  <a:lnTo>
                    <a:pt x="854394" y="112965"/>
                  </a:lnTo>
                  <a:cubicBezTo>
                    <a:pt x="878206" y="112965"/>
                    <a:pt x="902019" y="114490"/>
                    <a:pt x="925831" y="112965"/>
                  </a:cubicBezTo>
                  <a:cubicBezTo>
                    <a:pt x="950592" y="110774"/>
                    <a:pt x="970600" y="114395"/>
                    <a:pt x="973456" y="147828"/>
                  </a:cubicBezTo>
                  <a:cubicBezTo>
                    <a:pt x="1139195" y="73056"/>
                    <a:pt x="1315407" y="25717"/>
                    <a:pt x="1496382" y="7525"/>
                  </a:cubicBezTo>
                  <a:cubicBezTo>
                    <a:pt x="1528762" y="4285"/>
                    <a:pt x="1562099" y="2572"/>
                    <a:pt x="159734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968E9C-D5F0-798A-F759-EF8CEFB4A057}"/>
              </a:ext>
            </a:extLst>
          </p:cNvPr>
          <p:cNvGrpSpPr/>
          <p:nvPr/>
        </p:nvGrpSpPr>
        <p:grpSpPr>
          <a:xfrm>
            <a:off x="7035450" y="1247944"/>
            <a:ext cx="3984476" cy="4752637"/>
            <a:chOff x="6282953" y="874728"/>
            <a:chExt cx="3163960" cy="5688000"/>
          </a:xfrm>
        </p:grpSpPr>
        <p:sp>
          <p:nvSpPr>
            <p:cNvPr id="17" name="Rectangle 76">
              <a:extLst>
                <a:ext uri="{FF2B5EF4-FFF2-40B4-BE49-F238E27FC236}">
                  <a16:creationId xmlns:a16="http://schemas.microsoft.com/office/drawing/2014/main" id="{489E7A47-3B7A-2184-A807-20B133CA5966}"/>
                </a:ext>
              </a:extLst>
            </p:cNvPr>
            <p:cNvSpPr/>
            <p:nvPr/>
          </p:nvSpPr>
          <p:spPr>
            <a:xfrm flipH="1">
              <a:off x="6282953" y="1034804"/>
              <a:ext cx="89749" cy="5219005"/>
            </a:xfrm>
            <a:custGeom>
              <a:avLst/>
              <a:gdLst>
                <a:gd name="connsiteX0" fmla="*/ 0 w 33376"/>
                <a:gd name="connsiteY0" fmla="*/ 0 h 4954752"/>
                <a:gd name="connsiteX1" fmla="*/ 33376 w 33376"/>
                <a:gd name="connsiteY1" fmla="*/ 0 h 4954752"/>
                <a:gd name="connsiteX2" fmla="*/ 33376 w 33376"/>
                <a:gd name="connsiteY2" fmla="*/ 4954752 h 4954752"/>
                <a:gd name="connsiteX3" fmla="*/ 0 w 33376"/>
                <a:gd name="connsiteY3" fmla="*/ 4954752 h 4954752"/>
                <a:gd name="connsiteX4" fmla="*/ 0 w 33376"/>
                <a:gd name="connsiteY4" fmla="*/ 0 h 4954752"/>
                <a:gd name="connsiteX0" fmla="*/ 0 w 37580"/>
                <a:gd name="connsiteY0" fmla="*/ 0 h 4954752"/>
                <a:gd name="connsiteX1" fmla="*/ 33376 w 37580"/>
                <a:gd name="connsiteY1" fmla="*/ 0 h 4954752"/>
                <a:gd name="connsiteX2" fmla="*/ 37580 w 37580"/>
                <a:gd name="connsiteY2" fmla="*/ 2482736 h 4954752"/>
                <a:gd name="connsiteX3" fmla="*/ 33376 w 37580"/>
                <a:gd name="connsiteY3" fmla="*/ 4954752 h 4954752"/>
                <a:gd name="connsiteX4" fmla="*/ 0 w 37580"/>
                <a:gd name="connsiteY4" fmla="*/ 4954752 h 4954752"/>
                <a:gd name="connsiteX5" fmla="*/ 0 w 37580"/>
                <a:gd name="connsiteY5" fmla="*/ 0 h 4954752"/>
                <a:gd name="connsiteX0" fmla="*/ 0 w 37580"/>
                <a:gd name="connsiteY0" fmla="*/ 0 h 4954752"/>
                <a:gd name="connsiteX1" fmla="*/ 37580 w 37580"/>
                <a:gd name="connsiteY1" fmla="*/ 2482736 h 4954752"/>
                <a:gd name="connsiteX2" fmla="*/ 33376 w 37580"/>
                <a:gd name="connsiteY2" fmla="*/ 4954752 h 4954752"/>
                <a:gd name="connsiteX3" fmla="*/ 0 w 37580"/>
                <a:gd name="connsiteY3" fmla="*/ 4954752 h 4954752"/>
                <a:gd name="connsiteX4" fmla="*/ 0 w 37580"/>
                <a:gd name="connsiteY4" fmla="*/ 0 h 4954752"/>
                <a:gd name="connsiteX0" fmla="*/ 0 w 37580"/>
                <a:gd name="connsiteY0" fmla="*/ 0 h 5009065"/>
                <a:gd name="connsiteX1" fmla="*/ 37580 w 37580"/>
                <a:gd name="connsiteY1" fmla="*/ 2482736 h 5009065"/>
                <a:gd name="connsiteX2" fmla="*/ 0 w 37580"/>
                <a:gd name="connsiteY2" fmla="*/ 4954752 h 5009065"/>
                <a:gd name="connsiteX3" fmla="*/ 0 w 37580"/>
                <a:gd name="connsiteY3" fmla="*/ 0 h 5009065"/>
                <a:gd name="connsiteX0" fmla="*/ 0 w 39898"/>
                <a:gd name="connsiteY0" fmla="*/ 0 h 4954752"/>
                <a:gd name="connsiteX1" fmla="*/ 37580 w 39898"/>
                <a:gd name="connsiteY1" fmla="*/ 2482736 h 4954752"/>
                <a:gd name="connsiteX2" fmla="*/ 0 w 39898"/>
                <a:gd name="connsiteY2" fmla="*/ 4954752 h 4954752"/>
                <a:gd name="connsiteX3" fmla="*/ 0 w 39898"/>
                <a:gd name="connsiteY3" fmla="*/ 0 h 4954752"/>
                <a:gd name="connsiteX0" fmla="*/ 0 w 37951"/>
                <a:gd name="connsiteY0" fmla="*/ 0 h 4954752"/>
                <a:gd name="connsiteX1" fmla="*/ 37580 w 37951"/>
                <a:gd name="connsiteY1" fmla="*/ 2482736 h 4954752"/>
                <a:gd name="connsiteX2" fmla="*/ 0 w 37951"/>
                <a:gd name="connsiteY2" fmla="*/ 4954752 h 4954752"/>
                <a:gd name="connsiteX3" fmla="*/ 0 w 37951"/>
                <a:gd name="connsiteY3" fmla="*/ 0 h 4954752"/>
                <a:gd name="connsiteX0" fmla="*/ 0 w 37951"/>
                <a:gd name="connsiteY0" fmla="*/ 0 h 4954752"/>
                <a:gd name="connsiteX1" fmla="*/ 37580 w 37951"/>
                <a:gd name="connsiteY1" fmla="*/ 2482736 h 4954752"/>
                <a:gd name="connsiteX2" fmla="*/ 0 w 37951"/>
                <a:gd name="connsiteY2" fmla="*/ 4954752 h 4954752"/>
                <a:gd name="connsiteX3" fmla="*/ 0 w 37951"/>
                <a:gd name="connsiteY3" fmla="*/ 0 h 4954752"/>
                <a:gd name="connsiteX0" fmla="*/ 0 w 85205"/>
                <a:gd name="connsiteY0" fmla="*/ 0 h 4954752"/>
                <a:gd name="connsiteX1" fmla="*/ 85205 w 85205"/>
                <a:gd name="connsiteY1" fmla="*/ 2482736 h 4954752"/>
                <a:gd name="connsiteX2" fmla="*/ 0 w 85205"/>
                <a:gd name="connsiteY2" fmla="*/ 4954752 h 4954752"/>
                <a:gd name="connsiteX3" fmla="*/ 0 w 85205"/>
                <a:gd name="connsiteY3" fmla="*/ 0 h 49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" h="4954752">
                  <a:moveTo>
                    <a:pt x="0" y="0"/>
                  </a:moveTo>
                  <a:cubicBezTo>
                    <a:pt x="33958" y="89391"/>
                    <a:pt x="72678" y="1655157"/>
                    <a:pt x="85205" y="2482736"/>
                  </a:cubicBezTo>
                  <a:cubicBezTo>
                    <a:pt x="85205" y="3308528"/>
                    <a:pt x="44363" y="4858954"/>
                    <a:pt x="0" y="495475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61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0" scaled="1"/>
              <a:tileRect/>
            </a:gradFill>
            <a:ln w="3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F2934D-C18B-16A9-6021-B337A54A3B9D}"/>
                </a:ext>
              </a:extLst>
            </p:cNvPr>
            <p:cNvGrpSpPr/>
            <p:nvPr/>
          </p:nvGrpSpPr>
          <p:grpSpPr>
            <a:xfrm>
              <a:off x="6362050" y="874728"/>
              <a:ext cx="3084863" cy="1801727"/>
              <a:chOff x="6362050" y="874728"/>
              <a:chExt cx="3084863" cy="180172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ECCC417-6F41-BFF6-BEC5-56DFB02AF7D9}"/>
                  </a:ext>
                </a:extLst>
              </p:cNvPr>
              <p:cNvSpPr/>
              <p:nvPr/>
            </p:nvSpPr>
            <p:spPr>
              <a:xfrm>
                <a:off x="6362050" y="1034804"/>
                <a:ext cx="865925" cy="1641651"/>
              </a:xfrm>
              <a:custGeom>
                <a:avLst/>
                <a:gdLst>
                  <a:gd name="connsiteX0" fmla="*/ 0 w 568765"/>
                  <a:gd name="connsiteY0" fmla="*/ 0 h 1078284"/>
                  <a:gd name="connsiteX1" fmla="*/ 0 w 568765"/>
                  <a:gd name="connsiteY1" fmla="*/ 868947 h 1078284"/>
                  <a:gd name="connsiteX2" fmla="*/ 568766 w 568765"/>
                  <a:gd name="connsiteY2" fmla="*/ 1078285 h 1078284"/>
                  <a:gd name="connsiteX3" fmla="*/ 568766 w 568765"/>
                  <a:gd name="connsiteY3" fmla="*/ 209219 h 1078284"/>
                  <a:gd name="connsiteX4" fmla="*/ 0 w 568765"/>
                  <a:gd name="connsiteY4" fmla="*/ 0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65" h="1078284">
                    <a:moveTo>
                      <a:pt x="0" y="0"/>
                    </a:moveTo>
                    <a:lnTo>
                      <a:pt x="0" y="868947"/>
                    </a:lnTo>
                    <a:lnTo>
                      <a:pt x="568766" y="1078285"/>
                    </a:lnTo>
                    <a:lnTo>
                      <a:pt x="568766" y="209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78722B8-DEC5-8B0A-BDD0-84E2D1864DF6}"/>
                  </a:ext>
                </a:extLst>
              </p:cNvPr>
              <p:cNvSpPr/>
              <p:nvPr/>
            </p:nvSpPr>
            <p:spPr>
              <a:xfrm>
                <a:off x="7227978" y="1034804"/>
                <a:ext cx="2218935" cy="1641651"/>
              </a:xfrm>
              <a:custGeom>
                <a:avLst/>
                <a:gdLst>
                  <a:gd name="connsiteX0" fmla="*/ 0 w 1457462"/>
                  <a:gd name="connsiteY0" fmla="*/ 209219 h 1078284"/>
                  <a:gd name="connsiteX1" fmla="*/ 0 w 1457462"/>
                  <a:gd name="connsiteY1" fmla="*/ 1078285 h 1078284"/>
                  <a:gd name="connsiteX2" fmla="*/ 1457462 w 1457462"/>
                  <a:gd name="connsiteY2" fmla="*/ 868947 h 1078284"/>
                  <a:gd name="connsiteX3" fmla="*/ 1457462 w 1457462"/>
                  <a:gd name="connsiteY3" fmla="*/ 0 h 1078284"/>
                  <a:gd name="connsiteX4" fmla="*/ 0 w 1457462"/>
                  <a:gd name="connsiteY4" fmla="*/ 209219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62" h="1078284">
                    <a:moveTo>
                      <a:pt x="0" y="209219"/>
                    </a:moveTo>
                    <a:lnTo>
                      <a:pt x="0" y="1078285"/>
                    </a:lnTo>
                    <a:lnTo>
                      <a:pt x="1457462" y="868947"/>
                    </a:lnTo>
                    <a:lnTo>
                      <a:pt x="1457462" y="0"/>
                    </a:lnTo>
                    <a:lnTo>
                      <a:pt x="0" y="2092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6D8629C-0E8E-9E6F-6388-A90C23A5C98D}"/>
                  </a:ext>
                </a:extLst>
              </p:cNvPr>
              <p:cNvSpPr/>
              <p:nvPr/>
            </p:nvSpPr>
            <p:spPr>
              <a:xfrm>
                <a:off x="6422185" y="874728"/>
                <a:ext cx="2910475" cy="447695"/>
              </a:xfrm>
              <a:custGeom>
                <a:avLst/>
                <a:gdLst>
                  <a:gd name="connsiteX0" fmla="*/ 1911685 w 1911685"/>
                  <a:gd name="connsiteY0" fmla="*/ 101193 h 294059"/>
                  <a:gd name="connsiteX1" fmla="*/ 529268 w 1911685"/>
                  <a:gd name="connsiteY1" fmla="*/ 0 h 294059"/>
                  <a:gd name="connsiteX2" fmla="*/ 0 w 1911685"/>
                  <a:gd name="connsiteY2" fmla="*/ 97243 h 294059"/>
                  <a:gd name="connsiteX3" fmla="*/ 529268 w 1911685"/>
                  <a:gd name="connsiteY3" fmla="*/ 294060 h 294059"/>
                  <a:gd name="connsiteX4" fmla="*/ 1911685 w 1911685"/>
                  <a:gd name="connsiteY4" fmla="*/ 101193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85" h="294059">
                    <a:moveTo>
                      <a:pt x="1911685" y="101193"/>
                    </a:moveTo>
                    <a:lnTo>
                      <a:pt x="529268" y="0"/>
                    </a:lnTo>
                    <a:lnTo>
                      <a:pt x="0" y="97243"/>
                    </a:lnTo>
                    <a:lnTo>
                      <a:pt x="529268" y="294060"/>
                    </a:lnTo>
                    <a:lnTo>
                      <a:pt x="1911685" y="10119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B4B50B4-6AF3-F83E-1541-466DE07A114F}"/>
                  </a:ext>
                </a:extLst>
              </p:cNvPr>
              <p:cNvSpPr/>
              <p:nvPr/>
            </p:nvSpPr>
            <p:spPr>
              <a:xfrm>
                <a:off x="6422185" y="874728"/>
                <a:ext cx="805793" cy="447695"/>
              </a:xfrm>
              <a:custGeom>
                <a:avLst/>
                <a:gdLst>
                  <a:gd name="connsiteX0" fmla="*/ 529268 w 529268"/>
                  <a:gd name="connsiteY0" fmla="*/ 294060 h 294059"/>
                  <a:gd name="connsiteX1" fmla="*/ 529268 w 529268"/>
                  <a:gd name="connsiteY1" fmla="*/ 0 h 294059"/>
                  <a:gd name="connsiteX2" fmla="*/ 0 w 529268"/>
                  <a:gd name="connsiteY2" fmla="*/ 97243 h 294059"/>
                  <a:gd name="connsiteX3" fmla="*/ 529268 w 529268"/>
                  <a:gd name="connsiteY3" fmla="*/ 294060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268" h="294059">
                    <a:moveTo>
                      <a:pt x="529268" y="294060"/>
                    </a:moveTo>
                    <a:lnTo>
                      <a:pt x="529268" y="0"/>
                    </a:lnTo>
                    <a:lnTo>
                      <a:pt x="0" y="97243"/>
                    </a:lnTo>
                    <a:lnTo>
                      <a:pt x="529268" y="29406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CEEA1C-E45C-7D58-4AD5-4759769223B5}"/>
                </a:ext>
              </a:extLst>
            </p:cNvPr>
            <p:cNvGrpSpPr/>
            <p:nvPr/>
          </p:nvGrpSpPr>
          <p:grpSpPr>
            <a:xfrm>
              <a:off x="6362050" y="2817865"/>
              <a:ext cx="3084863" cy="1801727"/>
              <a:chOff x="6362050" y="2817865"/>
              <a:chExt cx="3084863" cy="1801727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FBEFA95-DFCF-DB8E-AF47-2D6466366C84}"/>
                  </a:ext>
                </a:extLst>
              </p:cNvPr>
              <p:cNvSpPr/>
              <p:nvPr/>
            </p:nvSpPr>
            <p:spPr>
              <a:xfrm>
                <a:off x="6362050" y="2977941"/>
                <a:ext cx="865925" cy="1641651"/>
              </a:xfrm>
              <a:custGeom>
                <a:avLst/>
                <a:gdLst>
                  <a:gd name="connsiteX0" fmla="*/ 0 w 568765"/>
                  <a:gd name="connsiteY0" fmla="*/ 0 h 1078284"/>
                  <a:gd name="connsiteX1" fmla="*/ 0 w 568765"/>
                  <a:gd name="connsiteY1" fmla="*/ 868947 h 1078284"/>
                  <a:gd name="connsiteX2" fmla="*/ 568766 w 568765"/>
                  <a:gd name="connsiteY2" fmla="*/ 1078285 h 1078284"/>
                  <a:gd name="connsiteX3" fmla="*/ 568766 w 568765"/>
                  <a:gd name="connsiteY3" fmla="*/ 209219 h 1078284"/>
                  <a:gd name="connsiteX4" fmla="*/ 0 w 568765"/>
                  <a:gd name="connsiteY4" fmla="*/ 0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65" h="1078284">
                    <a:moveTo>
                      <a:pt x="0" y="0"/>
                    </a:moveTo>
                    <a:lnTo>
                      <a:pt x="0" y="868947"/>
                    </a:lnTo>
                    <a:lnTo>
                      <a:pt x="568766" y="1078285"/>
                    </a:lnTo>
                    <a:lnTo>
                      <a:pt x="568766" y="209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3D2E2E-D8D2-D85E-B480-6A33AE7DF0D8}"/>
                  </a:ext>
                </a:extLst>
              </p:cNvPr>
              <p:cNvSpPr/>
              <p:nvPr/>
            </p:nvSpPr>
            <p:spPr>
              <a:xfrm>
                <a:off x="7227978" y="2977941"/>
                <a:ext cx="2218935" cy="1641651"/>
              </a:xfrm>
              <a:custGeom>
                <a:avLst/>
                <a:gdLst>
                  <a:gd name="connsiteX0" fmla="*/ 0 w 1457462"/>
                  <a:gd name="connsiteY0" fmla="*/ 209219 h 1078284"/>
                  <a:gd name="connsiteX1" fmla="*/ 0 w 1457462"/>
                  <a:gd name="connsiteY1" fmla="*/ 1078285 h 1078284"/>
                  <a:gd name="connsiteX2" fmla="*/ 1457462 w 1457462"/>
                  <a:gd name="connsiteY2" fmla="*/ 868947 h 1078284"/>
                  <a:gd name="connsiteX3" fmla="*/ 1457462 w 1457462"/>
                  <a:gd name="connsiteY3" fmla="*/ 0 h 1078284"/>
                  <a:gd name="connsiteX4" fmla="*/ 0 w 1457462"/>
                  <a:gd name="connsiteY4" fmla="*/ 209219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62" h="1078284">
                    <a:moveTo>
                      <a:pt x="0" y="209219"/>
                    </a:moveTo>
                    <a:lnTo>
                      <a:pt x="0" y="1078285"/>
                    </a:lnTo>
                    <a:lnTo>
                      <a:pt x="1457462" y="868947"/>
                    </a:lnTo>
                    <a:lnTo>
                      <a:pt x="1457462" y="0"/>
                    </a:lnTo>
                    <a:lnTo>
                      <a:pt x="0" y="20921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1A9272-C3D1-32E4-3D2E-7C22FABA697A}"/>
                  </a:ext>
                </a:extLst>
              </p:cNvPr>
              <p:cNvSpPr/>
              <p:nvPr/>
            </p:nvSpPr>
            <p:spPr>
              <a:xfrm>
                <a:off x="6422185" y="2817865"/>
                <a:ext cx="2910475" cy="447695"/>
              </a:xfrm>
              <a:custGeom>
                <a:avLst/>
                <a:gdLst>
                  <a:gd name="connsiteX0" fmla="*/ 1911685 w 1911685"/>
                  <a:gd name="connsiteY0" fmla="*/ 101193 h 294059"/>
                  <a:gd name="connsiteX1" fmla="*/ 529268 w 1911685"/>
                  <a:gd name="connsiteY1" fmla="*/ 0 h 294059"/>
                  <a:gd name="connsiteX2" fmla="*/ 0 w 1911685"/>
                  <a:gd name="connsiteY2" fmla="*/ 97243 h 294059"/>
                  <a:gd name="connsiteX3" fmla="*/ 529268 w 1911685"/>
                  <a:gd name="connsiteY3" fmla="*/ 294060 h 294059"/>
                  <a:gd name="connsiteX4" fmla="*/ 1911685 w 1911685"/>
                  <a:gd name="connsiteY4" fmla="*/ 101193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85" h="294059">
                    <a:moveTo>
                      <a:pt x="1911685" y="101193"/>
                    </a:moveTo>
                    <a:lnTo>
                      <a:pt x="529268" y="0"/>
                    </a:lnTo>
                    <a:lnTo>
                      <a:pt x="0" y="97243"/>
                    </a:lnTo>
                    <a:lnTo>
                      <a:pt x="529268" y="294060"/>
                    </a:lnTo>
                    <a:lnTo>
                      <a:pt x="1911685" y="10119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B5F1812-C2D7-E6DF-BC0D-6FC5D00C404F}"/>
                  </a:ext>
                </a:extLst>
              </p:cNvPr>
              <p:cNvSpPr/>
              <p:nvPr/>
            </p:nvSpPr>
            <p:spPr>
              <a:xfrm>
                <a:off x="6422185" y="2817865"/>
                <a:ext cx="805793" cy="447695"/>
              </a:xfrm>
              <a:custGeom>
                <a:avLst/>
                <a:gdLst>
                  <a:gd name="connsiteX0" fmla="*/ 529268 w 529268"/>
                  <a:gd name="connsiteY0" fmla="*/ 294060 h 294059"/>
                  <a:gd name="connsiteX1" fmla="*/ 529268 w 529268"/>
                  <a:gd name="connsiteY1" fmla="*/ 0 h 294059"/>
                  <a:gd name="connsiteX2" fmla="*/ 0 w 529268"/>
                  <a:gd name="connsiteY2" fmla="*/ 97243 h 294059"/>
                  <a:gd name="connsiteX3" fmla="*/ 529268 w 529268"/>
                  <a:gd name="connsiteY3" fmla="*/ 294060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268" h="294059">
                    <a:moveTo>
                      <a:pt x="529268" y="294060"/>
                    </a:moveTo>
                    <a:lnTo>
                      <a:pt x="529268" y="0"/>
                    </a:lnTo>
                    <a:lnTo>
                      <a:pt x="0" y="97243"/>
                    </a:lnTo>
                    <a:lnTo>
                      <a:pt x="529268" y="29406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8A677D-674C-F205-34E0-5D479FF155B1}"/>
                </a:ext>
              </a:extLst>
            </p:cNvPr>
            <p:cNvGrpSpPr/>
            <p:nvPr/>
          </p:nvGrpSpPr>
          <p:grpSpPr>
            <a:xfrm>
              <a:off x="6362050" y="4761001"/>
              <a:ext cx="3084863" cy="1801727"/>
              <a:chOff x="6362050" y="4761001"/>
              <a:chExt cx="3084863" cy="1801727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F27D87D-3618-F144-7145-46EAA1D8AF50}"/>
                  </a:ext>
                </a:extLst>
              </p:cNvPr>
              <p:cNvSpPr/>
              <p:nvPr/>
            </p:nvSpPr>
            <p:spPr>
              <a:xfrm>
                <a:off x="6362050" y="4921077"/>
                <a:ext cx="865925" cy="1641651"/>
              </a:xfrm>
              <a:custGeom>
                <a:avLst/>
                <a:gdLst>
                  <a:gd name="connsiteX0" fmla="*/ 0 w 568765"/>
                  <a:gd name="connsiteY0" fmla="*/ 0 h 1078284"/>
                  <a:gd name="connsiteX1" fmla="*/ 0 w 568765"/>
                  <a:gd name="connsiteY1" fmla="*/ 868947 h 1078284"/>
                  <a:gd name="connsiteX2" fmla="*/ 568766 w 568765"/>
                  <a:gd name="connsiteY2" fmla="*/ 1078285 h 1078284"/>
                  <a:gd name="connsiteX3" fmla="*/ 568766 w 568765"/>
                  <a:gd name="connsiteY3" fmla="*/ 209219 h 1078284"/>
                  <a:gd name="connsiteX4" fmla="*/ 0 w 568765"/>
                  <a:gd name="connsiteY4" fmla="*/ 0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65" h="1078284">
                    <a:moveTo>
                      <a:pt x="0" y="0"/>
                    </a:moveTo>
                    <a:lnTo>
                      <a:pt x="0" y="868947"/>
                    </a:lnTo>
                    <a:lnTo>
                      <a:pt x="568766" y="1078285"/>
                    </a:lnTo>
                    <a:lnTo>
                      <a:pt x="568766" y="209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E0E6434-01EE-CE4F-B452-AE6B5B865A23}"/>
                  </a:ext>
                </a:extLst>
              </p:cNvPr>
              <p:cNvSpPr/>
              <p:nvPr/>
            </p:nvSpPr>
            <p:spPr>
              <a:xfrm>
                <a:off x="7227978" y="4921077"/>
                <a:ext cx="2218935" cy="1641651"/>
              </a:xfrm>
              <a:custGeom>
                <a:avLst/>
                <a:gdLst>
                  <a:gd name="connsiteX0" fmla="*/ 0 w 1457462"/>
                  <a:gd name="connsiteY0" fmla="*/ 209219 h 1078284"/>
                  <a:gd name="connsiteX1" fmla="*/ 0 w 1457462"/>
                  <a:gd name="connsiteY1" fmla="*/ 1078285 h 1078284"/>
                  <a:gd name="connsiteX2" fmla="*/ 1457462 w 1457462"/>
                  <a:gd name="connsiteY2" fmla="*/ 868947 h 1078284"/>
                  <a:gd name="connsiteX3" fmla="*/ 1457462 w 1457462"/>
                  <a:gd name="connsiteY3" fmla="*/ 0 h 1078284"/>
                  <a:gd name="connsiteX4" fmla="*/ 0 w 1457462"/>
                  <a:gd name="connsiteY4" fmla="*/ 209219 h 107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62" h="1078284">
                    <a:moveTo>
                      <a:pt x="0" y="209219"/>
                    </a:moveTo>
                    <a:lnTo>
                      <a:pt x="0" y="1078285"/>
                    </a:lnTo>
                    <a:lnTo>
                      <a:pt x="1457462" y="868947"/>
                    </a:lnTo>
                    <a:lnTo>
                      <a:pt x="1457462" y="0"/>
                    </a:lnTo>
                    <a:lnTo>
                      <a:pt x="0" y="2092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721EBE-5F1C-CC18-B6F1-1EA7AABC9788}"/>
                  </a:ext>
                </a:extLst>
              </p:cNvPr>
              <p:cNvSpPr/>
              <p:nvPr/>
            </p:nvSpPr>
            <p:spPr>
              <a:xfrm>
                <a:off x="6422185" y="4761001"/>
                <a:ext cx="2910475" cy="447695"/>
              </a:xfrm>
              <a:custGeom>
                <a:avLst/>
                <a:gdLst>
                  <a:gd name="connsiteX0" fmla="*/ 1911685 w 1911685"/>
                  <a:gd name="connsiteY0" fmla="*/ 101193 h 294059"/>
                  <a:gd name="connsiteX1" fmla="*/ 529268 w 1911685"/>
                  <a:gd name="connsiteY1" fmla="*/ 0 h 294059"/>
                  <a:gd name="connsiteX2" fmla="*/ 0 w 1911685"/>
                  <a:gd name="connsiteY2" fmla="*/ 97243 h 294059"/>
                  <a:gd name="connsiteX3" fmla="*/ 529268 w 1911685"/>
                  <a:gd name="connsiteY3" fmla="*/ 294060 h 294059"/>
                  <a:gd name="connsiteX4" fmla="*/ 1911685 w 1911685"/>
                  <a:gd name="connsiteY4" fmla="*/ 101193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685" h="294059">
                    <a:moveTo>
                      <a:pt x="1911685" y="101193"/>
                    </a:moveTo>
                    <a:lnTo>
                      <a:pt x="529268" y="0"/>
                    </a:lnTo>
                    <a:lnTo>
                      <a:pt x="0" y="97243"/>
                    </a:lnTo>
                    <a:lnTo>
                      <a:pt x="529268" y="294060"/>
                    </a:lnTo>
                    <a:lnTo>
                      <a:pt x="1911685" y="10119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E200BA6-B81B-CD28-7C8E-746D19648C69}"/>
                  </a:ext>
                </a:extLst>
              </p:cNvPr>
              <p:cNvSpPr/>
              <p:nvPr/>
            </p:nvSpPr>
            <p:spPr>
              <a:xfrm>
                <a:off x="6422185" y="4761001"/>
                <a:ext cx="805793" cy="447695"/>
              </a:xfrm>
              <a:custGeom>
                <a:avLst/>
                <a:gdLst>
                  <a:gd name="connsiteX0" fmla="*/ 529268 w 529268"/>
                  <a:gd name="connsiteY0" fmla="*/ 294060 h 294059"/>
                  <a:gd name="connsiteX1" fmla="*/ 529268 w 529268"/>
                  <a:gd name="connsiteY1" fmla="*/ 0 h 294059"/>
                  <a:gd name="connsiteX2" fmla="*/ 0 w 529268"/>
                  <a:gd name="connsiteY2" fmla="*/ 97243 h 294059"/>
                  <a:gd name="connsiteX3" fmla="*/ 529268 w 529268"/>
                  <a:gd name="connsiteY3" fmla="*/ 294060 h 2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268" h="294059">
                    <a:moveTo>
                      <a:pt x="529268" y="294060"/>
                    </a:moveTo>
                    <a:lnTo>
                      <a:pt x="529268" y="0"/>
                    </a:lnTo>
                    <a:lnTo>
                      <a:pt x="0" y="97243"/>
                    </a:lnTo>
                    <a:lnTo>
                      <a:pt x="529268" y="294060"/>
                    </a:lnTo>
                    <a:close/>
                  </a:path>
                </a:pathLst>
              </a:custGeom>
              <a:solidFill>
                <a:schemeClr val="tx1">
                  <a:alpha val="25000"/>
                </a:schemeClr>
              </a:solidFill>
              <a:ln w="3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EF6B68-70CF-0450-0B01-B8A024A72DDA}"/>
                </a:ext>
              </a:extLst>
            </p:cNvPr>
            <p:cNvSpPr txBox="1"/>
            <p:nvPr/>
          </p:nvSpPr>
          <p:spPr>
            <a:xfrm>
              <a:off x="7108133" y="5112747"/>
              <a:ext cx="2295623" cy="1215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Diversificarea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tematicilor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și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instrumentelor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dezvoltare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competențelor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= 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premisă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pentru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implementarea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corespunzătoare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fondurilor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către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toți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actorii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implicați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683019-4C0B-3FC1-985D-DF96464E4987}"/>
                </a:ext>
              </a:extLst>
            </p:cNvPr>
            <p:cNvSpPr txBox="1"/>
            <p:nvPr/>
          </p:nvSpPr>
          <p:spPr>
            <a:xfrm>
              <a:off x="7153661" y="3311420"/>
              <a:ext cx="2229589" cy="99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Funcția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instruire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trebuie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să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asigure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dezvoltarea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continuă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competențelor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personalului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din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sistemul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fondurilor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și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beneficiarilor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58D27D-EB0F-0B3F-4BDE-600D81271B12}"/>
                </a:ext>
              </a:extLst>
            </p:cNvPr>
            <p:cNvSpPr txBox="1"/>
            <p:nvPr/>
          </p:nvSpPr>
          <p:spPr>
            <a:xfrm>
              <a:off x="7117110" y="1309390"/>
              <a:ext cx="2289179" cy="1215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Eficiența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sistemului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management al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fondurilor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depinde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și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capacitatea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beneficiarilor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a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identifica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pregăti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și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proiecte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calitate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și</a:t>
              </a:r>
              <a:r>
                <a:rPr lang="en-US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cu impact strategic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3A1722-0A71-0740-7C8C-ADEE6A7E3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5309" y="3514366"/>
              <a:ext cx="479407" cy="568800"/>
            </a:xfrm>
            <a:custGeom>
              <a:avLst/>
              <a:gdLst>
                <a:gd name="connsiteX0" fmla="*/ 1040749 w 1506515"/>
                <a:gd name="connsiteY0" fmla="*/ 679955 h 1787428"/>
                <a:gd name="connsiteX1" fmla="*/ 1074086 w 1506515"/>
                <a:gd name="connsiteY1" fmla="*/ 685290 h 1787428"/>
                <a:gd name="connsiteX2" fmla="*/ 1074086 w 1506515"/>
                <a:gd name="connsiteY2" fmla="*/ 716150 h 1787428"/>
                <a:gd name="connsiteX3" fmla="*/ 1057892 w 1506515"/>
                <a:gd name="connsiteY3" fmla="*/ 734059 h 1787428"/>
                <a:gd name="connsiteX4" fmla="*/ 670223 w 1506515"/>
                <a:gd name="connsiteY4" fmla="*/ 1121058 h 1787428"/>
                <a:gd name="connsiteX5" fmla="*/ 595929 w 1506515"/>
                <a:gd name="connsiteY5" fmla="*/ 1120012 h 1787428"/>
                <a:gd name="connsiteX6" fmla="*/ 445436 w 1506515"/>
                <a:gd name="connsiteY6" fmla="*/ 969326 h 1787428"/>
                <a:gd name="connsiteX7" fmla="*/ 436860 w 1506515"/>
                <a:gd name="connsiteY7" fmla="*/ 921129 h 1787428"/>
                <a:gd name="connsiteX8" fmla="*/ 482578 w 1506515"/>
                <a:gd name="connsiteY8" fmla="*/ 930654 h 1787428"/>
                <a:gd name="connsiteX9" fmla="*/ 637843 w 1506515"/>
                <a:gd name="connsiteY9" fmla="*/ 1088102 h 1787428"/>
                <a:gd name="connsiteX10" fmla="*/ 1016936 w 1506515"/>
                <a:gd name="connsiteY10" fmla="*/ 700721 h 1787428"/>
                <a:gd name="connsiteX11" fmla="*/ 1040749 w 1506515"/>
                <a:gd name="connsiteY11" fmla="*/ 679955 h 1787428"/>
                <a:gd name="connsiteX12" fmla="*/ 749401 w 1506515"/>
                <a:gd name="connsiteY12" fmla="*/ 230459 h 1787428"/>
                <a:gd name="connsiteX13" fmla="*/ 729279 w 1506515"/>
                <a:gd name="connsiteY13" fmla="*/ 238091 h 1787428"/>
                <a:gd name="connsiteX14" fmla="*/ 217785 w 1506515"/>
                <a:gd name="connsiteY14" fmla="*/ 430496 h 1787428"/>
                <a:gd name="connsiteX15" fmla="*/ 193023 w 1506515"/>
                <a:gd name="connsiteY15" fmla="*/ 459738 h 1787428"/>
                <a:gd name="connsiteX16" fmla="*/ 194930 w 1506515"/>
                <a:gd name="connsiteY16" fmla="*/ 797399 h 1787428"/>
                <a:gd name="connsiteX17" fmla="*/ 724517 w 1506515"/>
                <a:gd name="connsiteY17" fmla="*/ 1577592 h 1787428"/>
                <a:gd name="connsiteX18" fmla="*/ 775955 w 1506515"/>
                <a:gd name="connsiteY18" fmla="*/ 1577592 h 1787428"/>
                <a:gd name="connsiteX19" fmla="*/ 1248392 w 1506515"/>
                <a:gd name="connsiteY19" fmla="*/ 1080958 h 1787428"/>
                <a:gd name="connsiteX20" fmla="*/ 1307448 w 1506515"/>
                <a:gd name="connsiteY20" fmla="*/ 673193 h 1787428"/>
                <a:gd name="connsiteX21" fmla="*/ 1307448 w 1506515"/>
                <a:gd name="connsiteY21" fmla="*/ 462310 h 1787428"/>
                <a:gd name="connsiteX22" fmla="*/ 1280780 w 1506515"/>
                <a:gd name="connsiteY22" fmla="*/ 430210 h 1787428"/>
                <a:gd name="connsiteX23" fmla="*/ 770235 w 1506515"/>
                <a:gd name="connsiteY23" fmla="*/ 237614 h 1787428"/>
                <a:gd name="connsiteX24" fmla="*/ 749401 w 1506515"/>
                <a:gd name="connsiteY24" fmla="*/ 230459 h 1787428"/>
                <a:gd name="connsiteX25" fmla="*/ 750472 w 1506515"/>
                <a:gd name="connsiteY25" fmla="*/ 169035 h 1787428"/>
                <a:gd name="connsiteX26" fmla="*/ 778811 w 1506515"/>
                <a:gd name="connsiteY26" fmla="*/ 180369 h 1787428"/>
                <a:gd name="connsiteX27" fmla="*/ 1318880 w 1506515"/>
                <a:gd name="connsiteY27" fmla="*/ 382394 h 1787428"/>
                <a:gd name="connsiteX28" fmla="*/ 1362692 w 1506515"/>
                <a:gd name="connsiteY28" fmla="*/ 433449 h 1787428"/>
                <a:gd name="connsiteX29" fmla="*/ 1361743 w 1506515"/>
                <a:gd name="connsiteY29" fmla="*/ 655096 h 1787428"/>
                <a:gd name="connsiteX30" fmla="*/ 1313160 w 1506515"/>
                <a:gd name="connsiteY30" fmla="*/ 1061146 h 1787428"/>
                <a:gd name="connsiteX31" fmla="*/ 778811 w 1506515"/>
                <a:gd name="connsiteY31" fmla="*/ 1636171 h 1787428"/>
                <a:gd name="connsiteX32" fmla="*/ 722610 w 1506515"/>
                <a:gd name="connsiteY32" fmla="*/ 1636171 h 1787428"/>
                <a:gd name="connsiteX33" fmla="*/ 138729 w 1506515"/>
                <a:gd name="connsiteY33" fmla="*/ 797971 h 1787428"/>
                <a:gd name="connsiteX34" fmla="*/ 135873 w 1506515"/>
                <a:gd name="connsiteY34" fmla="*/ 428210 h 1787428"/>
                <a:gd name="connsiteX35" fmla="*/ 176829 w 1506515"/>
                <a:gd name="connsiteY35" fmla="*/ 382585 h 1787428"/>
                <a:gd name="connsiteX36" fmla="*/ 720703 w 1506515"/>
                <a:gd name="connsiteY36" fmla="*/ 178846 h 1787428"/>
                <a:gd name="connsiteX37" fmla="*/ 750472 w 1506515"/>
                <a:gd name="connsiteY37" fmla="*/ 169035 h 1787428"/>
                <a:gd name="connsiteX38" fmla="*/ 748447 w 1506515"/>
                <a:gd name="connsiteY38" fmla="*/ 63248 h 1787428"/>
                <a:gd name="connsiteX39" fmla="*/ 727372 w 1506515"/>
                <a:gd name="connsiteY39" fmla="*/ 72831 h 1787428"/>
                <a:gd name="connsiteX40" fmla="*/ 514966 w 1506515"/>
                <a:gd name="connsiteY40" fmla="*/ 200372 h 1787428"/>
                <a:gd name="connsiteX41" fmla="*/ 59673 w 1506515"/>
                <a:gd name="connsiteY41" fmla="*/ 309815 h 1787428"/>
                <a:gd name="connsiteX42" fmla="*/ 58715 w 1506515"/>
                <a:gd name="connsiteY42" fmla="*/ 309815 h 1787428"/>
                <a:gd name="connsiteX43" fmla="*/ 56817 w 1506515"/>
                <a:gd name="connsiteY43" fmla="*/ 331246 h 1787428"/>
                <a:gd name="connsiteX44" fmla="*/ 58715 w 1506515"/>
                <a:gd name="connsiteY44" fmla="*/ 789969 h 1787428"/>
                <a:gd name="connsiteX45" fmla="*/ 710229 w 1506515"/>
                <a:gd name="connsiteY45" fmla="*/ 1722181 h 1787428"/>
                <a:gd name="connsiteX46" fmla="*/ 788335 w 1506515"/>
                <a:gd name="connsiteY46" fmla="*/ 1722848 h 1787428"/>
                <a:gd name="connsiteX47" fmla="*/ 1442705 w 1506515"/>
                <a:gd name="connsiteY47" fmla="*/ 766156 h 1787428"/>
                <a:gd name="connsiteX48" fmla="*/ 1442705 w 1506515"/>
                <a:gd name="connsiteY48" fmla="*/ 342961 h 1787428"/>
                <a:gd name="connsiteX49" fmla="*/ 1440798 w 1506515"/>
                <a:gd name="connsiteY49" fmla="*/ 311528 h 1787428"/>
                <a:gd name="connsiteX50" fmla="*/ 1424604 w 1506515"/>
                <a:gd name="connsiteY50" fmla="*/ 309147 h 1787428"/>
                <a:gd name="connsiteX51" fmla="*/ 770234 w 1506515"/>
                <a:gd name="connsiteY51" fmla="*/ 71022 h 1787428"/>
                <a:gd name="connsiteX52" fmla="*/ 748447 w 1506515"/>
                <a:gd name="connsiteY52" fmla="*/ 63248 h 1787428"/>
                <a:gd name="connsiteX53" fmla="*/ 750591 w 1506515"/>
                <a:gd name="connsiteY53" fmla="*/ 13 h 1787428"/>
                <a:gd name="connsiteX54" fmla="*/ 781666 w 1506515"/>
                <a:gd name="connsiteY54" fmla="*/ 12444 h 1787428"/>
                <a:gd name="connsiteX55" fmla="*/ 1457941 w 1506515"/>
                <a:gd name="connsiteY55" fmla="*/ 253902 h 1787428"/>
                <a:gd name="connsiteX56" fmla="*/ 1497948 w 1506515"/>
                <a:gd name="connsiteY56" fmla="*/ 297718 h 1787428"/>
                <a:gd name="connsiteX57" fmla="*/ 1497948 w 1506515"/>
                <a:gd name="connsiteY57" fmla="*/ 564418 h 1787428"/>
                <a:gd name="connsiteX58" fmla="*/ 1506515 w 1506515"/>
                <a:gd name="connsiteY58" fmla="*/ 565276 h 1787428"/>
                <a:gd name="connsiteX59" fmla="*/ 1474135 w 1506515"/>
                <a:gd name="connsiteY59" fmla="*/ 971516 h 1787428"/>
                <a:gd name="connsiteX60" fmla="*/ 770234 w 1506515"/>
                <a:gd name="connsiteY60" fmla="*/ 1783427 h 1787428"/>
                <a:gd name="connsiteX61" fmla="*/ 722609 w 1506515"/>
                <a:gd name="connsiteY61" fmla="*/ 1783427 h 1787428"/>
                <a:gd name="connsiteX62" fmla="*/ 12048 w 1506515"/>
                <a:gd name="connsiteY62" fmla="*/ 873789 h 1787428"/>
                <a:gd name="connsiteX63" fmla="*/ 2523 w 1506515"/>
                <a:gd name="connsiteY63" fmla="*/ 287716 h 1787428"/>
                <a:gd name="connsiteX64" fmla="*/ 46334 w 1506515"/>
                <a:gd name="connsiteY64" fmla="*/ 254474 h 1787428"/>
                <a:gd name="connsiteX65" fmla="*/ 489247 w 1506515"/>
                <a:gd name="connsiteY65" fmla="*/ 152747 h 1787428"/>
                <a:gd name="connsiteX66" fmla="*/ 718805 w 1506515"/>
                <a:gd name="connsiteY66" fmla="*/ 12444 h 1787428"/>
                <a:gd name="connsiteX67" fmla="*/ 750591 w 1506515"/>
                <a:gd name="connsiteY67" fmla="*/ 13 h 178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06515" h="1787428">
                  <a:moveTo>
                    <a:pt x="1040749" y="679955"/>
                  </a:moveTo>
                  <a:cubicBezTo>
                    <a:pt x="1052181" y="677004"/>
                    <a:pt x="1064561" y="678908"/>
                    <a:pt x="1074086" y="685290"/>
                  </a:cubicBezTo>
                  <a:cubicBezTo>
                    <a:pt x="1078849" y="689575"/>
                    <a:pt x="1076942" y="706244"/>
                    <a:pt x="1074086" y="716150"/>
                  </a:cubicBezTo>
                  <a:cubicBezTo>
                    <a:pt x="1072179" y="723199"/>
                    <a:pt x="1063603" y="728152"/>
                    <a:pt x="1057892" y="734059"/>
                  </a:cubicBezTo>
                  <a:cubicBezTo>
                    <a:pt x="928356" y="863121"/>
                    <a:pt x="799768" y="992185"/>
                    <a:pt x="670223" y="1121058"/>
                  </a:cubicBezTo>
                  <a:cubicBezTo>
                    <a:pt x="635936" y="1155349"/>
                    <a:pt x="632123" y="1155254"/>
                    <a:pt x="595929" y="1120012"/>
                  </a:cubicBezTo>
                  <a:cubicBezTo>
                    <a:pt x="546398" y="1069815"/>
                    <a:pt x="495917" y="1019523"/>
                    <a:pt x="445436" y="969326"/>
                  </a:cubicBezTo>
                  <a:cubicBezTo>
                    <a:pt x="431149" y="954943"/>
                    <a:pt x="418768" y="939037"/>
                    <a:pt x="436860" y="921129"/>
                  </a:cubicBezTo>
                  <a:cubicBezTo>
                    <a:pt x="454961" y="904841"/>
                    <a:pt x="469249" y="916843"/>
                    <a:pt x="482578" y="930654"/>
                  </a:cubicBezTo>
                  <a:cubicBezTo>
                    <a:pt x="531161" y="980374"/>
                    <a:pt x="580693" y="1029999"/>
                    <a:pt x="637843" y="1088102"/>
                  </a:cubicBezTo>
                  <a:lnTo>
                    <a:pt x="1016936" y="700721"/>
                  </a:lnTo>
                  <a:cubicBezTo>
                    <a:pt x="1024554" y="693101"/>
                    <a:pt x="1031224" y="682241"/>
                    <a:pt x="1040749" y="679955"/>
                  </a:cubicBezTo>
                  <a:close/>
                  <a:moveTo>
                    <a:pt x="749401" y="230459"/>
                  </a:moveTo>
                  <a:cubicBezTo>
                    <a:pt x="742139" y="230542"/>
                    <a:pt x="734995" y="233090"/>
                    <a:pt x="729279" y="238091"/>
                  </a:cubicBezTo>
                  <a:cubicBezTo>
                    <a:pt x="574972" y="338580"/>
                    <a:pt x="400667" y="404207"/>
                    <a:pt x="217785" y="430496"/>
                  </a:cubicBezTo>
                  <a:cubicBezTo>
                    <a:pt x="197786" y="433354"/>
                    <a:pt x="193023" y="440688"/>
                    <a:pt x="193023" y="459738"/>
                  </a:cubicBezTo>
                  <a:cubicBezTo>
                    <a:pt x="193972" y="572324"/>
                    <a:pt x="188261" y="685194"/>
                    <a:pt x="194930" y="797399"/>
                  </a:cubicBezTo>
                  <a:cubicBezTo>
                    <a:pt x="217785" y="1160302"/>
                    <a:pt x="395904" y="1421096"/>
                    <a:pt x="724517" y="1577592"/>
                  </a:cubicBezTo>
                  <a:cubicBezTo>
                    <a:pt x="740711" y="1584354"/>
                    <a:pt x="759761" y="1584354"/>
                    <a:pt x="775955" y="1577592"/>
                  </a:cubicBezTo>
                  <a:cubicBezTo>
                    <a:pt x="1000742" y="1476532"/>
                    <a:pt x="1156955" y="1310130"/>
                    <a:pt x="1248392" y="1080958"/>
                  </a:cubicBezTo>
                  <a:cubicBezTo>
                    <a:pt x="1303635" y="940941"/>
                    <a:pt x="1313160" y="795113"/>
                    <a:pt x="1307448" y="673193"/>
                  </a:cubicBezTo>
                  <a:cubicBezTo>
                    <a:pt x="1307448" y="585563"/>
                    <a:pt x="1306490" y="523937"/>
                    <a:pt x="1307448" y="462310"/>
                  </a:cubicBezTo>
                  <a:cubicBezTo>
                    <a:pt x="1307448" y="442688"/>
                    <a:pt x="1303635" y="433735"/>
                    <a:pt x="1280780" y="430210"/>
                  </a:cubicBezTo>
                  <a:cubicBezTo>
                    <a:pt x="1098847" y="404016"/>
                    <a:pt x="924542" y="338294"/>
                    <a:pt x="770235" y="237614"/>
                  </a:cubicBezTo>
                  <a:cubicBezTo>
                    <a:pt x="764045" y="232757"/>
                    <a:pt x="756664" y="230375"/>
                    <a:pt x="749401" y="230459"/>
                  </a:cubicBezTo>
                  <a:close/>
                  <a:moveTo>
                    <a:pt x="750472" y="169035"/>
                  </a:moveTo>
                  <a:cubicBezTo>
                    <a:pt x="759759" y="169463"/>
                    <a:pt x="768807" y="173416"/>
                    <a:pt x="778811" y="180369"/>
                  </a:cubicBezTo>
                  <a:cubicBezTo>
                    <a:pt x="939778" y="291337"/>
                    <a:pt x="1125515" y="360677"/>
                    <a:pt x="1318880" y="382394"/>
                  </a:cubicBezTo>
                  <a:cubicBezTo>
                    <a:pt x="1352218" y="386205"/>
                    <a:pt x="1363640" y="400779"/>
                    <a:pt x="1362692" y="433449"/>
                  </a:cubicBezTo>
                  <a:cubicBezTo>
                    <a:pt x="1360785" y="497457"/>
                    <a:pt x="1361743" y="561846"/>
                    <a:pt x="1361743" y="655096"/>
                  </a:cubicBezTo>
                  <a:cubicBezTo>
                    <a:pt x="1366505" y="773014"/>
                    <a:pt x="1361743" y="919605"/>
                    <a:pt x="1313160" y="1061146"/>
                  </a:cubicBezTo>
                  <a:cubicBezTo>
                    <a:pt x="1219817" y="1331371"/>
                    <a:pt x="1040748" y="1523014"/>
                    <a:pt x="778811" y="1636171"/>
                  </a:cubicBezTo>
                  <a:cubicBezTo>
                    <a:pt x="760710" y="1643124"/>
                    <a:pt x="740711" y="1643124"/>
                    <a:pt x="722610" y="1636171"/>
                  </a:cubicBezTo>
                  <a:cubicBezTo>
                    <a:pt x="360660" y="1473579"/>
                    <a:pt x="163490" y="1194210"/>
                    <a:pt x="138729" y="797971"/>
                  </a:cubicBezTo>
                  <a:cubicBezTo>
                    <a:pt x="130153" y="675192"/>
                    <a:pt x="136822" y="551463"/>
                    <a:pt x="135873" y="428210"/>
                  </a:cubicBezTo>
                  <a:cubicBezTo>
                    <a:pt x="135873" y="397730"/>
                    <a:pt x="149203" y="386205"/>
                    <a:pt x="176829" y="382585"/>
                  </a:cubicBezTo>
                  <a:cubicBezTo>
                    <a:pt x="372092" y="358582"/>
                    <a:pt x="558778" y="288765"/>
                    <a:pt x="720703" y="178846"/>
                  </a:cubicBezTo>
                  <a:cubicBezTo>
                    <a:pt x="731661" y="171702"/>
                    <a:pt x="741186" y="168606"/>
                    <a:pt x="750472" y="169035"/>
                  </a:cubicBezTo>
                  <a:close/>
                  <a:moveTo>
                    <a:pt x="748447" y="63248"/>
                  </a:moveTo>
                  <a:cubicBezTo>
                    <a:pt x="741899" y="64070"/>
                    <a:pt x="735469" y="67784"/>
                    <a:pt x="727372" y="72831"/>
                  </a:cubicBezTo>
                  <a:cubicBezTo>
                    <a:pt x="657841" y="116838"/>
                    <a:pt x="588310" y="163796"/>
                    <a:pt x="514966" y="200372"/>
                  </a:cubicBezTo>
                  <a:cubicBezTo>
                    <a:pt x="373040" y="270380"/>
                    <a:pt x="220640" y="303243"/>
                    <a:pt x="59673" y="309815"/>
                  </a:cubicBezTo>
                  <a:lnTo>
                    <a:pt x="58715" y="309815"/>
                  </a:lnTo>
                  <a:cubicBezTo>
                    <a:pt x="57766" y="319340"/>
                    <a:pt x="56817" y="325435"/>
                    <a:pt x="56817" y="331246"/>
                  </a:cubicBezTo>
                  <a:cubicBezTo>
                    <a:pt x="56817" y="484123"/>
                    <a:pt x="50148" y="637474"/>
                    <a:pt x="58715" y="789969"/>
                  </a:cubicBezTo>
                  <a:cubicBezTo>
                    <a:pt x="84434" y="1233263"/>
                    <a:pt x="305416" y="1542444"/>
                    <a:pt x="710229" y="1722181"/>
                  </a:cubicBezTo>
                  <a:cubicBezTo>
                    <a:pt x="734990" y="1733897"/>
                    <a:pt x="763565" y="1734182"/>
                    <a:pt x="788335" y="1722848"/>
                  </a:cubicBezTo>
                  <a:cubicBezTo>
                    <a:pt x="1180767" y="1567115"/>
                    <a:pt x="1439840" y="1188591"/>
                    <a:pt x="1442705" y="766156"/>
                  </a:cubicBezTo>
                  <a:cubicBezTo>
                    <a:pt x="1444602" y="625091"/>
                    <a:pt x="1442705" y="484027"/>
                    <a:pt x="1442705" y="342961"/>
                  </a:cubicBezTo>
                  <a:cubicBezTo>
                    <a:pt x="1442705" y="332674"/>
                    <a:pt x="1440798" y="322388"/>
                    <a:pt x="1440798" y="311528"/>
                  </a:cubicBezTo>
                  <a:cubicBezTo>
                    <a:pt x="1434129" y="310482"/>
                    <a:pt x="1429366" y="309433"/>
                    <a:pt x="1424604" y="309147"/>
                  </a:cubicBezTo>
                  <a:cubicBezTo>
                    <a:pt x="1182665" y="296194"/>
                    <a:pt x="963590" y="218469"/>
                    <a:pt x="770234" y="71022"/>
                  </a:cubicBezTo>
                  <a:cubicBezTo>
                    <a:pt x="761663" y="64498"/>
                    <a:pt x="754996" y="62427"/>
                    <a:pt x="748447" y="63248"/>
                  </a:cubicBezTo>
                  <a:close/>
                  <a:moveTo>
                    <a:pt x="750591" y="13"/>
                  </a:moveTo>
                  <a:cubicBezTo>
                    <a:pt x="760472" y="-249"/>
                    <a:pt x="770234" y="3633"/>
                    <a:pt x="781666" y="12444"/>
                  </a:cubicBezTo>
                  <a:cubicBezTo>
                    <a:pt x="979784" y="168749"/>
                    <a:pt x="1205529" y="250569"/>
                    <a:pt x="1457941" y="253902"/>
                  </a:cubicBezTo>
                  <a:cubicBezTo>
                    <a:pt x="1489372" y="253902"/>
                    <a:pt x="1498897" y="268285"/>
                    <a:pt x="1497948" y="297718"/>
                  </a:cubicBezTo>
                  <a:cubicBezTo>
                    <a:pt x="1496990" y="386682"/>
                    <a:pt x="1497948" y="475549"/>
                    <a:pt x="1497948" y="564418"/>
                  </a:cubicBezTo>
                  <a:lnTo>
                    <a:pt x="1506515" y="565276"/>
                  </a:lnTo>
                  <a:cubicBezTo>
                    <a:pt x="1496990" y="700912"/>
                    <a:pt x="1500804" y="839499"/>
                    <a:pt x="1474135" y="971516"/>
                  </a:cubicBezTo>
                  <a:cubicBezTo>
                    <a:pt x="1391266" y="1370327"/>
                    <a:pt x="1151234" y="1640075"/>
                    <a:pt x="770234" y="1783427"/>
                  </a:cubicBezTo>
                  <a:cubicBezTo>
                    <a:pt x="754998" y="1788762"/>
                    <a:pt x="737855" y="1788762"/>
                    <a:pt x="722609" y="1783427"/>
                  </a:cubicBezTo>
                  <a:cubicBezTo>
                    <a:pt x="309230" y="1618644"/>
                    <a:pt x="62529" y="1316702"/>
                    <a:pt x="12048" y="873789"/>
                  </a:cubicBezTo>
                  <a:cubicBezTo>
                    <a:pt x="-9858" y="680527"/>
                    <a:pt x="5379" y="483264"/>
                    <a:pt x="2523" y="287716"/>
                  </a:cubicBezTo>
                  <a:cubicBezTo>
                    <a:pt x="2523" y="257236"/>
                    <a:pt x="22522" y="254664"/>
                    <a:pt x="46334" y="254474"/>
                  </a:cubicBezTo>
                  <a:cubicBezTo>
                    <a:pt x="199692" y="254855"/>
                    <a:pt x="351134" y="220090"/>
                    <a:pt x="489247" y="152747"/>
                  </a:cubicBezTo>
                  <a:cubicBezTo>
                    <a:pt x="569260" y="113027"/>
                    <a:pt x="643554" y="61497"/>
                    <a:pt x="718805" y="12444"/>
                  </a:cubicBezTo>
                  <a:cubicBezTo>
                    <a:pt x="730711" y="4681"/>
                    <a:pt x="740711" y="275"/>
                    <a:pt x="750591" y="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B96746-DDA1-D029-C9C3-78FBE3EB8B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4814" y="1571229"/>
              <a:ext cx="580398" cy="568800"/>
            </a:xfrm>
            <a:custGeom>
              <a:avLst/>
              <a:gdLst>
                <a:gd name="connsiteX0" fmla="*/ 449648 w 1397385"/>
                <a:gd name="connsiteY0" fmla="*/ 1197343 h 1369461"/>
                <a:gd name="connsiteX1" fmla="*/ 449648 w 1397385"/>
                <a:gd name="connsiteY1" fmla="*/ 1299358 h 1369461"/>
                <a:gd name="connsiteX2" fmla="*/ 576328 w 1397385"/>
                <a:gd name="connsiteY2" fmla="*/ 1297356 h 1369461"/>
                <a:gd name="connsiteX3" fmla="*/ 576328 w 1397385"/>
                <a:gd name="connsiteY3" fmla="*/ 1296977 h 1369461"/>
                <a:gd name="connsiteX4" fmla="*/ 576328 w 1397385"/>
                <a:gd name="connsiteY4" fmla="*/ 1197343 h 1369461"/>
                <a:gd name="connsiteX5" fmla="*/ 1025910 w 1397385"/>
                <a:gd name="connsiteY5" fmla="*/ 891210 h 1369461"/>
                <a:gd name="connsiteX6" fmla="*/ 1064958 w 1397385"/>
                <a:gd name="connsiteY6" fmla="*/ 891210 h 1369461"/>
                <a:gd name="connsiteX7" fmla="*/ 1064958 w 1397385"/>
                <a:gd name="connsiteY7" fmla="*/ 931787 h 1369461"/>
                <a:gd name="connsiteX8" fmla="*/ 1025910 w 1397385"/>
                <a:gd name="connsiteY8" fmla="*/ 931787 h 1369461"/>
                <a:gd name="connsiteX9" fmla="*/ 582040 w 1397385"/>
                <a:gd name="connsiteY9" fmla="*/ 836155 h 1369461"/>
                <a:gd name="connsiteX10" fmla="*/ 621098 w 1397385"/>
                <a:gd name="connsiteY10" fmla="*/ 855205 h 1369461"/>
                <a:gd name="connsiteX11" fmla="*/ 498222 w 1397385"/>
                <a:gd name="connsiteY11" fmla="*/ 1101428 h 1369461"/>
                <a:gd name="connsiteX12" fmla="*/ 412497 w 1397385"/>
                <a:gd name="connsiteY12" fmla="*/ 1013986 h 1369461"/>
                <a:gd name="connsiteX13" fmla="*/ 439165 w 1397385"/>
                <a:gd name="connsiteY13" fmla="*/ 985411 h 1369461"/>
                <a:gd name="connsiteX14" fmla="*/ 485841 w 1397385"/>
                <a:gd name="connsiteY14" fmla="*/ 1027323 h 1369461"/>
                <a:gd name="connsiteX15" fmla="*/ 582040 w 1397385"/>
                <a:gd name="connsiteY15" fmla="*/ 836155 h 1369461"/>
                <a:gd name="connsiteX16" fmla="*/ 513458 w 1397385"/>
                <a:gd name="connsiteY16" fmla="*/ 801677 h 1369461"/>
                <a:gd name="connsiteX17" fmla="*/ 335348 w 1397385"/>
                <a:gd name="connsiteY17" fmla="*/ 976650 h 1369461"/>
                <a:gd name="connsiteX18" fmla="*/ 335348 w 1397385"/>
                <a:gd name="connsiteY18" fmla="*/ 978364 h 1369461"/>
                <a:gd name="connsiteX19" fmla="*/ 513458 w 1397385"/>
                <a:gd name="connsiteY19" fmla="*/ 1156388 h 1369461"/>
                <a:gd name="connsiteX20" fmla="*/ 690628 w 1397385"/>
                <a:gd name="connsiteY20" fmla="*/ 980554 h 1369461"/>
                <a:gd name="connsiteX21" fmla="*/ 515365 w 1397385"/>
                <a:gd name="connsiteY21" fmla="*/ 801677 h 1369461"/>
                <a:gd name="connsiteX22" fmla="*/ 514416 w 1397385"/>
                <a:gd name="connsiteY22" fmla="*/ 801677 h 1369461"/>
                <a:gd name="connsiteX23" fmla="*/ 1201164 w 1397385"/>
                <a:gd name="connsiteY23" fmla="*/ 736810 h 1369461"/>
                <a:gd name="connsiteX24" fmla="*/ 1397385 w 1397385"/>
                <a:gd name="connsiteY24" fmla="*/ 867493 h 1369461"/>
                <a:gd name="connsiteX25" fmla="*/ 1204020 w 1397385"/>
                <a:gd name="connsiteY25" fmla="*/ 995890 h 1369461"/>
                <a:gd name="connsiteX26" fmla="*/ 1200216 w 1397385"/>
                <a:gd name="connsiteY26" fmla="*/ 934550 h 1369461"/>
                <a:gd name="connsiteX27" fmla="*/ 1115439 w 1397385"/>
                <a:gd name="connsiteY27" fmla="*/ 934550 h 1369461"/>
                <a:gd name="connsiteX28" fmla="*/ 1115439 w 1397385"/>
                <a:gd name="connsiteY28" fmla="*/ 894640 h 1369461"/>
                <a:gd name="connsiteX29" fmla="*/ 1251645 w 1397385"/>
                <a:gd name="connsiteY29" fmla="*/ 910642 h 1369461"/>
                <a:gd name="connsiteX30" fmla="*/ 1316422 w 1397385"/>
                <a:gd name="connsiteY30" fmla="*/ 867398 h 1369461"/>
                <a:gd name="connsiteX31" fmla="*/ 1256407 w 1397385"/>
                <a:gd name="connsiteY31" fmla="*/ 827107 h 1369461"/>
                <a:gd name="connsiteX32" fmla="*/ 1226884 w 1397385"/>
                <a:gd name="connsiteY32" fmla="*/ 844918 h 1369461"/>
                <a:gd name="connsiteX33" fmla="*/ 1026859 w 1397385"/>
                <a:gd name="connsiteY33" fmla="*/ 845681 h 1369461"/>
                <a:gd name="connsiteX34" fmla="*/ 1026859 w 1397385"/>
                <a:gd name="connsiteY34" fmla="*/ 801867 h 1369461"/>
                <a:gd name="connsiteX35" fmla="*/ 1201164 w 1397385"/>
                <a:gd name="connsiteY35" fmla="*/ 801867 h 1369461"/>
                <a:gd name="connsiteX36" fmla="*/ 181041 w 1397385"/>
                <a:gd name="connsiteY36" fmla="*/ 670517 h 1369461"/>
                <a:gd name="connsiteX37" fmla="*/ 533466 w 1397385"/>
                <a:gd name="connsiteY37" fmla="*/ 670517 h 1369461"/>
                <a:gd name="connsiteX38" fmla="*/ 533466 w 1397385"/>
                <a:gd name="connsiteY38" fmla="*/ 710236 h 1369461"/>
                <a:gd name="connsiteX39" fmla="*/ 181041 w 1397385"/>
                <a:gd name="connsiteY39" fmla="*/ 710236 h 1369461"/>
                <a:gd name="connsiteX40" fmla="*/ 134364 w 1397385"/>
                <a:gd name="connsiteY40" fmla="*/ 667754 h 1369461"/>
                <a:gd name="connsiteX41" fmla="*/ 136271 w 1397385"/>
                <a:gd name="connsiteY41" fmla="*/ 709854 h 1369461"/>
                <a:gd name="connsiteX42" fmla="*/ 93409 w 1397385"/>
                <a:gd name="connsiteY42" fmla="*/ 711854 h 1369461"/>
                <a:gd name="connsiteX43" fmla="*/ 93409 w 1397385"/>
                <a:gd name="connsiteY43" fmla="*/ 669564 h 1369461"/>
                <a:gd name="connsiteX44" fmla="*/ 181041 w 1397385"/>
                <a:gd name="connsiteY44" fmla="*/ 580599 h 1369461"/>
                <a:gd name="connsiteX45" fmla="*/ 533466 w 1397385"/>
                <a:gd name="connsiteY45" fmla="*/ 580599 h 1369461"/>
                <a:gd name="connsiteX46" fmla="*/ 533466 w 1397385"/>
                <a:gd name="connsiteY46" fmla="*/ 621271 h 1369461"/>
                <a:gd name="connsiteX47" fmla="*/ 181041 w 1397385"/>
                <a:gd name="connsiteY47" fmla="*/ 621271 h 1369461"/>
                <a:gd name="connsiteX48" fmla="*/ 94358 w 1397385"/>
                <a:gd name="connsiteY48" fmla="*/ 580125 h 1369461"/>
                <a:gd name="connsiteX49" fmla="*/ 132458 w 1397385"/>
                <a:gd name="connsiteY49" fmla="*/ 580125 h 1369461"/>
                <a:gd name="connsiteX50" fmla="*/ 132458 w 1397385"/>
                <a:gd name="connsiteY50" fmla="*/ 621749 h 1369461"/>
                <a:gd name="connsiteX51" fmla="*/ 94358 w 1397385"/>
                <a:gd name="connsiteY51" fmla="*/ 621749 h 1369461"/>
                <a:gd name="connsiteX52" fmla="*/ 180083 w 1397385"/>
                <a:gd name="connsiteY52" fmla="*/ 493541 h 1369461"/>
                <a:gd name="connsiteX53" fmla="*/ 533466 w 1397385"/>
                <a:gd name="connsiteY53" fmla="*/ 493541 h 1369461"/>
                <a:gd name="connsiteX54" fmla="*/ 534415 w 1397385"/>
                <a:gd name="connsiteY54" fmla="*/ 531641 h 1369461"/>
                <a:gd name="connsiteX55" fmla="*/ 180083 w 1397385"/>
                <a:gd name="connsiteY55" fmla="*/ 531641 h 1369461"/>
                <a:gd name="connsiteX56" fmla="*/ 93409 w 1397385"/>
                <a:gd name="connsiteY56" fmla="*/ 492209 h 1369461"/>
                <a:gd name="connsiteX57" fmla="*/ 133416 w 1397385"/>
                <a:gd name="connsiteY57" fmla="*/ 492209 h 1369461"/>
                <a:gd name="connsiteX58" fmla="*/ 133416 w 1397385"/>
                <a:gd name="connsiteY58" fmla="*/ 531070 h 1369461"/>
                <a:gd name="connsiteX59" fmla="*/ 93409 w 1397385"/>
                <a:gd name="connsiteY59" fmla="*/ 531070 h 1369461"/>
                <a:gd name="connsiteX60" fmla="*/ 1204020 w 1397385"/>
                <a:gd name="connsiteY60" fmla="*/ 405626 h 1369461"/>
                <a:gd name="connsiteX61" fmla="*/ 1396426 w 1397385"/>
                <a:gd name="connsiteY61" fmla="*/ 534214 h 1369461"/>
                <a:gd name="connsiteX62" fmla="*/ 1203071 w 1397385"/>
                <a:gd name="connsiteY62" fmla="*/ 663469 h 1369461"/>
                <a:gd name="connsiteX63" fmla="*/ 1200215 w 1397385"/>
                <a:gd name="connsiteY63" fmla="*/ 602221 h 1369461"/>
                <a:gd name="connsiteX64" fmla="*/ 1026858 w 1397385"/>
                <a:gd name="connsiteY64" fmla="*/ 602221 h 1369461"/>
                <a:gd name="connsiteX65" fmla="*/ 1026858 w 1397385"/>
                <a:gd name="connsiteY65" fmla="*/ 556027 h 1369461"/>
                <a:gd name="connsiteX66" fmla="*/ 1229739 w 1397385"/>
                <a:gd name="connsiteY66" fmla="*/ 556692 h 1369461"/>
                <a:gd name="connsiteX67" fmla="*/ 1255458 w 1397385"/>
                <a:gd name="connsiteY67" fmla="*/ 574600 h 1369461"/>
                <a:gd name="connsiteX68" fmla="*/ 1316422 w 1397385"/>
                <a:gd name="connsiteY68" fmla="*/ 534214 h 1369461"/>
                <a:gd name="connsiteX69" fmla="*/ 1257365 w 1397385"/>
                <a:gd name="connsiteY69" fmla="*/ 494495 h 1369461"/>
                <a:gd name="connsiteX70" fmla="*/ 1224028 w 1397385"/>
                <a:gd name="connsiteY70" fmla="*/ 511448 h 1369461"/>
                <a:gd name="connsiteX71" fmla="*/ 1025910 w 1397385"/>
                <a:gd name="connsiteY71" fmla="*/ 512115 h 1369461"/>
                <a:gd name="connsiteX72" fmla="*/ 1024003 w 1397385"/>
                <a:gd name="connsiteY72" fmla="*/ 469253 h 1369461"/>
                <a:gd name="connsiteX73" fmla="*/ 1199257 w 1397385"/>
                <a:gd name="connsiteY73" fmla="*/ 469253 h 1369461"/>
                <a:gd name="connsiteX74" fmla="*/ 1204020 w 1397385"/>
                <a:gd name="connsiteY74" fmla="*/ 405626 h 1369461"/>
                <a:gd name="connsiteX75" fmla="*/ 448690 w 1397385"/>
                <a:gd name="connsiteY75" fmla="*/ 313995 h 1369461"/>
                <a:gd name="connsiteX76" fmla="*/ 448690 w 1397385"/>
                <a:gd name="connsiteY76" fmla="*/ 398102 h 1369461"/>
                <a:gd name="connsiteX77" fmla="*/ 488697 w 1397385"/>
                <a:gd name="connsiteY77" fmla="*/ 398102 h 1369461"/>
                <a:gd name="connsiteX78" fmla="*/ 488697 w 1397385"/>
                <a:gd name="connsiteY78" fmla="*/ 313995 h 1369461"/>
                <a:gd name="connsiteX79" fmla="*/ 401065 w 1397385"/>
                <a:gd name="connsiteY79" fmla="*/ 270753 h 1369461"/>
                <a:gd name="connsiteX80" fmla="*/ 532508 w 1397385"/>
                <a:gd name="connsiteY80" fmla="*/ 270753 h 1369461"/>
                <a:gd name="connsiteX81" fmla="*/ 532508 w 1397385"/>
                <a:gd name="connsiteY81" fmla="*/ 445727 h 1369461"/>
                <a:gd name="connsiteX82" fmla="*/ 418208 w 1397385"/>
                <a:gd name="connsiteY82" fmla="*/ 444964 h 1369461"/>
                <a:gd name="connsiteX83" fmla="*/ 402023 w 1397385"/>
                <a:gd name="connsiteY83" fmla="*/ 428104 h 1369461"/>
                <a:gd name="connsiteX84" fmla="*/ 401065 w 1397385"/>
                <a:gd name="connsiteY84" fmla="*/ 270753 h 1369461"/>
                <a:gd name="connsiteX85" fmla="*/ 626809 w 1397385"/>
                <a:gd name="connsiteY85" fmla="*/ 223698 h 1369461"/>
                <a:gd name="connsiteX86" fmla="*/ 626809 w 1397385"/>
                <a:gd name="connsiteY86" fmla="*/ 397625 h 1369461"/>
                <a:gd name="connsiteX87" fmla="*/ 665858 w 1397385"/>
                <a:gd name="connsiteY87" fmla="*/ 397625 h 1369461"/>
                <a:gd name="connsiteX88" fmla="*/ 665858 w 1397385"/>
                <a:gd name="connsiteY88" fmla="*/ 223698 h 1369461"/>
                <a:gd name="connsiteX89" fmla="*/ 581091 w 1397385"/>
                <a:gd name="connsiteY89" fmla="*/ 181026 h 1369461"/>
                <a:gd name="connsiteX90" fmla="*/ 709678 w 1397385"/>
                <a:gd name="connsiteY90" fmla="*/ 181026 h 1369461"/>
                <a:gd name="connsiteX91" fmla="*/ 709678 w 1397385"/>
                <a:gd name="connsiteY91" fmla="*/ 443536 h 1369461"/>
                <a:gd name="connsiteX92" fmla="*/ 581091 w 1397385"/>
                <a:gd name="connsiteY92" fmla="*/ 443536 h 1369461"/>
                <a:gd name="connsiteX93" fmla="*/ 1025910 w 1397385"/>
                <a:gd name="connsiteY93" fmla="*/ 136640 h 1369461"/>
                <a:gd name="connsiteX94" fmla="*/ 1065907 w 1397385"/>
                <a:gd name="connsiteY94" fmla="*/ 136640 h 1369461"/>
                <a:gd name="connsiteX95" fmla="*/ 1065907 w 1397385"/>
                <a:gd name="connsiteY95" fmla="*/ 175599 h 1369461"/>
                <a:gd name="connsiteX96" fmla="*/ 1025910 w 1397385"/>
                <a:gd name="connsiteY96" fmla="*/ 175599 h 1369461"/>
                <a:gd name="connsiteX97" fmla="*/ 804929 w 1397385"/>
                <a:gd name="connsiteY97" fmla="*/ 136163 h 1369461"/>
                <a:gd name="connsiteX98" fmla="*/ 804929 w 1397385"/>
                <a:gd name="connsiteY98" fmla="*/ 398292 h 1369461"/>
                <a:gd name="connsiteX99" fmla="*/ 843977 w 1397385"/>
                <a:gd name="connsiteY99" fmla="*/ 398292 h 1369461"/>
                <a:gd name="connsiteX100" fmla="*/ 843977 w 1397385"/>
                <a:gd name="connsiteY100" fmla="*/ 136163 h 1369461"/>
                <a:gd name="connsiteX101" fmla="*/ 757304 w 1397385"/>
                <a:gd name="connsiteY101" fmla="*/ 92919 h 1369461"/>
                <a:gd name="connsiteX102" fmla="*/ 888747 w 1397385"/>
                <a:gd name="connsiteY102" fmla="*/ 92919 h 1369461"/>
                <a:gd name="connsiteX103" fmla="*/ 888747 w 1397385"/>
                <a:gd name="connsiteY103" fmla="*/ 445344 h 1369461"/>
                <a:gd name="connsiteX104" fmla="*/ 773498 w 1397385"/>
                <a:gd name="connsiteY104" fmla="*/ 444489 h 1369461"/>
                <a:gd name="connsiteX105" fmla="*/ 757304 w 1397385"/>
                <a:gd name="connsiteY105" fmla="*/ 427057 h 1369461"/>
                <a:gd name="connsiteX106" fmla="*/ 757304 w 1397385"/>
                <a:gd name="connsiteY106" fmla="*/ 92919 h 1369461"/>
                <a:gd name="connsiteX107" fmla="*/ 178185 w 1397385"/>
                <a:gd name="connsiteY107" fmla="*/ 90062 h 1369461"/>
                <a:gd name="connsiteX108" fmla="*/ 88646 w 1397385"/>
                <a:gd name="connsiteY108" fmla="*/ 175787 h 1369461"/>
                <a:gd name="connsiteX109" fmla="*/ 178185 w 1397385"/>
                <a:gd name="connsiteY109" fmla="*/ 175787 h 1369461"/>
                <a:gd name="connsiteX110" fmla="*/ 1203071 w 1397385"/>
                <a:gd name="connsiteY110" fmla="*/ 71965 h 1369461"/>
                <a:gd name="connsiteX111" fmla="*/ 1396427 w 1397385"/>
                <a:gd name="connsiteY111" fmla="*/ 201125 h 1369461"/>
                <a:gd name="connsiteX112" fmla="*/ 1203071 w 1397385"/>
                <a:gd name="connsiteY112" fmla="*/ 329999 h 1369461"/>
                <a:gd name="connsiteX113" fmla="*/ 1200215 w 1397385"/>
                <a:gd name="connsiteY113" fmla="*/ 269419 h 1369461"/>
                <a:gd name="connsiteX114" fmla="*/ 1025910 w 1397385"/>
                <a:gd name="connsiteY114" fmla="*/ 269419 h 1369461"/>
                <a:gd name="connsiteX115" fmla="*/ 1025910 w 1397385"/>
                <a:gd name="connsiteY115" fmla="*/ 222366 h 1369461"/>
                <a:gd name="connsiteX116" fmla="*/ 1252603 w 1397385"/>
                <a:gd name="connsiteY116" fmla="*/ 233509 h 1369461"/>
                <a:gd name="connsiteX117" fmla="*/ 1252603 w 1397385"/>
                <a:gd name="connsiteY117" fmla="*/ 243702 h 1369461"/>
                <a:gd name="connsiteX118" fmla="*/ 1315464 w 1397385"/>
                <a:gd name="connsiteY118" fmla="*/ 201885 h 1369461"/>
                <a:gd name="connsiteX119" fmla="*/ 1255458 w 1397385"/>
                <a:gd name="connsiteY119" fmla="*/ 160262 h 1369461"/>
                <a:gd name="connsiteX120" fmla="*/ 1114490 w 1397385"/>
                <a:gd name="connsiteY120" fmla="*/ 181884 h 1369461"/>
                <a:gd name="connsiteX121" fmla="*/ 1114490 w 1397385"/>
                <a:gd name="connsiteY121" fmla="*/ 134927 h 1369461"/>
                <a:gd name="connsiteX122" fmla="*/ 1200215 w 1397385"/>
                <a:gd name="connsiteY122" fmla="*/ 134927 h 1369461"/>
                <a:gd name="connsiteX123" fmla="*/ 1203071 w 1397385"/>
                <a:gd name="connsiteY123" fmla="*/ 71965 h 1369461"/>
                <a:gd name="connsiteX124" fmla="*/ 250571 w 1397385"/>
                <a:gd name="connsiteY124" fmla="*/ 44818 h 1369461"/>
                <a:gd name="connsiteX125" fmla="*/ 223903 w 1397385"/>
                <a:gd name="connsiteY125" fmla="*/ 71584 h 1369461"/>
                <a:gd name="connsiteX126" fmla="*/ 223903 w 1397385"/>
                <a:gd name="connsiteY126" fmla="*/ 223984 h 1369461"/>
                <a:gd name="connsiteX127" fmla="*/ 48640 w 1397385"/>
                <a:gd name="connsiteY127" fmla="*/ 223984 h 1369461"/>
                <a:gd name="connsiteX128" fmla="*/ 48640 w 1397385"/>
                <a:gd name="connsiteY128" fmla="*/ 1021322 h 1369461"/>
                <a:gd name="connsiteX129" fmla="*/ 290578 w 1397385"/>
                <a:gd name="connsiteY129" fmla="*/ 1021322 h 1369461"/>
                <a:gd name="connsiteX130" fmla="*/ 500128 w 1397385"/>
                <a:gd name="connsiteY130" fmla="*/ 757670 h 1369461"/>
                <a:gd name="connsiteX131" fmla="*/ 649673 w 1397385"/>
                <a:gd name="connsiteY131" fmla="*/ 804532 h 1369461"/>
                <a:gd name="connsiteX132" fmla="*/ 732533 w 1397385"/>
                <a:gd name="connsiteY132" fmla="*/ 1021512 h 1369461"/>
                <a:gd name="connsiteX133" fmla="*/ 932558 w 1397385"/>
                <a:gd name="connsiteY133" fmla="*/ 1021512 h 1369461"/>
                <a:gd name="connsiteX134" fmla="*/ 932558 w 1397385"/>
                <a:gd name="connsiteY134" fmla="*/ 48344 h 1369461"/>
                <a:gd name="connsiteX135" fmla="*/ 918270 w 1397385"/>
                <a:gd name="connsiteY135" fmla="*/ 45390 h 1369461"/>
                <a:gd name="connsiteX136" fmla="*/ 250571 w 1397385"/>
                <a:gd name="connsiteY136" fmla="*/ 44818 h 1369461"/>
                <a:gd name="connsiteX137" fmla="*/ 963040 w 1397385"/>
                <a:gd name="connsiteY137" fmla="*/ 147 h 1369461"/>
                <a:gd name="connsiteX138" fmla="*/ 976378 w 1397385"/>
                <a:gd name="connsiteY138" fmla="*/ 2146 h 1369461"/>
                <a:gd name="connsiteX139" fmla="*/ 976378 w 1397385"/>
                <a:gd name="connsiteY139" fmla="*/ 1066186 h 1369461"/>
                <a:gd name="connsiteX140" fmla="*/ 752541 w 1397385"/>
                <a:gd name="connsiteY140" fmla="*/ 1065614 h 1369461"/>
                <a:gd name="connsiteX141" fmla="*/ 699195 w 1397385"/>
                <a:gd name="connsiteY141" fmla="*/ 1094189 h 1369461"/>
                <a:gd name="connsiteX142" fmla="*/ 650621 w 1397385"/>
                <a:gd name="connsiteY142" fmla="*/ 1149244 h 1369461"/>
                <a:gd name="connsiteX143" fmla="*/ 623953 w 1397385"/>
                <a:gd name="connsiteY143" fmla="*/ 1208871 h 1369461"/>
                <a:gd name="connsiteX144" fmla="*/ 624902 w 1397385"/>
                <a:gd name="connsiteY144" fmla="*/ 1369461 h 1369461"/>
                <a:gd name="connsiteX145" fmla="*/ 542033 w 1397385"/>
                <a:gd name="connsiteY145" fmla="*/ 1328313 h 1369461"/>
                <a:gd name="connsiteX146" fmla="*/ 482985 w 1397385"/>
                <a:gd name="connsiteY146" fmla="*/ 1328313 h 1369461"/>
                <a:gd name="connsiteX147" fmla="*/ 401065 w 1397385"/>
                <a:gd name="connsiteY147" fmla="*/ 1369365 h 1369461"/>
                <a:gd name="connsiteX148" fmla="*/ 401065 w 1397385"/>
                <a:gd name="connsiteY148" fmla="*/ 1205250 h 1369461"/>
                <a:gd name="connsiteX149" fmla="*/ 376303 w 1397385"/>
                <a:gd name="connsiteY149" fmla="*/ 1151625 h 1369461"/>
                <a:gd name="connsiteX150" fmla="*/ 319153 w 1397385"/>
                <a:gd name="connsiteY150" fmla="*/ 1089236 h 1369461"/>
                <a:gd name="connsiteX151" fmla="*/ 281053 w 1397385"/>
                <a:gd name="connsiteY151" fmla="*/ 1067614 h 1369461"/>
                <a:gd name="connsiteX152" fmla="*/ 42928 w 1397385"/>
                <a:gd name="connsiteY152" fmla="*/ 1066661 h 1369461"/>
                <a:gd name="connsiteX153" fmla="*/ 2921 w 1397385"/>
                <a:gd name="connsiteY153" fmla="*/ 1066661 h 1369461"/>
                <a:gd name="connsiteX154" fmla="*/ 1015 w 1397385"/>
                <a:gd name="connsiteY154" fmla="*/ 1029037 h 1369461"/>
                <a:gd name="connsiteX155" fmla="*/ 66 w 1397385"/>
                <a:gd name="connsiteY155" fmla="*/ 225889 h 1369461"/>
                <a:gd name="connsiteX156" fmla="*/ 24827 w 1397385"/>
                <a:gd name="connsiteY156" fmla="*/ 167120 h 1369461"/>
                <a:gd name="connsiteX157" fmla="*/ 174371 w 1397385"/>
                <a:gd name="connsiteY157" fmla="*/ 19769 h 1369461"/>
                <a:gd name="connsiteX158" fmla="*/ 213420 w 1397385"/>
                <a:gd name="connsiteY158" fmla="*/ 719 h 1369461"/>
                <a:gd name="connsiteX159" fmla="*/ 963040 w 1397385"/>
                <a:gd name="connsiteY159" fmla="*/ 147 h 136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397385" h="1369461">
                  <a:moveTo>
                    <a:pt x="449648" y="1197343"/>
                  </a:moveTo>
                  <a:lnTo>
                    <a:pt x="449648" y="1299358"/>
                  </a:lnTo>
                  <a:cubicBezTo>
                    <a:pt x="493459" y="1260209"/>
                    <a:pt x="534415" y="1264972"/>
                    <a:pt x="576328" y="1297356"/>
                  </a:cubicBezTo>
                  <a:lnTo>
                    <a:pt x="576328" y="1296977"/>
                  </a:lnTo>
                  <a:lnTo>
                    <a:pt x="576328" y="1197343"/>
                  </a:lnTo>
                  <a:close/>
                  <a:moveTo>
                    <a:pt x="1025910" y="891210"/>
                  </a:moveTo>
                  <a:lnTo>
                    <a:pt x="1064958" y="891210"/>
                  </a:lnTo>
                  <a:lnTo>
                    <a:pt x="1064958" y="931787"/>
                  </a:lnTo>
                  <a:lnTo>
                    <a:pt x="1025910" y="931787"/>
                  </a:lnTo>
                  <a:close/>
                  <a:moveTo>
                    <a:pt x="582040" y="836155"/>
                  </a:moveTo>
                  <a:lnTo>
                    <a:pt x="621098" y="855205"/>
                  </a:lnTo>
                  <a:lnTo>
                    <a:pt x="498222" y="1101428"/>
                  </a:lnTo>
                  <a:cubicBezTo>
                    <a:pt x="468698" y="1071709"/>
                    <a:pt x="441072" y="1043706"/>
                    <a:pt x="412497" y="1013986"/>
                  </a:cubicBezTo>
                  <a:lnTo>
                    <a:pt x="439165" y="985411"/>
                  </a:lnTo>
                  <a:lnTo>
                    <a:pt x="485841" y="1027323"/>
                  </a:lnTo>
                  <a:cubicBezTo>
                    <a:pt x="518220" y="963220"/>
                    <a:pt x="549660" y="900735"/>
                    <a:pt x="582040" y="836155"/>
                  </a:cubicBezTo>
                  <a:close/>
                  <a:moveTo>
                    <a:pt x="513458" y="801677"/>
                  </a:moveTo>
                  <a:cubicBezTo>
                    <a:pt x="416310" y="800628"/>
                    <a:pt x="336296" y="878923"/>
                    <a:pt x="335348" y="976650"/>
                  </a:cubicBezTo>
                  <a:cubicBezTo>
                    <a:pt x="335348" y="977222"/>
                    <a:pt x="335348" y="977794"/>
                    <a:pt x="335348" y="978364"/>
                  </a:cubicBezTo>
                  <a:cubicBezTo>
                    <a:pt x="335348" y="1076567"/>
                    <a:pt x="415352" y="1156102"/>
                    <a:pt x="513458" y="1156388"/>
                  </a:cubicBezTo>
                  <a:cubicBezTo>
                    <a:pt x="609666" y="1155339"/>
                    <a:pt x="688721" y="1077425"/>
                    <a:pt x="690628" y="980554"/>
                  </a:cubicBezTo>
                  <a:cubicBezTo>
                    <a:pt x="691577" y="882830"/>
                    <a:pt x="613470" y="802819"/>
                    <a:pt x="515365" y="801677"/>
                  </a:cubicBezTo>
                  <a:cubicBezTo>
                    <a:pt x="515365" y="801677"/>
                    <a:pt x="514416" y="801677"/>
                    <a:pt x="514416" y="801677"/>
                  </a:cubicBezTo>
                  <a:close/>
                  <a:moveTo>
                    <a:pt x="1201164" y="736810"/>
                  </a:moveTo>
                  <a:lnTo>
                    <a:pt x="1397385" y="867493"/>
                  </a:lnTo>
                  <a:lnTo>
                    <a:pt x="1204020" y="995890"/>
                  </a:lnTo>
                  <a:cubicBezTo>
                    <a:pt x="1203071" y="973505"/>
                    <a:pt x="1201164" y="955599"/>
                    <a:pt x="1200216" y="934550"/>
                  </a:cubicBezTo>
                  <a:lnTo>
                    <a:pt x="1115439" y="934550"/>
                  </a:lnTo>
                  <a:lnTo>
                    <a:pt x="1115439" y="894640"/>
                  </a:lnTo>
                  <a:cubicBezTo>
                    <a:pt x="1169734" y="880541"/>
                    <a:pt x="1238316" y="887306"/>
                    <a:pt x="1251645" y="910642"/>
                  </a:cubicBezTo>
                  <a:lnTo>
                    <a:pt x="1316422" y="867398"/>
                  </a:lnTo>
                  <a:lnTo>
                    <a:pt x="1256407" y="827107"/>
                  </a:lnTo>
                  <a:cubicBezTo>
                    <a:pt x="1245934" y="834060"/>
                    <a:pt x="1236409" y="844634"/>
                    <a:pt x="1226884" y="844918"/>
                  </a:cubicBezTo>
                  <a:cubicBezTo>
                    <a:pt x="1161157" y="846348"/>
                    <a:pt x="1095441" y="845681"/>
                    <a:pt x="1026859" y="845681"/>
                  </a:cubicBezTo>
                  <a:lnTo>
                    <a:pt x="1026859" y="801867"/>
                  </a:lnTo>
                  <a:lnTo>
                    <a:pt x="1201164" y="801867"/>
                  </a:lnTo>
                  <a:close/>
                  <a:moveTo>
                    <a:pt x="181041" y="670517"/>
                  </a:moveTo>
                  <a:lnTo>
                    <a:pt x="533466" y="670517"/>
                  </a:lnTo>
                  <a:lnTo>
                    <a:pt x="533466" y="710236"/>
                  </a:lnTo>
                  <a:lnTo>
                    <a:pt x="181041" y="710236"/>
                  </a:lnTo>
                  <a:close/>
                  <a:moveTo>
                    <a:pt x="134364" y="667754"/>
                  </a:moveTo>
                  <a:lnTo>
                    <a:pt x="136271" y="709854"/>
                  </a:lnTo>
                  <a:lnTo>
                    <a:pt x="93409" y="711854"/>
                  </a:lnTo>
                  <a:lnTo>
                    <a:pt x="93409" y="669564"/>
                  </a:lnTo>
                  <a:close/>
                  <a:moveTo>
                    <a:pt x="181041" y="580599"/>
                  </a:moveTo>
                  <a:lnTo>
                    <a:pt x="533466" y="580599"/>
                  </a:lnTo>
                  <a:lnTo>
                    <a:pt x="533466" y="621271"/>
                  </a:lnTo>
                  <a:lnTo>
                    <a:pt x="181041" y="621271"/>
                  </a:lnTo>
                  <a:close/>
                  <a:moveTo>
                    <a:pt x="94358" y="580125"/>
                  </a:moveTo>
                  <a:lnTo>
                    <a:pt x="132458" y="580125"/>
                  </a:lnTo>
                  <a:lnTo>
                    <a:pt x="132458" y="621749"/>
                  </a:lnTo>
                  <a:lnTo>
                    <a:pt x="94358" y="621749"/>
                  </a:lnTo>
                  <a:close/>
                  <a:moveTo>
                    <a:pt x="180083" y="493541"/>
                  </a:moveTo>
                  <a:lnTo>
                    <a:pt x="533466" y="493541"/>
                  </a:lnTo>
                  <a:lnTo>
                    <a:pt x="534415" y="531641"/>
                  </a:lnTo>
                  <a:lnTo>
                    <a:pt x="180083" y="531641"/>
                  </a:lnTo>
                  <a:close/>
                  <a:moveTo>
                    <a:pt x="93409" y="492209"/>
                  </a:moveTo>
                  <a:lnTo>
                    <a:pt x="133416" y="492209"/>
                  </a:lnTo>
                  <a:lnTo>
                    <a:pt x="133416" y="531070"/>
                  </a:lnTo>
                  <a:lnTo>
                    <a:pt x="93409" y="531070"/>
                  </a:lnTo>
                  <a:close/>
                  <a:moveTo>
                    <a:pt x="1204020" y="405626"/>
                  </a:moveTo>
                  <a:lnTo>
                    <a:pt x="1396426" y="534214"/>
                  </a:lnTo>
                  <a:lnTo>
                    <a:pt x="1203071" y="663469"/>
                  </a:lnTo>
                  <a:cubicBezTo>
                    <a:pt x="1202122" y="640035"/>
                    <a:pt x="1201164" y="622892"/>
                    <a:pt x="1200215" y="602221"/>
                  </a:cubicBezTo>
                  <a:lnTo>
                    <a:pt x="1026858" y="602221"/>
                  </a:lnTo>
                  <a:lnTo>
                    <a:pt x="1026858" y="556027"/>
                  </a:lnTo>
                  <a:cubicBezTo>
                    <a:pt x="1095440" y="556027"/>
                    <a:pt x="1162115" y="556027"/>
                    <a:pt x="1229739" y="556692"/>
                  </a:cubicBezTo>
                  <a:cubicBezTo>
                    <a:pt x="1237357" y="556692"/>
                    <a:pt x="1244026" y="566217"/>
                    <a:pt x="1255458" y="574600"/>
                  </a:cubicBezTo>
                  <a:lnTo>
                    <a:pt x="1316422" y="534214"/>
                  </a:lnTo>
                  <a:lnTo>
                    <a:pt x="1257365" y="494495"/>
                  </a:lnTo>
                  <a:cubicBezTo>
                    <a:pt x="1243078" y="502018"/>
                    <a:pt x="1233553" y="511260"/>
                    <a:pt x="1224028" y="511448"/>
                  </a:cubicBezTo>
                  <a:cubicBezTo>
                    <a:pt x="1159260" y="512687"/>
                    <a:pt x="1094482" y="512115"/>
                    <a:pt x="1025910" y="512115"/>
                  </a:cubicBezTo>
                  <a:lnTo>
                    <a:pt x="1024003" y="469253"/>
                  </a:lnTo>
                  <a:lnTo>
                    <a:pt x="1199257" y="469253"/>
                  </a:lnTo>
                  <a:cubicBezTo>
                    <a:pt x="1201164" y="447154"/>
                    <a:pt x="1202122" y="429058"/>
                    <a:pt x="1204020" y="405626"/>
                  </a:cubicBezTo>
                  <a:close/>
                  <a:moveTo>
                    <a:pt x="448690" y="313995"/>
                  </a:moveTo>
                  <a:lnTo>
                    <a:pt x="448690" y="398102"/>
                  </a:lnTo>
                  <a:lnTo>
                    <a:pt x="488697" y="398102"/>
                  </a:lnTo>
                  <a:lnTo>
                    <a:pt x="488697" y="313995"/>
                  </a:lnTo>
                  <a:close/>
                  <a:moveTo>
                    <a:pt x="401065" y="270753"/>
                  </a:moveTo>
                  <a:lnTo>
                    <a:pt x="532508" y="270753"/>
                  </a:lnTo>
                  <a:lnTo>
                    <a:pt x="532508" y="445727"/>
                  </a:lnTo>
                  <a:cubicBezTo>
                    <a:pt x="493459" y="445727"/>
                    <a:pt x="456308" y="446489"/>
                    <a:pt x="418208" y="444964"/>
                  </a:cubicBezTo>
                  <a:cubicBezTo>
                    <a:pt x="410590" y="442583"/>
                    <a:pt x="403920" y="436202"/>
                    <a:pt x="402023" y="428104"/>
                  </a:cubicBezTo>
                  <a:cubicBezTo>
                    <a:pt x="401065" y="376480"/>
                    <a:pt x="401065" y="324855"/>
                    <a:pt x="401065" y="270753"/>
                  </a:cubicBezTo>
                  <a:close/>
                  <a:moveTo>
                    <a:pt x="626809" y="223698"/>
                  </a:moveTo>
                  <a:lnTo>
                    <a:pt x="626809" y="397625"/>
                  </a:lnTo>
                  <a:lnTo>
                    <a:pt x="665858" y="397625"/>
                  </a:lnTo>
                  <a:lnTo>
                    <a:pt x="665858" y="223698"/>
                  </a:lnTo>
                  <a:close/>
                  <a:moveTo>
                    <a:pt x="581091" y="181026"/>
                  </a:moveTo>
                  <a:lnTo>
                    <a:pt x="709678" y="181026"/>
                  </a:lnTo>
                  <a:lnTo>
                    <a:pt x="709678" y="443536"/>
                  </a:lnTo>
                  <a:lnTo>
                    <a:pt x="581091" y="443536"/>
                  </a:lnTo>
                  <a:close/>
                  <a:moveTo>
                    <a:pt x="1025910" y="136640"/>
                  </a:moveTo>
                  <a:lnTo>
                    <a:pt x="1065907" y="136640"/>
                  </a:lnTo>
                  <a:lnTo>
                    <a:pt x="1065907" y="175599"/>
                  </a:lnTo>
                  <a:lnTo>
                    <a:pt x="1025910" y="175599"/>
                  </a:lnTo>
                  <a:close/>
                  <a:moveTo>
                    <a:pt x="804929" y="136163"/>
                  </a:moveTo>
                  <a:lnTo>
                    <a:pt x="804929" y="398292"/>
                  </a:lnTo>
                  <a:lnTo>
                    <a:pt x="843977" y="398292"/>
                  </a:lnTo>
                  <a:lnTo>
                    <a:pt x="843977" y="136163"/>
                  </a:lnTo>
                  <a:close/>
                  <a:moveTo>
                    <a:pt x="757304" y="92919"/>
                  </a:moveTo>
                  <a:lnTo>
                    <a:pt x="888747" y="92919"/>
                  </a:lnTo>
                  <a:lnTo>
                    <a:pt x="888747" y="445344"/>
                  </a:lnTo>
                  <a:cubicBezTo>
                    <a:pt x="850647" y="445344"/>
                    <a:pt x="811598" y="446107"/>
                    <a:pt x="773498" y="444489"/>
                  </a:cubicBezTo>
                  <a:cubicBezTo>
                    <a:pt x="765870" y="441821"/>
                    <a:pt x="759210" y="435247"/>
                    <a:pt x="757304" y="427057"/>
                  </a:cubicBezTo>
                  <a:cubicBezTo>
                    <a:pt x="756345" y="316662"/>
                    <a:pt x="757304" y="205887"/>
                    <a:pt x="757304" y="92919"/>
                  </a:cubicBezTo>
                  <a:close/>
                  <a:moveTo>
                    <a:pt x="178185" y="90062"/>
                  </a:moveTo>
                  <a:lnTo>
                    <a:pt x="88646" y="175787"/>
                  </a:lnTo>
                  <a:lnTo>
                    <a:pt x="178185" y="175787"/>
                  </a:lnTo>
                  <a:close/>
                  <a:moveTo>
                    <a:pt x="1203071" y="71965"/>
                  </a:moveTo>
                  <a:lnTo>
                    <a:pt x="1396427" y="201125"/>
                  </a:lnTo>
                  <a:lnTo>
                    <a:pt x="1203071" y="329999"/>
                  </a:lnTo>
                  <a:lnTo>
                    <a:pt x="1200215" y="269419"/>
                  </a:lnTo>
                  <a:lnTo>
                    <a:pt x="1025910" y="269419"/>
                  </a:lnTo>
                  <a:lnTo>
                    <a:pt x="1025910" y="222366"/>
                  </a:lnTo>
                  <a:cubicBezTo>
                    <a:pt x="1102110" y="229319"/>
                    <a:pt x="1178310" y="209887"/>
                    <a:pt x="1252603" y="233509"/>
                  </a:cubicBezTo>
                  <a:lnTo>
                    <a:pt x="1252603" y="243702"/>
                  </a:lnTo>
                  <a:lnTo>
                    <a:pt x="1315464" y="201885"/>
                  </a:lnTo>
                  <a:lnTo>
                    <a:pt x="1255458" y="160262"/>
                  </a:lnTo>
                  <a:cubicBezTo>
                    <a:pt x="1210689" y="197030"/>
                    <a:pt x="1162115" y="167883"/>
                    <a:pt x="1114490" y="181884"/>
                  </a:cubicBezTo>
                  <a:lnTo>
                    <a:pt x="1114490" y="134927"/>
                  </a:lnTo>
                  <a:lnTo>
                    <a:pt x="1200215" y="134927"/>
                  </a:lnTo>
                  <a:cubicBezTo>
                    <a:pt x="1201164" y="113591"/>
                    <a:pt x="1202122" y="96159"/>
                    <a:pt x="1203071" y="71965"/>
                  </a:cubicBezTo>
                  <a:close/>
                  <a:moveTo>
                    <a:pt x="250571" y="44818"/>
                  </a:moveTo>
                  <a:cubicBezTo>
                    <a:pt x="229615" y="44818"/>
                    <a:pt x="222945" y="51678"/>
                    <a:pt x="223903" y="71584"/>
                  </a:cubicBezTo>
                  <a:cubicBezTo>
                    <a:pt x="224852" y="120923"/>
                    <a:pt x="223903" y="170264"/>
                    <a:pt x="223903" y="223984"/>
                  </a:cubicBezTo>
                  <a:lnTo>
                    <a:pt x="48640" y="223984"/>
                  </a:lnTo>
                  <a:lnTo>
                    <a:pt x="48640" y="1021322"/>
                  </a:lnTo>
                  <a:lnTo>
                    <a:pt x="290578" y="1021322"/>
                  </a:lnTo>
                  <a:cubicBezTo>
                    <a:pt x="297248" y="855969"/>
                    <a:pt x="366778" y="767386"/>
                    <a:pt x="500128" y="757670"/>
                  </a:cubicBezTo>
                  <a:cubicBezTo>
                    <a:pt x="554423" y="753480"/>
                    <a:pt x="607759" y="770244"/>
                    <a:pt x="649673" y="804532"/>
                  </a:cubicBezTo>
                  <a:cubicBezTo>
                    <a:pt x="719203" y="859969"/>
                    <a:pt x="741109" y="935501"/>
                    <a:pt x="732533" y="1021512"/>
                  </a:cubicBezTo>
                  <a:lnTo>
                    <a:pt x="932558" y="1021512"/>
                  </a:lnTo>
                  <a:lnTo>
                    <a:pt x="932558" y="48344"/>
                  </a:lnTo>
                  <a:cubicBezTo>
                    <a:pt x="927795" y="47011"/>
                    <a:pt x="923033" y="46058"/>
                    <a:pt x="918270" y="45390"/>
                  </a:cubicBezTo>
                  <a:cubicBezTo>
                    <a:pt x="695391" y="45390"/>
                    <a:pt x="472502" y="45200"/>
                    <a:pt x="250571" y="44818"/>
                  </a:cubicBezTo>
                  <a:close/>
                  <a:moveTo>
                    <a:pt x="963040" y="147"/>
                  </a:moveTo>
                  <a:cubicBezTo>
                    <a:pt x="967802" y="528"/>
                    <a:pt x="971616" y="1195"/>
                    <a:pt x="976378" y="2146"/>
                  </a:cubicBezTo>
                  <a:lnTo>
                    <a:pt x="976378" y="1066186"/>
                  </a:lnTo>
                  <a:cubicBezTo>
                    <a:pt x="901127" y="1066186"/>
                    <a:pt x="826834" y="1067328"/>
                    <a:pt x="752541" y="1065614"/>
                  </a:cubicBezTo>
                  <a:cubicBezTo>
                    <a:pt x="727770" y="1064947"/>
                    <a:pt x="712534" y="1071042"/>
                    <a:pt x="699195" y="1094189"/>
                  </a:cubicBezTo>
                  <a:cubicBezTo>
                    <a:pt x="687773" y="1116002"/>
                    <a:pt x="670620" y="1134766"/>
                    <a:pt x="650621" y="1149244"/>
                  </a:cubicBezTo>
                  <a:cubicBezTo>
                    <a:pt x="627758" y="1165245"/>
                    <a:pt x="622995" y="1183533"/>
                    <a:pt x="623953" y="1208871"/>
                  </a:cubicBezTo>
                  <a:cubicBezTo>
                    <a:pt x="625860" y="1260495"/>
                    <a:pt x="624902" y="1311263"/>
                    <a:pt x="624902" y="1369461"/>
                  </a:cubicBezTo>
                  <a:cubicBezTo>
                    <a:pt x="592523" y="1353555"/>
                    <a:pt x="565845" y="1342791"/>
                    <a:pt x="542033" y="1328313"/>
                  </a:cubicBezTo>
                  <a:cubicBezTo>
                    <a:pt x="523941" y="1316026"/>
                    <a:pt x="501077" y="1316026"/>
                    <a:pt x="482985" y="1328313"/>
                  </a:cubicBezTo>
                  <a:cubicBezTo>
                    <a:pt x="459173" y="1342505"/>
                    <a:pt x="433453" y="1353555"/>
                    <a:pt x="401065" y="1369365"/>
                  </a:cubicBezTo>
                  <a:cubicBezTo>
                    <a:pt x="401065" y="1310502"/>
                    <a:pt x="400116" y="1257828"/>
                    <a:pt x="401065" y="1205250"/>
                  </a:cubicBezTo>
                  <a:cubicBezTo>
                    <a:pt x="403920" y="1184200"/>
                    <a:pt x="394395" y="1163627"/>
                    <a:pt x="376303" y="1151625"/>
                  </a:cubicBezTo>
                  <a:cubicBezTo>
                    <a:pt x="354398" y="1134861"/>
                    <a:pt x="340110" y="1108953"/>
                    <a:pt x="319153" y="1089236"/>
                  </a:cubicBezTo>
                  <a:cubicBezTo>
                    <a:pt x="309628" y="1079711"/>
                    <a:pt x="294383" y="1067995"/>
                    <a:pt x="281053" y="1067614"/>
                  </a:cubicBezTo>
                  <a:cubicBezTo>
                    <a:pt x="201998" y="1065710"/>
                    <a:pt x="122933" y="1066661"/>
                    <a:pt x="42928" y="1066661"/>
                  </a:cubicBezTo>
                  <a:lnTo>
                    <a:pt x="2921" y="1066661"/>
                  </a:lnTo>
                  <a:cubicBezTo>
                    <a:pt x="1973" y="1051992"/>
                    <a:pt x="1015" y="1040562"/>
                    <a:pt x="1015" y="1029037"/>
                  </a:cubicBezTo>
                  <a:cubicBezTo>
                    <a:pt x="1015" y="761291"/>
                    <a:pt x="1015" y="493637"/>
                    <a:pt x="66" y="225889"/>
                  </a:cubicBezTo>
                  <a:cubicBezTo>
                    <a:pt x="-892" y="203602"/>
                    <a:pt x="8633" y="181980"/>
                    <a:pt x="24827" y="167120"/>
                  </a:cubicBezTo>
                  <a:cubicBezTo>
                    <a:pt x="75308" y="118828"/>
                    <a:pt x="123891" y="68156"/>
                    <a:pt x="174371" y="19769"/>
                  </a:cubicBezTo>
                  <a:cubicBezTo>
                    <a:pt x="184845" y="9100"/>
                    <a:pt x="198184" y="2337"/>
                    <a:pt x="213420" y="719"/>
                  </a:cubicBezTo>
                  <a:cubicBezTo>
                    <a:pt x="462977" y="-330"/>
                    <a:pt x="712534" y="51"/>
                    <a:pt x="963040" y="14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E884AE0-8EA9-5847-BF6D-FB1121F95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5234" y="5457502"/>
              <a:ext cx="599558" cy="568800"/>
            </a:xfrm>
            <a:custGeom>
              <a:avLst/>
              <a:gdLst>
                <a:gd name="connsiteX0" fmla="*/ 838109 w 1671479"/>
                <a:gd name="connsiteY0" fmla="*/ 1459031 h 1585730"/>
                <a:gd name="connsiteX1" fmla="*/ 828584 w 1671479"/>
                <a:gd name="connsiteY1" fmla="*/ 1459423 h 1585730"/>
                <a:gd name="connsiteX2" fmla="*/ 748580 w 1671479"/>
                <a:gd name="connsiteY2" fmla="*/ 1517335 h 1585730"/>
                <a:gd name="connsiteX3" fmla="*/ 752384 w 1671479"/>
                <a:gd name="connsiteY3" fmla="*/ 1523812 h 1585730"/>
                <a:gd name="connsiteX4" fmla="*/ 919072 w 1671479"/>
                <a:gd name="connsiteY4" fmla="*/ 1523812 h 1585730"/>
                <a:gd name="connsiteX5" fmla="*/ 921937 w 1671479"/>
                <a:gd name="connsiteY5" fmla="*/ 1516573 h 1585730"/>
                <a:gd name="connsiteX6" fmla="*/ 847634 w 1671479"/>
                <a:gd name="connsiteY6" fmla="*/ 1463139 h 1585730"/>
                <a:gd name="connsiteX7" fmla="*/ 838109 w 1671479"/>
                <a:gd name="connsiteY7" fmla="*/ 1459031 h 1585730"/>
                <a:gd name="connsiteX8" fmla="*/ 840016 w 1671479"/>
                <a:gd name="connsiteY8" fmla="*/ 936310 h 1585730"/>
                <a:gd name="connsiteX9" fmla="*/ 830491 w 1671479"/>
                <a:gd name="connsiteY9" fmla="*/ 936787 h 1585730"/>
                <a:gd name="connsiteX10" fmla="*/ 783824 w 1671479"/>
                <a:gd name="connsiteY10" fmla="*/ 1080804 h 1585730"/>
                <a:gd name="connsiteX11" fmla="*/ 691430 w 1671479"/>
                <a:gd name="connsiteY11" fmla="*/ 1149193 h 1585730"/>
                <a:gd name="connsiteX12" fmla="*/ 580934 w 1671479"/>
                <a:gd name="connsiteY12" fmla="*/ 1149193 h 1585730"/>
                <a:gd name="connsiteX13" fmla="*/ 534267 w 1671479"/>
                <a:gd name="connsiteY13" fmla="*/ 1149193 h 1585730"/>
                <a:gd name="connsiteX14" fmla="*/ 541885 w 1671479"/>
                <a:gd name="connsiteY14" fmla="*/ 1162625 h 1585730"/>
                <a:gd name="connsiteX15" fmla="*/ 641898 w 1671479"/>
                <a:gd name="connsiteY15" fmla="*/ 1236539 h 1585730"/>
                <a:gd name="connsiteX16" fmla="*/ 687616 w 1671479"/>
                <a:gd name="connsiteY16" fmla="*/ 1375888 h 1585730"/>
                <a:gd name="connsiteX17" fmla="*/ 647609 w 1671479"/>
                <a:gd name="connsiteY17" fmla="*/ 1503428 h 1585730"/>
                <a:gd name="connsiteX18" fmla="*/ 655237 w 1671479"/>
                <a:gd name="connsiteY18" fmla="*/ 1508667 h 1585730"/>
                <a:gd name="connsiteX19" fmla="*/ 775248 w 1671479"/>
                <a:gd name="connsiteY19" fmla="*/ 1421704 h 1585730"/>
                <a:gd name="connsiteX20" fmla="*/ 899073 w 1671479"/>
                <a:gd name="connsiteY20" fmla="*/ 1422753 h 1585730"/>
                <a:gd name="connsiteX21" fmla="*/ 1015280 w 1671479"/>
                <a:gd name="connsiteY21" fmla="*/ 1508001 h 1585730"/>
                <a:gd name="connsiteX22" fmla="*/ 1023847 w 1671479"/>
                <a:gd name="connsiteY22" fmla="*/ 1501905 h 1585730"/>
                <a:gd name="connsiteX23" fmla="*/ 974324 w 1671479"/>
                <a:gd name="connsiteY23" fmla="*/ 1347027 h 1585730"/>
                <a:gd name="connsiteX24" fmla="*/ 1004797 w 1671479"/>
                <a:gd name="connsiteY24" fmla="*/ 1254445 h 1585730"/>
                <a:gd name="connsiteX25" fmla="*/ 1120055 w 1671479"/>
                <a:gd name="connsiteY25" fmla="*/ 1170245 h 1585730"/>
                <a:gd name="connsiteX26" fmla="*/ 1139105 w 1671479"/>
                <a:gd name="connsiteY26" fmla="*/ 1149193 h 1585730"/>
                <a:gd name="connsiteX27" fmla="*/ 1003848 w 1671479"/>
                <a:gd name="connsiteY27" fmla="*/ 1149193 h 1585730"/>
                <a:gd name="connsiteX28" fmla="*/ 880972 w 1671479"/>
                <a:gd name="connsiteY28" fmla="*/ 1058896 h 1585730"/>
                <a:gd name="connsiteX29" fmla="*/ 840016 w 1671479"/>
                <a:gd name="connsiteY29" fmla="*/ 936310 h 1585730"/>
                <a:gd name="connsiteX30" fmla="*/ 835254 w 1671479"/>
                <a:gd name="connsiteY30" fmla="*/ 873826 h 1585730"/>
                <a:gd name="connsiteX31" fmla="*/ 903835 w 1671479"/>
                <a:gd name="connsiteY31" fmla="*/ 929834 h 1585730"/>
                <a:gd name="connsiteX32" fmla="*/ 944791 w 1671479"/>
                <a:gd name="connsiteY32" fmla="*/ 1055373 h 1585730"/>
                <a:gd name="connsiteX33" fmla="*/ 986705 w 1671479"/>
                <a:gd name="connsiteY33" fmla="*/ 1086901 h 1585730"/>
                <a:gd name="connsiteX34" fmla="*/ 1121962 w 1671479"/>
                <a:gd name="connsiteY34" fmla="*/ 1086329 h 1585730"/>
                <a:gd name="connsiteX35" fmla="*/ 1194348 w 1671479"/>
                <a:gd name="connsiteY35" fmla="*/ 1133382 h 1585730"/>
                <a:gd name="connsiteX36" fmla="*/ 1165773 w 1671479"/>
                <a:gd name="connsiteY36" fmla="*/ 1213963 h 1585730"/>
                <a:gd name="connsiteX37" fmla="*/ 1055287 w 1671479"/>
                <a:gd name="connsiteY37" fmla="*/ 1293117 h 1585730"/>
                <a:gd name="connsiteX38" fmla="*/ 1039092 w 1671479"/>
                <a:gd name="connsiteY38" fmla="*/ 1345885 h 1585730"/>
                <a:gd name="connsiteX39" fmla="*/ 1094335 w 1671479"/>
                <a:gd name="connsiteY39" fmla="*/ 1523812 h 1585730"/>
                <a:gd name="connsiteX40" fmla="*/ 1315317 w 1671479"/>
                <a:gd name="connsiteY40" fmla="*/ 1523812 h 1585730"/>
                <a:gd name="connsiteX41" fmla="*/ 1343892 w 1671479"/>
                <a:gd name="connsiteY41" fmla="*/ 1523812 h 1585730"/>
                <a:gd name="connsiteX42" fmla="*/ 1384848 w 1671479"/>
                <a:gd name="connsiteY42" fmla="*/ 1557054 h 1585730"/>
                <a:gd name="connsiteX43" fmla="*/ 1343892 w 1671479"/>
                <a:gd name="connsiteY43" fmla="*/ 1585629 h 1585730"/>
                <a:gd name="connsiteX44" fmla="*/ 825729 w 1671479"/>
                <a:gd name="connsiteY44" fmla="*/ 1585629 h 1585730"/>
                <a:gd name="connsiteX45" fmla="*/ 337098 w 1671479"/>
                <a:gd name="connsiteY45" fmla="*/ 1585629 h 1585730"/>
                <a:gd name="connsiteX46" fmla="*/ 302812 w 1671479"/>
                <a:gd name="connsiteY46" fmla="*/ 1580676 h 1585730"/>
                <a:gd name="connsiteX47" fmla="*/ 287566 w 1671479"/>
                <a:gd name="connsiteY47" fmla="*/ 1549435 h 1585730"/>
                <a:gd name="connsiteX48" fmla="*/ 321862 w 1671479"/>
                <a:gd name="connsiteY48" fmla="*/ 1525050 h 1585730"/>
                <a:gd name="connsiteX49" fmla="*/ 510455 w 1671479"/>
                <a:gd name="connsiteY49" fmla="*/ 1523716 h 1585730"/>
                <a:gd name="connsiteX50" fmla="*/ 577130 w 1671479"/>
                <a:gd name="connsiteY50" fmla="*/ 1523716 h 1585730"/>
                <a:gd name="connsiteX51" fmla="*/ 633322 w 1671479"/>
                <a:gd name="connsiteY51" fmla="*/ 1348553 h 1585730"/>
                <a:gd name="connsiteX52" fmla="*/ 613323 w 1671479"/>
                <a:gd name="connsiteY52" fmla="*/ 1290831 h 1585730"/>
                <a:gd name="connsiteX53" fmla="*/ 509497 w 1671479"/>
                <a:gd name="connsiteY53" fmla="*/ 1215679 h 1585730"/>
                <a:gd name="connsiteX54" fmla="*/ 478066 w 1671479"/>
                <a:gd name="connsiteY54" fmla="*/ 1135859 h 1585730"/>
                <a:gd name="connsiteX55" fmla="*/ 552359 w 1671479"/>
                <a:gd name="connsiteY55" fmla="*/ 1086711 h 1585730"/>
                <a:gd name="connsiteX56" fmla="*/ 691430 w 1671479"/>
                <a:gd name="connsiteY56" fmla="*/ 1086711 h 1585730"/>
                <a:gd name="connsiteX57" fmla="*/ 725716 w 1671479"/>
                <a:gd name="connsiteY57" fmla="*/ 1060708 h 1585730"/>
                <a:gd name="connsiteX58" fmla="*/ 768579 w 1671479"/>
                <a:gd name="connsiteY58" fmla="*/ 928309 h 1585730"/>
                <a:gd name="connsiteX59" fmla="*/ 835254 w 1671479"/>
                <a:gd name="connsiteY59" fmla="*/ 873826 h 1585730"/>
                <a:gd name="connsiteX60" fmla="*/ 1354366 w 1671479"/>
                <a:gd name="connsiteY60" fmla="*/ 762384 h 1585730"/>
                <a:gd name="connsiteX61" fmla="*/ 1414372 w 1671479"/>
                <a:gd name="connsiteY61" fmla="*/ 809533 h 1585730"/>
                <a:gd name="connsiteX62" fmla="*/ 1449616 w 1671479"/>
                <a:gd name="connsiteY62" fmla="*/ 921547 h 1585730"/>
                <a:gd name="connsiteX63" fmla="*/ 1484861 w 1671479"/>
                <a:gd name="connsiteY63" fmla="*/ 947550 h 1585730"/>
                <a:gd name="connsiteX64" fmla="*/ 1602975 w 1671479"/>
                <a:gd name="connsiteY64" fmla="*/ 947550 h 1585730"/>
                <a:gd name="connsiteX65" fmla="*/ 1667743 w 1671479"/>
                <a:gd name="connsiteY65" fmla="*/ 992889 h 1585730"/>
                <a:gd name="connsiteX66" fmla="*/ 1641075 w 1671479"/>
                <a:gd name="connsiteY66" fmla="*/ 1064517 h 1585730"/>
                <a:gd name="connsiteX67" fmla="*/ 1543918 w 1671479"/>
                <a:gd name="connsiteY67" fmla="*/ 1136717 h 1585730"/>
                <a:gd name="connsiteX68" fmla="*/ 1532486 w 1671479"/>
                <a:gd name="connsiteY68" fmla="*/ 1171101 h 1585730"/>
                <a:gd name="connsiteX69" fmla="*/ 1567730 w 1671479"/>
                <a:gd name="connsiteY69" fmla="*/ 1283306 h 1585730"/>
                <a:gd name="connsiteX70" fmla="*/ 1545825 w 1671479"/>
                <a:gd name="connsiteY70" fmla="*/ 1362555 h 1585730"/>
                <a:gd name="connsiteX71" fmla="*/ 1465811 w 1671479"/>
                <a:gd name="connsiteY71" fmla="*/ 1357125 h 1585730"/>
                <a:gd name="connsiteX72" fmla="*/ 1370561 w 1671479"/>
                <a:gd name="connsiteY72" fmla="*/ 1288831 h 1585730"/>
                <a:gd name="connsiteX73" fmla="*/ 1334368 w 1671479"/>
                <a:gd name="connsiteY73" fmla="*/ 1288831 h 1585730"/>
                <a:gd name="connsiteX74" fmla="*/ 1232448 w 1671479"/>
                <a:gd name="connsiteY74" fmla="*/ 1361124 h 1585730"/>
                <a:gd name="connsiteX75" fmla="*/ 1137198 w 1671479"/>
                <a:gd name="connsiteY75" fmla="*/ 1335598 h 1585730"/>
                <a:gd name="connsiteX76" fmla="*/ 1152435 w 1671479"/>
                <a:gd name="connsiteY76" fmla="*/ 1273590 h 1585730"/>
                <a:gd name="connsiteX77" fmla="*/ 1197204 w 1671479"/>
                <a:gd name="connsiteY77" fmla="*/ 1310739 h 1585730"/>
                <a:gd name="connsiteX78" fmla="*/ 1306741 w 1671479"/>
                <a:gd name="connsiteY78" fmla="*/ 1231586 h 1585730"/>
                <a:gd name="connsiteX79" fmla="*/ 1398187 w 1671479"/>
                <a:gd name="connsiteY79" fmla="*/ 1231586 h 1585730"/>
                <a:gd name="connsiteX80" fmla="*/ 1512487 w 1671479"/>
                <a:gd name="connsiteY80" fmla="*/ 1314834 h 1585730"/>
                <a:gd name="connsiteX81" fmla="*/ 1470573 w 1671479"/>
                <a:gd name="connsiteY81" fmla="*/ 1183103 h 1585730"/>
                <a:gd name="connsiteX82" fmla="*/ 1501055 w 1671479"/>
                <a:gd name="connsiteY82" fmla="*/ 1090997 h 1585730"/>
                <a:gd name="connsiteX83" fmla="*/ 1602016 w 1671479"/>
                <a:gd name="connsiteY83" fmla="*/ 1008795 h 1585730"/>
                <a:gd name="connsiteX84" fmla="*/ 1471522 w 1671479"/>
                <a:gd name="connsiteY84" fmla="*/ 1008795 h 1585730"/>
                <a:gd name="connsiteX85" fmla="*/ 1395322 w 1671479"/>
                <a:gd name="connsiteY85" fmla="*/ 953552 h 1585730"/>
                <a:gd name="connsiteX86" fmla="*/ 1353418 w 1671479"/>
                <a:gd name="connsiteY86" fmla="*/ 820106 h 1585730"/>
                <a:gd name="connsiteX87" fmla="*/ 1308648 w 1671479"/>
                <a:gd name="connsiteY87" fmla="*/ 954598 h 1585730"/>
                <a:gd name="connsiteX88" fmla="*/ 1235304 w 1671479"/>
                <a:gd name="connsiteY88" fmla="*/ 1008225 h 1585730"/>
                <a:gd name="connsiteX89" fmla="*/ 1101005 w 1671479"/>
                <a:gd name="connsiteY89" fmla="*/ 1008225 h 1585730"/>
                <a:gd name="connsiteX90" fmla="*/ 1081955 w 1671479"/>
                <a:gd name="connsiteY90" fmla="*/ 1066136 h 1585730"/>
                <a:gd name="connsiteX91" fmla="*/ 1034330 w 1671479"/>
                <a:gd name="connsiteY91" fmla="*/ 1014034 h 1585730"/>
                <a:gd name="connsiteX92" fmla="*/ 1098150 w 1671479"/>
                <a:gd name="connsiteY92" fmla="*/ 947836 h 1585730"/>
                <a:gd name="connsiteX93" fmla="*/ 1219110 w 1671479"/>
                <a:gd name="connsiteY93" fmla="*/ 947836 h 1585730"/>
                <a:gd name="connsiteX94" fmla="*/ 1254354 w 1671479"/>
                <a:gd name="connsiteY94" fmla="*/ 922023 h 1585730"/>
                <a:gd name="connsiteX95" fmla="*/ 1290547 w 1671479"/>
                <a:gd name="connsiteY95" fmla="*/ 810009 h 1585730"/>
                <a:gd name="connsiteX96" fmla="*/ 1354366 w 1671479"/>
                <a:gd name="connsiteY96" fmla="*/ 762384 h 1585730"/>
                <a:gd name="connsiteX97" fmla="*/ 318048 w 1671479"/>
                <a:gd name="connsiteY97" fmla="*/ 761812 h 1585730"/>
                <a:gd name="connsiteX98" fmla="*/ 380909 w 1671479"/>
                <a:gd name="connsiteY98" fmla="*/ 810295 h 1585730"/>
                <a:gd name="connsiteX99" fmla="*/ 413298 w 1671479"/>
                <a:gd name="connsiteY99" fmla="*/ 912021 h 1585730"/>
                <a:gd name="connsiteX100" fmla="*/ 459974 w 1671479"/>
                <a:gd name="connsiteY100" fmla="*/ 947168 h 1585730"/>
                <a:gd name="connsiteX101" fmla="*/ 578079 w 1671479"/>
                <a:gd name="connsiteY101" fmla="*/ 947168 h 1585730"/>
                <a:gd name="connsiteX102" fmla="*/ 637135 w 1671479"/>
                <a:gd name="connsiteY102" fmla="*/ 1010224 h 1585730"/>
                <a:gd name="connsiteX103" fmla="*/ 635229 w 1671479"/>
                <a:gd name="connsiteY103" fmla="*/ 1024321 h 1585730"/>
                <a:gd name="connsiteX104" fmla="*/ 585697 w 1671479"/>
                <a:gd name="connsiteY104" fmla="*/ 1064231 h 1585730"/>
                <a:gd name="connsiteX105" fmla="*/ 571409 w 1671479"/>
                <a:gd name="connsiteY105" fmla="*/ 1008034 h 1585730"/>
                <a:gd name="connsiteX106" fmla="*/ 442822 w 1671479"/>
                <a:gd name="connsiteY106" fmla="*/ 1008034 h 1585730"/>
                <a:gd name="connsiteX107" fmla="*/ 359962 w 1671479"/>
                <a:gd name="connsiteY107" fmla="*/ 947168 h 1585730"/>
                <a:gd name="connsiteX108" fmla="*/ 318997 w 1671479"/>
                <a:gd name="connsiteY108" fmla="*/ 820485 h 1585730"/>
                <a:gd name="connsiteX109" fmla="*/ 279948 w 1671479"/>
                <a:gd name="connsiteY109" fmla="*/ 936406 h 1585730"/>
                <a:gd name="connsiteX110" fmla="*/ 180884 w 1671479"/>
                <a:gd name="connsiteY110" fmla="*/ 1008034 h 1585730"/>
                <a:gd name="connsiteX111" fmla="*/ 66584 w 1671479"/>
                <a:gd name="connsiteY111" fmla="*/ 1014415 h 1585730"/>
                <a:gd name="connsiteX112" fmla="*/ 162792 w 1671479"/>
                <a:gd name="connsiteY112" fmla="*/ 1084425 h 1585730"/>
                <a:gd name="connsiteX113" fmla="*/ 197079 w 1671479"/>
                <a:gd name="connsiteY113" fmla="*/ 1193199 h 1585730"/>
                <a:gd name="connsiteX114" fmla="*/ 163741 w 1671479"/>
                <a:gd name="connsiteY114" fmla="*/ 1297974 h 1585730"/>
                <a:gd name="connsiteX115" fmla="*/ 165648 w 1671479"/>
                <a:gd name="connsiteY115" fmla="*/ 1308737 h 1585730"/>
                <a:gd name="connsiteX116" fmla="*/ 263754 w 1671479"/>
                <a:gd name="connsiteY116" fmla="*/ 1237490 h 1585730"/>
                <a:gd name="connsiteX117" fmla="*/ 372342 w 1671479"/>
                <a:gd name="connsiteY117" fmla="*/ 1236539 h 1585730"/>
                <a:gd name="connsiteX118" fmla="*/ 464737 w 1671479"/>
                <a:gd name="connsiteY118" fmla="*/ 1303214 h 1585730"/>
                <a:gd name="connsiteX119" fmla="*/ 465748 w 1671479"/>
                <a:gd name="connsiteY119" fmla="*/ 1303637 h 1585730"/>
                <a:gd name="connsiteX120" fmla="*/ 465685 w 1671479"/>
                <a:gd name="connsiteY120" fmla="*/ 1303690 h 1585730"/>
                <a:gd name="connsiteX121" fmla="*/ 467353 w 1671479"/>
                <a:gd name="connsiteY121" fmla="*/ 1304309 h 1585730"/>
                <a:gd name="connsiteX122" fmla="*/ 465748 w 1671479"/>
                <a:gd name="connsiteY122" fmla="*/ 1303637 h 1585730"/>
                <a:gd name="connsiteX123" fmla="*/ 487476 w 1671479"/>
                <a:gd name="connsiteY123" fmla="*/ 1285057 h 1585730"/>
                <a:gd name="connsiteX124" fmla="*/ 508548 w 1671479"/>
                <a:gd name="connsiteY124" fmla="*/ 1271209 h 1585730"/>
                <a:gd name="connsiteX125" fmla="*/ 534267 w 1671479"/>
                <a:gd name="connsiteY125" fmla="*/ 1288163 h 1585730"/>
                <a:gd name="connsiteX126" fmla="*/ 527598 w 1671479"/>
                <a:gd name="connsiteY126" fmla="*/ 1345313 h 1585730"/>
                <a:gd name="connsiteX127" fmla="*/ 437110 w 1671479"/>
                <a:gd name="connsiteY127" fmla="*/ 1359029 h 1585730"/>
                <a:gd name="connsiteX128" fmla="*/ 339005 w 1671479"/>
                <a:gd name="connsiteY128" fmla="*/ 1287496 h 1585730"/>
                <a:gd name="connsiteX129" fmla="*/ 298998 w 1671479"/>
                <a:gd name="connsiteY129" fmla="*/ 1287496 h 1585730"/>
                <a:gd name="connsiteX130" fmla="*/ 203748 w 1671479"/>
                <a:gd name="connsiteY130" fmla="*/ 1356934 h 1585730"/>
                <a:gd name="connsiteX131" fmla="*/ 123734 w 1671479"/>
                <a:gd name="connsiteY131" fmla="*/ 1360078 h 1585730"/>
                <a:gd name="connsiteX132" fmla="*/ 102787 w 1671479"/>
                <a:gd name="connsiteY132" fmla="*/ 1283878 h 1585730"/>
                <a:gd name="connsiteX133" fmla="*/ 138022 w 1671479"/>
                <a:gd name="connsiteY133" fmla="*/ 1171768 h 1585730"/>
                <a:gd name="connsiteX134" fmla="*/ 125641 w 1671479"/>
                <a:gd name="connsiteY134" fmla="*/ 1134810 h 1585730"/>
                <a:gd name="connsiteX135" fmla="*/ 31349 w 1671479"/>
                <a:gd name="connsiteY135" fmla="*/ 1064707 h 1585730"/>
                <a:gd name="connsiteX136" fmla="*/ 3723 w 1671479"/>
                <a:gd name="connsiteY136" fmla="*/ 990412 h 1585730"/>
                <a:gd name="connsiteX137" fmla="*/ 69449 w 1671479"/>
                <a:gd name="connsiteY137" fmla="*/ 946503 h 1585730"/>
                <a:gd name="connsiteX138" fmla="*/ 187554 w 1671479"/>
                <a:gd name="connsiteY138" fmla="*/ 945359 h 1585730"/>
                <a:gd name="connsiteX139" fmla="*/ 218984 w 1671479"/>
                <a:gd name="connsiteY139" fmla="*/ 922595 h 1585730"/>
                <a:gd name="connsiteX140" fmla="*/ 256135 w 1671479"/>
                <a:gd name="connsiteY140" fmla="*/ 811055 h 1585730"/>
                <a:gd name="connsiteX141" fmla="*/ 318048 w 1671479"/>
                <a:gd name="connsiteY141" fmla="*/ 761812 h 1585730"/>
                <a:gd name="connsiteX142" fmla="*/ 1021527 w 1671479"/>
                <a:gd name="connsiteY142" fmla="*/ 678811 h 1585730"/>
                <a:gd name="connsiteX143" fmla="*/ 1035279 w 1671479"/>
                <a:gd name="connsiteY143" fmla="*/ 678945 h 1585730"/>
                <a:gd name="connsiteX144" fmla="*/ 1062905 w 1671479"/>
                <a:gd name="connsiteY144" fmla="*/ 711901 h 1585730"/>
                <a:gd name="connsiteX145" fmla="*/ 1064812 w 1671479"/>
                <a:gd name="connsiteY145" fmla="*/ 793722 h 1585730"/>
                <a:gd name="connsiteX146" fmla="*/ 1062905 w 1671479"/>
                <a:gd name="connsiteY146" fmla="*/ 875540 h 1585730"/>
                <a:gd name="connsiteX147" fmla="*/ 1035279 w 1671479"/>
                <a:gd name="connsiteY147" fmla="*/ 908498 h 1585730"/>
                <a:gd name="connsiteX148" fmla="*/ 1003848 w 1671479"/>
                <a:gd name="connsiteY148" fmla="*/ 875635 h 1585730"/>
                <a:gd name="connsiteX149" fmla="*/ 1003848 w 1671479"/>
                <a:gd name="connsiteY149" fmla="*/ 711520 h 1585730"/>
                <a:gd name="connsiteX150" fmla="*/ 1021527 w 1671479"/>
                <a:gd name="connsiteY150" fmla="*/ 678811 h 1585730"/>
                <a:gd name="connsiteX151" fmla="*/ 636187 w 1671479"/>
                <a:gd name="connsiteY151" fmla="*/ 677422 h 1585730"/>
                <a:gd name="connsiteX152" fmla="*/ 665710 w 1671479"/>
                <a:gd name="connsiteY152" fmla="*/ 708853 h 1585730"/>
                <a:gd name="connsiteX153" fmla="*/ 665710 w 1671479"/>
                <a:gd name="connsiteY153" fmla="*/ 880303 h 1585730"/>
                <a:gd name="connsiteX154" fmla="*/ 638084 w 1671479"/>
                <a:gd name="connsiteY154" fmla="*/ 910880 h 1585730"/>
                <a:gd name="connsiteX155" fmla="*/ 608560 w 1671479"/>
                <a:gd name="connsiteY155" fmla="*/ 878875 h 1585730"/>
                <a:gd name="connsiteX156" fmla="*/ 606654 w 1671479"/>
                <a:gd name="connsiteY156" fmla="*/ 793055 h 1585730"/>
                <a:gd name="connsiteX157" fmla="*/ 608560 w 1671479"/>
                <a:gd name="connsiteY157" fmla="*/ 711234 h 1585730"/>
                <a:gd name="connsiteX158" fmla="*/ 636187 w 1671479"/>
                <a:gd name="connsiteY158" fmla="*/ 677422 h 1585730"/>
                <a:gd name="connsiteX159" fmla="*/ 650474 w 1671479"/>
                <a:gd name="connsiteY159" fmla="*/ 457584 h 1585730"/>
                <a:gd name="connsiteX160" fmla="*/ 836211 w 1671479"/>
                <a:gd name="connsiteY160" fmla="*/ 457870 h 1585730"/>
                <a:gd name="connsiteX161" fmla="*/ 1024804 w 1671479"/>
                <a:gd name="connsiteY161" fmla="*/ 457870 h 1585730"/>
                <a:gd name="connsiteX162" fmla="*/ 1267692 w 1671479"/>
                <a:gd name="connsiteY162" fmla="*/ 722094 h 1585730"/>
                <a:gd name="connsiteX163" fmla="*/ 1240066 w 1671479"/>
                <a:gd name="connsiteY163" fmla="*/ 756382 h 1585730"/>
                <a:gd name="connsiteX164" fmla="*/ 1208635 w 1671479"/>
                <a:gd name="connsiteY164" fmla="*/ 725047 h 1585730"/>
                <a:gd name="connsiteX165" fmla="*/ 1191492 w 1671479"/>
                <a:gd name="connsiteY165" fmla="*/ 648847 h 1585730"/>
                <a:gd name="connsiteX166" fmla="*/ 1006703 w 1671479"/>
                <a:gd name="connsiteY166" fmla="*/ 519592 h 1585730"/>
                <a:gd name="connsiteX167" fmla="*/ 675235 w 1671479"/>
                <a:gd name="connsiteY167" fmla="*/ 518543 h 1585730"/>
                <a:gd name="connsiteX168" fmla="*/ 465685 w 1671479"/>
                <a:gd name="connsiteY168" fmla="*/ 708092 h 1585730"/>
                <a:gd name="connsiteX169" fmla="*/ 463778 w 1671479"/>
                <a:gd name="connsiteY169" fmla="*/ 725521 h 1585730"/>
                <a:gd name="connsiteX170" fmla="*/ 431399 w 1671479"/>
                <a:gd name="connsiteY170" fmla="*/ 756191 h 1585730"/>
                <a:gd name="connsiteX171" fmla="*/ 403772 w 1671479"/>
                <a:gd name="connsiteY171" fmla="*/ 721235 h 1585730"/>
                <a:gd name="connsiteX172" fmla="*/ 650474 w 1671479"/>
                <a:gd name="connsiteY172" fmla="*/ 457584 h 1585730"/>
                <a:gd name="connsiteX173" fmla="*/ 837161 w 1671479"/>
                <a:gd name="connsiteY173" fmla="*/ 61915 h 1585730"/>
                <a:gd name="connsiteX174" fmla="*/ 692379 w 1671479"/>
                <a:gd name="connsiteY174" fmla="*/ 201646 h 1585730"/>
                <a:gd name="connsiteX175" fmla="*/ 691430 w 1671479"/>
                <a:gd name="connsiteY175" fmla="*/ 206218 h 1585730"/>
                <a:gd name="connsiteX176" fmla="*/ 834305 w 1671479"/>
                <a:gd name="connsiteY176" fmla="*/ 349665 h 1585730"/>
                <a:gd name="connsiteX177" fmla="*/ 980036 w 1671479"/>
                <a:gd name="connsiteY177" fmla="*/ 207172 h 1585730"/>
                <a:gd name="connsiteX178" fmla="*/ 980036 w 1671479"/>
                <a:gd name="connsiteY178" fmla="*/ 204790 h 1585730"/>
                <a:gd name="connsiteX179" fmla="*/ 837161 w 1671479"/>
                <a:gd name="connsiteY179" fmla="*/ 62297 h 1585730"/>
                <a:gd name="connsiteX180" fmla="*/ 834305 w 1671479"/>
                <a:gd name="connsiteY180" fmla="*/ 3 h 1585730"/>
                <a:gd name="connsiteX181" fmla="*/ 1041948 w 1671479"/>
                <a:gd name="connsiteY181" fmla="*/ 204790 h 1585730"/>
                <a:gd name="connsiteX182" fmla="*/ 836212 w 1671479"/>
                <a:gd name="connsiteY182" fmla="*/ 412150 h 1585730"/>
                <a:gd name="connsiteX183" fmla="*/ 629517 w 1671479"/>
                <a:gd name="connsiteY183" fmla="*/ 205076 h 1585730"/>
                <a:gd name="connsiteX184" fmla="*/ 834305 w 1671479"/>
                <a:gd name="connsiteY184" fmla="*/ 3 h 15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671479" h="1585730">
                  <a:moveTo>
                    <a:pt x="838109" y="1459031"/>
                  </a:moveTo>
                  <a:cubicBezTo>
                    <a:pt x="834538" y="1458209"/>
                    <a:pt x="830966" y="1458137"/>
                    <a:pt x="828584" y="1459423"/>
                  </a:cubicBezTo>
                  <a:cubicBezTo>
                    <a:pt x="801916" y="1477901"/>
                    <a:pt x="775248" y="1497523"/>
                    <a:pt x="748580" y="1517335"/>
                  </a:cubicBezTo>
                  <a:lnTo>
                    <a:pt x="752384" y="1523812"/>
                  </a:lnTo>
                  <a:lnTo>
                    <a:pt x="919072" y="1523812"/>
                  </a:lnTo>
                  <a:lnTo>
                    <a:pt x="921937" y="1516573"/>
                  </a:lnTo>
                  <a:cubicBezTo>
                    <a:pt x="897166" y="1498666"/>
                    <a:pt x="873354" y="1480378"/>
                    <a:pt x="847634" y="1463139"/>
                  </a:cubicBezTo>
                  <a:cubicBezTo>
                    <a:pt x="845253" y="1461424"/>
                    <a:pt x="841681" y="1459852"/>
                    <a:pt x="838109" y="1459031"/>
                  </a:cubicBezTo>
                  <a:close/>
                  <a:moveTo>
                    <a:pt x="840016" y="936310"/>
                  </a:moveTo>
                  <a:lnTo>
                    <a:pt x="830491" y="936787"/>
                  </a:lnTo>
                  <a:lnTo>
                    <a:pt x="783824" y="1080804"/>
                  </a:lnTo>
                  <a:cubicBezTo>
                    <a:pt x="765723" y="1136240"/>
                    <a:pt x="748580" y="1149097"/>
                    <a:pt x="691430" y="1149193"/>
                  </a:cubicBezTo>
                  <a:cubicBezTo>
                    <a:pt x="654279" y="1149193"/>
                    <a:pt x="618085" y="1149193"/>
                    <a:pt x="580934" y="1149193"/>
                  </a:cubicBezTo>
                  <a:lnTo>
                    <a:pt x="534267" y="1149193"/>
                  </a:lnTo>
                  <a:cubicBezTo>
                    <a:pt x="539030" y="1158718"/>
                    <a:pt x="539979" y="1161385"/>
                    <a:pt x="541885" y="1162625"/>
                  </a:cubicBezTo>
                  <a:cubicBezTo>
                    <a:pt x="575223" y="1187388"/>
                    <a:pt x="608560" y="1211868"/>
                    <a:pt x="641898" y="1236539"/>
                  </a:cubicBezTo>
                  <a:cubicBezTo>
                    <a:pt x="711429" y="1287591"/>
                    <a:pt x="713335" y="1294544"/>
                    <a:pt x="687616" y="1375888"/>
                  </a:cubicBezTo>
                  <a:cubicBezTo>
                    <a:pt x="674287" y="1418369"/>
                    <a:pt x="660948" y="1460853"/>
                    <a:pt x="647609" y="1503428"/>
                  </a:cubicBezTo>
                  <a:lnTo>
                    <a:pt x="655237" y="1508667"/>
                  </a:lnTo>
                  <a:lnTo>
                    <a:pt x="775248" y="1421704"/>
                  </a:lnTo>
                  <a:cubicBezTo>
                    <a:pt x="827635" y="1383032"/>
                    <a:pt x="843830" y="1383604"/>
                    <a:pt x="899073" y="1422753"/>
                  </a:cubicBezTo>
                  <a:cubicBezTo>
                    <a:pt x="937173" y="1451328"/>
                    <a:pt x="976222" y="1479616"/>
                    <a:pt x="1015280" y="1508001"/>
                  </a:cubicBezTo>
                  <a:lnTo>
                    <a:pt x="1023847" y="1501905"/>
                  </a:lnTo>
                  <a:cubicBezTo>
                    <a:pt x="1007662" y="1450279"/>
                    <a:pt x="990509" y="1398845"/>
                    <a:pt x="974324" y="1347027"/>
                  </a:cubicBezTo>
                  <a:cubicBezTo>
                    <a:pt x="960985" y="1304355"/>
                    <a:pt x="968604" y="1281210"/>
                    <a:pt x="1004797" y="1254445"/>
                  </a:cubicBezTo>
                  <a:cubicBezTo>
                    <a:pt x="1042897" y="1225870"/>
                    <a:pt x="1081955" y="1198534"/>
                    <a:pt x="1120055" y="1170245"/>
                  </a:cubicBezTo>
                  <a:cubicBezTo>
                    <a:pt x="1126724" y="1163766"/>
                    <a:pt x="1133384" y="1156718"/>
                    <a:pt x="1139105" y="1149193"/>
                  </a:cubicBezTo>
                  <a:lnTo>
                    <a:pt x="1003848" y="1149193"/>
                  </a:lnTo>
                  <a:cubicBezTo>
                    <a:pt x="915267" y="1149193"/>
                    <a:pt x="908598" y="1144242"/>
                    <a:pt x="880972" y="1058896"/>
                  </a:cubicBezTo>
                  <a:cubicBezTo>
                    <a:pt x="867642" y="1017940"/>
                    <a:pt x="854304" y="977173"/>
                    <a:pt x="840016" y="936310"/>
                  </a:cubicBezTo>
                  <a:close/>
                  <a:moveTo>
                    <a:pt x="835254" y="873826"/>
                  </a:moveTo>
                  <a:cubicBezTo>
                    <a:pt x="872405" y="873349"/>
                    <a:pt x="893362" y="895257"/>
                    <a:pt x="903835" y="929834"/>
                  </a:cubicBezTo>
                  <a:cubicBezTo>
                    <a:pt x="917174" y="971839"/>
                    <a:pt x="932410" y="1013083"/>
                    <a:pt x="944791" y="1055373"/>
                  </a:cubicBezTo>
                  <a:cubicBezTo>
                    <a:pt x="950512" y="1078423"/>
                    <a:pt x="960985" y="1088234"/>
                    <a:pt x="986705" y="1086901"/>
                  </a:cubicBezTo>
                  <a:cubicBezTo>
                    <a:pt x="1031474" y="1084520"/>
                    <a:pt x="1077192" y="1086329"/>
                    <a:pt x="1121962" y="1086329"/>
                  </a:cubicBezTo>
                  <a:cubicBezTo>
                    <a:pt x="1156248" y="1086329"/>
                    <a:pt x="1181967" y="1099663"/>
                    <a:pt x="1194348" y="1133382"/>
                  </a:cubicBezTo>
                  <a:cubicBezTo>
                    <a:pt x="1205780" y="1167101"/>
                    <a:pt x="1192441" y="1193676"/>
                    <a:pt x="1165773" y="1213963"/>
                  </a:cubicBezTo>
                  <a:cubicBezTo>
                    <a:pt x="1128622" y="1240538"/>
                    <a:pt x="1093387" y="1268541"/>
                    <a:pt x="1055287" y="1293117"/>
                  </a:cubicBezTo>
                  <a:cubicBezTo>
                    <a:pt x="1033372" y="1307595"/>
                    <a:pt x="1030516" y="1321692"/>
                    <a:pt x="1039092" y="1345885"/>
                  </a:cubicBezTo>
                  <a:cubicBezTo>
                    <a:pt x="1058142" y="1403322"/>
                    <a:pt x="1074337" y="1461137"/>
                    <a:pt x="1094335" y="1523812"/>
                  </a:cubicBezTo>
                  <a:lnTo>
                    <a:pt x="1315317" y="1523812"/>
                  </a:lnTo>
                  <a:cubicBezTo>
                    <a:pt x="1324842" y="1523812"/>
                    <a:pt x="1334367" y="1523812"/>
                    <a:pt x="1343892" y="1523812"/>
                  </a:cubicBezTo>
                  <a:cubicBezTo>
                    <a:pt x="1366747" y="1523812"/>
                    <a:pt x="1386755" y="1529908"/>
                    <a:pt x="1384848" y="1557054"/>
                  </a:cubicBezTo>
                  <a:cubicBezTo>
                    <a:pt x="1383899" y="1581534"/>
                    <a:pt x="1364849" y="1585629"/>
                    <a:pt x="1343892" y="1585629"/>
                  </a:cubicBezTo>
                  <a:cubicBezTo>
                    <a:pt x="1171484" y="1585629"/>
                    <a:pt x="999085" y="1585629"/>
                    <a:pt x="825729" y="1585629"/>
                  </a:cubicBezTo>
                  <a:cubicBezTo>
                    <a:pt x="662855" y="1585629"/>
                    <a:pt x="499972" y="1585629"/>
                    <a:pt x="337098" y="1585629"/>
                  </a:cubicBezTo>
                  <a:cubicBezTo>
                    <a:pt x="325666" y="1585629"/>
                    <a:pt x="310430" y="1586867"/>
                    <a:pt x="302812" y="1580676"/>
                  </a:cubicBezTo>
                  <a:cubicBezTo>
                    <a:pt x="294235" y="1574485"/>
                    <a:pt x="284710" y="1555720"/>
                    <a:pt x="287566" y="1549435"/>
                  </a:cubicBezTo>
                  <a:cubicBezTo>
                    <a:pt x="295184" y="1536766"/>
                    <a:pt x="307574" y="1527908"/>
                    <a:pt x="321862" y="1525050"/>
                  </a:cubicBezTo>
                  <a:cubicBezTo>
                    <a:pt x="384723" y="1522574"/>
                    <a:pt x="447584" y="1523812"/>
                    <a:pt x="510455" y="1523716"/>
                  </a:cubicBezTo>
                  <a:lnTo>
                    <a:pt x="577130" y="1523716"/>
                  </a:lnTo>
                  <a:cubicBezTo>
                    <a:pt x="596180" y="1462757"/>
                    <a:pt x="612374" y="1404654"/>
                    <a:pt x="633322" y="1348553"/>
                  </a:cubicBezTo>
                  <a:cubicBezTo>
                    <a:pt x="643805" y="1319978"/>
                    <a:pt x="637135" y="1306072"/>
                    <a:pt x="613323" y="1290831"/>
                  </a:cubicBezTo>
                  <a:cubicBezTo>
                    <a:pt x="577130" y="1267590"/>
                    <a:pt x="543792" y="1240729"/>
                    <a:pt x="509497" y="1215679"/>
                  </a:cubicBezTo>
                  <a:cubicBezTo>
                    <a:pt x="481880" y="1195676"/>
                    <a:pt x="466634" y="1170436"/>
                    <a:pt x="478066" y="1135859"/>
                  </a:cubicBezTo>
                  <a:cubicBezTo>
                    <a:pt x="489498" y="1101284"/>
                    <a:pt x="516166" y="1086520"/>
                    <a:pt x="552359" y="1086711"/>
                  </a:cubicBezTo>
                  <a:cubicBezTo>
                    <a:pt x="598087" y="1086711"/>
                    <a:pt x="644754" y="1085662"/>
                    <a:pt x="691430" y="1086711"/>
                  </a:cubicBezTo>
                  <a:cubicBezTo>
                    <a:pt x="711429" y="1087471"/>
                    <a:pt x="720954" y="1079471"/>
                    <a:pt x="725716" y="1060708"/>
                  </a:cubicBezTo>
                  <a:cubicBezTo>
                    <a:pt x="739055" y="1016224"/>
                    <a:pt x="754291" y="972506"/>
                    <a:pt x="768579" y="928309"/>
                  </a:cubicBezTo>
                  <a:cubicBezTo>
                    <a:pt x="779062" y="895066"/>
                    <a:pt x="800009" y="874303"/>
                    <a:pt x="835254" y="873826"/>
                  </a:cubicBezTo>
                  <a:close/>
                  <a:moveTo>
                    <a:pt x="1354366" y="762384"/>
                  </a:moveTo>
                  <a:cubicBezTo>
                    <a:pt x="1385797" y="762956"/>
                    <a:pt x="1404847" y="780481"/>
                    <a:pt x="1414372" y="809533"/>
                  </a:cubicBezTo>
                  <a:cubicBezTo>
                    <a:pt x="1425804" y="846774"/>
                    <a:pt x="1439143" y="883923"/>
                    <a:pt x="1449616" y="921547"/>
                  </a:cubicBezTo>
                  <a:cubicBezTo>
                    <a:pt x="1455337" y="940597"/>
                    <a:pt x="1464862" y="948312"/>
                    <a:pt x="1484861" y="947550"/>
                  </a:cubicBezTo>
                  <a:cubicBezTo>
                    <a:pt x="1524868" y="946027"/>
                    <a:pt x="1563916" y="947550"/>
                    <a:pt x="1602975" y="947550"/>
                  </a:cubicBezTo>
                  <a:cubicBezTo>
                    <a:pt x="1635354" y="947550"/>
                    <a:pt x="1658218" y="961837"/>
                    <a:pt x="1667743" y="992889"/>
                  </a:cubicBezTo>
                  <a:cubicBezTo>
                    <a:pt x="1678216" y="1023940"/>
                    <a:pt x="1665836" y="1046516"/>
                    <a:pt x="1641075" y="1064517"/>
                  </a:cubicBezTo>
                  <a:cubicBezTo>
                    <a:pt x="1608686" y="1088425"/>
                    <a:pt x="1574400" y="1110998"/>
                    <a:pt x="1543918" y="1136717"/>
                  </a:cubicBezTo>
                  <a:cubicBezTo>
                    <a:pt x="1535341" y="1145766"/>
                    <a:pt x="1530579" y="1158530"/>
                    <a:pt x="1532486" y="1171101"/>
                  </a:cubicBezTo>
                  <a:cubicBezTo>
                    <a:pt x="1542011" y="1209201"/>
                    <a:pt x="1556298" y="1245969"/>
                    <a:pt x="1567730" y="1283306"/>
                  </a:cubicBezTo>
                  <a:cubicBezTo>
                    <a:pt x="1577255" y="1314548"/>
                    <a:pt x="1574400" y="1342933"/>
                    <a:pt x="1545825" y="1362555"/>
                  </a:cubicBezTo>
                  <a:cubicBezTo>
                    <a:pt x="1518198" y="1380842"/>
                    <a:pt x="1491530" y="1376175"/>
                    <a:pt x="1465811" y="1357125"/>
                  </a:cubicBezTo>
                  <a:cubicBezTo>
                    <a:pt x="1434380" y="1333598"/>
                    <a:pt x="1403898" y="1309500"/>
                    <a:pt x="1370561" y="1288831"/>
                  </a:cubicBezTo>
                  <a:cubicBezTo>
                    <a:pt x="1359129" y="1283211"/>
                    <a:pt x="1345800" y="1283211"/>
                    <a:pt x="1334368" y="1288831"/>
                  </a:cubicBezTo>
                  <a:cubicBezTo>
                    <a:pt x="1299123" y="1311214"/>
                    <a:pt x="1266735" y="1337789"/>
                    <a:pt x="1232448" y="1361124"/>
                  </a:cubicBezTo>
                  <a:cubicBezTo>
                    <a:pt x="1196255" y="1385414"/>
                    <a:pt x="1151486" y="1373317"/>
                    <a:pt x="1137198" y="1335598"/>
                  </a:cubicBezTo>
                  <a:cubicBezTo>
                    <a:pt x="1127673" y="1312358"/>
                    <a:pt x="1124818" y="1285687"/>
                    <a:pt x="1152435" y="1273590"/>
                  </a:cubicBezTo>
                  <a:cubicBezTo>
                    <a:pt x="1180061" y="1261493"/>
                    <a:pt x="1191493" y="1283973"/>
                    <a:pt x="1197204" y="1310739"/>
                  </a:cubicBezTo>
                  <a:cubicBezTo>
                    <a:pt x="1235304" y="1283115"/>
                    <a:pt x="1271497" y="1257875"/>
                    <a:pt x="1306741" y="1231586"/>
                  </a:cubicBezTo>
                  <a:cubicBezTo>
                    <a:pt x="1337223" y="1208536"/>
                    <a:pt x="1366747" y="1207964"/>
                    <a:pt x="1398187" y="1231586"/>
                  </a:cubicBezTo>
                  <a:cubicBezTo>
                    <a:pt x="1432473" y="1257589"/>
                    <a:pt x="1468666" y="1282734"/>
                    <a:pt x="1512487" y="1314834"/>
                  </a:cubicBezTo>
                  <a:cubicBezTo>
                    <a:pt x="1496293" y="1263875"/>
                    <a:pt x="1482954" y="1223489"/>
                    <a:pt x="1470573" y="1183103"/>
                  </a:cubicBezTo>
                  <a:cubicBezTo>
                    <a:pt x="1456286" y="1138431"/>
                    <a:pt x="1462955" y="1119095"/>
                    <a:pt x="1501055" y="1090997"/>
                  </a:cubicBezTo>
                  <a:cubicBezTo>
                    <a:pt x="1536300" y="1066136"/>
                    <a:pt x="1570586" y="1038609"/>
                    <a:pt x="1602016" y="1008795"/>
                  </a:cubicBezTo>
                  <a:cubicBezTo>
                    <a:pt x="1558205" y="1008795"/>
                    <a:pt x="1515343" y="1008795"/>
                    <a:pt x="1471522" y="1008795"/>
                  </a:cubicBezTo>
                  <a:cubicBezTo>
                    <a:pt x="1428660" y="1008795"/>
                    <a:pt x="1410568" y="996223"/>
                    <a:pt x="1395322" y="953552"/>
                  </a:cubicBezTo>
                  <a:cubicBezTo>
                    <a:pt x="1382941" y="912212"/>
                    <a:pt x="1369612" y="871445"/>
                    <a:pt x="1353418" y="820106"/>
                  </a:cubicBezTo>
                  <a:cubicBezTo>
                    <a:pt x="1336275" y="871540"/>
                    <a:pt x="1321029" y="912784"/>
                    <a:pt x="1308648" y="954598"/>
                  </a:cubicBezTo>
                  <a:cubicBezTo>
                    <a:pt x="1297216" y="991935"/>
                    <a:pt x="1273404" y="1009081"/>
                    <a:pt x="1235304" y="1008225"/>
                  </a:cubicBezTo>
                  <a:cubicBezTo>
                    <a:pt x="1190535" y="1007367"/>
                    <a:pt x="1146723" y="1008225"/>
                    <a:pt x="1101005" y="1008225"/>
                  </a:cubicBezTo>
                  <a:cubicBezTo>
                    <a:pt x="1108623" y="1033656"/>
                    <a:pt x="1117200" y="1058992"/>
                    <a:pt x="1081955" y="1066136"/>
                  </a:cubicBezTo>
                  <a:cubicBezTo>
                    <a:pt x="1059091" y="1070803"/>
                    <a:pt x="1036237" y="1043753"/>
                    <a:pt x="1034330" y="1014034"/>
                  </a:cubicBezTo>
                  <a:cubicBezTo>
                    <a:pt x="1032423" y="976411"/>
                    <a:pt x="1057185" y="949264"/>
                    <a:pt x="1098150" y="947836"/>
                  </a:cubicBezTo>
                  <a:cubicBezTo>
                    <a:pt x="1138147" y="946408"/>
                    <a:pt x="1179112" y="946122"/>
                    <a:pt x="1219110" y="947836"/>
                  </a:cubicBezTo>
                  <a:cubicBezTo>
                    <a:pt x="1240066" y="948694"/>
                    <a:pt x="1249591" y="940787"/>
                    <a:pt x="1254354" y="922023"/>
                  </a:cubicBezTo>
                  <a:cubicBezTo>
                    <a:pt x="1265786" y="883923"/>
                    <a:pt x="1279125" y="847347"/>
                    <a:pt x="1290547" y="810009"/>
                  </a:cubicBezTo>
                  <a:cubicBezTo>
                    <a:pt x="1300072" y="779244"/>
                    <a:pt x="1321029" y="762384"/>
                    <a:pt x="1354366" y="762384"/>
                  </a:cubicBezTo>
                  <a:close/>
                  <a:moveTo>
                    <a:pt x="318048" y="761812"/>
                  </a:moveTo>
                  <a:cubicBezTo>
                    <a:pt x="351385" y="761621"/>
                    <a:pt x="371384" y="779815"/>
                    <a:pt x="380909" y="810295"/>
                  </a:cubicBezTo>
                  <a:cubicBezTo>
                    <a:pt x="391392" y="844204"/>
                    <a:pt x="404722" y="877542"/>
                    <a:pt x="413298" y="912021"/>
                  </a:cubicBezTo>
                  <a:cubicBezTo>
                    <a:pt x="419967" y="938501"/>
                    <a:pt x="432348" y="948979"/>
                    <a:pt x="459974" y="947168"/>
                  </a:cubicBezTo>
                  <a:cubicBezTo>
                    <a:pt x="499023" y="944787"/>
                    <a:pt x="539030" y="944787"/>
                    <a:pt x="578079" y="947168"/>
                  </a:cubicBezTo>
                  <a:cubicBezTo>
                    <a:pt x="611416" y="948121"/>
                    <a:pt x="638084" y="976315"/>
                    <a:pt x="637135" y="1010224"/>
                  </a:cubicBezTo>
                  <a:cubicBezTo>
                    <a:pt x="637135" y="1014987"/>
                    <a:pt x="637135" y="1019749"/>
                    <a:pt x="635229" y="1024321"/>
                  </a:cubicBezTo>
                  <a:cubicBezTo>
                    <a:pt x="629517" y="1050992"/>
                    <a:pt x="605705" y="1070898"/>
                    <a:pt x="585697" y="1064231"/>
                  </a:cubicBezTo>
                  <a:cubicBezTo>
                    <a:pt x="556173" y="1055564"/>
                    <a:pt x="561884" y="1033942"/>
                    <a:pt x="571409" y="1008034"/>
                  </a:cubicBezTo>
                  <a:cubicBezTo>
                    <a:pt x="525691" y="1008034"/>
                    <a:pt x="484735" y="1008034"/>
                    <a:pt x="442822" y="1008034"/>
                  </a:cubicBezTo>
                  <a:cubicBezTo>
                    <a:pt x="391392" y="1008034"/>
                    <a:pt x="377105" y="996793"/>
                    <a:pt x="359962" y="947168"/>
                  </a:cubicBezTo>
                  <a:cubicBezTo>
                    <a:pt x="347572" y="907926"/>
                    <a:pt x="334242" y="868682"/>
                    <a:pt x="318997" y="820485"/>
                  </a:cubicBezTo>
                  <a:cubicBezTo>
                    <a:pt x="303760" y="865254"/>
                    <a:pt x="291380" y="900782"/>
                    <a:pt x="279948" y="936406"/>
                  </a:cubicBezTo>
                  <a:cubicBezTo>
                    <a:pt x="258991" y="1000986"/>
                    <a:pt x="249466" y="1008034"/>
                    <a:pt x="180884" y="1008034"/>
                  </a:cubicBezTo>
                  <a:cubicBezTo>
                    <a:pt x="142784" y="1007081"/>
                    <a:pt x="104684" y="1009176"/>
                    <a:pt x="66584" y="1014415"/>
                  </a:cubicBezTo>
                  <a:cubicBezTo>
                    <a:pt x="98973" y="1037751"/>
                    <a:pt x="130404" y="1061182"/>
                    <a:pt x="162792" y="1084425"/>
                  </a:cubicBezTo>
                  <a:cubicBezTo>
                    <a:pt x="211366" y="1120429"/>
                    <a:pt x="216129" y="1135382"/>
                    <a:pt x="197079" y="1193199"/>
                  </a:cubicBezTo>
                  <a:cubicBezTo>
                    <a:pt x="186605" y="1228251"/>
                    <a:pt x="175173" y="1263209"/>
                    <a:pt x="163741" y="1297974"/>
                  </a:cubicBezTo>
                  <a:cubicBezTo>
                    <a:pt x="163741" y="1299879"/>
                    <a:pt x="164699" y="1302356"/>
                    <a:pt x="165648" y="1308737"/>
                  </a:cubicBezTo>
                  <a:cubicBezTo>
                    <a:pt x="198985" y="1284259"/>
                    <a:pt x="232323" y="1261112"/>
                    <a:pt x="263754" y="1237490"/>
                  </a:cubicBezTo>
                  <a:cubicBezTo>
                    <a:pt x="310430" y="1204248"/>
                    <a:pt x="327573" y="1203962"/>
                    <a:pt x="372342" y="1236539"/>
                  </a:cubicBezTo>
                  <a:cubicBezTo>
                    <a:pt x="402824" y="1258826"/>
                    <a:pt x="434255" y="1281020"/>
                    <a:pt x="464737" y="1303214"/>
                  </a:cubicBezTo>
                  <a:lnTo>
                    <a:pt x="465748" y="1303637"/>
                  </a:lnTo>
                  <a:lnTo>
                    <a:pt x="465685" y="1303690"/>
                  </a:lnTo>
                  <a:cubicBezTo>
                    <a:pt x="467592" y="1304214"/>
                    <a:pt x="467830" y="1304404"/>
                    <a:pt x="467353" y="1304309"/>
                  </a:cubicBezTo>
                  <a:lnTo>
                    <a:pt x="465748" y="1303637"/>
                  </a:lnTo>
                  <a:lnTo>
                    <a:pt x="487476" y="1285057"/>
                  </a:lnTo>
                  <a:cubicBezTo>
                    <a:pt x="494263" y="1279330"/>
                    <a:pt x="500930" y="1274401"/>
                    <a:pt x="508548" y="1271209"/>
                  </a:cubicBezTo>
                  <a:cubicBezTo>
                    <a:pt x="514259" y="1268732"/>
                    <a:pt x="533309" y="1281306"/>
                    <a:pt x="534267" y="1288163"/>
                  </a:cubicBezTo>
                  <a:cubicBezTo>
                    <a:pt x="536174" y="1307213"/>
                    <a:pt x="536174" y="1329407"/>
                    <a:pt x="527598" y="1345313"/>
                  </a:cubicBezTo>
                  <a:cubicBezTo>
                    <a:pt x="510455" y="1377032"/>
                    <a:pt x="469499" y="1381604"/>
                    <a:pt x="437110" y="1359029"/>
                  </a:cubicBezTo>
                  <a:cubicBezTo>
                    <a:pt x="403773" y="1336456"/>
                    <a:pt x="370435" y="1312357"/>
                    <a:pt x="339005" y="1287496"/>
                  </a:cubicBezTo>
                  <a:cubicBezTo>
                    <a:pt x="323759" y="1275685"/>
                    <a:pt x="313285" y="1276543"/>
                    <a:pt x="298998" y="1287496"/>
                  </a:cubicBezTo>
                  <a:cubicBezTo>
                    <a:pt x="267567" y="1311594"/>
                    <a:pt x="235179" y="1333598"/>
                    <a:pt x="203748" y="1356934"/>
                  </a:cubicBezTo>
                  <a:cubicBezTo>
                    <a:pt x="177080" y="1375984"/>
                    <a:pt x="150412" y="1378842"/>
                    <a:pt x="123734" y="1360078"/>
                  </a:cubicBezTo>
                  <a:cubicBezTo>
                    <a:pt x="97066" y="1341314"/>
                    <a:pt x="93262" y="1313499"/>
                    <a:pt x="102787" y="1283878"/>
                  </a:cubicBezTo>
                  <a:cubicBezTo>
                    <a:pt x="115167" y="1246540"/>
                    <a:pt x="128497" y="1209677"/>
                    <a:pt x="138022" y="1171768"/>
                  </a:cubicBezTo>
                  <a:cubicBezTo>
                    <a:pt x="139929" y="1158243"/>
                    <a:pt x="135166" y="1144621"/>
                    <a:pt x="125641" y="1134810"/>
                  </a:cubicBezTo>
                  <a:cubicBezTo>
                    <a:pt x="96117" y="1109570"/>
                    <a:pt x="62780" y="1087757"/>
                    <a:pt x="31349" y="1064707"/>
                  </a:cubicBezTo>
                  <a:cubicBezTo>
                    <a:pt x="5630" y="1045657"/>
                    <a:pt x="-6751" y="1021749"/>
                    <a:pt x="3723" y="990412"/>
                  </a:cubicBezTo>
                  <a:cubicBezTo>
                    <a:pt x="14197" y="959074"/>
                    <a:pt x="38009" y="946312"/>
                    <a:pt x="69449" y="946503"/>
                  </a:cubicBezTo>
                  <a:cubicBezTo>
                    <a:pt x="108498" y="946503"/>
                    <a:pt x="148505" y="948217"/>
                    <a:pt x="187554" y="945359"/>
                  </a:cubicBezTo>
                  <a:cubicBezTo>
                    <a:pt x="200892" y="943073"/>
                    <a:pt x="213273" y="934692"/>
                    <a:pt x="218984" y="922595"/>
                  </a:cubicBezTo>
                  <a:cubicBezTo>
                    <a:pt x="234230" y="886304"/>
                    <a:pt x="244704" y="848395"/>
                    <a:pt x="256135" y="811055"/>
                  </a:cubicBezTo>
                  <a:cubicBezTo>
                    <a:pt x="265660" y="780766"/>
                    <a:pt x="284710" y="762002"/>
                    <a:pt x="318048" y="761812"/>
                  </a:cubicBezTo>
                  <a:close/>
                  <a:moveTo>
                    <a:pt x="1021527" y="678811"/>
                  </a:moveTo>
                  <a:cubicBezTo>
                    <a:pt x="1025456" y="677623"/>
                    <a:pt x="1030040" y="677564"/>
                    <a:pt x="1035279" y="678945"/>
                  </a:cubicBezTo>
                  <a:cubicBezTo>
                    <a:pt x="1049566" y="684945"/>
                    <a:pt x="1060049" y="697137"/>
                    <a:pt x="1062905" y="711901"/>
                  </a:cubicBezTo>
                  <a:cubicBezTo>
                    <a:pt x="1067667" y="738572"/>
                    <a:pt x="1064812" y="766384"/>
                    <a:pt x="1064812" y="793722"/>
                  </a:cubicBezTo>
                  <a:cubicBezTo>
                    <a:pt x="1064812" y="821057"/>
                    <a:pt x="1067667" y="848872"/>
                    <a:pt x="1062905" y="875540"/>
                  </a:cubicBezTo>
                  <a:cubicBezTo>
                    <a:pt x="1060049" y="890304"/>
                    <a:pt x="1049566" y="902592"/>
                    <a:pt x="1035279" y="908498"/>
                  </a:cubicBezTo>
                  <a:cubicBezTo>
                    <a:pt x="1014322" y="913640"/>
                    <a:pt x="1003848" y="895829"/>
                    <a:pt x="1003848" y="875635"/>
                  </a:cubicBezTo>
                  <a:cubicBezTo>
                    <a:pt x="1002899" y="820867"/>
                    <a:pt x="1003848" y="766193"/>
                    <a:pt x="1003848" y="711520"/>
                  </a:cubicBezTo>
                  <a:cubicBezTo>
                    <a:pt x="1003848" y="696090"/>
                    <a:pt x="1009740" y="682374"/>
                    <a:pt x="1021527" y="678811"/>
                  </a:cubicBezTo>
                  <a:close/>
                  <a:moveTo>
                    <a:pt x="636187" y="677422"/>
                  </a:moveTo>
                  <a:cubicBezTo>
                    <a:pt x="646660" y="687898"/>
                    <a:pt x="665710" y="697900"/>
                    <a:pt x="665710" y="708853"/>
                  </a:cubicBezTo>
                  <a:cubicBezTo>
                    <a:pt x="668566" y="766003"/>
                    <a:pt x="668566" y="823153"/>
                    <a:pt x="665710" y="880303"/>
                  </a:cubicBezTo>
                  <a:cubicBezTo>
                    <a:pt x="665710" y="890877"/>
                    <a:pt x="647609" y="900688"/>
                    <a:pt x="638084" y="910880"/>
                  </a:cubicBezTo>
                  <a:cubicBezTo>
                    <a:pt x="627610" y="900211"/>
                    <a:pt x="609509" y="890877"/>
                    <a:pt x="608560" y="878875"/>
                  </a:cubicBezTo>
                  <a:cubicBezTo>
                    <a:pt x="603798" y="850205"/>
                    <a:pt x="606654" y="821630"/>
                    <a:pt x="606654" y="793055"/>
                  </a:cubicBezTo>
                  <a:cubicBezTo>
                    <a:pt x="606654" y="765717"/>
                    <a:pt x="603798" y="737905"/>
                    <a:pt x="608560" y="711234"/>
                  </a:cubicBezTo>
                  <a:cubicBezTo>
                    <a:pt x="610467" y="698758"/>
                    <a:pt x="626662" y="688661"/>
                    <a:pt x="636187" y="677422"/>
                  </a:cubicBezTo>
                  <a:close/>
                  <a:moveTo>
                    <a:pt x="650474" y="457584"/>
                  </a:moveTo>
                  <a:cubicBezTo>
                    <a:pt x="712386" y="457489"/>
                    <a:pt x="774299" y="457775"/>
                    <a:pt x="836211" y="457870"/>
                  </a:cubicBezTo>
                  <a:cubicBezTo>
                    <a:pt x="899072" y="457870"/>
                    <a:pt x="961934" y="456631"/>
                    <a:pt x="1024804" y="457870"/>
                  </a:cubicBezTo>
                  <a:cubicBezTo>
                    <a:pt x="1160061" y="461107"/>
                    <a:pt x="1262929" y="578456"/>
                    <a:pt x="1267692" y="722094"/>
                  </a:cubicBezTo>
                  <a:cubicBezTo>
                    <a:pt x="1267692" y="733237"/>
                    <a:pt x="1249591" y="744953"/>
                    <a:pt x="1240066" y="756382"/>
                  </a:cubicBezTo>
                  <a:cubicBezTo>
                    <a:pt x="1228634" y="746001"/>
                    <a:pt x="1213397" y="737332"/>
                    <a:pt x="1208635" y="725047"/>
                  </a:cubicBezTo>
                  <a:cubicBezTo>
                    <a:pt x="1200059" y="700853"/>
                    <a:pt x="1200059" y="673229"/>
                    <a:pt x="1191492" y="648847"/>
                  </a:cubicBezTo>
                  <a:cubicBezTo>
                    <a:pt x="1161959" y="565122"/>
                    <a:pt x="1095284" y="519687"/>
                    <a:pt x="1006703" y="519592"/>
                  </a:cubicBezTo>
                  <a:cubicBezTo>
                    <a:pt x="896217" y="519592"/>
                    <a:pt x="784772" y="523401"/>
                    <a:pt x="675235" y="518543"/>
                  </a:cubicBezTo>
                  <a:cubicBezTo>
                    <a:pt x="545699" y="512830"/>
                    <a:pt x="475210" y="613128"/>
                    <a:pt x="465685" y="708092"/>
                  </a:cubicBezTo>
                  <a:cubicBezTo>
                    <a:pt x="464736" y="713996"/>
                    <a:pt x="466634" y="721998"/>
                    <a:pt x="463778" y="725521"/>
                  </a:cubicBezTo>
                  <a:cubicBezTo>
                    <a:pt x="453304" y="736286"/>
                    <a:pt x="442821" y="746573"/>
                    <a:pt x="431399" y="756191"/>
                  </a:cubicBezTo>
                  <a:cubicBezTo>
                    <a:pt x="421874" y="744476"/>
                    <a:pt x="403772" y="732570"/>
                    <a:pt x="403772" y="721235"/>
                  </a:cubicBezTo>
                  <a:cubicBezTo>
                    <a:pt x="408535" y="575884"/>
                    <a:pt x="515217" y="458535"/>
                    <a:pt x="650474" y="457584"/>
                  </a:cubicBezTo>
                  <a:close/>
                  <a:moveTo>
                    <a:pt x="837161" y="61915"/>
                  </a:moveTo>
                  <a:cubicBezTo>
                    <a:pt x="758105" y="60488"/>
                    <a:pt x="693337" y="123065"/>
                    <a:pt x="692379" y="201646"/>
                  </a:cubicBezTo>
                  <a:cubicBezTo>
                    <a:pt x="691430" y="203172"/>
                    <a:pt x="691430" y="204695"/>
                    <a:pt x="691430" y="206218"/>
                  </a:cubicBezTo>
                  <a:cubicBezTo>
                    <a:pt x="691430" y="285181"/>
                    <a:pt x="756198" y="349379"/>
                    <a:pt x="834305" y="349665"/>
                  </a:cubicBezTo>
                  <a:cubicBezTo>
                    <a:pt x="914309" y="350333"/>
                    <a:pt x="979087" y="286516"/>
                    <a:pt x="980036" y="207172"/>
                  </a:cubicBezTo>
                  <a:cubicBezTo>
                    <a:pt x="980036" y="206409"/>
                    <a:pt x="980036" y="205553"/>
                    <a:pt x="980036" y="204790"/>
                  </a:cubicBezTo>
                  <a:cubicBezTo>
                    <a:pt x="979087" y="125923"/>
                    <a:pt x="915267" y="62201"/>
                    <a:pt x="837161" y="62297"/>
                  </a:cubicBezTo>
                  <a:close/>
                  <a:moveTo>
                    <a:pt x="834305" y="3"/>
                  </a:moveTo>
                  <a:cubicBezTo>
                    <a:pt x="947647" y="-665"/>
                    <a:pt x="1040999" y="90872"/>
                    <a:pt x="1041948" y="204790"/>
                  </a:cubicBezTo>
                  <a:cubicBezTo>
                    <a:pt x="1041948" y="318709"/>
                    <a:pt x="949554" y="411196"/>
                    <a:pt x="836212" y="412150"/>
                  </a:cubicBezTo>
                  <a:cubicBezTo>
                    <a:pt x="721912" y="411387"/>
                    <a:pt x="629517" y="318995"/>
                    <a:pt x="629517" y="205076"/>
                  </a:cubicBezTo>
                  <a:cubicBezTo>
                    <a:pt x="630466" y="92490"/>
                    <a:pt x="720954" y="1431"/>
                    <a:pt x="834305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74" name="Title 1">
            <a:extLst>
              <a:ext uri="{FF2B5EF4-FFF2-40B4-BE49-F238E27FC236}">
                <a16:creationId xmlns:a16="http://schemas.microsoft.com/office/drawing/2014/main" id="{21199189-EDE8-2CCA-AC1D-520E819B5A9E}"/>
              </a:ext>
            </a:extLst>
          </p:cNvPr>
          <p:cNvSpPr txBox="1">
            <a:spLocks/>
          </p:cNvSpPr>
          <p:nvPr/>
        </p:nvSpPr>
        <p:spPr>
          <a:xfrm>
            <a:off x="5679492" y="2703175"/>
            <a:ext cx="1587919" cy="47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învățate</a:t>
            </a: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B33954FD-E7DC-A56D-D584-346E3E1A0099}"/>
              </a:ext>
            </a:extLst>
          </p:cNvPr>
          <p:cNvSpPr/>
          <p:nvPr/>
        </p:nvSpPr>
        <p:spPr>
          <a:xfrm>
            <a:off x="5679492" y="3329018"/>
            <a:ext cx="375457" cy="350544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8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0BC8-3840-1CD4-8599-A0E1416A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75CD60-E9AB-70AD-452E-F8216750EB9A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BAAFD5F-C2D1-FE6A-6B0E-BBDEC55FE8E2}"/>
              </a:ext>
            </a:extLst>
          </p:cNvPr>
          <p:cNvSpPr/>
          <p:nvPr/>
        </p:nvSpPr>
        <p:spPr>
          <a:xfrm rot="-10800000">
            <a:off x="0" y="6114584"/>
            <a:ext cx="12192000" cy="743416"/>
          </a:xfrm>
          <a:custGeom>
            <a:avLst/>
            <a:gdLst/>
            <a:ahLst/>
            <a:cxnLst/>
            <a:rect l="l" t="t" r="r" b="b"/>
            <a:pathLst>
              <a:path w="9753600" h="1341120">
                <a:moveTo>
                  <a:pt x="0" y="0"/>
                </a:moveTo>
                <a:lnTo>
                  <a:pt x="9753600" y="0"/>
                </a:lnTo>
                <a:lnTo>
                  <a:pt x="9753600" y="1341120"/>
                </a:lnTo>
                <a:lnTo>
                  <a:pt x="0" y="13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1C8B8D0-29D6-8406-5F71-D35B3C99B9C9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4CD3038-E680-1752-8A47-A75B49D9D141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2613B14-9996-DDEE-B94E-BB9D2119D1C3}"/>
              </a:ext>
            </a:extLst>
          </p:cNvPr>
          <p:cNvSpPr txBox="1"/>
          <p:nvPr/>
        </p:nvSpPr>
        <p:spPr>
          <a:xfrm>
            <a:off x="2318794" y="6404186"/>
            <a:ext cx="1949671" cy="1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contact.minister@mfe.gov.ro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DD93523-9036-3461-CFD7-FBC597CF7BAF}"/>
              </a:ext>
            </a:extLst>
          </p:cNvPr>
          <p:cNvSpPr txBox="1"/>
          <p:nvPr/>
        </p:nvSpPr>
        <p:spPr>
          <a:xfrm>
            <a:off x="2318794" y="6662468"/>
            <a:ext cx="1762179" cy="1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"/>
              </a:lnSpc>
              <a:spcBef>
                <a:spcPct val="0"/>
              </a:spcBef>
            </a:pPr>
            <a:r>
              <a:rPr lang="en-US" sz="980" dirty="0">
                <a:solidFill>
                  <a:srgbClr val="014890"/>
                </a:solidFill>
                <a:latin typeface="Calibri (MS)"/>
                <a:ea typeface="Calibri (MS)"/>
                <a:cs typeface="Calibri (MS)"/>
                <a:sym typeface="Calibri (MS)"/>
              </a:rPr>
              <a:t>mfe.gov.ro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39F2B6-762C-1899-9F80-D129893B90D8}"/>
              </a:ext>
            </a:extLst>
          </p:cNvPr>
          <p:cNvSpPr txBox="1">
            <a:spLocks/>
          </p:cNvSpPr>
          <p:nvPr/>
        </p:nvSpPr>
        <p:spPr>
          <a:xfrm>
            <a:off x="969338" y="1743795"/>
            <a:ext cx="6391581" cy="889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Inițiative ANFP pentru PoAT 2021-2027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71FC884-2571-E8C4-738F-C33A03CEDE90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57419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5634052-78D9-F9F4-0EFE-24A26986294C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A186513-2699-8371-201A-5674FF9043A3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09F8198-D9F9-668C-A237-4848C9F728BF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3CE721D6-E991-9108-2828-67009054B306}"/>
              </a:ext>
            </a:extLst>
          </p:cNvPr>
          <p:cNvSpPr txBox="1">
            <a:spLocks/>
          </p:cNvSpPr>
          <p:nvPr/>
        </p:nvSpPr>
        <p:spPr>
          <a:xfrm>
            <a:off x="828676" y="3327656"/>
            <a:ext cx="5684963" cy="22507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16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1A6EE24-9EF8-0721-4D07-E7520EE59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783556"/>
              </p:ext>
            </p:extLst>
          </p:nvPr>
        </p:nvGraphicFramePr>
        <p:xfrm>
          <a:off x="1458513" y="2719791"/>
          <a:ext cx="946708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253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2096</Words>
  <Application>Microsoft Office PowerPoint</Application>
  <PresentationFormat>Widescreen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(MS)</vt:lpstr>
      <vt:lpstr>Wingdings</vt:lpstr>
      <vt:lpstr>Office Theme</vt:lpstr>
      <vt:lpstr>Prezentarea proiectului cod 2.018 și a acțiunilor ANFP care contribuie la îmbunătățirea performanței instituționale și a resurselor umane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acțiunilor care contribuie la îmbunătățirea performanței instituționale și a resurselor umane realizate de Agenția Națională a Funcționarilor Publici și finanțate din POAT/PoAT</dc:title>
  <dc:creator>Laura Antoniu</dc:creator>
  <cp:lastModifiedBy>Carmen Ionela Balanescu</cp:lastModifiedBy>
  <cp:revision>63</cp:revision>
  <dcterms:created xsi:type="dcterms:W3CDTF">2024-11-14T05:56:57Z</dcterms:created>
  <dcterms:modified xsi:type="dcterms:W3CDTF">2025-06-26T10:52:58Z</dcterms:modified>
</cp:coreProperties>
</file>