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95" r:id="rId5"/>
    <p:sldMasterId id="2147483877" r:id="rId6"/>
    <p:sldMasterId id="2147483928" r:id="rId7"/>
  </p:sldMasterIdLst>
  <p:notesMasterIdLst>
    <p:notesMasterId r:id="rId22"/>
  </p:notesMasterIdLst>
  <p:handoutMasterIdLst>
    <p:handoutMasterId r:id="rId23"/>
  </p:handoutMasterIdLst>
  <p:sldIdLst>
    <p:sldId id="1265" r:id="rId8"/>
    <p:sldId id="1925" r:id="rId9"/>
    <p:sldId id="1927" r:id="rId10"/>
    <p:sldId id="1931" r:id="rId11"/>
    <p:sldId id="1932" r:id="rId12"/>
    <p:sldId id="1915" r:id="rId13"/>
    <p:sldId id="1926" r:id="rId14"/>
    <p:sldId id="1933" r:id="rId15"/>
    <p:sldId id="1928" r:id="rId16"/>
    <p:sldId id="1934" r:id="rId17"/>
    <p:sldId id="1924" r:id="rId18"/>
    <p:sldId id="1929" r:id="rId19"/>
    <p:sldId id="1935" r:id="rId20"/>
    <p:sldId id="1186" r:id="rId21"/>
  </p:sldIdLst>
  <p:sldSz cx="12192000" cy="6858000"/>
  <p:notesSz cx="6669088" cy="9872663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0" userDrawn="1">
          <p15:clr>
            <a:srgbClr val="A4A3A4"/>
          </p15:clr>
        </p15:guide>
        <p15:guide id="3" orient="horz" pos="3216" userDrawn="1">
          <p15:clr>
            <a:srgbClr val="A4A3A4"/>
          </p15:clr>
        </p15:guide>
        <p15:guide id="4" pos="7176" userDrawn="1">
          <p15:clr>
            <a:srgbClr val="A4A3A4"/>
          </p15:clr>
        </p15:guide>
        <p15:guide id="5" orient="horz" pos="552" userDrawn="1">
          <p15:clr>
            <a:srgbClr val="A4A3A4"/>
          </p15:clr>
        </p15:guide>
        <p15:guide id="6" orient="horz" pos="1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B6BD39-B004-21DF-F942-22F50EC3A9F3}" name="Ana Luetić" initials="AL" userId="S::Ana.Luetic@asee.io::cc44b379-cae7-485a-8ab1-9de4a807f82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sia" initials="" lastIdx="1" clrIdx="0"/>
  <p:cmAuthor id="1" name="Paczkowska-Tatomir Joanna" initials="PTJ" lastIdx="3" clrIdx="1">
    <p:extLst>
      <p:ext uri="{19B8F6BF-5375-455C-9EA6-DF929625EA0E}">
        <p15:presenceInfo xmlns:p15="http://schemas.microsoft.com/office/powerpoint/2012/main" userId="S::Joanna.Paczkowska-Tatomir@asseco.pl::a812bdbb-9821-4b34-9336-2c60646fa434" providerId="AD"/>
      </p:ext>
    </p:extLst>
  </p:cmAuthor>
  <p:cmAuthor id="2" name="Goran Ćirković" initials="GĆ" lastIdx="1" clrIdx="2">
    <p:extLst>
      <p:ext uri="{19B8F6BF-5375-455C-9EA6-DF929625EA0E}">
        <p15:presenceInfo xmlns:p15="http://schemas.microsoft.com/office/powerpoint/2012/main" userId="S::goran@asseco-see.rs::8fb8d72a-d512-4b3e-b34a-3f7c113d0e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5A6"/>
    <a:srgbClr val="0070C0"/>
    <a:srgbClr val="00B0F0"/>
    <a:srgbClr val="00AEE8"/>
    <a:srgbClr val="FF9800"/>
    <a:srgbClr val="66CCFF"/>
    <a:srgbClr val="001F3C"/>
    <a:srgbClr val="FFC000"/>
    <a:srgbClr val="0066F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AC560-1B3D-4D3C-8536-64E028497807}" v="225" dt="2025-12-04T14:27:54.857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8" autoAdjust="0"/>
    <p:restoredTop sz="93452" autoAdjust="0"/>
  </p:normalViewPr>
  <p:slideViewPr>
    <p:cSldViewPr snapToGrid="0">
      <p:cViewPr varScale="1">
        <p:scale>
          <a:sx n="111" d="100"/>
          <a:sy n="111" d="100"/>
        </p:scale>
        <p:origin x="318" y="96"/>
      </p:cViewPr>
      <p:guideLst>
        <p:guide pos="360"/>
        <p:guide orient="horz" pos="3216"/>
        <p:guide pos="7176"/>
        <p:guide orient="horz" pos="552"/>
        <p:guide orient="horz" pos="15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1241" y="-1272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Chitoiu" userId="1af32504-9d21-4051-a657-ec7bde117505" providerId="ADAL" clId="{8F8E2D93-FA3C-4767-8CD4-20624FF213C0}"/>
    <pc:docChg chg="undo custSel delSld modSld">
      <pc:chgData name="Mihai Chitoiu" userId="1af32504-9d21-4051-a657-ec7bde117505" providerId="ADAL" clId="{8F8E2D93-FA3C-4767-8CD4-20624FF213C0}" dt="2025-11-12T15:49:25.203" v="412" actId="20577"/>
      <pc:docMkLst>
        <pc:docMk/>
      </pc:docMkLst>
      <pc:sldChg chg="modSp modAnim">
        <pc:chgData name="Mihai Chitoiu" userId="1af32504-9d21-4051-a657-ec7bde117505" providerId="ADAL" clId="{8F8E2D93-FA3C-4767-8CD4-20624FF213C0}" dt="2025-11-12T15:34:57.981" v="39" actId="20577"/>
        <pc:sldMkLst>
          <pc:docMk/>
          <pc:sldMk cId="1573565440" sldId="1915"/>
        </pc:sldMkLst>
      </pc:sldChg>
      <pc:sldChg chg="modSp mod">
        <pc:chgData name="Mihai Chitoiu" userId="1af32504-9d21-4051-a657-ec7bde117505" providerId="ADAL" clId="{8F8E2D93-FA3C-4767-8CD4-20624FF213C0}" dt="2025-11-12T15:49:25.203" v="412" actId="20577"/>
        <pc:sldMkLst>
          <pc:docMk/>
          <pc:sldMk cId="3989965346" sldId="1924"/>
        </pc:sldMkLst>
      </pc:sldChg>
    </pc:docChg>
  </pc:docChgLst>
  <pc:docChgLst>
    <pc:chgData name="Eugen Urecheanu" userId="0ba625ed-66a2-4bb9-94f3-9e85584ea5f4" providerId="ADAL" clId="{62B9049F-C06C-417C-8391-CDA046059B4A}"/>
    <pc:docChg chg="undo custSel addSld delSld modSld sldOrd modMainMaster">
      <pc:chgData name="Eugen Urecheanu" userId="0ba625ed-66a2-4bb9-94f3-9e85584ea5f4" providerId="ADAL" clId="{62B9049F-C06C-417C-8391-CDA046059B4A}" dt="2025-12-04T14:28:10.507" v="6294" actId="1076"/>
      <pc:docMkLst>
        <pc:docMk/>
      </pc:docMkLst>
      <pc:sldChg chg="addSp delSp modSp mod">
        <pc:chgData name="Eugen Urecheanu" userId="0ba625ed-66a2-4bb9-94f3-9e85584ea5f4" providerId="ADAL" clId="{62B9049F-C06C-417C-8391-CDA046059B4A}" dt="2025-12-04T14:28:10.507" v="6294" actId="1076"/>
        <pc:sldMkLst>
          <pc:docMk/>
          <pc:sldMk cId="65289540" sldId="1186"/>
        </pc:sldMkLst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65289540" sldId="1186"/>
            <ac:spMk id="2" creationId="{92721B6D-0D1B-48D6-9507-D651F488141B}"/>
          </ac:spMkLst>
        </pc:spChg>
        <pc:spChg chg="add mod">
          <ac:chgData name="Eugen Urecheanu" userId="0ba625ed-66a2-4bb9-94f3-9e85584ea5f4" providerId="ADAL" clId="{62B9049F-C06C-417C-8391-CDA046059B4A}" dt="2025-12-04T14:28:10.507" v="6294" actId="1076"/>
          <ac:spMkLst>
            <pc:docMk/>
            <pc:sldMk cId="65289540" sldId="1186"/>
            <ac:spMk id="4" creationId="{9EF6DD49-723D-8880-83C3-6A333B94FEA6}"/>
          </ac:spMkLst>
        </pc:spChg>
        <pc:picChg chg="add del mod">
          <ac:chgData name="Eugen Urecheanu" userId="0ba625ed-66a2-4bb9-94f3-9e85584ea5f4" providerId="ADAL" clId="{62B9049F-C06C-417C-8391-CDA046059B4A}" dt="2025-12-04T14:24:27.965" v="6274" actId="21"/>
          <ac:picMkLst>
            <pc:docMk/>
            <pc:sldMk cId="65289540" sldId="1186"/>
            <ac:picMk id="3" creationId="{DF03ED3C-DE7B-CB35-4401-71E8919990CD}"/>
          </ac:picMkLst>
        </pc:picChg>
      </pc:sldChg>
      <pc:sldChg chg="addSp delSp modSp mod">
        <pc:chgData name="Eugen Urecheanu" userId="0ba625ed-66a2-4bb9-94f3-9e85584ea5f4" providerId="ADAL" clId="{62B9049F-C06C-417C-8391-CDA046059B4A}" dt="2025-12-04T14:25:08.615" v="6277" actId="478"/>
        <pc:sldMkLst>
          <pc:docMk/>
          <pc:sldMk cId="2475033447" sldId="1265"/>
        </pc:sldMkLst>
        <pc:picChg chg="add del mod">
          <ac:chgData name="Eugen Urecheanu" userId="0ba625ed-66a2-4bb9-94f3-9e85584ea5f4" providerId="ADAL" clId="{62B9049F-C06C-417C-8391-CDA046059B4A}" dt="2025-12-04T14:25:08.615" v="6277" actId="478"/>
          <ac:picMkLst>
            <pc:docMk/>
            <pc:sldMk cId="2475033447" sldId="1265"/>
            <ac:picMk id="2" creationId="{2A3B62AC-5D43-27CC-CB75-9F863C07A479}"/>
          </ac:picMkLst>
        </pc:picChg>
        <pc:picChg chg="add mod">
          <ac:chgData name="Eugen Urecheanu" userId="0ba625ed-66a2-4bb9-94f3-9e85584ea5f4" providerId="ADAL" clId="{62B9049F-C06C-417C-8391-CDA046059B4A}" dt="2025-12-03T10:29:46.222" v="1946" actId="1076"/>
          <ac:picMkLst>
            <pc:docMk/>
            <pc:sldMk cId="2475033447" sldId="1265"/>
            <ac:picMk id="3" creationId="{5DE54F19-C176-D0AB-0330-70B271AC4A0D}"/>
          </ac:picMkLst>
        </pc:picChg>
      </pc:sldChg>
      <pc:sldChg chg="addSp modSp del mod">
        <pc:chgData name="Eugen Urecheanu" userId="0ba625ed-66a2-4bb9-94f3-9e85584ea5f4" providerId="ADAL" clId="{62B9049F-C06C-417C-8391-CDA046059B4A}" dt="2025-12-03T09:30:13.415" v="1135" actId="2696"/>
        <pc:sldMkLst>
          <pc:docMk/>
          <pc:sldMk cId="1570799420" sldId="1309"/>
        </pc:sldMkLst>
        <pc:spChg chg="add 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2" creationId="{8AAE5FC0-984A-20BB-1D36-363D16E529EC}"/>
          </ac:spMkLst>
        </pc:spChg>
        <pc:spChg chg="mod">
          <ac:chgData name="Eugen Urecheanu" userId="0ba625ed-66a2-4bb9-94f3-9e85584ea5f4" providerId="ADAL" clId="{62B9049F-C06C-417C-8391-CDA046059B4A}" dt="2025-12-03T08:35:31.685" v="7" actId="14100"/>
          <ac:spMkLst>
            <pc:docMk/>
            <pc:sldMk cId="1570799420" sldId="1309"/>
            <ac:spMk id="3" creationId="{B2130675-9809-158A-8298-72D251CE875A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6" creationId="{A9421980-F899-F8A8-4401-B440CD75F687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21" creationId="{4C57322D-BA1A-A96C-4116-49101DAFAB2A}"/>
          </ac:spMkLst>
        </pc:spChg>
        <pc:spChg chg="add 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29" creationId="{B020CE44-F4C4-D365-D2D7-4BD2AAD71DA7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40" creationId="{8D9E23A6-1551-A520-DCE8-79E119640E3B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50" creationId="{7C9B4E85-6AC3-50AA-0425-84ED041F0A5A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51" creationId="{5A503573-9874-79A3-3258-6F33295979EE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54" creationId="{985C7CED-2977-5A3C-D700-B5F161D29D89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58" creationId="{AB751007-4BF5-F7DE-08CC-BAEB537F369B}"/>
          </ac:spMkLst>
        </pc:spChg>
        <pc:spChg chg="mod">
          <ac:chgData name="Eugen Urecheanu" userId="0ba625ed-66a2-4bb9-94f3-9e85584ea5f4" providerId="ADAL" clId="{62B9049F-C06C-417C-8391-CDA046059B4A}" dt="2025-12-03T08:37:43.271" v="12"/>
          <ac:spMkLst>
            <pc:docMk/>
            <pc:sldMk cId="1570799420" sldId="1309"/>
            <ac:spMk id="67" creationId="{63B074A8-49E4-A9B2-FFAB-99F0CBACF05E}"/>
          </ac:spMkLst>
        </pc:spChg>
        <pc:spChg chg="mod">
          <ac:chgData name="Eugen Urecheanu" userId="0ba625ed-66a2-4bb9-94f3-9e85584ea5f4" providerId="ADAL" clId="{62B9049F-C06C-417C-8391-CDA046059B4A}" dt="2025-12-03T08:38:22.779" v="15" actId="207"/>
          <ac:spMkLst>
            <pc:docMk/>
            <pc:sldMk cId="1570799420" sldId="1309"/>
            <ac:spMk id="81" creationId="{500FA347-A03E-A6CB-89F6-43FECA99F510}"/>
          </ac:spMkLst>
        </pc:spChg>
        <pc:spChg chg="mod">
          <ac:chgData name="Eugen Urecheanu" userId="0ba625ed-66a2-4bb9-94f3-9e85584ea5f4" providerId="ADAL" clId="{62B9049F-C06C-417C-8391-CDA046059B4A}" dt="2025-12-03T08:38:19.110" v="14" actId="207"/>
          <ac:spMkLst>
            <pc:docMk/>
            <pc:sldMk cId="1570799420" sldId="1309"/>
            <ac:spMk id="82" creationId="{E0949F71-0DEE-A660-51F3-C4EE57C3C5AB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03" creationId="{476FFEDC-08F4-672A-3118-9BECE6C6E2E5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04" creationId="{345695C6-2331-5540-1B9E-5F5A893C3D0F}"/>
          </ac:spMkLst>
        </pc:spChg>
        <pc:spChg chg="add 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05" creationId="{B4B5EF90-C849-F5FD-4F8C-AC2ACFE888E1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19" creationId="{BFE02343-9554-EF61-DFF2-16ED87A16467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20" creationId="{2C7D81E3-0215-DD69-719A-1A573231F4FC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23" creationId="{BC004FD6-5DED-B627-262F-E5D2B9836C74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38" creationId="{7D785616-FFC8-E705-A005-A5AC153E2CF6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44" creationId="{8729383C-3D98-00C1-EF04-7413A06185EB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45" creationId="{45FA580C-8EEC-B112-077E-D87D4A1BB983}"/>
          </ac:spMkLst>
        </pc:spChg>
        <pc:spChg chg="mod">
          <ac:chgData name="Eugen Urecheanu" userId="0ba625ed-66a2-4bb9-94f3-9e85584ea5f4" providerId="ADAL" clId="{62B9049F-C06C-417C-8391-CDA046059B4A}" dt="2025-12-03T08:38:05.125" v="13"/>
          <ac:spMkLst>
            <pc:docMk/>
            <pc:sldMk cId="1570799420" sldId="1309"/>
            <ac:spMk id="153" creationId="{F577BAB7-DE9C-7F30-A0D5-5DA6F62D45EE}"/>
          </ac:spMkLst>
        </pc:spChg>
      </pc:sldChg>
      <pc:sldChg chg="del">
        <pc:chgData name="Eugen Urecheanu" userId="0ba625ed-66a2-4bb9-94f3-9e85584ea5f4" providerId="ADAL" clId="{62B9049F-C06C-417C-8391-CDA046059B4A}" dt="2025-12-03T08:56:55.691" v="494" actId="2696"/>
        <pc:sldMkLst>
          <pc:docMk/>
          <pc:sldMk cId="894277528" sldId="1871"/>
        </pc:sldMkLst>
      </pc:sldChg>
      <pc:sldChg chg="addSp delSp modSp mod delAnim modAnim">
        <pc:chgData name="Eugen Urecheanu" userId="0ba625ed-66a2-4bb9-94f3-9e85584ea5f4" providerId="ADAL" clId="{62B9049F-C06C-417C-8391-CDA046059B4A}" dt="2025-12-03T11:39:32.600" v="3539" actId="207"/>
        <pc:sldMkLst>
          <pc:docMk/>
          <pc:sldMk cId="1573565440" sldId="1915"/>
        </pc:sldMkLst>
        <pc:spChg chg="add mod">
          <ac:chgData name="Eugen Urecheanu" userId="0ba625ed-66a2-4bb9-94f3-9e85584ea5f4" providerId="ADAL" clId="{62B9049F-C06C-417C-8391-CDA046059B4A}" dt="2025-12-03T11:37:17.304" v="3401" actId="20577"/>
          <ac:spMkLst>
            <pc:docMk/>
            <pc:sldMk cId="1573565440" sldId="1915"/>
            <ac:spMk id="3" creationId="{1486D481-2919-E020-8D22-BC58346EBAF7}"/>
          </ac:spMkLst>
        </pc:spChg>
        <pc:spChg chg="del mod">
          <ac:chgData name="Eugen Urecheanu" userId="0ba625ed-66a2-4bb9-94f3-9e85584ea5f4" providerId="ADAL" clId="{62B9049F-C06C-417C-8391-CDA046059B4A}" dt="2025-12-03T09:11:20.582" v="543" actId="478"/>
          <ac:spMkLst>
            <pc:docMk/>
            <pc:sldMk cId="1573565440" sldId="1915"/>
            <ac:spMk id="3" creationId="{1F9D710A-B848-C3D7-8398-1794430DD620}"/>
          </ac:spMkLst>
        </pc:spChg>
        <pc:spChg chg="mod">
          <ac:chgData name="Eugen Urecheanu" userId="0ba625ed-66a2-4bb9-94f3-9e85584ea5f4" providerId="ADAL" clId="{62B9049F-C06C-417C-8391-CDA046059B4A}" dt="2025-12-03T09:13:43.544" v="569" actId="207"/>
          <ac:spMkLst>
            <pc:docMk/>
            <pc:sldMk cId="1573565440" sldId="1915"/>
            <ac:spMk id="5" creationId="{CE392EC3-D686-765A-E70B-1A68D42A4298}"/>
          </ac:spMkLst>
        </pc:spChg>
        <pc:spChg chg="del mod">
          <ac:chgData name="Eugen Urecheanu" userId="0ba625ed-66a2-4bb9-94f3-9e85584ea5f4" providerId="ADAL" clId="{62B9049F-C06C-417C-8391-CDA046059B4A}" dt="2025-12-03T09:03:21.791" v="540" actId="478"/>
          <ac:spMkLst>
            <pc:docMk/>
            <pc:sldMk cId="1573565440" sldId="1915"/>
            <ac:spMk id="6" creationId="{DAF6343A-2641-A3C1-72EA-7D5C9AE5CA87}"/>
          </ac:spMkLst>
        </pc:spChg>
        <pc:spChg chg="mod">
          <ac:chgData name="Eugen Urecheanu" userId="0ba625ed-66a2-4bb9-94f3-9e85584ea5f4" providerId="ADAL" clId="{62B9049F-C06C-417C-8391-CDA046059B4A}" dt="2025-12-03T09:13:57.641" v="571" actId="207"/>
          <ac:spMkLst>
            <pc:docMk/>
            <pc:sldMk cId="1573565440" sldId="1915"/>
            <ac:spMk id="7" creationId="{265DEF10-BA58-C6E3-8209-F1F2191343D3}"/>
          </ac:spMkLst>
        </pc:spChg>
        <pc:spChg chg="mod">
          <ac:chgData name="Eugen Urecheanu" userId="0ba625ed-66a2-4bb9-94f3-9e85584ea5f4" providerId="ADAL" clId="{62B9049F-C06C-417C-8391-CDA046059B4A}" dt="2025-12-03T09:13:43.544" v="569" actId="207"/>
          <ac:spMkLst>
            <pc:docMk/>
            <pc:sldMk cId="1573565440" sldId="1915"/>
            <ac:spMk id="8" creationId="{85458B1F-A05E-B4D6-C1FC-218D9EFE998D}"/>
          </ac:spMkLst>
        </pc:spChg>
        <pc:spChg chg="mod">
          <ac:chgData name="Eugen Urecheanu" userId="0ba625ed-66a2-4bb9-94f3-9e85584ea5f4" providerId="ADAL" clId="{62B9049F-C06C-417C-8391-CDA046059B4A}" dt="2025-12-03T09:13:43.544" v="569" actId="207"/>
          <ac:spMkLst>
            <pc:docMk/>
            <pc:sldMk cId="1573565440" sldId="1915"/>
            <ac:spMk id="9" creationId="{4A11624D-2E7C-53F8-C0FA-0A3199C20F06}"/>
          </ac:spMkLst>
        </pc:spChg>
        <pc:spChg chg="mod">
          <ac:chgData name="Eugen Urecheanu" userId="0ba625ed-66a2-4bb9-94f3-9e85584ea5f4" providerId="ADAL" clId="{62B9049F-C06C-417C-8391-CDA046059B4A}" dt="2025-12-03T09:13:43.544" v="569" actId="207"/>
          <ac:spMkLst>
            <pc:docMk/>
            <pc:sldMk cId="1573565440" sldId="1915"/>
            <ac:spMk id="11" creationId="{462FCCAB-C3CA-F906-BBBD-8498E9FDD75A}"/>
          </ac:spMkLst>
        </pc:spChg>
        <pc:spChg chg="mod">
          <ac:chgData name="Eugen Urecheanu" userId="0ba625ed-66a2-4bb9-94f3-9e85584ea5f4" providerId="ADAL" clId="{62B9049F-C06C-417C-8391-CDA046059B4A}" dt="2025-12-03T11:39:32.600" v="3539" actId="207"/>
          <ac:spMkLst>
            <pc:docMk/>
            <pc:sldMk cId="1573565440" sldId="1915"/>
            <ac:spMk id="12" creationId="{F5F096A9-D67A-70F8-0104-585C3A27021B}"/>
          </ac:spMkLst>
        </pc:spChg>
        <pc:spChg chg="mod">
          <ac:chgData name="Eugen Urecheanu" userId="0ba625ed-66a2-4bb9-94f3-9e85584ea5f4" providerId="ADAL" clId="{62B9049F-C06C-417C-8391-CDA046059B4A}" dt="2025-12-03T09:13:43.544" v="569" actId="207"/>
          <ac:spMkLst>
            <pc:docMk/>
            <pc:sldMk cId="1573565440" sldId="1915"/>
            <ac:spMk id="13" creationId="{71E1371E-2997-5010-7AD4-4707AFA44E53}"/>
          </ac:spMkLst>
        </pc:spChg>
        <pc:spChg chg="add 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15" creationId="{CAF58764-73DD-AA33-9046-A869248D34A7}"/>
          </ac:spMkLst>
        </pc:spChg>
        <pc:spChg chg="mod">
          <ac:chgData name="Eugen Urecheanu" userId="0ba625ed-66a2-4bb9-94f3-9e85584ea5f4" providerId="ADAL" clId="{62B9049F-C06C-417C-8391-CDA046059B4A}" dt="2025-12-03T09:22:24.666" v="829" actId="14100"/>
          <ac:spMkLst>
            <pc:docMk/>
            <pc:sldMk cId="1573565440" sldId="1915"/>
            <ac:spMk id="17" creationId="{80624F95-1D98-E0BC-C812-6D6FE1A171AD}"/>
          </ac:spMkLst>
        </pc:spChg>
        <pc:spChg chg="mod">
          <ac:chgData name="Eugen Urecheanu" userId="0ba625ed-66a2-4bb9-94f3-9e85584ea5f4" providerId="ADAL" clId="{62B9049F-C06C-417C-8391-CDA046059B4A}" dt="2025-12-03T09:24:14.182" v="925" actId="12"/>
          <ac:spMkLst>
            <pc:docMk/>
            <pc:sldMk cId="1573565440" sldId="1915"/>
            <ac:spMk id="18" creationId="{B7CE235A-B30A-C3EE-1943-29B6FC676FD5}"/>
          </ac:spMkLst>
        </pc:spChg>
        <pc:spChg chg="mod">
          <ac:chgData name="Eugen Urecheanu" userId="0ba625ed-66a2-4bb9-94f3-9e85584ea5f4" providerId="ADAL" clId="{62B9049F-C06C-417C-8391-CDA046059B4A}" dt="2025-12-03T09:27:49.633" v="932" actId="207"/>
          <ac:spMkLst>
            <pc:docMk/>
            <pc:sldMk cId="1573565440" sldId="1915"/>
            <ac:spMk id="21" creationId="{2EBB16FE-7B88-9B96-2AC3-7BD1632DD3F2}"/>
          </ac:spMkLst>
        </pc:spChg>
        <pc:spChg chg="mod">
          <ac:chgData name="Eugen Urecheanu" userId="0ba625ed-66a2-4bb9-94f3-9e85584ea5f4" providerId="ADAL" clId="{62B9049F-C06C-417C-8391-CDA046059B4A}" dt="2025-12-03T09:19:27.734" v="673" actId="6549"/>
          <ac:spMkLst>
            <pc:docMk/>
            <pc:sldMk cId="1573565440" sldId="1915"/>
            <ac:spMk id="22" creationId="{175DAAAF-5B0F-24AC-86BD-D57FF5E73E01}"/>
          </ac:spMkLst>
        </pc:spChg>
        <pc:spChg chg="mod">
          <ac:chgData name="Eugen Urecheanu" userId="0ba625ed-66a2-4bb9-94f3-9e85584ea5f4" providerId="ADAL" clId="{62B9049F-C06C-417C-8391-CDA046059B4A}" dt="2025-12-03T09:22:29.244" v="830" actId="14100"/>
          <ac:spMkLst>
            <pc:docMk/>
            <pc:sldMk cId="1573565440" sldId="1915"/>
            <ac:spMk id="26" creationId="{61749728-21AC-79A2-FD82-2EBEB597F5BC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27" creationId="{9A61E94A-5826-5492-F3AE-AF565E82B488}"/>
          </ac:spMkLst>
        </pc:spChg>
        <pc:spChg chg="mod">
          <ac:chgData name="Eugen Urecheanu" userId="0ba625ed-66a2-4bb9-94f3-9e85584ea5f4" providerId="ADAL" clId="{62B9049F-C06C-417C-8391-CDA046059B4A}" dt="2025-12-03T09:16:29.640" v="607" actId="20577"/>
          <ac:spMkLst>
            <pc:docMk/>
            <pc:sldMk cId="1573565440" sldId="1915"/>
            <ac:spMk id="31" creationId="{97763A20-D905-584B-18A9-3B40C7961D7D}"/>
          </ac:spMkLst>
        </pc:spChg>
        <pc:spChg chg="mod">
          <ac:chgData name="Eugen Urecheanu" userId="0ba625ed-66a2-4bb9-94f3-9e85584ea5f4" providerId="ADAL" clId="{62B9049F-C06C-417C-8391-CDA046059B4A}" dt="2025-12-03T09:19:34.221" v="674" actId="6549"/>
          <ac:spMkLst>
            <pc:docMk/>
            <pc:sldMk cId="1573565440" sldId="1915"/>
            <ac:spMk id="32" creationId="{2F7A837F-5D49-FFF3-2930-BCE7175AA2A9}"/>
          </ac:spMkLst>
        </pc:spChg>
        <pc:spChg chg="mod">
          <ac:chgData name="Eugen Urecheanu" userId="0ba625ed-66a2-4bb9-94f3-9e85584ea5f4" providerId="ADAL" clId="{62B9049F-C06C-417C-8391-CDA046059B4A}" dt="2025-12-03T09:11:50.502" v="547" actId="207"/>
          <ac:spMkLst>
            <pc:docMk/>
            <pc:sldMk cId="1573565440" sldId="1915"/>
            <ac:spMk id="35" creationId="{97423093-33BE-CCE4-CCEB-80983D4DB399}"/>
          </ac:spMkLst>
        </pc:spChg>
        <pc:spChg chg="mod">
          <ac:chgData name="Eugen Urecheanu" userId="0ba625ed-66a2-4bb9-94f3-9e85584ea5f4" providerId="ADAL" clId="{62B9049F-C06C-417C-8391-CDA046059B4A}" dt="2025-12-03T09:12:07.575" v="551" actId="207"/>
          <ac:spMkLst>
            <pc:docMk/>
            <pc:sldMk cId="1573565440" sldId="1915"/>
            <ac:spMk id="36" creationId="{6820F9F1-FB3D-77C7-6038-8CF8525B682D}"/>
          </ac:spMkLst>
        </pc:spChg>
        <pc:spChg chg="mod">
          <ac:chgData name="Eugen Urecheanu" userId="0ba625ed-66a2-4bb9-94f3-9e85584ea5f4" providerId="ADAL" clId="{62B9049F-C06C-417C-8391-CDA046059B4A}" dt="2025-12-03T09:11:55.362" v="548" actId="207"/>
          <ac:spMkLst>
            <pc:docMk/>
            <pc:sldMk cId="1573565440" sldId="1915"/>
            <ac:spMk id="37" creationId="{57ACD65F-D5DE-546C-3256-0E78B329B1D4}"/>
          </ac:spMkLst>
        </pc:spChg>
        <pc:spChg chg="mod">
          <ac:chgData name="Eugen Urecheanu" userId="0ba625ed-66a2-4bb9-94f3-9e85584ea5f4" providerId="ADAL" clId="{62B9049F-C06C-417C-8391-CDA046059B4A}" dt="2025-12-03T09:12:03.061" v="550" actId="207"/>
          <ac:spMkLst>
            <pc:docMk/>
            <pc:sldMk cId="1573565440" sldId="1915"/>
            <ac:spMk id="38" creationId="{F87D2E97-42EB-61C0-7EB3-814F7E2B25D3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39" creationId="{C5ED7B37-9BC1-65DD-2D3D-6D4449F7895F}"/>
          </ac:spMkLst>
        </pc:spChg>
        <pc:spChg chg="mod">
          <ac:chgData name="Eugen Urecheanu" userId="0ba625ed-66a2-4bb9-94f3-9e85584ea5f4" providerId="ADAL" clId="{62B9049F-C06C-417C-8391-CDA046059B4A}" dt="2025-12-03T09:10:58.556" v="541"/>
          <ac:spMkLst>
            <pc:docMk/>
            <pc:sldMk cId="1573565440" sldId="1915"/>
            <ac:spMk id="50" creationId="{F9140590-BC0D-B57F-935E-A59472868EA2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62" creationId="{9CFF7635-CBD3-EAD3-93CE-E50485BC7FC3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66" creationId="{A1CED967-14FA-FA18-55BE-47DFFBB758D4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76" creationId="{C41C503D-4A9E-835E-46B4-D025656771E1}"/>
          </ac:spMkLst>
        </pc:spChg>
        <pc:spChg chg="add del mod">
          <ac:chgData name="Eugen Urecheanu" userId="0ba625ed-66a2-4bb9-94f3-9e85584ea5f4" providerId="ADAL" clId="{62B9049F-C06C-417C-8391-CDA046059B4A}" dt="2025-12-03T09:19:49.374" v="679" actId="478"/>
          <ac:spMkLst>
            <pc:docMk/>
            <pc:sldMk cId="1573565440" sldId="1915"/>
            <ac:spMk id="82" creationId="{05FE6143-0433-B763-E713-6D9864C58C0C}"/>
          </ac:spMkLst>
        </pc:spChg>
        <pc:spChg chg="mod">
          <ac:chgData name="Eugen Urecheanu" userId="0ba625ed-66a2-4bb9-94f3-9e85584ea5f4" providerId="ADAL" clId="{62B9049F-C06C-417C-8391-CDA046059B4A}" dt="2025-12-03T09:13:40.938" v="568" actId="207"/>
          <ac:spMkLst>
            <pc:docMk/>
            <pc:sldMk cId="1573565440" sldId="1915"/>
            <ac:spMk id="83" creationId="{86386766-2D16-A07F-D322-4A8C3964E0FA}"/>
          </ac:spMkLst>
        </pc:spChg>
        <pc:spChg chg="add del mod">
          <ac:chgData name="Eugen Urecheanu" userId="0ba625ed-66a2-4bb9-94f3-9e85584ea5f4" providerId="ADAL" clId="{62B9049F-C06C-417C-8391-CDA046059B4A}" dt="2025-12-03T09:15:05.791" v="590" actId="478"/>
          <ac:spMkLst>
            <pc:docMk/>
            <pc:sldMk cId="1573565440" sldId="1915"/>
            <ac:spMk id="84" creationId="{259E7FBA-D23E-4B0E-867E-4FF55DC8AB98}"/>
          </ac:spMkLst>
        </pc:spChg>
        <pc:spChg chg="mod">
          <ac:chgData name="Eugen Urecheanu" userId="0ba625ed-66a2-4bb9-94f3-9e85584ea5f4" providerId="ADAL" clId="{62B9049F-C06C-417C-8391-CDA046059B4A}" dt="2025-12-03T09:18:11.011" v="634"/>
          <ac:spMkLst>
            <pc:docMk/>
            <pc:sldMk cId="1573565440" sldId="1915"/>
            <ac:spMk id="90" creationId="{99999689-DE90-1EE0-A571-08820BF91021}"/>
          </ac:spMkLst>
        </pc:spChg>
        <pc:spChg chg="mod">
          <ac:chgData name="Eugen Urecheanu" userId="0ba625ed-66a2-4bb9-94f3-9e85584ea5f4" providerId="ADAL" clId="{62B9049F-C06C-417C-8391-CDA046059B4A}" dt="2025-12-03T09:18:11.011" v="634"/>
          <ac:spMkLst>
            <pc:docMk/>
            <pc:sldMk cId="1573565440" sldId="1915"/>
            <ac:spMk id="91" creationId="{226E9BAD-C965-F2D7-0E3F-6B348000CC3C}"/>
          </ac:spMkLst>
        </pc:spChg>
        <pc:spChg chg="mod">
          <ac:chgData name="Eugen Urecheanu" userId="0ba625ed-66a2-4bb9-94f3-9e85584ea5f4" providerId="ADAL" clId="{62B9049F-C06C-417C-8391-CDA046059B4A}" dt="2025-12-03T09:18:11.011" v="634"/>
          <ac:spMkLst>
            <pc:docMk/>
            <pc:sldMk cId="1573565440" sldId="1915"/>
            <ac:spMk id="92" creationId="{B1732B19-086A-53E6-6FB5-2DDC00459838}"/>
          </ac:spMkLst>
        </pc:spChg>
        <pc:spChg chg="mod">
          <ac:chgData name="Eugen Urecheanu" userId="0ba625ed-66a2-4bb9-94f3-9e85584ea5f4" providerId="ADAL" clId="{62B9049F-C06C-417C-8391-CDA046059B4A}" dt="2025-12-03T09:18:11.011" v="634"/>
          <ac:spMkLst>
            <pc:docMk/>
            <pc:sldMk cId="1573565440" sldId="1915"/>
            <ac:spMk id="93" creationId="{3AED0A85-C55B-B54F-50C9-5CE811AE781F}"/>
          </ac:spMkLst>
        </pc:spChg>
        <pc:spChg chg="mod">
          <ac:chgData name="Eugen Urecheanu" userId="0ba625ed-66a2-4bb9-94f3-9e85584ea5f4" providerId="ADAL" clId="{62B9049F-C06C-417C-8391-CDA046059B4A}" dt="2025-12-03T09:18:11.011" v="634"/>
          <ac:spMkLst>
            <pc:docMk/>
            <pc:sldMk cId="1573565440" sldId="1915"/>
            <ac:spMk id="94" creationId="{E2ADD73F-5C44-1174-82DB-2D2BB4B75774}"/>
          </ac:spMkLst>
        </pc:spChg>
        <pc:spChg chg="mod">
          <ac:chgData name="Eugen Urecheanu" userId="0ba625ed-66a2-4bb9-94f3-9e85584ea5f4" providerId="ADAL" clId="{62B9049F-C06C-417C-8391-CDA046059B4A}" dt="2025-12-03T09:18:16.358" v="635"/>
          <ac:spMkLst>
            <pc:docMk/>
            <pc:sldMk cId="1573565440" sldId="1915"/>
            <ac:spMk id="96" creationId="{42BEA3B7-F627-671F-11F3-D80512F829A9}"/>
          </ac:spMkLst>
        </pc:spChg>
        <pc:spChg chg="mod">
          <ac:chgData name="Eugen Urecheanu" userId="0ba625ed-66a2-4bb9-94f3-9e85584ea5f4" providerId="ADAL" clId="{62B9049F-C06C-417C-8391-CDA046059B4A}" dt="2025-12-03T09:18:16.358" v="635"/>
          <ac:spMkLst>
            <pc:docMk/>
            <pc:sldMk cId="1573565440" sldId="1915"/>
            <ac:spMk id="97" creationId="{7C100C37-94B2-B39A-434B-D9F7B39C051D}"/>
          </ac:spMkLst>
        </pc:spChg>
        <pc:spChg chg="mod">
          <ac:chgData name="Eugen Urecheanu" userId="0ba625ed-66a2-4bb9-94f3-9e85584ea5f4" providerId="ADAL" clId="{62B9049F-C06C-417C-8391-CDA046059B4A}" dt="2025-12-03T09:18:16.358" v="635"/>
          <ac:spMkLst>
            <pc:docMk/>
            <pc:sldMk cId="1573565440" sldId="1915"/>
            <ac:spMk id="98" creationId="{E5997F9D-AB92-535C-DCF3-17CDAC54CF17}"/>
          </ac:spMkLst>
        </pc:spChg>
        <pc:spChg chg="mod">
          <ac:chgData name="Eugen Urecheanu" userId="0ba625ed-66a2-4bb9-94f3-9e85584ea5f4" providerId="ADAL" clId="{62B9049F-C06C-417C-8391-CDA046059B4A}" dt="2025-12-03T09:18:16.358" v="635"/>
          <ac:spMkLst>
            <pc:docMk/>
            <pc:sldMk cId="1573565440" sldId="1915"/>
            <ac:spMk id="99" creationId="{0210B639-9E6E-EDA8-8DBA-396FBB6A35D2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100" creationId="{C8BFC0F2-DD3F-41A5-D321-920C7AADC90D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101" creationId="{91622DE9-3F33-6697-1A38-CD688327D644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573565440" sldId="1915"/>
            <ac:spMk id="102" creationId="{A2A9A09F-78ED-D02E-68B6-6C75221181FA}"/>
          </ac:spMkLst>
        </pc:spChg>
        <pc:spChg chg="add mod">
          <ac:chgData name="Eugen Urecheanu" userId="0ba625ed-66a2-4bb9-94f3-9e85584ea5f4" providerId="ADAL" clId="{62B9049F-C06C-417C-8391-CDA046059B4A}" dt="2025-12-03T11:37:56.454" v="3519" actId="20577"/>
          <ac:spMkLst>
            <pc:docMk/>
            <pc:sldMk cId="1573565440" sldId="1915"/>
            <ac:spMk id="121" creationId="{47A1A7BA-D256-2420-7257-F950C2E1F3A7}"/>
          </ac:spMkLst>
        </pc:spChg>
        <pc:spChg chg="add mod">
          <ac:chgData name="Eugen Urecheanu" userId="0ba625ed-66a2-4bb9-94f3-9e85584ea5f4" providerId="ADAL" clId="{62B9049F-C06C-417C-8391-CDA046059B4A}" dt="2025-12-03T09:29:19.596" v="1134" actId="20577"/>
          <ac:spMkLst>
            <pc:docMk/>
            <pc:sldMk cId="1573565440" sldId="1915"/>
            <ac:spMk id="122" creationId="{C479DC9E-1E63-B2E6-32EE-61487693AFCB}"/>
          </ac:spMkLst>
        </pc:spChg>
        <pc:grpChg chg="mod">
          <ac:chgData name="Eugen Urecheanu" userId="0ba625ed-66a2-4bb9-94f3-9e85584ea5f4" providerId="ADAL" clId="{62B9049F-C06C-417C-8391-CDA046059B4A}" dt="2025-12-03T09:13:43.544" v="569" actId="207"/>
          <ac:grpSpMkLst>
            <pc:docMk/>
            <pc:sldMk cId="1573565440" sldId="1915"/>
            <ac:grpSpMk id="4" creationId="{82ED7398-E7D6-4DF2-4C4E-E67BD39EDDBF}"/>
          </ac:grpSpMkLst>
        </pc:grpChg>
        <pc:grpChg chg="mod">
          <ac:chgData name="Eugen Urecheanu" userId="0ba625ed-66a2-4bb9-94f3-9e85584ea5f4" providerId="ADAL" clId="{62B9049F-C06C-417C-8391-CDA046059B4A}" dt="2025-12-03T09:20:17.424" v="686" actId="14100"/>
          <ac:grpSpMkLst>
            <pc:docMk/>
            <pc:sldMk cId="1573565440" sldId="1915"/>
            <ac:grpSpMk id="16" creationId="{CB423182-8E6F-113D-1B1F-61841F6B10B9}"/>
          </ac:grpSpMkLst>
        </pc:grpChg>
        <pc:grpChg chg="del">
          <ac:chgData name="Eugen Urecheanu" userId="0ba625ed-66a2-4bb9-94f3-9e85584ea5f4" providerId="ADAL" clId="{62B9049F-C06C-417C-8391-CDA046059B4A}" dt="2025-12-03T09:18:21.419" v="637" actId="478"/>
          <ac:grpSpMkLst>
            <pc:docMk/>
            <pc:sldMk cId="1573565440" sldId="1915"/>
            <ac:grpSpMk id="40" creationId="{05B5A72A-3535-484B-903E-36A70413398F}"/>
          </ac:grpSpMkLst>
        </pc:grpChg>
        <pc:grpChg chg="add mod">
          <ac:chgData name="Eugen Urecheanu" userId="0ba625ed-66a2-4bb9-94f3-9e85584ea5f4" providerId="ADAL" clId="{62B9049F-C06C-417C-8391-CDA046059B4A}" dt="2025-12-03T09:18:11.011" v="634"/>
          <ac:grpSpMkLst>
            <pc:docMk/>
            <pc:sldMk cId="1573565440" sldId="1915"/>
            <ac:grpSpMk id="89" creationId="{EB354BB8-3203-1254-5700-5D37A5BB281C}"/>
          </ac:grpSpMkLst>
        </pc:grpChg>
        <pc:grpChg chg="add mod">
          <ac:chgData name="Eugen Urecheanu" userId="0ba625ed-66a2-4bb9-94f3-9e85584ea5f4" providerId="ADAL" clId="{62B9049F-C06C-417C-8391-CDA046059B4A}" dt="2025-12-03T09:18:25.623" v="638" actId="1076"/>
          <ac:grpSpMkLst>
            <pc:docMk/>
            <pc:sldMk cId="1573565440" sldId="1915"/>
            <ac:grpSpMk id="95" creationId="{A05FAFF4-1E88-7EBE-8917-5863C9AA5B62}"/>
          </ac:grpSpMkLst>
        </pc:grpChg>
        <pc:cxnChg chg="mod">
          <ac:chgData name="Eugen Urecheanu" userId="0ba625ed-66a2-4bb9-94f3-9e85584ea5f4" providerId="ADAL" clId="{62B9049F-C06C-417C-8391-CDA046059B4A}" dt="2025-12-03T09:22:24.666" v="829" actId="14100"/>
          <ac:cxnSpMkLst>
            <pc:docMk/>
            <pc:sldMk cId="1573565440" sldId="1915"/>
            <ac:cxnSpMk id="19" creationId="{3EA3998D-D529-D50E-BF62-69EB463BF580}"/>
          </ac:cxnSpMkLst>
        </pc:cxnChg>
        <pc:cxnChg chg="mod">
          <ac:chgData name="Eugen Urecheanu" userId="0ba625ed-66a2-4bb9-94f3-9e85584ea5f4" providerId="ADAL" clId="{62B9049F-C06C-417C-8391-CDA046059B4A}" dt="2025-12-03T09:22:20.826" v="828" actId="14100"/>
          <ac:cxnSpMkLst>
            <pc:docMk/>
            <pc:sldMk cId="1573565440" sldId="1915"/>
            <ac:cxnSpMk id="23" creationId="{3DA63536-5FFF-759E-F556-7A5D4D07E912}"/>
          </ac:cxnSpMkLst>
        </pc:cxnChg>
        <pc:cxnChg chg="mod">
          <ac:chgData name="Eugen Urecheanu" userId="0ba625ed-66a2-4bb9-94f3-9e85584ea5f4" providerId="ADAL" clId="{62B9049F-C06C-417C-8391-CDA046059B4A}" dt="2025-12-03T09:22:29.244" v="830" actId="14100"/>
          <ac:cxnSpMkLst>
            <pc:docMk/>
            <pc:sldMk cId="1573565440" sldId="1915"/>
            <ac:cxnSpMk id="28" creationId="{784BB4E6-3C1D-4907-4D13-357024E8FA7D}"/>
          </ac:cxnSpMkLst>
        </pc:cxnChg>
        <pc:cxnChg chg="add mod">
          <ac:chgData name="Eugen Urecheanu" userId="0ba625ed-66a2-4bb9-94f3-9e85584ea5f4" providerId="ADAL" clId="{62B9049F-C06C-417C-8391-CDA046059B4A}" dt="2025-12-03T09:14:19.262" v="576" actId="14100"/>
          <ac:cxnSpMkLst>
            <pc:docMk/>
            <pc:sldMk cId="1573565440" sldId="1915"/>
            <ac:cxnSpMk id="85" creationId="{CF02CB8C-B66B-5299-E1F7-343B8D664BE5}"/>
          </ac:cxnSpMkLst>
        </pc:cxnChg>
        <pc:cxnChg chg="add mod">
          <ac:chgData name="Eugen Urecheanu" userId="0ba625ed-66a2-4bb9-94f3-9e85584ea5f4" providerId="ADAL" clId="{62B9049F-C06C-417C-8391-CDA046059B4A}" dt="2025-12-03T09:19:43.048" v="677" actId="14100"/>
          <ac:cxnSpMkLst>
            <pc:docMk/>
            <pc:sldMk cId="1573565440" sldId="1915"/>
            <ac:cxnSpMk id="109" creationId="{D47E4457-638B-1089-842C-8630C0DFD8AE}"/>
          </ac:cxnSpMkLst>
        </pc:cxnChg>
        <pc:cxnChg chg="add mod">
          <ac:chgData name="Eugen Urecheanu" userId="0ba625ed-66a2-4bb9-94f3-9e85584ea5f4" providerId="ADAL" clId="{62B9049F-C06C-417C-8391-CDA046059B4A}" dt="2025-12-03T09:19:55.026" v="681" actId="14100"/>
          <ac:cxnSpMkLst>
            <pc:docMk/>
            <pc:sldMk cId="1573565440" sldId="1915"/>
            <ac:cxnSpMk id="112" creationId="{2EFC1CBD-E0A6-0E73-05B3-BB256CCE9152}"/>
          </ac:cxnSpMkLst>
        </pc:cxnChg>
        <pc:cxnChg chg="add mod">
          <ac:chgData name="Eugen Urecheanu" userId="0ba625ed-66a2-4bb9-94f3-9e85584ea5f4" providerId="ADAL" clId="{62B9049F-C06C-417C-8391-CDA046059B4A}" dt="2025-12-03T09:20:05.215" v="684" actId="14100"/>
          <ac:cxnSpMkLst>
            <pc:docMk/>
            <pc:sldMk cId="1573565440" sldId="1915"/>
            <ac:cxnSpMk id="115" creationId="{3B554B52-E5D7-3FDC-747A-3F7F2352D801}"/>
          </ac:cxnSpMkLst>
        </pc:cxnChg>
      </pc:sldChg>
      <pc:sldChg chg="del">
        <pc:chgData name="Eugen Urecheanu" userId="0ba625ed-66a2-4bb9-94f3-9e85584ea5f4" providerId="ADAL" clId="{62B9049F-C06C-417C-8391-CDA046059B4A}" dt="2025-12-03T08:35:58.655" v="9" actId="2696"/>
        <pc:sldMkLst>
          <pc:docMk/>
          <pc:sldMk cId="2437769520" sldId="1922"/>
        </pc:sldMkLst>
      </pc:sldChg>
      <pc:sldChg chg="addSp delSp modSp mod modAnim">
        <pc:chgData name="Eugen Urecheanu" userId="0ba625ed-66a2-4bb9-94f3-9e85584ea5f4" providerId="ADAL" clId="{62B9049F-C06C-417C-8391-CDA046059B4A}" dt="2025-12-04T14:01:52.816" v="6255"/>
        <pc:sldMkLst>
          <pc:docMk/>
          <pc:sldMk cId="3989965346" sldId="1924"/>
        </pc:sldMkLst>
        <pc:spChg chg="add del mod">
          <ac:chgData name="Eugen Urecheanu" userId="0ba625ed-66a2-4bb9-94f3-9e85584ea5f4" providerId="ADAL" clId="{62B9049F-C06C-417C-8391-CDA046059B4A}" dt="2025-12-03T09:52:59.134" v="1502" actId="478"/>
          <ac:spMkLst>
            <pc:docMk/>
            <pc:sldMk cId="3989965346" sldId="1924"/>
            <ac:spMk id="4" creationId="{E767B0E2-1702-E2B2-D98B-5093BAE6B177}"/>
          </ac:spMkLst>
        </pc:spChg>
        <pc:spChg chg="del">
          <ac:chgData name="Eugen Urecheanu" userId="0ba625ed-66a2-4bb9-94f3-9e85584ea5f4" providerId="ADAL" clId="{62B9049F-C06C-417C-8391-CDA046059B4A}" dt="2025-12-03T09:53:48.599" v="1507" actId="478"/>
          <ac:spMkLst>
            <pc:docMk/>
            <pc:sldMk cId="3989965346" sldId="1924"/>
            <ac:spMk id="5" creationId="{F8ED9F51-42C6-9D36-03F4-1F2B34376BF2}"/>
          </ac:spMkLst>
        </pc:spChg>
        <pc:spChg chg="del">
          <ac:chgData name="Eugen Urecheanu" userId="0ba625ed-66a2-4bb9-94f3-9e85584ea5f4" providerId="ADAL" clId="{62B9049F-C06C-417C-8391-CDA046059B4A}" dt="2025-12-03T09:52:56.622" v="1501" actId="478"/>
          <ac:spMkLst>
            <pc:docMk/>
            <pc:sldMk cId="3989965346" sldId="1924"/>
            <ac:spMk id="6" creationId="{AAE0BA51-9813-0839-3B1A-F25C3860D3E0}"/>
          </ac:spMkLst>
        </pc:spChg>
        <pc:spChg chg="mod">
          <ac:chgData name="Eugen Urecheanu" userId="0ba625ed-66a2-4bb9-94f3-9e85584ea5f4" providerId="ADAL" clId="{62B9049F-C06C-417C-8391-CDA046059B4A}" dt="2025-12-03T09:54:15.935" v="1511" actId="207"/>
          <ac:spMkLst>
            <pc:docMk/>
            <pc:sldMk cId="3989965346" sldId="1924"/>
            <ac:spMk id="8" creationId="{705AEEA0-A8B1-E1F5-6969-61BF8B3340F7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10" creationId="{E504F14D-BE01-E956-7D1B-3201B19E25E0}"/>
          </ac:spMkLst>
        </pc:spChg>
        <pc:spChg chg="mod">
          <ac:chgData name="Eugen Urecheanu" userId="0ba625ed-66a2-4bb9-94f3-9e85584ea5f4" providerId="ADAL" clId="{62B9049F-C06C-417C-8391-CDA046059B4A}" dt="2025-12-03T11:40:58.238" v="3557" actId="20577"/>
          <ac:spMkLst>
            <pc:docMk/>
            <pc:sldMk cId="3989965346" sldId="1924"/>
            <ac:spMk id="12" creationId="{77B761BD-C1BE-C199-4FED-5A19EF387FA8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15" creationId="{9E86A46A-FE99-FA9F-3B20-1DBE7251B311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20" creationId="{82D30938-9B6F-B7D7-C0DF-870129F539E5}"/>
          </ac:spMkLst>
        </pc:spChg>
        <pc:spChg chg="mod">
          <ac:chgData name="Eugen Urecheanu" userId="0ba625ed-66a2-4bb9-94f3-9e85584ea5f4" providerId="ADAL" clId="{62B9049F-C06C-417C-8391-CDA046059B4A}" dt="2025-12-03T10:06:23.534" v="1566" actId="404"/>
          <ac:spMkLst>
            <pc:docMk/>
            <pc:sldMk cId="3989965346" sldId="1924"/>
            <ac:spMk id="21" creationId="{754F4FBC-6923-AC07-16F3-FDB8FC1113A0}"/>
          </ac:spMkLst>
        </pc:spChg>
        <pc:spChg chg="mod">
          <ac:chgData name="Eugen Urecheanu" userId="0ba625ed-66a2-4bb9-94f3-9e85584ea5f4" providerId="ADAL" clId="{62B9049F-C06C-417C-8391-CDA046059B4A}" dt="2025-12-03T10:06:26.320" v="1567" actId="404"/>
          <ac:spMkLst>
            <pc:docMk/>
            <pc:sldMk cId="3989965346" sldId="1924"/>
            <ac:spMk id="25" creationId="{4BCE4E2D-E785-C288-2527-080CE14797D9}"/>
          </ac:spMkLst>
        </pc:spChg>
        <pc:spChg chg="mod">
          <ac:chgData name="Eugen Urecheanu" userId="0ba625ed-66a2-4bb9-94f3-9e85584ea5f4" providerId="ADAL" clId="{62B9049F-C06C-417C-8391-CDA046059B4A}" dt="2025-12-03T09:53:24.094" v="1503"/>
          <ac:spMkLst>
            <pc:docMk/>
            <pc:sldMk cId="3989965346" sldId="1924"/>
            <ac:spMk id="27" creationId="{83840C90-6F80-EFB6-922B-5BCFA02C5FFA}"/>
          </ac:spMkLst>
        </pc:spChg>
        <pc:spChg chg="mod">
          <ac:chgData name="Eugen Urecheanu" userId="0ba625ed-66a2-4bb9-94f3-9e85584ea5f4" providerId="ADAL" clId="{62B9049F-C06C-417C-8391-CDA046059B4A}" dt="2025-12-03T10:06:28.913" v="1568" actId="404"/>
          <ac:spMkLst>
            <pc:docMk/>
            <pc:sldMk cId="3989965346" sldId="1924"/>
            <ac:spMk id="29" creationId="{EE73A885-5170-B0BB-D1DE-6E7547F43446}"/>
          </ac:spMkLst>
        </pc:spChg>
        <pc:spChg chg="mod">
          <ac:chgData name="Eugen Urecheanu" userId="0ba625ed-66a2-4bb9-94f3-9e85584ea5f4" providerId="ADAL" clId="{62B9049F-C06C-417C-8391-CDA046059B4A}" dt="2025-12-03T09:54:24.685" v="1513" actId="207"/>
          <ac:spMkLst>
            <pc:docMk/>
            <pc:sldMk cId="3989965346" sldId="1924"/>
            <ac:spMk id="32" creationId="{93B797C7-6C73-16FD-008B-28958E1485C7}"/>
          </ac:spMkLst>
        </pc:spChg>
        <pc:spChg chg="mod">
          <ac:chgData name="Eugen Urecheanu" userId="0ba625ed-66a2-4bb9-94f3-9e85584ea5f4" providerId="ADAL" clId="{62B9049F-C06C-417C-8391-CDA046059B4A}" dt="2025-12-03T10:06:32.894" v="1569" actId="404"/>
          <ac:spMkLst>
            <pc:docMk/>
            <pc:sldMk cId="3989965346" sldId="1924"/>
            <ac:spMk id="33" creationId="{4ACC4AF3-293D-93CA-A932-9ACEF15C5B51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35" creationId="{62B21859-3183-FF2D-C68E-A1E3BBD770D4}"/>
          </ac:spMkLst>
        </pc:spChg>
        <pc:spChg chg="mod">
          <ac:chgData name="Eugen Urecheanu" userId="0ba625ed-66a2-4bb9-94f3-9e85584ea5f4" providerId="ADAL" clId="{62B9049F-C06C-417C-8391-CDA046059B4A}" dt="2025-12-03T09:53:24.094" v="1503"/>
          <ac:spMkLst>
            <pc:docMk/>
            <pc:sldMk cId="3989965346" sldId="1924"/>
            <ac:spMk id="38" creationId="{1279B794-4F42-A2C1-42AB-24C6637BFAF7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49" creationId="{AD76BA96-6961-B858-AB70-06528D90D250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51" creationId="{41D2C928-47F1-A3FE-4D56-EC7AD059F849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3989965346" sldId="1924"/>
            <ac:spMk id="52" creationId="{22BDD942-9C8C-940E-F7E9-6B36207B6061}"/>
          </ac:spMkLst>
        </pc:spChg>
      </pc:sldChg>
      <pc:sldChg chg="addSp delSp modSp new mod">
        <pc:chgData name="Eugen Urecheanu" userId="0ba625ed-66a2-4bb9-94f3-9e85584ea5f4" providerId="ADAL" clId="{62B9049F-C06C-417C-8391-CDA046059B4A}" dt="2025-12-03T11:39:25.434" v="3537" actId="207"/>
        <pc:sldMkLst>
          <pc:docMk/>
          <pc:sldMk cId="1932071162" sldId="1925"/>
        </pc:sldMkLst>
        <pc:spChg chg="del">
          <ac:chgData name="Eugen Urecheanu" userId="0ba625ed-66a2-4bb9-94f3-9e85584ea5f4" providerId="ADAL" clId="{62B9049F-C06C-417C-8391-CDA046059B4A}" dt="2025-12-03T08:38:33.405" v="17" actId="478"/>
          <ac:spMkLst>
            <pc:docMk/>
            <pc:sldMk cId="1932071162" sldId="1925"/>
            <ac:spMk id="2" creationId="{09467AA3-61B2-BBEF-03AE-5CC3F9DD578A}"/>
          </ac:spMkLst>
        </pc:spChg>
        <pc:spChg chg="del">
          <ac:chgData name="Eugen Urecheanu" userId="0ba625ed-66a2-4bb9-94f3-9e85584ea5f4" providerId="ADAL" clId="{62B9049F-C06C-417C-8391-CDA046059B4A}" dt="2025-12-03T08:38:33.405" v="17" actId="478"/>
          <ac:spMkLst>
            <pc:docMk/>
            <pc:sldMk cId="1932071162" sldId="1925"/>
            <ac:spMk id="3" creationId="{CE6C45C2-ACDB-C722-E730-28AB4DFDDF97}"/>
          </ac:spMkLst>
        </pc:spChg>
        <pc:spChg chg="del">
          <ac:chgData name="Eugen Urecheanu" userId="0ba625ed-66a2-4bb9-94f3-9e85584ea5f4" providerId="ADAL" clId="{62B9049F-C06C-417C-8391-CDA046059B4A}" dt="2025-12-03T08:38:33.405" v="17" actId="478"/>
          <ac:spMkLst>
            <pc:docMk/>
            <pc:sldMk cId="1932071162" sldId="1925"/>
            <ac:spMk id="4" creationId="{DCF9DB31-5503-E85B-EDF3-9D9B86E42E41}"/>
          </ac:spMkLst>
        </pc:spChg>
        <pc:spChg chg="del">
          <ac:chgData name="Eugen Urecheanu" userId="0ba625ed-66a2-4bb9-94f3-9e85584ea5f4" providerId="ADAL" clId="{62B9049F-C06C-417C-8391-CDA046059B4A}" dt="2025-12-03T08:38:33.405" v="17" actId="478"/>
          <ac:spMkLst>
            <pc:docMk/>
            <pc:sldMk cId="1932071162" sldId="1925"/>
            <ac:spMk id="5" creationId="{FB6D73AC-2FB5-36BD-DD8B-864BFA8DD902}"/>
          </ac:spMkLst>
        </pc:spChg>
        <pc:spChg chg="mod">
          <ac:chgData name="Eugen Urecheanu" userId="0ba625ed-66a2-4bb9-94f3-9e85584ea5f4" providerId="ADAL" clId="{62B9049F-C06C-417C-8391-CDA046059B4A}" dt="2025-12-03T08:40:08.208" v="40" actId="20577"/>
          <ac:spMkLst>
            <pc:docMk/>
            <pc:sldMk cId="1932071162" sldId="1925"/>
            <ac:spMk id="8" creationId="{B5A126A5-E3A1-4F6F-D838-DD456D3A00E2}"/>
          </ac:spMkLst>
        </pc:spChg>
        <pc:spChg chg="mod">
          <ac:chgData name="Eugen Urecheanu" userId="0ba625ed-66a2-4bb9-94f3-9e85584ea5f4" providerId="ADAL" clId="{62B9049F-C06C-417C-8391-CDA046059B4A}" dt="2025-12-03T09:03:11.002" v="537" actId="114"/>
          <ac:spMkLst>
            <pc:docMk/>
            <pc:sldMk cId="1932071162" sldId="1925"/>
            <ac:spMk id="9" creationId="{62492A8A-89F1-BDC7-B7B1-592571CD5897}"/>
          </ac:spMkLst>
        </pc:spChg>
        <pc:spChg chg="mod">
          <ac:chgData name="Eugen Urecheanu" userId="0ba625ed-66a2-4bb9-94f3-9e85584ea5f4" providerId="ADAL" clId="{62B9049F-C06C-417C-8391-CDA046059B4A}" dt="2025-12-03T08:40:21.358" v="68" actId="20577"/>
          <ac:spMkLst>
            <pc:docMk/>
            <pc:sldMk cId="1932071162" sldId="1925"/>
            <ac:spMk id="12" creationId="{07447B18-81F5-3578-CD6C-BD5716E0F3D0}"/>
          </ac:spMkLst>
        </pc:spChg>
        <pc:spChg chg="mod">
          <ac:chgData name="Eugen Urecheanu" userId="0ba625ed-66a2-4bb9-94f3-9e85584ea5f4" providerId="ADAL" clId="{62B9049F-C06C-417C-8391-CDA046059B4A}" dt="2025-12-03T08:49:26.701" v="433" actId="14100"/>
          <ac:spMkLst>
            <pc:docMk/>
            <pc:sldMk cId="1932071162" sldId="1925"/>
            <ac:spMk id="13" creationId="{D8D8B27D-4E1A-B5A8-3A34-029F1E8D9653}"/>
          </ac:spMkLst>
        </pc:spChg>
        <pc:spChg chg="mod">
          <ac:chgData name="Eugen Urecheanu" userId="0ba625ed-66a2-4bb9-94f3-9e85584ea5f4" providerId="ADAL" clId="{62B9049F-C06C-417C-8391-CDA046059B4A}" dt="2025-12-03T08:40:41.298" v="86" actId="20577"/>
          <ac:spMkLst>
            <pc:docMk/>
            <pc:sldMk cId="1932071162" sldId="1925"/>
            <ac:spMk id="16" creationId="{3E6E7A51-3CBC-FD8D-6CFC-C5C3063140CC}"/>
          </ac:spMkLst>
        </pc:spChg>
        <pc:spChg chg="mod">
          <ac:chgData name="Eugen Urecheanu" userId="0ba625ed-66a2-4bb9-94f3-9e85584ea5f4" providerId="ADAL" clId="{62B9049F-C06C-417C-8391-CDA046059B4A}" dt="2025-12-03T08:42:04.882" v="287" actId="20577"/>
          <ac:spMkLst>
            <pc:docMk/>
            <pc:sldMk cId="1932071162" sldId="1925"/>
            <ac:spMk id="17" creationId="{811927BE-25E1-F979-DEFB-C1B5E70E1412}"/>
          </ac:spMkLst>
        </pc:spChg>
        <pc:spChg chg="mod">
          <ac:chgData name="Eugen Urecheanu" userId="0ba625ed-66a2-4bb9-94f3-9e85584ea5f4" providerId="ADAL" clId="{62B9049F-C06C-417C-8391-CDA046059B4A}" dt="2025-12-03T09:02:43.335" v="534" actId="207"/>
          <ac:spMkLst>
            <pc:docMk/>
            <pc:sldMk cId="1932071162" sldId="1925"/>
            <ac:spMk id="18" creationId="{0F2E2220-06EE-E058-70D9-71C173A56641}"/>
          </ac:spMkLst>
        </pc:spChg>
        <pc:spChg chg="mod">
          <ac:chgData name="Eugen Urecheanu" userId="0ba625ed-66a2-4bb9-94f3-9e85584ea5f4" providerId="ADAL" clId="{62B9049F-C06C-417C-8391-CDA046059B4A}" dt="2025-12-03T08:40:52.544" v="101" actId="20577"/>
          <ac:spMkLst>
            <pc:docMk/>
            <pc:sldMk cId="1932071162" sldId="1925"/>
            <ac:spMk id="20" creationId="{89C43C07-F4F4-D034-FF2A-459905ACDE41}"/>
          </ac:spMkLst>
        </pc:spChg>
        <pc:spChg chg="mod">
          <ac:chgData name="Eugen Urecheanu" userId="0ba625ed-66a2-4bb9-94f3-9e85584ea5f4" providerId="ADAL" clId="{62B9049F-C06C-417C-8391-CDA046059B4A}" dt="2025-12-03T08:42:58.765" v="364" actId="14100"/>
          <ac:spMkLst>
            <pc:docMk/>
            <pc:sldMk cId="1932071162" sldId="1925"/>
            <ac:spMk id="21" creationId="{B5056A3D-FA09-96CA-C3FA-2B992ED24935}"/>
          </ac:spMkLst>
        </pc:spChg>
        <pc:spChg chg="mod">
          <ac:chgData name="Eugen Urecheanu" userId="0ba625ed-66a2-4bb9-94f3-9e85584ea5f4" providerId="ADAL" clId="{62B9049F-C06C-417C-8391-CDA046059B4A}" dt="2025-12-03T08:39:43.346" v="22" actId="207"/>
          <ac:spMkLst>
            <pc:docMk/>
            <pc:sldMk cId="1932071162" sldId="1925"/>
            <ac:spMk id="22" creationId="{BFFEAF6B-2FBE-0FC8-82FC-6D30AB22269A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25" creationId="{D70E8523-017C-8869-ECA3-EFF6B381F203}"/>
          </ac:spMkLst>
        </pc:spChg>
        <pc:spChg chg="mod">
          <ac:chgData name="Eugen Urecheanu" userId="0ba625ed-66a2-4bb9-94f3-9e85584ea5f4" providerId="ADAL" clId="{62B9049F-C06C-417C-8391-CDA046059B4A}" dt="2025-12-03T09:02:47.096" v="535" actId="207"/>
          <ac:spMkLst>
            <pc:docMk/>
            <pc:sldMk cId="1932071162" sldId="1925"/>
            <ac:spMk id="26" creationId="{1D1D265F-A8C6-4154-2876-BC8289FD6D28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27" creationId="{A476BC38-D872-4660-AB09-4B525E71E0F0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28" creationId="{C1082D11-B451-8211-5379-15328D026E79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30" creationId="{D50B1B8C-0F20-CB34-0B67-EB9D3D69F8E2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31" creationId="{5CE76EEC-1279-798E-BB1E-96B137B9102A}"/>
          </ac:spMkLst>
        </pc:spChg>
        <pc:spChg chg="add 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32" creationId="{7595C3A3-AAED-925E-3C69-6D49B3CE1321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33" creationId="{20602554-CBC9-B388-F4F8-B6742E8A6AC8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35" creationId="{BE59FBBD-D0FD-3D11-B019-6F1B206CA983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37" creationId="{4F7888F0-2BE4-E743-DB5E-D792EDBB4656}"/>
          </ac:spMkLst>
        </pc:spChg>
        <pc:spChg chg="mod">
          <ac:chgData name="Eugen Urecheanu" userId="0ba625ed-66a2-4bb9-94f3-9e85584ea5f4" providerId="ADAL" clId="{62B9049F-C06C-417C-8391-CDA046059B4A}" dt="2025-12-03T08:57:14.026" v="530" actId="1037"/>
          <ac:spMkLst>
            <pc:docMk/>
            <pc:sldMk cId="1932071162" sldId="1925"/>
            <ac:spMk id="38" creationId="{D00A9722-3789-90B8-B5BF-A7C7DFBBD168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41" creationId="{A30A8422-F13E-50EE-2C30-7F45D40DDC43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50" creationId="{8576E01F-387E-357E-BA16-27499742D5A5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54" creationId="{E7450369-170B-BF56-9318-0F7E8506EC52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56" creationId="{CE5B1F63-BD53-2F35-008A-2B1B206AAE70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64" creationId="{50021CAB-5014-BD59-1E12-C417A3E1D13C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1932071162" sldId="1925"/>
            <ac:spMk id="72" creationId="{BC78525D-B020-15C9-B0B0-09277BF012E4}"/>
          </ac:spMkLst>
        </pc:spChg>
        <pc:spChg chg="del">
          <ac:chgData name="Eugen Urecheanu" userId="0ba625ed-66a2-4bb9-94f3-9e85584ea5f4" providerId="ADAL" clId="{62B9049F-C06C-417C-8391-CDA046059B4A}" dt="2025-12-03T08:48:00.996" v="426" actId="478"/>
          <ac:spMkLst>
            <pc:docMk/>
            <pc:sldMk cId="1932071162" sldId="1925"/>
            <ac:spMk id="74" creationId="{C87D72B3-0AB1-94E5-9E3B-86732A63A872}"/>
          </ac:spMkLst>
        </pc:spChg>
        <pc:spChg chg="mod">
          <ac:chgData name="Eugen Urecheanu" userId="0ba625ed-66a2-4bb9-94f3-9e85584ea5f4" providerId="ADAL" clId="{62B9049F-C06C-417C-8391-CDA046059B4A}" dt="2025-12-03T08:38:35.090" v="18"/>
          <ac:spMkLst>
            <pc:docMk/>
            <pc:sldMk cId="1932071162" sldId="1925"/>
            <ac:spMk id="76" creationId="{753DD0F3-4B68-ADF4-7E45-D0C4897894C2}"/>
          </ac:spMkLst>
        </pc:spChg>
        <pc:spChg chg="mod">
          <ac:chgData name="Eugen Urecheanu" userId="0ba625ed-66a2-4bb9-94f3-9e85584ea5f4" providerId="ADAL" clId="{62B9049F-C06C-417C-8391-CDA046059B4A}" dt="2025-12-03T08:38:35.090" v="18"/>
          <ac:spMkLst>
            <pc:docMk/>
            <pc:sldMk cId="1932071162" sldId="1925"/>
            <ac:spMk id="77" creationId="{1467AD78-083C-E396-B1F6-DE6DD9723B4D}"/>
          </ac:spMkLst>
        </pc:spChg>
        <pc:spChg chg="add mod">
          <ac:chgData name="Eugen Urecheanu" userId="0ba625ed-66a2-4bb9-94f3-9e85584ea5f4" providerId="ADAL" clId="{62B9049F-C06C-417C-8391-CDA046059B4A}" dt="2025-12-03T11:39:25.434" v="3537" actId="207"/>
          <ac:spMkLst>
            <pc:docMk/>
            <pc:sldMk cId="1932071162" sldId="1925"/>
            <ac:spMk id="82" creationId="{BDA023E2-3C98-0143-538E-EBA23F38D846}"/>
          </ac:spMkLst>
        </pc:spChg>
        <pc:grpChg chg="mod">
          <ac:chgData name="Eugen Urecheanu" userId="0ba625ed-66a2-4bb9-94f3-9e85584ea5f4" providerId="ADAL" clId="{62B9049F-C06C-417C-8391-CDA046059B4A}" dt="2025-12-03T09:03:17.114" v="539" actId="14100"/>
          <ac:grpSpMkLst>
            <pc:docMk/>
            <pc:sldMk cId="1932071162" sldId="1925"/>
            <ac:grpSpMk id="7" creationId="{D43B4F43-083D-09B0-EB05-D5BE915AE22D}"/>
          </ac:grpSpMkLst>
        </pc:grpChg>
        <pc:grpChg chg="mod">
          <ac:chgData name="Eugen Urecheanu" userId="0ba625ed-66a2-4bb9-94f3-9e85584ea5f4" providerId="ADAL" clId="{62B9049F-C06C-417C-8391-CDA046059B4A}" dt="2025-12-03T08:40:24.678" v="69" actId="14100"/>
          <ac:grpSpMkLst>
            <pc:docMk/>
            <pc:sldMk cId="1932071162" sldId="1925"/>
            <ac:grpSpMk id="11" creationId="{C3746D66-F615-4702-3F30-2491AAECF8A1}"/>
          </ac:grpSpMkLst>
        </pc:grpChg>
        <pc:grpChg chg="mod">
          <ac:chgData name="Eugen Urecheanu" userId="0ba625ed-66a2-4bb9-94f3-9e85584ea5f4" providerId="ADAL" clId="{62B9049F-C06C-417C-8391-CDA046059B4A}" dt="2025-12-03T08:42:53.595" v="362" actId="14100"/>
          <ac:grpSpMkLst>
            <pc:docMk/>
            <pc:sldMk cId="1932071162" sldId="1925"/>
            <ac:grpSpMk id="15" creationId="{C1150811-62C2-AC23-3BD3-D63DE71FE8AA}"/>
          </ac:grpSpMkLst>
        </pc:grpChg>
        <pc:grpChg chg="mod">
          <ac:chgData name="Eugen Urecheanu" userId="0ba625ed-66a2-4bb9-94f3-9e85584ea5f4" providerId="ADAL" clId="{62B9049F-C06C-417C-8391-CDA046059B4A}" dt="2025-12-03T08:42:56.706" v="363" actId="14100"/>
          <ac:grpSpMkLst>
            <pc:docMk/>
            <pc:sldMk cId="1932071162" sldId="1925"/>
            <ac:grpSpMk id="19" creationId="{F040F505-5F1B-1B1F-0E17-8DF7CA763C50}"/>
          </ac:grpSpMkLst>
        </pc:grpChg>
        <pc:grpChg chg="mod">
          <ac:chgData name="Eugen Urecheanu" userId="0ba625ed-66a2-4bb9-94f3-9e85584ea5f4" providerId="ADAL" clId="{62B9049F-C06C-417C-8391-CDA046059B4A}" dt="2025-12-03T08:57:03.999" v="496" actId="1076"/>
          <ac:grpSpMkLst>
            <pc:docMk/>
            <pc:sldMk cId="1932071162" sldId="1925"/>
            <ac:grpSpMk id="29" creationId="{8456B031-AC73-08E4-7025-D36C57D79667}"/>
          </ac:grpSpMkLst>
        </pc:grpChg>
        <pc:grpChg chg="del">
          <ac:chgData name="Eugen Urecheanu" userId="0ba625ed-66a2-4bb9-94f3-9e85584ea5f4" providerId="ADAL" clId="{62B9049F-C06C-417C-8391-CDA046059B4A}" dt="2025-12-03T08:48:02.978" v="427" actId="478"/>
          <ac:grpSpMkLst>
            <pc:docMk/>
            <pc:sldMk cId="1932071162" sldId="1925"/>
            <ac:grpSpMk id="75" creationId="{C0F14E6D-0312-17B4-822D-C4B84BE0F298}"/>
          </ac:grpSpMkLst>
        </pc:grpChg>
        <pc:picChg chg="add del mod">
          <ac:chgData name="Eugen Urecheanu" userId="0ba625ed-66a2-4bb9-94f3-9e85584ea5f4" providerId="ADAL" clId="{62B9049F-C06C-417C-8391-CDA046059B4A}" dt="2025-12-03T08:52:52.433" v="435" actId="478"/>
          <ac:picMkLst>
            <pc:docMk/>
            <pc:sldMk cId="1932071162" sldId="1925"/>
            <ac:picMk id="84" creationId="{9F982928-65A4-061E-F095-D292FE95C92F}"/>
          </ac:picMkLst>
        </pc:picChg>
        <pc:picChg chg="add mod">
          <ac:chgData name="Eugen Urecheanu" userId="0ba625ed-66a2-4bb9-94f3-9e85584ea5f4" providerId="ADAL" clId="{62B9049F-C06C-417C-8391-CDA046059B4A}" dt="2025-12-03T08:52:56.990" v="437" actId="1076"/>
          <ac:picMkLst>
            <pc:docMk/>
            <pc:sldMk cId="1932071162" sldId="1925"/>
            <ac:picMk id="85" creationId="{B12F34E4-E64B-03F5-D9E7-FB586A9C185A}"/>
          </ac:picMkLst>
        </pc:picChg>
      </pc:sldChg>
      <pc:sldChg chg="addSp delSp modSp new mod">
        <pc:chgData name="Eugen Urecheanu" userId="0ba625ed-66a2-4bb9-94f3-9e85584ea5f4" providerId="ADAL" clId="{62B9049F-C06C-417C-8391-CDA046059B4A}" dt="2025-12-03T11:39:36.468" v="3540" actId="207"/>
        <pc:sldMkLst>
          <pc:docMk/>
          <pc:sldMk cId="419284409" sldId="1926"/>
        </pc:sldMkLst>
        <pc:spChg chg="del">
          <ac:chgData name="Eugen Urecheanu" userId="0ba625ed-66a2-4bb9-94f3-9e85584ea5f4" providerId="ADAL" clId="{62B9049F-C06C-417C-8391-CDA046059B4A}" dt="2025-12-03T09:30:54.722" v="1138" actId="478"/>
          <ac:spMkLst>
            <pc:docMk/>
            <pc:sldMk cId="419284409" sldId="1926"/>
            <ac:spMk id="3" creationId="{466BB261-2DC8-F883-555D-987D9FCBFFAA}"/>
          </ac:spMkLst>
        </pc:spChg>
        <pc:spChg chg="del">
          <ac:chgData name="Eugen Urecheanu" userId="0ba625ed-66a2-4bb9-94f3-9e85584ea5f4" providerId="ADAL" clId="{62B9049F-C06C-417C-8391-CDA046059B4A}" dt="2025-12-03T09:30:51.942" v="1137" actId="478"/>
          <ac:spMkLst>
            <pc:docMk/>
            <pc:sldMk cId="419284409" sldId="1926"/>
            <ac:spMk id="4" creationId="{941A2BE1-A60A-EA6F-D922-1763BAD69745}"/>
          </ac:spMkLst>
        </pc:spChg>
        <pc:spChg chg="del">
          <ac:chgData name="Eugen Urecheanu" userId="0ba625ed-66a2-4bb9-94f3-9e85584ea5f4" providerId="ADAL" clId="{62B9049F-C06C-417C-8391-CDA046059B4A}" dt="2025-12-03T09:30:56.459" v="1139" actId="478"/>
          <ac:spMkLst>
            <pc:docMk/>
            <pc:sldMk cId="419284409" sldId="1926"/>
            <ac:spMk id="5" creationId="{40C5D559-64C3-7141-A58D-F05EF84D0E25}"/>
          </ac:spMkLst>
        </pc:spChg>
        <pc:spChg chg="mod">
          <ac:chgData name="Eugen Urecheanu" userId="0ba625ed-66a2-4bb9-94f3-9e85584ea5f4" providerId="ADAL" clId="{62B9049F-C06C-417C-8391-CDA046059B4A}" dt="2025-12-03T11:39:36.468" v="3540" actId="207"/>
          <ac:spMkLst>
            <pc:docMk/>
            <pc:sldMk cId="419284409" sldId="1926"/>
            <ac:spMk id="7" creationId="{6F17B6A3-995C-1342-EEB2-C609C550B2BE}"/>
          </ac:spMkLst>
        </pc:spChg>
        <pc:spChg chg="mod">
          <ac:chgData name="Eugen Urecheanu" userId="0ba625ed-66a2-4bb9-94f3-9e85584ea5f4" providerId="ADAL" clId="{62B9049F-C06C-417C-8391-CDA046059B4A}" dt="2025-12-03T09:32:09.961" v="1220" actId="20577"/>
          <ac:spMkLst>
            <pc:docMk/>
            <pc:sldMk cId="419284409" sldId="1926"/>
            <ac:spMk id="19" creationId="{F81BE41B-13F3-A074-AD93-77F9FDD23837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22" creationId="{7165E4CC-DF7C-C18A-CEC6-EBC6C5348BEC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23" creationId="{2DEB1D77-EB11-4353-D42C-8A2492969F18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40" creationId="{A8C3ED00-B1E5-2D90-D63A-32D64FE25BB7}"/>
          </ac:spMkLst>
        </pc:spChg>
        <pc:spChg chg="mod">
          <ac:chgData name="Eugen Urecheanu" userId="0ba625ed-66a2-4bb9-94f3-9e85584ea5f4" providerId="ADAL" clId="{62B9049F-C06C-417C-8391-CDA046059B4A}" dt="2025-12-03T09:32:27.744" v="1233" actId="20577"/>
          <ac:spMkLst>
            <pc:docMk/>
            <pc:sldMk cId="419284409" sldId="1926"/>
            <ac:spMk id="44" creationId="{01DD23EE-D8B2-95A1-29E8-6FFCB04E0164}"/>
          </ac:spMkLst>
        </pc:spChg>
        <pc:spChg chg="mod">
          <ac:chgData name="Eugen Urecheanu" userId="0ba625ed-66a2-4bb9-94f3-9e85584ea5f4" providerId="ADAL" clId="{62B9049F-C06C-417C-8391-CDA046059B4A}" dt="2025-12-03T09:32:40.880" v="1287" actId="20577"/>
          <ac:spMkLst>
            <pc:docMk/>
            <pc:sldMk cId="419284409" sldId="1926"/>
            <ac:spMk id="45" creationId="{C61D32EE-A07F-D587-BDE6-CF4F89DDC93D}"/>
          </ac:spMkLst>
        </pc:spChg>
        <pc:spChg chg="mod">
          <ac:chgData name="Eugen Urecheanu" userId="0ba625ed-66a2-4bb9-94f3-9e85584ea5f4" providerId="ADAL" clId="{62B9049F-C06C-417C-8391-CDA046059B4A}" dt="2025-12-03T09:32:58.357" v="1300" actId="20577"/>
          <ac:spMkLst>
            <pc:docMk/>
            <pc:sldMk cId="419284409" sldId="1926"/>
            <ac:spMk id="48" creationId="{FCC55CCE-6EF9-58ED-DE56-5BD3DAF34485}"/>
          </ac:spMkLst>
        </pc:spChg>
        <pc:spChg chg="mod">
          <ac:chgData name="Eugen Urecheanu" userId="0ba625ed-66a2-4bb9-94f3-9e85584ea5f4" providerId="ADAL" clId="{62B9049F-C06C-417C-8391-CDA046059B4A}" dt="2025-12-03T09:33:05.697" v="1332" actId="20577"/>
          <ac:spMkLst>
            <pc:docMk/>
            <pc:sldMk cId="419284409" sldId="1926"/>
            <ac:spMk id="49" creationId="{CE3C6EC2-E41C-28F6-B943-E381C78D4276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62" creationId="{E18AF8B5-A053-3E7A-CA01-6F3CE247FB90}"/>
          </ac:spMkLst>
        </pc:spChg>
        <pc:spChg chg="mod">
          <ac:chgData name="Eugen Urecheanu" userId="0ba625ed-66a2-4bb9-94f3-9e85584ea5f4" providerId="ADAL" clId="{62B9049F-C06C-417C-8391-CDA046059B4A}" dt="2025-12-03T09:36:43.819" v="1349" actId="20577"/>
          <ac:spMkLst>
            <pc:docMk/>
            <pc:sldMk cId="419284409" sldId="1926"/>
            <ac:spMk id="71" creationId="{EC8CB7FC-CD41-5497-5ACA-8C823300FE65}"/>
          </ac:spMkLst>
        </pc:spChg>
        <pc:spChg chg="mod">
          <ac:chgData name="Eugen Urecheanu" userId="0ba625ed-66a2-4bb9-94f3-9e85584ea5f4" providerId="ADAL" clId="{62B9049F-C06C-417C-8391-CDA046059B4A}" dt="2025-12-03T09:36:59.585" v="1401" actId="20577"/>
          <ac:spMkLst>
            <pc:docMk/>
            <pc:sldMk cId="419284409" sldId="1926"/>
            <ac:spMk id="72" creationId="{E22A2086-129D-734F-0078-8663E97CC1B1}"/>
          </ac:spMkLst>
        </pc:spChg>
        <pc:spChg chg="mod">
          <ac:chgData name="Eugen Urecheanu" userId="0ba625ed-66a2-4bb9-94f3-9e85584ea5f4" providerId="ADAL" clId="{62B9049F-C06C-417C-8391-CDA046059B4A}" dt="2025-12-03T09:37:59.340" v="1485" actId="207"/>
          <ac:spMkLst>
            <pc:docMk/>
            <pc:sldMk cId="419284409" sldId="1926"/>
            <ac:spMk id="73" creationId="{CBF198BA-1E18-2C7B-42A3-C28E331F4086}"/>
          </ac:spMkLst>
        </pc:spChg>
        <pc:spChg chg="mod">
          <ac:chgData name="Eugen Urecheanu" userId="0ba625ed-66a2-4bb9-94f3-9e85584ea5f4" providerId="ADAL" clId="{62B9049F-C06C-417C-8391-CDA046059B4A}" dt="2025-12-03T09:37:29.664" v="1480" actId="20577"/>
          <ac:spMkLst>
            <pc:docMk/>
            <pc:sldMk cId="419284409" sldId="1926"/>
            <ac:spMk id="76" creationId="{27E82B53-4348-5A2C-6F11-E68B469D2226}"/>
          </ac:spMkLst>
        </pc:spChg>
        <pc:spChg chg="add 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77" creationId="{A456F47F-B822-6169-CCAE-5947C721EC36}"/>
          </ac:spMkLst>
        </pc:spChg>
        <pc:spChg chg="mod">
          <ac:chgData name="Eugen Urecheanu" userId="0ba625ed-66a2-4bb9-94f3-9e85584ea5f4" providerId="ADAL" clId="{62B9049F-C06C-417C-8391-CDA046059B4A}" dt="2025-12-03T09:37:04.950" v="1409" actId="20577"/>
          <ac:spMkLst>
            <pc:docMk/>
            <pc:sldMk cId="419284409" sldId="1926"/>
            <ac:spMk id="79" creationId="{8730CC08-EC0F-9A46-79B6-BF5F1EC3121E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80" creationId="{C1B9C018-7EE0-98D3-B9FA-E8428009761F}"/>
          </ac:spMkLst>
        </pc:spChg>
        <pc:spChg chg="mod">
          <ac:chgData name="Eugen Urecheanu" userId="0ba625ed-66a2-4bb9-94f3-9e85584ea5f4" providerId="ADAL" clId="{62B9049F-C06C-417C-8391-CDA046059B4A}" dt="2025-12-03T09:37:51.479" v="1484" actId="207"/>
          <ac:spMkLst>
            <pc:docMk/>
            <pc:sldMk cId="419284409" sldId="1926"/>
            <ac:spMk id="81" creationId="{8275D164-3818-F21F-8378-5311B4B6B3F2}"/>
          </ac:spMkLst>
        </pc:spChg>
        <pc:spChg chg="mod">
          <ac:chgData name="Eugen Urecheanu" userId="0ba625ed-66a2-4bb9-94f3-9e85584ea5f4" providerId="ADAL" clId="{62B9049F-C06C-417C-8391-CDA046059B4A}" dt="2025-12-03T09:38:07.091" v="1487" actId="14100"/>
          <ac:spMkLst>
            <pc:docMk/>
            <pc:sldMk cId="419284409" sldId="1926"/>
            <ac:spMk id="84" creationId="{7C03B9DF-E3E2-BB89-1E98-6CA9148741E4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88" creationId="{9F049E7F-52A8-7DC4-E20D-49B3ACD8AD6E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97" creationId="{EFBEAE31-3FD1-27DC-0457-F98D1B56CFC2}"/>
          </ac:spMkLst>
        </pc:spChg>
        <pc:spChg chg="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103" creationId="{EB938644-24D3-CFC2-C5E1-249CCF8F337C}"/>
          </ac:spMkLst>
        </pc:spChg>
        <pc:spChg chg="add mod">
          <ac:chgData name="Eugen Urecheanu" userId="0ba625ed-66a2-4bb9-94f3-9e85584ea5f4" providerId="ADAL" clId="{62B9049F-C06C-417C-8391-CDA046059B4A}" dt="2025-12-03T09:54:02.483" v="1509" actId="790"/>
          <ac:spMkLst>
            <pc:docMk/>
            <pc:sldMk cId="419284409" sldId="1926"/>
            <ac:spMk id="106" creationId="{A3BF8301-E896-0724-C512-A9BAAEE874D0}"/>
          </ac:spMkLst>
        </pc:spChg>
        <pc:spChg chg="mod">
          <ac:chgData name="Eugen Urecheanu" userId="0ba625ed-66a2-4bb9-94f3-9e85584ea5f4" providerId="ADAL" clId="{62B9049F-C06C-417C-8391-CDA046059B4A}" dt="2025-12-03T09:37:48.317" v="1483" actId="207"/>
          <ac:spMkLst>
            <pc:docMk/>
            <pc:sldMk cId="419284409" sldId="1926"/>
            <ac:spMk id="107" creationId="{6644AAF9-C8AA-F689-7BA5-4D071F91E01B}"/>
          </ac:spMkLst>
        </pc:spChg>
        <pc:grpChg chg="mod">
          <ac:chgData name="Eugen Urecheanu" userId="0ba625ed-66a2-4bb9-94f3-9e85584ea5f4" providerId="ADAL" clId="{62B9049F-C06C-417C-8391-CDA046059B4A}" dt="2025-12-03T09:32:47.509" v="1288" actId="14100"/>
          <ac:grpSpMkLst>
            <pc:docMk/>
            <pc:sldMk cId="419284409" sldId="1926"/>
            <ac:grpSpMk id="43" creationId="{FE574F56-7DE5-1921-1F64-A3A418B81BEB}"/>
          </ac:grpSpMkLst>
        </pc:grpChg>
        <pc:grpChg chg="mod">
          <ac:chgData name="Eugen Urecheanu" userId="0ba625ed-66a2-4bb9-94f3-9e85584ea5f4" providerId="ADAL" clId="{62B9049F-C06C-417C-8391-CDA046059B4A}" dt="2025-12-03T09:32:54.289" v="1289" actId="1076"/>
          <ac:grpSpMkLst>
            <pc:docMk/>
            <pc:sldMk cId="419284409" sldId="1926"/>
            <ac:grpSpMk id="47" creationId="{2E36C9FD-56FC-B29E-F2C6-66E3888D3461}"/>
          </ac:grpSpMkLst>
        </pc:grpChg>
      </pc:sldChg>
      <pc:sldChg chg="del">
        <pc:chgData name="Eugen Urecheanu" userId="0ba625ed-66a2-4bb9-94f3-9e85584ea5f4" providerId="ADAL" clId="{62B9049F-C06C-417C-8391-CDA046059B4A}" dt="2025-12-03T08:35:56.731" v="8" actId="2696"/>
        <pc:sldMkLst>
          <pc:docMk/>
          <pc:sldMk cId="2470171185" sldId="1927"/>
        </pc:sldMkLst>
      </pc:sldChg>
      <pc:sldChg chg="addSp delSp modSp new mod ord">
        <pc:chgData name="Eugen Urecheanu" userId="0ba625ed-66a2-4bb9-94f3-9e85584ea5f4" providerId="ADAL" clId="{62B9049F-C06C-417C-8391-CDA046059B4A}" dt="2025-12-04T13:52:35.069" v="6234" actId="20577"/>
        <pc:sldMkLst>
          <pc:docMk/>
          <pc:sldMk cId="2859707933" sldId="1927"/>
        </pc:sldMkLst>
        <pc:spChg chg="del">
          <ac:chgData name="Eugen Urecheanu" userId="0ba625ed-66a2-4bb9-94f3-9e85584ea5f4" providerId="ADAL" clId="{62B9049F-C06C-417C-8391-CDA046059B4A}" dt="2025-12-03T09:58:05.568" v="1516" actId="478"/>
          <ac:spMkLst>
            <pc:docMk/>
            <pc:sldMk cId="2859707933" sldId="1927"/>
            <ac:spMk id="3" creationId="{BEE102B4-B290-6A5E-098C-50747C2917DC}"/>
          </ac:spMkLst>
        </pc:spChg>
        <pc:spChg chg="del">
          <ac:chgData name="Eugen Urecheanu" userId="0ba625ed-66a2-4bb9-94f3-9e85584ea5f4" providerId="ADAL" clId="{62B9049F-C06C-417C-8391-CDA046059B4A}" dt="2025-12-03T09:58:04.365" v="1515" actId="478"/>
          <ac:spMkLst>
            <pc:docMk/>
            <pc:sldMk cId="2859707933" sldId="1927"/>
            <ac:spMk id="4" creationId="{29DB2DC0-155F-2883-6CC0-063B51F34A4B}"/>
          </ac:spMkLst>
        </pc:spChg>
        <pc:spChg chg="del">
          <ac:chgData name="Eugen Urecheanu" userId="0ba625ed-66a2-4bb9-94f3-9e85584ea5f4" providerId="ADAL" clId="{62B9049F-C06C-417C-8391-CDA046059B4A}" dt="2025-12-03T09:58:06.756" v="1517" actId="478"/>
          <ac:spMkLst>
            <pc:docMk/>
            <pc:sldMk cId="2859707933" sldId="1927"/>
            <ac:spMk id="5" creationId="{36FC997A-6D5D-C9C1-DC97-CBA33843D0C4}"/>
          </ac:spMkLst>
        </pc:spChg>
        <pc:spChg chg="mod">
          <ac:chgData name="Eugen Urecheanu" userId="0ba625ed-66a2-4bb9-94f3-9e85584ea5f4" providerId="ADAL" clId="{62B9049F-C06C-417C-8391-CDA046059B4A}" dt="2025-12-03T11:39:29.162" v="3538" actId="207"/>
          <ac:spMkLst>
            <pc:docMk/>
            <pc:sldMk cId="2859707933" sldId="1927"/>
            <ac:spMk id="6" creationId="{9308BD5D-FE90-B8B6-DFBD-B20C8875DE91}"/>
          </ac:spMkLst>
        </pc:spChg>
        <pc:spChg chg="mod">
          <ac:chgData name="Eugen Urecheanu" userId="0ba625ed-66a2-4bb9-94f3-9e85584ea5f4" providerId="ADAL" clId="{62B9049F-C06C-417C-8391-CDA046059B4A}" dt="2025-12-03T10:02:07.223" v="1561" actId="20577"/>
          <ac:spMkLst>
            <pc:docMk/>
            <pc:sldMk cId="2859707933" sldId="1927"/>
            <ac:spMk id="9" creationId="{D5A655B0-0488-D3F5-EEBA-9D991F13512B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12" creationId="{F0B42B06-9D85-4E13-77DE-4392F22E1B0D}"/>
          </ac:spMkLst>
        </pc:spChg>
        <pc:spChg chg="mod">
          <ac:chgData name="Eugen Urecheanu" userId="0ba625ed-66a2-4bb9-94f3-9e85584ea5f4" providerId="ADAL" clId="{62B9049F-C06C-417C-8391-CDA046059B4A}" dt="2025-12-04T13:52:35.069" v="6234" actId="20577"/>
          <ac:spMkLst>
            <pc:docMk/>
            <pc:sldMk cId="2859707933" sldId="1927"/>
            <ac:spMk id="13" creationId="{D17B2557-5450-F0E0-5B9A-F7C988D37398}"/>
          </ac:spMkLst>
        </pc:spChg>
        <pc:spChg chg="mod">
          <ac:chgData name="Eugen Urecheanu" userId="0ba625ed-66a2-4bb9-94f3-9e85584ea5f4" providerId="ADAL" clId="{62B9049F-C06C-417C-8391-CDA046059B4A}" dt="2025-12-03T10:01:45.204" v="1545" actId="207"/>
          <ac:spMkLst>
            <pc:docMk/>
            <pc:sldMk cId="2859707933" sldId="1927"/>
            <ac:spMk id="14" creationId="{C63AD8F1-ACEC-BE76-8ED6-6AEE55E4A7D7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20" creationId="{DD9974C8-793F-33A5-C88A-E6B45CA97A98}"/>
          </ac:spMkLst>
        </pc:spChg>
        <pc:spChg chg="mod">
          <ac:chgData name="Eugen Urecheanu" userId="0ba625ed-66a2-4bb9-94f3-9e85584ea5f4" providerId="ADAL" clId="{62B9049F-C06C-417C-8391-CDA046059B4A}" dt="2025-12-03T10:01:19.492" v="1537" actId="1076"/>
          <ac:spMkLst>
            <pc:docMk/>
            <pc:sldMk cId="2859707933" sldId="1927"/>
            <ac:spMk id="21" creationId="{3B04878F-D58C-0250-FF72-571B8C24ECDA}"/>
          </ac:spMkLst>
        </pc:spChg>
        <pc:spChg chg="mod">
          <ac:chgData name="Eugen Urecheanu" userId="0ba625ed-66a2-4bb9-94f3-9e85584ea5f4" providerId="ADAL" clId="{62B9049F-C06C-417C-8391-CDA046059B4A}" dt="2025-12-03T10:01:28.338" v="1543" actId="1035"/>
          <ac:spMkLst>
            <pc:docMk/>
            <pc:sldMk cId="2859707933" sldId="1927"/>
            <ac:spMk id="22" creationId="{626477F2-796F-2233-ED2B-D9B7192FF15C}"/>
          </ac:spMkLst>
        </pc:spChg>
        <pc:spChg chg="mod">
          <ac:chgData name="Eugen Urecheanu" userId="0ba625ed-66a2-4bb9-94f3-9e85584ea5f4" providerId="ADAL" clId="{62B9049F-C06C-417C-8391-CDA046059B4A}" dt="2025-12-03T10:01:43.024" v="1544" actId="207"/>
          <ac:spMkLst>
            <pc:docMk/>
            <pc:sldMk cId="2859707933" sldId="1927"/>
            <ac:spMk id="24" creationId="{B5470A64-B6BC-5C7D-9514-7B13A19B4DAA}"/>
          </ac:spMkLst>
        </pc:spChg>
        <pc:spChg chg="mod">
          <ac:chgData name="Eugen Urecheanu" userId="0ba625ed-66a2-4bb9-94f3-9e85584ea5f4" providerId="ADAL" clId="{62B9049F-C06C-417C-8391-CDA046059B4A}" dt="2025-12-03T09:58:58.027" v="1527" actId="1076"/>
          <ac:spMkLst>
            <pc:docMk/>
            <pc:sldMk cId="2859707933" sldId="1927"/>
            <ac:spMk id="25" creationId="{9DF1BF46-AC3E-23F9-4BBA-413CA95B283A}"/>
          </ac:spMkLst>
        </pc:spChg>
        <pc:spChg chg="mod">
          <ac:chgData name="Eugen Urecheanu" userId="0ba625ed-66a2-4bb9-94f3-9e85584ea5f4" providerId="ADAL" clId="{62B9049F-C06C-417C-8391-CDA046059B4A}" dt="2025-12-03T10:01:10.971" v="1535" actId="1076"/>
          <ac:spMkLst>
            <pc:docMk/>
            <pc:sldMk cId="2859707933" sldId="1927"/>
            <ac:spMk id="26" creationId="{5901E697-E5C4-1635-622D-08BD127B0935}"/>
          </ac:spMkLst>
        </pc:spChg>
        <pc:spChg chg="mod">
          <ac:chgData name="Eugen Urecheanu" userId="0ba625ed-66a2-4bb9-94f3-9e85584ea5f4" providerId="ADAL" clId="{62B9049F-C06C-417C-8391-CDA046059B4A}" dt="2025-12-03T10:01:15.365" v="1536" actId="1076"/>
          <ac:spMkLst>
            <pc:docMk/>
            <pc:sldMk cId="2859707933" sldId="1927"/>
            <ac:spMk id="27" creationId="{AED64DA5-2386-5195-7BCE-C51B5A638766}"/>
          </ac:spMkLst>
        </pc:spChg>
        <pc:spChg chg="mod">
          <ac:chgData name="Eugen Urecheanu" userId="0ba625ed-66a2-4bb9-94f3-9e85584ea5f4" providerId="ADAL" clId="{62B9049F-C06C-417C-8391-CDA046059B4A}" dt="2025-12-03T10:01:02.826" v="1533" actId="1076"/>
          <ac:spMkLst>
            <pc:docMk/>
            <pc:sldMk cId="2859707933" sldId="1927"/>
            <ac:spMk id="30" creationId="{970A8CA1-245C-D531-0FF0-1044E34B328B}"/>
          </ac:spMkLst>
        </pc:spChg>
        <pc:spChg chg="mod">
          <ac:chgData name="Eugen Urecheanu" userId="0ba625ed-66a2-4bb9-94f3-9e85584ea5f4" providerId="ADAL" clId="{62B9049F-C06C-417C-8391-CDA046059B4A}" dt="2025-12-03T10:01:06.655" v="1534" actId="1076"/>
          <ac:spMkLst>
            <pc:docMk/>
            <pc:sldMk cId="2859707933" sldId="1927"/>
            <ac:spMk id="31" creationId="{DEFDAB26-AF2B-E3E3-71F2-3FA33ED31E97}"/>
          </ac:spMkLst>
        </pc:spChg>
        <pc:spChg chg="mod">
          <ac:chgData name="Eugen Urecheanu" userId="0ba625ed-66a2-4bb9-94f3-9e85584ea5f4" providerId="ADAL" clId="{62B9049F-C06C-417C-8391-CDA046059B4A}" dt="2025-12-03T09:59:02.354" v="1528" actId="1076"/>
          <ac:spMkLst>
            <pc:docMk/>
            <pc:sldMk cId="2859707933" sldId="1927"/>
            <ac:spMk id="32" creationId="{0D1BF7D2-6F84-7B5D-E637-37B2A90D3640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35" creationId="{5F5223B7-0C88-EA95-5DFE-C80426797E8F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37" creationId="{971A4872-E5F4-D6E8-96F0-608E002B04F7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63" creationId="{32E309BB-430F-D100-0CFC-47884C51DD57}"/>
          </ac:spMkLst>
        </pc:spChg>
        <pc:spChg chg="mod">
          <ac:chgData name="Eugen Urecheanu" userId="0ba625ed-66a2-4bb9-94f3-9e85584ea5f4" providerId="ADAL" clId="{62B9049F-C06C-417C-8391-CDA046059B4A}" dt="2025-12-03T09:58:08.284" v="1518"/>
          <ac:spMkLst>
            <pc:docMk/>
            <pc:sldMk cId="2859707933" sldId="1927"/>
            <ac:spMk id="72" creationId="{04A78AE1-5DC2-10E8-AB6E-8583FDD693B8}"/>
          </ac:spMkLst>
        </pc:spChg>
        <pc:grpChg chg="mod">
          <ac:chgData name="Eugen Urecheanu" userId="0ba625ed-66a2-4bb9-94f3-9e85584ea5f4" providerId="ADAL" clId="{62B9049F-C06C-417C-8391-CDA046059B4A}" dt="2025-12-03T10:01:54.609" v="1547" actId="14100"/>
          <ac:grpSpMkLst>
            <pc:docMk/>
            <pc:sldMk cId="2859707933" sldId="1927"/>
            <ac:grpSpMk id="11" creationId="{F6FF9204-D91F-257B-3955-EA8F7D92D456}"/>
          </ac:grpSpMkLst>
        </pc:grpChg>
        <pc:grpChg chg="mod">
          <ac:chgData name="Eugen Urecheanu" userId="0ba625ed-66a2-4bb9-94f3-9e85584ea5f4" providerId="ADAL" clId="{62B9049F-C06C-417C-8391-CDA046059B4A}" dt="2025-12-03T10:01:51.693" v="1546" actId="14100"/>
          <ac:grpSpMkLst>
            <pc:docMk/>
            <pc:sldMk cId="2859707933" sldId="1927"/>
            <ac:grpSpMk id="15" creationId="{013D77BD-3695-4F06-92A4-455EE29AD906}"/>
          </ac:grpSpMkLst>
        </pc:grpChg>
      </pc:sldChg>
      <pc:sldChg chg="del">
        <pc:chgData name="Eugen Urecheanu" userId="0ba625ed-66a2-4bb9-94f3-9e85584ea5f4" providerId="ADAL" clId="{62B9049F-C06C-417C-8391-CDA046059B4A}" dt="2025-12-03T08:36:00.947" v="10" actId="2696"/>
        <pc:sldMkLst>
          <pc:docMk/>
          <pc:sldMk cId="3097714827" sldId="1928"/>
        </pc:sldMkLst>
      </pc:sldChg>
      <pc:sldChg chg="addSp delSp modSp add mod modAnim">
        <pc:chgData name="Eugen Urecheanu" userId="0ba625ed-66a2-4bb9-94f3-9e85584ea5f4" providerId="ADAL" clId="{62B9049F-C06C-417C-8391-CDA046059B4A}" dt="2025-12-04T13:59:43.677" v="6248"/>
        <pc:sldMkLst>
          <pc:docMk/>
          <pc:sldMk cId="3385648819" sldId="1928"/>
        </pc:sldMkLst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2" creationId="{0D932C73-6BA2-E09B-27D2-772080AA6A72}"/>
          </ac:spMkLst>
        </pc:spChg>
        <pc:spChg chg="mod">
          <ac:chgData name="Eugen Urecheanu" userId="0ba625ed-66a2-4bb9-94f3-9e85584ea5f4" providerId="ADAL" clId="{62B9049F-C06C-417C-8391-CDA046059B4A}" dt="2025-12-03T10:24:12.186" v="1939" actId="1076"/>
          <ac:spMkLst>
            <pc:docMk/>
            <pc:sldMk cId="3385648819" sldId="1928"/>
            <ac:spMk id="4" creationId="{6A07AD0B-80AB-1DA0-6305-0CD7DC19F676}"/>
          </ac:spMkLst>
        </pc:spChg>
        <pc:spChg chg="add mod">
          <ac:chgData name="Eugen Urecheanu" userId="0ba625ed-66a2-4bb9-94f3-9e85584ea5f4" providerId="ADAL" clId="{62B9049F-C06C-417C-8391-CDA046059B4A}" dt="2025-12-03T10:18:43.571" v="1859" actId="1076"/>
          <ac:spMkLst>
            <pc:docMk/>
            <pc:sldMk cId="3385648819" sldId="1928"/>
            <ac:spMk id="5" creationId="{75335FFB-3705-1BA5-4A19-42F059491011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6" creationId="{EE75CEDB-11CB-5FF2-DD73-2B558059E061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7" creationId="{CD04E344-8968-E521-3E2E-7843BB291B42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20" creationId="{AC968621-BE06-F343-58B9-DDD772B88630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46" creationId="{7F007225-ED5A-F7B6-77A0-762889B68C92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73" creationId="{C7D539EF-7FB1-3B90-CA86-702C65F0DDF3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77" creationId="{53CE6FD7-3019-3CFA-66ED-550A8C0F591C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81" creationId="{990C1495-58EC-6ECE-92B9-6845C15B7B84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106" creationId="{F638084D-636A-61C5-4CF8-E6340A0A5068}"/>
          </ac:spMkLst>
        </pc:spChg>
        <pc:spChg chg="del">
          <ac:chgData name="Eugen Urecheanu" userId="0ba625ed-66a2-4bb9-94f3-9e85584ea5f4" providerId="ADAL" clId="{62B9049F-C06C-417C-8391-CDA046059B4A}" dt="2025-12-03T10:10:10.964" v="1571" actId="478"/>
          <ac:spMkLst>
            <pc:docMk/>
            <pc:sldMk cId="3385648819" sldId="1928"/>
            <ac:spMk id="107" creationId="{86264FCB-B4FA-2BB2-5A6C-7B2199D66FA7}"/>
          </ac:spMkLst>
        </pc:spChg>
        <pc:spChg chg="mod">
          <ac:chgData name="Eugen Urecheanu" userId="0ba625ed-66a2-4bb9-94f3-9e85584ea5f4" providerId="ADAL" clId="{62B9049F-C06C-417C-8391-CDA046059B4A}" dt="2025-12-03T10:19:48.292" v="1884" actId="1076"/>
          <ac:spMkLst>
            <pc:docMk/>
            <pc:sldMk cId="3385648819" sldId="1928"/>
            <ac:spMk id="119" creationId="{02667620-839C-3222-20A0-8A4C8E367437}"/>
          </ac:spMkLst>
        </pc:spChg>
        <pc:spChg chg="mod">
          <ac:chgData name="Eugen Urecheanu" userId="0ba625ed-66a2-4bb9-94f3-9e85584ea5f4" providerId="ADAL" clId="{62B9049F-C06C-417C-8391-CDA046059B4A}" dt="2025-12-03T10:19:56.870" v="1885" actId="1076"/>
          <ac:spMkLst>
            <pc:docMk/>
            <pc:sldMk cId="3385648819" sldId="1928"/>
            <ac:spMk id="120" creationId="{62C8F487-AC3C-7ADE-68E1-7CE9D596FFDF}"/>
          </ac:spMkLst>
        </pc:spChg>
        <pc:spChg chg="mod">
          <ac:chgData name="Eugen Urecheanu" userId="0ba625ed-66a2-4bb9-94f3-9e85584ea5f4" providerId="ADAL" clId="{62B9049F-C06C-417C-8391-CDA046059B4A}" dt="2025-12-03T10:15:59.799" v="1798" actId="1038"/>
          <ac:spMkLst>
            <pc:docMk/>
            <pc:sldMk cId="3385648819" sldId="1928"/>
            <ac:spMk id="121" creationId="{D9BF332E-5756-6E6C-90D1-4E6075421E8C}"/>
          </ac:spMkLst>
        </pc:spChg>
        <pc:spChg chg="add mod">
          <ac:chgData name="Eugen Urecheanu" userId="0ba625ed-66a2-4bb9-94f3-9e85584ea5f4" providerId="ADAL" clId="{62B9049F-C06C-417C-8391-CDA046059B4A}" dt="2025-12-03T11:40:42.117" v="3544" actId="207"/>
          <ac:spMkLst>
            <pc:docMk/>
            <pc:sldMk cId="3385648819" sldId="1928"/>
            <ac:spMk id="122" creationId="{5B8BFEB1-777C-9C5A-82F7-B4DFD7B16695}"/>
          </ac:spMkLst>
        </pc:spChg>
        <pc:spChg chg="add mod">
          <ac:chgData name="Eugen Urecheanu" userId="0ba625ed-66a2-4bb9-94f3-9e85584ea5f4" providerId="ADAL" clId="{62B9049F-C06C-417C-8391-CDA046059B4A}" dt="2025-12-03T10:24:30.647" v="1941" actId="1076"/>
          <ac:spMkLst>
            <pc:docMk/>
            <pc:sldMk cId="3385648819" sldId="1928"/>
            <ac:spMk id="123" creationId="{CB3FE806-0A05-9C2D-00C7-7912DE94D86B}"/>
          </ac:spMkLst>
        </pc:spChg>
        <pc:spChg chg="add mod">
          <ac:chgData name="Eugen Urecheanu" userId="0ba625ed-66a2-4bb9-94f3-9e85584ea5f4" providerId="ADAL" clId="{62B9049F-C06C-417C-8391-CDA046059B4A}" dt="2025-12-03T10:24:35.166" v="1942" actId="1076"/>
          <ac:spMkLst>
            <pc:docMk/>
            <pc:sldMk cId="3385648819" sldId="1928"/>
            <ac:spMk id="124" creationId="{1D423BD8-70AA-7538-098A-153D7EFEEAC0}"/>
          </ac:spMkLst>
        </pc:spChg>
        <pc:spChg chg="mod">
          <ac:chgData name="Eugen Urecheanu" userId="0ba625ed-66a2-4bb9-94f3-9e85584ea5f4" providerId="ADAL" clId="{62B9049F-C06C-417C-8391-CDA046059B4A}" dt="2025-12-03T10:21:20.025" v="1906" actId="1076"/>
          <ac:spMkLst>
            <pc:docMk/>
            <pc:sldMk cId="3385648819" sldId="1928"/>
            <ac:spMk id="125" creationId="{93EABBD3-E3D8-D9CE-D5B0-A3B164ED329B}"/>
          </ac:spMkLst>
        </pc:spChg>
        <pc:spChg chg="mod">
          <ac:chgData name="Eugen Urecheanu" userId="0ba625ed-66a2-4bb9-94f3-9e85584ea5f4" providerId="ADAL" clId="{62B9049F-C06C-417C-8391-CDA046059B4A}" dt="2025-12-03T10:21:17.284" v="1905" actId="1076"/>
          <ac:spMkLst>
            <pc:docMk/>
            <pc:sldMk cId="3385648819" sldId="1928"/>
            <ac:spMk id="126" creationId="{5FCD4F4C-6D14-E337-3809-15E5DA9F9F42}"/>
          </ac:spMkLst>
        </pc:spChg>
        <pc:spChg chg="add mod">
          <ac:chgData name="Eugen Urecheanu" userId="0ba625ed-66a2-4bb9-94f3-9e85584ea5f4" providerId="ADAL" clId="{62B9049F-C06C-417C-8391-CDA046059B4A}" dt="2025-12-03T10:20:43.713" v="1898" actId="207"/>
          <ac:spMkLst>
            <pc:docMk/>
            <pc:sldMk cId="3385648819" sldId="1928"/>
            <ac:spMk id="127" creationId="{61572012-0F11-ED30-1CD7-322A15F371D3}"/>
          </ac:spMkLst>
        </pc:spChg>
        <pc:spChg chg="mod">
          <ac:chgData name="Eugen Urecheanu" userId="0ba625ed-66a2-4bb9-94f3-9e85584ea5f4" providerId="ADAL" clId="{62B9049F-C06C-417C-8391-CDA046059B4A}" dt="2025-12-03T10:20:28.053" v="1892" actId="1076"/>
          <ac:spMkLst>
            <pc:docMk/>
            <pc:sldMk cId="3385648819" sldId="1928"/>
            <ac:spMk id="128" creationId="{C4650B59-D4B6-05ED-C965-CCADBE6F64C7}"/>
          </ac:spMkLst>
        </pc:spChg>
        <pc:spChg chg="mod">
          <ac:chgData name="Eugen Urecheanu" userId="0ba625ed-66a2-4bb9-94f3-9e85584ea5f4" providerId="ADAL" clId="{62B9049F-C06C-417C-8391-CDA046059B4A}" dt="2025-12-03T10:22:03.809" v="1915" actId="20577"/>
          <ac:spMkLst>
            <pc:docMk/>
            <pc:sldMk cId="3385648819" sldId="1928"/>
            <ac:spMk id="129" creationId="{7B45A51E-00A9-DA82-2294-D1E75A8F4991}"/>
          </ac:spMkLst>
        </pc:spChg>
        <pc:spChg chg="add mod">
          <ac:chgData name="Eugen Urecheanu" userId="0ba625ed-66a2-4bb9-94f3-9e85584ea5f4" providerId="ADAL" clId="{62B9049F-C06C-417C-8391-CDA046059B4A}" dt="2025-12-03T10:20:12.457" v="1888" actId="1076"/>
          <ac:spMkLst>
            <pc:docMk/>
            <pc:sldMk cId="3385648819" sldId="1928"/>
            <ac:spMk id="130" creationId="{2C3B7E89-3FF3-805F-E5DC-A6E07DBFC685}"/>
          </ac:spMkLst>
        </pc:spChg>
        <pc:spChg chg="add mod">
          <ac:chgData name="Eugen Urecheanu" userId="0ba625ed-66a2-4bb9-94f3-9e85584ea5f4" providerId="ADAL" clId="{62B9049F-C06C-417C-8391-CDA046059B4A}" dt="2025-12-03T10:21:45.498" v="1910" actId="403"/>
          <ac:spMkLst>
            <pc:docMk/>
            <pc:sldMk cId="3385648819" sldId="1928"/>
            <ac:spMk id="131" creationId="{F01FF80D-5129-5381-C198-E371135E314D}"/>
          </ac:spMkLst>
        </pc:spChg>
        <pc:spChg chg="add mod">
          <ac:chgData name="Eugen Urecheanu" userId="0ba625ed-66a2-4bb9-94f3-9e85584ea5f4" providerId="ADAL" clId="{62B9049F-C06C-417C-8391-CDA046059B4A}" dt="2025-12-03T10:16:09.143" v="1830" actId="1038"/>
          <ac:spMkLst>
            <pc:docMk/>
            <pc:sldMk cId="3385648819" sldId="1928"/>
            <ac:spMk id="132" creationId="{FE008F55-3070-08C1-B03F-69E263730A44}"/>
          </ac:spMkLst>
        </pc:spChg>
        <pc:spChg chg="add mod">
          <ac:chgData name="Eugen Urecheanu" userId="0ba625ed-66a2-4bb9-94f3-9e85584ea5f4" providerId="ADAL" clId="{62B9049F-C06C-417C-8391-CDA046059B4A}" dt="2025-12-03T10:24:19.906" v="1940" actId="1076"/>
          <ac:spMkLst>
            <pc:docMk/>
            <pc:sldMk cId="3385648819" sldId="1928"/>
            <ac:spMk id="133" creationId="{FBB46115-DFB8-75D5-B72F-A07C342AF4F4}"/>
          </ac:spMkLst>
        </pc:spChg>
        <pc:spChg chg="add mod">
          <ac:chgData name="Eugen Urecheanu" userId="0ba625ed-66a2-4bb9-94f3-9e85584ea5f4" providerId="ADAL" clId="{62B9049F-C06C-417C-8391-CDA046059B4A}" dt="2025-12-03T10:18:51.976" v="1860" actId="1076"/>
          <ac:spMkLst>
            <pc:docMk/>
            <pc:sldMk cId="3385648819" sldId="1928"/>
            <ac:spMk id="134" creationId="{B67787AE-A9C5-E3D1-4B5A-84E2D9CD085F}"/>
          </ac:spMkLst>
        </pc:spChg>
        <pc:spChg chg="mod">
          <ac:chgData name="Eugen Urecheanu" userId="0ba625ed-66a2-4bb9-94f3-9e85584ea5f4" providerId="ADAL" clId="{62B9049F-C06C-417C-8391-CDA046059B4A}" dt="2025-12-03T10:19:48.292" v="1884" actId="1076"/>
          <ac:spMkLst>
            <pc:docMk/>
            <pc:sldMk cId="3385648819" sldId="1928"/>
            <ac:spMk id="135" creationId="{7B6A38EF-A5AF-3F20-159C-E3C7D5834E7C}"/>
          </ac:spMkLst>
        </pc:spChg>
        <pc:spChg chg="mod">
          <ac:chgData name="Eugen Urecheanu" userId="0ba625ed-66a2-4bb9-94f3-9e85584ea5f4" providerId="ADAL" clId="{62B9049F-C06C-417C-8391-CDA046059B4A}" dt="2025-12-03T10:22:36.278" v="1917" actId="1076"/>
          <ac:spMkLst>
            <pc:docMk/>
            <pc:sldMk cId="3385648819" sldId="1928"/>
            <ac:spMk id="136" creationId="{0EDB6535-B412-009C-7025-A687B4FC769D}"/>
          </ac:spMkLst>
        </pc:spChg>
        <pc:spChg chg="mod">
          <ac:chgData name="Eugen Urecheanu" userId="0ba625ed-66a2-4bb9-94f3-9e85584ea5f4" providerId="ADAL" clId="{62B9049F-C06C-417C-8391-CDA046059B4A}" dt="2025-12-03T10:22:46.153" v="1919" actId="1076"/>
          <ac:spMkLst>
            <pc:docMk/>
            <pc:sldMk cId="3385648819" sldId="1928"/>
            <ac:spMk id="137" creationId="{1DADD09F-20F0-3EEF-4820-6E41A1774E66}"/>
          </ac:spMkLst>
        </pc:spChg>
        <pc:cxnChg chg="mod">
          <ac:chgData name="Eugen Urecheanu" userId="0ba625ed-66a2-4bb9-94f3-9e85584ea5f4" providerId="ADAL" clId="{62B9049F-C06C-417C-8391-CDA046059B4A}" dt="2025-12-03T10:22:27.245" v="1916" actId="692"/>
          <ac:cxnSpMkLst>
            <pc:docMk/>
            <pc:sldMk cId="3385648819" sldId="1928"/>
            <ac:cxnSpMk id="3" creationId="{584EC065-72D0-6A34-13A3-FA20DC755DA1}"/>
          </ac:cxnSpMkLst>
        </pc:cxnChg>
        <pc:cxnChg chg="del mod">
          <ac:chgData name="Eugen Urecheanu" userId="0ba625ed-66a2-4bb9-94f3-9e85584ea5f4" providerId="ADAL" clId="{62B9049F-C06C-417C-8391-CDA046059B4A}" dt="2025-12-03T10:20:57.380" v="1902" actId="478"/>
          <ac:cxnSpMkLst>
            <pc:docMk/>
            <pc:sldMk cId="3385648819" sldId="1928"/>
            <ac:cxnSpMk id="138" creationId="{8056B934-CFEB-2079-01D2-60A8FBC7EB52}"/>
          </ac:cxnSpMkLst>
        </pc:cxnChg>
        <pc:cxnChg chg="del mod">
          <ac:chgData name="Eugen Urecheanu" userId="0ba625ed-66a2-4bb9-94f3-9e85584ea5f4" providerId="ADAL" clId="{62B9049F-C06C-417C-8391-CDA046059B4A}" dt="2025-12-03T10:12:58.179" v="1641" actId="478"/>
          <ac:cxnSpMkLst>
            <pc:docMk/>
            <pc:sldMk cId="3385648819" sldId="1928"/>
            <ac:cxnSpMk id="139" creationId="{E4BC6E90-93AA-BE3F-497E-8CA2D4B090FA}"/>
          </ac:cxnSpMkLst>
        </pc:cxnChg>
        <pc:cxnChg chg="del mod">
          <ac:chgData name="Eugen Urecheanu" userId="0ba625ed-66a2-4bb9-94f3-9e85584ea5f4" providerId="ADAL" clId="{62B9049F-C06C-417C-8391-CDA046059B4A}" dt="2025-12-03T10:17:43.194" v="1838" actId="478"/>
          <ac:cxnSpMkLst>
            <pc:docMk/>
            <pc:sldMk cId="3385648819" sldId="1928"/>
            <ac:cxnSpMk id="140" creationId="{FAE6119B-DCC1-9BAC-E3B3-E4EE9D3CABAF}"/>
          </ac:cxnSpMkLst>
        </pc:cxnChg>
        <pc:cxnChg chg="del mod">
          <ac:chgData name="Eugen Urecheanu" userId="0ba625ed-66a2-4bb9-94f3-9e85584ea5f4" providerId="ADAL" clId="{62B9049F-C06C-417C-8391-CDA046059B4A}" dt="2025-12-03T10:12:32.086" v="1631" actId="478"/>
          <ac:cxnSpMkLst>
            <pc:docMk/>
            <pc:sldMk cId="3385648819" sldId="1928"/>
            <ac:cxnSpMk id="141" creationId="{18DDD3FB-C6E3-FFCA-D1F8-84141B82F5AF}"/>
          </ac:cxnSpMkLst>
        </pc:cxnChg>
        <pc:cxnChg chg="del mod">
          <ac:chgData name="Eugen Urecheanu" userId="0ba625ed-66a2-4bb9-94f3-9e85584ea5f4" providerId="ADAL" clId="{62B9049F-C06C-417C-8391-CDA046059B4A}" dt="2025-12-03T10:11:22.075" v="1588" actId="478"/>
          <ac:cxnSpMkLst>
            <pc:docMk/>
            <pc:sldMk cId="3385648819" sldId="1928"/>
            <ac:cxnSpMk id="142" creationId="{C2B27870-BFAB-1170-90B5-916B4268031F}"/>
          </ac:cxnSpMkLst>
        </pc:cxnChg>
      </pc:sldChg>
      <pc:sldChg chg="del">
        <pc:chgData name="Eugen Urecheanu" userId="0ba625ed-66a2-4bb9-94f3-9e85584ea5f4" providerId="ADAL" clId="{62B9049F-C06C-417C-8391-CDA046059B4A}" dt="2025-12-03T08:36:02.933" v="11" actId="2696"/>
        <pc:sldMkLst>
          <pc:docMk/>
          <pc:sldMk cId="1518750371" sldId="1929"/>
        </pc:sldMkLst>
      </pc:sldChg>
      <pc:sldChg chg="addSp delSp modSp add mod ord modTransition addAnim delAnim modAnim">
        <pc:chgData name="Eugen Urecheanu" userId="0ba625ed-66a2-4bb9-94f3-9e85584ea5f4" providerId="ADAL" clId="{62B9049F-C06C-417C-8391-CDA046059B4A}" dt="2025-12-04T14:06:16.113" v="6266"/>
        <pc:sldMkLst>
          <pc:docMk/>
          <pc:sldMk cId="2133240977" sldId="1929"/>
        </pc:sldMkLst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4" creationId="{CC132C9B-56C1-7C15-DF51-848864983F0D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5" creationId="{568BC9F2-5297-9A1D-B6E7-53B1E5E5963D}"/>
          </ac:spMkLst>
        </pc:spChg>
        <pc:spChg chg="del">
          <ac:chgData name="Eugen Urecheanu" userId="0ba625ed-66a2-4bb9-94f3-9e85584ea5f4" providerId="ADAL" clId="{62B9049F-C06C-417C-8391-CDA046059B4A}" dt="2025-12-03T10:32:26.987" v="1949" actId="478"/>
          <ac:spMkLst>
            <pc:docMk/>
            <pc:sldMk cId="2133240977" sldId="1929"/>
            <ac:spMk id="6" creationId="{BFDA993D-088A-03C1-64DC-77DF1A6E2AC8}"/>
          </ac:spMkLst>
        </pc:spChg>
        <pc:spChg chg="add del mod">
          <ac:chgData name="Eugen Urecheanu" userId="0ba625ed-66a2-4bb9-94f3-9e85584ea5f4" providerId="ADAL" clId="{62B9049F-C06C-417C-8391-CDA046059B4A}" dt="2025-12-03T10:44:55.971" v="2193" actId="478"/>
          <ac:spMkLst>
            <pc:docMk/>
            <pc:sldMk cId="2133240977" sldId="1929"/>
            <ac:spMk id="7" creationId="{4DDB8828-BDEB-B80C-0A5E-8C0587F7AEE4}"/>
          </ac:spMkLst>
        </pc:spChg>
        <pc:spChg chg="mod">
          <ac:chgData name="Eugen Urecheanu" userId="0ba625ed-66a2-4bb9-94f3-9e85584ea5f4" providerId="ADAL" clId="{62B9049F-C06C-417C-8391-CDA046059B4A}" dt="2025-12-03T11:11:19.673" v="2679" actId="207"/>
          <ac:spMkLst>
            <pc:docMk/>
            <pc:sldMk cId="2133240977" sldId="1929"/>
            <ac:spMk id="8" creationId="{E054ADC0-4EF3-9712-0A7B-5784DE2FF7E6}"/>
          </ac:spMkLst>
        </pc:spChg>
        <pc:spChg chg="add mod">
          <ac:chgData name="Eugen Urecheanu" userId="0ba625ed-66a2-4bb9-94f3-9e85584ea5f4" providerId="ADAL" clId="{62B9049F-C06C-417C-8391-CDA046059B4A}" dt="2025-12-03T11:10:06.882" v="2563" actId="1037"/>
          <ac:spMkLst>
            <pc:docMk/>
            <pc:sldMk cId="2133240977" sldId="1929"/>
            <ac:spMk id="9" creationId="{F696D0C0-4D28-8040-08CC-8EA654E8041B}"/>
          </ac:spMkLst>
        </pc:spChg>
        <pc:spChg chg="mod">
          <ac:chgData name="Eugen Urecheanu" userId="0ba625ed-66a2-4bb9-94f3-9e85584ea5f4" providerId="ADAL" clId="{62B9049F-C06C-417C-8391-CDA046059B4A}" dt="2025-12-03T10:55:59.042" v="2392" actId="207"/>
          <ac:spMkLst>
            <pc:docMk/>
            <pc:sldMk cId="2133240977" sldId="1929"/>
            <ac:spMk id="10" creationId="{857118F8-CD93-8A37-2F5F-AE1A6DB9A9AA}"/>
          </ac:spMkLst>
        </pc:spChg>
        <pc:spChg chg="add mod">
          <ac:chgData name="Eugen Urecheanu" userId="0ba625ed-66a2-4bb9-94f3-9e85584ea5f4" providerId="ADAL" clId="{62B9049F-C06C-417C-8391-CDA046059B4A}" dt="2025-12-03T11:10:06.411" v="2562" actId="1037"/>
          <ac:spMkLst>
            <pc:docMk/>
            <pc:sldMk cId="2133240977" sldId="1929"/>
            <ac:spMk id="11" creationId="{12FB78DF-FC09-7107-C094-BD1E3C7451D7}"/>
          </ac:spMkLst>
        </pc:spChg>
        <pc:spChg chg="add mod">
          <ac:chgData name="Eugen Urecheanu" userId="0ba625ed-66a2-4bb9-94f3-9e85584ea5f4" providerId="ADAL" clId="{62B9049F-C06C-417C-8391-CDA046059B4A}" dt="2025-12-03T11:12:41.342" v="2837" actId="20577"/>
          <ac:spMkLst>
            <pc:docMk/>
            <pc:sldMk cId="2133240977" sldId="1929"/>
            <ac:spMk id="12" creationId="{2039B4ED-5B1E-D432-6755-DF0F8BFEE31A}"/>
          </ac:spMkLst>
        </pc:spChg>
        <pc:spChg chg="mod">
          <ac:chgData name="Eugen Urecheanu" userId="0ba625ed-66a2-4bb9-94f3-9e85584ea5f4" providerId="ADAL" clId="{62B9049F-C06C-417C-8391-CDA046059B4A}" dt="2025-12-03T11:10:06.048" v="2561" actId="1037"/>
          <ac:spMkLst>
            <pc:docMk/>
            <pc:sldMk cId="2133240977" sldId="1929"/>
            <ac:spMk id="13" creationId="{5E90D280-4A99-BED4-3ECB-7BE0425D2778}"/>
          </ac:spMkLst>
        </pc:spChg>
        <pc:spChg chg="mod">
          <ac:chgData name="Eugen Urecheanu" userId="0ba625ed-66a2-4bb9-94f3-9e85584ea5f4" providerId="ADAL" clId="{62B9049F-C06C-417C-8391-CDA046059B4A}" dt="2025-12-03T11:13:56.399" v="2883" actId="20577"/>
          <ac:spMkLst>
            <pc:docMk/>
            <pc:sldMk cId="2133240977" sldId="1929"/>
            <ac:spMk id="14" creationId="{18FFB9E6-57C3-E80B-014B-6ADF26ABBAFA}"/>
          </ac:spMkLst>
        </pc:spChg>
        <pc:spChg chg="mod">
          <ac:chgData name="Eugen Urecheanu" userId="0ba625ed-66a2-4bb9-94f3-9e85584ea5f4" providerId="ADAL" clId="{62B9049F-C06C-417C-8391-CDA046059B4A}" dt="2025-12-03T11:19:13.698" v="3229" actId="1036"/>
          <ac:spMkLst>
            <pc:docMk/>
            <pc:sldMk cId="2133240977" sldId="1929"/>
            <ac:spMk id="16" creationId="{676CE1C6-6BEE-0421-A1FB-234A72A7F136}"/>
          </ac:spMkLst>
        </pc:spChg>
        <pc:spChg chg="mod">
          <ac:chgData name="Eugen Urecheanu" userId="0ba625ed-66a2-4bb9-94f3-9e85584ea5f4" providerId="ADAL" clId="{62B9049F-C06C-417C-8391-CDA046059B4A}" dt="2025-12-03T10:55:28.962" v="2375" actId="20577"/>
          <ac:spMkLst>
            <pc:docMk/>
            <pc:sldMk cId="2133240977" sldId="1929"/>
            <ac:spMk id="17" creationId="{CFD2C076-C35B-D002-FD8D-601162CBBAA5}"/>
          </ac:spMkLst>
        </pc:spChg>
        <pc:spChg chg="mod">
          <ac:chgData name="Eugen Urecheanu" userId="0ba625ed-66a2-4bb9-94f3-9e85584ea5f4" providerId="ADAL" clId="{62B9049F-C06C-417C-8391-CDA046059B4A}" dt="2025-12-03T11:13:41.613" v="2873" actId="207"/>
          <ac:spMkLst>
            <pc:docMk/>
            <pc:sldMk cId="2133240977" sldId="1929"/>
            <ac:spMk id="19" creationId="{3A4B2FE1-5CDC-CF9B-0E3D-90D585CDBCCD}"/>
          </ac:spMkLst>
        </pc:spChg>
        <pc:spChg chg="mod">
          <ac:chgData name="Eugen Urecheanu" userId="0ba625ed-66a2-4bb9-94f3-9e85584ea5f4" providerId="ADAL" clId="{62B9049F-C06C-417C-8391-CDA046059B4A}" dt="2025-12-03T11:13:41.613" v="2873" actId="207"/>
          <ac:spMkLst>
            <pc:docMk/>
            <pc:sldMk cId="2133240977" sldId="1929"/>
            <ac:spMk id="20" creationId="{C3E67D33-E601-419A-3FF8-6D6AACC16BA7}"/>
          </ac:spMkLst>
        </pc:spChg>
        <pc:spChg chg="mod">
          <ac:chgData name="Eugen Urecheanu" userId="0ba625ed-66a2-4bb9-94f3-9e85584ea5f4" providerId="ADAL" clId="{62B9049F-C06C-417C-8391-CDA046059B4A}" dt="2025-12-03T11:13:41.613" v="2873" actId="207"/>
          <ac:spMkLst>
            <pc:docMk/>
            <pc:sldMk cId="2133240977" sldId="1929"/>
            <ac:spMk id="21" creationId="{FB5FF391-2087-492A-4793-89C271A3ECEA}"/>
          </ac:spMkLst>
        </pc:spChg>
        <pc:spChg chg="mod">
          <ac:chgData name="Eugen Urecheanu" userId="0ba625ed-66a2-4bb9-94f3-9e85584ea5f4" providerId="ADAL" clId="{62B9049F-C06C-417C-8391-CDA046059B4A}" dt="2025-12-03T11:13:41.613" v="2873" actId="207"/>
          <ac:spMkLst>
            <pc:docMk/>
            <pc:sldMk cId="2133240977" sldId="1929"/>
            <ac:spMk id="22" creationId="{9CA0B3DB-9A28-CC6E-474E-FB1E4C9C34A1}"/>
          </ac:spMkLst>
        </pc:spChg>
        <pc:spChg chg="mod">
          <ac:chgData name="Eugen Urecheanu" userId="0ba625ed-66a2-4bb9-94f3-9e85584ea5f4" providerId="ADAL" clId="{62B9049F-C06C-417C-8391-CDA046059B4A}" dt="2025-12-03T11:18:42.400" v="3132" actId="1036"/>
          <ac:spMkLst>
            <pc:docMk/>
            <pc:sldMk cId="2133240977" sldId="1929"/>
            <ac:spMk id="23" creationId="{32BA68AE-584C-D58E-0767-DF32AC3BCF3B}"/>
          </ac:spMkLst>
        </pc:spChg>
        <pc:spChg chg="mod">
          <ac:chgData name="Eugen Urecheanu" userId="0ba625ed-66a2-4bb9-94f3-9e85584ea5f4" providerId="ADAL" clId="{62B9049F-C06C-417C-8391-CDA046059B4A}" dt="2025-12-03T10:32:28.896" v="1950"/>
          <ac:spMkLst>
            <pc:docMk/>
            <pc:sldMk cId="2133240977" sldId="1929"/>
            <ac:spMk id="25" creationId="{A641A8A9-A1C4-A833-BECB-B5798BD05664}"/>
          </ac:spMkLst>
        </pc:spChg>
        <pc:spChg chg="mod">
          <ac:chgData name="Eugen Urecheanu" userId="0ba625ed-66a2-4bb9-94f3-9e85584ea5f4" providerId="ADAL" clId="{62B9049F-C06C-417C-8391-CDA046059B4A}" dt="2025-12-03T10:32:28.896" v="1950"/>
          <ac:spMkLst>
            <pc:docMk/>
            <pc:sldMk cId="2133240977" sldId="1929"/>
            <ac:spMk id="26" creationId="{EB6E6999-B4FB-60CC-0899-00F746E51EA6}"/>
          </ac:spMkLst>
        </pc:spChg>
        <pc:spChg chg="mod">
          <ac:chgData name="Eugen Urecheanu" userId="0ba625ed-66a2-4bb9-94f3-9e85584ea5f4" providerId="ADAL" clId="{62B9049F-C06C-417C-8391-CDA046059B4A}" dt="2025-12-03T11:14:52.021" v="3043" actId="14100"/>
          <ac:spMkLst>
            <pc:docMk/>
            <pc:sldMk cId="2133240977" sldId="1929"/>
            <ac:spMk id="29" creationId="{206089BD-8FE4-C0E7-79D6-86ED0BB0E03E}"/>
          </ac:spMkLst>
        </pc:spChg>
        <pc:spChg chg="mod">
          <ac:chgData name="Eugen Urecheanu" userId="0ba625ed-66a2-4bb9-94f3-9e85584ea5f4" providerId="ADAL" clId="{62B9049F-C06C-417C-8391-CDA046059B4A}" dt="2025-12-03T11:10:06.411" v="2562" actId="1037"/>
          <ac:spMkLst>
            <pc:docMk/>
            <pc:sldMk cId="2133240977" sldId="1929"/>
            <ac:spMk id="30" creationId="{5809A528-6D08-FBED-F6D1-D9892188FE8D}"/>
          </ac:spMkLst>
        </pc:spChg>
        <pc:spChg chg="mod">
          <ac:chgData name="Eugen Urecheanu" userId="0ba625ed-66a2-4bb9-94f3-9e85584ea5f4" providerId="ADAL" clId="{62B9049F-C06C-417C-8391-CDA046059B4A}" dt="2025-12-03T11:18:26.291" v="3087" actId="14100"/>
          <ac:spMkLst>
            <pc:docMk/>
            <pc:sldMk cId="2133240977" sldId="1929"/>
            <ac:spMk id="31" creationId="{30F64A9D-B1F4-D8A9-1415-C981A6BF2676}"/>
          </ac:spMkLst>
        </pc:spChg>
        <pc:spChg chg="mod">
          <ac:chgData name="Eugen Urecheanu" userId="0ba625ed-66a2-4bb9-94f3-9e85584ea5f4" providerId="ADAL" clId="{62B9049F-C06C-417C-8391-CDA046059B4A}" dt="2025-12-03T10:32:28.896" v="1950"/>
          <ac:spMkLst>
            <pc:docMk/>
            <pc:sldMk cId="2133240977" sldId="1929"/>
            <ac:spMk id="35" creationId="{11E7B6BC-4673-FAE2-DE66-4F35BF8A4086}"/>
          </ac:spMkLst>
        </pc:spChg>
        <pc:spChg chg="mod">
          <ac:chgData name="Eugen Urecheanu" userId="0ba625ed-66a2-4bb9-94f3-9e85584ea5f4" providerId="ADAL" clId="{62B9049F-C06C-417C-8391-CDA046059B4A}" dt="2025-12-03T10:57:53.125" v="2408" actId="14100"/>
          <ac:spMkLst>
            <pc:docMk/>
            <pc:sldMk cId="2133240977" sldId="1929"/>
            <ac:spMk id="37" creationId="{A06FDB4D-0154-77E9-0F56-DC444864BF30}"/>
          </ac:spMkLst>
        </pc:spChg>
        <pc:spChg chg="mod">
          <ac:chgData name="Eugen Urecheanu" userId="0ba625ed-66a2-4bb9-94f3-9e85584ea5f4" providerId="ADAL" clId="{62B9049F-C06C-417C-8391-CDA046059B4A}" dt="2025-12-03T11:01:26.499" v="2445" actId="207"/>
          <ac:spMkLst>
            <pc:docMk/>
            <pc:sldMk cId="2133240977" sldId="1929"/>
            <ac:spMk id="38" creationId="{52F47D30-BE44-B5C3-E535-D6AC2542D822}"/>
          </ac:spMkLst>
        </pc:spChg>
        <pc:spChg chg="del mod">
          <ac:chgData name="Eugen Urecheanu" userId="0ba625ed-66a2-4bb9-94f3-9e85584ea5f4" providerId="ADAL" clId="{62B9049F-C06C-417C-8391-CDA046059B4A}" dt="2025-12-03T10:58:14.789" v="2412" actId="478"/>
          <ac:spMkLst>
            <pc:docMk/>
            <pc:sldMk cId="2133240977" sldId="1929"/>
            <ac:spMk id="39" creationId="{F84D4FDB-6A20-19D5-DC41-AFF1821685A9}"/>
          </ac:spMkLst>
        </pc:spChg>
        <pc:spChg chg="add mod">
          <ac:chgData name="Eugen Urecheanu" userId="0ba625ed-66a2-4bb9-94f3-9e85584ea5f4" providerId="ADAL" clId="{62B9049F-C06C-417C-8391-CDA046059B4A}" dt="2025-12-03T11:41:23.803" v="3567" actId="207"/>
          <ac:spMkLst>
            <pc:docMk/>
            <pc:sldMk cId="2133240977" sldId="1929"/>
            <ac:spMk id="41" creationId="{DF8B8328-C1D5-F952-C16B-785C963561A7}"/>
          </ac:spMkLst>
        </pc:spChg>
        <pc:spChg chg="add del mod">
          <ac:chgData name="Eugen Urecheanu" userId="0ba625ed-66a2-4bb9-94f3-9e85584ea5f4" providerId="ADAL" clId="{62B9049F-C06C-417C-8391-CDA046059B4A}" dt="2025-12-03T11:20:13.844" v="3231" actId="478"/>
          <ac:spMkLst>
            <pc:docMk/>
            <pc:sldMk cId="2133240977" sldId="1929"/>
            <ac:spMk id="42" creationId="{79A25524-524D-544F-B4CE-B748A439562C}"/>
          </ac:spMkLst>
        </pc:spChg>
        <pc:spChg chg="mod">
          <ac:chgData name="Eugen Urecheanu" userId="0ba625ed-66a2-4bb9-94f3-9e85584ea5f4" providerId="ADAL" clId="{62B9049F-C06C-417C-8391-CDA046059B4A}" dt="2025-12-03T10:54:06.640" v="2295"/>
          <ac:spMkLst>
            <pc:docMk/>
            <pc:sldMk cId="2133240977" sldId="1929"/>
            <ac:spMk id="44" creationId="{A0F99CE0-8740-9245-BE30-78B28CCAD063}"/>
          </ac:spMkLst>
        </pc:spChg>
        <pc:spChg chg="mod">
          <ac:chgData name="Eugen Urecheanu" userId="0ba625ed-66a2-4bb9-94f3-9e85584ea5f4" providerId="ADAL" clId="{62B9049F-C06C-417C-8391-CDA046059B4A}" dt="2025-12-03T10:54:06.640" v="2295"/>
          <ac:spMkLst>
            <pc:docMk/>
            <pc:sldMk cId="2133240977" sldId="1929"/>
            <ac:spMk id="45" creationId="{4F7FAD2E-D47E-99C1-77BC-664382606516}"/>
          </ac:spMkLst>
        </pc:spChg>
        <pc:spChg chg="mod">
          <ac:chgData name="Eugen Urecheanu" userId="0ba625ed-66a2-4bb9-94f3-9e85584ea5f4" providerId="ADAL" clId="{62B9049F-C06C-417C-8391-CDA046059B4A}" dt="2025-12-03T10:54:06.640" v="2295"/>
          <ac:spMkLst>
            <pc:docMk/>
            <pc:sldMk cId="2133240977" sldId="1929"/>
            <ac:spMk id="46" creationId="{371AB110-AEED-D2D6-463F-D2D6179B9AE4}"/>
          </ac:spMkLst>
        </pc:spChg>
        <pc:spChg chg="mod">
          <ac:chgData name="Eugen Urecheanu" userId="0ba625ed-66a2-4bb9-94f3-9e85584ea5f4" providerId="ADAL" clId="{62B9049F-C06C-417C-8391-CDA046059B4A}" dt="2025-12-03T10:54:06.640" v="2295"/>
          <ac:spMkLst>
            <pc:docMk/>
            <pc:sldMk cId="2133240977" sldId="1929"/>
            <ac:spMk id="47" creationId="{45D0B385-D64E-52FD-5B15-6E2B8C78C564}"/>
          </ac:spMkLst>
        </pc:spChg>
        <pc:spChg chg="mod">
          <ac:chgData name="Eugen Urecheanu" userId="0ba625ed-66a2-4bb9-94f3-9e85584ea5f4" providerId="ADAL" clId="{62B9049F-C06C-417C-8391-CDA046059B4A}" dt="2025-12-03T11:16:53.594" v="3071" actId="207"/>
          <ac:spMkLst>
            <pc:docMk/>
            <pc:sldMk cId="2133240977" sldId="1929"/>
            <ac:spMk id="49" creationId="{5DFC57F6-D4C5-40D4-9276-14EE4EE1C3F8}"/>
          </ac:spMkLst>
        </pc:spChg>
        <pc:spChg chg="mod">
          <ac:chgData name="Eugen Urecheanu" userId="0ba625ed-66a2-4bb9-94f3-9e85584ea5f4" providerId="ADAL" clId="{62B9049F-C06C-417C-8391-CDA046059B4A}" dt="2025-12-03T11:16:53.594" v="3071" actId="207"/>
          <ac:spMkLst>
            <pc:docMk/>
            <pc:sldMk cId="2133240977" sldId="1929"/>
            <ac:spMk id="50" creationId="{43491281-2BAA-E71D-3768-21CDF1CC82AD}"/>
          </ac:spMkLst>
        </pc:spChg>
        <pc:spChg chg="mod">
          <ac:chgData name="Eugen Urecheanu" userId="0ba625ed-66a2-4bb9-94f3-9e85584ea5f4" providerId="ADAL" clId="{62B9049F-C06C-417C-8391-CDA046059B4A}" dt="2025-12-03T11:16:53.594" v="3071" actId="207"/>
          <ac:spMkLst>
            <pc:docMk/>
            <pc:sldMk cId="2133240977" sldId="1929"/>
            <ac:spMk id="51" creationId="{215B7B3A-A1E8-654C-2566-2B747E17FE56}"/>
          </ac:spMkLst>
        </pc:spChg>
        <pc:spChg chg="mod">
          <ac:chgData name="Eugen Urecheanu" userId="0ba625ed-66a2-4bb9-94f3-9e85584ea5f4" providerId="ADAL" clId="{62B9049F-C06C-417C-8391-CDA046059B4A}" dt="2025-12-03T11:16:53.594" v="3071" actId="207"/>
          <ac:spMkLst>
            <pc:docMk/>
            <pc:sldMk cId="2133240977" sldId="1929"/>
            <ac:spMk id="52" creationId="{40EE37C9-C975-52D1-C3B0-32FFC799B7C2}"/>
          </ac:spMkLst>
        </pc:spChg>
        <pc:spChg chg="add mod">
          <ac:chgData name="Eugen Urecheanu" userId="0ba625ed-66a2-4bb9-94f3-9e85584ea5f4" providerId="ADAL" clId="{62B9049F-C06C-417C-8391-CDA046059B4A}" dt="2025-12-03T11:41:45.504" v="3568" actId="14100"/>
          <ac:spMkLst>
            <pc:docMk/>
            <pc:sldMk cId="2133240977" sldId="1929"/>
            <ac:spMk id="53" creationId="{E0FCACAE-A158-9E14-31AE-DFC96834D636}"/>
          </ac:spMkLst>
        </pc:spChg>
        <pc:spChg chg="add mod">
          <ac:chgData name="Eugen Urecheanu" userId="0ba625ed-66a2-4bb9-94f3-9e85584ea5f4" providerId="ADAL" clId="{62B9049F-C06C-417C-8391-CDA046059B4A}" dt="2025-12-03T11:01:25.985" v="2444" actId="207"/>
          <ac:spMkLst>
            <pc:docMk/>
            <pc:sldMk cId="2133240977" sldId="1929"/>
            <ac:spMk id="54" creationId="{D6AD2DC5-A289-FE75-DF27-35EDB31C69C9}"/>
          </ac:spMkLst>
        </pc:spChg>
        <pc:spChg chg="mod">
          <ac:chgData name="Eugen Urecheanu" userId="0ba625ed-66a2-4bb9-94f3-9e85584ea5f4" providerId="ADAL" clId="{62B9049F-C06C-417C-8391-CDA046059B4A}" dt="2025-12-03T11:00:08.732" v="2432" actId="207"/>
          <ac:spMkLst>
            <pc:docMk/>
            <pc:sldMk cId="2133240977" sldId="1929"/>
            <ac:spMk id="56" creationId="{FB8FAC56-51F8-D3EC-A5C4-0C98D6051A3D}"/>
          </ac:spMkLst>
        </pc:spChg>
        <pc:spChg chg="mod">
          <ac:chgData name="Eugen Urecheanu" userId="0ba625ed-66a2-4bb9-94f3-9e85584ea5f4" providerId="ADAL" clId="{62B9049F-C06C-417C-8391-CDA046059B4A}" dt="2025-12-03T11:00:08.732" v="2432" actId="207"/>
          <ac:spMkLst>
            <pc:docMk/>
            <pc:sldMk cId="2133240977" sldId="1929"/>
            <ac:spMk id="57" creationId="{91E2A73C-F586-5E29-F182-382C4CF88504}"/>
          </ac:spMkLst>
        </pc:spChg>
        <pc:spChg chg="mod">
          <ac:chgData name="Eugen Urecheanu" userId="0ba625ed-66a2-4bb9-94f3-9e85584ea5f4" providerId="ADAL" clId="{62B9049F-C06C-417C-8391-CDA046059B4A}" dt="2025-12-03T11:00:08.732" v="2432" actId="207"/>
          <ac:spMkLst>
            <pc:docMk/>
            <pc:sldMk cId="2133240977" sldId="1929"/>
            <ac:spMk id="58" creationId="{4903FF55-E81B-EB55-B825-EF5C27D94328}"/>
          </ac:spMkLst>
        </pc:spChg>
        <pc:spChg chg="add del mod">
          <ac:chgData name="Eugen Urecheanu" userId="0ba625ed-66a2-4bb9-94f3-9e85584ea5f4" providerId="ADAL" clId="{62B9049F-C06C-417C-8391-CDA046059B4A}" dt="2025-12-03T11:00:42.677" v="2439" actId="478"/>
          <ac:spMkLst>
            <pc:docMk/>
            <pc:sldMk cId="2133240977" sldId="1929"/>
            <ac:spMk id="59" creationId="{3C9FCA03-5B11-4BC4-CAD8-328C75315DFD}"/>
          </ac:spMkLst>
        </pc:spChg>
        <pc:spChg chg="add mod">
          <ac:chgData name="Eugen Urecheanu" userId="0ba625ed-66a2-4bb9-94f3-9e85584ea5f4" providerId="ADAL" clId="{62B9049F-C06C-417C-8391-CDA046059B4A}" dt="2025-12-03T11:01:47.192" v="2450" actId="1076"/>
          <ac:spMkLst>
            <pc:docMk/>
            <pc:sldMk cId="2133240977" sldId="1929"/>
            <ac:spMk id="60" creationId="{A300CC61-A6E7-F606-DD3F-0283347055A7}"/>
          </ac:spMkLst>
        </pc:spChg>
        <pc:spChg chg="add mod">
          <ac:chgData name="Eugen Urecheanu" userId="0ba625ed-66a2-4bb9-94f3-9e85584ea5f4" providerId="ADAL" clId="{62B9049F-C06C-417C-8391-CDA046059B4A}" dt="2025-12-03T11:08:33.504" v="2493"/>
          <ac:spMkLst>
            <pc:docMk/>
            <pc:sldMk cId="2133240977" sldId="1929"/>
            <ac:spMk id="61" creationId="{4CB27AFA-3927-06B7-BA36-87725F38C492}"/>
          </ac:spMkLst>
        </pc:spChg>
        <pc:spChg chg="add del mod">
          <ac:chgData name="Eugen Urecheanu" userId="0ba625ed-66a2-4bb9-94f3-9e85584ea5f4" providerId="ADAL" clId="{62B9049F-C06C-417C-8391-CDA046059B4A}" dt="2025-12-03T11:09:17.526" v="2529" actId="478"/>
          <ac:spMkLst>
            <pc:docMk/>
            <pc:sldMk cId="2133240977" sldId="1929"/>
            <ac:spMk id="62" creationId="{C27211DE-4AE9-5559-A048-54B57482D0D2}"/>
          </ac:spMkLst>
        </pc:spChg>
        <pc:spChg chg="add mod">
          <ac:chgData name="Eugen Urecheanu" userId="0ba625ed-66a2-4bb9-94f3-9e85584ea5f4" providerId="ADAL" clId="{62B9049F-C06C-417C-8391-CDA046059B4A}" dt="2025-12-03T11:17:21.477" v="3084" actId="20577"/>
          <ac:spMkLst>
            <pc:docMk/>
            <pc:sldMk cId="2133240977" sldId="1929"/>
            <ac:spMk id="63" creationId="{305A5F9D-51DC-208E-B827-DE048EBA4B87}"/>
          </ac:spMkLst>
        </pc:spChg>
        <pc:spChg chg="add mod">
          <ac:chgData name="Eugen Urecheanu" userId="0ba625ed-66a2-4bb9-94f3-9e85584ea5f4" providerId="ADAL" clId="{62B9049F-C06C-417C-8391-CDA046059B4A}" dt="2025-12-04T14:02:13.675" v="6257" actId="14100"/>
          <ac:spMkLst>
            <pc:docMk/>
            <pc:sldMk cId="2133240977" sldId="1929"/>
            <ac:spMk id="64" creationId="{D8B557A8-E75C-4ECB-BA1E-E40BD41758E1}"/>
          </ac:spMkLst>
        </pc:spChg>
        <pc:spChg chg="mod">
          <ac:chgData name="Eugen Urecheanu" userId="0ba625ed-66a2-4bb9-94f3-9e85584ea5f4" providerId="ADAL" clId="{62B9049F-C06C-417C-8391-CDA046059B4A}" dt="2025-12-03T11:30:26.328" v="3248"/>
          <ac:spMkLst>
            <pc:docMk/>
            <pc:sldMk cId="2133240977" sldId="1929"/>
            <ac:spMk id="66" creationId="{BD4A039A-8694-9234-EE4A-DE2DFA9D9EE7}"/>
          </ac:spMkLst>
        </pc:spChg>
        <pc:spChg chg="mod">
          <ac:chgData name="Eugen Urecheanu" userId="0ba625ed-66a2-4bb9-94f3-9e85584ea5f4" providerId="ADAL" clId="{62B9049F-C06C-417C-8391-CDA046059B4A}" dt="2025-12-03T11:30:26.328" v="3248"/>
          <ac:spMkLst>
            <pc:docMk/>
            <pc:sldMk cId="2133240977" sldId="1929"/>
            <ac:spMk id="67" creationId="{00C0085D-E292-9FC5-2E81-056B7E42F521}"/>
          </ac:spMkLst>
        </pc:spChg>
        <pc:spChg chg="mod">
          <ac:chgData name="Eugen Urecheanu" userId="0ba625ed-66a2-4bb9-94f3-9e85584ea5f4" providerId="ADAL" clId="{62B9049F-C06C-417C-8391-CDA046059B4A}" dt="2025-12-03T11:30:26.328" v="3248"/>
          <ac:spMkLst>
            <pc:docMk/>
            <pc:sldMk cId="2133240977" sldId="1929"/>
            <ac:spMk id="68" creationId="{E44725A1-CF61-4778-63D1-E4D7D0EA9244}"/>
          </ac:spMkLst>
        </pc:spChg>
        <pc:spChg chg="mod">
          <ac:chgData name="Eugen Urecheanu" userId="0ba625ed-66a2-4bb9-94f3-9e85584ea5f4" providerId="ADAL" clId="{62B9049F-C06C-417C-8391-CDA046059B4A}" dt="2025-12-03T11:30:26.328" v="3248"/>
          <ac:spMkLst>
            <pc:docMk/>
            <pc:sldMk cId="2133240977" sldId="1929"/>
            <ac:spMk id="69" creationId="{45563172-0919-B630-B72C-D7BC3F8E98DE}"/>
          </ac:spMkLst>
        </pc:spChg>
        <pc:spChg chg="add mod">
          <ac:chgData name="Eugen Urecheanu" userId="0ba625ed-66a2-4bb9-94f3-9e85584ea5f4" providerId="ADAL" clId="{62B9049F-C06C-417C-8391-CDA046059B4A}" dt="2025-12-03T11:30:26.328" v="3248"/>
          <ac:spMkLst>
            <pc:docMk/>
            <pc:sldMk cId="2133240977" sldId="1929"/>
            <ac:spMk id="70" creationId="{AAE8747A-E922-5877-07AD-2E6C87552CFA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19" creationId="{B5F36DB3-C1D8-4705-A95F-0A9E509DBA73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20" creationId="{5E8161CF-0EF6-9738-A811-FB6B2D2E9FAA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23" creationId="{7C5AE4EC-5AC1-840B-F423-FE453DF59BAF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25" creationId="{E7C3EF9C-6268-9CCB-C563-33BE7BF08B8B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26" creationId="{0CF3E36D-9275-DAF9-7BB8-FFEE851DA005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32" creationId="{4C5FCA8D-3E59-27BB-15A7-CBDE2049F35F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33" creationId="{FDE36DF9-7083-F28C-181C-62C90F641C62}"/>
          </ac:spMkLst>
        </pc:spChg>
        <pc:spChg chg="del">
          <ac:chgData name="Eugen Urecheanu" userId="0ba625ed-66a2-4bb9-94f3-9e85584ea5f4" providerId="ADAL" clId="{62B9049F-C06C-417C-8391-CDA046059B4A}" dt="2025-12-03T10:32:24.451" v="1948" actId="478"/>
          <ac:spMkLst>
            <pc:docMk/>
            <pc:sldMk cId="2133240977" sldId="1929"/>
            <ac:spMk id="135" creationId="{0FA67A92-1E70-1B86-B3ED-2D39354AABE8}"/>
          </ac:spMkLst>
        </pc:spChg>
        <pc:grpChg chg="mod">
          <ac:chgData name="Eugen Urecheanu" userId="0ba625ed-66a2-4bb9-94f3-9e85584ea5f4" providerId="ADAL" clId="{62B9049F-C06C-417C-8391-CDA046059B4A}" dt="2025-12-03T11:13:41.613" v="2873" actId="207"/>
          <ac:grpSpMkLst>
            <pc:docMk/>
            <pc:sldMk cId="2133240977" sldId="1929"/>
            <ac:grpSpMk id="18" creationId="{39A2E14F-4119-D7AC-8FC1-3E4042F58CD2}"/>
          </ac:grpSpMkLst>
        </pc:grpChg>
        <pc:grpChg chg="mod">
          <ac:chgData name="Eugen Urecheanu" userId="0ba625ed-66a2-4bb9-94f3-9e85584ea5f4" providerId="ADAL" clId="{62B9049F-C06C-417C-8391-CDA046059B4A}" dt="2025-12-03T11:10:06.882" v="2563" actId="1037"/>
          <ac:grpSpMkLst>
            <pc:docMk/>
            <pc:sldMk cId="2133240977" sldId="1929"/>
            <ac:grpSpMk id="24" creationId="{F946CB6E-1ADE-ED4A-13AB-908E56A74E70}"/>
          </ac:grpSpMkLst>
        </pc:grpChg>
        <pc:grpChg chg="mod">
          <ac:chgData name="Eugen Urecheanu" userId="0ba625ed-66a2-4bb9-94f3-9e85584ea5f4" providerId="ADAL" clId="{62B9049F-C06C-417C-8391-CDA046059B4A}" dt="2025-12-03T11:10:06.048" v="2561" actId="1037"/>
          <ac:grpSpMkLst>
            <pc:docMk/>
            <pc:sldMk cId="2133240977" sldId="1929"/>
            <ac:grpSpMk id="32" creationId="{4CB42566-1E87-3DB0-2D7E-AFCF2F4920D4}"/>
          </ac:grpSpMkLst>
        </pc:grpChg>
        <pc:grpChg chg="add mod">
          <ac:chgData name="Eugen Urecheanu" userId="0ba625ed-66a2-4bb9-94f3-9e85584ea5f4" providerId="ADAL" clId="{62B9049F-C06C-417C-8391-CDA046059B4A}" dt="2025-12-03T10:54:06.640" v="2295"/>
          <ac:grpSpMkLst>
            <pc:docMk/>
            <pc:sldMk cId="2133240977" sldId="1929"/>
            <ac:grpSpMk id="43" creationId="{B75EF3CB-0951-106E-2F88-E5A400053AB9}"/>
          </ac:grpSpMkLst>
        </pc:grpChg>
        <pc:grpChg chg="add mod">
          <ac:chgData name="Eugen Urecheanu" userId="0ba625ed-66a2-4bb9-94f3-9e85584ea5f4" providerId="ADAL" clId="{62B9049F-C06C-417C-8391-CDA046059B4A}" dt="2025-12-03T11:16:53.594" v="3071" actId="207"/>
          <ac:grpSpMkLst>
            <pc:docMk/>
            <pc:sldMk cId="2133240977" sldId="1929"/>
            <ac:grpSpMk id="48" creationId="{520BE8DC-2AC9-4459-B3D5-B9D25A99CBB9}"/>
          </ac:grpSpMkLst>
        </pc:grpChg>
        <pc:grpChg chg="add mod">
          <ac:chgData name="Eugen Urecheanu" userId="0ba625ed-66a2-4bb9-94f3-9e85584ea5f4" providerId="ADAL" clId="{62B9049F-C06C-417C-8391-CDA046059B4A}" dt="2025-12-03T11:01:40.068" v="2447" actId="1076"/>
          <ac:grpSpMkLst>
            <pc:docMk/>
            <pc:sldMk cId="2133240977" sldId="1929"/>
            <ac:grpSpMk id="55" creationId="{013EC5E8-B15B-BAFD-D22C-6F505950D8C3}"/>
          </ac:grpSpMkLst>
        </pc:grpChg>
        <pc:grpChg chg="add mod">
          <ac:chgData name="Eugen Urecheanu" userId="0ba625ed-66a2-4bb9-94f3-9e85584ea5f4" providerId="ADAL" clId="{62B9049F-C06C-417C-8391-CDA046059B4A}" dt="2025-12-03T11:30:26.328" v="3248"/>
          <ac:grpSpMkLst>
            <pc:docMk/>
            <pc:sldMk cId="2133240977" sldId="1929"/>
            <ac:grpSpMk id="65" creationId="{C8BE9394-C5F4-72FF-91A7-447D56831A73}"/>
          </ac:grpSpMkLst>
        </pc:grpChg>
      </pc:sldChg>
      <pc:sldChg chg="add del modTransition addAnim delAnim modAnim">
        <pc:chgData name="Eugen Urecheanu" userId="0ba625ed-66a2-4bb9-94f3-9e85584ea5f4" providerId="ADAL" clId="{62B9049F-C06C-417C-8391-CDA046059B4A}" dt="2025-12-03T11:30:41.733" v="3252" actId="2696"/>
        <pc:sldMkLst>
          <pc:docMk/>
          <pc:sldMk cId="2149292959" sldId="1930"/>
        </pc:sldMkLst>
      </pc:sldChg>
      <pc:sldChg chg="addSp modSp new del mod">
        <pc:chgData name="Eugen Urecheanu" userId="0ba625ed-66a2-4bb9-94f3-9e85584ea5f4" providerId="ADAL" clId="{62B9049F-C06C-417C-8391-CDA046059B4A}" dt="2025-12-03T14:13:47.387" v="5018" actId="2696"/>
        <pc:sldMkLst>
          <pc:docMk/>
          <pc:sldMk cId="3433157434" sldId="1930"/>
        </pc:sldMkLst>
        <pc:spChg chg="mod">
          <ac:chgData name="Eugen Urecheanu" userId="0ba625ed-66a2-4bb9-94f3-9e85584ea5f4" providerId="ADAL" clId="{62B9049F-C06C-417C-8391-CDA046059B4A}" dt="2025-12-03T11:45:47.712" v="3624" actId="14100"/>
          <ac:spMkLst>
            <pc:docMk/>
            <pc:sldMk cId="3433157434" sldId="1930"/>
            <ac:spMk id="3" creationId="{DE2B8E0C-4242-94D1-4660-422DB49A0508}"/>
          </ac:spMkLst>
        </pc:spChg>
        <pc:spChg chg="mod">
          <ac:chgData name="Eugen Urecheanu" userId="0ba625ed-66a2-4bb9-94f3-9e85584ea5f4" providerId="ADAL" clId="{62B9049F-C06C-417C-8391-CDA046059B4A}" dt="2025-12-03T13:59:58.854" v="4627" actId="404"/>
          <ac:spMkLst>
            <pc:docMk/>
            <pc:sldMk cId="3433157434" sldId="1930"/>
            <ac:spMk id="4" creationId="{63991101-835B-871C-BC8A-4EA59A0644AB}"/>
          </ac:spMkLst>
        </pc:spChg>
        <pc:spChg chg="mod">
          <ac:chgData name="Eugen Urecheanu" userId="0ba625ed-66a2-4bb9-94f3-9e85584ea5f4" providerId="ADAL" clId="{62B9049F-C06C-417C-8391-CDA046059B4A}" dt="2025-12-03T11:46:33.292" v="3714" actId="404"/>
          <ac:spMkLst>
            <pc:docMk/>
            <pc:sldMk cId="3433157434" sldId="1930"/>
            <ac:spMk id="5" creationId="{A3552555-BABE-6EBA-C0C9-B51BC2A32926}"/>
          </ac:spMkLst>
        </pc:spChg>
        <pc:spChg chg="add mod">
          <ac:chgData name="Eugen Urecheanu" userId="0ba625ed-66a2-4bb9-94f3-9e85584ea5f4" providerId="ADAL" clId="{62B9049F-C06C-417C-8391-CDA046059B4A}" dt="2025-12-03T11:47:01.545" v="3736" actId="14100"/>
          <ac:spMkLst>
            <pc:docMk/>
            <pc:sldMk cId="3433157434" sldId="1930"/>
            <ac:spMk id="6" creationId="{613CC4B8-0C8D-117F-F390-BB91B534F97B}"/>
          </ac:spMkLst>
        </pc:spChg>
        <pc:spChg chg="add mod">
          <ac:chgData name="Eugen Urecheanu" userId="0ba625ed-66a2-4bb9-94f3-9e85584ea5f4" providerId="ADAL" clId="{62B9049F-C06C-417C-8391-CDA046059B4A}" dt="2025-12-03T11:48:04.131" v="3875" actId="20577"/>
          <ac:spMkLst>
            <pc:docMk/>
            <pc:sldMk cId="3433157434" sldId="1930"/>
            <ac:spMk id="7" creationId="{5F919F1D-E238-8F65-C6E6-8CFAFDF16276}"/>
          </ac:spMkLst>
        </pc:spChg>
        <pc:spChg chg="add mod">
          <ac:chgData name="Eugen Urecheanu" userId="0ba625ed-66a2-4bb9-94f3-9e85584ea5f4" providerId="ADAL" clId="{62B9049F-C06C-417C-8391-CDA046059B4A}" dt="2025-12-03T11:48:54.611" v="3914" actId="20577"/>
          <ac:spMkLst>
            <pc:docMk/>
            <pc:sldMk cId="3433157434" sldId="1930"/>
            <ac:spMk id="8" creationId="{25272519-AC86-C4DF-C236-55916BE1ADED}"/>
          </ac:spMkLst>
        </pc:spChg>
        <pc:spChg chg="add mod">
          <ac:chgData name="Eugen Urecheanu" userId="0ba625ed-66a2-4bb9-94f3-9e85584ea5f4" providerId="ADAL" clId="{62B9049F-C06C-417C-8391-CDA046059B4A}" dt="2025-12-03T11:49:17.595" v="3998" actId="20577"/>
          <ac:spMkLst>
            <pc:docMk/>
            <pc:sldMk cId="3433157434" sldId="1930"/>
            <ac:spMk id="9" creationId="{6BED1965-27FE-03B1-E66F-5FF595812D99}"/>
          </ac:spMkLst>
        </pc:spChg>
        <pc:spChg chg="add mod">
          <ac:chgData name="Eugen Urecheanu" userId="0ba625ed-66a2-4bb9-94f3-9e85584ea5f4" providerId="ADAL" clId="{62B9049F-C06C-417C-8391-CDA046059B4A}" dt="2025-12-03T11:49:34.921" v="4016" actId="20577"/>
          <ac:spMkLst>
            <pc:docMk/>
            <pc:sldMk cId="3433157434" sldId="1930"/>
            <ac:spMk id="10" creationId="{91071307-1C93-E422-BEE3-0A3321D757E2}"/>
          </ac:spMkLst>
        </pc:spChg>
        <pc:spChg chg="add mod">
          <ac:chgData name="Eugen Urecheanu" userId="0ba625ed-66a2-4bb9-94f3-9e85584ea5f4" providerId="ADAL" clId="{62B9049F-C06C-417C-8391-CDA046059B4A}" dt="2025-12-03T11:50:23.265" v="4137" actId="20577"/>
          <ac:spMkLst>
            <pc:docMk/>
            <pc:sldMk cId="3433157434" sldId="1930"/>
            <ac:spMk id="11" creationId="{FCE448EC-489D-F997-2AA6-4198FDC94829}"/>
          </ac:spMkLst>
        </pc:spChg>
        <pc:spChg chg="add mod">
          <ac:chgData name="Eugen Urecheanu" userId="0ba625ed-66a2-4bb9-94f3-9e85584ea5f4" providerId="ADAL" clId="{62B9049F-C06C-417C-8391-CDA046059B4A}" dt="2025-12-03T11:50:43.823" v="4155" actId="20577"/>
          <ac:spMkLst>
            <pc:docMk/>
            <pc:sldMk cId="3433157434" sldId="1930"/>
            <ac:spMk id="12" creationId="{608923EA-48DB-5766-4BED-5D2ECCE7D6C1}"/>
          </ac:spMkLst>
        </pc:spChg>
        <pc:spChg chg="add mod">
          <ac:chgData name="Eugen Urecheanu" userId="0ba625ed-66a2-4bb9-94f3-9e85584ea5f4" providerId="ADAL" clId="{62B9049F-C06C-417C-8391-CDA046059B4A}" dt="2025-12-03T11:51:20.347" v="4254" actId="20577"/>
          <ac:spMkLst>
            <pc:docMk/>
            <pc:sldMk cId="3433157434" sldId="1930"/>
            <ac:spMk id="13" creationId="{D9E8649F-D4B4-6BCD-9F0C-ABD64233C1A1}"/>
          </ac:spMkLst>
        </pc:spChg>
        <pc:spChg chg="add mod">
          <ac:chgData name="Eugen Urecheanu" userId="0ba625ed-66a2-4bb9-94f3-9e85584ea5f4" providerId="ADAL" clId="{62B9049F-C06C-417C-8391-CDA046059B4A}" dt="2025-12-03T11:51:39.418" v="4265" actId="20577"/>
          <ac:spMkLst>
            <pc:docMk/>
            <pc:sldMk cId="3433157434" sldId="1930"/>
            <ac:spMk id="14" creationId="{A1A0F31D-A28F-C0A7-7633-D2A43DA9F542}"/>
          </ac:spMkLst>
        </pc:spChg>
        <pc:spChg chg="add mod">
          <ac:chgData name="Eugen Urecheanu" userId="0ba625ed-66a2-4bb9-94f3-9e85584ea5f4" providerId="ADAL" clId="{62B9049F-C06C-417C-8391-CDA046059B4A}" dt="2025-12-03T11:52:19.856" v="4359" actId="1076"/>
          <ac:spMkLst>
            <pc:docMk/>
            <pc:sldMk cId="3433157434" sldId="1930"/>
            <ac:spMk id="15" creationId="{BA2CDABF-B126-8FA1-95D4-89CBE68CECF8}"/>
          </ac:spMkLst>
        </pc:spChg>
      </pc:sldChg>
      <pc:sldChg chg="addSp modSp new mod ord">
        <pc:chgData name="Eugen Urecheanu" userId="0ba625ed-66a2-4bb9-94f3-9e85584ea5f4" providerId="ADAL" clId="{62B9049F-C06C-417C-8391-CDA046059B4A}" dt="2025-12-04T14:23:50.520" v="6271" actId="14100"/>
        <pc:sldMkLst>
          <pc:docMk/>
          <pc:sldMk cId="1347747120" sldId="1931"/>
        </pc:sldMkLst>
        <pc:spChg chg="mod">
          <ac:chgData name="Eugen Urecheanu" userId="0ba625ed-66a2-4bb9-94f3-9e85584ea5f4" providerId="ADAL" clId="{62B9049F-C06C-417C-8391-CDA046059B4A}" dt="2025-12-04T14:23:50.520" v="6271" actId="14100"/>
          <ac:spMkLst>
            <pc:docMk/>
            <pc:sldMk cId="1347747120" sldId="1931"/>
            <ac:spMk id="3" creationId="{53EB7869-386A-6CB8-4951-451D3223379A}"/>
          </ac:spMkLst>
        </pc:spChg>
        <pc:spChg chg="mod">
          <ac:chgData name="Eugen Urecheanu" userId="0ba625ed-66a2-4bb9-94f3-9e85584ea5f4" providerId="ADAL" clId="{62B9049F-C06C-417C-8391-CDA046059B4A}" dt="2025-12-03T11:58:03.862" v="4405" actId="207"/>
          <ac:spMkLst>
            <pc:docMk/>
            <pc:sldMk cId="1347747120" sldId="1931"/>
            <ac:spMk id="4" creationId="{78771C9F-E696-56EA-8B36-BC3E605911C9}"/>
          </ac:spMkLst>
        </pc:spChg>
        <pc:spChg chg="mod">
          <ac:chgData name="Eugen Urecheanu" userId="0ba625ed-66a2-4bb9-94f3-9e85584ea5f4" providerId="ADAL" clId="{62B9049F-C06C-417C-8391-CDA046059B4A}" dt="2025-12-04T13:42:22.645" v="6152" actId="113"/>
          <ac:spMkLst>
            <pc:docMk/>
            <pc:sldMk cId="1347747120" sldId="1931"/>
            <ac:spMk id="5" creationId="{386C0DF9-0B26-80EB-788F-2FB4D8E6E566}"/>
          </ac:spMkLst>
        </pc:spChg>
        <pc:spChg chg="add mod">
          <ac:chgData name="Eugen Urecheanu" userId="0ba625ed-66a2-4bb9-94f3-9e85584ea5f4" providerId="ADAL" clId="{62B9049F-C06C-417C-8391-CDA046059B4A}" dt="2025-12-03T12:02:09.534" v="4515" actId="14100"/>
          <ac:spMkLst>
            <pc:docMk/>
            <pc:sldMk cId="1347747120" sldId="1931"/>
            <ac:spMk id="6" creationId="{19B86F49-E1BA-C2FC-A0B9-F39247456384}"/>
          </ac:spMkLst>
        </pc:spChg>
        <pc:spChg chg="add mod">
          <ac:chgData name="Eugen Urecheanu" userId="0ba625ed-66a2-4bb9-94f3-9e85584ea5f4" providerId="ADAL" clId="{62B9049F-C06C-417C-8391-CDA046059B4A}" dt="2025-12-04T13:42:57.905" v="6159" actId="14100"/>
          <ac:spMkLst>
            <pc:docMk/>
            <pc:sldMk cId="1347747120" sldId="1931"/>
            <ac:spMk id="7" creationId="{59785385-3499-AA8A-76BB-89DA1B8F6737}"/>
          </ac:spMkLst>
        </pc:spChg>
      </pc:sldChg>
      <pc:sldChg chg="addSp delSp modSp new mod ord">
        <pc:chgData name="Eugen Urecheanu" userId="0ba625ed-66a2-4bb9-94f3-9e85584ea5f4" providerId="ADAL" clId="{62B9049F-C06C-417C-8391-CDA046059B4A}" dt="2025-12-03T13:37:49.386" v="4589" actId="1076"/>
        <pc:sldMkLst>
          <pc:docMk/>
          <pc:sldMk cId="4254872840" sldId="1932"/>
        </pc:sldMkLst>
        <pc:spChg chg="del">
          <ac:chgData name="Eugen Urecheanu" userId="0ba625ed-66a2-4bb9-94f3-9e85584ea5f4" providerId="ADAL" clId="{62B9049F-C06C-417C-8391-CDA046059B4A}" dt="2025-12-03T12:57:58.413" v="4567" actId="478"/>
          <ac:spMkLst>
            <pc:docMk/>
            <pc:sldMk cId="4254872840" sldId="1932"/>
            <ac:spMk id="3" creationId="{4FA09945-84A4-A2F7-2886-44F0C1C645A6}"/>
          </ac:spMkLst>
        </pc:spChg>
        <pc:spChg chg="mod">
          <ac:chgData name="Eugen Urecheanu" userId="0ba625ed-66a2-4bb9-94f3-9e85584ea5f4" providerId="ADAL" clId="{62B9049F-C06C-417C-8391-CDA046059B4A}" dt="2025-12-03T12:58:14.269" v="4587" actId="20577"/>
          <ac:spMkLst>
            <pc:docMk/>
            <pc:sldMk cId="4254872840" sldId="1932"/>
            <ac:spMk id="4" creationId="{C381D2CB-895B-651B-3053-0785632B74AF}"/>
          </ac:spMkLst>
        </pc:spChg>
        <pc:spChg chg="del">
          <ac:chgData name="Eugen Urecheanu" userId="0ba625ed-66a2-4bb9-94f3-9e85584ea5f4" providerId="ADAL" clId="{62B9049F-C06C-417C-8391-CDA046059B4A}" dt="2025-12-03T12:57:59.866" v="4568" actId="478"/>
          <ac:spMkLst>
            <pc:docMk/>
            <pc:sldMk cId="4254872840" sldId="1932"/>
            <ac:spMk id="5" creationId="{FB40AC0F-054A-42C1-20B6-72088D202C6D}"/>
          </ac:spMkLst>
        </pc:spChg>
        <pc:picChg chg="add mod">
          <ac:chgData name="Eugen Urecheanu" userId="0ba625ed-66a2-4bb9-94f3-9e85584ea5f4" providerId="ADAL" clId="{62B9049F-C06C-417C-8391-CDA046059B4A}" dt="2025-12-03T13:37:49.386" v="4589" actId="1076"/>
          <ac:picMkLst>
            <pc:docMk/>
            <pc:sldMk cId="4254872840" sldId="1932"/>
            <ac:picMk id="7" creationId="{87A278B5-794F-BF53-2F38-B9CF29EF203D}"/>
          </ac:picMkLst>
        </pc:picChg>
      </pc:sldChg>
      <pc:sldChg chg="addSp delSp modSp add mod addAnim delAnim modAnim">
        <pc:chgData name="Eugen Urecheanu" userId="0ba625ed-66a2-4bb9-94f3-9e85584ea5f4" providerId="ADAL" clId="{62B9049F-C06C-417C-8391-CDA046059B4A}" dt="2025-12-04T13:51:04.153" v="6233" actId="20577"/>
        <pc:sldMkLst>
          <pc:docMk/>
          <pc:sldMk cId="296819992" sldId="1933"/>
        </pc:sldMkLst>
        <pc:spChg chg="mod">
          <ac:chgData name="Eugen Urecheanu" userId="0ba625ed-66a2-4bb9-94f3-9e85584ea5f4" providerId="ADAL" clId="{62B9049F-C06C-417C-8391-CDA046059B4A}" dt="2025-12-03T14:13:51.897" v="5022" actId="20577"/>
          <ac:spMkLst>
            <pc:docMk/>
            <pc:sldMk cId="296819992" sldId="1933"/>
            <ac:spMk id="4" creationId="{BB72315A-BA88-378F-040A-0565D9111ECA}"/>
          </ac:spMkLst>
        </pc:spChg>
        <pc:spChg chg="mod">
          <ac:chgData name="Eugen Urecheanu" userId="0ba625ed-66a2-4bb9-94f3-9e85584ea5f4" providerId="ADAL" clId="{62B9049F-C06C-417C-8391-CDA046059B4A}" dt="2025-12-04T13:44:29.123" v="6163" actId="14100"/>
          <ac:spMkLst>
            <pc:docMk/>
            <pc:sldMk cId="296819992" sldId="1933"/>
            <ac:spMk id="5" creationId="{88F265C9-752A-BEF0-A5A7-D6EF20F7838E}"/>
          </ac:spMkLst>
        </pc:spChg>
        <pc:spChg chg="mod">
          <ac:chgData name="Eugen Urecheanu" userId="0ba625ed-66a2-4bb9-94f3-9e85584ea5f4" providerId="ADAL" clId="{62B9049F-C06C-417C-8391-CDA046059B4A}" dt="2025-12-03T14:11:28.903" v="4921" actId="1076"/>
          <ac:spMkLst>
            <pc:docMk/>
            <pc:sldMk cId="296819992" sldId="1933"/>
            <ac:spMk id="6" creationId="{190352B6-66DD-A0A2-F674-A8ED9D65B4A9}"/>
          </ac:spMkLst>
        </pc:spChg>
        <pc:spChg chg="mod">
          <ac:chgData name="Eugen Urecheanu" userId="0ba625ed-66a2-4bb9-94f3-9e85584ea5f4" providerId="ADAL" clId="{62B9049F-C06C-417C-8391-CDA046059B4A}" dt="2025-12-04T13:44:52.470" v="6166" actId="14100"/>
          <ac:spMkLst>
            <pc:docMk/>
            <pc:sldMk cId="296819992" sldId="1933"/>
            <ac:spMk id="7" creationId="{B06146D7-3619-4106-BEBC-3C8703810CBE}"/>
          </ac:spMkLst>
        </pc:spChg>
        <pc:spChg chg="del">
          <ac:chgData name="Eugen Urecheanu" userId="0ba625ed-66a2-4bb9-94f3-9e85584ea5f4" providerId="ADAL" clId="{62B9049F-C06C-417C-8391-CDA046059B4A}" dt="2025-12-03T14:08:06.345" v="4690" actId="478"/>
          <ac:spMkLst>
            <pc:docMk/>
            <pc:sldMk cId="296819992" sldId="1933"/>
            <ac:spMk id="8" creationId="{FD904A3E-7109-DCEE-700E-F74B11F86686}"/>
          </ac:spMkLst>
        </pc:spChg>
        <pc:spChg chg="del">
          <ac:chgData name="Eugen Urecheanu" userId="0ba625ed-66a2-4bb9-94f3-9e85584ea5f4" providerId="ADAL" clId="{62B9049F-C06C-417C-8391-CDA046059B4A}" dt="2025-12-03T14:08:09.248" v="4691" actId="478"/>
          <ac:spMkLst>
            <pc:docMk/>
            <pc:sldMk cId="296819992" sldId="1933"/>
            <ac:spMk id="9" creationId="{B62AC185-D8F0-13FF-FF74-D4C60E7CA625}"/>
          </ac:spMkLst>
        </pc:spChg>
        <pc:spChg chg="mod">
          <ac:chgData name="Eugen Urecheanu" userId="0ba625ed-66a2-4bb9-94f3-9e85584ea5f4" providerId="ADAL" clId="{62B9049F-C06C-417C-8391-CDA046059B4A}" dt="2025-12-03T14:11:25.608" v="4920" actId="1076"/>
          <ac:spMkLst>
            <pc:docMk/>
            <pc:sldMk cId="296819992" sldId="1933"/>
            <ac:spMk id="10" creationId="{68A735FA-4CC4-DD98-B669-41462DD3320D}"/>
          </ac:spMkLst>
        </pc:spChg>
        <pc:spChg chg="mod">
          <ac:chgData name="Eugen Urecheanu" userId="0ba625ed-66a2-4bb9-94f3-9e85584ea5f4" providerId="ADAL" clId="{62B9049F-C06C-417C-8391-CDA046059B4A}" dt="2025-12-03T14:11:11.552" v="4917" actId="1076"/>
          <ac:spMkLst>
            <pc:docMk/>
            <pc:sldMk cId="296819992" sldId="1933"/>
            <ac:spMk id="11" creationId="{912EFBAE-DBB9-67B1-5E5E-1698A4233A02}"/>
          </ac:spMkLst>
        </pc:spChg>
        <pc:spChg chg="mod">
          <ac:chgData name="Eugen Urecheanu" userId="0ba625ed-66a2-4bb9-94f3-9e85584ea5f4" providerId="ADAL" clId="{62B9049F-C06C-417C-8391-CDA046059B4A}" dt="2025-12-03T14:08:18.008" v="4692" actId="1076"/>
          <ac:spMkLst>
            <pc:docMk/>
            <pc:sldMk cId="296819992" sldId="1933"/>
            <ac:spMk id="12" creationId="{A331B7C7-B323-9E14-A4A2-86F1C4ACFBB7}"/>
          </ac:spMkLst>
        </pc:spChg>
        <pc:spChg chg="mod">
          <ac:chgData name="Eugen Urecheanu" userId="0ba625ed-66a2-4bb9-94f3-9e85584ea5f4" providerId="ADAL" clId="{62B9049F-C06C-417C-8391-CDA046059B4A}" dt="2025-12-04T13:51:04.153" v="6233" actId="20577"/>
          <ac:spMkLst>
            <pc:docMk/>
            <pc:sldMk cId="296819992" sldId="1933"/>
            <ac:spMk id="13" creationId="{BE0BE84C-1A93-D067-056E-1E5CA58910A4}"/>
          </ac:spMkLst>
        </pc:spChg>
        <pc:spChg chg="mod">
          <ac:chgData name="Eugen Urecheanu" userId="0ba625ed-66a2-4bb9-94f3-9e85584ea5f4" providerId="ADAL" clId="{62B9049F-C06C-417C-8391-CDA046059B4A}" dt="2025-12-03T14:11:22.222" v="4919" actId="1076"/>
          <ac:spMkLst>
            <pc:docMk/>
            <pc:sldMk cId="296819992" sldId="1933"/>
            <ac:spMk id="14" creationId="{1B1591F5-6960-1629-F29F-14D658C5668D}"/>
          </ac:spMkLst>
        </pc:spChg>
        <pc:spChg chg="mod">
          <ac:chgData name="Eugen Urecheanu" userId="0ba625ed-66a2-4bb9-94f3-9e85584ea5f4" providerId="ADAL" clId="{62B9049F-C06C-417C-8391-CDA046059B4A}" dt="2025-12-04T13:49:50.224" v="6202" actId="14100"/>
          <ac:spMkLst>
            <pc:docMk/>
            <pc:sldMk cId="296819992" sldId="1933"/>
            <ac:spMk id="15" creationId="{9A8D0315-9D42-9B0F-8977-3535CA037ED8}"/>
          </ac:spMkLst>
        </pc:spChg>
        <pc:spChg chg="add mod">
          <ac:chgData name="Eugen Urecheanu" userId="0ba625ed-66a2-4bb9-94f3-9e85584ea5f4" providerId="ADAL" clId="{62B9049F-C06C-417C-8391-CDA046059B4A}" dt="2025-12-03T14:08:49.316" v="4726" actId="14100"/>
          <ac:spMkLst>
            <pc:docMk/>
            <pc:sldMk cId="296819992" sldId="1933"/>
            <ac:spMk id="16" creationId="{5A0CAB11-8579-035A-C330-90C2FFA65C87}"/>
          </ac:spMkLst>
        </pc:spChg>
        <pc:spChg chg="add mod">
          <ac:chgData name="Eugen Urecheanu" userId="0ba625ed-66a2-4bb9-94f3-9e85584ea5f4" providerId="ADAL" clId="{62B9049F-C06C-417C-8391-CDA046059B4A}" dt="2025-12-04T13:49:24.932" v="6196" actId="14100"/>
          <ac:spMkLst>
            <pc:docMk/>
            <pc:sldMk cId="296819992" sldId="1933"/>
            <ac:spMk id="17" creationId="{FA09C798-6A13-0E52-A35F-D3CE5612EF34}"/>
          </ac:spMkLst>
        </pc:spChg>
      </pc:sldChg>
      <pc:sldChg chg="addSp delSp modSp add mod ord">
        <pc:chgData name="Eugen Urecheanu" userId="0ba625ed-66a2-4bb9-94f3-9e85584ea5f4" providerId="ADAL" clId="{62B9049F-C06C-417C-8391-CDA046059B4A}" dt="2025-12-03T15:14:57.398" v="5340" actId="14100"/>
        <pc:sldMkLst>
          <pc:docMk/>
          <pc:sldMk cId="1192683986" sldId="1934"/>
        </pc:sldMkLst>
        <pc:spChg chg="mod">
          <ac:chgData name="Eugen Urecheanu" userId="0ba625ed-66a2-4bb9-94f3-9e85584ea5f4" providerId="ADAL" clId="{62B9049F-C06C-417C-8391-CDA046059B4A}" dt="2025-12-03T14:45:39.329" v="5119" actId="20577"/>
          <ac:spMkLst>
            <pc:docMk/>
            <pc:sldMk cId="1192683986" sldId="1934"/>
            <ac:spMk id="3" creationId="{5555A3F6-FD76-DE9D-2970-848DEAB7B9E7}"/>
          </ac:spMkLst>
        </pc:spChg>
        <pc:spChg chg="mod">
          <ac:chgData name="Eugen Urecheanu" userId="0ba625ed-66a2-4bb9-94f3-9e85584ea5f4" providerId="ADAL" clId="{62B9049F-C06C-417C-8391-CDA046059B4A}" dt="2025-12-03T14:19:04.678" v="5076" actId="20577"/>
          <ac:spMkLst>
            <pc:docMk/>
            <pc:sldMk cId="1192683986" sldId="1934"/>
            <ac:spMk id="4" creationId="{94E3E504-B59B-3E0B-BC35-071D26E10C1B}"/>
          </ac:spMkLst>
        </pc:spChg>
        <pc:spChg chg="mod">
          <ac:chgData name="Eugen Urecheanu" userId="0ba625ed-66a2-4bb9-94f3-9e85584ea5f4" providerId="ADAL" clId="{62B9049F-C06C-417C-8391-CDA046059B4A}" dt="2025-12-03T15:14:57.398" v="5340" actId="14100"/>
          <ac:spMkLst>
            <pc:docMk/>
            <pc:sldMk cId="1192683986" sldId="1934"/>
            <ac:spMk id="5" creationId="{07251ED7-6466-B7FA-3568-1CB260D3C35C}"/>
          </ac:spMkLst>
        </pc:spChg>
        <pc:spChg chg="del">
          <ac:chgData name="Eugen Urecheanu" userId="0ba625ed-66a2-4bb9-94f3-9e85584ea5f4" providerId="ADAL" clId="{62B9049F-C06C-417C-8391-CDA046059B4A}" dt="2025-12-03T14:19:46.731" v="5087" actId="478"/>
          <ac:spMkLst>
            <pc:docMk/>
            <pc:sldMk cId="1192683986" sldId="1934"/>
            <ac:spMk id="6" creationId="{332AF12B-18E1-80C7-CB45-AF7DE2C8D7A7}"/>
          </ac:spMkLst>
        </pc:spChg>
        <pc:spChg chg="del">
          <ac:chgData name="Eugen Urecheanu" userId="0ba625ed-66a2-4bb9-94f3-9e85584ea5f4" providerId="ADAL" clId="{62B9049F-C06C-417C-8391-CDA046059B4A}" dt="2025-12-03T14:19:48.268" v="5088" actId="478"/>
          <ac:spMkLst>
            <pc:docMk/>
            <pc:sldMk cId="1192683986" sldId="1934"/>
            <ac:spMk id="7" creationId="{C314BD60-7322-0F56-F70F-A177A1C3A300}"/>
          </ac:spMkLst>
        </pc:spChg>
        <pc:spChg chg="del">
          <ac:chgData name="Eugen Urecheanu" userId="0ba625ed-66a2-4bb9-94f3-9e85584ea5f4" providerId="ADAL" clId="{62B9049F-C06C-417C-8391-CDA046059B4A}" dt="2025-12-03T14:19:39.795" v="5083" actId="478"/>
          <ac:spMkLst>
            <pc:docMk/>
            <pc:sldMk cId="1192683986" sldId="1934"/>
            <ac:spMk id="10" creationId="{511584FA-F934-C77C-651E-70B2BE58FD2E}"/>
          </ac:spMkLst>
        </pc:spChg>
        <pc:spChg chg="del">
          <ac:chgData name="Eugen Urecheanu" userId="0ba625ed-66a2-4bb9-94f3-9e85584ea5f4" providerId="ADAL" clId="{62B9049F-C06C-417C-8391-CDA046059B4A}" dt="2025-12-03T14:19:41.155" v="5084" actId="478"/>
          <ac:spMkLst>
            <pc:docMk/>
            <pc:sldMk cId="1192683986" sldId="1934"/>
            <ac:spMk id="11" creationId="{C23FD7C7-474E-9225-0FB0-CFF769CB2C9C}"/>
          </ac:spMkLst>
        </pc:spChg>
        <pc:spChg chg="del">
          <ac:chgData name="Eugen Urecheanu" userId="0ba625ed-66a2-4bb9-94f3-9e85584ea5f4" providerId="ADAL" clId="{62B9049F-C06C-417C-8391-CDA046059B4A}" dt="2025-12-03T14:19:33.618" v="5079" actId="478"/>
          <ac:spMkLst>
            <pc:docMk/>
            <pc:sldMk cId="1192683986" sldId="1934"/>
            <ac:spMk id="12" creationId="{49CE9D3A-3D4E-6728-37C7-32FF0362283D}"/>
          </ac:spMkLst>
        </pc:spChg>
        <pc:spChg chg="del">
          <ac:chgData name="Eugen Urecheanu" userId="0ba625ed-66a2-4bb9-94f3-9e85584ea5f4" providerId="ADAL" clId="{62B9049F-C06C-417C-8391-CDA046059B4A}" dt="2025-12-03T14:19:36.195" v="5081" actId="478"/>
          <ac:spMkLst>
            <pc:docMk/>
            <pc:sldMk cId="1192683986" sldId="1934"/>
            <ac:spMk id="13" creationId="{EBBEDFA9-E921-5E56-8F2E-23349382940E}"/>
          </ac:spMkLst>
        </pc:spChg>
        <pc:spChg chg="del">
          <ac:chgData name="Eugen Urecheanu" userId="0ba625ed-66a2-4bb9-94f3-9e85584ea5f4" providerId="ADAL" clId="{62B9049F-C06C-417C-8391-CDA046059B4A}" dt="2025-12-03T14:19:44.601" v="5086" actId="478"/>
          <ac:spMkLst>
            <pc:docMk/>
            <pc:sldMk cId="1192683986" sldId="1934"/>
            <ac:spMk id="14" creationId="{F4BB83F5-33B3-CAED-4A0A-EEB9C78EC7E8}"/>
          </ac:spMkLst>
        </pc:spChg>
        <pc:spChg chg="del">
          <ac:chgData name="Eugen Urecheanu" userId="0ba625ed-66a2-4bb9-94f3-9e85584ea5f4" providerId="ADAL" clId="{62B9049F-C06C-417C-8391-CDA046059B4A}" dt="2025-12-03T14:19:43.320" v="5085" actId="478"/>
          <ac:spMkLst>
            <pc:docMk/>
            <pc:sldMk cId="1192683986" sldId="1934"/>
            <ac:spMk id="15" creationId="{1298F541-6B59-37ED-E660-A97ED4C8FE80}"/>
          </ac:spMkLst>
        </pc:spChg>
        <pc:spChg chg="del">
          <ac:chgData name="Eugen Urecheanu" userId="0ba625ed-66a2-4bb9-94f3-9e85584ea5f4" providerId="ADAL" clId="{62B9049F-C06C-417C-8391-CDA046059B4A}" dt="2025-12-03T14:19:34.900" v="5080" actId="478"/>
          <ac:spMkLst>
            <pc:docMk/>
            <pc:sldMk cId="1192683986" sldId="1934"/>
            <ac:spMk id="16" creationId="{9FABB33E-FB82-A08E-4DDC-3EB918038983}"/>
          </ac:spMkLst>
        </pc:spChg>
        <pc:spChg chg="del">
          <ac:chgData name="Eugen Urecheanu" userId="0ba625ed-66a2-4bb9-94f3-9e85584ea5f4" providerId="ADAL" clId="{62B9049F-C06C-417C-8391-CDA046059B4A}" dt="2025-12-03T14:19:37.951" v="5082" actId="478"/>
          <ac:spMkLst>
            <pc:docMk/>
            <pc:sldMk cId="1192683986" sldId="1934"/>
            <ac:spMk id="17" creationId="{3B00AC6F-FE71-D2B2-1718-6DB7FF9722CD}"/>
          </ac:spMkLst>
        </pc:spChg>
        <pc:picChg chg="add mod">
          <ac:chgData name="Eugen Urecheanu" userId="0ba625ed-66a2-4bb9-94f3-9e85584ea5f4" providerId="ADAL" clId="{62B9049F-C06C-417C-8391-CDA046059B4A}" dt="2025-12-03T14:45:11.470" v="5094" actId="208"/>
          <ac:picMkLst>
            <pc:docMk/>
            <pc:sldMk cId="1192683986" sldId="1934"/>
            <ac:picMk id="9" creationId="{4C46A885-5DF8-0244-82C2-D6CFD765F70F}"/>
          </ac:picMkLst>
        </pc:picChg>
      </pc:sldChg>
      <pc:sldChg chg="addSp delSp modSp add del mod">
        <pc:chgData name="Eugen Urecheanu" userId="0ba625ed-66a2-4bb9-94f3-9e85584ea5f4" providerId="ADAL" clId="{62B9049F-C06C-417C-8391-CDA046059B4A}" dt="2025-12-03T14:18:49.173" v="5031" actId="2696"/>
        <pc:sldMkLst>
          <pc:docMk/>
          <pc:sldMk cId="1463600919" sldId="1934"/>
        </pc:sldMkLst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2" creationId="{EEC3C261-0806-D46D-0D5C-5345E3425CE9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4" creationId="{62242994-C8DD-D64E-07F5-FEDE25022C0E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5" creationId="{00AEBB92-53A5-9536-8023-E8DB4EF79AC0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7" creationId="{D829F8C6-B1E5-BBFC-ECB9-453E63EB5161}"/>
          </ac:spMkLst>
        </pc:spChg>
        <pc:spChg chg="add del mod">
          <ac:chgData name="Eugen Urecheanu" userId="0ba625ed-66a2-4bb9-94f3-9e85584ea5f4" providerId="ADAL" clId="{62B9049F-C06C-417C-8391-CDA046059B4A}" dt="2025-12-03T14:14:05.964" v="5025" actId="478"/>
          <ac:spMkLst>
            <pc:docMk/>
            <pc:sldMk cId="1463600919" sldId="1934"/>
            <ac:spMk id="9" creationId="{1393AA8E-45B8-E3EC-EB11-28FDCC251F0E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10" creationId="{792FDA07-0E22-59CD-0412-85F23D47ECC6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11" creationId="{9F73E4DC-BAD7-5CB6-B87B-3E134FF92346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16" creationId="{A7BBF9DD-9B1E-C53E-348B-EF67B677EE24}"/>
          </ac:spMkLst>
        </pc:spChg>
        <pc:spChg chg="del">
          <ac:chgData name="Eugen Urecheanu" userId="0ba625ed-66a2-4bb9-94f3-9e85584ea5f4" providerId="ADAL" clId="{62B9049F-C06C-417C-8391-CDA046059B4A}" dt="2025-12-03T14:14:01.371" v="5023" actId="478"/>
          <ac:spMkLst>
            <pc:docMk/>
            <pc:sldMk cId="1463600919" sldId="1934"/>
            <ac:spMk id="17" creationId="{244EB558-A063-031E-39B3-AE6324EACDF6}"/>
          </ac:spMkLst>
        </pc:spChg>
        <pc:spChg chg="del">
          <ac:chgData name="Eugen Urecheanu" userId="0ba625ed-66a2-4bb9-94f3-9e85584ea5f4" providerId="ADAL" clId="{62B9049F-C06C-417C-8391-CDA046059B4A}" dt="2025-12-03T14:14:04.165" v="5024" actId="478"/>
          <ac:spMkLst>
            <pc:docMk/>
            <pc:sldMk cId="1463600919" sldId="1934"/>
            <ac:spMk id="19" creationId="{F32E3C82-38A6-1C85-CE12-B640EF106313}"/>
          </ac:spMkLst>
        </pc:spChg>
        <pc:spChg chg="add del mod">
          <ac:chgData name="Eugen Urecheanu" userId="0ba625ed-66a2-4bb9-94f3-9e85584ea5f4" providerId="ADAL" clId="{62B9049F-C06C-417C-8391-CDA046059B4A}" dt="2025-12-03T14:14:07.386" v="5026" actId="478"/>
          <ac:spMkLst>
            <pc:docMk/>
            <pc:sldMk cId="1463600919" sldId="1934"/>
            <ac:spMk id="21" creationId="{99F4BB4C-4DA7-2B05-4C5F-03DFB502AAC2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28" creationId="{9540DFA9-2860-1BD4-7F5C-4BEBCBBEEAE2}"/>
          </ac:spMkLst>
        </pc:spChg>
        <pc:spChg chg="mod">
          <ac:chgData name="Eugen Urecheanu" userId="0ba625ed-66a2-4bb9-94f3-9e85584ea5f4" providerId="ADAL" clId="{62B9049F-C06C-417C-8391-CDA046059B4A}" dt="2025-12-03T14:14:17.110" v="5029" actId="1076"/>
          <ac:spMkLst>
            <pc:docMk/>
            <pc:sldMk cId="1463600919" sldId="1934"/>
            <ac:spMk id="55" creationId="{009AB68F-EC67-6AC4-06F2-7B1AECF9CBCB}"/>
          </ac:spMkLst>
        </pc:spChg>
        <pc:spChg chg="mod">
          <ac:chgData name="Eugen Urecheanu" userId="0ba625ed-66a2-4bb9-94f3-9e85584ea5f4" providerId="ADAL" clId="{62B9049F-C06C-417C-8391-CDA046059B4A}" dt="2025-12-03T14:14:17.740" v="5030"/>
          <ac:spMkLst>
            <pc:docMk/>
            <pc:sldMk cId="1463600919" sldId="1934"/>
            <ac:spMk id="56" creationId="{66A6D44A-9B52-5515-5511-105EBF5BD397}"/>
          </ac:spMkLst>
        </pc:spChg>
        <pc:spChg chg="mod">
          <ac:chgData name="Eugen Urecheanu" userId="0ba625ed-66a2-4bb9-94f3-9e85584ea5f4" providerId="ADAL" clId="{62B9049F-C06C-417C-8391-CDA046059B4A}" dt="2025-12-03T14:14:17.740" v="5030"/>
          <ac:spMkLst>
            <pc:docMk/>
            <pc:sldMk cId="1463600919" sldId="1934"/>
            <ac:spMk id="57" creationId="{97ACD012-FA7B-0F14-D0C4-24B55BA96E3D}"/>
          </ac:spMkLst>
        </pc:spChg>
        <pc:spChg chg="mod">
          <ac:chgData name="Eugen Urecheanu" userId="0ba625ed-66a2-4bb9-94f3-9e85584ea5f4" providerId="ADAL" clId="{62B9049F-C06C-417C-8391-CDA046059B4A}" dt="2025-12-03T14:14:17.740" v="5030"/>
          <ac:spMkLst>
            <pc:docMk/>
            <pc:sldMk cId="1463600919" sldId="1934"/>
            <ac:spMk id="58" creationId="{7CE2FA81-70DE-96B5-A061-C0BB8FEAEDE4}"/>
          </ac:spMkLst>
        </pc:spChg>
        <pc:spChg chg="mod">
          <ac:chgData name="Eugen Urecheanu" userId="0ba625ed-66a2-4bb9-94f3-9e85584ea5f4" providerId="ADAL" clId="{62B9049F-C06C-417C-8391-CDA046059B4A}" dt="2025-12-03T14:14:17.740" v="5030"/>
          <ac:spMkLst>
            <pc:docMk/>
            <pc:sldMk cId="1463600919" sldId="1934"/>
            <ac:spMk id="59" creationId="{E8550211-5408-6497-2F3E-0FD7BF9B9C74}"/>
          </ac:spMkLst>
        </pc:spChg>
        <pc:spChg chg="mod">
          <ac:chgData name="Eugen Urecheanu" userId="0ba625ed-66a2-4bb9-94f3-9e85584ea5f4" providerId="ADAL" clId="{62B9049F-C06C-417C-8391-CDA046059B4A}" dt="2025-12-03T14:14:17.740" v="5030"/>
          <ac:spMkLst>
            <pc:docMk/>
            <pc:sldMk cId="1463600919" sldId="1934"/>
            <ac:spMk id="60" creationId="{6F341DAE-2DCA-35AD-F658-CB39C7D227C1}"/>
          </ac:spMkLst>
        </pc:spChg>
        <pc:spChg chg="mod">
          <ac:chgData name="Eugen Urecheanu" userId="0ba625ed-66a2-4bb9-94f3-9e85584ea5f4" providerId="ADAL" clId="{62B9049F-C06C-417C-8391-CDA046059B4A}" dt="2025-12-03T14:14:17.110" v="5029" actId="1076"/>
          <ac:spMkLst>
            <pc:docMk/>
            <pc:sldMk cId="1463600919" sldId="1934"/>
            <ac:spMk id="61" creationId="{7D0D602B-48AF-D1BD-3FC6-0C0B974ADEA6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91" creationId="{84268774-D2B3-7EF9-98B6-095AF0CEB4BD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98" creationId="{9AE92478-9E02-279C-2CAB-9E6B2FDC673E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03" creationId="{F914D4D6-3358-2506-6D2A-D8A6B7616309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07" creationId="{709DEA7F-5B1A-EC55-28E4-39D91B32BD1D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22" creationId="{6453F81F-10DF-DA11-9628-881DCF4D8619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30" creationId="{C7294813-41BB-B9C0-F317-5CC567BA7601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44" creationId="{F8AA9F8B-D51B-6E97-E475-3F0F671FF2CD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70" creationId="{82A74CAA-3228-2F1E-64F2-B189E355DB59}"/>
          </ac:spMkLst>
        </pc:spChg>
        <pc:spChg chg="mod">
          <ac:chgData name="Eugen Urecheanu" userId="0ba625ed-66a2-4bb9-94f3-9e85584ea5f4" providerId="ADAL" clId="{62B9049F-C06C-417C-8391-CDA046059B4A}" dt="2025-12-03T14:14:08.481" v="5027"/>
          <ac:spMkLst>
            <pc:docMk/>
            <pc:sldMk cId="1463600919" sldId="1934"/>
            <ac:spMk id="188" creationId="{3DE90D24-1220-C3A3-15C7-E49DDDEA2D3C}"/>
          </ac:spMkLst>
        </pc:spChg>
        <pc:grpChg chg="mod">
          <ac:chgData name="Eugen Urecheanu" userId="0ba625ed-66a2-4bb9-94f3-9e85584ea5f4" providerId="ADAL" clId="{62B9049F-C06C-417C-8391-CDA046059B4A}" dt="2025-12-03T14:14:13.898" v="5028" actId="1076"/>
          <ac:grpSpMkLst>
            <pc:docMk/>
            <pc:sldMk cId="1463600919" sldId="1934"/>
            <ac:grpSpMk id="22" creationId="{7471BB9D-53DA-5292-2AE2-EA325B9B6C9C}"/>
          </ac:grpSpMkLst>
        </pc:grpChg>
        <pc:grpChg chg="mod">
          <ac:chgData name="Eugen Urecheanu" userId="0ba625ed-66a2-4bb9-94f3-9e85584ea5f4" providerId="ADAL" clId="{62B9049F-C06C-417C-8391-CDA046059B4A}" dt="2025-12-03T14:14:17.110" v="5029" actId="1076"/>
          <ac:grpSpMkLst>
            <pc:docMk/>
            <pc:sldMk cId="1463600919" sldId="1934"/>
            <ac:grpSpMk id="62" creationId="{86101069-F821-894E-75F1-1A33689BDFD3}"/>
          </ac:grpSpMkLst>
        </pc:grpChg>
        <pc:grpChg chg="mod">
          <ac:chgData name="Eugen Urecheanu" userId="0ba625ed-66a2-4bb9-94f3-9e85584ea5f4" providerId="ADAL" clId="{62B9049F-C06C-417C-8391-CDA046059B4A}" dt="2025-12-03T14:14:17.110" v="5029" actId="1076"/>
          <ac:grpSpMkLst>
            <pc:docMk/>
            <pc:sldMk cId="1463600919" sldId="1934"/>
            <ac:grpSpMk id="119" creationId="{DF8E0BCD-3645-3E1C-6AA4-F7C97FE89558}"/>
          </ac:grpSpMkLst>
        </pc:grpChg>
        <pc:grpChg chg="mod">
          <ac:chgData name="Eugen Urecheanu" userId="0ba625ed-66a2-4bb9-94f3-9e85584ea5f4" providerId="ADAL" clId="{62B9049F-C06C-417C-8391-CDA046059B4A}" dt="2025-12-03T14:14:17.110" v="5029" actId="1076"/>
          <ac:grpSpMkLst>
            <pc:docMk/>
            <pc:sldMk cId="1463600919" sldId="1934"/>
            <ac:grpSpMk id="273" creationId="{153DDDF9-4714-3B49-DFFC-F08D22A96392}"/>
          </ac:grpSpMkLst>
        </pc:grpChg>
      </pc:sldChg>
      <pc:sldChg chg="delSp modSp add mod ord">
        <pc:chgData name="Eugen Urecheanu" userId="0ba625ed-66a2-4bb9-94f3-9e85584ea5f4" providerId="ADAL" clId="{62B9049F-C06C-417C-8391-CDA046059B4A}" dt="2025-12-04T14:09:48.336" v="6270" actId="14100"/>
        <pc:sldMkLst>
          <pc:docMk/>
          <pc:sldMk cId="3001206130" sldId="1935"/>
        </pc:sldMkLst>
        <pc:spChg chg="mod">
          <ac:chgData name="Eugen Urecheanu" userId="0ba625ed-66a2-4bb9-94f3-9e85584ea5f4" providerId="ADAL" clId="{62B9049F-C06C-417C-8391-CDA046059B4A}" dt="2025-12-03T15:16:20.110" v="5358" actId="1076"/>
          <ac:spMkLst>
            <pc:docMk/>
            <pc:sldMk cId="3001206130" sldId="1935"/>
            <ac:spMk id="2" creationId="{43ABA7AD-8B7D-A977-C4A4-2F1257AC7988}"/>
          </ac:spMkLst>
        </pc:spChg>
        <pc:spChg chg="mod">
          <ac:chgData name="Eugen Urecheanu" userId="0ba625ed-66a2-4bb9-94f3-9e85584ea5f4" providerId="ADAL" clId="{62B9049F-C06C-417C-8391-CDA046059B4A}" dt="2025-12-03T15:18:29.215" v="5427" actId="20577"/>
          <ac:spMkLst>
            <pc:docMk/>
            <pc:sldMk cId="3001206130" sldId="1935"/>
            <ac:spMk id="3" creationId="{646E71F5-89E2-A038-93DA-88EF86119017}"/>
          </ac:spMkLst>
        </pc:spChg>
        <pc:spChg chg="mod">
          <ac:chgData name="Eugen Urecheanu" userId="0ba625ed-66a2-4bb9-94f3-9e85584ea5f4" providerId="ADAL" clId="{62B9049F-C06C-417C-8391-CDA046059B4A}" dt="2025-12-03T15:18:25.950" v="5418" actId="20577"/>
          <ac:spMkLst>
            <pc:docMk/>
            <pc:sldMk cId="3001206130" sldId="1935"/>
            <ac:spMk id="4" creationId="{ED864A21-A244-5DF1-491C-CCFADDB22006}"/>
          </ac:spMkLst>
        </pc:spChg>
        <pc:spChg chg="mod">
          <ac:chgData name="Eugen Urecheanu" userId="0ba625ed-66a2-4bb9-94f3-9e85584ea5f4" providerId="ADAL" clId="{62B9049F-C06C-417C-8391-CDA046059B4A}" dt="2025-12-04T14:09:43.475" v="6267" actId="14100"/>
          <ac:spMkLst>
            <pc:docMk/>
            <pc:sldMk cId="3001206130" sldId="1935"/>
            <ac:spMk id="5" creationId="{337A9C67-6FDA-ABAF-523C-AF806AF8A9B8}"/>
          </ac:spMkLst>
        </pc:spChg>
        <pc:spChg chg="mod">
          <ac:chgData name="Eugen Urecheanu" userId="0ba625ed-66a2-4bb9-94f3-9e85584ea5f4" providerId="ADAL" clId="{62B9049F-C06C-417C-8391-CDA046059B4A}" dt="2025-12-03T15:20:38.625" v="5701" actId="1076"/>
          <ac:spMkLst>
            <pc:docMk/>
            <pc:sldMk cId="3001206130" sldId="1935"/>
            <ac:spMk id="6" creationId="{BD22CEF6-17F9-C93D-AF94-D62BBEC2437B}"/>
          </ac:spMkLst>
        </pc:spChg>
        <pc:spChg chg="mod">
          <ac:chgData name="Eugen Urecheanu" userId="0ba625ed-66a2-4bb9-94f3-9e85584ea5f4" providerId="ADAL" clId="{62B9049F-C06C-417C-8391-CDA046059B4A}" dt="2025-12-04T14:09:48.336" v="6270" actId="14100"/>
          <ac:spMkLst>
            <pc:docMk/>
            <pc:sldMk cId="3001206130" sldId="1935"/>
            <ac:spMk id="7" creationId="{3891D47D-7348-0A67-3B14-5ABAA6556B7D}"/>
          </ac:spMkLst>
        </pc:spChg>
        <pc:spChg chg="del">
          <ac:chgData name="Eugen Urecheanu" userId="0ba625ed-66a2-4bb9-94f3-9e85584ea5f4" providerId="ADAL" clId="{62B9049F-C06C-417C-8391-CDA046059B4A}" dt="2025-12-03T15:16:26.445" v="5359" actId="478"/>
          <ac:spMkLst>
            <pc:docMk/>
            <pc:sldMk cId="3001206130" sldId="1935"/>
            <ac:spMk id="10" creationId="{5F9DF45E-C4C0-B96A-FF1C-02BB36EB6288}"/>
          </ac:spMkLst>
        </pc:spChg>
        <pc:spChg chg="del">
          <ac:chgData name="Eugen Urecheanu" userId="0ba625ed-66a2-4bb9-94f3-9e85584ea5f4" providerId="ADAL" clId="{62B9049F-C06C-417C-8391-CDA046059B4A}" dt="2025-12-03T15:16:26.445" v="5359" actId="478"/>
          <ac:spMkLst>
            <pc:docMk/>
            <pc:sldMk cId="3001206130" sldId="1935"/>
            <ac:spMk id="11" creationId="{03EC8318-54AB-2E84-B270-F151D19C28A8}"/>
          </ac:spMkLst>
        </pc:spChg>
        <pc:spChg chg="del">
          <ac:chgData name="Eugen Urecheanu" userId="0ba625ed-66a2-4bb9-94f3-9e85584ea5f4" providerId="ADAL" clId="{62B9049F-C06C-417C-8391-CDA046059B4A}" dt="2025-12-03T15:16:26.445" v="5359" actId="478"/>
          <ac:spMkLst>
            <pc:docMk/>
            <pc:sldMk cId="3001206130" sldId="1935"/>
            <ac:spMk id="12" creationId="{FA709633-804E-7CE5-C993-B075ED4FBA97}"/>
          </ac:spMkLst>
        </pc:spChg>
        <pc:spChg chg="del">
          <ac:chgData name="Eugen Urecheanu" userId="0ba625ed-66a2-4bb9-94f3-9e85584ea5f4" providerId="ADAL" clId="{62B9049F-C06C-417C-8391-CDA046059B4A}" dt="2025-12-03T15:16:26.445" v="5359" actId="478"/>
          <ac:spMkLst>
            <pc:docMk/>
            <pc:sldMk cId="3001206130" sldId="1935"/>
            <ac:spMk id="13" creationId="{91320D9E-5ACF-E778-7789-0BBC76D1FB23}"/>
          </ac:spMkLst>
        </pc:spChg>
        <pc:spChg chg="del">
          <ac:chgData name="Eugen Urecheanu" userId="0ba625ed-66a2-4bb9-94f3-9e85584ea5f4" providerId="ADAL" clId="{62B9049F-C06C-417C-8391-CDA046059B4A}" dt="2025-12-03T15:16:26.445" v="5359" actId="478"/>
          <ac:spMkLst>
            <pc:docMk/>
            <pc:sldMk cId="3001206130" sldId="1935"/>
            <ac:spMk id="14" creationId="{61C1ABF6-A47B-BB62-139F-1437A0164D82}"/>
          </ac:spMkLst>
        </pc:spChg>
        <pc:spChg chg="del">
          <ac:chgData name="Eugen Urecheanu" userId="0ba625ed-66a2-4bb9-94f3-9e85584ea5f4" providerId="ADAL" clId="{62B9049F-C06C-417C-8391-CDA046059B4A}" dt="2025-12-03T15:16:30.600" v="5362" actId="478"/>
          <ac:spMkLst>
            <pc:docMk/>
            <pc:sldMk cId="3001206130" sldId="1935"/>
            <ac:spMk id="15" creationId="{412B322A-6BBA-DC6C-CE38-3C58338E85B7}"/>
          </ac:spMkLst>
        </pc:spChg>
        <pc:spChg chg="del">
          <ac:chgData name="Eugen Urecheanu" userId="0ba625ed-66a2-4bb9-94f3-9e85584ea5f4" providerId="ADAL" clId="{62B9049F-C06C-417C-8391-CDA046059B4A}" dt="2025-12-03T15:16:28.032" v="5360" actId="478"/>
          <ac:spMkLst>
            <pc:docMk/>
            <pc:sldMk cId="3001206130" sldId="1935"/>
            <ac:spMk id="16" creationId="{215D6198-88CF-080E-5B44-616745E95E36}"/>
          </ac:spMkLst>
        </pc:spChg>
        <pc:spChg chg="del">
          <ac:chgData name="Eugen Urecheanu" userId="0ba625ed-66a2-4bb9-94f3-9e85584ea5f4" providerId="ADAL" clId="{62B9049F-C06C-417C-8391-CDA046059B4A}" dt="2025-12-03T15:16:29.254" v="5361" actId="478"/>
          <ac:spMkLst>
            <pc:docMk/>
            <pc:sldMk cId="3001206130" sldId="1935"/>
            <ac:spMk id="17" creationId="{38A75674-0065-294C-8C32-7681F5E2BB67}"/>
          </ac:spMkLst>
        </pc:spChg>
      </pc:sldChg>
      <pc:sldMasterChg chg="modSldLayout">
        <pc:chgData name="Eugen Urecheanu" userId="0ba625ed-66a2-4bb9-94f3-9e85584ea5f4" providerId="ADAL" clId="{62B9049F-C06C-417C-8391-CDA046059B4A}" dt="2025-12-04T14:24:37.210" v="6276" actId="1076"/>
        <pc:sldMasterMkLst>
          <pc:docMk/>
          <pc:sldMasterMk cId="3143213255" sldId="2147483728"/>
        </pc:sldMasterMkLst>
        <pc:sldLayoutChg chg="addSp modSp">
          <pc:chgData name="Eugen Urecheanu" userId="0ba625ed-66a2-4bb9-94f3-9e85584ea5f4" providerId="ADAL" clId="{62B9049F-C06C-417C-8391-CDA046059B4A}" dt="2025-12-04T14:24:37.210" v="6276" actId="1076"/>
          <pc:sldLayoutMkLst>
            <pc:docMk/>
            <pc:sldMasterMk cId="3143213255" sldId="2147483728"/>
            <pc:sldLayoutMk cId="1929145187" sldId="2147483729"/>
          </pc:sldLayoutMkLst>
          <pc:picChg chg="add mod">
            <ac:chgData name="Eugen Urecheanu" userId="0ba625ed-66a2-4bb9-94f3-9e85584ea5f4" providerId="ADAL" clId="{62B9049F-C06C-417C-8391-CDA046059B4A}" dt="2025-12-04T14:24:37.210" v="6276" actId="1076"/>
            <ac:picMkLst>
              <pc:docMk/>
              <pc:sldMasterMk cId="3143213255" sldId="2147483728"/>
              <pc:sldLayoutMk cId="1929145187" sldId="2147483729"/>
              <ac:picMk id="2" creationId="{DF03ED3C-DE7B-CB35-4401-71E8919990CD}"/>
            </ac:picMkLst>
          </pc:picChg>
        </pc:sldLayoutChg>
        <pc:sldLayoutChg chg="addSp modSp">
          <pc:chgData name="Eugen Urecheanu" userId="0ba625ed-66a2-4bb9-94f3-9e85584ea5f4" providerId="ADAL" clId="{62B9049F-C06C-417C-8391-CDA046059B4A}" dt="2025-12-03T10:05:16.873" v="1563" actId="1076"/>
          <pc:sldLayoutMkLst>
            <pc:docMk/>
            <pc:sldMasterMk cId="3143213255" sldId="2147483728"/>
            <pc:sldLayoutMk cId="531111626" sldId="2147483839"/>
          </pc:sldLayoutMkLst>
          <pc:picChg chg="add mod">
            <ac:chgData name="Eugen Urecheanu" userId="0ba625ed-66a2-4bb9-94f3-9e85584ea5f4" providerId="ADAL" clId="{62B9049F-C06C-417C-8391-CDA046059B4A}" dt="2025-12-03T10:05:16.873" v="1563" actId="1076"/>
            <ac:picMkLst>
              <pc:docMk/>
              <pc:sldMasterMk cId="3143213255" sldId="2147483728"/>
              <pc:sldLayoutMk cId="531111626" sldId="2147483839"/>
              <ac:picMk id="7" creationId="{2A13AF25-665A-4D6F-68A9-DCA44534EE1F}"/>
            </ac:picMkLst>
          </pc:picChg>
        </pc:sldLayoutChg>
      </pc:sldMasterChg>
      <pc:sldMasterChg chg="modSldLayout">
        <pc:chgData name="Eugen Urecheanu" userId="0ba625ed-66a2-4bb9-94f3-9e85584ea5f4" providerId="ADAL" clId="{62B9049F-C06C-417C-8391-CDA046059B4A}" dt="2025-12-03T10:05:49.999" v="1565" actId="1076"/>
        <pc:sldMasterMkLst>
          <pc:docMk/>
          <pc:sldMasterMk cId="3623125481" sldId="2147483877"/>
        </pc:sldMasterMkLst>
        <pc:sldLayoutChg chg="addSp modSp">
          <pc:chgData name="Eugen Urecheanu" userId="0ba625ed-66a2-4bb9-94f3-9e85584ea5f4" providerId="ADAL" clId="{62B9049F-C06C-417C-8391-CDA046059B4A}" dt="2025-12-03T10:05:49.999" v="1565" actId="1076"/>
          <pc:sldLayoutMkLst>
            <pc:docMk/>
            <pc:sldMasterMk cId="3623125481" sldId="2147483877"/>
            <pc:sldLayoutMk cId="3673419787" sldId="2147483954"/>
          </pc:sldLayoutMkLst>
          <pc:picChg chg="add mod">
            <ac:chgData name="Eugen Urecheanu" userId="0ba625ed-66a2-4bb9-94f3-9e85584ea5f4" providerId="ADAL" clId="{62B9049F-C06C-417C-8391-CDA046059B4A}" dt="2025-12-03T10:05:49.999" v="1565" actId="1076"/>
            <ac:picMkLst>
              <pc:docMk/>
              <pc:sldMasterMk cId="3623125481" sldId="2147483877"/>
              <pc:sldLayoutMk cId="3673419787" sldId="2147483954"/>
              <ac:picMk id="7" creationId="{773F79CA-551A-F08C-D0C9-45E9E70BECD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r>
              <a:rPr lang="pl-PL" sz="1000"/>
              <a:t>Asseco Poland S.A.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8058D9CF-951F-4DB7-A66F-C025D3B84BF9}" type="datetimeFigureOut">
              <a:rPr lang="pl-PL" sz="1000"/>
              <a:t>4.12.2025</a:t>
            </a:fld>
            <a:endParaRPr lang="pl-PL" sz="100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889250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r>
              <a:rPr lang="pl-PL" sz="1000">
                <a:solidFill>
                  <a:srgbClr val="58595B"/>
                </a:solidFill>
              </a:rPr>
              <a:t>asseco.pl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376900"/>
            <a:ext cx="2889250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D58FC140-D6D2-468F-97D6-897500CBF34B}" type="slidenum">
              <a:rPr lang="pl-PL" sz="900"/>
              <a:t>‹#›</a:t>
            </a:fld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17978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000"/>
            </a:lvl1pPr>
          </a:lstStyle>
          <a:p>
            <a:r>
              <a:rPr lang="pl-PL"/>
              <a:t>Asseco Poland S.A.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000"/>
            </a:lvl1pPr>
          </a:lstStyle>
          <a:p>
            <a:fld id="{4CEB447A-91AE-4BEF-8DAE-D1B3BDF93E14}" type="datetimeFigureOut">
              <a:rPr lang="pl-PL" smtClean="0"/>
              <a:pPr/>
              <a:t>4.12.2025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0434" tIns="45217" rIns="90434" bIns="4521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689240"/>
            <a:ext cx="5335588" cy="4442935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6900"/>
            <a:ext cx="2889250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000"/>
            </a:lvl1pPr>
          </a:lstStyle>
          <a:p>
            <a:r>
              <a:rPr lang="pl-PL"/>
              <a:t>asseco.pl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376900"/>
            <a:ext cx="2889250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900"/>
            </a:lvl1pPr>
          </a:lstStyle>
          <a:p>
            <a:fld id="{0C127573-7ADF-411A-9B23-EA9E8B4CF7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30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1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016B-339A-83D7-3C95-921E0D2E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0C083-10BF-F381-05D5-3AE7939A9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0FD2E-7B75-83B5-736A-61DD8A805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FCF5-100F-54FF-AB8A-57E264E46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74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683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863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FC3CD3-A314-DE68-DD21-89ADA5A7E66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DFC3CD3-A314-DE68-DD21-89ADA5A7E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494CCD2-550B-6BFF-6DFC-BC0E1490BA2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92424745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494CCD2-550B-6BFF-6DFC-BC0E1490B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z tekste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D113F4-2D30-1CA6-C721-4488EBF8815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0295885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727286" imgH="1157613" progId="CorelDraw.Graphic.24">
                  <p:embed/>
                </p:oleObj>
              </mc:Choice>
              <mc:Fallback>
                <p:oleObj name="CorelDRAW" r:id="rId2" imgW="5727286" imgH="115761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D113F4-2D30-1CA6-C721-4488EBF88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711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2"/>
          <p:cNvGrpSpPr>
            <a:grpSpLocks/>
          </p:cNvGrpSpPr>
          <p:nvPr userDrawn="1"/>
        </p:nvGrpSpPr>
        <p:grpSpPr bwMode="gray">
          <a:xfrm flipV="1">
            <a:off x="0" y="714084"/>
            <a:ext cx="12192000" cy="3352800"/>
            <a:chOff x="0" y="2086"/>
            <a:chExt cx="5760" cy="1056"/>
          </a:xfrm>
        </p:grpSpPr>
        <p:sp>
          <p:nvSpPr>
            <p:cNvPr id="14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de-DE" sz="3200"/>
            </a:p>
          </p:txBody>
        </p:sp>
        <p:sp>
          <p:nvSpPr>
            <p:cNvPr id="147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de-DE" sz="3200"/>
            </a:p>
          </p:txBody>
        </p:sp>
      </p:grpSp>
      <p:grpSp>
        <p:nvGrpSpPr>
          <p:cNvPr id="148" name="Grupa 147"/>
          <p:cNvGrpSpPr/>
          <p:nvPr userDrawn="1"/>
        </p:nvGrpSpPr>
        <p:grpSpPr>
          <a:xfrm>
            <a:off x="-4889083" y="-3406637"/>
            <a:ext cx="14584609" cy="13613089"/>
            <a:chOff x="-1497392" y="-1636214"/>
            <a:chExt cx="11399378" cy="10640035"/>
          </a:xfrm>
        </p:grpSpPr>
        <p:sp>
          <p:nvSpPr>
            <p:cNvPr id="149" name="Pfeil nach unten 62" descr="© INSCALE GmbH, 26.05.2010&#10;http://www.presentationload.com/"/>
            <p:cNvSpPr/>
            <p:nvPr userDrawn="1"/>
          </p:nvSpPr>
          <p:spPr bwMode="gray">
            <a:xfrm>
              <a:off x="5114494" y="3253576"/>
              <a:ext cx="2078640" cy="4496599"/>
            </a:xfrm>
            <a:prstGeom prst="downArrow">
              <a:avLst>
                <a:gd name="adj1" fmla="val 50000"/>
                <a:gd name="adj2" fmla="val 72378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elaxedModerately" fov="4200000">
                <a:rot lat="19338876" lon="17708160" rev="4369491"/>
              </a:camera>
              <a:lightRig rig="threePt" dir="t"/>
            </a:scene3d>
            <a:sp3d extrusionH="1905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grpSp>
          <p:nvGrpSpPr>
            <p:cNvPr id="150" name="Gruppieren 597"/>
            <p:cNvGrpSpPr/>
            <p:nvPr userDrawn="1"/>
          </p:nvGrpSpPr>
          <p:grpSpPr bwMode="gray">
            <a:xfrm>
              <a:off x="-1497392" y="-1636214"/>
              <a:ext cx="11399378" cy="10640035"/>
              <a:chOff x="-17002124" y="-8743941"/>
              <a:chExt cx="11399378" cy="10640035"/>
            </a:xfrm>
            <a:solidFill>
              <a:schemeClr val="bg1">
                <a:lumMod val="85000"/>
              </a:schemeClr>
            </a:solidFill>
            <a:effectLst>
              <a:outerShdw blurRad="165100" dir="5400000" sx="101000" sy="101000" algn="t" rotWithShape="0">
                <a:prstClr val="black">
                  <a:alpha val="51000"/>
                </a:prstClr>
              </a:outerShdw>
            </a:effectLst>
            <a:scene3d>
              <a:camera prst="perspectiveRelaxed" fov="3300000">
                <a:rot lat="18005526" lon="16800000" rev="5220000"/>
              </a:camera>
              <a:lightRig rig="balanced" dir="t">
                <a:rot lat="0" lon="0" rev="3000000"/>
              </a:lightRig>
            </a:scene3d>
          </p:grpSpPr>
          <p:sp>
            <p:nvSpPr>
              <p:cNvPr id="152" name="Rechteck 598" descr="© INSCALE GmbH, 26.05.2010&#10;http://www.presentationload.com/"/>
              <p:cNvSpPr/>
              <p:nvPr/>
            </p:nvSpPr>
            <p:spPr bwMode="gray">
              <a:xfrm>
                <a:off x="-15062018" y="-7582586"/>
                <a:ext cx="190284" cy="1161348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3" name="Rechteck 599" descr="© INSCALE GmbH, 26.05.2010&#10;http://www.presentationload.com/"/>
              <p:cNvSpPr/>
              <p:nvPr/>
            </p:nvSpPr>
            <p:spPr bwMode="gray">
              <a:xfrm>
                <a:off x="-13900666" y="-8553654"/>
                <a:ext cx="190284" cy="9710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4" name="Rechteck 600" descr="© INSCALE GmbH, 26.05.2010&#10;http://www.presentationload.com/"/>
              <p:cNvSpPr/>
              <p:nvPr/>
            </p:nvSpPr>
            <p:spPr bwMode="gray">
              <a:xfrm rot="16200000">
                <a:off x="-15642693" y="-7972979"/>
                <a:ext cx="190284" cy="9710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5" name="Rechteck 601" descr="© INSCALE GmbH, 26.05.2010&#10;http://www.presentationload.com/"/>
              <p:cNvSpPr/>
              <p:nvPr/>
            </p:nvSpPr>
            <p:spPr bwMode="gray">
              <a:xfrm rot="16200000">
                <a:off x="-11004365" y="-9127255"/>
                <a:ext cx="190284" cy="327961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6" name="Rechteck 602" descr="© INSCALE GmbH, 26.05.2010&#10;http://www.presentationload.com/"/>
              <p:cNvSpPr/>
              <p:nvPr/>
            </p:nvSpPr>
            <p:spPr bwMode="gray">
              <a:xfrm>
                <a:off x="-11577964" y="-8743938"/>
                <a:ext cx="190284" cy="1161350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7" name="Rechteck 603" descr="© INSCALE GmbH, 26.05.2010&#10;http://www.presentationload.com/"/>
              <p:cNvSpPr/>
              <p:nvPr/>
            </p:nvSpPr>
            <p:spPr bwMode="gray">
              <a:xfrm rot="16200000">
                <a:off x="-10416615" y="-9715006"/>
                <a:ext cx="190284" cy="2132414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8" name="Rechteck 604" descr="© INSCALE GmbH, 26.05.2010&#10;http://www.presentationload.com/"/>
              <p:cNvSpPr/>
              <p:nvPr/>
            </p:nvSpPr>
            <p:spPr bwMode="gray">
              <a:xfrm rot="16200000">
                <a:off x="-14570308" y="1269006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59" name="Rechteck 605" descr="© INSCALE GmbH, 26.05.2010&#10;http://www.presentationload.com/"/>
              <p:cNvSpPr/>
              <p:nvPr/>
            </p:nvSpPr>
            <p:spPr bwMode="gray">
              <a:xfrm>
                <a:off x="-15111671" y="689543"/>
                <a:ext cx="189887" cy="1158924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0" name="Rechteck 606" descr="© INSCALE GmbH, 26.05.2010&#10;http://www.presentationload.com/"/>
              <p:cNvSpPr/>
              <p:nvPr/>
            </p:nvSpPr>
            <p:spPr bwMode="gray">
              <a:xfrm rot="16200000">
                <a:off x="-14484583" y="158724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1" name="Rechteck 607" descr="© INSCALE GmbH, 26.05.2010&#10;http://www.presentationload.com/"/>
              <p:cNvSpPr/>
              <p:nvPr/>
            </p:nvSpPr>
            <p:spPr bwMode="gray">
              <a:xfrm rot="16200000">
                <a:off x="-16612548" y="1316631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2" name="Rechteck 608" descr="© INSCALE GmbH, 26.05.2010&#10;http://www.presentationload.com/"/>
              <p:cNvSpPr/>
              <p:nvPr/>
            </p:nvSpPr>
            <p:spPr bwMode="gray">
              <a:xfrm rot="16200000">
                <a:off x="-15111671" y="-420742"/>
                <a:ext cx="189887" cy="21279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3" name="Rechteck 609" descr="© INSCALE GmbH, 26.05.2010&#10;http://www.presentationload.com/"/>
              <p:cNvSpPr/>
              <p:nvPr/>
            </p:nvSpPr>
            <p:spPr bwMode="gray">
              <a:xfrm rot="16200000">
                <a:off x="-13714619" y="-1627293"/>
                <a:ext cx="189887" cy="2127967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4" name="Rechteck 610" descr="© INSCALE GmbH, 26.05.2010&#10;http://www.presentationload.com/"/>
              <p:cNvSpPr/>
              <p:nvPr/>
            </p:nvSpPr>
            <p:spPr bwMode="gray">
              <a:xfrm>
                <a:off x="-15064046" y="-2752144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5" name="Rechteck 611" descr="© INSCALE GmbH, 26.05.2010&#10;http://www.presentationload.com/"/>
              <p:cNvSpPr/>
              <p:nvPr/>
            </p:nvSpPr>
            <p:spPr bwMode="gray">
              <a:xfrm>
                <a:off x="-13714619" y="-1768537"/>
                <a:ext cx="189887" cy="1157908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6" name="Rechteck 612" descr="© INSCALE GmbH, 26.05.2010&#10;http://www.presentationload.com/"/>
              <p:cNvSpPr/>
              <p:nvPr/>
            </p:nvSpPr>
            <p:spPr bwMode="gray">
              <a:xfrm rot="16200000">
                <a:off x="-15064046" y="-3911070"/>
                <a:ext cx="189887" cy="2127965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7" name="Rechteck 613" descr="© INSCALE GmbH, 26.05.2010&#10;http://www.presentationload.com/"/>
              <p:cNvSpPr/>
              <p:nvPr/>
            </p:nvSpPr>
            <p:spPr bwMode="gray">
              <a:xfrm>
                <a:off x="-16222971" y="-2955584"/>
                <a:ext cx="189887" cy="3693770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8" name="Rechteck 614" descr="© INSCALE GmbH, 26.05.2010&#10;http://www.presentationload.com/"/>
              <p:cNvSpPr/>
              <p:nvPr/>
            </p:nvSpPr>
            <p:spPr bwMode="gray">
              <a:xfrm>
                <a:off x="-16222971" y="-5259883"/>
                <a:ext cx="189887" cy="1348810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69" name="Rechteck 615" descr="© INSCALE GmbH, 26.05.2010&#10;http://www.presentationload.com/"/>
              <p:cNvSpPr/>
              <p:nvPr/>
            </p:nvSpPr>
            <p:spPr bwMode="gray">
              <a:xfrm>
                <a:off x="-12603317" y="-655547"/>
                <a:ext cx="189887" cy="2504014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0" name="Rechteck 616" descr="© INSCALE GmbH, 26.05.2010&#10;http://www.presentationload.com/"/>
              <p:cNvSpPr/>
              <p:nvPr/>
            </p:nvSpPr>
            <p:spPr bwMode="gray">
              <a:xfrm rot="16200000">
                <a:off x="-12071479" y="1269006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1" name="Rechteck 617" descr="© INSCALE GmbH, 26.05.2010&#10;http://www.presentationload.com/"/>
              <p:cNvSpPr/>
              <p:nvPr/>
            </p:nvSpPr>
            <p:spPr bwMode="gray">
              <a:xfrm>
                <a:off x="-11539640" y="499659"/>
                <a:ext cx="189887" cy="134880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2" name="Rechteck 618" descr="© INSCALE GmbH, 26.05.2010&#10;http://www.presentationload.com/"/>
              <p:cNvSpPr/>
              <p:nvPr/>
            </p:nvSpPr>
            <p:spPr bwMode="gray">
              <a:xfrm rot="16200000">
                <a:off x="-10960177" y="110080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3" name="Rechteck 619" descr="© INSCALE GmbH, 26.05.2010&#10;http://www.presentationload.com/"/>
              <p:cNvSpPr/>
              <p:nvPr/>
            </p:nvSpPr>
            <p:spPr bwMode="gray">
              <a:xfrm>
                <a:off x="-10428339" y="-657583"/>
                <a:ext cx="189887" cy="1345441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4" name="Rechteck 620" descr="© INSCALE GmbH, 26.05.2010&#10;http://www.presentationload.com/"/>
              <p:cNvSpPr/>
              <p:nvPr/>
            </p:nvSpPr>
            <p:spPr bwMode="gray">
              <a:xfrm rot="16200000">
                <a:off x="-11007802" y="-1048845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5" name="Rechteck 621" descr="© INSCALE GmbH, 26.05.2010&#10;http://www.presentationload.com/"/>
              <p:cNvSpPr/>
              <p:nvPr/>
            </p:nvSpPr>
            <p:spPr bwMode="gray">
              <a:xfrm rot="16200000">
                <a:off x="-13182780" y="-2159131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6" name="Rechteck 622" descr="© INSCALE GmbH, 26.05.2010&#10;http://www.presentationload.com/"/>
              <p:cNvSpPr/>
              <p:nvPr/>
            </p:nvSpPr>
            <p:spPr bwMode="gray">
              <a:xfrm>
                <a:off x="-12650942" y="-2928481"/>
                <a:ext cx="189887" cy="1348812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7" name="Rechteck 623" descr="© INSCALE GmbH, 26.05.2010&#10;http://www.presentationload.com/"/>
              <p:cNvSpPr/>
              <p:nvPr/>
            </p:nvSpPr>
            <p:spPr bwMode="gray">
              <a:xfrm rot="16200000">
                <a:off x="-12119103" y="-3318057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8" name="Rechteck 624" descr="© INSCALE GmbH, 26.05.2010&#10;http://www.presentationload.com/"/>
              <p:cNvSpPr/>
              <p:nvPr/>
            </p:nvSpPr>
            <p:spPr bwMode="gray">
              <a:xfrm>
                <a:off x="-11587266" y="-2928481"/>
                <a:ext cx="189887" cy="1348812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79" name="Rechteck 625" descr="© INSCALE GmbH, 26.05.2010&#10;http://www.presentationload.com/"/>
              <p:cNvSpPr/>
              <p:nvPr/>
            </p:nvSpPr>
            <p:spPr bwMode="gray">
              <a:xfrm rot="16200000">
                <a:off x="-11045902" y="-2168655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0" name="Rechteck 626" descr="© INSCALE GmbH, 26.05.2010&#10;http://www.presentationload.com/"/>
              <p:cNvSpPr/>
              <p:nvPr/>
            </p:nvSpPr>
            <p:spPr bwMode="gray">
              <a:xfrm>
                <a:off x="-10523589" y="-3930123"/>
                <a:ext cx="189887" cy="2331404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1" name="Rechteck 627" descr="© INSCALE GmbH, 26.05.2010&#10;http://www.presentationload.com/"/>
              <p:cNvSpPr/>
              <p:nvPr/>
            </p:nvSpPr>
            <p:spPr bwMode="gray">
              <a:xfrm rot="16200000">
                <a:off x="-9848875" y="-6808387"/>
                <a:ext cx="189887" cy="5604743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2" name="Rechteck 628" descr="© INSCALE GmbH, 26.05.2010&#10;http://www.presentationload.com/"/>
              <p:cNvSpPr/>
              <p:nvPr/>
            </p:nvSpPr>
            <p:spPr bwMode="gray">
              <a:xfrm>
                <a:off x="-12698567" y="-5259883"/>
                <a:ext cx="189887" cy="1348811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3" name="Rechteck 629" descr="© INSCALE GmbH, 26.05.2010&#10;http://www.presentationload.com/"/>
              <p:cNvSpPr/>
              <p:nvPr/>
            </p:nvSpPr>
            <p:spPr bwMode="gray">
              <a:xfrm rot="16200000">
                <a:off x="-8110486" y="737167"/>
                <a:ext cx="189887" cy="2127965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4" name="Rechteck 630" descr="© INSCALE GmbH, 26.05.2010&#10;http://www.presentationload.com/"/>
              <p:cNvSpPr/>
              <p:nvPr/>
            </p:nvSpPr>
            <p:spPr bwMode="gray">
              <a:xfrm>
                <a:off x="-9269413" y="-2752144"/>
                <a:ext cx="189887" cy="4648238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5" name="Rechteck 631" descr="© INSCALE GmbH, 26.05.2010&#10;http://www.presentationload.com/"/>
              <p:cNvSpPr/>
              <p:nvPr/>
            </p:nvSpPr>
            <p:spPr bwMode="gray">
              <a:xfrm>
                <a:off x="-8110486" y="-3911072"/>
                <a:ext cx="189887" cy="115892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6" name="Rechteck 632" descr="© INSCALE GmbH, 26.05.2010&#10;http://www.presentationload.com/"/>
              <p:cNvSpPr/>
              <p:nvPr/>
            </p:nvSpPr>
            <p:spPr bwMode="gray">
              <a:xfrm rot="16200000">
                <a:off x="-6999185" y="-3920597"/>
                <a:ext cx="189887" cy="2127965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7" name="Rechteck 633" descr="© INSCALE GmbH, 26.05.2010&#10;http://www.presentationload.com/"/>
              <p:cNvSpPr/>
              <p:nvPr/>
            </p:nvSpPr>
            <p:spPr bwMode="gray">
              <a:xfrm rot="16200000">
                <a:off x="-7531024" y="156019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8" name="Rechteck 634" descr="© INSCALE GmbH, 26.05.2010&#10;http://www.presentationload.com/"/>
              <p:cNvSpPr/>
              <p:nvPr/>
            </p:nvSpPr>
            <p:spPr bwMode="gray">
              <a:xfrm>
                <a:off x="-6951560" y="543909"/>
                <a:ext cx="189887" cy="1352184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89" name="Rechteck 635" descr="© INSCALE GmbH, 26.05.2010&#10;http://www.presentationload.com/"/>
              <p:cNvSpPr/>
              <p:nvPr/>
            </p:nvSpPr>
            <p:spPr bwMode="gray">
              <a:xfrm rot="16200000">
                <a:off x="-6372097" y="-1001220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0" name="Rechteck 636" descr="© INSCALE GmbH, 26.05.2010&#10;http://www.presentationload.com/"/>
              <p:cNvSpPr/>
              <p:nvPr/>
            </p:nvSpPr>
            <p:spPr bwMode="gray">
              <a:xfrm>
                <a:off x="-6951560" y="-2752146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1" name="Rechteck 637" descr="© INSCALE GmbH, 26.05.2010&#10;http://www.presentationload.com/"/>
              <p:cNvSpPr/>
              <p:nvPr/>
            </p:nvSpPr>
            <p:spPr bwMode="gray">
              <a:xfrm rot="16200000">
                <a:off x="-15064046" y="-5069998"/>
                <a:ext cx="189887" cy="2127965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2" name="Rechteck 638" descr="© INSCALE GmbH, 26.05.2010&#10;http://www.presentationload.com/"/>
              <p:cNvSpPr/>
              <p:nvPr/>
            </p:nvSpPr>
            <p:spPr bwMode="gray">
              <a:xfrm>
                <a:off x="-13952743" y="-6437860"/>
                <a:ext cx="189887" cy="252430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3" name="Rechteck 639" descr="© INSCALE GmbH, 26.05.2010&#10;http://www.presentationload.com/"/>
              <p:cNvSpPr/>
              <p:nvPr/>
            </p:nvSpPr>
            <p:spPr bwMode="gray">
              <a:xfrm rot="16200000">
                <a:off x="-15064045" y="-7387850"/>
                <a:ext cx="189887" cy="2127967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4" name="Rechteck 640" descr="© INSCALE GmbH, 26.05.2010&#10;http://www.presentationload.com/"/>
              <p:cNvSpPr/>
              <p:nvPr/>
            </p:nvSpPr>
            <p:spPr bwMode="gray">
              <a:xfrm rot="16200000">
                <a:off x="-15643508" y="-5649461"/>
                <a:ext cx="189887" cy="969039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5" name="Rechteck 641" descr="© INSCALE GmbH, 26.05.2010&#10;http://www.presentationload.com/"/>
              <p:cNvSpPr/>
              <p:nvPr/>
            </p:nvSpPr>
            <p:spPr bwMode="gray">
              <a:xfrm rot="16200000">
                <a:off x="-11587265" y="-6228924"/>
                <a:ext cx="189887" cy="21279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6" name="Rechteck 642" descr="© INSCALE GmbH, 26.05.2010&#10;http://www.presentationload.com/"/>
              <p:cNvSpPr/>
              <p:nvPr/>
            </p:nvSpPr>
            <p:spPr bwMode="gray">
              <a:xfrm>
                <a:off x="-9269413" y="-7582586"/>
                <a:ext cx="189887" cy="3481628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7" name="Rechteck 643" descr="© INSCALE GmbH, 26.05.2010&#10;http://www.presentationload.com/"/>
              <p:cNvSpPr/>
              <p:nvPr/>
            </p:nvSpPr>
            <p:spPr bwMode="gray">
              <a:xfrm rot="16200000">
                <a:off x="-11007802" y="-7967312"/>
                <a:ext cx="189887" cy="3286890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8" name="Rechteck 644" descr="© INSCALE GmbH, 26.05.2010&#10;http://www.presentationload.com/"/>
              <p:cNvSpPr/>
              <p:nvPr/>
            </p:nvSpPr>
            <p:spPr bwMode="gray">
              <a:xfrm>
                <a:off x="-8110487" y="-6418810"/>
                <a:ext cx="189887" cy="115892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199" name="Rechteck 645" descr="© INSCALE GmbH, 26.05.2010&#10;http://www.presentationload.com/"/>
              <p:cNvSpPr/>
              <p:nvPr/>
            </p:nvSpPr>
            <p:spPr bwMode="gray">
              <a:xfrm rot="16200000">
                <a:off x="-6951560" y="-7387850"/>
                <a:ext cx="189887" cy="21279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200" name="Rechteck 646" descr="© INSCALE GmbH, 26.05.2010&#10;http://www.presentationload.com/"/>
              <p:cNvSpPr/>
              <p:nvPr/>
            </p:nvSpPr>
            <p:spPr bwMode="gray">
              <a:xfrm>
                <a:off x="-6999185" y="-5072482"/>
                <a:ext cx="189887" cy="1142360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201" name="Rechteck 647" descr="© INSCALE GmbH, 26.05.2010&#10;http://www.presentationload.com/"/>
              <p:cNvSpPr/>
              <p:nvPr/>
            </p:nvSpPr>
            <p:spPr bwMode="gray">
              <a:xfrm>
                <a:off x="-5792633" y="-3969385"/>
                <a:ext cx="189887" cy="354762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202" name="Rechteck 648" descr="© INSCALE GmbH, 26.05.2010&#10;http://www.presentationload.com/"/>
              <p:cNvSpPr/>
              <p:nvPr/>
            </p:nvSpPr>
            <p:spPr bwMode="gray">
              <a:xfrm>
                <a:off x="-8110487" y="-1579668"/>
                <a:ext cx="189887" cy="2316837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  <p:sp>
            <p:nvSpPr>
              <p:cNvPr id="203" name="Rechteck 649" descr="© INSCALE GmbH, 26.05.2010&#10;http://www.presentationload.com/"/>
              <p:cNvSpPr/>
              <p:nvPr/>
            </p:nvSpPr>
            <p:spPr bwMode="gray">
              <a:xfrm rot="16200000">
                <a:off x="-14481342" y="-10295681"/>
                <a:ext cx="190284" cy="3293766"/>
              </a:xfrm>
              <a:prstGeom prst="rect">
                <a:avLst/>
              </a:prstGeom>
              <a:grpFill/>
              <a:ln>
                <a:noFill/>
              </a:ln>
              <a:sp3d extrusionH="508000"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3200"/>
              </a:p>
            </p:txBody>
          </p:sp>
        </p:grpSp>
        <p:sp>
          <p:nvSpPr>
            <p:cNvPr id="151" name="Textfeld 60" descr="© INSCALE GmbH, 26.05.2010&#10;http://www.presentationload.com/"/>
            <p:cNvSpPr txBox="1"/>
            <p:nvPr userDrawn="1"/>
          </p:nvSpPr>
          <p:spPr bwMode="gray">
            <a:xfrm>
              <a:off x="3022365" y="5253078"/>
              <a:ext cx="1624025" cy="585411"/>
            </a:xfrm>
            <a:prstGeom prst="rect">
              <a:avLst/>
            </a:prstGeom>
            <a:noFill/>
            <a:scene3d>
              <a:camera prst="perspectiveContrastingRightFacing" fov="1800000">
                <a:rot lat="517301" lon="19869898" rev="480578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4267" b="1">
                  <a:solidFill>
                    <a:schemeClr val="bg1"/>
                  </a:solidFill>
                </a:rPr>
                <a:t>Solution</a:t>
              </a:r>
              <a:endParaRPr lang="de-DE" sz="4267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upa 70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74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43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70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0923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f chapt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17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7030" y="5669375"/>
            <a:ext cx="11224231" cy="612527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9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5699" y="2296667"/>
            <a:ext cx="7836544" cy="81778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42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55699" y="6356351"/>
            <a:ext cx="7633589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4848683"/>
            <a:ext cx="1060555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 err="1"/>
              <a:t>Address</a:t>
            </a:r>
            <a:r>
              <a:rPr lang="pl-PL" noProof="0" dirty="0"/>
              <a:t> </a:t>
            </a:r>
            <a:r>
              <a:rPr lang="pl-PL" noProof="0" dirty="0" err="1"/>
              <a:t>details</a:t>
            </a:r>
            <a:r>
              <a:rPr lang="pl-PL" noProof="0" dirty="0"/>
              <a:t> / </a:t>
            </a:r>
            <a:r>
              <a:rPr lang="pl-PL" noProof="0" dirty="0" err="1"/>
              <a:t>contact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44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7" y="498974"/>
            <a:ext cx="6965121" cy="477074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47" y="5260639"/>
            <a:ext cx="4889123" cy="5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8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ytuł z tekste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810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990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4232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9FAEAC7-9F29-5EC1-E439-89E3FB3D5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27" y="165100"/>
            <a:ext cx="1387474" cy="44538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A894AD-2AED-460C-9048-63750817F0D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18930" imgH="638963" progId="CorelDraw.Graphic.24">
                  <p:embed/>
                </p:oleObj>
              </mc:Choice>
              <mc:Fallback>
                <p:oleObj name="CorelDRAW" r:id="rId4" imgW="1118930" imgH="63896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A894AD-2AED-460C-9048-63750817F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CC373E-10FD-2B35-F623-93CD2951AA4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0295885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727286" imgH="1157613" progId="CorelDraw.Graphic.24">
                  <p:embed/>
                </p:oleObj>
              </mc:Choice>
              <mc:Fallback>
                <p:oleObj name="CorelDRAW" r:id="rId6" imgW="5727286" imgH="115761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CC373E-10FD-2B35-F623-93CD2951A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logo-transparent">
            <a:extLst>
              <a:ext uri="{FF2B5EF4-FFF2-40B4-BE49-F238E27FC236}">
                <a16:creationId xmlns:a16="http://schemas.microsoft.com/office/drawing/2014/main" id="{2A13AF25-665A-4D6F-68A9-DCA44534EE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71" y="136524"/>
            <a:ext cx="3321340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11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92131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pic>
        <p:nvPicPr>
          <p:cNvPr id="2" name="Picture 1" descr="A blue and black background&#10;&#10;Description automatically generated">
            <a:extLst>
              <a:ext uri="{FF2B5EF4-FFF2-40B4-BE49-F238E27FC236}">
                <a16:creationId xmlns:a16="http://schemas.microsoft.com/office/drawing/2014/main" id="{45755D07-AEF0-64A7-20C5-3A46C5ECB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88"/>
          <a:stretch/>
        </p:blipFill>
        <p:spPr>
          <a:xfrm flipH="1" flipV="1">
            <a:off x="0" y="6527572"/>
            <a:ext cx="12192000" cy="33042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CE2B1E-0B4F-171C-90CF-A764358DA19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18930" imgH="638963" progId="CorelDraw.Graphic.24">
                  <p:embed/>
                </p:oleObj>
              </mc:Choice>
              <mc:Fallback>
                <p:oleObj name="CorelDRAW" r:id="rId3" imgW="1118930" imgH="63896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CE2B1E-0B4F-171C-90CF-A764358DA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9504FF-F378-FB9E-6736-07184C5A90B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43195331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727286" imgH="1157613" progId="CorelDraw.Graphic.24">
                  <p:embed/>
                </p:oleObj>
              </mc:Choice>
              <mc:Fallback>
                <p:oleObj name="CorelDRAW" r:id="rId5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9504FF-F378-FB9E-6736-07184C5A9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72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921315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CE2B1E-0B4F-171C-90CF-A764358DA19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CE2B1E-0B4F-171C-90CF-A764358DA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DF29E7-B4A9-7ED4-E756-C253408EDD6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43195331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DF29E7-B4A9-7ED4-E756-C253408ED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7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z wypunktowan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1819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pl-PL" noProof="0" dirty="0"/>
              <a:t>Kliknij, aby wpisać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6725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62D8EF39-35EB-4481-9766-59DA6BA92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30" y="165100"/>
            <a:ext cx="1394743" cy="44771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D620B31-9A9E-D58A-AA80-D4490E58E91E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18930" imgH="638963" progId="CorelDraw.Graphic.24">
                  <p:embed/>
                </p:oleObj>
              </mc:Choice>
              <mc:Fallback>
                <p:oleObj name="CorelDRAW" r:id="rId4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D620B31-9A9E-D58A-AA80-D4490E58E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16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7995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3F10FFA2-3E73-9FBA-C7B9-13C465A6AE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30" y="165100"/>
            <a:ext cx="1394743" cy="44771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0D1F5C-EE2E-1B9E-7485-B04DA56BECE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18930" imgH="638963" progId="CorelDraw.Graphic.24">
                  <p:embed/>
                </p:oleObj>
              </mc:Choice>
              <mc:Fallback>
                <p:oleObj name="CorelDRAW" r:id="rId4" imgW="1118930" imgH="638963" progId="CorelDraw.Graphic.2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0D1F5C-EE2E-1B9E-7485-B04DA56B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54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with a computer and a phone&#10;&#10;Description automatically generated">
            <a:extLst>
              <a:ext uri="{FF2B5EF4-FFF2-40B4-BE49-F238E27FC236}">
                <a16:creationId xmlns:a16="http://schemas.microsoft.com/office/drawing/2014/main" id="{26C08026-F097-4530-538A-AB279BAD2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6"/>
          <a:stretch/>
        </p:blipFill>
        <p:spPr>
          <a:xfrm>
            <a:off x="-4923" y="675484"/>
            <a:ext cx="12196923" cy="706199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007D186-1454-82FF-5BF7-73A6DF9CD48B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D8BF7B-F53D-FE44-9836-ACE451EC431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2D8BF7B-F53D-FE44-9836-ACE451EC4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47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37A0078-0EEE-92C7-B27C-F3D6D422C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3" y="-7930"/>
            <a:ext cx="12196923" cy="6865929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D6B41CB-258B-E64F-A90A-B8D3875227D4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EB3CBD-961E-576F-EC9C-24D862B76A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DEB3CBD-961E-576F-EC9C-24D862B76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668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touching a screen&#10;&#10;Description automatically generated">
            <a:extLst>
              <a:ext uri="{FF2B5EF4-FFF2-40B4-BE49-F238E27FC236}">
                <a16:creationId xmlns:a16="http://schemas.microsoft.com/office/drawing/2014/main" id="{0D295CE2-A1BF-4EED-AA61-50C5F7150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3" y="313717"/>
            <a:ext cx="12196923" cy="687765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5F26485-074C-17A0-18F3-4E6BAC081E5D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902CF2-04D7-EEC2-0E0B-2ECAF04DF33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902CF2-04D7-EEC2-0E0B-2ECAF04DF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89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on a bench with a computer&#10;&#10;Description automatically generated">
            <a:extLst>
              <a:ext uri="{FF2B5EF4-FFF2-40B4-BE49-F238E27FC236}">
                <a16:creationId xmlns:a16="http://schemas.microsoft.com/office/drawing/2014/main" id="{B4A17ECF-D241-1432-D75E-1489579AD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3" y="675484"/>
            <a:ext cx="12196923" cy="688015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AF7028-46CB-6BFD-50A7-E0DE2C439CA7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F749FD-003A-9008-AC5E-B9C091C7628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F749FD-003A-9008-AC5E-B9C091C76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95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ue globe with a map of the world&#10;&#10;Description automatically generated">
            <a:extLst>
              <a:ext uri="{FF2B5EF4-FFF2-40B4-BE49-F238E27FC236}">
                <a16:creationId xmlns:a16="http://schemas.microsoft.com/office/drawing/2014/main" id="{6CA1747A-647F-4083-496B-FBBBCE933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0" b="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B181A8-E8FA-E08A-7E38-E7CBADABB323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FC3CD3-A314-DE68-DD21-89ADA5A7E66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18930" imgH="638963" progId="CorelDraw.Graphic.24">
                  <p:embed/>
                </p:oleObj>
              </mc:Choice>
              <mc:Fallback>
                <p:oleObj name="CorelDRAW" r:id="rId3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DFC3CD3-A314-DE68-DD21-89ADA5A7E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A546D36-359A-4FFE-BFDC-52916E73A42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53754644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727286" imgH="1157613" progId="CorelDraw.Graphic.24">
                  <p:embed/>
                </p:oleObj>
              </mc:Choice>
              <mc:Fallback>
                <p:oleObj name="CorelDRAW" r:id="rId5" imgW="5727286" imgH="1157613" progId="CorelDraw.Graphic.2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A546D36-359A-4FFE-BFDC-52916E73A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19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D0A7ABA-5EE7-636C-DF31-0D66E170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"/>
          <a:stretch/>
        </p:blipFill>
        <p:spPr>
          <a:xfrm>
            <a:off x="-1" y="675484"/>
            <a:ext cx="12192001" cy="706410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504D8CC-0D3E-C73D-F8C7-556344588242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E8227-D3B0-C832-BC85-40A5D9ACA76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6E8227-D3B0-C832-BC85-40A5D9ACA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35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D9EF1368-47A1-41EF-CFAD-39676751C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3" y="-14411"/>
            <a:ext cx="12196924" cy="68724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9B9468-1F7E-600A-ADD9-EA1DD6BB060E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982418-729E-A43A-D8DF-E61E5F3FD2B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982418-729E-A43A-D8DF-E61E5F3FD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04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 with a circular object&#10;&#10;Description automatically generated">
            <a:extLst>
              <a:ext uri="{FF2B5EF4-FFF2-40B4-BE49-F238E27FC236}">
                <a16:creationId xmlns:a16="http://schemas.microsoft.com/office/drawing/2014/main" id="{AD5E211F-1B6E-BD4B-C5CC-27885E87C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788"/>
            <a:ext cx="12192000" cy="686520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2135CCB-D06F-9316-2324-C9BD6F8B77B2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2C66A5-3B4D-B3D4-49ED-A692794AC7F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2C66A5-3B4D-B3D4-49ED-A692794AC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26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using a machine&#10;&#10;Description automatically generated">
            <a:extLst>
              <a:ext uri="{FF2B5EF4-FFF2-40B4-BE49-F238E27FC236}">
                <a16:creationId xmlns:a16="http://schemas.microsoft.com/office/drawing/2014/main" id="{4C4A3877-EDFF-6A34-D206-AEB6FAB17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5484"/>
            <a:ext cx="12192000" cy="687988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9405A23-6CCD-4BA9-628E-32C10B657B5E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D33581-E13E-335C-5C9A-BF41EA25235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D33581-E13E-335C-5C9A-BF41EA252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81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tablet&#10;&#10;Description automatically generated">
            <a:extLst>
              <a:ext uri="{FF2B5EF4-FFF2-40B4-BE49-F238E27FC236}">
                <a16:creationId xmlns:a16="http://schemas.microsoft.com/office/drawing/2014/main" id="{E0AB68BE-A082-99B7-2647-76695913F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3" y="372046"/>
            <a:ext cx="12196924" cy="687241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2E48C0-FA32-F3E5-F096-92E265BB678C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F43C9B-345E-C974-2129-4F061B96062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F43C9B-345E-C974-2129-4F061B960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632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miling at a computer&#10;&#10;Description automatically generated">
            <a:extLst>
              <a:ext uri="{FF2B5EF4-FFF2-40B4-BE49-F238E27FC236}">
                <a16:creationId xmlns:a16="http://schemas.microsoft.com/office/drawing/2014/main" id="{D4CD6116-64B8-68AE-6A90-F8B91EEF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52"/>
            <a:ext cx="12192000" cy="686520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532F29-384E-4659-D32F-83B205DA5244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DF89DE-736E-30C4-5703-5A88832B19E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39185360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5DF89DE-736E-30C4-5703-5A88832B1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04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E7404EE4-270E-E433-5FAC-539347716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4618"/>
            <a:ext cx="12192000" cy="687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91761B-AE3A-86E6-E8B9-A3FE8D082DC5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0698E39-F3E0-C12E-D42B-92DD4561B8C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4350504"/>
              </p:ext>
            </p:extLst>
          </p:nvPr>
        </p:nvGraphicFramePr>
        <p:xfrm>
          <a:off x="836658" y="238056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0698E39-F3E0-C12E-D42B-92DD4561B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58" y="238056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99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ść + obraz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84F933-2E71-6BCF-6E4D-08F00B28942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49623117"/>
              </p:ext>
            </p:extLst>
          </p:nvPr>
        </p:nvGraphicFramePr>
        <p:xfrm>
          <a:off x="6096000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B84F933-2E71-6BCF-6E4D-08F00B289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4C2713-B495-BCFF-E200-C5AA9CA59D2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76251799"/>
              </p:ext>
            </p:extLst>
          </p:nvPr>
        </p:nvGraphicFramePr>
        <p:xfrm>
          <a:off x="6758552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4C2713-B495-BCFF-E200-C5AA9CA59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8552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ść + obraz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593CED-9AF7-0985-A383-CD9C1B73457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45049972"/>
              </p:ext>
            </p:extLst>
          </p:nvPr>
        </p:nvGraphicFramePr>
        <p:xfrm>
          <a:off x="6096000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593CED-9AF7-0985-A383-CD9C1B734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8CE1800-BE7B-B7B2-E278-2BCAAA573E5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31142704"/>
              </p:ext>
            </p:extLst>
          </p:nvPr>
        </p:nvGraphicFramePr>
        <p:xfrm>
          <a:off x="6758552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8CE1800-BE7B-B7B2-E278-2BCAAA573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8552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70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ść + obraz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7D7B90-55D6-E332-146E-20EBEC9CDA9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47D7B90-55D6-E332-146E-20EBEC9CDA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C027C4-8657-F587-11B2-506CDC0109A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4964104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CC027C4-8657-F587-11B2-506CDC0109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86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994F8-8E64-9303-B249-80367D06B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2" r="12507" b="12443"/>
          <a:stretch/>
        </p:blipFill>
        <p:spPr>
          <a:xfrm>
            <a:off x="1" y="-5509"/>
            <a:ext cx="6096000" cy="686350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41EC8C-A04C-81C7-4DAD-1F5174E086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8488256"/>
              </p:ext>
            </p:extLst>
          </p:nvPr>
        </p:nvGraphicFramePr>
        <p:xfrm>
          <a:off x="535780" y="203933"/>
          <a:ext cx="1343187" cy="30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827557" imgH="185585" progId="CorelDraw.Graphic.24">
                  <p:embed/>
                </p:oleObj>
              </mc:Choice>
              <mc:Fallback>
                <p:oleObj name="CorelDRAW" r:id="rId3" imgW="827557" imgH="185585" progId="CorelDraw.Graphic.2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741EC8C-A04C-81C7-4DAD-1F5174E08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780" y="203933"/>
                        <a:ext cx="1343187" cy="30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78F826C8-BBDA-078D-26A1-B36997DE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97840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Kliknij aby wpisać tytuł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EDE598E-CD7F-3A20-DD14-B05BE15CF05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647062"/>
              </p:ext>
            </p:extLst>
          </p:nvPr>
        </p:nvGraphicFramePr>
        <p:xfrm>
          <a:off x="6096000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18930" imgH="638963" progId="CorelDraw.Graphic.24">
                  <p:embed/>
                </p:oleObj>
              </mc:Choice>
              <mc:Fallback>
                <p:oleObj name="CorelDRAW" r:id="rId5" imgW="1118930" imgH="63896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EDE598E-CD7F-3A20-DD14-B05BE15CF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40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ść + obraz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07AA7A-BD70-F6C3-25F6-D5D89D5FC00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18930" imgH="638963" progId="CorelDraw.Graphic.24">
                  <p:embed/>
                </p:oleObj>
              </mc:Choice>
              <mc:Fallback>
                <p:oleObj name="CorelDRAW" r:id="rId2" imgW="1118930" imgH="63896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07AA7A-BD70-F6C3-25F6-D5D89D5FC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BA772D7-CE95-597F-6906-86BD90AE951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4964104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727286" imgH="1157613" progId="CorelDraw.Graphic.24">
                  <p:embed/>
                </p:oleObj>
              </mc:Choice>
              <mc:Fallback>
                <p:oleObj name="CorelDRAW" r:id="rId4" imgW="5727286" imgH="1157613" progId="CorelDraw.Graphic.2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BA772D7-CE95-597F-6906-86BD90AE9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4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ść + obraz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>
            <a:extLst>
              <a:ext uri="{FF2B5EF4-FFF2-40B4-BE49-F238E27FC236}">
                <a16:creationId xmlns:a16="http://schemas.microsoft.com/office/drawing/2014/main" id="{E991C80D-DF07-4C02-A41D-8D7BAEBAD07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AD67F7C-38BD-7AFA-9FFB-F85AE7AF298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4121825"/>
              </p:ext>
            </p:extLst>
          </p:nvPr>
        </p:nvGraphicFramePr>
        <p:xfrm>
          <a:off x="6723377" y="203933"/>
          <a:ext cx="1343187" cy="30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27557" imgH="185585" progId="CorelDraw.Graphic.24">
                  <p:embed/>
                </p:oleObj>
              </mc:Choice>
              <mc:Fallback>
                <p:oleObj name="CorelDRAW" r:id="rId2" imgW="827557" imgH="185585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AD67F7C-38BD-7AFA-9FFB-F85AE7AF2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23377" y="203933"/>
                        <a:ext cx="1343187" cy="30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6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ść + obraz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>
            <a:extLst>
              <a:ext uri="{FF2B5EF4-FFF2-40B4-BE49-F238E27FC236}">
                <a16:creationId xmlns:a16="http://schemas.microsoft.com/office/drawing/2014/main" id="{CDA8EADF-F84E-4075-A3A1-27B550704B7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56DDE3-5876-C704-6326-6BDB0973BB2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84572267"/>
              </p:ext>
            </p:extLst>
          </p:nvPr>
        </p:nvGraphicFramePr>
        <p:xfrm>
          <a:off x="535780" y="203933"/>
          <a:ext cx="1343187" cy="30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27557" imgH="185585" progId="CorelDraw.Graphic.24">
                  <p:embed/>
                </p:oleObj>
              </mc:Choice>
              <mc:Fallback>
                <p:oleObj name="CorelDRAW" r:id="rId2" imgW="827557" imgH="185585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56DDE3-5876-C704-6326-6BDB0973BB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780" y="203933"/>
                        <a:ext cx="1343187" cy="30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52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60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029D-F7EA-C53C-C58F-FA8B55603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A76CA-D0A4-8813-BEED-9C12B5D94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B40F-461F-94B8-2E66-202F06E10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DC3B4-6070-1ABF-2E30-066FE5F5E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33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89A1FE39-AD45-4157-8928-ED5558AD8CC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67623446"/>
              </p:ext>
            </p:extLst>
          </p:nvPr>
        </p:nvGraphicFramePr>
        <p:xfrm>
          <a:off x="6749642" y="3039865"/>
          <a:ext cx="2710648" cy="77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89A1FE39-AD45-4157-8928-ED5558AD8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9642" y="3039865"/>
                        <a:ext cx="2710648" cy="77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11137473-91D8-42CB-A0C7-DA2A493DC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437" y="3006317"/>
            <a:ext cx="2832099" cy="9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0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City, date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3" name="Grupa 72">
            <a:extLst>
              <a:ext uri="{FF2B5EF4-FFF2-40B4-BE49-F238E27FC236}">
                <a16:creationId xmlns:a16="http://schemas.microsoft.com/office/drawing/2014/main" id="{B7478B59-CA66-469F-8F73-AB7FFEA9D6C4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46D5FBF-F464-4AED-8FC3-607C9F724FC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F6EB662-8815-4C4A-8EBE-492B31BD1C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95961A05-9BAE-433E-90DC-6E59AFC85D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965E3BDA-0E08-4313-AE93-A8E8D3FC87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90CF57-EAE5-4259-9D9F-F1FDF4C5E722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59764DB9-4245-4347-93F2-143C99D602E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101207D0-25E6-4E04-BAB8-59F1AD49499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5C91B490-D9C1-4DCF-8E12-79218EE021B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6673C142-71A3-4252-9CE8-CDF64FE32F4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B50412F8-EA82-4F78-A476-D7A31BB518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8A58F4-D904-4708-B9BE-FE3098ADED1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18D2B323-4DA7-4CC6-B642-B03DD11FC5A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32CDD1A5-AF1D-4661-9532-4571DFC4B43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E0C28F1-D7B9-4F28-A9E6-E3372B331A2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C32C97DB-11C1-41AE-BCD8-C2AAEF4183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8D49BC9F-9FE6-4B69-B57D-02E1BF47EA4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76098CF-4869-4B7C-B9CD-0FC0E7EA1A85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3207ED2-1448-48AA-B1F1-ABF5DE8751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24FDC63-5A45-412B-9979-0D3F70EDEAF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9430D757-0DA1-4C23-A9D5-86A7C4021A5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311390E9-B0B0-4832-9EF0-E71F9F6AA7A5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B246218C-1A51-419D-8608-EBEF05F8037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5E41E63D-A1FE-44BF-9F55-EF0453F6C7B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FB8A9228-7B43-4B94-A36C-2BF582F5F41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5">
            <a:extLst>
              <a:ext uri="{FF2B5EF4-FFF2-40B4-BE49-F238E27FC236}">
                <a16:creationId xmlns:a16="http://schemas.microsoft.com/office/drawing/2014/main" id="{F74AAE35-9E28-4776-A27F-EC92DD1DC39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54599566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4" name="Object 35">
                        <a:extLst>
                          <a:ext uri="{FF2B5EF4-FFF2-40B4-BE49-F238E27FC236}">
                            <a16:creationId xmlns:a16="http://schemas.microsoft.com/office/drawing/2014/main" id="{F74AAE35-9E28-4776-A27F-EC92DD1DC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Graphic 35">
            <a:extLst>
              <a:ext uri="{FF2B5EF4-FFF2-40B4-BE49-F238E27FC236}">
                <a16:creationId xmlns:a16="http://schemas.microsoft.com/office/drawing/2014/main" id="{B99E81DB-5F85-4658-9F46-3BFFC59EB8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7" name="Object 35">
            <a:extLst>
              <a:ext uri="{FF2B5EF4-FFF2-40B4-BE49-F238E27FC236}">
                <a16:creationId xmlns:a16="http://schemas.microsoft.com/office/drawing/2014/main" id="{1BF78D8A-10A9-43DD-B5DF-7CB3A271A35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75772353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7" name="Object 35">
                        <a:extLst>
                          <a:ext uri="{FF2B5EF4-FFF2-40B4-BE49-F238E27FC236}">
                            <a16:creationId xmlns:a16="http://schemas.microsoft.com/office/drawing/2014/main" id="{1BF78D8A-10A9-43DD-B5DF-7CB3A271A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Graphic 48">
            <a:extLst>
              <a:ext uri="{FF2B5EF4-FFF2-40B4-BE49-F238E27FC236}">
                <a16:creationId xmlns:a16="http://schemas.microsoft.com/office/drawing/2014/main" id="{C99143B2-6D51-4CDC-96F5-95AD405F9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5" name="Object 35">
            <a:extLst>
              <a:ext uri="{FF2B5EF4-FFF2-40B4-BE49-F238E27FC236}">
                <a16:creationId xmlns:a16="http://schemas.microsoft.com/office/drawing/2014/main" id="{E185850D-6C38-432A-A464-FD8E0853012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36430415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5" name="Object 35">
                        <a:extLst>
                          <a:ext uri="{FF2B5EF4-FFF2-40B4-BE49-F238E27FC236}">
                            <a16:creationId xmlns:a16="http://schemas.microsoft.com/office/drawing/2014/main" id="{E185850D-6C38-432A-A464-FD8E08530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Graphic 35">
            <a:extLst>
              <a:ext uri="{FF2B5EF4-FFF2-40B4-BE49-F238E27FC236}">
                <a16:creationId xmlns:a16="http://schemas.microsoft.com/office/drawing/2014/main" id="{EE323507-7176-4FFB-8E85-10F0FB4C5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graphicFrame>
        <p:nvGraphicFramePr>
          <p:cNvPr id="37" name="Object 35">
            <a:extLst>
              <a:ext uri="{FF2B5EF4-FFF2-40B4-BE49-F238E27FC236}">
                <a16:creationId xmlns:a16="http://schemas.microsoft.com/office/drawing/2014/main" id="{C8A8B592-AEC7-4A96-AEB7-811F6B345D6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7" name="Object 35">
                        <a:extLst>
                          <a:ext uri="{FF2B5EF4-FFF2-40B4-BE49-F238E27FC236}">
                            <a16:creationId xmlns:a16="http://schemas.microsoft.com/office/drawing/2014/main" id="{C8A8B592-AEC7-4A96-AEB7-811F6B34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Graphic 37">
            <a:extLst>
              <a:ext uri="{FF2B5EF4-FFF2-40B4-BE49-F238E27FC236}">
                <a16:creationId xmlns:a16="http://schemas.microsoft.com/office/drawing/2014/main" id="{F60EB0CE-CD7A-4297-8246-45E84558D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994F8-8E64-9303-B249-80367D06B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2" r="12507" b="12443"/>
          <a:stretch/>
        </p:blipFill>
        <p:spPr>
          <a:xfrm flipH="1">
            <a:off x="6096000" y="-5509"/>
            <a:ext cx="6096000" cy="686350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D9C1C9-AAB8-6D78-3398-D21C4AECF8F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25512965"/>
              </p:ext>
            </p:extLst>
          </p:nvPr>
        </p:nvGraphicFramePr>
        <p:xfrm>
          <a:off x="6096000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18930" imgH="638963" progId="CorelDraw.Graphic.24">
                  <p:embed/>
                </p:oleObj>
              </mc:Choice>
              <mc:Fallback>
                <p:oleObj name="CorelDRAW" r:id="rId3" imgW="1118930" imgH="63896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D9C1C9-AAB8-6D78-3398-D21C4AEC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0273C1-E9AA-CB3F-7F68-1C76AB5C910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79911043"/>
              </p:ext>
            </p:extLst>
          </p:nvPr>
        </p:nvGraphicFramePr>
        <p:xfrm>
          <a:off x="560109" y="270164"/>
          <a:ext cx="1307923" cy="26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727286" imgH="1157613" progId="CorelDraw.Graphic.24">
                  <p:embed/>
                </p:oleObj>
              </mc:Choice>
              <mc:Fallback>
                <p:oleObj name="CorelDRAW" r:id="rId5" imgW="5727286" imgH="1157613" progId="CorelDraw.Graphic.2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D0273C1-E9AA-CB3F-7F68-1C76AB5C91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109" y="270164"/>
                        <a:ext cx="1307923" cy="26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18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5">
            <a:extLst>
              <a:ext uri="{FF2B5EF4-FFF2-40B4-BE49-F238E27FC236}">
                <a16:creationId xmlns:a16="http://schemas.microsoft.com/office/drawing/2014/main" id="{1E67C041-9642-46E0-B54E-9239BAA41F5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4" name="Object 35">
                        <a:extLst>
                          <a:ext uri="{FF2B5EF4-FFF2-40B4-BE49-F238E27FC236}">
                            <a16:creationId xmlns:a16="http://schemas.microsoft.com/office/drawing/2014/main" id="{1E67C041-9642-46E0-B54E-9239BAA41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Graphic 34">
            <a:extLst>
              <a:ext uri="{FF2B5EF4-FFF2-40B4-BE49-F238E27FC236}">
                <a16:creationId xmlns:a16="http://schemas.microsoft.com/office/drawing/2014/main" id="{7754EF79-F6D5-485A-B58D-C24E14694A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2" name="Object 35">
            <a:extLst>
              <a:ext uri="{FF2B5EF4-FFF2-40B4-BE49-F238E27FC236}">
                <a16:creationId xmlns:a16="http://schemas.microsoft.com/office/drawing/2014/main" id="{45165248-3DC8-43FC-ADE3-BDE18D564AF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1087506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2" name="Object 35">
                        <a:extLst>
                          <a:ext uri="{FF2B5EF4-FFF2-40B4-BE49-F238E27FC236}">
                            <a16:creationId xmlns:a16="http://schemas.microsoft.com/office/drawing/2014/main" id="{45165248-3DC8-43FC-ADE3-BDE18D564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Graphic 33">
            <a:extLst>
              <a:ext uri="{FF2B5EF4-FFF2-40B4-BE49-F238E27FC236}">
                <a16:creationId xmlns:a16="http://schemas.microsoft.com/office/drawing/2014/main" id="{7CC9E54F-E837-4B73-B24B-8906B8667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0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5">
            <a:extLst>
              <a:ext uri="{FF2B5EF4-FFF2-40B4-BE49-F238E27FC236}">
                <a16:creationId xmlns:a16="http://schemas.microsoft.com/office/drawing/2014/main" id="{23833438-44EB-41F4-85DC-E3DB215342D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4" name="Object 35">
                        <a:extLst>
                          <a:ext uri="{FF2B5EF4-FFF2-40B4-BE49-F238E27FC236}">
                            <a16:creationId xmlns:a16="http://schemas.microsoft.com/office/drawing/2014/main" id="{23833438-44EB-41F4-85DC-E3DB21534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Graphic 34">
            <a:extLst>
              <a:ext uri="{FF2B5EF4-FFF2-40B4-BE49-F238E27FC236}">
                <a16:creationId xmlns:a16="http://schemas.microsoft.com/office/drawing/2014/main" id="{C0C0753D-96FD-4A7F-B0A6-6AD766590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5">
            <a:extLst>
              <a:ext uri="{FF2B5EF4-FFF2-40B4-BE49-F238E27FC236}">
                <a16:creationId xmlns:a16="http://schemas.microsoft.com/office/drawing/2014/main" id="{8BAB21A3-6603-4691-B770-02B1358EBBE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4" name="Object 35">
                        <a:extLst>
                          <a:ext uri="{FF2B5EF4-FFF2-40B4-BE49-F238E27FC236}">
                            <a16:creationId xmlns:a16="http://schemas.microsoft.com/office/drawing/2014/main" id="{8BAB21A3-6603-4691-B770-02B1358EB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Graphic 31">
            <a:extLst>
              <a:ext uri="{FF2B5EF4-FFF2-40B4-BE49-F238E27FC236}">
                <a16:creationId xmlns:a16="http://schemas.microsoft.com/office/drawing/2014/main" id="{6D48F9E9-A3DC-4017-A403-2D1FC5C6C7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41" name="Object 35">
            <a:extLst>
              <a:ext uri="{FF2B5EF4-FFF2-40B4-BE49-F238E27FC236}">
                <a16:creationId xmlns:a16="http://schemas.microsoft.com/office/drawing/2014/main" id="{23C5BC0A-430F-45BB-B298-A82DDFA56A2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41" name="Object 35">
                        <a:extLst>
                          <a:ext uri="{FF2B5EF4-FFF2-40B4-BE49-F238E27FC236}">
                            <a16:creationId xmlns:a16="http://schemas.microsoft.com/office/drawing/2014/main" id="{23C5BC0A-430F-45BB-B298-A82DDFA56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Graphic 43">
            <a:extLst>
              <a:ext uri="{FF2B5EF4-FFF2-40B4-BE49-F238E27FC236}">
                <a16:creationId xmlns:a16="http://schemas.microsoft.com/office/drawing/2014/main" id="{F29115DF-7285-4666-8F93-F5830ED73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916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57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aphicFrame>
        <p:nvGraphicFramePr>
          <p:cNvPr id="43" name="Object 35">
            <a:extLst>
              <a:ext uri="{FF2B5EF4-FFF2-40B4-BE49-F238E27FC236}">
                <a16:creationId xmlns:a16="http://schemas.microsoft.com/office/drawing/2014/main" id="{D91F05E9-6874-4C7E-B1A6-A1A1C2CB77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5608472"/>
              </p:ext>
            </p:extLst>
          </p:nvPr>
        </p:nvGraphicFramePr>
        <p:xfrm>
          <a:off x="43866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43" name="Object 35">
                        <a:extLst>
                          <a:ext uri="{FF2B5EF4-FFF2-40B4-BE49-F238E27FC236}">
                            <a16:creationId xmlns:a16="http://schemas.microsoft.com/office/drawing/2014/main" id="{D91F05E9-6874-4C7E-B1A6-A1A1C2CB7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66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Graphic 43">
            <a:extLst>
              <a:ext uri="{FF2B5EF4-FFF2-40B4-BE49-F238E27FC236}">
                <a16:creationId xmlns:a16="http://schemas.microsoft.com/office/drawing/2014/main" id="{94E16FE5-C451-4CBA-93E7-C0514CF65D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City, date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5C08D64-C3DA-44F9-9E88-3B87D5486FA3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ACE0832-6D72-4CD5-8EB5-A283E3C107F8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3763B0-B546-48E5-9695-F0D83692E1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5E2E277-9B5C-4811-91EF-1CF8B49034F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921F3C-0AB6-4FF1-B65E-E99A463CBDF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A0CE0A7-D80D-40F8-B347-BED9725CC1A4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6947DDD-797A-42CB-866B-93BCE65A8A2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AAAA886A-97CE-4CC6-8FF5-825386F1259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F52EF929-F897-455C-9A7D-A64E6E63F56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AA310E6-D631-4275-A1BF-CD0B0950E78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1FFD77D-2DA7-4C65-834B-B1374EC5F6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2A95DCF-267B-4390-AD3B-5E1C9BC0F1A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91A621E8-38EE-4D8C-B66D-D59F365D4C1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C53396C8-3A9C-44E7-9610-6435F4EFAEC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B533D4B-A375-4F00-9C66-BB65C3CEA7B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6741CC0E-A391-41CE-9B86-F751CD833F6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04AF7854-5EDD-4A9B-8B2F-EEAA20B0BC4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C410A2A-3FB8-44C5-A8B7-89CF29C406B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BDA55D02-F9E5-48C8-B198-718002A6250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6FFC9E8-AB22-405D-8283-72BFCEDC64E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14C83B44-05A1-4CAE-ADC7-53BB18A463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DF4700B0-42F3-4819-8132-88B121C23CD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917B1461-1C05-4911-B661-1BE152BAB82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1E02EA0D-0C92-4411-A380-24EFF6FB114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22248380-4932-4F50-8533-3B1576BC68E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5" name="Object 35">
            <a:extLst>
              <a:ext uri="{FF2B5EF4-FFF2-40B4-BE49-F238E27FC236}">
                <a16:creationId xmlns:a16="http://schemas.microsoft.com/office/drawing/2014/main" id="{CAC3A7ED-160F-4106-9FE5-41353059E28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87550017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5" name="Object 35">
                        <a:extLst>
                          <a:ext uri="{FF2B5EF4-FFF2-40B4-BE49-F238E27FC236}">
                            <a16:creationId xmlns:a16="http://schemas.microsoft.com/office/drawing/2014/main" id="{CAC3A7ED-160F-4106-9FE5-41353059E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5">
            <a:extLst>
              <a:ext uri="{FF2B5EF4-FFF2-40B4-BE49-F238E27FC236}">
                <a16:creationId xmlns:a16="http://schemas.microsoft.com/office/drawing/2014/main" id="{97921834-E3D2-4793-BC48-BA169A9146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1087506"/>
              </p:ext>
            </p:extLst>
          </p:nvPr>
        </p:nvGraphicFramePr>
        <p:xfrm>
          <a:off x="10508050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3" name="Object 35">
                        <a:extLst>
                          <a:ext uri="{FF2B5EF4-FFF2-40B4-BE49-F238E27FC236}">
                            <a16:creationId xmlns:a16="http://schemas.microsoft.com/office/drawing/2014/main" id="{97921834-E3D2-4793-BC48-BA169A914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050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Graphic 33">
            <a:extLst>
              <a:ext uri="{FF2B5EF4-FFF2-40B4-BE49-F238E27FC236}">
                <a16:creationId xmlns:a16="http://schemas.microsoft.com/office/drawing/2014/main" id="{4E1037C2-6D91-4FE3-B4DA-A5C142BF1C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31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aphicFrame>
        <p:nvGraphicFramePr>
          <p:cNvPr id="6" name="Object 35">
            <a:extLst>
              <a:ext uri="{FF2B5EF4-FFF2-40B4-BE49-F238E27FC236}">
                <a16:creationId xmlns:a16="http://schemas.microsoft.com/office/drawing/2014/main" id="{F4A7FEDC-BABA-434B-9F80-20BB2CA0E79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5687717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6" name="Object 35">
                        <a:extLst>
                          <a:ext uri="{FF2B5EF4-FFF2-40B4-BE49-F238E27FC236}">
                            <a16:creationId xmlns:a16="http://schemas.microsoft.com/office/drawing/2014/main" id="{F4A7FEDC-BABA-434B-9F80-20BB2CA0E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C6037667-4291-4857-8BDC-B3EA59769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/>
        </p:nvSpPr>
        <p:spPr bwMode="auto">
          <a:xfrm>
            <a:off x="1099933" y="3966012"/>
            <a:ext cx="4577659" cy="7401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ASEE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sz="2000" noProof="0">
                <a:solidFill>
                  <a:srgbClr val="000000"/>
                </a:solidFill>
                <a:cs typeface="Calibri Light" panose="020F0302020204030204" pitchFamily="34" charset="0"/>
              </a:rPr>
              <a:t>www.</a:t>
            </a:r>
            <a:r>
              <a:rPr lang="hr-HR" sz="2000" noProof="0" err="1">
                <a:solidFill>
                  <a:srgbClr val="000000"/>
                </a:solidFill>
                <a:cs typeface="Calibri Light" panose="020F0302020204030204" pitchFamily="34" charset="0"/>
              </a:rPr>
              <a:t>see</a:t>
            </a:r>
            <a:r>
              <a:rPr lang="hr-HR" sz="2000" noProof="0">
                <a:solidFill>
                  <a:srgbClr val="000000"/>
                </a:solidFill>
                <a:cs typeface="Calibri Light" panose="020F0302020204030204" pitchFamily="34" charset="0"/>
              </a:rPr>
              <a:t>.</a:t>
            </a:r>
            <a:r>
              <a:rPr lang="en-US" sz="2000" noProof="0">
                <a:solidFill>
                  <a:srgbClr val="000000"/>
                </a:solidFill>
                <a:cs typeface="Calibri Light" panose="020F0302020204030204" pitchFamily="34" charset="0"/>
              </a:rPr>
              <a:t>asseco.com</a:t>
            </a:r>
          </a:p>
        </p:txBody>
      </p:sp>
      <p:grpSp>
        <p:nvGrpSpPr>
          <p:cNvPr id="59" name="Grupa 58">
            <a:extLst>
              <a:ext uri="{FF2B5EF4-FFF2-40B4-BE49-F238E27FC236}">
                <a16:creationId xmlns:a16="http://schemas.microsoft.com/office/drawing/2014/main" id="{5A7DB2A0-8F44-49FE-9E3A-C152FBBDE440}"/>
              </a:ext>
            </a:extLst>
          </p:cNvPr>
          <p:cNvGrpSpPr/>
          <p:nvPr/>
        </p:nvGrpSpPr>
        <p:grpSpPr>
          <a:xfrm>
            <a:off x="1099933" y="4882537"/>
            <a:ext cx="254037" cy="254039"/>
            <a:chOff x="4880915" y="4559388"/>
            <a:chExt cx="267848" cy="267848"/>
          </a:xfrm>
        </p:grpSpPr>
        <p:pic>
          <p:nvPicPr>
            <p:cNvPr id="63" name="Obraz 62">
              <a:extLst>
                <a:ext uri="{FF2B5EF4-FFF2-40B4-BE49-F238E27FC236}">
                  <a16:creationId xmlns:a16="http://schemas.microsoft.com/office/drawing/2014/main" id="{CC1B4960-4622-4AF8-BCAE-9E5CC080C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587" y="4615803"/>
              <a:ext cx="156500" cy="156500"/>
            </a:xfrm>
            <a:prstGeom prst="rect">
              <a:avLst/>
            </a:prstGeom>
          </p:spPr>
        </p:pic>
        <p:sp>
          <p:nvSpPr>
            <p:cNvPr id="64" name="Prostokąt: zaokrąglone rogi 63">
              <a:extLst>
                <a:ext uri="{FF2B5EF4-FFF2-40B4-BE49-F238E27FC236}">
                  <a16:creationId xmlns:a16="http://schemas.microsoft.com/office/drawing/2014/main" id="{F6B5A7E5-1F59-4B96-8F9A-FFF80AA617A3}"/>
                </a:ext>
              </a:extLst>
            </p:cNvPr>
            <p:cNvSpPr/>
            <p:nvPr/>
          </p:nvSpPr>
          <p:spPr bwMode="auto">
            <a:xfrm>
              <a:off x="4880915" y="4559388"/>
              <a:ext cx="267848" cy="267848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Prostokąt 57">
            <a:extLst>
              <a:ext uri="{FF2B5EF4-FFF2-40B4-BE49-F238E27FC236}">
                <a16:creationId xmlns:a16="http://schemas.microsoft.com/office/drawing/2014/main" id="{C372A9E3-3DE0-4386-95FC-0D36EC6C065C}"/>
              </a:ext>
            </a:extLst>
          </p:cNvPr>
          <p:cNvSpPr/>
          <p:nvPr/>
        </p:nvSpPr>
        <p:spPr bwMode="auto">
          <a:xfrm>
            <a:off x="1512054" y="4912160"/>
            <a:ext cx="3216000" cy="356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</a:t>
            </a:r>
            <a:r>
              <a:rPr lang="hr-HR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hr-HR" sz="1333" noProof="0">
                <a:solidFill>
                  <a:schemeClr val="bg1"/>
                </a:solidFill>
                <a:cs typeface="Calibri Light" panose="020F0302020204030204" pitchFamily="34" charset="0"/>
              </a:rPr>
              <a:t> SEE</a:t>
            </a:r>
            <a:endParaRPr lang="en-US" sz="1333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04415050-01D9-4764-ADB8-AAC768CD16F5}"/>
              </a:ext>
            </a:extLst>
          </p:cNvPr>
          <p:cNvSpPr/>
          <p:nvPr/>
        </p:nvSpPr>
        <p:spPr bwMode="auto">
          <a:xfrm>
            <a:off x="7376398" y="3966012"/>
            <a:ext cx="2840747" cy="7401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hr-HR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Group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sz="2000" noProof="0">
                <a:solidFill>
                  <a:srgbClr val="000000"/>
                </a:solidFill>
                <a:cs typeface="Calibri Light" panose="020F0302020204030204" pitchFamily="34" charset="0"/>
              </a:rPr>
              <a:t>www.asseco.</a:t>
            </a:r>
            <a:r>
              <a:rPr lang="hr-HR" sz="2000" noProof="0" err="1">
                <a:solidFill>
                  <a:srgbClr val="000000"/>
                </a:solidFill>
                <a:cs typeface="Calibri Light" panose="020F0302020204030204" pitchFamily="34" charset="0"/>
              </a:rPr>
              <a:t>com</a:t>
            </a:r>
            <a:endParaRPr lang="en-US" sz="2000" noProof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A75B3002-9A11-416E-8EE6-62EF8CE4859A}"/>
              </a:ext>
            </a:extLst>
          </p:cNvPr>
          <p:cNvSpPr/>
          <p:nvPr/>
        </p:nvSpPr>
        <p:spPr bwMode="auto">
          <a:xfrm>
            <a:off x="7774434" y="4930855"/>
            <a:ext cx="3216000" cy="2405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@</a:t>
            </a:r>
            <a:r>
              <a:rPr lang="en-US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_</a:t>
            </a:r>
            <a:r>
              <a:rPr lang="hr-HR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group</a:t>
            </a:r>
            <a:endParaRPr lang="en-US" sz="1333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id="{834672CB-16E2-4A46-B1DE-96060993A3EE}"/>
              </a:ext>
            </a:extLst>
          </p:cNvPr>
          <p:cNvGrpSpPr/>
          <p:nvPr/>
        </p:nvGrpSpPr>
        <p:grpSpPr>
          <a:xfrm>
            <a:off x="7376395" y="4924119"/>
            <a:ext cx="254039" cy="595077"/>
            <a:chOff x="4517869" y="4010054"/>
            <a:chExt cx="267849" cy="627426"/>
          </a:xfrm>
        </p:grpSpPr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1D16788D-9FC9-4E9D-B24C-24325618D054}"/>
                </a:ext>
              </a:extLst>
            </p:cNvPr>
            <p:cNvGrpSpPr/>
            <p:nvPr/>
          </p:nvGrpSpPr>
          <p:grpSpPr>
            <a:xfrm>
              <a:off x="4517869" y="4369632"/>
              <a:ext cx="267848" cy="267848"/>
              <a:chOff x="4880915" y="4559385"/>
              <a:chExt cx="267848" cy="267848"/>
            </a:xfrm>
          </p:grpSpPr>
          <p:pic>
            <p:nvPicPr>
              <p:cNvPr id="53" name="Obraz 52">
                <a:extLst>
                  <a:ext uri="{FF2B5EF4-FFF2-40B4-BE49-F238E27FC236}">
                    <a16:creationId xmlns:a16="http://schemas.microsoft.com/office/drawing/2014/main" id="{0754428D-2F2C-4D00-B9FD-BCCCAEE98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6587" y="4615808"/>
                <a:ext cx="156500" cy="156500"/>
              </a:xfrm>
              <a:prstGeom prst="rect">
                <a:avLst/>
              </a:prstGeom>
            </p:spPr>
          </p:pic>
          <p:sp>
            <p:nvSpPr>
              <p:cNvPr id="54" name="Prostokąt: zaokrąglone rogi 53">
                <a:extLst>
                  <a:ext uri="{FF2B5EF4-FFF2-40B4-BE49-F238E27FC236}">
                    <a16:creationId xmlns:a16="http://schemas.microsoft.com/office/drawing/2014/main" id="{A5109D17-4B8F-4D66-B231-7C350339D1E9}"/>
                  </a:ext>
                </a:extLst>
              </p:cNvPr>
              <p:cNvSpPr/>
              <p:nvPr/>
            </p:nvSpPr>
            <p:spPr bwMode="auto">
              <a:xfrm>
                <a:off x="4880915" y="4559385"/>
                <a:ext cx="267848" cy="267848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F9DBBE2B-AB5B-44A0-ADB8-36AB82C33E87}"/>
                </a:ext>
              </a:extLst>
            </p:cNvPr>
            <p:cNvGrpSpPr/>
            <p:nvPr/>
          </p:nvGrpSpPr>
          <p:grpSpPr>
            <a:xfrm>
              <a:off x="4517870" y="4010054"/>
              <a:ext cx="267848" cy="267848"/>
              <a:chOff x="433900" y="4471091"/>
              <a:chExt cx="312221" cy="312221"/>
            </a:xfrm>
          </p:grpSpPr>
          <p:pic>
            <p:nvPicPr>
              <p:cNvPr id="51" name="Obraz 50">
                <a:extLst>
                  <a:ext uri="{FF2B5EF4-FFF2-40B4-BE49-F238E27FC236}">
                    <a16:creationId xmlns:a16="http://schemas.microsoft.com/office/drawing/2014/main" id="{66FE39A3-C948-4E73-A0AA-78FBF7FEA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074" y="4514659"/>
                <a:ext cx="229197" cy="229196"/>
              </a:xfrm>
              <a:prstGeom prst="rect">
                <a:avLst/>
              </a:prstGeom>
            </p:spPr>
          </p:pic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A44B5933-B2DB-4667-A3CA-8C032430ADDF}"/>
                  </a:ext>
                </a:extLst>
              </p:cNvPr>
              <p:cNvSpPr/>
              <p:nvPr/>
            </p:nvSpPr>
            <p:spPr bwMode="auto">
              <a:xfrm>
                <a:off x="433900" y="4471091"/>
                <a:ext cx="312221" cy="312221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Prostokąt 41">
            <a:extLst>
              <a:ext uri="{FF2B5EF4-FFF2-40B4-BE49-F238E27FC236}">
                <a16:creationId xmlns:a16="http://schemas.microsoft.com/office/drawing/2014/main" id="{A6FCC2EE-B3BF-4936-84D3-C15F72E1F92A}"/>
              </a:ext>
            </a:extLst>
          </p:cNvPr>
          <p:cNvSpPr/>
          <p:nvPr/>
        </p:nvSpPr>
        <p:spPr bwMode="auto">
          <a:xfrm>
            <a:off x="7788510" y="5271896"/>
            <a:ext cx="3216000" cy="2405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</a:t>
            </a:r>
            <a:r>
              <a:rPr lang="en-US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-</a:t>
            </a:r>
            <a:r>
              <a:rPr lang="hr-HR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group</a:t>
            </a:r>
            <a:endParaRPr lang="en-US" sz="1333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4FF141B3-4CC4-42BF-9BA6-B4DEEC24E7F0}"/>
              </a:ext>
            </a:extLst>
          </p:cNvPr>
          <p:cNvSpPr/>
          <p:nvPr/>
        </p:nvSpPr>
        <p:spPr bwMode="auto">
          <a:xfrm>
            <a:off x="1099933" y="5261622"/>
            <a:ext cx="254037" cy="254039"/>
          </a:xfrm>
          <a:prstGeom prst="roundRect">
            <a:avLst>
              <a:gd name="adj" fmla="val 827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chemat blokowy: scalanie 43">
            <a:extLst>
              <a:ext uri="{FF2B5EF4-FFF2-40B4-BE49-F238E27FC236}">
                <a16:creationId xmlns:a16="http://schemas.microsoft.com/office/drawing/2014/main" id="{8F3A3939-1F83-4DCD-9350-49C967E5BD7C}"/>
              </a:ext>
            </a:extLst>
          </p:cNvPr>
          <p:cNvSpPr/>
          <p:nvPr/>
        </p:nvSpPr>
        <p:spPr bwMode="auto">
          <a:xfrm rot="16200000">
            <a:off x="1184884" y="5335692"/>
            <a:ext cx="103529" cy="103529"/>
          </a:xfrm>
          <a:prstGeom prst="flowChartMerge">
            <a:avLst/>
          </a:prstGeom>
          <a:noFill/>
          <a:ln w="7620" cap="rnd">
            <a:solidFill>
              <a:srgbClr val="000000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509D45DE-0965-4CF5-B1CF-30E9A9235FCF}"/>
              </a:ext>
            </a:extLst>
          </p:cNvPr>
          <p:cNvSpPr/>
          <p:nvPr/>
        </p:nvSpPr>
        <p:spPr bwMode="auto">
          <a:xfrm>
            <a:off x="1504548" y="5268360"/>
            <a:ext cx="3216000" cy="2405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youtube.com/user/</a:t>
            </a:r>
            <a:r>
              <a:rPr lang="en-US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hr-HR" sz="1333" noProof="0">
                <a:solidFill>
                  <a:schemeClr val="bg1"/>
                </a:solidFill>
                <a:cs typeface="Calibri Light" panose="020F0302020204030204" pitchFamily="34" charset="0"/>
              </a:rPr>
              <a:t>SEE</a:t>
            </a:r>
            <a:endParaRPr lang="en-US" sz="1333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46" name="Dowolny kształt: kształt 45">
            <a:extLst>
              <a:ext uri="{FF2B5EF4-FFF2-40B4-BE49-F238E27FC236}">
                <a16:creationId xmlns:a16="http://schemas.microsoft.com/office/drawing/2014/main" id="{46942D03-5193-4FD9-BDAB-64252ACC5E91}"/>
              </a:ext>
            </a:extLst>
          </p:cNvPr>
          <p:cNvSpPr/>
          <p:nvPr/>
        </p:nvSpPr>
        <p:spPr bwMode="auto">
          <a:xfrm>
            <a:off x="1176982" y="5662642"/>
            <a:ext cx="106576" cy="190323"/>
          </a:xfrm>
          <a:custGeom>
            <a:avLst/>
            <a:gdLst>
              <a:gd name="connsiteX0" fmla="*/ 396669 w 615610"/>
              <a:gd name="connsiteY0" fmla="*/ 0 h 1099355"/>
              <a:gd name="connsiteX1" fmla="*/ 615610 w 615610"/>
              <a:gd name="connsiteY1" fmla="*/ 0 h 1099355"/>
              <a:gd name="connsiteX2" fmla="*/ 615610 w 615610"/>
              <a:gd name="connsiteY2" fmla="*/ 172577 h 1099355"/>
              <a:gd name="connsiteX3" fmla="*/ 461064 w 615610"/>
              <a:gd name="connsiteY3" fmla="*/ 172577 h 1099355"/>
              <a:gd name="connsiteX4" fmla="*/ 386366 w 615610"/>
              <a:gd name="connsiteY4" fmla="*/ 242123 h 1099355"/>
              <a:gd name="connsiteX5" fmla="*/ 386366 w 615610"/>
              <a:gd name="connsiteY5" fmla="*/ 458488 h 1099355"/>
              <a:gd name="connsiteX6" fmla="*/ 602731 w 615610"/>
              <a:gd name="connsiteY6" fmla="*/ 458488 h 1099355"/>
              <a:gd name="connsiteX7" fmla="*/ 530610 w 615610"/>
              <a:gd name="connsiteY7" fmla="*/ 597580 h 1099355"/>
              <a:gd name="connsiteX8" fmla="*/ 383791 w 615610"/>
              <a:gd name="connsiteY8" fmla="*/ 597580 h 1099355"/>
              <a:gd name="connsiteX9" fmla="*/ 383791 w 615610"/>
              <a:gd name="connsiteY9" fmla="*/ 1099355 h 1099355"/>
              <a:gd name="connsiteX10" fmla="*/ 221514 w 615610"/>
              <a:gd name="connsiteY10" fmla="*/ 1099355 h 1099355"/>
              <a:gd name="connsiteX11" fmla="*/ 221514 w 615610"/>
              <a:gd name="connsiteY11" fmla="*/ 597580 h 1099355"/>
              <a:gd name="connsiteX12" fmla="*/ 0 w 615610"/>
              <a:gd name="connsiteY12" fmla="*/ 597580 h 1099355"/>
              <a:gd name="connsiteX13" fmla="*/ 0 w 615610"/>
              <a:gd name="connsiteY13" fmla="*/ 453336 h 1099355"/>
              <a:gd name="connsiteX14" fmla="*/ 218941 w 615610"/>
              <a:gd name="connsiteY14" fmla="*/ 453336 h 1099355"/>
              <a:gd name="connsiteX15" fmla="*/ 218941 w 615610"/>
              <a:gd name="connsiteY15" fmla="*/ 216365 h 1099355"/>
              <a:gd name="connsiteX16" fmla="*/ 396669 w 615610"/>
              <a:gd name="connsiteY16" fmla="*/ 0 h 1099355"/>
              <a:gd name="connsiteX0" fmla="*/ 396669 w 615610"/>
              <a:gd name="connsiteY0" fmla="*/ 0 h 1099856"/>
              <a:gd name="connsiteX1" fmla="*/ 615610 w 615610"/>
              <a:gd name="connsiteY1" fmla="*/ 0 h 1099856"/>
              <a:gd name="connsiteX2" fmla="*/ 615610 w 615610"/>
              <a:gd name="connsiteY2" fmla="*/ 172577 h 1099856"/>
              <a:gd name="connsiteX3" fmla="*/ 461064 w 615610"/>
              <a:gd name="connsiteY3" fmla="*/ 172577 h 1099856"/>
              <a:gd name="connsiteX4" fmla="*/ 386366 w 615610"/>
              <a:gd name="connsiteY4" fmla="*/ 242123 h 1099856"/>
              <a:gd name="connsiteX5" fmla="*/ 386366 w 615610"/>
              <a:gd name="connsiteY5" fmla="*/ 458488 h 1099856"/>
              <a:gd name="connsiteX6" fmla="*/ 602731 w 615610"/>
              <a:gd name="connsiteY6" fmla="*/ 458488 h 1099856"/>
              <a:gd name="connsiteX7" fmla="*/ 530610 w 615610"/>
              <a:gd name="connsiteY7" fmla="*/ 597580 h 1099856"/>
              <a:gd name="connsiteX8" fmla="*/ 383791 w 615610"/>
              <a:gd name="connsiteY8" fmla="*/ 597580 h 1099856"/>
              <a:gd name="connsiteX9" fmla="*/ 383791 w 615610"/>
              <a:gd name="connsiteY9" fmla="*/ 1099355 h 1099856"/>
              <a:gd name="connsiteX10" fmla="*/ 298791 w 615610"/>
              <a:gd name="connsiteY10" fmla="*/ 1099856 h 1099856"/>
              <a:gd name="connsiteX11" fmla="*/ 221514 w 615610"/>
              <a:gd name="connsiteY11" fmla="*/ 1099355 h 1099856"/>
              <a:gd name="connsiteX12" fmla="*/ 221514 w 615610"/>
              <a:gd name="connsiteY12" fmla="*/ 597580 h 1099856"/>
              <a:gd name="connsiteX13" fmla="*/ 0 w 615610"/>
              <a:gd name="connsiteY13" fmla="*/ 597580 h 1099856"/>
              <a:gd name="connsiteX14" fmla="*/ 0 w 615610"/>
              <a:gd name="connsiteY14" fmla="*/ 453336 h 1099856"/>
              <a:gd name="connsiteX15" fmla="*/ 218941 w 615610"/>
              <a:gd name="connsiteY15" fmla="*/ 453336 h 1099856"/>
              <a:gd name="connsiteX16" fmla="*/ 218941 w 615610"/>
              <a:gd name="connsiteY16" fmla="*/ 216365 h 1099856"/>
              <a:gd name="connsiteX17" fmla="*/ 396669 w 615610"/>
              <a:gd name="connsiteY17" fmla="*/ 0 h 1099856"/>
              <a:gd name="connsiteX0" fmla="*/ 298791 w 615610"/>
              <a:gd name="connsiteY0" fmla="*/ 1099856 h 1191296"/>
              <a:gd name="connsiteX1" fmla="*/ 221514 w 615610"/>
              <a:gd name="connsiteY1" fmla="*/ 1099355 h 1191296"/>
              <a:gd name="connsiteX2" fmla="*/ 221514 w 615610"/>
              <a:gd name="connsiteY2" fmla="*/ 597580 h 1191296"/>
              <a:gd name="connsiteX3" fmla="*/ 0 w 615610"/>
              <a:gd name="connsiteY3" fmla="*/ 597580 h 1191296"/>
              <a:gd name="connsiteX4" fmla="*/ 0 w 615610"/>
              <a:gd name="connsiteY4" fmla="*/ 453336 h 1191296"/>
              <a:gd name="connsiteX5" fmla="*/ 218941 w 615610"/>
              <a:gd name="connsiteY5" fmla="*/ 453336 h 1191296"/>
              <a:gd name="connsiteX6" fmla="*/ 218941 w 615610"/>
              <a:gd name="connsiteY6" fmla="*/ 216365 h 1191296"/>
              <a:gd name="connsiteX7" fmla="*/ 396669 w 615610"/>
              <a:gd name="connsiteY7" fmla="*/ 0 h 1191296"/>
              <a:gd name="connsiteX8" fmla="*/ 615610 w 615610"/>
              <a:gd name="connsiteY8" fmla="*/ 0 h 1191296"/>
              <a:gd name="connsiteX9" fmla="*/ 615610 w 615610"/>
              <a:gd name="connsiteY9" fmla="*/ 172577 h 1191296"/>
              <a:gd name="connsiteX10" fmla="*/ 461064 w 615610"/>
              <a:gd name="connsiteY10" fmla="*/ 172577 h 1191296"/>
              <a:gd name="connsiteX11" fmla="*/ 386366 w 615610"/>
              <a:gd name="connsiteY11" fmla="*/ 242123 h 1191296"/>
              <a:gd name="connsiteX12" fmla="*/ 386366 w 615610"/>
              <a:gd name="connsiteY12" fmla="*/ 458488 h 1191296"/>
              <a:gd name="connsiteX13" fmla="*/ 602731 w 615610"/>
              <a:gd name="connsiteY13" fmla="*/ 458488 h 1191296"/>
              <a:gd name="connsiteX14" fmla="*/ 530610 w 615610"/>
              <a:gd name="connsiteY14" fmla="*/ 597580 h 1191296"/>
              <a:gd name="connsiteX15" fmla="*/ 383791 w 615610"/>
              <a:gd name="connsiteY15" fmla="*/ 597580 h 1191296"/>
              <a:gd name="connsiteX16" fmla="*/ 383791 w 615610"/>
              <a:gd name="connsiteY16" fmla="*/ 1099355 h 1191296"/>
              <a:gd name="connsiteX17" fmla="*/ 390231 w 615610"/>
              <a:gd name="connsiteY17" fmla="*/ 1191296 h 1191296"/>
              <a:gd name="connsiteX0" fmla="*/ 298791 w 615610"/>
              <a:gd name="connsiteY0" fmla="*/ 1099856 h 1099856"/>
              <a:gd name="connsiteX1" fmla="*/ 221514 w 615610"/>
              <a:gd name="connsiteY1" fmla="*/ 1099355 h 1099856"/>
              <a:gd name="connsiteX2" fmla="*/ 221514 w 615610"/>
              <a:gd name="connsiteY2" fmla="*/ 597580 h 1099856"/>
              <a:gd name="connsiteX3" fmla="*/ 0 w 615610"/>
              <a:gd name="connsiteY3" fmla="*/ 597580 h 1099856"/>
              <a:gd name="connsiteX4" fmla="*/ 0 w 615610"/>
              <a:gd name="connsiteY4" fmla="*/ 453336 h 1099856"/>
              <a:gd name="connsiteX5" fmla="*/ 218941 w 615610"/>
              <a:gd name="connsiteY5" fmla="*/ 453336 h 1099856"/>
              <a:gd name="connsiteX6" fmla="*/ 218941 w 615610"/>
              <a:gd name="connsiteY6" fmla="*/ 216365 h 1099856"/>
              <a:gd name="connsiteX7" fmla="*/ 396669 w 615610"/>
              <a:gd name="connsiteY7" fmla="*/ 0 h 1099856"/>
              <a:gd name="connsiteX8" fmla="*/ 615610 w 615610"/>
              <a:gd name="connsiteY8" fmla="*/ 0 h 1099856"/>
              <a:gd name="connsiteX9" fmla="*/ 615610 w 615610"/>
              <a:gd name="connsiteY9" fmla="*/ 172577 h 1099856"/>
              <a:gd name="connsiteX10" fmla="*/ 461064 w 615610"/>
              <a:gd name="connsiteY10" fmla="*/ 172577 h 1099856"/>
              <a:gd name="connsiteX11" fmla="*/ 386366 w 615610"/>
              <a:gd name="connsiteY11" fmla="*/ 242123 h 1099856"/>
              <a:gd name="connsiteX12" fmla="*/ 386366 w 615610"/>
              <a:gd name="connsiteY12" fmla="*/ 458488 h 1099856"/>
              <a:gd name="connsiteX13" fmla="*/ 602731 w 615610"/>
              <a:gd name="connsiteY13" fmla="*/ 458488 h 1099856"/>
              <a:gd name="connsiteX14" fmla="*/ 530610 w 615610"/>
              <a:gd name="connsiteY14" fmla="*/ 597580 h 1099856"/>
              <a:gd name="connsiteX15" fmla="*/ 383791 w 615610"/>
              <a:gd name="connsiteY15" fmla="*/ 597580 h 1099856"/>
              <a:gd name="connsiteX16" fmla="*/ 383791 w 615610"/>
              <a:gd name="connsiteY16" fmla="*/ 1099355 h 1099856"/>
              <a:gd name="connsiteX0" fmla="*/ 221514 w 615610"/>
              <a:gd name="connsiteY0" fmla="*/ 1099355 h 1099355"/>
              <a:gd name="connsiteX1" fmla="*/ 221514 w 615610"/>
              <a:gd name="connsiteY1" fmla="*/ 597580 h 1099355"/>
              <a:gd name="connsiteX2" fmla="*/ 0 w 615610"/>
              <a:gd name="connsiteY2" fmla="*/ 597580 h 1099355"/>
              <a:gd name="connsiteX3" fmla="*/ 0 w 615610"/>
              <a:gd name="connsiteY3" fmla="*/ 453336 h 1099355"/>
              <a:gd name="connsiteX4" fmla="*/ 218941 w 615610"/>
              <a:gd name="connsiteY4" fmla="*/ 453336 h 1099355"/>
              <a:gd name="connsiteX5" fmla="*/ 218941 w 615610"/>
              <a:gd name="connsiteY5" fmla="*/ 216365 h 1099355"/>
              <a:gd name="connsiteX6" fmla="*/ 396669 w 615610"/>
              <a:gd name="connsiteY6" fmla="*/ 0 h 1099355"/>
              <a:gd name="connsiteX7" fmla="*/ 615610 w 615610"/>
              <a:gd name="connsiteY7" fmla="*/ 0 h 1099355"/>
              <a:gd name="connsiteX8" fmla="*/ 615610 w 615610"/>
              <a:gd name="connsiteY8" fmla="*/ 172577 h 1099355"/>
              <a:gd name="connsiteX9" fmla="*/ 461064 w 615610"/>
              <a:gd name="connsiteY9" fmla="*/ 172577 h 1099355"/>
              <a:gd name="connsiteX10" fmla="*/ 386366 w 615610"/>
              <a:gd name="connsiteY10" fmla="*/ 242123 h 1099355"/>
              <a:gd name="connsiteX11" fmla="*/ 386366 w 615610"/>
              <a:gd name="connsiteY11" fmla="*/ 458488 h 1099355"/>
              <a:gd name="connsiteX12" fmla="*/ 602731 w 615610"/>
              <a:gd name="connsiteY12" fmla="*/ 458488 h 1099355"/>
              <a:gd name="connsiteX13" fmla="*/ 530610 w 615610"/>
              <a:gd name="connsiteY13" fmla="*/ 597580 h 1099355"/>
              <a:gd name="connsiteX14" fmla="*/ 383791 w 615610"/>
              <a:gd name="connsiteY14" fmla="*/ 597580 h 1099355"/>
              <a:gd name="connsiteX15" fmla="*/ 383791 w 615610"/>
              <a:gd name="connsiteY15" fmla="*/ 1099355 h 109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610" h="1099355">
                <a:moveTo>
                  <a:pt x="221514" y="1099355"/>
                </a:moveTo>
                <a:lnTo>
                  <a:pt x="221514" y="597580"/>
                </a:lnTo>
                <a:lnTo>
                  <a:pt x="0" y="597580"/>
                </a:lnTo>
                <a:lnTo>
                  <a:pt x="0" y="453336"/>
                </a:lnTo>
                <a:lnTo>
                  <a:pt x="218941" y="453336"/>
                </a:lnTo>
                <a:lnTo>
                  <a:pt x="218941" y="216365"/>
                </a:lnTo>
                <a:cubicBezTo>
                  <a:pt x="216366" y="126212"/>
                  <a:pt x="291062" y="1"/>
                  <a:pt x="396669" y="0"/>
                </a:cubicBezTo>
                <a:lnTo>
                  <a:pt x="615610" y="0"/>
                </a:lnTo>
                <a:lnTo>
                  <a:pt x="615610" y="172577"/>
                </a:lnTo>
                <a:lnTo>
                  <a:pt x="461064" y="172577"/>
                </a:lnTo>
                <a:cubicBezTo>
                  <a:pt x="431013" y="177729"/>
                  <a:pt x="388083" y="182880"/>
                  <a:pt x="386366" y="242123"/>
                </a:cubicBezTo>
                <a:lnTo>
                  <a:pt x="386366" y="458488"/>
                </a:lnTo>
                <a:lnTo>
                  <a:pt x="602731" y="458488"/>
                </a:lnTo>
                <a:lnTo>
                  <a:pt x="530610" y="597580"/>
                </a:lnTo>
                <a:lnTo>
                  <a:pt x="383791" y="597580"/>
                </a:lnTo>
                <a:lnTo>
                  <a:pt x="383791" y="1099355"/>
                </a:lnTo>
              </a:path>
            </a:pathLst>
          </a:custGeom>
          <a:noFill/>
          <a:ln w="7620" cap="flat">
            <a:solidFill>
              <a:srgbClr val="000000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noProof="0"/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BEB79E3E-D863-4D42-960D-E575686227C4}"/>
              </a:ext>
            </a:extLst>
          </p:cNvPr>
          <p:cNvSpPr/>
          <p:nvPr/>
        </p:nvSpPr>
        <p:spPr bwMode="auto">
          <a:xfrm>
            <a:off x="1497972" y="5633778"/>
            <a:ext cx="3216000" cy="2405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33" noProof="0">
                <a:solidFill>
                  <a:schemeClr val="bg1"/>
                </a:solidFill>
                <a:cs typeface="Calibri Light" panose="020F0302020204030204" pitchFamily="34" charset="0"/>
              </a:rPr>
              <a:t>facebook.com/</a:t>
            </a:r>
            <a:r>
              <a:rPr lang="en-US" sz="1333" noProof="0" err="1">
                <a:solidFill>
                  <a:schemeClr val="bg1"/>
                </a:solidFill>
                <a:cs typeface="Calibri Light" panose="020F0302020204030204" pitchFamily="34" charset="0"/>
              </a:rPr>
              <a:t>Asseco</a:t>
            </a:r>
            <a:r>
              <a:rPr lang="hr-HR" sz="1333" noProof="0">
                <a:solidFill>
                  <a:schemeClr val="bg1"/>
                </a:solidFill>
                <a:cs typeface="Calibri Light" panose="020F0302020204030204" pitchFamily="34" charset="0"/>
              </a:rPr>
              <a:t>SEE</a:t>
            </a:r>
            <a:endParaRPr lang="en-US" sz="1333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6EEDAED6-E058-4D9F-B24E-441EA8DD5F2B}"/>
              </a:ext>
            </a:extLst>
          </p:cNvPr>
          <p:cNvSpPr/>
          <p:nvPr/>
        </p:nvSpPr>
        <p:spPr bwMode="auto">
          <a:xfrm>
            <a:off x="1099933" y="5603878"/>
            <a:ext cx="254037" cy="254039"/>
          </a:xfrm>
          <a:prstGeom prst="roundRect">
            <a:avLst>
              <a:gd name="adj" fmla="val 827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40" y="1141751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28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turquois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8B954C7-3F10-4DA7-8BA0-3F4123F6D182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B1F386CC-BD66-4476-9D44-7F6BC481A907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4B4135E1-D9E7-48F8-9E56-28B1CACF375F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AE92A240-2336-4712-8FF2-7E537A3C5E62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60" name="Grupa 59">
                <a:extLst>
                  <a:ext uri="{FF2B5EF4-FFF2-40B4-BE49-F238E27FC236}">
                    <a16:creationId xmlns:a16="http://schemas.microsoft.com/office/drawing/2014/main" id="{3006CE32-69C4-4331-8411-907AD1FDF346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62" name="Grupa 61">
                  <a:extLst>
                    <a:ext uri="{FF2B5EF4-FFF2-40B4-BE49-F238E27FC236}">
                      <a16:creationId xmlns:a16="http://schemas.microsoft.com/office/drawing/2014/main" id="{806D544B-31BD-43AA-B8EB-F344E059E53E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6" name="Obraz 65">
                    <a:extLst>
                      <a:ext uri="{FF2B5EF4-FFF2-40B4-BE49-F238E27FC236}">
                        <a16:creationId xmlns:a16="http://schemas.microsoft.com/office/drawing/2014/main" id="{0A7BC5C5-F500-40C0-8B56-F43106BD6A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7" name="Prostokąt: zaokrąglone rogi 66">
                    <a:extLst>
                      <a:ext uri="{FF2B5EF4-FFF2-40B4-BE49-F238E27FC236}">
                        <a16:creationId xmlns:a16="http://schemas.microsoft.com/office/drawing/2014/main" id="{1A2222AC-5D94-4024-BCA3-549331F189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upa 62">
                  <a:extLst>
                    <a:ext uri="{FF2B5EF4-FFF2-40B4-BE49-F238E27FC236}">
                      <a16:creationId xmlns:a16="http://schemas.microsoft.com/office/drawing/2014/main" id="{9870C797-401D-47FD-BFBC-C6BDFBA0E34B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4" name="Obraz 63">
                    <a:extLst>
                      <a:ext uri="{FF2B5EF4-FFF2-40B4-BE49-F238E27FC236}">
                        <a16:creationId xmlns:a16="http://schemas.microsoft.com/office/drawing/2014/main" id="{B5A42262-8425-476F-B972-5997CAC6A0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5" name="Prostokąt: zaokrąglone rogi 64">
                    <a:extLst>
                      <a:ext uri="{FF2B5EF4-FFF2-40B4-BE49-F238E27FC236}">
                        <a16:creationId xmlns:a16="http://schemas.microsoft.com/office/drawing/2014/main" id="{0A756C0C-AE50-4981-A600-5DFF4C3598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A5703CEC-4F6E-47A2-B175-0148977CECCE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24BBB397-6719-457E-BAF9-6B5E74661E53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91A65307-15D4-4D0F-BF65-78E158F9984F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F468F1E1-B49C-459A-8ABA-EA0FF780F36D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3CBF67C1-A24E-4004-B5B9-7E8BAECEBEFA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52" name="Grupa 51">
                  <a:extLst>
                    <a:ext uri="{FF2B5EF4-FFF2-40B4-BE49-F238E27FC236}">
                      <a16:creationId xmlns:a16="http://schemas.microsoft.com/office/drawing/2014/main" id="{51CD22BF-4C55-4A7D-AFE0-5AF0EB40394A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6" name="Obraz 55">
                    <a:extLst>
                      <a:ext uri="{FF2B5EF4-FFF2-40B4-BE49-F238E27FC236}">
                        <a16:creationId xmlns:a16="http://schemas.microsoft.com/office/drawing/2014/main" id="{13752890-3257-4ADF-A4FF-0EC0DD95A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7" name="Prostokąt: zaokrąglone rogi 56">
                    <a:extLst>
                      <a:ext uri="{FF2B5EF4-FFF2-40B4-BE49-F238E27FC236}">
                        <a16:creationId xmlns:a16="http://schemas.microsoft.com/office/drawing/2014/main" id="{DF57C2A4-F7DC-443C-BB1A-BF5F59CFEC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upa 52">
                  <a:extLst>
                    <a:ext uri="{FF2B5EF4-FFF2-40B4-BE49-F238E27FC236}">
                      <a16:creationId xmlns:a16="http://schemas.microsoft.com/office/drawing/2014/main" id="{96242DDE-78E5-4500-8AD8-F3DCB17C6AB3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4" name="Obraz 53">
                    <a:extLst>
                      <a:ext uri="{FF2B5EF4-FFF2-40B4-BE49-F238E27FC236}">
                        <a16:creationId xmlns:a16="http://schemas.microsoft.com/office/drawing/2014/main" id="{70B92EC0-217E-42D3-945E-55CDF4A905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FDA1EC5C-46D2-4B10-8EFA-3EAD7C8A86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A8223328-E6D6-4E0E-9909-E89934AA2BC8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B1B96C26-1877-41B9-BE9C-312739BF70BF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chemat blokowy: scalanie 46">
                <a:extLst>
                  <a:ext uri="{FF2B5EF4-FFF2-40B4-BE49-F238E27FC236}">
                    <a16:creationId xmlns:a16="http://schemas.microsoft.com/office/drawing/2014/main" id="{9C8B1D25-7402-49CF-BEC2-DA2A192CB4B1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FB52408A-071B-4747-B7D4-C22DB4934D8B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F9A3F839-9B9B-4413-A16E-1B2DCB99169E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FA40BEC6-46BD-4842-AC99-43958224C6C0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E09642DD-0B2A-4755-8517-8915A301B222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0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9E5980-B20A-1838-A4AD-2FD4024F0F8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29546760"/>
              </p:ext>
            </p:extLst>
          </p:nvPr>
        </p:nvGraphicFramePr>
        <p:xfrm>
          <a:off x="4504974" y="3107531"/>
          <a:ext cx="3182051" cy="64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727286" imgH="1157613" progId="CorelDraw.Graphic.24">
                  <p:embed/>
                </p:oleObj>
              </mc:Choice>
              <mc:Fallback>
                <p:oleObj name="CorelDRAW" r:id="rId2" imgW="5727286" imgH="115761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F9E5980-B20A-1838-A4AD-2FD4024F0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4974" y="3107531"/>
                        <a:ext cx="3182051" cy="64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0" descr="logo-transparent">
            <a:extLst>
              <a:ext uri="{FF2B5EF4-FFF2-40B4-BE49-F238E27FC236}">
                <a16:creationId xmlns:a16="http://schemas.microsoft.com/office/drawing/2014/main" id="{DF03ED3C-DE7B-CB35-4401-71E8919990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29" y="1952556"/>
            <a:ext cx="3321340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5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8B954C7-3F10-4DA7-8BA0-3F4123F6D182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B1F386CC-BD66-4476-9D44-7F6BC481A907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3427011" cy="1263729"/>
              <a:chOff x="5738702" y="3034150"/>
              <a:chExt cx="3427011" cy="1263729"/>
            </a:xfrm>
          </p:grpSpPr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4B4135E1-D9E7-48F8-9E56-28B1CACF375F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3427009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pl-PL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ASEE</a:t>
                </a:r>
                <a:endParaRPr lang="en-US" sz="2933" b="1" noProof="0">
                  <a:solidFill>
                    <a:srgbClr val="000000"/>
                  </a:solidFill>
                  <a:cs typeface="Calibri Light" panose="020F0302020204030204" pitchFamily="34" charset="0"/>
                </a:endParaRP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</a:t>
                </a:r>
                <a:r>
                  <a:rPr lang="hr-HR" sz="2000" noProof="0" err="1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see</a:t>
                </a:r>
                <a:r>
                  <a:rPr lang="hr-HR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.</a:t>
                </a:r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asseco.com</a:t>
                </a:r>
              </a:p>
            </p:txBody>
          </p:sp>
          <p:grpSp>
            <p:nvGrpSpPr>
              <p:cNvPr id="62" name="Grupa 61">
                <a:extLst>
                  <a:ext uri="{FF2B5EF4-FFF2-40B4-BE49-F238E27FC236}">
                    <a16:creationId xmlns:a16="http://schemas.microsoft.com/office/drawing/2014/main" id="{806D544B-31BD-43AA-B8EB-F344E059E53E}"/>
                  </a:ext>
                </a:extLst>
              </p:cNvPr>
              <p:cNvGrpSpPr/>
              <p:nvPr/>
            </p:nvGrpSpPr>
            <p:grpSpPr>
              <a:xfrm>
                <a:off x="5738702" y="4008512"/>
                <a:ext cx="190529" cy="190529"/>
                <a:chOff x="4880915" y="4559388"/>
                <a:chExt cx="267848" cy="267848"/>
              </a:xfrm>
            </p:grpSpPr>
            <p:pic>
              <p:nvPicPr>
                <p:cNvPr id="66" name="Obraz 65">
                  <a:extLst>
                    <a:ext uri="{FF2B5EF4-FFF2-40B4-BE49-F238E27FC236}">
                      <a16:creationId xmlns:a16="http://schemas.microsoft.com/office/drawing/2014/main" id="{0A7BC5C5-F500-40C0-8B56-F43106BD6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6587" y="4615803"/>
                  <a:ext cx="156500" cy="156500"/>
                </a:xfrm>
                <a:prstGeom prst="rect">
                  <a:avLst/>
                </a:prstGeom>
              </p:spPr>
            </p:pic>
            <p:sp>
              <p:nvSpPr>
                <p:cNvPr id="67" name="Prostokąt: zaokrąglone rogi 66">
                  <a:extLst>
                    <a:ext uri="{FF2B5EF4-FFF2-40B4-BE49-F238E27FC236}">
                      <a16:creationId xmlns:a16="http://schemas.microsoft.com/office/drawing/2014/main" id="{1A2222AC-5D94-4024-BCA3-549331F18973}"/>
                    </a:ext>
                  </a:extLst>
                </p:cNvPr>
                <p:cNvSpPr/>
                <p:nvPr/>
              </p:nvSpPr>
              <p:spPr bwMode="auto">
                <a:xfrm>
                  <a:off x="4880915" y="4559388"/>
                  <a:ext cx="267848" cy="267848"/>
                </a:xfrm>
                <a:prstGeom prst="roundRect">
                  <a:avLst>
                    <a:gd name="adj" fmla="val 827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A5703CEC-4F6E-47A2-B175-0148977CECCE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24BBB397-6719-457E-BAF9-6B5E74661E53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91A65307-15D4-4D0F-BF65-78E158F9984F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 err="1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Asseco</a:t>
                </a:r>
                <a:r>
                  <a:rPr lang="en-US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 Poland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F468F1E1-B49C-459A-8ABA-EA0FF780F36D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3CBF67C1-A24E-4004-B5B9-7E8BAECEBEFA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52" name="Grupa 51">
                  <a:extLst>
                    <a:ext uri="{FF2B5EF4-FFF2-40B4-BE49-F238E27FC236}">
                      <a16:creationId xmlns:a16="http://schemas.microsoft.com/office/drawing/2014/main" id="{51CD22BF-4C55-4A7D-AFE0-5AF0EB40394A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6" name="Obraz 55">
                    <a:extLst>
                      <a:ext uri="{FF2B5EF4-FFF2-40B4-BE49-F238E27FC236}">
                        <a16:creationId xmlns:a16="http://schemas.microsoft.com/office/drawing/2014/main" id="{13752890-3257-4ADF-A4FF-0EC0DD95A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7" name="Prostokąt: zaokrąglone rogi 56">
                    <a:extLst>
                      <a:ext uri="{FF2B5EF4-FFF2-40B4-BE49-F238E27FC236}">
                        <a16:creationId xmlns:a16="http://schemas.microsoft.com/office/drawing/2014/main" id="{DF57C2A4-F7DC-443C-BB1A-BF5F59CFEC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upa 52">
                  <a:extLst>
                    <a:ext uri="{FF2B5EF4-FFF2-40B4-BE49-F238E27FC236}">
                      <a16:creationId xmlns:a16="http://schemas.microsoft.com/office/drawing/2014/main" id="{96242DDE-78E5-4500-8AD8-F3DCB17C6AB3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4" name="Obraz 53">
                    <a:extLst>
                      <a:ext uri="{FF2B5EF4-FFF2-40B4-BE49-F238E27FC236}">
                        <a16:creationId xmlns:a16="http://schemas.microsoft.com/office/drawing/2014/main" id="{70B92EC0-217E-42D3-945E-55CDF4A905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FDA1EC5C-46D2-4B10-8EFA-3EAD7C8A86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A8223328-E6D6-4E0E-9909-E89934AA2BC8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B1B96C26-1877-41B9-BE9C-312739BF70BF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chemat blokowy: scalanie 46">
                <a:extLst>
                  <a:ext uri="{FF2B5EF4-FFF2-40B4-BE49-F238E27FC236}">
                    <a16:creationId xmlns:a16="http://schemas.microsoft.com/office/drawing/2014/main" id="{9C8B1D25-7402-49CF-BEC2-DA2A192CB4B1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FB52408A-071B-4747-B7D4-C22DB4934D8B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F9A3F839-9B9B-4413-A16E-1B2DCB99169E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FA40BEC6-46BD-4842-AC99-43958224C6C0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E09642DD-0B2A-4755-8517-8915A301B222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83E8AF3-2323-4A36-970D-6B7B0262A416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1099931" y="3966012"/>
            <a:chExt cx="9904579" cy="2264251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C93ADE6E-13BA-4C1B-97BC-B572ADB4C9AD}"/>
                </a:ext>
              </a:extLst>
            </p:cNvPr>
            <p:cNvGrpSpPr/>
            <p:nvPr userDrawn="1"/>
          </p:nvGrpSpPr>
          <p:grpSpPr>
            <a:xfrm>
              <a:off x="1099931" y="3966012"/>
              <a:ext cx="3628115" cy="1684972"/>
              <a:chOff x="1099931" y="3966012"/>
              <a:chExt cx="3628115" cy="1684972"/>
            </a:xfrm>
          </p:grpSpPr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4B4135E1-D9E7-48F8-9E56-28B1CACF375F}"/>
                  </a:ext>
                </a:extLst>
              </p:cNvPr>
              <p:cNvSpPr/>
              <p:nvPr/>
            </p:nvSpPr>
            <p:spPr bwMode="auto">
              <a:xfrm>
                <a:off x="1099934" y="3966012"/>
                <a:ext cx="2840747" cy="74012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AE92A240-2336-4712-8FF2-7E537A3C5E62}"/>
                  </a:ext>
                </a:extLst>
              </p:cNvPr>
              <p:cNvSpPr/>
              <p:nvPr/>
            </p:nvSpPr>
            <p:spPr bwMode="auto">
              <a:xfrm>
                <a:off x="1497970" y="4938052"/>
                <a:ext cx="3216000" cy="35620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60" name="Grupa 59">
                <a:extLst>
                  <a:ext uri="{FF2B5EF4-FFF2-40B4-BE49-F238E27FC236}">
                    <a16:creationId xmlns:a16="http://schemas.microsoft.com/office/drawing/2014/main" id="{3006CE32-69C4-4331-8411-907AD1FDF346}"/>
                  </a:ext>
                </a:extLst>
              </p:cNvPr>
              <p:cNvGrpSpPr/>
              <p:nvPr/>
            </p:nvGrpSpPr>
            <p:grpSpPr>
              <a:xfrm>
                <a:off x="1099931" y="4923660"/>
                <a:ext cx="254039" cy="595539"/>
                <a:chOff x="4517869" y="4009570"/>
                <a:chExt cx="267849" cy="627913"/>
              </a:xfrm>
            </p:grpSpPr>
            <p:grpSp>
              <p:nvGrpSpPr>
                <p:cNvPr id="62" name="Grupa 61">
                  <a:extLst>
                    <a:ext uri="{FF2B5EF4-FFF2-40B4-BE49-F238E27FC236}">
                      <a16:creationId xmlns:a16="http://schemas.microsoft.com/office/drawing/2014/main" id="{806D544B-31BD-43AA-B8EB-F344E059E53E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6" name="Obraz 65">
                    <a:extLst>
                      <a:ext uri="{FF2B5EF4-FFF2-40B4-BE49-F238E27FC236}">
                        <a16:creationId xmlns:a16="http://schemas.microsoft.com/office/drawing/2014/main" id="{0A7BC5C5-F500-40C0-8B56-F43106BD6A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7" name="Prostokąt: zaokrąglone rogi 66">
                    <a:extLst>
                      <a:ext uri="{FF2B5EF4-FFF2-40B4-BE49-F238E27FC236}">
                        <a16:creationId xmlns:a16="http://schemas.microsoft.com/office/drawing/2014/main" id="{1A2222AC-5D94-4024-BCA3-549331F189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upa 62">
                  <a:extLst>
                    <a:ext uri="{FF2B5EF4-FFF2-40B4-BE49-F238E27FC236}">
                      <a16:creationId xmlns:a16="http://schemas.microsoft.com/office/drawing/2014/main" id="{9870C797-401D-47FD-BFBC-C6BDFBA0E34B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4" name="Obraz 63">
                    <a:extLst>
                      <a:ext uri="{FF2B5EF4-FFF2-40B4-BE49-F238E27FC236}">
                        <a16:creationId xmlns:a16="http://schemas.microsoft.com/office/drawing/2014/main" id="{B5A42262-8425-476F-B972-5997CAC6A0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5" name="Prostokąt: zaokrąglone rogi 64">
                    <a:extLst>
                      <a:ext uri="{FF2B5EF4-FFF2-40B4-BE49-F238E27FC236}">
                        <a16:creationId xmlns:a16="http://schemas.microsoft.com/office/drawing/2014/main" id="{0A756C0C-AE50-4981-A600-5DFF4C3598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A5703CEC-4F6E-47A2-B175-0148977CECCE}"/>
                  </a:ext>
                </a:extLst>
              </p:cNvPr>
              <p:cNvSpPr/>
              <p:nvPr/>
            </p:nvSpPr>
            <p:spPr bwMode="auto">
              <a:xfrm>
                <a:off x="1512046" y="5294784"/>
                <a:ext cx="3216000" cy="35620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093D1D55-7A2F-4387-98B3-7C44AE024FDA}"/>
                </a:ext>
              </a:extLst>
            </p:cNvPr>
            <p:cNvGrpSpPr/>
            <p:nvPr userDrawn="1"/>
          </p:nvGrpSpPr>
          <p:grpSpPr>
            <a:xfrm>
              <a:off x="7376395" y="3966012"/>
              <a:ext cx="3628115" cy="2264251"/>
              <a:chOff x="7376395" y="3966012"/>
              <a:chExt cx="3628115" cy="2264251"/>
            </a:xfrm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91A65307-15D4-4D0F-BF65-78E158F9984F}"/>
                  </a:ext>
                </a:extLst>
              </p:cNvPr>
              <p:cNvSpPr/>
              <p:nvPr/>
            </p:nvSpPr>
            <p:spPr bwMode="auto">
              <a:xfrm>
                <a:off x="7376398" y="3966012"/>
                <a:ext cx="2840747" cy="74012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F468F1E1-B49C-459A-8ABA-EA0FF780F36D}"/>
                  </a:ext>
                </a:extLst>
              </p:cNvPr>
              <p:cNvSpPr/>
              <p:nvPr/>
            </p:nvSpPr>
            <p:spPr bwMode="auto">
              <a:xfrm>
                <a:off x="7774434" y="4930855"/>
                <a:ext cx="3216000" cy="24056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3CBF67C1-A24E-4004-B5B9-7E8BAECEBEFA}"/>
                  </a:ext>
                </a:extLst>
              </p:cNvPr>
              <p:cNvGrpSpPr/>
              <p:nvPr/>
            </p:nvGrpSpPr>
            <p:grpSpPr>
              <a:xfrm>
                <a:off x="7376395" y="4924119"/>
                <a:ext cx="254039" cy="595077"/>
                <a:chOff x="4517869" y="4010054"/>
                <a:chExt cx="267849" cy="627426"/>
              </a:xfrm>
            </p:grpSpPr>
            <p:grpSp>
              <p:nvGrpSpPr>
                <p:cNvPr id="52" name="Grupa 51">
                  <a:extLst>
                    <a:ext uri="{FF2B5EF4-FFF2-40B4-BE49-F238E27FC236}">
                      <a16:creationId xmlns:a16="http://schemas.microsoft.com/office/drawing/2014/main" id="{51CD22BF-4C55-4A7D-AFE0-5AF0EB40394A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6" name="Obraz 55">
                    <a:extLst>
                      <a:ext uri="{FF2B5EF4-FFF2-40B4-BE49-F238E27FC236}">
                        <a16:creationId xmlns:a16="http://schemas.microsoft.com/office/drawing/2014/main" id="{13752890-3257-4ADF-A4FF-0EC0DD95A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7" name="Prostokąt: zaokrąglone rogi 56">
                    <a:extLst>
                      <a:ext uri="{FF2B5EF4-FFF2-40B4-BE49-F238E27FC236}">
                        <a16:creationId xmlns:a16="http://schemas.microsoft.com/office/drawing/2014/main" id="{DF57C2A4-F7DC-443C-BB1A-BF5F59CFEC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upa 52">
                  <a:extLst>
                    <a:ext uri="{FF2B5EF4-FFF2-40B4-BE49-F238E27FC236}">
                      <a16:creationId xmlns:a16="http://schemas.microsoft.com/office/drawing/2014/main" id="{96242DDE-78E5-4500-8AD8-F3DCB17C6AB3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4" name="Obraz 53">
                    <a:extLst>
                      <a:ext uri="{FF2B5EF4-FFF2-40B4-BE49-F238E27FC236}">
                        <a16:creationId xmlns:a16="http://schemas.microsoft.com/office/drawing/2014/main" id="{70B92EC0-217E-42D3-945E-55CDF4A905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FDA1EC5C-46D2-4B10-8EFA-3EAD7C8A86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A8223328-E6D6-4E0E-9909-E89934AA2BC8}"/>
                  </a:ext>
                </a:extLst>
              </p:cNvPr>
              <p:cNvSpPr/>
              <p:nvPr/>
            </p:nvSpPr>
            <p:spPr bwMode="auto">
              <a:xfrm>
                <a:off x="7788510" y="5271896"/>
                <a:ext cx="3216000" cy="24056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B1B96C26-1877-41B9-BE9C-312739BF70BF}"/>
                  </a:ext>
                </a:extLst>
              </p:cNvPr>
              <p:cNvSpPr/>
              <p:nvPr/>
            </p:nvSpPr>
            <p:spPr bwMode="auto">
              <a:xfrm>
                <a:off x="7376395" y="5617544"/>
                <a:ext cx="254037" cy="25403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chemat blokowy: scalanie 46">
                <a:extLst>
                  <a:ext uri="{FF2B5EF4-FFF2-40B4-BE49-F238E27FC236}">
                    <a16:creationId xmlns:a16="http://schemas.microsoft.com/office/drawing/2014/main" id="{9C8B1D25-7402-49CF-BEC2-DA2A192CB4B1}"/>
                  </a:ext>
                </a:extLst>
              </p:cNvPr>
              <p:cNvSpPr/>
              <p:nvPr/>
            </p:nvSpPr>
            <p:spPr bwMode="auto">
              <a:xfrm rot="16200000">
                <a:off x="7461346" y="5691614"/>
                <a:ext cx="103529" cy="103529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FB52408A-071B-4747-B7D4-C22DB4934D8B}"/>
                  </a:ext>
                </a:extLst>
              </p:cNvPr>
              <p:cNvSpPr/>
              <p:nvPr/>
            </p:nvSpPr>
            <p:spPr bwMode="auto">
              <a:xfrm>
                <a:off x="7781010" y="5624282"/>
                <a:ext cx="3216000" cy="24056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F9A3F839-9B9B-4413-A16E-1B2DCB99169E}"/>
                  </a:ext>
                </a:extLst>
              </p:cNvPr>
              <p:cNvSpPr/>
              <p:nvPr/>
            </p:nvSpPr>
            <p:spPr bwMode="auto">
              <a:xfrm>
                <a:off x="7453444" y="6018564"/>
                <a:ext cx="106576" cy="190323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FA40BEC6-46BD-4842-AC99-43958224C6C0}"/>
                  </a:ext>
                </a:extLst>
              </p:cNvPr>
              <p:cNvSpPr/>
              <p:nvPr/>
            </p:nvSpPr>
            <p:spPr bwMode="auto">
              <a:xfrm>
                <a:off x="7774434" y="5989700"/>
                <a:ext cx="3216000" cy="24056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E09642DD-0B2A-4755-8517-8915A301B222}"/>
                  </a:ext>
                </a:extLst>
              </p:cNvPr>
              <p:cNvSpPr/>
              <p:nvPr/>
            </p:nvSpPr>
            <p:spPr bwMode="auto">
              <a:xfrm>
                <a:off x="7376395" y="5959800"/>
                <a:ext cx="254037" cy="25403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0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8B954C7-3F10-4DA7-8BA0-3F4123F6D182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B1F386CC-BD66-4476-9D44-7F6BC481A907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4B4135E1-D9E7-48F8-9E56-28B1CACF375F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AE92A240-2336-4712-8FF2-7E537A3C5E62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60" name="Grupa 59">
                <a:extLst>
                  <a:ext uri="{FF2B5EF4-FFF2-40B4-BE49-F238E27FC236}">
                    <a16:creationId xmlns:a16="http://schemas.microsoft.com/office/drawing/2014/main" id="{3006CE32-69C4-4331-8411-907AD1FDF346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62" name="Grupa 61">
                  <a:extLst>
                    <a:ext uri="{FF2B5EF4-FFF2-40B4-BE49-F238E27FC236}">
                      <a16:creationId xmlns:a16="http://schemas.microsoft.com/office/drawing/2014/main" id="{806D544B-31BD-43AA-B8EB-F344E059E53E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6" name="Obraz 65">
                    <a:extLst>
                      <a:ext uri="{FF2B5EF4-FFF2-40B4-BE49-F238E27FC236}">
                        <a16:creationId xmlns:a16="http://schemas.microsoft.com/office/drawing/2014/main" id="{0A7BC5C5-F500-40C0-8B56-F43106BD6A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7" name="Prostokąt: zaokrąglone rogi 66">
                    <a:extLst>
                      <a:ext uri="{FF2B5EF4-FFF2-40B4-BE49-F238E27FC236}">
                        <a16:creationId xmlns:a16="http://schemas.microsoft.com/office/drawing/2014/main" id="{1A2222AC-5D94-4024-BCA3-549331F189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upa 62">
                  <a:extLst>
                    <a:ext uri="{FF2B5EF4-FFF2-40B4-BE49-F238E27FC236}">
                      <a16:creationId xmlns:a16="http://schemas.microsoft.com/office/drawing/2014/main" id="{9870C797-401D-47FD-BFBC-C6BDFBA0E34B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4" name="Obraz 63">
                    <a:extLst>
                      <a:ext uri="{FF2B5EF4-FFF2-40B4-BE49-F238E27FC236}">
                        <a16:creationId xmlns:a16="http://schemas.microsoft.com/office/drawing/2014/main" id="{B5A42262-8425-476F-B972-5997CAC6A0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5" name="Prostokąt: zaokrąglone rogi 64">
                    <a:extLst>
                      <a:ext uri="{FF2B5EF4-FFF2-40B4-BE49-F238E27FC236}">
                        <a16:creationId xmlns:a16="http://schemas.microsoft.com/office/drawing/2014/main" id="{0A756C0C-AE50-4981-A600-5DFF4C3598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A5703CEC-4F6E-47A2-B175-0148977CECCE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24BBB397-6719-457E-BAF9-6B5E74661E53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91A65307-15D4-4D0F-BF65-78E158F9984F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rgbClr val="000000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F468F1E1-B49C-459A-8ABA-EA0FF780F36D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3CBF67C1-A24E-4004-B5B9-7E8BAECEBEFA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52" name="Grupa 51">
                  <a:extLst>
                    <a:ext uri="{FF2B5EF4-FFF2-40B4-BE49-F238E27FC236}">
                      <a16:creationId xmlns:a16="http://schemas.microsoft.com/office/drawing/2014/main" id="{51CD22BF-4C55-4A7D-AFE0-5AF0EB40394A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6" name="Obraz 55">
                    <a:extLst>
                      <a:ext uri="{FF2B5EF4-FFF2-40B4-BE49-F238E27FC236}">
                        <a16:creationId xmlns:a16="http://schemas.microsoft.com/office/drawing/2014/main" id="{13752890-3257-4ADF-A4FF-0EC0DD95A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7" name="Prostokąt: zaokrąglone rogi 56">
                    <a:extLst>
                      <a:ext uri="{FF2B5EF4-FFF2-40B4-BE49-F238E27FC236}">
                        <a16:creationId xmlns:a16="http://schemas.microsoft.com/office/drawing/2014/main" id="{DF57C2A4-F7DC-443C-BB1A-BF5F59CFEC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upa 52">
                  <a:extLst>
                    <a:ext uri="{FF2B5EF4-FFF2-40B4-BE49-F238E27FC236}">
                      <a16:creationId xmlns:a16="http://schemas.microsoft.com/office/drawing/2014/main" id="{96242DDE-78E5-4500-8AD8-F3DCB17C6AB3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4" name="Obraz 53">
                    <a:extLst>
                      <a:ext uri="{FF2B5EF4-FFF2-40B4-BE49-F238E27FC236}">
                        <a16:creationId xmlns:a16="http://schemas.microsoft.com/office/drawing/2014/main" id="{70B92EC0-217E-42D3-945E-55CDF4A905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FDA1EC5C-46D2-4B10-8EFA-3EAD7C8A86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A8223328-E6D6-4E0E-9909-E89934AA2BC8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B1B96C26-1877-41B9-BE9C-312739BF70BF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chemat blokowy: scalanie 46">
                <a:extLst>
                  <a:ext uri="{FF2B5EF4-FFF2-40B4-BE49-F238E27FC236}">
                    <a16:creationId xmlns:a16="http://schemas.microsoft.com/office/drawing/2014/main" id="{9C8B1D25-7402-49CF-BEC2-DA2A192CB4B1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FB52408A-071B-4747-B7D4-C22DB4934D8B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F9A3F839-9B9B-4413-A16E-1B2DCB99169E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FA40BEC6-46BD-4842-AC99-43958224C6C0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E09642DD-0B2A-4755-8517-8915A301B222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yellow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F7215E4A-4BE2-4D93-8156-45107B99B0BA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013D0191-E604-40BB-8242-1B0A24987D54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1F882F9E-1893-46FF-83A1-5F774F029344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1BA62CF7-4F7D-4F17-9E7D-2485FDD71B89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4B77CEB4-A693-47E3-838F-7346A937A595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5A7DB2A0-8F44-49FE-9E3A-C152FBBDE440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CC1B4960-4622-4AF8-BCAE-9E5CC080C9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F6B5A7E5-1F59-4B96-8F9A-FFF80AA617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47276C97-F36B-4B66-8508-C93909757302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E19A0058-8574-450C-9B0D-4B9D30C558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36BDFD7D-5348-4B1E-81EF-510F0860B9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C372A9E3-3DE0-4386-95FC-0D36EC6C065C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ADEE421D-0BC4-491F-9BD5-247CCDFE6755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04415050-01D9-4764-ADB8-AAC768CD16F5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75B3002-9A11-416E-8EE6-62EF8CE4859A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4672CB-16E2-4A46-B1DE-96060993A3EE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1D16788D-9FC9-4E9D-B24C-24325618D054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0754428D-2F2C-4D00-B9FD-BCCCAEE98A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A5109D17-4B8F-4D66-B231-7C350339D1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F9DBBE2B-AB5B-44A0-ADB8-36AB82C33E87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66FE39A3-C948-4E73-A0AA-78FBF7FEA8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44B5933-B2DB-4667-A3CA-8C032430AD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A6FCC2EE-B3BF-4936-84D3-C15F72E1F92A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FF141B3-4CC4-42BF-9BA6-B4DEEC24E7F0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8F3A3939-1F83-4DCD-9350-49C967E5BD7C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509D45DE-0965-4CF5-B1CF-30E9A9235FCF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46942D03-5193-4FD9-BDAB-64252ACC5E9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BEB79E3E-D863-4D42-960D-E575686227C4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6EEDAED6-E058-4D9F-B24E-441EA8DD5F2B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5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D22F0230-BC83-43B4-8F26-F71DCC2423E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A21309-79B1-4115-A6ED-AB115B832D2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7029713"/>
              </p:ext>
            </p:extLst>
          </p:nvPr>
        </p:nvGraphicFramePr>
        <p:xfrm>
          <a:off x="6751290" y="3042574"/>
          <a:ext cx="2707352" cy="7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6A21309-79B1-4115-A6ED-AB115B832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51290" y="3042574"/>
                        <a:ext cx="2707352" cy="778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229549-5B5C-4AD8-80FE-2BBAFD69F58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46769668"/>
              </p:ext>
            </p:extLst>
          </p:nvPr>
        </p:nvGraphicFramePr>
        <p:xfrm>
          <a:off x="2880357" y="3130550"/>
          <a:ext cx="2610491" cy="73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229549-5B5C-4AD8-80FE-2BBAFD69F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0357" y="3130550"/>
                        <a:ext cx="2610491" cy="73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11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5EEE2F3D-5056-46FA-B773-01BDD9734E4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City, date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3" name="Grupa 72">
            <a:extLst>
              <a:ext uri="{FF2B5EF4-FFF2-40B4-BE49-F238E27FC236}">
                <a16:creationId xmlns:a16="http://schemas.microsoft.com/office/drawing/2014/main" id="{180D6F98-E48F-48F2-AE21-FE38C569C4D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67472D0-194C-4958-A1E3-8A549FB2A7C9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142AB67-0EBA-4E3B-9132-2372FAE43EF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F021F457-7475-4CD0-9747-BB6BC6B70B9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C7734ED5-D660-47D3-8172-76F6991E50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34F06D12-F0D0-4BB4-A697-1D464F116017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1554D10-5E44-4B36-BA7D-03925DC9BA0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538AF2C5-9DB8-4DB3-AD9D-114EB7BE323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EE832104-FAD6-49EF-A31B-66A198410C8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BBEB4BC1-C6B6-4286-9359-6861C5AC6095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21BFEF45-F191-486D-B943-BB4FF81FB33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B11255C-BD7C-4950-9FB6-200E8331E9B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8FCD4891-00AF-43D7-8614-BF00578A8A5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94AA068-C2A5-4092-8EDD-DA105EC777CD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03EB4B5-2FE5-435A-B871-C17A831E983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BC0DED70-1262-4F7F-8C56-68A6A0E4CCD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E5CCBF3E-2D4B-4767-91F2-561F255159D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CFA25F6D-C93B-49F8-89CE-CA497D5E7943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56933C7-ED4A-4826-9866-BF8A40D13FF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B58CE3A-2236-47B5-A35B-BD585B15A37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E579912-2C2C-42C0-A450-71AF45D48BB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E901302F-FEF1-4DD1-B1EC-D8A032B258A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5B193534-2319-4932-B67B-A69B6F382F4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04C9B93-BCF1-4FAE-834B-24BCBB5E822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1FF192FA-E502-44D7-B72B-23FA12BFAE5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98DDBD6-D4F4-4261-852C-FE94EFB4C1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5288756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598DDBD6-D4F4-4261-852C-FE94EFB4C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05D18B8-E117-47D0-AA5A-E032FB0D601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05D18B8-E117-47D0-AA5A-E032FB0D6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83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35ADCA27-53A0-4A2E-B059-AA39568B0C4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73" name="Grupa 72">
            <a:extLst>
              <a:ext uri="{FF2B5EF4-FFF2-40B4-BE49-F238E27FC236}">
                <a16:creationId xmlns:a16="http://schemas.microsoft.com/office/drawing/2014/main" id="{91FE2EFA-BAF9-4811-9CC9-143F314E0825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B0B73FD-91EB-478A-AE3F-52387132082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925FFF4D-341C-4D87-85D2-3C58E6AA683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5367BD-A882-47D3-A851-057CED9EF7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E9631CA3-3EBB-4E1B-9E32-89FFB69E19E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017BFB2-851D-4DA0-9B12-CF5ADCB607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26F5A38-8966-4F35-BC19-B411F61763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095E6140-3791-469E-BD9A-EC90CC38022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36898833-7699-47B1-8F8A-F4269BA9D71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FC0C5894-B819-4314-A2EF-84B858A7ECF7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CA8034-8CE5-497D-9F48-68D2337A98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9189203-BDB9-40D6-B6B5-1F5845F8C99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CC84C926-930F-4B49-A1B9-7F22B65908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BDCEC58-783D-4F21-8767-9D335C620C51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EFED6E93-E500-424C-A23D-2B0DD20E3F8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2A4CC74B-ECC3-4CDF-9499-C431A03E925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FD07F84A-076C-436F-A107-98D127998F5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5903C4D5-626F-44C6-A1CD-389E7848D77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8730412C-124F-450E-A83B-AC3483202EC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9CEC969-6336-4D13-B70F-CBCD625207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1B88C99A-24A9-4751-BBC5-3215D814379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BD786861-7971-40DD-82AF-3B551D7A71F1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F27A8B9-58F2-4697-AB6F-CACC1C47DD0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6720BB4-9EE5-44B5-AF16-9EBB9CC0FB9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601562E2-8F95-49A8-A478-F42AAECD3F4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4E3EB8C-8A92-48B5-97DC-2EEE2120F55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5288756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04E3EB8C-8A92-48B5-97DC-2EEE2120F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06DDAFA-4FAD-4C1E-B987-2FEE8EFAE7E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206DDAFA-4FAD-4C1E-B987-2FEE8EFAE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032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39">
            <a:extLst>
              <a:ext uri="{FF2B5EF4-FFF2-40B4-BE49-F238E27FC236}">
                <a16:creationId xmlns:a16="http://schemas.microsoft.com/office/drawing/2014/main" id="{B16664D4-19EF-4DF7-8FCD-4327534B912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ACC4155-6CA6-4291-907F-02170E85C6A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5288756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ACC4155-6CA6-4291-907F-02170E85C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AB4D5DD-9137-497B-B939-1FD75E4C1B9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EAB4D5DD-9137-497B-B939-1FD75E4C1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14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2EF3E1DB-D461-4FCB-9E37-02980F97536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771E782-F6A8-41E8-A5C1-54607D947E5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5288756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771E782-F6A8-41E8-A5C1-54607D947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091B775-52D0-4556-B777-E31B768232A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F091B775-52D0-4556-B777-E31B76823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56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26474D84-863B-4641-BBBC-C164B628912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6480371-4FDE-47F3-8AFB-E42D1696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31" y="6356352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A28C150-6E82-427D-A119-35958029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2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4C901C00-1079-4C82-811A-C85DA4C1BD1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75D5C577-73C1-4A19-9CBC-858480C43EA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8EDA1D5-DFDF-4AAD-9689-6DD1CCC432F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5E10447-FA4D-4019-AA84-26C7FB052B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FAB3DB19-DE5B-4674-9F9D-5EAA9E23D13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299359DE-619D-4391-BC31-16333FD5C22B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BB7EAA7-A336-484D-B144-786E6245173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47A0211C-3B42-450F-B1B4-FC9CB755C51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4F6CB634-D154-4FCF-AA0B-A587B220429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AD55FDD8-5CEB-4148-9E39-42595BE9C75F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E05A5853-CEC1-430E-B346-52614CE7698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DD7F02CE-9595-462E-AB67-A431C55797D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5AB1694E-CD8A-4815-9107-81225537BA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A2D1824E-A7A9-4693-B9C5-CB9DA168354E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8F4FF64-0DEC-4C11-A1E8-C832979667A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5C9AD2C-37F6-43E9-86B8-F7A6872CCCD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FF3C0958-8844-4EAF-9583-4C5673126F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D9B5348-D8C5-4DA0-9528-35132D5D4208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09AE69C-2E53-41FB-B6B9-E8F3AE760E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60923299-D6A9-4214-B8FA-ACCACD02B66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DEF62D92-3764-44C0-95E6-41A20F845E8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D2FD847F-88B8-4735-8E2A-44EAA23906FC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0AC1A612-493C-4577-8CE9-A0FF1CAAB8D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8914395B-6100-4BA0-A5C8-EC69A29F22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FFFFB981-7A62-4E92-817B-A18925A3981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87553EA-2D70-481E-9EE0-EB80475119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25288756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87553EA-2D70-481E-9EE0-EB8047511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4D23FB3-1B23-43CE-A8B4-51ACF157BD4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64D23FB3-1B23-43CE-A8B4-51ACF157B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7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ogo (2)">
    <p:bg>
      <p:bgPr>
        <a:solidFill>
          <a:srgbClr val="001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dots&#10;&#10;Description automatically generated">
            <a:extLst>
              <a:ext uri="{FF2B5EF4-FFF2-40B4-BE49-F238E27FC236}">
                <a16:creationId xmlns:a16="http://schemas.microsoft.com/office/drawing/2014/main" id="{4AC253BB-8FB1-F775-FD24-D0507BC2F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39" name="Object 35">
            <a:extLst>
              <a:ext uri="{FF2B5EF4-FFF2-40B4-BE49-F238E27FC236}">
                <a16:creationId xmlns:a16="http://schemas.microsoft.com/office/drawing/2014/main" id="{D9DA5E75-DC71-4B34-885E-EAC55316067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5687717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9" name="Object 35">
                        <a:extLst>
                          <a:ext uri="{FF2B5EF4-FFF2-40B4-BE49-F238E27FC236}">
                            <a16:creationId xmlns:a16="http://schemas.microsoft.com/office/drawing/2014/main" id="{D9DA5E75-DC71-4B34-885E-EAC553160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1C171894-31A3-41D4-9DBA-6BC762CAC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2E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408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39" name="Object 35">
            <a:extLst>
              <a:ext uri="{FF2B5EF4-FFF2-40B4-BE49-F238E27FC236}">
                <a16:creationId xmlns:a16="http://schemas.microsoft.com/office/drawing/2014/main" id="{739CA3A7-606F-42E1-9F61-BA62CE0685E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5687717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9" name="Object 35">
                        <a:extLst>
                          <a:ext uri="{FF2B5EF4-FFF2-40B4-BE49-F238E27FC236}">
                            <a16:creationId xmlns:a16="http://schemas.microsoft.com/office/drawing/2014/main" id="{739CA3A7-606F-42E1-9F61-BA62CE068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EF0589D1-8037-4178-AAAE-9A0EF3106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39" name="Object 35">
            <a:extLst>
              <a:ext uri="{FF2B5EF4-FFF2-40B4-BE49-F238E27FC236}">
                <a16:creationId xmlns:a16="http://schemas.microsoft.com/office/drawing/2014/main" id="{9CB4676F-A895-48DF-BB99-DB269B3A4F4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5687717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9" name="Object 35">
                        <a:extLst>
                          <a:ext uri="{FF2B5EF4-FFF2-40B4-BE49-F238E27FC236}">
                            <a16:creationId xmlns:a16="http://schemas.microsoft.com/office/drawing/2014/main" id="{9CB4676F-A895-48DF-BB99-DB269B3A4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Graphic 40">
            <a:extLst>
              <a:ext uri="{FF2B5EF4-FFF2-40B4-BE49-F238E27FC236}">
                <a16:creationId xmlns:a16="http://schemas.microsoft.com/office/drawing/2014/main" id="{35F0A60A-57B0-4146-BC7E-AB95E6965B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41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99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39" name="Object 35">
            <a:extLst>
              <a:ext uri="{FF2B5EF4-FFF2-40B4-BE49-F238E27FC236}">
                <a16:creationId xmlns:a16="http://schemas.microsoft.com/office/drawing/2014/main" id="{742E87D8-A6E8-47F6-8F72-42F074D77BF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5687717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9" name="Object 35">
                        <a:extLst>
                          <a:ext uri="{FF2B5EF4-FFF2-40B4-BE49-F238E27FC236}">
                            <a16:creationId xmlns:a16="http://schemas.microsoft.com/office/drawing/2014/main" id="{742E87D8-A6E8-47F6-8F72-42F074D77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Graphic 41">
            <a:extLst>
              <a:ext uri="{FF2B5EF4-FFF2-40B4-BE49-F238E27FC236}">
                <a16:creationId xmlns:a16="http://schemas.microsoft.com/office/drawing/2014/main" id="{03B7883C-CA0A-4BC4-8168-36861A2445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329" y="165100"/>
            <a:ext cx="1387474" cy="4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6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D3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25043546-347C-4BB1-8049-10EA2B7F19A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94357285"/>
              </p:ext>
            </p:extLst>
          </p:nvPr>
        </p:nvGraphicFramePr>
        <p:xfrm>
          <a:off x="10519759" y="227953"/>
          <a:ext cx="117627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588160" imgH="2466000" progId="CorelDraw.Graphic.22">
                  <p:embed/>
                </p:oleObj>
              </mc:Choice>
              <mc:Fallback>
                <p:oleObj name="CorelDRAW" r:id="rId2" imgW="8588160" imgH="2466000" progId="CorelDraw.Graphic.22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25043546-347C-4BB1-8049-10EA2B7F1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19759" y="227953"/>
                        <a:ext cx="117627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Graphic 38">
            <a:extLst>
              <a:ext uri="{FF2B5EF4-FFF2-40B4-BE49-F238E27FC236}">
                <a16:creationId xmlns:a16="http://schemas.microsoft.com/office/drawing/2014/main" id="{6809DC9F-D23C-46DC-8B98-8E33CDEF8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7" y="162341"/>
            <a:ext cx="1396073" cy="4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F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aphicFrame>
        <p:nvGraphicFramePr>
          <p:cNvPr id="39" name="Object 35">
            <a:extLst>
              <a:ext uri="{FF2B5EF4-FFF2-40B4-BE49-F238E27FC236}">
                <a16:creationId xmlns:a16="http://schemas.microsoft.com/office/drawing/2014/main" id="{0C48DA87-69F5-4FDF-8F3A-73BA60F876D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73961965"/>
              </p:ext>
            </p:extLst>
          </p:nvPr>
        </p:nvGraphicFramePr>
        <p:xfrm>
          <a:off x="10588625" y="224912"/>
          <a:ext cx="1171586" cy="34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415258" imgH="2416839" progId="CorelDraw.Graphic.22">
                  <p:embed/>
                </p:oleObj>
              </mc:Choice>
              <mc:Fallback>
                <p:oleObj name="CorelDRAW" r:id="rId2" imgW="8415258" imgH="2416839" progId="CorelDraw.Graphic.22">
                  <p:embed/>
                  <p:pic>
                    <p:nvPicPr>
                      <p:cNvPr id="39" name="Object 35">
                        <a:extLst>
                          <a:ext uri="{FF2B5EF4-FFF2-40B4-BE49-F238E27FC236}">
                            <a16:creationId xmlns:a16="http://schemas.microsoft.com/office/drawing/2014/main" id="{0C48DA87-69F5-4FDF-8F3A-73BA60F87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8625" y="224912"/>
                        <a:ext cx="1171586" cy="34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Graphic 43">
            <a:extLst>
              <a:ext uri="{FF2B5EF4-FFF2-40B4-BE49-F238E27FC236}">
                <a16:creationId xmlns:a16="http://schemas.microsoft.com/office/drawing/2014/main" id="{E18A8DFD-BEFE-4B60-A332-11AC46425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907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7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8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>
            <a:extLst>
              <a:ext uri="{FF2B5EF4-FFF2-40B4-BE49-F238E27FC236}">
                <a16:creationId xmlns:a16="http://schemas.microsoft.com/office/drawing/2014/main" id="{D8DFA976-009F-46DA-B79A-C99C26B2EF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0B73D3C-8428-4040-A5EF-E1F96DD3625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88642627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0B73D3C-8428-4040-A5EF-E1F96DD36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18BDE06-0F87-4504-B81D-19E5083277D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83615588"/>
              </p:ext>
            </p:extLst>
          </p:nvPr>
        </p:nvGraphicFramePr>
        <p:xfrm>
          <a:off x="56895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918BDE06-0F87-4504-B81D-19E508327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56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>
            <a:extLst>
              <a:ext uri="{FF2B5EF4-FFF2-40B4-BE49-F238E27FC236}">
                <a16:creationId xmlns:a16="http://schemas.microsoft.com/office/drawing/2014/main" id="{E991C80D-DF07-4C02-A41D-8D7BAEBAD07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024C982D-F20E-4377-B282-C9229C3F940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88642627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024C982D-F20E-4377-B282-C9229C3F9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1D2C47C0-9D27-42C5-A376-611E5F745C7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3850354"/>
              </p:ext>
            </p:extLst>
          </p:nvPr>
        </p:nvGraphicFramePr>
        <p:xfrm>
          <a:off x="6758552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1D2C47C0-9D27-42C5-A376-611E5F745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8552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03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>
            <a:extLst>
              <a:ext uri="{FF2B5EF4-FFF2-40B4-BE49-F238E27FC236}">
                <a16:creationId xmlns:a16="http://schemas.microsoft.com/office/drawing/2014/main" id="{CDA8EADF-F84E-4075-A3A1-27B550704B7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5778BA9-EB19-40B3-9778-AD5A772249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2432074"/>
              </p:ext>
            </p:extLst>
          </p:nvPr>
        </p:nvGraphicFramePr>
        <p:xfrm>
          <a:off x="439324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5778BA9-EB19-40B3-9778-AD5A77224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324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F2AFB29-928F-4B3C-A6D4-7A96CFE2286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13510467"/>
              </p:ext>
            </p:extLst>
          </p:nvPr>
        </p:nvGraphicFramePr>
        <p:xfrm>
          <a:off x="558380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F2AFB29-928F-4B3C-A6D4-7A96CFE22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380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95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C70F3368-4AF3-4607-AA26-51B2750D4D8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City, date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noProof="0"/>
              <a:t>Click on the icon to add a picture.</a:t>
            </a: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B239E94-A4FC-4A79-88F8-BF53826B082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8D81E6EE-D164-49AF-9464-5CA516A6E1F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A619B388-EEE1-40E4-9865-15A34529847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7EFF19D-1FF5-4C3A-805D-8FAD44119E1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4FB6CCB3-AE04-4E64-AF52-989CB66D99D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D0A58BB-EFA3-448C-BB84-2475F90D5E1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45566D5C-DFD1-40B4-BAE4-26B3DBA750C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FED228C-6D9A-44C5-B840-64B534D5E90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B8BD77F8-F955-4711-B6BA-EC18ECF328E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71166E72-BA22-4279-A2D1-547ECE17480B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1452950-70E6-41F5-9841-3019AF9A5DC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447A45E-87DB-4FC0-80DD-954D06B52B4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F8BFBF4-64E1-4302-8757-4ACB1317F4C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ED2C9FD3-A642-4B03-AA38-C29AA441EB9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18F8819-7801-4625-B184-134993C5FF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7F00B36F-1B68-4CF8-9142-ACAF88D9D11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01CB4A2-AC41-4B5F-9B33-BEF8375F4C6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9BE7761D-DBEE-4A35-B654-A83346E224F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A6ECA1A2-5E19-4869-B57C-45E8D2D07CE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7D5C874-73CE-4C99-B5F0-36FF777A6A9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588F33B-8F6A-459B-A448-BBFD519A502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9777D70-6396-485F-B57C-7F0DD2A2720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22067F1A-4308-4A21-8D4F-7B22DB812A1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83B8C0D-8C73-4986-A23F-33EB396EF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F83EDC-E112-44FC-A86A-022BCE18706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F15CC29-9244-4ED8-90A1-832D76DF9B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52120588"/>
              </p:ext>
            </p:extLst>
          </p:nvPr>
        </p:nvGraphicFramePr>
        <p:xfrm>
          <a:off x="10508297" y="241076"/>
          <a:ext cx="1171339" cy="33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737892" imgH="1937208" progId="CorelDraw.Graphic.22">
                  <p:embed/>
                </p:oleObj>
              </mc:Choice>
              <mc:Fallback>
                <p:oleObj name="CorelDRAW" r:id="rId2" imgW="6737892" imgH="1937208" progId="CorelDraw.Graphic.22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F15CC29-9244-4ED8-90A1-832D76DF9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8297" y="241076"/>
                        <a:ext cx="1171339" cy="33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EFFCCB0-B1DE-45DF-A638-9CCACBD9F37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75953433"/>
              </p:ext>
            </p:extLst>
          </p:nvPr>
        </p:nvGraphicFramePr>
        <p:xfrm>
          <a:off x="1132307" y="228376"/>
          <a:ext cx="1274217" cy="3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39569" imgH="1280748" progId="CorelDraw.Graphic.23">
                  <p:embed/>
                </p:oleObj>
              </mc:Choice>
              <mc:Fallback>
                <p:oleObj name="CorelDRAW" r:id="rId4" imgW="4539569" imgH="1280748" progId="CorelDraw.Graphic.23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EFFCCB0-B1DE-45DF-A638-9CCACBD9F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307" y="228376"/>
                        <a:ext cx="1274217" cy="35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81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Logo (2)">
    <p:bg>
      <p:bgPr>
        <a:solidFill>
          <a:srgbClr val="001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dots&#10;&#10;Description automatically generated">
            <a:extLst>
              <a:ext uri="{FF2B5EF4-FFF2-40B4-BE49-F238E27FC236}">
                <a16:creationId xmlns:a16="http://schemas.microsoft.com/office/drawing/2014/main" id="{4AC253BB-8FB1-F775-FD24-D0507BC2F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5FD0E4-6713-51EB-2041-15E7757B3C54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E3DF50-BB80-6581-8AE9-9A00651C531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40643167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E3DF50-BB80-6581-8AE9-9A00651C5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25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1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D194CBC4-28D7-4702-90F9-EE27BF3A149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accent1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A1DD0237-0AA6-4DE3-A5D2-E7CBD3FFF6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50256"/>
            <a:ext cx="8165656" cy="17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2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A7A03D25-3ED1-4E23-8D29-DFD4D64782D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39" name="Obraz 38" descr="Obraz zawierający tekst&#10;&#10;Opis wygenerowany automatycznie">
              <a:extLst>
                <a:ext uri="{FF2B5EF4-FFF2-40B4-BE49-F238E27FC236}">
                  <a16:creationId xmlns:a16="http://schemas.microsoft.com/office/drawing/2014/main" id="{504572A6-AA45-41FF-AF8C-E5A2C7D3F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503"/>
              <a:ext cx="10406774" cy="2639797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bg2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bg2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3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045A7BC-9052-4F40-8B52-70BB1C9A536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5EB9687-781A-4AFD-92A0-D95553929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031"/>
              <a:ext cx="10406774" cy="2639797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accent2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accent2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2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4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30825418-B80A-40E0-9626-C7554C38E80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A16C5DB9-6971-4365-A3E0-EF73EC5F0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4406" y="860494"/>
              <a:ext cx="10406774" cy="2639797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rgbClr val="9997F7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rgbClr val="9997F7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08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5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769961F-D7FF-466D-966A-0E70DA20C0D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4E8E905B-3540-414D-9EC9-F0AC6932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7062" y="862399"/>
              <a:ext cx="10406774" cy="2639797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accent5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accent5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725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6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6A13D1E7-1922-48B9-831B-052FCA2BA9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25619A2-61B2-4A9C-8779-259311639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5007" y="853031"/>
              <a:ext cx="10406774" cy="2639797"/>
            </a:xfrm>
            <a:prstGeom prst="rect">
              <a:avLst/>
            </a:prstGeom>
          </p:spPr>
        </p:pic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3DBA5509-5CC0-4B80-B003-3BEA1D0EACF3}"/>
              </a:ext>
            </a:extLst>
          </p:cNvPr>
          <p:cNvGrpSpPr/>
          <p:nvPr userDrawn="1"/>
        </p:nvGrpSpPr>
        <p:grpSpPr>
          <a:xfrm>
            <a:off x="1099931" y="3966012"/>
            <a:ext cx="9904579" cy="2264251"/>
            <a:chOff x="824948" y="2892064"/>
            <a:chExt cx="7428434" cy="1698188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D636F342-17A4-49EF-BF36-59C8F038E6A0}"/>
                </a:ext>
              </a:extLst>
            </p:cNvPr>
            <p:cNvGrpSpPr/>
            <p:nvPr userDrawn="1"/>
          </p:nvGrpSpPr>
          <p:grpSpPr>
            <a:xfrm>
              <a:off x="824948" y="2892064"/>
              <a:ext cx="2721086" cy="1263729"/>
              <a:chOff x="5738702" y="3034150"/>
              <a:chExt cx="2721086" cy="1263729"/>
            </a:xfrm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4FF43CDA-6E82-421D-A255-691C687B6218}"/>
                  </a:ext>
                </a:extLst>
              </p:cNvPr>
              <p:cNvSpPr/>
              <p:nvPr/>
            </p:nvSpPr>
            <p:spPr bwMode="auto">
              <a:xfrm>
                <a:off x="5738704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Group</a:t>
                </a:r>
              </a:p>
              <a:p>
                <a:r>
                  <a:rPr lang="en-US" sz="2000" noProof="0">
                    <a:solidFill>
                      <a:schemeClr val="accent6"/>
                    </a:solidFill>
                    <a:cs typeface="Calibri Light" panose="020F0302020204030204" pitchFamily="34" charset="0"/>
                  </a:rPr>
                  <a:t>www.asseco.com</a:t>
                </a:r>
              </a:p>
            </p:txBody>
          </p:sp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9D4CCC-6AED-49FA-A8F3-216D3BE30B7C}"/>
                  </a:ext>
                </a:extLst>
              </p:cNvPr>
              <p:cNvSpPr/>
              <p:nvPr/>
            </p:nvSpPr>
            <p:spPr bwMode="auto">
              <a:xfrm>
                <a:off x="6037231" y="3763180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@asseco_group</a:t>
                </a:r>
              </a:p>
            </p:txBody>
          </p: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6689AD89-A184-4B5F-9281-7347C7C38CB4}"/>
                  </a:ext>
                </a:extLst>
              </p:cNvPr>
              <p:cNvGrpSpPr/>
              <p:nvPr/>
            </p:nvGrpSpPr>
            <p:grpSpPr>
              <a:xfrm>
                <a:off x="5738702" y="3752386"/>
                <a:ext cx="190529" cy="446654"/>
                <a:chOff x="4517869" y="4009570"/>
                <a:chExt cx="267849" cy="627913"/>
              </a:xfrm>
            </p:grpSpPr>
            <p:grpSp>
              <p:nvGrpSpPr>
                <p:cNvPr id="59" name="Grupa 58">
                  <a:extLst>
                    <a:ext uri="{FF2B5EF4-FFF2-40B4-BE49-F238E27FC236}">
                      <a16:creationId xmlns:a16="http://schemas.microsoft.com/office/drawing/2014/main" id="{B9A9A745-DE0B-48CD-9DF1-FE4566B2C745}"/>
                    </a:ext>
                  </a:extLst>
                </p:cNvPr>
                <p:cNvGrpSpPr/>
                <p:nvPr/>
              </p:nvGrpSpPr>
              <p:grpSpPr>
                <a:xfrm>
                  <a:off x="4517869" y="4369635"/>
                  <a:ext cx="267848" cy="267848"/>
                  <a:chOff x="4880915" y="4559388"/>
                  <a:chExt cx="267848" cy="267848"/>
                </a:xfrm>
              </p:grpSpPr>
              <p:pic>
                <p:nvPicPr>
                  <p:cNvPr id="63" name="Obraz 62">
                    <a:extLst>
                      <a:ext uri="{FF2B5EF4-FFF2-40B4-BE49-F238E27FC236}">
                        <a16:creationId xmlns:a16="http://schemas.microsoft.com/office/drawing/2014/main" id="{0D427FCC-667A-49DA-A16D-2218E0D2A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3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64" name="Prostokąt: zaokrąglone rogi 63">
                    <a:extLst>
                      <a:ext uri="{FF2B5EF4-FFF2-40B4-BE49-F238E27FC236}">
                        <a16:creationId xmlns:a16="http://schemas.microsoft.com/office/drawing/2014/main" id="{76E9D91A-F090-406F-8BD3-E7BC9CE208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8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0" name="Grupa 59">
                  <a:extLst>
                    <a:ext uri="{FF2B5EF4-FFF2-40B4-BE49-F238E27FC236}">
                      <a16:creationId xmlns:a16="http://schemas.microsoft.com/office/drawing/2014/main" id="{B03598B6-B0F5-4F25-BB97-143E4653FE46}"/>
                    </a:ext>
                  </a:extLst>
                </p:cNvPr>
                <p:cNvGrpSpPr/>
                <p:nvPr/>
              </p:nvGrpSpPr>
              <p:grpSpPr>
                <a:xfrm>
                  <a:off x="4517870" y="4009570"/>
                  <a:ext cx="267848" cy="267848"/>
                  <a:chOff x="433900" y="4470527"/>
                  <a:chExt cx="312221" cy="312221"/>
                </a:xfrm>
              </p:grpSpPr>
              <p:pic>
                <p:nvPicPr>
                  <p:cNvPr id="61" name="Obraz 60">
                    <a:extLst>
                      <a:ext uri="{FF2B5EF4-FFF2-40B4-BE49-F238E27FC236}">
                        <a16:creationId xmlns:a16="http://schemas.microsoft.com/office/drawing/2014/main" id="{0D933D80-B3DE-49E5-A446-01D92398AA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62" name="Prostokąt: zaokrąglone rogi 61">
                    <a:extLst>
                      <a:ext uri="{FF2B5EF4-FFF2-40B4-BE49-F238E27FC236}">
                        <a16:creationId xmlns:a16="http://schemas.microsoft.com/office/drawing/2014/main" id="{5AF0747B-8739-4EE6-8740-3CB2DEAE8F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0527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56AE7044-AD77-48CC-B6EB-9B52CABAAAF0}"/>
                  </a:ext>
                </a:extLst>
              </p:cNvPr>
              <p:cNvSpPr/>
              <p:nvPr/>
            </p:nvSpPr>
            <p:spPr bwMode="auto">
              <a:xfrm>
                <a:off x="6047788" y="4030729"/>
                <a:ext cx="2412000" cy="26715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linkedin.com/company/asseco-group</a:t>
                </a:r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1C05A106-320D-49FF-98E6-12368CDEADE6}"/>
                </a:ext>
              </a:extLst>
            </p:cNvPr>
            <p:cNvGrpSpPr/>
            <p:nvPr userDrawn="1"/>
          </p:nvGrpSpPr>
          <p:grpSpPr>
            <a:xfrm>
              <a:off x="5532296" y="2892064"/>
              <a:ext cx="2721086" cy="1698188"/>
              <a:chOff x="1943100" y="3034150"/>
              <a:chExt cx="2721086" cy="1698188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B66786CA-A9B2-4A5B-943A-FB938CA26976}"/>
                  </a:ext>
                </a:extLst>
              </p:cNvPr>
              <p:cNvSpPr/>
              <p:nvPr/>
            </p:nvSpPr>
            <p:spPr bwMode="auto">
              <a:xfrm>
                <a:off x="1943102" y="3034150"/>
                <a:ext cx="2130560" cy="555094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933" b="1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Asseco Poland</a:t>
                </a:r>
              </a:p>
              <a:p>
                <a:r>
                  <a:rPr lang="en-US" sz="2000" noProof="0">
                    <a:solidFill>
                      <a:schemeClr val="accent6"/>
                    </a:solidFill>
                    <a:cs typeface="Calibri Light" panose="020F0302020204030204" pitchFamily="34" charset="0"/>
                  </a:rPr>
                  <a:t>www.asseco.pl</a:t>
                </a:r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A2A1D418-FD33-4E49-B028-CD42725A68E7}"/>
                  </a:ext>
                </a:extLst>
              </p:cNvPr>
              <p:cNvSpPr/>
              <p:nvPr/>
            </p:nvSpPr>
            <p:spPr bwMode="auto">
              <a:xfrm>
                <a:off x="2241629" y="375778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@asseco_pl</a:t>
                </a:r>
              </a:p>
            </p:txBody>
          </p:sp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83BB0614-0DED-4632-B101-8B278619B3E9}"/>
                  </a:ext>
                </a:extLst>
              </p:cNvPr>
              <p:cNvGrpSpPr/>
              <p:nvPr/>
            </p:nvGrpSpPr>
            <p:grpSpPr>
              <a:xfrm>
                <a:off x="1943100" y="3752730"/>
                <a:ext cx="190529" cy="446308"/>
                <a:chOff x="4517869" y="4010054"/>
                <a:chExt cx="267849" cy="627426"/>
              </a:xfrm>
            </p:grpSpPr>
            <p:grpSp>
              <p:nvGrpSpPr>
                <p:cNvPr id="49" name="Grupa 48">
                  <a:extLst>
                    <a:ext uri="{FF2B5EF4-FFF2-40B4-BE49-F238E27FC236}">
                      <a16:creationId xmlns:a16="http://schemas.microsoft.com/office/drawing/2014/main" id="{54F5DAB8-6177-4D6E-8161-5D3BBC1F228B}"/>
                    </a:ext>
                  </a:extLst>
                </p:cNvPr>
                <p:cNvGrpSpPr/>
                <p:nvPr/>
              </p:nvGrpSpPr>
              <p:grpSpPr>
                <a:xfrm>
                  <a:off x="4517869" y="4369632"/>
                  <a:ext cx="267848" cy="267848"/>
                  <a:chOff x="4880915" y="4559385"/>
                  <a:chExt cx="267848" cy="267848"/>
                </a:xfrm>
              </p:grpSpPr>
              <p:pic>
                <p:nvPicPr>
                  <p:cNvPr id="53" name="Obraz 52">
                    <a:extLst>
                      <a:ext uri="{FF2B5EF4-FFF2-40B4-BE49-F238E27FC236}">
                        <a16:creationId xmlns:a16="http://schemas.microsoft.com/office/drawing/2014/main" id="{5166C3EC-DF65-4188-8286-BBBA33BA7C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6587" y="4615808"/>
                    <a:ext cx="156500" cy="156500"/>
                  </a:xfrm>
                  <a:prstGeom prst="rect">
                    <a:avLst/>
                  </a:prstGeom>
                </p:spPr>
              </p:pic>
              <p:sp>
                <p:nvSpPr>
                  <p:cNvPr id="54" name="Prostokąt: zaokrąglone rogi 53">
                    <a:extLst>
                      <a:ext uri="{FF2B5EF4-FFF2-40B4-BE49-F238E27FC236}">
                        <a16:creationId xmlns:a16="http://schemas.microsoft.com/office/drawing/2014/main" id="{8799281B-D468-454E-9CE0-2E014F4B6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0915" y="4559385"/>
                    <a:ext cx="267848" cy="267848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" name="Grupa 49">
                  <a:extLst>
                    <a:ext uri="{FF2B5EF4-FFF2-40B4-BE49-F238E27FC236}">
                      <a16:creationId xmlns:a16="http://schemas.microsoft.com/office/drawing/2014/main" id="{35CB9D49-A5BC-4E92-9B08-5632E860BFBE}"/>
                    </a:ext>
                  </a:extLst>
                </p:cNvPr>
                <p:cNvGrpSpPr/>
                <p:nvPr/>
              </p:nvGrpSpPr>
              <p:grpSpPr>
                <a:xfrm>
                  <a:off x="4517870" y="4010054"/>
                  <a:ext cx="267848" cy="267848"/>
                  <a:chOff x="433900" y="4471091"/>
                  <a:chExt cx="312221" cy="312221"/>
                </a:xfrm>
              </p:grpSpPr>
              <p:pic>
                <p:nvPicPr>
                  <p:cNvPr id="51" name="Obraz 50">
                    <a:extLst>
                      <a:ext uri="{FF2B5EF4-FFF2-40B4-BE49-F238E27FC236}">
                        <a16:creationId xmlns:a16="http://schemas.microsoft.com/office/drawing/2014/main" id="{55E92753-9919-484E-9558-5860F0102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074" y="4514659"/>
                    <a:ext cx="229197" cy="229196"/>
                  </a:xfrm>
                  <a:prstGeom prst="rect">
                    <a:avLst/>
                  </a:prstGeom>
                </p:spPr>
              </p:pic>
              <p:sp>
                <p:nvSpPr>
                  <p:cNvPr id="52" name="Prostokąt: zaokrąglone rogi 51">
                    <a:extLst>
                      <a:ext uri="{FF2B5EF4-FFF2-40B4-BE49-F238E27FC236}">
                        <a16:creationId xmlns:a16="http://schemas.microsoft.com/office/drawing/2014/main" id="{A9162F9E-3E20-435A-95FF-4050E0E655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900" y="4471091"/>
                    <a:ext cx="312221" cy="312221"/>
                  </a:xfrm>
                  <a:prstGeom prst="roundRect">
                    <a:avLst>
                      <a:gd name="adj" fmla="val 8275"/>
                    </a:avLst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F7A72E74-E924-45B8-B245-76E9C3C8F8E7}"/>
                  </a:ext>
                </a:extLst>
              </p:cNvPr>
              <p:cNvSpPr/>
              <p:nvPr/>
            </p:nvSpPr>
            <p:spPr bwMode="auto">
              <a:xfrm>
                <a:off x="2252186" y="4013563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linkedin.com/company/asseco-poland</a:t>
                </a:r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41469AB2-0CE4-4FAA-879C-9470217680A3}"/>
                  </a:ext>
                </a:extLst>
              </p:cNvPr>
              <p:cNvSpPr/>
              <p:nvPr/>
            </p:nvSpPr>
            <p:spPr bwMode="auto">
              <a:xfrm>
                <a:off x="1943100" y="4272799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Schemat blokowy: scalanie 43">
                <a:extLst>
                  <a:ext uri="{FF2B5EF4-FFF2-40B4-BE49-F238E27FC236}">
                    <a16:creationId xmlns:a16="http://schemas.microsoft.com/office/drawing/2014/main" id="{C2CC904C-FA94-485B-935E-6799E92706F2}"/>
                  </a:ext>
                </a:extLst>
              </p:cNvPr>
              <p:cNvSpPr/>
              <p:nvPr/>
            </p:nvSpPr>
            <p:spPr bwMode="auto">
              <a:xfrm rot="16200000">
                <a:off x="2006813" y="4328351"/>
                <a:ext cx="77647" cy="77647"/>
              </a:xfrm>
              <a:prstGeom prst="flowChartMerge">
                <a:avLst/>
              </a:prstGeom>
              <a:noFill/>
              <a:ln w="762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5D16BE-BF02-4028-8202-9E3B507FC40C}"/>
                  </a:ext>
                </a:extLst>
              </p:cNvPr>
              <p:cNvSpPr/>
              <p:nvPr/>
            </p:nvSpPr>
            <p:spPr bwMode="auto">
              <a:xfrm>
                <a:off x="2246561" y="4277852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youtube.com/user/AssecoPolandSA</a:t>
                </a:r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D0E44D14-ADC4-4C4A-BAD2-29B694AAC771}"/>
                  </a:ext>
                </a:extLst>
              </p:cNvPr>
              <p:cNvSpPr/>
              <p:nvPr/>
            </p:nvSpPr>
            <p:spPr bwMode="auto">
              <a:xfrm>
                <a:off x="2000887" y="4573564"/>
                <a:ext cx="79932" cy="142742"/>
              </a:xfrm>
              <a:custGeom>
                <a:avLst/>
                <a:gdLst>
                  <a:gd name="connsiteX0" fmla="*/ 396669 w 615610"/>
                  <a:gd name="connsiteY0" fmla="*/ 0 h 1099355"/>
                  <a:gd name="connsiteX1" fmla="*/ 615610 w 615610"/>
                  <a:gd name="connsiteY1" fmla="*/ 0 h 1099355"/>
                  <a:gd name="connsiteX2" fmla="*/ 615610 w 615610"/>
                  <a:gd name="connsiteY2" fmla="*/ 172577 h 1099355"/>
                  <a:gd name="connsiteX3" fmla="*/ 461064 w 615610"/>
                  <a:gd name="connsiteY3" fmla="*/ 172577 h 1099355"/>
                  <a:gd name="connsiteX4" fmla="*/ 386366 w 615610"/>
                  <a:gd name="connsiteY4" fmla="*/ 242123 h 1099355"/>
                  <a:gd name="connsiteX5" fmla="*/ 386366 w 615610"/>
                  <a:gd name="connsiteY5" fmla="*/ 458488 h 1099355"/>
                  <a:gd name="connsiteX6" fmla="*/ 602731 w 615610"/>
                  <a:gd name="connsiteY6" fmla="*/ 458488 h 1099355"/>
                  <a:gd name="connsiteX7" fmla="*/ 530610 w 615610"/>
                  <a:gd name="connsiteY7" fmla="*/ 597580 h 1099355"/>
                  <a:gd name="connsiteX8" fmla="*/ 383791 w 615610"/>
                  <a:gd name="connsiteY8" fmla="*/ 597580 h 1099355"/>
                  <a:gd name="connsiteX9" fmla="*/ 383791 w 615610"/>
                  <a:gd name="connsiteY9" fmla="*/ 1099355 h 1099355"/>
                  <a:gd name="connsiteX10" fmla="*/ 221514 w 615610"/>
                  <a:gd name="connsiteY10" fmla="*/ 1099355 h 1099355"/>
                  <a:gd name="connsiteX11" fmla="*/ 221514 w 615610"/>
                  <a:gd name="connsiteY11" fmla="*/ 597580 h 1099355"/>
                  <a:gd name="connsiteX12" fmla="*/ 0 w 615610"/>
                  <a:gd name="connsiteY12" fmla="*/ 597580 h 1099355"/>
                  <a:gd name="connsiteX13" fmla="*/ 0 w 615610"/>
                  <a:gd name="connsiteY13" fmla="*/ 453336 h 1099355"/>
                  <a:gd name="connsiteX14" fmla="*/ 218941 w 615610"/>
                  <a:gd name="connsiteY14" fmla="*/ 453336 h 1099355"/>
                  <a:gd name="connsiteX15" fmla="*/ 218941 w 615610"/>
                  <a:gd name="connsiteY15" fmla="*/ 216365 h 1099355"/>
                  <a:gd name="connsiteX16" fmla="*/ 396669 w 615610"/>
                  <a:gd name="connsiteY16" fmla="*/ 0 h 1099355"/>
                  <a:gd name="connsiteX0" fmla="*/ 396669 w 615610"/>
                  <a:gd name="connsiteY0" fmla="*/ 0 h 1099856"/>
                  <a:gd name="connsiteX1" fmla="*/ 615610 w 615610"/>
                  <a:gd name="connsiteY1" fmla="*/ 0 h 1099856"/>
                  <a:gd name="connsiteX2" fmla="*/ 615610 w 615610"/>
                  <a:gd name="connsiteY2" fmla="*/ 172577 h 1099856"/>
                  <a:gd name="connsiteX3" fmla="*/ 461064 w 615610"/>
                  <a:gd name="connsiteY3" fmla="*/ 172577 h 1099856"/>
                  <a:gd name="connsiteX4" fmla="*/ 386366 w 615610"/>
                  <a:gd name="connsiteY4" fmla="*/ 242123 h 1099856"/>
                  <a:gd name="connsiteX5" fmla="*/ 386366 w 615610"/>
                  <a:gd name="connsiteY5" fmla="*/ 458488 h 1099856"/>
                  <a:gd name="connsiteX6" fmla="*/ 602731 w 615610"/>
                  <a:gd name="connsiteY6" fmla="*/ 458488 h 1099856"/>
                  <a:gd name="connsiteX7" fmla="*/ 530610 w 615610"/>
                  <a:gd name="connsiteY7" fmla="*/ 597580 h 1099856"/>
                  <a:gd name="connsiteX8" fmla="*/ 383791 w 615610"/>
                  <a:gd name="connsiteY8" fmla="*/ 597580 h 1099856"/>
                  <a:gd name="connsiteX9" fmla="*/ 383791 w 615610"/>
                  <a:gd name="connsiteY9" fmla="*/ 1099355 h 1099856"/>
                  <a:gd name="connsiteX10" fmla="*/ 298791 w 615610"/>
                  <a:gd name="connsiteY10" fmla="*/ 1099856 h 1099856"/>
                  <a:gd name="connsiteX11" fmla="*/ 221514 w 615610"/>
                  <a:gd name="connsiteY11" fmla="*/ 1099355 h 1099856"/>
                  <a:gd name="connsiteX12" fmla="*/ 221514 w 615610"/>
                  <a:gd name="connsiteY12" fmla="*/ 597580 h 1099856"/>
                  <a:gd name="connsiteX13" fmla="*/ 0 w 615610"/>
                  <a:gd name="connsiteY13" fmla="*/ 597580 h 1099856"/>
                  <a:gd name="connsiteX14" fmla="*/ 0 w 615610"/>
                  <a:gd name="connsiteY14" fmla="*/ 453336 h 1099856"/>
                  <a:gd name="connsiteX15" fmla="*/ 218941 w 615610"/>
                  <a:gd name="connsiteY15" fmla="*/ 453336 h 1099856"/>
                  <a:gd name="connsiteX16" fmla="*/ 218941 w 615610"/>
                  <a:gd name="connsiteY16" fmla="*/ 216365 h 1099856"/>
                  <a:gd name="connsiteX17" fmla="*/ 396669 w 615610"/>
                  <a:gd name="connsiteY17" fmla="*/ 0 h 1099856"/>
                  <a:gd name="connsiteX0" fmla="*/ 298791 w 615610"/>
                  <a:gd name="connsiteY0" fmla="*/ 1099856 h 1191296"/>
                  <a:gd name="connsiteX1" fmla="*/ 221514 w 615610"/>
                  <a:gd name="connsiteY1" fmla="*/ 1099355 h 1191296"/>
                  <a:gd name="connsiteX2" fmla="*/ 221514 w 615610"/>
                  <a:gd name="connsiteY2" fmla="*/ 597580 h 1191296"/>
                  <a:gd name="connsiteX3" fmla="*/ 0 w 615610"/>
                  <a:gd name="connsiteY3" fmla="*/ 597580 h 1191296"/>
                  <a:gd name="connsiteX4" fmla="*/ 0 w 615610"/>
                  <a:gd name="connsiteY4" fmla="*/ 453336 h 1191296"/>
                  <a:gd name="connsiteX5" fmla="*/ 218941 w 615610"/>
                  <a:gd name="connsiteY5" fmla="*/ 453336 h 1191296"/>
                  <a:gd name="connsiteX6" fmla="*/ 218941 w 615610"/>
                  <a:gd name="connsiteY6" fmla="*/ 216365 h 1191296"/>
                  <a:gd name="connsiteX7" fmla="*/ 396669 w 615610"/>
                  <a:gd name="connsiteY7" fmla="*/ 0 h 1191296"/>
                  <a:gd name="connsiteX8" fmla="*/ 615610 w 615610"/>
                  <a:gd name="connsiteY8" fmla="*/ 0 h 1191296"/>
                  <a:gd name="connsiteX9" fmla="*/ 615610 w 615610"/>
                  <a:gd name="connsiteY9" fmla="*/ 172577 h 1191296"/>
                  <a:gd name="connsiteX10" fmla="*/ 461064 w 615610"/>
                  <a:gd name="connsiteY10" fmla="*/ 172577 h 1191296"/>
                  <a:gd name="connsiteX11" fmla="*/ 386366 w 615610"/>
                  <a:gd name="connsiteY11" fmla="*/ 242123 h 1191296"/>
                  <a:gd name="connsiteX12" fmla="*/ 386366 w 615610"/>
                  <a:gd name="connsiteY12" fmla="*/ 458488 h 1191296"/>
                  <a:gd name="connsiteX13" fmla="*/ 602731 w 615610"/>
                  <a:gd name="connsiteY13" fmla="*/ 458488 h 1191296"/>
                  <a:gd name="connsiteX14" fmla="*/ 530610 w 615610"/>
                  <a:gd name="connsiteY14" fmla="*/ 597580 h 1191296"/>
                  <a:gd name="connsiteX15" fmla="*/ 383791 w 615610"/>
                  <a:gd name="connsiteY15" fmla="*/ 597580 h 1191296"/>
                  <a:gd name="connsiteX16" fmla="*/ 383791 w 615610"/>
                  <a:gd name="connsiteY16" fmla="*/ 1099355 h 1191296"/>
                  <a:gd name="connsiteX17" fmla="*/ 390231 w 615610"/>
                  <a:gd name="connsiteY17" fmla="*/ 1191296 h 1191296"/>
                  <a:gd name="connsiteX0" fmla="*/ 298791 w 615610"/>
                  <a:gd name="connsiteY0" fmla="*/ 1099856 h 1099856"/>
                  <a:gd name="connsiteX1" fmla="*/ 221514 w 615610"/>
                  <a:gd name="connsiteY1" fmla="*/ 1099355 h 1099856"/>
                  <a:gd name="connsiteX2" fmla="*/ 221514 w 615610"/>
                  <a:gd name="connsiteY2" fmla="*/ 597580 h 1099856"/>
                  <a:gd name="connsiteX3" fmla="*/ 0 w 615610"/>
                  <a:gd name="connsiteY3" fmla="*/ 597580 h 1099856"/>
                  <a:gd name="connsiteX4" fmla="*/ 0 w 615610"/>
                  <a:gd name="connsiteY4" fmla="*/ 453336 h 1099856"/>
                  <a:gd name="connsiteX5" fmla="*/ 218941 w 615610"/>
                  <a:gd name="connsiteY5" fmla="*/ 453336 h 1099856"/>
                  <a:gd name="connsiteX6" fmla="*/ 218941 w 615610"/>
                  <a:gd name="connsiteY6" fmla="*/ 216365 h 1099856"/>
                  <a:gd name="connsiteX7" fmla="*/ 396669 w 615610"/>
                  <a:gd name="connsiteY7" fmla="*/ 0 h 1099856"/>
                  <a:gd name="connsiteX8" fmla="*/ 615610 w 615610"/>
                  <a:gd name="connsiteY8" fmla="*/ 0 h 1099856"/>
                  <a:gd name="connsiteX9" fmla="*/ 615610 w 615610"/>
                  <a:gd name="connsiteY9" fmla="*/ 172577 h 1099856"/>
                  <a:gd name="connsiteX10" fmla="*/ 461064 w 615610"/>
                  <a:gd name="connsiteY10" fmla="*/ 172577 h 1099856"/>
                  <a:gd name="connsiteX11" fmla="*/ 386366 w 615610"/>
                  <a:gd name="connsiteY11" fmla="*/ 242123 h 1099856"/>
                  <a:gd name="connsiteX12" fmla="*/ 386366 w 615610"/>
                  <a:gd name="connsiteY12" fmla="*/ 458488 h 1099856"/>
                  <a:gd name="connsiteX13" fmla="*/ 602731 w 615610"/>
                  <a:gd name="connsiteY13" fmla="*/ 458488 h 1099856"/>
                  <a:gd name="connsiteX14" fmla="*/ 530610 w 615610"/>
                  <a:gd name="connsiteY14" fmla="*/ 597580 h 1099856"/>
                  <a:gd name="connsiteX15" fmla="*/ 383791 w 615610"/>
                  <a:gd name="connsiteY15" fmla="*/ 597580 h 1099856"/>
                  <a:gd name="connsiteX16" fmla="*/ 383791 w 615610"/>
                  <a:gd name="connsiteY16" fmla="*/ 1099355 h 1099856"/>
                  <a:gd name="connsiteX0" fmla="*/ 221514 w 615610"/>
                  <a:gd name="connsiteY0" fmla="*/ 1099355 h 1099355"/>
                  <a:gd name="connsiteX1" fmla="*/ 221514 w 615610"/>
                  <a:gd name="connsiteY1" fmla="*/ 597580 h 1099355"/>
                  <a:gd name="connsiteX2" fmla="*/ 0 w 615610"/>
                  <a:gd name="connsiteY2" fmla="*/ 597580 h 1099355"/>
                  <a:gd name="connsiteX3" fmla="*/ 0 w 615610"/>
                  <a:gd name="connsiteY3" fmla="*/ 453336 h 1099355"/>
                  <a:gd name="connsiteX4" fmla="*/ 218941 w 615610"/>
                  <a:gd name="connsiteY4" fmla="*/ 453336 h 1099355"/>
                  <a:gd name="connsiteX5" fmla="*/ 218941 w 615610"/>
                  <a:gd name="connsiteY5" fmla="*/ 216365 h 1099355"/>
                  <a:gd name="connsiteX6" fmla="*/ 396669 w 615610"/>
                  <a:gd name="connsiteY6" fmla="*/ 0 h 1099355"/>
                  <a:gd name="connsiteX7" fmla="*/ 615610 w 615610"/>
                  <a:gd name="connsiteY7" fmla="*/ 0 h 1099355"/>
                  <a:gd name="connsiteX8" fmla="*/ 615610 w 615610"/>
                  <a:gd name="connsiteY8" fmla="*/ 172577 h 1099355"/>
                  <a:gd name="connsiteX9" fmla="*/ 461064 w 615610"/>
                  <a:gd name="connsiteY9" fmla="*/ 172577 h 1099355"/>
                  <a:gd name="connsiteX10" fmla="*/ 386366 w 615610"/>
                  <a:gd name="connsiteY10" fmla="*/ 242123 h 1099355"/>
                  <a:gd name="connsiteX11" fmla="*/ 386366 w 615610"/>
                  <a:gd name="connsiteY11" fmla="*/ 458488 h 1099355"/>
                  <a:gd name="connsiteX12" fmla="*/ 602731 w 615610"/>
                  <a:gd name="connsiteY12" fmla="*/ 458488 h 1099355"/>
                  <a:gd name="connsiteX13" fmla="*/ 530610 w 615610"/>
                  <a:gd name="connsiteY13" fmla="*/ 597580 h 1099355"/>
                  <a:gd name="connsiteX14" fmla="*/ 383791 w 615610"/>
                  <a:gd name="connsiteY14" fmla="*/ 597580 h 1099355"/>
                  <a:gd name="connsiteX15" fmla="*/ 383791 w 615610"/>
                  <a:gd name="connsiteY15" fmla="*/ 1099355 h 109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5610" h="1099355">
                    <a:moveTo>
                      <a:pt x="221514" y="1099355"/>
                    </a:moveTo>
                    <a:lnTo>
                      <a:pt x="221514" y="597580"/>
                    </a:lnTo>
                    <a:lnTo>
                      <a:pt x="0" y="597580"/>
                    </a:lnTo>
                    <a:lnTo>
                      <a:pt x="0" y="453336"/>
                    </a:lnTo>
                    <a:lnTo>
                      <a:pt x="218941" y="453336"/>
                    </a:lnTo>
                    <a:lnTo>
                      <a:pt x="218941" y="216365"/>
                    </a:lnTo>
                    <a:cubicBezTo>
                      <a:pt x="216366" y="126212"/>
                      <a:pt x="291062" y="1"/>
                      <a:pt x="396669" y="0"/>
                    </a:cubicBezTo>
                    <a:lnTo>
                      <a:pt x="615610" y="0"/>
                    </a:lnTo>
                    <a:lnTo>
                      <a:pt x="615610" y="172577"/>
                    </a:lnTo>
                    <a:lnTo>
                      <a:pt x="461064" y="172577"/>
                    </a:lnTo>
                    <a:cubicBezTo>
                      <a:pt x="431013" y="177729"/>
                      <a:pt x="388083" y="182880"/>
                      <a:pt x="386366" y="242123"/>
                    </a:cubicBezTo>
                    <a:lnTo>
                      <a:pt x="386366" y="458488"/>
                    </a:lnTo>
                    <a:lnTo>
                      <a:pt x="602731" y="458488"/>
                    </a:lnTo>
                    <a:lnTo>
                      <a:pt x="530610" y="597580"/>
                    </a:lnTo>
                    <a:lnTo>
                      <a:pt x="383791" y="597580"/>
                    </a:lnTo>
                    <a:lnTo>
                      <a:pt x="383791" y="1099355"/>
                    </a:lnTo>
                  </a:path>
                </a:pathLst>
              </a:custGeom>
              <a:noFill/>
              <a:ln w="7620" cap="flat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noProof="0"/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D8CDB60D-15D4-4F90-854D-4994E8D001CE}"/>
                  </a:ext>
                </a:extLst>
              </p:cNvPr>
              <p:cNvSpPr/>
              <p:nvPr/>
            </p:nvSpPr>
            <p:spPr bwMode="auto">
              <a:xfrm>
                <a:off x="2241629" y="4551916"/>
                <a:ext cx="2412000" cy="180422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333" noProof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facebook.com/AssecoPolandKariera/</a:t>
                </a:r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480F7B30-4677-41ED-A4B8-66C906CED7F6}"/>
                  </a:ext>
                </a:extLst>
              </p:cNvPr>
              <p:cNvSpPr/>
              <p:nvPr/>
            </p:nvSpPr>
            <p:spPr bwMode="auto">
              <a:xfrm>
                <a:off x="1943100" y="4529491"/>
                <a:ext cx="190528" cy="190529"/>
              </a:xfrm>
              <a:prstGeom prst="roundRect">
                <a:avLst>
                  <a:gd name="adj" fmla="val 8275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59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533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2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340C45-2F08-D140-AD95-62E6D16B4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7" y="851756"/>
            <a:ext cx="10668997" cy="959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09398-CA84-8C44-9805-D1CA30122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1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Helvetica Light" panose="020B040302020202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3C85AB-D203-1343-BC16-0FD7CB1638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326" y="2005012"/>
            <a:ext cx="11308371" cy="40012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>
              <a:lnSpc>
                <a:spcPct val="150000"/>
              </a:lnSpc>
              <a:buClr>
                <a:schemeClr val="tx1"/>
              </a:buClr>
              <a:buFontTx/>
              <a:buNone/>
              <a:defRPr sz="2000" b="1" i="0">
                <a:latin typeface="Helvetica" pitchFamily="2" charset="0"/>
                <a:cs typeface="Calibri" panose="020F0502020204030204" pitchFamily="34" charset="0"/>
              </a:defRPr>
            </a:lvl1pPr>
            <a:lvl2pPr marL="160020" indent="-16002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 i="0">
                <a:latin typeface="Helvetica Light" panose="020B0403020202020204" pitchFamily="34" charset="0"/>
              </a:defRPr>
            </a:lvl2pPr>
            <a:lvl3pPr marL="617220" marR="0" indent="-16002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o"/>
              <a:tabLst/>
              <a:defRPr sz="1600" b="0" i="0">
                <a:latin typeface="Helvetica Light" panose="020B0403020202020204" pitchFamily="34" charset="0"/>
              </a:defRPr>
            </a:lvl3pPr>
            <a:lvl4pPr marL="971550" indent="-16002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defRPr sz="1400"/>
            </a:lvl4pPr>
            <a:lvl5pPr marL="1828800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552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83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8B0C7-8B28-F141-7367-A6484CDCBF54}"/>
              </a:ext>
            </a:extLst>
          </p:cNvPr>
          <p:cNvSpPr/>
          <p:nvPr userDrawn="1"/>
        </p:nvSpPr>
        <p:spPr bwMode="auto">
          <a:xfrm>
            <a:off x="0" y="-14411"/>
            <a:ext cx="12192000" cy="7073302"/>
          </a:xfrm>
          <a:prstGeom prst="rect">
            <a:avLst/>
          </a:prstGeom>
          <a:solidFill>
            <a:srgbClr val="001F3C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blue background with dots&#10;&#10;Description automatically generated">
            <a:extLst>
              <a:ext uri="{FF2B5EF4-FFF2-40B4-BE49-F238E27FC236}">
                <a16:creationId xmlns:a16="http://schemas.microsoft.com/office/drawing/2014/main" id="{9AD1E3C9-CB9B-050E-9C65-BA6A3A052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6"/>
          <a:stretch/>
        </p:blipFill>
        <p:spPr>
          <a:xfrm>
            <a:off x="0" y="-14411"/>
            <a:ext cx="12192000" cy="707330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6577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50CCE5-61EA-ADA2-BC1F-CCB2C5636D1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18930" imgH="638963" progId="CorelDraw.Graphic.24">
                  <p:embed/>
                </p:oleObj>
              </mc:Choice>
              <mc:Fallback>
                <p:oleObj name="CorelDRAW" r:id="rId3" imgW="1118930" imgH="63896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50CCE5-61EA-ADA2-BC1F-CCB2C5636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626888-9311-0358-B1F0-61997A34097A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95104D9-55D5-CBE7-805E-D135DFCA549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53754644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727286" imgH="1157613" progId="CorelDraw.Graphic.24">
                  <p:embed/>
                </p:oleObj>
              </mc:Choice>
              <mc:Fallback>
                <p:oleObj name="CorelDRAW" r:id="rId5" imgW="5727286" imgH="1157613" progId="CorelDraw.Graphic.2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95104D9-55D5-CBE7-805E-D135DFCA5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90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30"/>
          <p:cNvGrpSpPr/>
          <p:nvPr userDrawn="1"/>
        </p:nvGrpSpPr>
        <p:grpSpPr>
          <a:xfrm>
            <a:off x="-1982522" y="1636685"/>
            <a:ext cx="10425212" cy="5390947"/>
            <a:chOff x="2090844" y="2389206"/>
            <a:chExt cx="6067163" cy="3107510"/>
          </a:xfrm>
        </p:grpSpPr>
        <p:grpSp>
          <p:nvGrpSpPr>
            <p:cNvPr id="19" name="Gruppieren 27"/>
            <p:cNvGrpSpPr/>
            <p:nvPr/>
          </p:nvGrpSpPr>
          <p:grpSpPr>
            <a:xfrm>
              <a:off x="2090844" y="4808162"/>
              <a:ext cx="5926860" cy="688554"/>
              <a:chOff x="1881294" y="4808162"/>
              <a:chExt cx="5926860" cy="688554"/>
            </a:xfrm>
          </p:grpSpPr>
          <p:sp>
            <p:nvSpPr>
              <p:cNvPr id="24" name="Ellipse 28"/>
              <p:cNvSpPr/>
              <p:nvPr/>
            </p:nvSpPr>
            <p:spPr bwMode="gray">
              <a:xfrm rot="591999">
                <a:off x="3661498" y="4968988"/>
                <a:ext cx="4146656" cy="5277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3200"/>
              </a:p>
            </p:txBody>
          </p:sp>
          <p:sp>
            <p:nvSpPr>
              <p:cNvPr id="25" name="Ellipse 31"/>
              <p:cNvSpPr/>
              <p:nvPr/>
            </p:nvSpPr>
            <p:spPr bwMode="gray">
              <a:xfrm rot="591999">
                <a:off x="1881294" y="4808162"/>
                <a:ext cx="3192763" cy="40633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3200"/>
              </a:p>
            </p:txBody>
          </p:sp>
        </p:grp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876807" y="2389206"/>
              <a:ext cx="5281200" cy="2808000"/>
            </a:xfrm>
            <a:custGeom>
              <a:avLst/>
              <a:gdLst>
                <a:gd name="T0" fmla="*/ 4356 w 6156"/>
                <a:gd name="T1" fmla="*/ 356 h 3272"/>
                <a:gd name="T2" fmla="*/ 4717 w 6156"/>
                <a:gd name="T3" fmla="*/ 718 h 3272"/>
                <a:gd name="T4" fmla="*/ 3607 w 6156"/>
                <a:gd name="T5" fmla="*/ 1828 h 3272"/>
                <a:gd name="T6" fmla="*/ 2164 w 6156"/>
                <a:gd name="T7" fmla="*/ 385 h 3272"/>
                <a:gd name="T8" fmla="*/ 0 w 6156"/>
                <a:gd name="T9" fmla="*/ 2551 h 3272"/>
                <a:gd name="T10" fmla="*/ 721 w 6156"/>
                <a:gd name="T11" fmla="*/ 3272 h 3272"/>
                <a:gd name="T12" fmla="*/ 721 w 6156"/>
                <a:gd name="T13" fmla="*/ 3272 h 3272"/>
                <a:gd name="T14" fmla="*/ 721 w 6156"/>
                <a:gd name="T15" fmla="*/ 3272 h 3272"/>
                <a:gd name="T16" fmla="*/ 2164 w 6156"/>
                <a:gd name="T17" fmla="*/ 1828 h 3272"/>
                <a:gd name="T18" fmla="*/ 2164 w 6156"/>
                <a:gd name="T19" fmla="*/ 1828 h 3272"/>
                <a:gd name="T20" fmla="*/ 2164 w 6156"/>
                <a:gd name="T21" fmla="*/ 1828 h 3272"/>
                <a:gd name="T22" fmla="*/ 2164 w 6156"/>
                <a:gd name="T23" fmla="*/ 1828 h 3272"/>
                <a:gd name="T24" fmla="*/ 2164 w 6156"/>
                <a:gd name="T25" fmla="*/ 1828 h 3272"/>
                <a:gd name="T26" fmla="*/ 2164 w 6156"/>
                <a:gd name="T27" fmla="*/ 1828 h 3272"/>
                <a:gd name="T28" fmla="*/ 3607 w 6156"/>
                <a:gd name="T29" fmla="*/ 3272 h 3272"/>
                <a:gd name="T30" fmla="*/ 3607 w 6156"/>
                <a:gd name="T31" fmla="*/ 3272 h 3272"/>
                <a:gd name="T32" fmla="*/ 3607 w 6156"/>
                <a:gd name="T33" fmla="*/ 3272 h 3272"/>
                <a:gd name="T34" fmla="*/ 5438 w 6156"/>
                <a:gd name="T35" fmla="*/ 1438 h 3272"/>
                <a:gd name="T36" fmla="*/ 5799 w 6156"/>
                <a:gd name="T37" fmla="*/ 1800 h 3272"/>
                <a:gd name="T38" fmla="*/ 6156 w 6156"/>
                <a:gd name="T39" fmla="*/ 0 h 3272"/>
                <a:gd name="T40" fmla="*/ 4356 w 6156"/>
                <a:gd name="T41" fmla="*/ 356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56" h="3272">
                  <a:moveTo>
                    <a:pt x="4356" y="356"/>
                  </a:moveTo>
                  <a:lnTo>
                    <a:pt x="4717" y="718"/>
                  </a:lnTo>
                  <a:lnTo>
                    <a:pt x="3607" y="1828"/>
                  </a:lnTo>
                  <a:lnTo>
                    <a:pt x="2164" y="385"/>
                  </a:lnTo>
                  <a:lnTo>
                    <a:pt x="0" y="2551"/>
                  </a:lnTo>
                  <a:lnTo>
                    <a:pt x="721" y="3272"/>
                  </a:lnTo>
                  <a:lnTo>
                    <a:pt x="721" y="3272"/>
                  </a:lnTo>
                  <a:lnTo>
                    <a:pt x="721" y="3272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3607" y="3272"/>
                  </a:lnTo>
                  <a:lnTo>
                    <a:pt x="3607" y="3272"/>
                  </a:lnTo>
                  <a:lnTo>
                    <a:pt x="3607" y="3272"/>
                  </a:lnTo>
                  <a:lnTo>
                    <a:pt x="5438" y="1438"/>
                  </a:lnTo>
                  <a:lnTo>
                    <a:pt x="5799" y="1800"/>
                  </a:lnTo>
                  <a:lnTo>
                    <a:pt x="6156" y="0"/>
                  </a:lnTo>
                  <a:lnTo>
                    <a:pt x="4356" y="356"/>
                  </a:lnTo>
                  <a:close/>
                </a:path>
              </a:pathLst>
            </a:custGeom>
            <a:solidFill>
              <a:srgbClr val="EAEAEA"/>
            </a:solidFill>
            <a:ln w="34925">
              <a:noFill/>
            </a:ln>
            <a:effectLst/>
            <a:scene3d>
              <a:camera prst="perspectiveRelaxedModerately" fov="4800000">
                <a:rot lat="0" lon="2400000" rev="0"/>
              </a:camera>
              <a:lightRig rig="balanced" dir="t">
                <a:rot lat="0" lon="0" rev="10800000"/>
              </a:lightRig>
            </a:scene3d>
            <a:sp3d extrusionH="317500">
              <a:bevelT w="19050" h="19050"/>
              <a:bevelB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/>
              <a:endParaRPr lang="de-DE" sz="3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104582" y="3116119"/>
              <a:ext cx="3743326" cy="1989631"/>
            </a:xfrm>
            <a:custGeom>
              <a:avLst/>
              <a:gdLst>
                <a:gd name="T0" fmla="*/ 4356 w 6156"/>
                <a:gd name="T1" fmla="*/ 359 h 3272"/>
                <a:gd name="T2" fmla="*/ 4715 w 6156"/>
                <a:gd name="T3" fmla="*/ 718 h 3272"/>
                <a:gd name="T4" fmla="*/ 3605 w 6156"/>
                <a:gd name="T5" fmla="*/ 1831 h 3272"/>
                <a:gd name="T6" fmla="*/ 2884 w 6156"/>
                <a:gd name="T7" fmla="*/ 1108 h 3272"/>
                <a:gd name="T8" fmla="*/ 2164 w 6156"/>
                <a:gd name="T9" fmla="*/ 1831 h 3272"/>
                <a:gd name="T10" fmla="*/ 2164 w 6156"/>
                <a:gd name="T11" fmla="*/ 1831 h 3272"/>
                <a:gd name="T12" fmla="*/ 2164 w 6156"/>
                <a:gd name="T13" fmla="*/ 1831 h 3272"/>
                <a:gd name="T14" fmla="*/ 2164 w 6156"/>
                <a:gd name="T15" fmla="*/ 1831 h 3272"/>
                <a:gd name="T16" fmla="*/ 1441 w 6156"/>
                <a:gd name="T17" fmla="*/ 1108 h 3272"/>
                <a:gd name="T18" fmla="*/ 0 w 6156"/>
                <a:gd name="T19" fmla="*/ 2551 h 3272"/>
                <a:gd name="T20" fmla="*/ 721 w 6156"/>
                <a:gd name="T21" fmla="*/ 3272 h 3272"/>
                <a:gd name="T22" fmla="*/ 1441 w 6156"/>
                <a:gd name="T23" fmla="*/ 2551 h 3272"/>
                <a:gd name="T24" fmla="*/ 2164 w 6156"/>
                <a:gd name="T25" fmla="*/ 3272 h 3272"/>
                <a:gd name="T26" fmla="*/ 2164 w 6156"/>
                <a:gd name="T27" fmla="*/ 3272 h 3272"/>
                <a:gd name="T28" fmla="*/ 2164 w 6156"/>
                <a:gd name="T29" fmla="*/ 3272 h 3272"/>
                <a:gd name="T30" fmla="*/ 2884 w 6156"/>
                <a:gd name="T31" fmla="*/ 2551 h 3272"/>
                <a:gd name="T32" fmla="*/ 2884 w 6156"/>
                <a:gd name="T33" fmla="*/ 2551 h 3272"/>
                <a:gd name="T34" fmla="*/ 2884 w 6156"/>
                <a:gd name="T35" fmla="*/ 2551 h 3272"/>
                <a:gd name="T36" fmla="*/ 2884 w 6156"/>
                <a:gd name="T37" fmla="*/ 2551 h 3272"/>
                <a:gd name="T38" fmla="*/ 2884 w 6156"/>
                <a:gd name="T39" fmla="*/ 2551 h 3272"/>
                <a:gd name="T40" fmla="*/ 2884 w 6156"/>
                <a:gd name="T41" fmla="*/ 2551 h 3272"/>
                <a:gd name="T42" fmla="*/ 3605 w 6156"/>
                <a:gd name="T43" fmla="*/ 3272 h 3272"/>
                <a:gd name="T44" fmla="*/ 3605 w 6156"/>
                <a:gd name="T45" fmla="*/ 3272 h 3272"/>
                <a:gd name="T46" fmla="*/ 3605 w 6156"/>
                <a:gd name="T47" fmla="*/ 3272 h 3272"/>
                <a:gd name="T48" fmla="*/ 5438 w 6156"/>
                <a:gd name="T49" fmla="*/ 1441 h 3272"/>
                <a:gd name="T50" fmla="*/ 5797 w 6156"/>
                <a:gd name="T51" fmla="*/ 1800 h 3272"/>
                <a:gd name="T52" fmla="*/ 6156 w 6156"/>
                <a:gd name="T53" fmla="*/ 0 h 3272"/>
                <a:gd name="T54" fmla="*/ 4356 w 6156"/>
                <a:gd name="T55" fmla="*/ 359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6" h="3272">
                  <a:moveTo>
                    <a:pt x="4356" y="359"/>
                  </a:moveTo>
                  <a:lnTo>
                    <a:pt x="4715" y="718"/>
                  </a:lnTo>
                  <a:lnTo>
                    <a:pt x="3605" y="1831"/>
                  </a:lnTo>
                  <a:lnTo>
                    <a:pt x="2884" y="1108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1441" y="1108"/>
                  </a:lnTo>
                  <a:lnTo>
                    <a:pt x="0" y="2551"/>
                  </a:lnTo>
                  <a:lnTo>
                    <a:pt x="721" y="3272"/>
                  </a:lnTo>
                  <a:lnTo>
                    <a:pt x="1441" y="2551"/>
                  </a:lnTo>
                  <a:lnTo>
                    <a:pt x="2164" y="3272"/>
                  </a:lnTo>
                  <a:lnTo>
                    <a:pt x="2164" y="3272"/>
                  </a:lnTo>
                  <a:lnTo>
                    <a:pt x="2164" y="3272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3605" y="3272"/>
                  </a:lnTo>
                  <a:lnTo>
                    <a:pt x="3605" y="3272"/>
                  </a:lnTo>
                  <a:lnTo>
                    <a:pt x="3605" y="3272"/>
                  </a:lnTo>
                  <a:lnTo>
                    <a:pt x="5438" y="1441"/>
                  </a:lnTo>
                  <a:lnTo>
                    <a:pt x="5797" y="1800"/>
                  </a:lnTo>
                  <a:lnTo>
                    <a:pt x="6156" y="0"/>
                  </a:lnTo>
                  <a:lnTo>
                    <a:pt x="4356" y="35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perspectiveContrastingLeftFacing" fov="4800000">
                <a:rot lat="0" lon="2400000" rev="0"/>
              </a:camera>
              <a:lightRig rig="balanced" dir="t">
                <a:rot lat="0" lon="0" rev="10800000"/>
              </a:lightRig>
            </a:scene3d>
            <a:sp3d extrusionH="381000">
              <a:bevelT w="19050" h="19050"/>
              <a:bevelB w="1905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</p:grpSp>
      <p:sp>
        <p:nvSpPr>
          <p:cNvPr id="39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40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2C8988B-60A6-0739-DE26-2320BBEE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2484" y="165100"/>
            <a:ext cx="1394743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8B0C7-8B28-F141-7367-A6484CDCBF54}"/>
              </a:ext>
            </a:extLst>
          </p:cNvPr>
          <p:cNvSpPr/>
          <p:nvPr userDrawn="1"/>
        </p:nvSpPr>
        <p:spPr bwMode="auto">
          <a:xfrm>
            <a:off x="0" y="-14411"/>
            <a:ext cx="12192000" cy="7073302"/>
          </a:xfrm>
          <a:prstGeom prst="rect">
            <a:avLst/>
          </a:prstGeom>
          <a:solidFill>
            <a:srgbClr val="001F3C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blue background with dots&#10;&#10;Description automatically generated">
            <a:extLst>
              <a:ext uri="{FF2B5EF4-FFF2-40B4-BE49-F238E27FC236}">
                <a16:creationId xmlns:a16="http://schemas.microsoft.com/office/drawing/2014/main" id="{9AD1E3C9-CB9B-050E-9C65-BA6A3A052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6"/>
          <a:stretch/>
        </p:blipFill>
        <p:spPr>
          <a:xfrm>
            <a:off x="0" y="-14411"/>
            <a:ext cx="12192000" cy="707330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6577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50CCE5-61EA-ADA2-BC1F-CCB2C5636D1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18930" imgH="638963" progId="CorelDraw.Graphic.24">
                  <p:embed/>
                </p:oleObj>
              </mc:Choice>
              <mc:Fallback>
                <p:oleObj name="CorelDRAW" r:id="rId3" imgW="1118930" imgH="63896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50CCE5-61EA-ADA2-BC1F-CCB2C5636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626888-9311-0358-B1F0-61997A34097A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95104D9-55D5-CBE7-805E-D135DFCA549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727286" imgH="1157613" progId="CorelDraw.Graphic.24">
                  <p:embed/>
                </p:oleObj>
              </mc:Choice>
              <mc:Fallback>
                <p:oleObj name="CorelDRAW" r:id="rId5" imgW="5727286" imgH="1157613" progId="CorelDraw.Graphic.2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95104D9-55D5-CBE7-805E-D135DFCA5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8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ytuł z tekste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810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990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4232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9FAEAC7-9F29-5EC1-E439-89E3FB3D5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27" y="165100"/>
            <a:ext cx="1387474" cy="44538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A894AD-2AED-460C-9048-63750817F0D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18930" imgH="638963" progId="CorelDraw.Graphic.24">
                  <p:embed/>
                </p:oleObj>
              </mc:Choice>
              <mc:Fallback>
                <p:oleObj name="CorelDRAW" r:id="rId4" imgW="1118930" imgH="638963" progId="CorelDraw.Graphic.2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A894AD-2AED-460C-9048-63750817F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CC373E-10FD-2B35-F623-93CD2951AA4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0295885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727286" imgH="1157613" progId="CorelDraw.Graphic.24">
                  <p:embed/>
                </p:oleObj>
              </mc:Choice>
              <mc:Fallback>
                <p:oleObj name="CorelDRAW" r:id="rId6" imgW="5727286" imgH="1157613" progId="CorelDraw.Graphic.2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CC373E-10FD-2B35-F623-93CD2951A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logo-transparent">
            <a:extLst>
              <a:ext uri="{FF2B5EF4-FFF2-40B4-BE49-F238E27FC236}">
                <a16:creationId xmlns:a16="http://schemas.microsoft.com/office/drawing/2014/main" id="{773F79CA-551A-F08C-D0C9-45E9E70BE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71" y="136524"/>
            <a:ext cx="3321340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1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 userDrawn="1"/>
        </p:nvGrpSpPr>
        <p:grpSpPr>
          <a:xfrm>
            <a:off x="2140894" y="2993212"/>
            <a:ext cx="7910213" cy="8715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53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29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06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pl-PL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294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939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13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pl-PL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933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8B0C7-8B28-F141-7367-A6484CDCBF54}"/>
              </a:ext>
            </a:extLst>
          </p:cNvPr>
          <p:cNvSpPr/>
          <p:nvPr userDrawn="1"/>
        </p:nvSpPr>
        <p:spPr bwMode="auto">
          <a:xfrm>
            <a:off x="0" y="-14411"/>
            <a:ext cx="12192000" cy="7073302"/>
          </a:xfrm>
          <a:prstGeom prst="rect">
            <a:avLst/>
          </a:prstGeom>
          <a:solidFill>
            <a:srgbClr val="001F3C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blue background with dots&#10;&#10;Description automatically generated">
            <a:extLst>
              <a:ext uri="{FF2B5EF4-FFF2-40B4-BE49-F238E27FC236}">
                <a16:creationId xmlns:a16="http://schemas.microsoft.com/office/drawing/2014/main" id="{9AD1E3C9-CB9B-050E-9C65-BA6A3A052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6"/>
          <a:stretch/>
        </p:blipFill>
        <p:spPr>
          <a:xfrm>
            <a:off x="0" y="-14411"/>
            <a:ext cx="12192000" cy="707330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5397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 dirty="0"/>
              <a:t>Kliknij, aby wpisać tekst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6577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wpisać tytuł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67876-A261-8CB1-91D2-0F3EFF734D0D}"/>
              </a:ext>
            </a:extLst>
          </p:cNvPr>
          <p:cNvSpPr/>
          <p:nvPr userDrawn="1"/>
        </p:nvSpPr>
        <p:spPr bwMode="auto">
          <a:xfrm>
            <a:off x="-4923" y="-14411"/>
            <a:ext cx="12196923" cy="6898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6BD42B6-865F-ADE1-3358-A0067AC4CC8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70288440"/>
              </p:ext>
            </p:extLst>
          </p:nvPr>
        </p:nvGraphicFramePr>
        <p:xfrm>
          <a:off x="539328" y="221477"/>
          <a:ext cx="1343187" cy="27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27286" imgH="1157613" progId="CorelDraw.Graphic.24">
                  <p:embed/>
                </p:oleObj>
              </mc:Choice>
              <mc:Fallback>
                <p:oleObj name="CorelDRAW" r:id="rId3" imgW="5727286" imgH="1157613" progId="CorelDraw.Graphic.2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6BD42B6-865F-ADE1-3358-A0067AC4C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328" y="221477"/>
                        <a:ext cx="1343187" cy="27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SmartArt graphic</a:t>
            </a:r>
            <a:endParaRPr lang="pl-PL" noProof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90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05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9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00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30"/>
          <p:cNvGrpSpPr/>
          <p:nvPr userDrawn="1"/>
        </p:nvGrpSpPr>
        <p:grpSpPr>
          <a:xfrm>
            <a:off x="-1982522" y="1636685"/>
            <a:ext cx="10425212" cy="5390947"/>
            <a:chOff x="2090844" y="2389206"/>
            <a:chExt cx="6067163" cy="3107510"/>
          </a:xfrm>
        </p:grpSpPr>
        <p:grpSp>
          <p:nvGrpSpPr>
            <p:cNvPr id="19" name="Gruppieren 27"/>
            <p:cNvGrpSpPr/>
            <p:nvPr/>
          </p:nvGrpSpPr>
          <p:grpSpPr>
            <a:xfrm>
              <a:off x="2090844" y="4808162"/>
              <a:ext cx="5926860" cy="688554"/>
              <a:chOff x="1881294" y="4808162"/>
              <a:chExt cx="5926860" cy="688554"/>
            </a:xfrm>
          </p:grpSpPr>
          <p:sp>
            <p:nvSpPr>
              <p:cNvPr id="24" name="Ellipse 28"/>
              <p:cNvSpPr/>
              <p:nvPr/>
            </p:nvSpPr>
            <p:spPr bwMode="gray">
              <a:xfrm rot="591999">
                <a:off x="3661498" y="4968988"/>
                <a:ext cx="4146656" cy="5277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3200"/>
              </a:p>
            </p:txBody>
          </p:sp>
          <p:sp>
            <p:nvSpPr>
              <p:cNvPr id="25" name="Ellipse 31"/>
              <p:cNvSpPr/>
              <p:nvPr/>
            </p:nvSpPr>
            <p:spPr bwMode="gray">
              <a:xfrm rot="591999">
                <a:off x="1881294" y="4808162"/>
                <a:ext cx="3192763" cy="40633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3200"/>
              </a:p>
            </p:txBody>
          </p:sp>
        </p:grp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876807" y="2389206"/>
              <a:ext cx="5281200" cy="2808000"/>
            </a:xfrm>
            <a:custGeom>
              <a:avLst/>
              <a:gdLst>
                <a:gd name="T0" fmla="*/ 4356 w 6156"/>
                <a:gd name="T1" fmla="*/ 356 h 3272"/>
                <a:gd name="T2" fmla="*/ 4717 w 6156"/>
                <a:gd name="T3" fmla="*/ 718 h 3272"/>
                <a:gd name="T4" fmla="*/ 3607 w 6156"/>
                <a:gd name="T5" fmla="*/ 1828 h 3272"/>
                <a:gd name="T6" fmla="*/ 2164 w 6156"/>
                <a:gd name="T7" fmla="*/ 385 h 3272"/>
                <a:gd name="T8" fmla="*/ 0 w 6156"/>
                <a:gd name="T9" fmla="*/ 2551 h 3272"/>
                <a:gd name="T10" fmla="*/ 721 w 6156"/>
                <a:gd name="T11" fmla="*/ 3272 h 3272"/>
                <a:gd name="T12" fmla="*/ 721 w 6156"/>
                <a:gd name="T13" fmla="*/ 3272 h 3272"/>
                <a:gd name="T14" fmla="*/ 721 w 6156"/>
                <a:gd name="T15" fmla="*/ 3272 h 3272"/>
                <a:gd name="T16" fmla="*/ 2164 w 6156"/>
                <a:gd name="T17" fmla="*/ 1828 h 3272"/>
                <a:gd name="T18" fmla="*/ 2164 w 6156"/>
                <a:gd name="T19" fmla="*/ 1828 h 3272"/>
                <a:gd name="T20" fmla="*/ 2164 w 6156"/>
                <a:gd name="T21" fmla="*/ 1828 h 3272"/>
                <a:gd name="T22" fmla="*/ 2164 w 6156"/>
                <a:gd name="T23" fmla="*/ 1828 h 3272"/>
                <a:gd name="T24" fmla="*/ 2164 w 6156"/>
                <a:gd name="T25" fmla="*/ 1828 h 3272"/>
                <a:gd name="T26" fmla="*/ 2164 w 6156"/>
                <a:gd name="T27" fmla="*/ 1828 h 3272"/>
                <a:gd name="T28" fmla="*/ 3607 w 6156"/>
                <a:gd name="T29" fmla="*/ 3272 h 3272"/>
                <a:gd name="T30" fmla="*/ 3607 w 6156"/>
                <a:gd name="T31" fmla="*/ 3272 h 3272"/>
                <a:gd name="T32" fmla="*/ 3607 w 6156"/>
                <a:gd name="T33" fmla="*/ 3272 h 3272"/>
                <a:gd name="T34" fmla="*/ 5438 w 6156"/>
                <a:gd name="T35" fmla="*/ 1438 h 3272"/>
                <a:gd name="T36" fmla="*/ 5799 w 6156"/>
                <a:gd name="T37" fmla="*/ 1800 h 3272"/>
                <a:gd name="T38" fmla="*/ 6156 w 6156"/>
                <a:gd name="T39" fmla="*/ 0 h 3272"/>
                <a:gd name="T40" fmla="*/ 4356 w 6156"/>
                <a:gd name="T41" fmla="*/ 356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56" h="3272">
                  <a:moveTo>
                    <a:pt x="4356" y="356"/>
                  </a:moveTo>
                  <a:lnTo>
                    <a:pt x="4717" y="718"/>
                  </a:lnTo>
                  <a:lnTo>
                    <a:pt x="3607" y="1828"/>
                  </a:lnTo>
                  <a:lnTo>
                    <a:pt x="2164" y="385"/>
                  </a:lnTo>
                  <a:lnTo>
                    <a:pt x="0" y="2551"/>
                  </a:lnTo>
                  <a:lnTo>
                    <a:pt x="721" y="3272"/>
                  </a:lnTo>
                  <a:lnTo>
                    <a:pt x="721" y="3272"/>
                  </a:lnTo>
                  <a:lnTo>
                    <a:pt x="721" y="3272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2164" y="1828"/>
                  </a:lnTo>
                  <a:lnTo>
                    <a:pt x="3607" y="3272"/>
                  </a:lnTo>
                  <a:lnTo>
                    <a:pt x="3607" y="3272"/>
                  </a:lnTo>
                  <a:lnTo>
                    <a:pt x="3607" y="3272"/>
                  </a:lnTo>
                  <a:lnTo>
                    <a:pt x="5438" y="1438"/>
                  </a:lnTo>
                  <a:lnTo>
                    <a:pt x="5799" y="1800"/>
                  </a:lnTo>
                  <a:lnTo>
                    <a:pt x="6156" y="0"/>
                  </a:lnTo>
                  <a:lnTo>
                    <a:pt x="4356" y="356"/>
                  </a:lnTo>
                  <a:close/>
                </a:path>
              </a:pathLst>
            </a:custGeom>
            <a:solidFill>
              <a:srgbClr val="EAEAEA"/>
            </a:solidFill>
            <a:ln w="34925">
              <a:noFill/>
            </a:ln>
            <a:effectLst/>
            <a:scene3d>
              <a:camera prst="perspectiveRelaxedModerately" fov="4800000">
                <a:rot lat="0" lon="2400000" rev="0"/>
              </a:camera>
              <a:lightRig rig="balanced" dir="t">
                <a:rot lat="0" lon="0" rev="10800000"/>
              </a:lightRig>
            </a:scene3d>
            <a:sp3d extrusionH="317500">
              <a:bevelT w="19050" h="19050"/>
              <a:bevelB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/>
              <a:endParaRPr lang="de-DE" sz="3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104582" y="3116119"/>
              <a:ext cx="3743326" cy="1989631"/>
            </a:xfrm>
            <a:custGeom>
              <a:avLst/>
              <a:gdLst>
                <a:gd name="T0" fmla="*/ 4356 w 6156"/>
                <a:gd name="T1" fmla="*/ 359 h 3272"/>
                <a:gd name="T2" fmla="*/ 4715 w 6156"/>
                <a:gd name="T3" fmla="*/ 718 h 3272"/>
                <a:gd name="T4" fmla="*/ 3605 w 6156"/>
                <a:gd name="T5" fmla="*/ 1831 h 3272"/>
                <a:gd name="T6" fmla="*/ 2884 w 6156"/>
                <a:gd name="T7" fmla="*/ 1108 h 3272"/>
                <a:gd name="T8" fmla="*/ 2164 w 6156"/>
                <a:gd name="T9" fmla="*/ 1831 h 3272"/>
                <a:gd name="T10" fmla="*/ 2164 w 6156"/>
                <a:gd name="T11" fmla="*/ 1831 h 3272"/>
                <a:gd name="T12" fmla="*/ 2164 w 6156"/>
                <a:gd name="T13" fmla="*/ 1831 h 3272"/>
                <a:gd name="T14" fmla="*/ 2164 w 6156"/>
                <a:gd name="T15" fmla="*/ 1831 h 3272"/>
                <a:gd name="T16" fmla="*/ 1441 w 6156"/>
                <a:gd name="T17" fmla="*/ 1108 h 3272"/>
                <a:gd name="T18" fmla="*/ 0 w 6156"/>
                <a:gd name="T19" fmla="*/ 2551 h 3272"/>
                <a:gd name="T20" fmla="*/ 721 w 6156"/>
                <a:gd name="T21" fmla="*/ 3272 h 3272"/>
                <a:gd name="T22" fmla="*/ 1441 w 6156"/>
                <a:gd name="T23" fmla="*/ 2551 h 3272"/>
                <a:gd name="T24" fmla="*/ 2164 w 6156"/>
                <a:gd name="T25" fmla="*/ 3272 h 3272"/>
                <a:gd name="T26" fmla="*/ 2164 w 6156"/>
                <a:gd name="T27" fmla="*/ 3272 h 3272"/>
                <a:gd name="T28" fmla="*/ 2164 w 6156"/>
                <a:gd name="T29" fmla="*/ 3272 h 3272"/>
                <a:gd name="T30" fmla="*/ 2884 w 6156"/>
                <a:gd name="T31" fmla="*/ 2551 h 3272"/>
                <a:gd name="T32" fmla="*/ 2884 w 6156"/>
                <a:gd name="T33" fmla="*/ 2551 h 3272"/>
                <a:gd name="T34" fmla="*/ 2884 w 6156"/>
                <a:gd name="T35" fmla="*/ 2551 h 3272"/>
                <a:gd name="T36" fmla="*/ 2884 w 6156"/>
                <a:gd name="T37" fmla="*/ 2551 h 3272"/>
                <a:gd name="T38" fmla="*/ 2884 w 6156"/>
                <a:gd name="T39" fmla="*/ 2551 h 3272"/>
                <a:gd name="T40" fmla="*/ 2884 w 6156"/>
                <a:gd name="T41" fmla="*/ 2551 h 3272"/>
                <a:gd name="T42" fmla="*/ 3605 w 6156"/>
                <a:gd name="T43" fmla="*/ 3272 h 3272"/>
                <a:gd name="T44" fmla="*/ 3605 w 6156"/>
                <a:gd name="T45" fmla="*/ 3272 h 3272"/>
                <a:gd name="T46" fmla="*/ 3605 w 6156"/>
                <a:gd name="T47" fmla="*/ 3272 h 3272"/>
                <a:gd name="T48" fmla="*/ 5438 w 6156"/>
                <a:gd name="T49" fmla="*/ 1441 h 3272"/>
                <a:gd name="T50" fmla="*/ 5797 w 6156"/>
                <a:gd name="T51" fmla="*/ 1800 h 3272"/>
                <a:gd name="T52" fmla="*/ 6156 w 6156"/>
                <a:gd name="T53" fmla="*/ 0 h 3272"/>
                <a:gd name="T54" fmla="*/ 4356 w 6156"/>
                <a:gd name="T55" fmla="*/ 359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56" h="3272">
                  <a:moveTo>
                    <a:pt x="4356" y="359"/>
                  </a:moveTo>
                  <a:lnTo>
                    <a:pt x="4715" y="718"/>
                  </a:lnTo>
                  <a:lnTo>
                    <a:pt x="3605" y="1831"/>
                  </a:lnTo>
                  <a:lnTo>
                    <a:pt x="2884" y="1108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2164" y="1831"/>
                  </a:lnTo>
                  <a:lnTo>
                    <a:pt x="1441" y="1108"/>
                  </a:lnTo>
                  <a:lnTo>
                    <a:pt x="0" y="2551"/>
                  </a:lnTo>
                  <a:lnTo>
                    <a:pt x="721" y="3272"/>
                  </a:lnTo>
                  <a:lnTo>
                    <a:pt x="1441" y="2551"/>
                  </a:lnTo>
                  <a:lnTo>
                    <a:pt x="2164" y="3272"/>
                  </a:lnTo>
                  <a:lnTo>
                    <a:pt x="2164" y="3272"/>
                  </a:lnTo>
                  <a:lnTo>
                    <a:pt x="2164" y="3272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2884" y="2551"/>
                  </a:lnTo>
                  <a:lnTo>
                    <a:pt x="3605" y="3272"/>
                  </a:lnTo>
                  <a:lnTo>
                    <a:pt x="3605" y="3272"/>
                  </a:lnTo>
                  <a:lnTo>
                    <a:pt x="3605" y="3272"/>
                  </a:lnTo>
                  <a:lnTo>
                    <a:pt x="5438" y="1441"/>
                  </a:lnTo>
                  <a:lnTo>
                    <a:pt x="5797" y="1800"/>
                  </a:lnTo>
                  <a:lnTo>
                    <a:pt x="6156" y="0"/>
                  </a:lnTo>
                  <a:lnTo>
                    <a:pt x="4356" y="35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perspectiveContrastingLeftFacing" fov="4800000">
                <a:rot lat="0" lon="2400000" rev="0"/>
              </a:camera>
              <a:lightRig rig="balanced" dir="t">
                <a:rot lat="0" lon="0" rev="10800000"/>
              </a:lightRig>
            </a:scene3d>
            <a:sp3d extrusionH="381000">
              <a:bevelT w="19050" h="19050"/>
              <a:bevelB w="1905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</p:grpSp>
      <p:grpSp>
        <p:nvGrpSpPr>
          <p:cNvPr id="26" name="Grupa 2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39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40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573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 flipH="1">
            <a:off x="-17712" y="759429"/>
            <a:ext cx="12209712" cy="6098572"/>
            <a:chOff x="0" y="1055687"/>
            <a:chExt cx="9163456" cy="4607748"/>
          </a:xfrm>
        </p:grpSpPr>
        <p:pic>
          <p:nvPicPr>
            <p:cNvPr id="21" name="Bildplatzhalter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862"/>
            <a:stretch/>
          </p:blipFill>
          <p:spPr>
            <a:xfrm>
              <a:off x="1" y="1429910"/>
              <a:ext cx="9145590" cy="4233525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 userDrawn="1"/>
          </p:nvSpPr>
          <p:spPr bwMode="auto">
            <a:xfrm>
              <a:off x="0" y="1055687"/>
              <a:ext cx="9163456" cy="143969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0"/>
              <a:tileRect/>
            </a:gra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</p:grpSp>
      <p:grpSp>
        <p:nvGrpSpPr>
          <p:cNvPr id="23" name="Grupa 2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36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6368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4" t="13787" b="9008"/>
          <a:stretch/>
        </p:blipFill>
        <p:spPr>
          <a:xfrm>
            <a:off x="1" y="1"/>
            <a:ext cx="11010537" cy="6857999"/>
          </a:xfrm>
          <a:prstGeom prst="rect">
            <a:avLst/>
          </a:prstGeom>
        </p:spPr>
      </p:pic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26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90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pieren 130"/>
          <p:cNvGrpSpPr/>
          <p:nvPr userDrawn="1"/>
        </p:nvGrpSpPr>
        <p:grpSpPr>
          <a:xfrm>
            <a:off x="-1251775" y="-2180715"/>
            <a:ext cx="11694832" cy="11701331"/>
            <a:chOff x="290513" y="-857250"/>
            <a:chExt cx="8570912" cy="8575675"/>
          </a:xfrm>
          <a:solidFill>
            <a:schemeClr val="accent2"/>
          </a:solidFill>
          <a:effectLst>
            <a:outerShdw blurRad="533400" dist="165100" dir="5400000" algn="t" rotWithShape="0">
              <a:prstClr val="black">
                <a:alpha val="68000"/>
              </a:prstClr>
            </a:outerShdw>
          </a:effectLst>
          <a:scene3d>
            <a:camera prst="perspectiveRelaxed">
              <a:rot lat="17700000" lon="0" rev="0"/>
            </a:camera>
            <a:lightRig rig="balanced" dir="t"/>
          </a:scene3d>
        </p:grpSpPr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4665663" y="6638925"/>
              <a:ext cx="1976438" cy="1079500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288"/>
                </a:cxn>
                <a:cxn ang="0">
                  <a:pos x="527" y="147"/>
                </a:cxn>
                <a:cxn ang="0">
                  <a:pos x="442" y="0"/>
                </a:cxn>
                <a:cxn ang="0">
                  <a:pos x="0" y="118"/>
                </a:cxn>
              </a:cxnLst>
              <a:rect l="0" t="0" r="r" b="b"/>
              <a:pathLst>
                <a:path w="527" h="288">
                  <a:moveTo>
                    <a:pt x="0" y="118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191" y="284"/>
                    <a:pt x="370" y="233"/>
                    <a:pt x="527" y="147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310" y="72"/>
                    <a:pt x="160" y="115"/>
                    <a:pt x="0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7781925" y="1366838"/>
              <a:ext cx="1079500" cy="1976438"/>
            </a:xfrm>
            <a:custGeom>
              <a:avLst/>
              <a:gdLst/>
              <a:ahLst/>
              <a:cxnLst>
                <a:cxn ang="0">
                  <a:pos x="119" y="527"/>
                </a:cxn>
                <a:cxn ang="0">
                  <a:pos x="288" y="527"/>
                </a:cxn>
                <a:cxn ang="0">
                  <a:pos x="147" y="0"/>
                </a:cxn>
                <a:cxn ang="0">
                  <a:pos x="0" y="84"/>
                </a:cxn>
                <a:cxn ang="0">
                  <a:pos x="119" y="527"/>
                </a:cxn>
              </a:cxnLst>
              <a:rect l="0" t="0" r="r" b="b"/>
              <a:pathLst>
                <a:path w="288" h="527">
                  <a:moveTo>
                    <a:pt x="119" y="527"/>
                  </a:moveTo>
                  <a:cubicBezTo>
                    <a:pt x="288" y="527"/>
                    <a:pt x="288" y="527"/>
                    <a:pt x="288" y="527"/>
                  </a:cubicBezTo>
                  <a:cubicBezTo>
                    <a:pt x="284" y="336"/>
                    <a:pt x="234" y="157"/>
                    <a:pt x="147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73" y="216"/>
                    <a:pt x="115" y="367"/>
                    <a:pt x="119" y="527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6480175" y="-238125"/>
              <a:ext cx="1763713" cy="1765300"/>
            </a:xfrm>
            <a:custGeom>
              <a:avLst/>
              <a:gdLst/>
              <a:ahLst/>
              <a:cxnLst>
                <a:cxn ang="0">
                  <a:pos x="323" y="471"/>
                </a:cxn>
                <a:cxn ang="0">
                  <a:pos x="470" y="386"/>
                </a:cxn>
                <a:cxn ang="0">
                  <a:pos x="84" y="0"/>
                </a:cxn>
                <a:cxn ang="0">
                  <a:pos x="0" y="147"/>
                </a:cxn>
                <a:cxn ang="0">
                  <a:pos x="323" y="471"/>
                </a:cxn>
              </a:cxnLst>
              <a:rect l="0" t="0" r="r" b="b"/>
              <a:pathLst>
                <a:path w="470" h="471">
                  <a:moveTo>
                    <a:pt x="323" y="471"/>
                  </a:moveTo>
                  <a:cubicBezTo>
                    <a:pt x="470" y="386"/>
                    <a:pt x="470" y="386"/>
                    <a:pt x="470" y="386"/>
                  </a:cubicBezTo>
                  <a:cubicBezTo>
                    <a:pt x="375" y="229"/>
                    <a:pt x="242" y="96"/>
                    <a:pt x="8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32" y="228"/>
                    <a:pt x="243" y="339"/>
                    <a:pt x="323" y="47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7781925" y="3522663"/>
              <a:ext cx="1079500" cy="1973263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0" y="442"/>
                </a:cxn>
                <a:cxn ang="0">
                  <a:pos x="147" y="526"/>
                </a:cxn>
                <a:cxn ang="0">
                  <a:pos x="288" y="0"/>
                </a:cxn>
                <a:cxn ang="0">
                  <a:pos x="119" y="0"/>
                </a:cxn>
              </a:cxnLst>
              <a:rect l="0" t="0" r="r" b="b"/>
              <a:pathLst>
                <a:path w="288" h="526">
                  <a:moveTo>
                    <a:pt x="119" y="0"/>
                  </a:moveTo>
                  <a:cubicBezTo>
                    <a:pt x="115" y="160"/>
                    <a:pt x="73" y="310"/>
                    <a:pt x="0" y="442"/>
                  </a:cubicBezTo>
                  <a:cubicBezTo>
                    <a:pt x="147" y="526"/>
                    <a:pt x="147" y="526"/>
                    <a:pt x="147" y="526"/>
                  </a:cubicBezTo>
                  <a:cubicBezTo>
                    <a:pt x="234" y="370"/>
                    <a:pt x="284" y="190"/>
                    <a:pt x="288" y="0"/>
                  </a:cubicBezTo>
                  <a:lnTo>
                    <a:pt x="1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6480175" y="5334000"/>
              <a:ext cx="1763713" cy="1766888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84" y="471"/>
                </a:cxn>
                <a:cxn ang="0">
                  <a:pos x="470" y="85"/>
                </a:cxn>
                <a:cxn ang="0">
                  <a:pos x="323" y="0"/>
                </a:cxn>
                <a:cxn ang="0">
                  <a:pos x="0" y="324"/>
                </a:cxn>
              </a:cxnLst>
              <a:rect l="0" t="0" r="r" b="b"/>
              <a:pathLst>
                <a:path w="470" h="471">
                  <a:moveTo>
                    <a:pt x="0" y="324"/>
                  </a:moveTo>
                  <a:cubicBezTo>
                    <a:pt x="84" y="471"/>
                    <a:pt x="84" y="471"/>
                    <a:pt x="84" y="471"/>
                  </a:cubicBezTo>
                  <a:cubicBezTo>
                    <a:pt x="242" y="375"/>
                    <a:pt x="375" y="243"/>
                    <a:pt x="470" y="85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43" y="132"/>
                    <a:pt x="132" y="243"/>
                    <a:pt x="0" y="324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2509838" y="-857250"/>
              <a:ext cx="1976438" cy="1079500"/>
            </a:xfrm>
            <a:custGeom>
              <a:avLst/>
              <a:gdLst/>
              <a:ahLst/>
              <a:cxnLst>
                <a:cxn ang="0">
                  <a:pos x="527" y="170"/>
                </a:cxn>
                <a:cxn ang="0">
                  <a:pos x="527" y="0"/>
                </a:cxn>
                <a:cxn ang="0">
                  <a:pos x="0" y="141"/>
                </a:cxn>
                <a:cxn ang="0">
                  <a:pos x="85" y="288"/>
                </a:cxn>
                <a:cxn ang="0">
                  <a:pos x="527" y="170"/>
                </a:cxn>
              </a:cxnLst>
              <a:rect l="0" t="0" r="r" b="b"/>
              <a:pathLst>
                <a:path w="527" h="288">
                  <a:moveTo>
                    <a:pt x="527" y="170"/>
                  </a:moveTo>
                  <a:cubicBezTo>
                    <a:pt x="527" y="0"/>
                    <a:pt x="527" y="0"/>
                    <a:pt x="527" y="0"/>
                  </a:cubicBezTo>
                  <a:cubicBezTo>
                    <a:pt x="336" y="4"/>
                    <a:pt x="157" y="55"/>
                    <a:pt x="0" y="141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217" y="216"/>
                    <a:pt x="367" y="174"/>
                    <a:pt x="527" y="17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908050" y="-238125"/>
              <a:ext cx="1763713" cy="1765300"/>
            </a:xfrm>
            <a:custGeom>
              <a:avLst/>
              <a:gdLst/>
              <a:ahLst/>
              <a:cxnLst>
                <a:cxn ang="0">
                  <a:pos x="470" y="147"/>
                </a:cxn>
                <a:cxn ang="0">
                  <a:pos x="386" y="0"/>
                </a:cxn>
                <a:cxn ang="0">
                  <a:pos x="0" y="386"/>
                </a:cxn>
                <a:cxn ang="0">
                  <a:pos x="147" y="471"/>
                </a:cxn>
                <a:cxn ang="0">
                  <a:pos x="470" y="147"/>
                </a:cxn>
              </a:cxnLst>
              <a:rect l="0" t="0" r="r" b="b"/>
              <a:pathLst>
                <a:path w="470" h="471">
                  <a:moveTo>
                    <a:pt x="470" y="147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228" y="96"/>
                    <a:pt x="95" y="229"/>
                    <a:pt x="0" y="386"/>
                  </a:cubicBezTo>
                  <a:cubicBezTo>
                    <a:pt x="147" y="471"/>
                    <a:pt x="147" y="471"/>
                    <a:pt x="147" y="471"/>
                  </a:cubicBezTo>
                  <a:cubicBezTo>
                    <a:pt x="227" y="339"/>
                    <a:pt x="338" y="228"/>
                    <a:pt x="470" y="147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908050" y="5334000"/>
              <a:ext cx="1763713" cy="1766888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85"/>
                </a:cxn>
                <a:cxn ang="0">
                  <a:pos x="386" y="471"/>
                </a:cxn>
                <a:cxn ang="0">
                  <a:pos x="470" y="324"/>
                </a:cxn>
                <a:cxn ang="0">
                  <a:pos x="147" y="0"/>
                </a:cxn>
              </a:cxnLst>
              <a:rect l="0" t="0" r="r" b="b"/>
              <a:pathLst>
                <a:path w="470" h="471">
                  <a:moveTo>
                    <a:pt x="147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95" y="243"/>
                    <a:pt x="228" y="375"/>
                    <a:pt x="386" y="471"/>
                  </a:cubicBezTo>
                  <a:cubicBezTo>
                    <a:pt x="470" y="324"/>
                    <a:pt x="470" y="324"/>
                    <a:pt x="470" y="324"/>
                  </a:cubicBezTo>
                  <a:cubicBezTo>
                    <a:pt x="338" y="243"/>
                    <a:pt x="227" y="132"/>
                    <a:pt x="147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290513" y="1366838"/>
              <a:ext cx="1074738" cy="1976438"/>
            </a:xfrm>
            <a:custGeom>
              <a:avLst/>
              <a:gdLst/>
              <a:ahLst/>
              <a:cxnLst>
                <a:cxn ang="0">
                  <a:pos x="287" y="84"/>
                </a:cxn>
                <a:cxn ang="0">
                  <a:pos x="141" y="0"/>
                </a:cxn>
                <a:cxn ang="0">
                  <a:pos x="0" y="527"/>
                </a:cxn>
                <a:cxn ang="0">
                  <a:pos x="169" y="527"/>
                </a:cxn>
                <a:cxn ang="0">
                  <a:pos x="287" y="84"/>
                </a:cxn>
              </a:cxnLst>
              <a:rect l="0" t="0" r="r" b="b"/>
              <a:pathLst>
                <a:path w="287" h="527">
                  <a:moveTo>
                    <a:pt x="287" y="84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54" y="157"/>
                    <a:pt x="4" y="336"/>
                    <a:pt x="0" y="527"/>
                  </a:cubicBezTo>
                  <a:cubicBezTo>
                    <a:pt x="169" y="527"/>
                    <a:pt x="169" y="527"/>
                    <a:pt x="169" y="527"/>
                  </a:cubicBezTo>
                  <a:cubicBezTo>
                    <a:pt x="173" y="367"/>
                    <a:pt x="215" y="216"/>
                    <a:pt x="287" y="84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auto">
            <a:xfrm>
              <a:off x="2509838" y="6638925"/>
              <a:ext cx="1976438" cy="107950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147"/>
                </a:cxn>
                <a:cxn ang="0">
                  <a:pos x="527" y="288"/>
                </a:cxn>
                <a:cxn ang="0">
                  <a:pos x="527" y="118"/>
                </a:cxn>
                <a:cxn ang="0">
                  <a:pos x="85" y="0"/>
                </a:cxn>
              </a:cxnLst>
              <a:rect l="0" t="0" r="r" b="b"/>
              <a:pathLst>
                <a:path w="527" h="288">
                  <a:moveTo>
                    <a:pt x="85" y="0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157" y="233"/>
                    <a:pt x="336" y="284"/>
                    <a:pt x="527" y="288"/>
                  </a:cubicBezTo>
                  <a:cubicBezTo>
                    <a:pt x="527" y="118"/>
                    <a:pt x="527" y="118"/>
                    <a:pt x="527" y="118"/>
                  </a:cubicBezTo>
                  <a:cubicBezTo>
                    <a:pt x="367" y="115"/>
                    <a:pt x="217" y="72"/>
                    <a:pt x="85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4665663" y="-857250"/>
              <a:ext cx="1976438" cy="1079500"/>
            </a:xfrm>
            <a:custGeom>
              <a:avLst/>
              <a:gdLst/>
              <a:ahLst/>
              <a:cxnLst>
                <a:cxn ang="0">
                  <a:pos x="442" y="288"/>
                </a:cxn>
                <a:cxn ang="0">
                  <a:pos x="527" y="141"/>
                </a:cxn>
                <a:cxn ang="0">
                  <a:pos x="0" y="0"/>
                </a:cxn>
                <a:cxn ang="0">
                  <a:pos x="0" y="170"/>
                </a:cxn>
                <a:cxn ang="0">
                  <a:pos x="442" y="288"/>
                </a:cxn>
              </a:cxnLst>
              <a:rect l="0" t="0" r="r" b="b"/>
              <a:pathLst>
                <a:path w="527" h="288">
                  <a:moveTo>
                    <a:pt x="442" y="288"/>
                  </a:moveTo>
                  <a:cubicBezTo>
                    <a:pt x="527" y="141"/>
                    <a:pt x="527" y="141"/>
                    <a:pt x="527" y="141"/>
                  </a:cubicBezTo>
                  <a:cubicBezTo>
                    <a:pt x="370" y="55"/>
                    <a:pt x="191" y="4"/>
                    <a:pt x="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60" y="174"/>
                    <a:pt x="310" y="216"/>
                    <a:pt x="442" y="288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>
              <a:off x="290513" y="3522663"/>
              <a:ext cx="1074738" cy="197326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141" y="526"/>
                </a:cxn>
                <a:cxn ang="0">
                  <a:pos x="287" y="442"/>
                </a:cxn>
                <a:cxn ang="0">
                  <a:pos x="169" y="0"/>
                </a:cxn>
              </a:cxnLst>
              <a:rect l="0" t="0" r="r" b="b"/>
              <a:pathLst>
                <a:path w="287" h="526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90"/>
                    <a:pt x="54" y="370"/>
                    <a:pt x="141" y="526"/>
                  </a:cubicBezTo>
                  <a:cubicBezTo>
                    <a:pt x="287" y="442"/>
                    <a:pt x="287" y="442"/>
                    <a:pt x="287" y="442"/>
                  </a:cubicBezTo>
                  <a:cubicBezTo>
                    <a:pt x="215" y="310"/>
                    <a:pt x="173" y="160"/>
                    <a:pt x="169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2903538" y="-69850"/>
              <a:ext cx="1582738" cy="968375"/>
            </a:xfrm>
            <a:custGeom>
              <a:avLst/>
              <a:gdLst/>
              <a:ahLst/>
              <a:cxnLst>
                <a:cxn ang="0">
                  <a:pos x="422" y="168"/>
                </a:cxn>
                <a:cxn ang="0">
                  <a:pos x="422" y="0"/>
                </a:cxn>
                <a:cxn ang="0">
                  <a:pos x="0" y="113"/>
                </a:cxn>
                <a:cxn ang="0">
                  <a:pos x="84" y="258"/>
                </a:cxn>
                <a:cxn ang="0">
                  <a:pos x="422" y="168"/>
                </a:cxn>
              </a:cxnLst>
              <a:rect l="0" t="0" r="r" b="b"/>
              <a:pathLst>
                <a:path w="422" h="258">
                  <a:moveTo>
                    <a:pt x="422" y="168"/>
                  </a:moveTo>
                  <a:cubicBezTo>
                    <a:pt x="422" y="0"/>
                    <a:pt x="422" y="0"/>
                    <a:pt x="422" y="0"/>
                  </a:cubicBezTo>
                  <a:cubicBezTo>
                    <a:pt x="269" y="4"/>
                    <a:pt x="126" y="44"/>
                    <a:pt x="0" y="113"/>
                  </a:cubicBezTo>
                  <a:cubicBezTo>
                    <a:pt x="84" y="258"/>
                    <a:pt x="84" y="258"/>
                    <a:pt x="84" y="258"/>
                  </a:cubicBezTo>
                  <a:cubicBezTo>
                    <a:pt x="185" y="204"/>
                    <a:pt x="300" y="172"/>
                    <a:pt x="422" y="168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6" name="Freeform 20"/>
            <p:cNvSpPr>
              <a:spLocks/>
            </p:cNvSpPr>
            <p:nvPr/>
          </p:nvSpPr>
          <p:spPr bwMode="auto">
            <a:xfrm>
              <a:off x="1587500" y="444500"/>
              <a:ext cx="1473200" cy="1473200"/>
            </a:xfrm>
            <a:custGeom>
              <a:avLst/>
              <a:gdLst/>
              <a:ahLst/>
              <a:cxnLst>
                <a:cxn ang="0">
                  <a:pos x="393" y="145"/>
                </a:cxn>
                <a:cxn ang="0">
                  <a:pos x="309" y="0"/>
                </a:cxn>
                <a:cxn ang="0">
                  <a:pos x="0" y="309"/>
                </a:cxn>
                <a:cxn ang="0">
                  <a:pos x="146" y="393"/>
                </a:cxn>
                <a:cxn ang="0">
                  <a:pos x="393" y="145"/>
                </a:cxn>
              </a:cxnLst>
              <a:rect l="0" t="0" r="r" b="b"/>
              <a:pathLst>
                <a:path w="393" h="393">
                  <a:moveTo>
                    <a:pt x="393" y="145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183" y="77"/>
                    <a:pt x="77" y="183"/>
                    <a:pt x="0" y="309"/>
                  </a:cubicBezTo>
                  <a:cubicBezTo>
                    <a:pt x="146" y="393"/>
                    <a:pt x="146" y="393"/>
                    <a:pt x="146" y="393"/>
                  </a:cubicBezTo>
                  <a:cubicBezTo>
                    <a:pt x="208" y="293"/>
                    <a:pt x="293" y="208"/>
                    <a:pt x="393" y="145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>
              <a:off x="6091238" y="444500"/>
              <a:ext cx="1473200" cy="1473200"/>
            </a:xfrm>
            <a:custGeom>
              <a:avLst/>
              <a:gdLst/>
              <a:ahLst/>
              <a:cxnLst>
                <a:cxn ang="0">
                  <a:pos x="247" y="393"/>
                </a:cxn>
                <a:cxn ang="0">
                  <a:pos x="393" y="309"/>
                </a:cxn>
                <a:cxn ang="0">
                  <a:pos x="84" y="0"/>
                </a:cxn>
                <a:cxn ang="0">
                  <a:pos x="0" y="145"/>
                </a:cxn>
                <a:cxn ang="0">
                  <a:pos x="247" y="393"/>
                </a:cxn>
              </a:cxnLst>
              <a:rect l="0" t="0" r="r" b="b"/>
              <a:pathLst>
                <a:path w="393" h="393">
                  <a:moveTo>
                    <a:pt x="247" y="393"/>
                  </a:moveTo>
                  <a:cubicBezTo>
                    <a:pt x="393" y="309"/>
                    <a:pt x="393" y="309"/>
                    <a:pt x="393" y="309"/>
                  </a:cubicBezTo>
                  <a:cubicBezTo>
                    <a:pt x="316" y="183"/>
                    <a:pt x="210" y="77"/>
                    <a:pt x="84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00" y="208"/>
                    <a:pt x="185" y="293"/>
                    <a:pt x="247" y="3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1073150" y="1757363"/>
              <a:ext cx="971550" cy="1585913"/>
            </a:xfrm>
            <a:custGeom>
              <a:avLst/>
              <a:gdLst/>
              <a:ahLst/>
              <a:cxnLst>
                <a:cxn ang="0">
                  <a:pos x="259" y="84"/>
                </a:cxn>
                <a:cxn ang="0">
                  <a:pos x="113" y="0"/>
                </a:cxn>
                <a:cxn ang="0">
                  <a:pos x="0" y="423"/>
                </a:cxn>
                <a:cxn ang="0">
                  <a:pos x="168" y="423"/>
                </a:cxn>
                <a:cxn ang="0">
                  <a:pos x="259" y="84"/>
                </a:cxn>
              </a:cxnLst>
              <a:rect l="0" t="0" r="r" b="b"/>
              <a:pathLst>
                <a:path w="259" h="423">
                  <a:moveTo>
                    <a:pt x="259" y="84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44" y="126"/>
                    <a:pt x="4" y="270"/>
                    <a:pt x="0" y="423"/>
                  </a:cubicBezTo>
                  <a:cubicBezTo>
                    <a:pt x="168" y="423"/>
                    <a:pt x="168" y="423"/>
                    <a:pt x="168" y="423"/>
                  </a:cubicBezTo>
                  <a:cubicBezTo>
                    <a:pt x="172" y="301"/>
                    <a:pt x="204" y="186"/>
                    <a:pt x="259" y="8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4665663" y="-69850"/>
              <a:ext cx="1582738" cy="968375"/>
            </a:xfrm>
            <a:custGeom>
              <a:avLst/>
              <a:gdLst/>
              <a:ahLst/>
              <a:cxnLst>
                <a:cxn ang="0">
                  <a:pos x="338" y="258"/>
                </a:cxn>
                <a:cxn ang="0">
                  <a:pos x="422" y="113"/>
                </a:cxn>
                <a:cxn ang="0">
                  <a:pos x="0" y="0"/>
                </a:cxn>
                <a:cxn ang="0">
                  <a:pos x="0" y="168"/>
                </a:cxn>
                <a:cxn ang="0">
                  <a:pos x="338" y="258"/>
                </a:cxn>
              </a:cxnLst>
              <a:rect l="0" t="0" r="r" b="b"/>
              <a:pathLst>
                <a:path w="422" h="258">
                  <a:moveTo>
                    <a:pt x="338" y="258"/>
                  </a:moveTo>
                  <a:cubicBezTo>
                    <a:pt x="422" y="113"/>
                    <a:pt x="422" y="113"/>
                    <a:pt x="422" y="113"/>
                  </a:cubicBezTo>
                  <a:cubicBezTo>
                    <a:pt x="296" y="44"/>
                    <a:pt x="153" y="4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2" y="172"/>
                    <a:pt x="237" y="204"/>
                    <a:pt x="338" y="258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1587500" y="4943475"/>
              <a:ext cx="1473200" cy="1474788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84"/>
                </a:cxn>
                <a:cxn ang="0">
                  <a:pos x="309" y="393"/>
                </a:cxn>
                <a:cxn ang="0">
                  <a:pos x="393" y="248"/>
                </a:cxn>
                <a:cxn ang="0">
                  <a:pos x="146" y="0"/>
                </a:cxn>
              </a:cxnLst>
              <a:rect l="0" t="0" r="r" b="b"/>
              <a:pathLst>
                <a:path w="393" h="393">
                  <a:moveTo>
                    <a:pt x="146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77" y="210"/>
                    <a:pt x="183" y="316"/>
                    <a:pt x="309" y="393"/>
                  </a:cubicBezTo>
                  <a:cubicBezTo>
                    <a:pt x="393" y="248"/>
                    <a:pt x="393" y="248"/>
                    <a:pt x="393" y="248"/>
                  </a:cubicBezTo>
                  <a:cubicBezTo>
                    <a:pt x="293" y="185"/>
                    <a:pt x="208" y="101"/>
                    <a:pt x="146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6091238" y="4943475"/>
              <a:ext cx="1473200" cy="147478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84" y="393"/>
                </a:cxn>
                <a:cxn ang="0">
                  <a:pos x="393" y="84"/>
                </a:cxn>
                <a:cxn ang="0">
                  <a:pos x="247" y="0"/>
                </a:cxn>
                <a:cxn ang="0">
                  <a:pos x="0" y="248"/>
                </a:cxn>
              </a:cxnLst>
              <a:rect l="0" t="0" r="r" b="b"/>
              <a:pathLst>
                <a:path w="393" h="393">
                  <a:moveTo>
                    <a:pt x="0" y="248"/>
                  </a:moveTo>
                  <a:cubicBezTo>
                    <a:pt x="84" y="393"/>
                    <a:pt x="84" y="393"/>
                    <a:pt x="84" y="393"/>
                  </a:cubicBezTo>
                  <a:cubicBezTo>
                    <a:pt x="210" y="316"/>
                    <a:pt x="316" y="210"/>
                    <a:pt x="393" y="84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85" y="101"/>
                    <a:pt x="100" y="185"/>
                    <a:pt x="0" y="248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2" name="Freeform 26"/>
            <p:cNvSpPr>
              <a:spLocks/>
            </p:cNvSpPr>
            <p:nvPr/>
          </p:nvSpPr>
          <p:spPr bwMode="auto">
            <a:xfrm>
              <a:off x="4665663" y="5964238"/>
              <a:ext cx="1582738" cy="96678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258"/>
                </a:cxn>
                <a:cxn ang="0">
                  <a:pos x="422" y="145"/>
                </a:cxn>
                <a:cxn ang="0">
                  <a:pos x="338" y="0"/>
                </a:cxn>
                <a:cxn ang="0">
                  <a:pos x="0" y="90"/>
                </a:cxn>
              </a:cxnLst>
              <a:rect l="0" t="0" r="r" b="b"/>
              <a:pathLst>
                <a:path w="422" h="258">
                  <a:moveTo>
                    <a:pt x="0" y="90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3" y="255"/>
                    <a:pt x="296" y="214"/>
                    <a:pt x="422" y="14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237" y="54"/>
                    <a:pt x="122" y="87"/>
                    <a:pt x="0" y="9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7107238" y="1757363"/>
              <a:ext cx="971550" cy="158591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91" y="423"/>
                </a:cxn>
                <a:cxn ang="0">
                  <a:pos x="259" y="423"/>
                </a:cxn>
                <a:cxn ang="0">
                  <a:pos x="146" y="0"/>
                </a:cxn>
                <a:cxn ang="0">
                  <a:pos x="0" y="84"/>
                </a:cxn>
              </a:cxnLst>
              <a:rect l="0" t="0" r="r" b="b"/>
              <a:pathLst>
                <a:path w="259" h="423">
                  <a:moveTo>
                    <a:pt x="0" y="84"/>
                  </a:moveTo>
                  <a:cubicBezTo>
                    <a:pt x="55" y="186"/>
                    <a:pt x="87" y="301"/>
                    <a:pt x="91" y="423"/>
                  </a:cubicBezTo>
                  <a:cubicBezTo>
                    <a:pt x="259" y="423"/>
                    <a:pt x="259" y="423"/>
                    <a:pt x="259" y="423"/>
                  </a:cubicBezTo>
                  <a:cubicBezTo>
                    <a:pt x="255" y="270"/>
                    <a:pt x="214" y="126"/>
                    <a:pt x="146" y="0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1073150" y="3522663"/>
              <a:ext cx="971550" cy="1582738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0" y="0"/>
                </a:cxn>
                <a:cxn ang="0">
                  <a:pos x="113" y="422"/>
                </a:cxn>
                <a:cxn ang="0">
                  <a:pos x="259" y="338"/>
                </a:cxn>
                <a:cxn ang="0">
                  <a:pos x="168" y="0"/>
                </a:cxn>
              </a:cxnLst>
              <a:rect l="0" t="0" r="r" b="b"/>
              <a:pathLst>
                <a:path w="259" h="422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2"/>
                    <a:pt x="44" y="296"/>
                    <a:pt x="113" y="422"/>
                  </a:cubicBezTo>
                  <a:cubicBezTo>
                    <a:pt x="259" y="338"/>
                    <a:pt x="259" y="338"/>
                    <a:pt x="259" y="338"/>
                  </a:cubicBezTo>
                  <a:cubicBezTo>
                    <a:pt x="204" y="237"/>
                    <a:pt x="172" y="122"/>
                    <a:pt x="168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2903538" y="5964238"/>
              <a:ext cx="1582738" cy="966788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145"/>
                </a:cxn>
                <a:cxn ang="0">
                  <a:pos x="422" y="258"/>
                </a:cxn>
                <a:cxn ang="0">
                  <a:pos x="422" y="90"/>
                </a:cxn>
                <a:cxn ang="0">
                  <a:pos x="84" y="0"/>
                </a:cxn>
              </a:cxnLst>
              <a:rect l="0" t="0" r="r" b="b"/>
              <a:pathLst>
                <a:path w="422" h="258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26" y="214"/>
                    <a:pt x="269" y="255"/>
                    <a:pt x="422" y="258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300" y="87"/>
                    <a:pt x="185" y="54"/>
                    <a:pt x="84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7107238" y="3522663"/>
              <a:ext cx="971550" cy="1582738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46" y="422"/>
                </a:cxn>
                <a:cxn ang="0">
                  <a:pos x="259" y="0"/>
                </a:cxn>
                <a:cxn ang="0">
                  <a:pos x="91" y="0"/>
                </a:cxn>
                <a:cxn ang="0">
                  <a:pos x="0" y="338"/>
                </a:cxn>
              </a:cxnLst>
              <a:rect l="0" t="0" r="r" b="b"/>
              <a:pathLst>
                <a:path w="259" h="422">
                  <a:moveTo>
                    <a:pt x="0" y="338"/>
                  </a:moveTo>
                  <a:cubicBezTo>
                    <a:pt x="146" y="422"/>
                    <a:pt x="146" y="422"/>
                    <a:pt x="146" y="422"/>
                  </a:cubicBezTo>
                  <a:cubicBezTo>
                    <a:pt x="214" y="296"/>
                    <a:pt x="255" y="152"/>
                    <a:pt x="25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7" y="122"/>
                    <a:pt x="55" y="237"/>
                    <a:pt x="0" y="338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5314950" y="4171950"/>
              <a:ext cx="906463" cy="90328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4" y="241"/>
                </a:cxn>
                <a:cxn ang="0">
                  <a:pos x="242" y="84"/>
                </a:cxn>
                <a:cxn ang="0">
                  <a:pos x="97" y="0"/>
                </a:cxn>
                <a:cxn ang="0">
                  <a:pos x="0" y="97"/>
                </a:cxn>
              </a:cxnLst>
              <a:rect l="0" t="0" r="r" b="b"/>
              <a:pathLst>
                <a:path w="242" h="241">
                  <a:moveTo>
                    <a:pt x="0" y="97"/>
                  </a:moveTo>
                  <a:cubicBezTo>
                    <a:pt x="84" y="241"/>
                    <a:pt x="84" y="241"/>
                    <a:pt x="84" y="241"/>
                  </a:cubicBezTo>
                  <a:cubicBezTo>
                    <a:pt x="147" y="201"/>
                    <a:pt x="201" y="147"/>
                    <a:pt x="242" y="8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1" y="38"/>
                    <a:pt x="39" y="71"/>
                    <a:pt x="0" y="97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5768975" y="3522663"/>
              <a:ext cx="757238" cy="80645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45" y="215"/>
                </a:cxn>
                <a:cxn ang="0">
                  <a:pos x="202" y="0"/>
                </a:cxn>
                <a:cxn ang="0">
                  <a:pos x="35" y="0"/>
                </a:cxn>
                <a:cxn ang="0">
                  <a:pos x="0" y="131"/>
                </a:cxn>
              </a:cxnLst>
              <a:rect l="0" t="0" r="r" b="b"/>
              <a:pathLst>
                <a:path w="202" h="215">
                  <a:moveTo>
                    <a:pt x="0" y="131"/>
                  </a:moveTo>
                  <a:cubicBezTo>
                    <a:pt x="145" y="215"/>
                    <a:pt x="145" y="215"/>
                    <a:pt x="145" y="215"/>
                  </a:cubicBezTo>
                  <a:cubicBezTo>
                    <a:pt x="178" y="150"/>
                    <a:pt x="199" y="77"/>
                    <a:pt x="20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47"/>
                    <a:pt x="20" y="91"/>
                    <a:pt x="0" y="13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665663" y="1479550"/>
              <a:ext cx="806450" cy="760413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132" y="203"/>
                </a:cxn>
                <a:cxn ang="0">
                  <a:pos x="215" y="58"/>
                </a:cxn>
                <a:cxn ang="0">
                  <a:pos x="0" y="0"/>
                </a:cxn>
                <a:cxn ang="0">
                  <a:pos x="0" y="167"/>
                </a:cxn>
              </a:cxnLst>
              <a:rect l="0" t="0" r="r" b="b"/>
              <a:pathLst>
                <a:path w="215" h="203">
                  <a:moveTo>
                    <a:pt x="0" y="167"/>
                  </a:moveTo>
                  <a:cubicBezTo>
                    <a:pt x="47" y="170"/>
                    <a:pt x="92" y="183"/>
                    <a:pt x="132" y="20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150" y="24"/>
                    <a:pt x="77" y="4"/>
                    <a:pt x="0" y="0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0" name="Freeform 34"/>
            <p:cNvSpPr>
              <a:spLocks/>
            </p:cNvSpPr>
            <p:nvPr/>
          </p:nvSpPr>
          <p:spPr bwMode="auto">
            <a:xfrm>
              <a:off x="5768975" y="2533650"/>
              <a:ext cx="757238" cy="809625"/>
            </a:xfrm>
            <a:custGeom>
              <a:avLst/>
              <a:gdLst/>
              <a:ahLst/>
              <a:cxnLst>
                <a:cxn ang="0">
                  <a:pos x="35" y="216"/>
                </a:cxn>
                <a:cxn ang="0">
                  <a:pos x="202" y="216"/>
                </a:cxn>
                <a:cxn ang="0">
                  <a:pos x="145" y="0"/>
                </a:cxn>
                <a:cxn ang="0">
                  <a:pos x="0" y="84"/>
                </a:cxn>
                <a:cxn ang="0">
                  <a:pos x="35" y="216"/>
                </a:cxn>
              </a:cxnLst>
              <a:rect l="0" t="0" r="r" b="b"/>
              <a:pathLst>
                <a:path w="202" h="216">
                  <a:moveTo>
                    <a:pt x="35" y="216"/>
                  </a:moveTo>
                  <a:cubicBezTo>
                    <a:pt x="202" y="216"/>
                    <a:pt x="202" y="216"/>
                    <a:pt x="202" y="216"/>
                  </a:cubicBezTo>
                  <a:cubicBezTo>
                    <a:pt x="199" y="138"/>
                    <a:pt x="178" y="65"/>
                    <a:pt x="14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0" y="124"/>
                    <a:pt x="32" y="169"/>
                    <a:pt x="35" y="216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5314950" y="1785938"/>
              <a:ext cx="906463" cy="904875"/>
            </a:xfrm>
            <a:custGeom>
              <a:avLst/>
              <a:gdLst/>
              <a:ahLst/>
              <a:cxnLst>
                <a:cxn ang="0">
                  <a:pos x="97" y="241"/>
                </a:cxn>
                <a:cxn ang="0">
                  <a:pos x="242" y="158"/>
                </a:cxn>
                <a:cxn ang="0">
                  <a:pos x="84" y="0"/>
                </a:cxn>
                <a:cxn ang="0">
                  <a:pos x="0" y="145"/>
                </a:cxn>
                <a:cxn ang="0">
                  <a:pos x="97" y="241"/>
                </a:cxn>
              </a:cxnLst>
              <a:rect l="0" t="0" r="r" b="b"/>
              <a:pathLst>
                <a:path w="242" h="241">
                  <a:moveTo>
                    <a:pt x="97" y="241"/>
                  </a:moveTo>
                  <a:cubicBezTo>
                    <a:pt x="242" y="158"/>
                    <a:pt x="242" y="158"/>
                    <a:pt x="242" y="158"/>
                  </a:cubicBezTo>
                  <a:cubicBezTo>
                    <a:pt x="201" y="94"/>
                    <a:pt x="147" y="41"/>
                    <a:pt x="84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9" y="170"/>
                    <a:pt x="71" y="203"/>
                    <a:pt x="97" y="24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3679825" y="1479550"/>
              <a:ext cx="806450" cy="760413"/>
            </a:xfrm>
            <a:custGeom>
              <a:avLst/>
              <a:gdLst/>
              <a:ahLst/>
              <a:cxnLst>
                <a:cxn ang="0">
                  <a:pos x="215" y="167"/>
                </a:cxn>
                <a:cxn ang="0">
                  <a:pos x="215" y="0"/>
                </a:cxn>
                <a:cxn ang="0">
                  <a:pos x="0" y="58"/>
                </a:cxn>
                <a:cxn ang="0">
                  <a:pos x="83" y="203"/>
                </a:cxn>
                <a:cxn ang="0">
                  <a:pos x="215" y="167"/>
                </a:cxn>
              </a:cxnLst>
              <a:rect l="0" t="0" r="r" b="b"/>
              <a:pathLst>
                <a:path w="215" h="203">
                  <a:moveTo>
                    <a:pt x="215" y="167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8" y="4"/>
                    <a:pt x="65" y="24"/>
                    <a:pt x="0" y="58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123" y="183"/>
                    <a:pt x="168" y="170"/>
                    <a:pt x="215" y="167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2625725" y="3522663"/>
              <a:ext cx="757238" cy="80645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0"/>
                </a:cxn>
                <a:cxn ang="0">
                  <a:pos x="57" y="215"/>
                </a:cxn>
                <a:cxn ang="0">
                  <a:pos x="202" y="131"/>
                </a:cxn>
                <a:cxn ang="0">
                  <a:pos x="167" y="0"/>
                </a:cxn>
              </a:cxnLst>
              <a:rect l="0" t="0" r="r" b="b"/>
              <a:pathLst>
                <a:path w="202" h="215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7"/>
                    <a:pt x="24" y="150"/>
                    <a:pt x="57" y="215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182" y="91"/>
                    <a:pt x="170" y="4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2930525" y="1785938"/>
              <a:ext cx="906463" cy="904875"/>
            </a:xfrm>
            <a:custGeom>
              <a:avLst/>
              <a:gdLst/>
              <a:ahLst/>
              <a:cxnLst>
                <a:cxn ang="0">
                  <a:pos x="242" y="145"/>
                </a:cxn>
                <a:cxn ang="0">
                  <a:pos x="158" y="0"/>
                </a:cxn>
                <a:cxn ang="0">
                  <a:pos x="0" y="158"/>
                </a:cxn>
                <a:cxn ang="0">
                  <a:pos x="145" y="241"/>
                </a:cxn>
                <a:cxn ang="0">
                  <a:pos x="242" y="145"/>
                </a:cxn>
              </a:cxnLst>
              <a:rect l="0" t="0" r="r" b="b"/>
              <a:pathLst>
                <a:path w="242" h="241">
                  <a:moveTo>
                    <a:pt x="242" y="145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95" y="41"/>
                    <a:pt x="41" y="94"/>
                    <a:pt x="0" y="158"/>
                  </a:cubicBezTo>
                  <a:cubicBezTo>
                    <a:pt x="145" y="241"/>
                    <a:pt x="145" y="241"/>
                    <a:pt x="145" y="241"/>
                  </a:cubicBezTo>
                  <a:cubicBezTo>
                    <a:pt x="171" y="203"/>
                    <a:pt x="203" y="170"/>
                    <a:pt x="242" y="145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2625725" y="2533650"/>
              <a:ext cx="757238" cy="809625"/>
            </a:xfrm>
            <a:custGeom>
              <a:avLst/>
              <a:gdLst/>
              <a:ahLst/>
              <a:cxnLst>
                <a:cxn ang="0">
                  <a:pos x="202" y="84"/>
                </a:cxn>
                <a:cxn ang="0">
                  <a:pos x="57" y="0"/>
                </a:cxn>
                <a:cxn ang="0">
                  <a:pos x="0" y="216"/>
                </a:cxn>
                <a:cxn ang="0">
                  <a:pos x="167" y="216"/>
                </a:cxn>
                <a:cxn ang="0">
                  <a:pos x="202" y="84"/>
                </a:cxn>
              </a:cxnLst>
              <a:rect l="0" t="0" r="r" b="b"/>
              <a:pathLst>
                <a:path w="202" h="216">
                  <a:moveTo>
                    <a:pt x="202" y="8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4" y="65"/>
                    <a:pt x="3" y="138"/>
                    <a:pt x="0" y="216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70" y="169"/>
                    <a:pt x="182" y="124"/>
                    <a:pt x="202" y="84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2930525" y="4171950"/>
              <a:ext cx="906463" cy="90328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0" y="84"/>
                </a:cxn>
                <a:cxn ang="0">
                  <a:pos x="158" y="241"/>
                </a:cxn>
                <a:cxn ang="0">
                  <a:pos x="242" y="97"/>
                </a:cxn>
                <a:cxn ang="0">
                  <a:pos x="145" y="0"/>
                </a:cxn>
              </a:cxnLst>
              <a:rect l="0" t="0" r="r" b="b"/>
              <a:pathLst>
                <a:path w="242" h="241">
                  <a:moveTo>
                    <a:pt x="145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41" y="147"/>
                    <a:pt x="95" y="201"/>
                    <a:pt x="158" y="241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03" y="71"/>
                    <a:pt x="171" y="38"/>
                    <a:pt x="145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4665663" y="4625975"/>
              <a:ext cx="806450" cy="75723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02"/>
                </a:cxn>
                <a:cxn ang="0">
                  <a:pos x="215" y="144"/>
                </a:cxn>
                <a:cxn ang="0">
                  <a:pos x="132" y="0"/>
                </a:cxn>
                <a:cxn ang="0">
                  <a:pos x="0" y="35"/>
                </a:cxn>
              </a:cxnLst>
              <a:rect l="0" t="0" r="r" b="b"/>
              <a:pathLst>
                <a:path w="215" h="202">
                  <a:moveTo>
                    <a:pt x="0" y="35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77" y="198"/>
                    <a:pt x="150" y="178"/>
                    <a:pt x="215" y="144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92" y="19"/>
                    <a:pt x="47" y="32"/>
                    <a:pt x="0" y="35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3679825" y="4625975"/>
              <a:ext cx="806450" cy="757238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44"/>
                </a:cxn>
                <a:cxn ang="0">
                  <a:pos x="215" y="202"/>
                </a:cxn>
                <a:cxn ang="0">
                  <a:pos x="215" y="35"/>
                </a:cxn>
                <a:cxn ang="0">
                  <a:pos x="83" y="0"/>
                </a:cxn>
              </a:cxnLst>
              <a:rect l="0" t="0" r="r" b="b"/>
              <a:pathLst>
                <a:path w="215" h="202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65" y="178"/>
                    <a:pt x="138" y="198"/>
                    <a:pt x="215" y="202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168" y="32"/>
                    <a:pt x="123" y="19"/>
                    <a:pt x="83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1849438" y="2146300"/>
              <a:ext cx="866775" cy="1196975"/>
            </a:xfrm>
            <a:custGeom>
              <a:avLst/>
              <a:gdLst/>
              <a:ahLst/>
              <a:cxnLst>
                <a:cxn ang="0">
                  <a:pos x="231" y="84"/>
                </a:cxn>
                <a:cxn ang="0">
                  <a:pos x="85" y="0"/>
                </a:cxn>
                <a:cxn ang="0">
                  <a:pos x="0" y="319"/>
                </a:cxn>
                <a:cxn ang="0">
                  <a:pos x="168" y="319"/>
                </a:cxn>
                <a:cxn ang="0">
                  <a:pos x="231" y="84"/>
                </a:cxn>
              </a:cxnLst>
              <a:rect l="0" t="0" r="r" b="b"/>
              <a:pathLst>
                <a:path w="231" h="319">
                  <a:moveTo>
                    <a:pt x="231" y="84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4" y="95"/>
                    <a:pt x="4" y="204"/>
                    <a:pt x="0" y="319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72" y="234"/>
                    <a:pt x="194" y="155"/>
                    <a:pt x="231" y="8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6435725" y="2146300"/>
              <a:ext cx="866775" cy="1196975"/>
            </a:xfrm>
            <a:custGeom>
              <a:avLst/>
              <a:gdLst/>
              <a:ahLst/>
              <a:cxnLst>
                <a:cxn ang="0">
                  <a:pos x="63" y="319"/>
                </a:cxn>
                <a:cxn ang="0">
                  <a:pos x="231" y="319"/>
                </a:cxn>
                <a:cxn ang="0">
                  <a:pos x="146" y="0"/>
                </a:cxn>
                <a:cxn ang="0">
                  <a:pos x="0" y="84"/>
                </a:cxn>
                <a:cxn ang="0">
                  <a:pos x="63" y="319"/>
                </a:cxn>
              </a:cxnLst>
              <a:rect l="0" t="0" r="r" b="b"/>
              <a:pathLst>
                <a:path w="231" h="319">
                  <a:moveTo>
                    <a:pt x="63" y="319"/>
                  </a:moveTo>
                  <a:cubicBezTo>
                    <a:pt x="231" y="319"/>
                    <a:pt x="231" y="319"/>
                    <a:pt x="231" y="319"/>
                  </a:cubicBezTo>
                  <a:cubicBezTo>
                    <a:pt x="227" y="204"/>
                    <a:pt x="197" y="95"/>
                    <a:pt x="146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7" y="155"/>
                    <a:pt x="59" y="234"/>
                    <a:pt x="63" y="31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5700713" y="1116013"/>
              <a:ext cx="1192213" cy="118745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146"/>
                </a:cxn>
                <a:cxn ang="0">
                  <a:pos x="172" y="317"/>
                </a:cxn>
                <a:cxn ang="0">
                  <a:pos x="318" y="233"/>
                </a:cxn>
                <a:cxn ang="0">
                  <a:pos x="84" y="0"/>
                </a:cxn>
              </a:cxnLst>
              <a:rect l="0" t="0" r="r" b="b"/>
              <a:pathLst>
                <a:path w="318" h="317">
                  <a:moveTo>
                    <a:pt x="84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69" y="190"/>
                    <a:pt x="128" y="248"/>
                    <a:pt x="172" y="317"/>
                  </a:cubicBezTo>
                  <a:cubicBezTo>
                    <a:pt x="318" y="233"/>
                    <a:pt x="318" y="233"/>
                    <a:pt x="318" y="233"/>
                  </a:cubicBezTo>
                  <a:cubicBezTo>
                    <a:pt x="259" y="139"/>
                    <a:pt x="179" y="59"/>
                    <a:pt x="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2" name="Freeform 46"/>
            <p:cNvSpPr>
              <a:spLocks/>
            </p:cNvSpPr>
            <p:nvPr/>
          </p:nvSpPr>
          <p:spPr bwMode="auto">
            <a:xfrm>
              <a:off x="1849438" y="3522663"/>
              <a:ext cx="866775" cy="119221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0" y="0"/>
                </a:cxn>
                <a:cxn ang="0">
                  <a:pos x="85" y="318"/>
                </a:cxn>
                <a:cxn ang="0">
                  <a:pos x="231" y="234"/>
                </a:cxn>
                <a:cxn ang="0">
                  <a:pos x="168" y="0"/>
                </a:cxn>
              </a:cxnLst>
              <a:rect l="0" t="0" r="r" b="b"/>
              <a:pathLst>
                <a:path w="231" h="318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5"/>
                    <a:pt x="34" y="223"/>
                    <a:pt x="85" y="318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194" y="164"/>
                    <a:pt x="172" y="84"/>
                    <a:pt x="168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3" name="Freeform 47"/>
            <p:cNvSpPr>
              <a:spLocks/>
            </p:cNvSpPr>
            <p:nvPr/>
          </p:nvSpPr>
          <p:spPr bwMode="auto">
            <a:xfrm>
              <a:off x="2259013" y="4557713"/>
              <a:ext cx="1192213" cy="1189038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84"/>
                </a:cxn>
                <a:cxn ang="0">
                  <a:pos x="234" y="317"/>
                </a:cxn>
                <a:cxn ang="0">
                  <a:pos x="318" y="172"/>
                </a:cxn>
                <a:cxn ang="0">
                  <a:pos x="146" y="0"/>
                </a:cxn>
              </a:cxnLst>
              <a:rect l="0" t="0" r="r" b="b"/>
              <a:pathLst>
                <a:path w="318" h="317">
                  <a:moveTo>
                    <a:pt x="146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59" y="178"/>
                    <a:pt x="139" y="258"/>
                    <a:pt x="234" y="317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249" y="128"/>
                    <a:pt x="190" y="69"/>
                    <a:pt x="146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4" name="Freeform 48"/>
            <p:cNvSpPr>
              <a:spLocks/>
            </p:cNvSpPr>
            <p:nvPr/>
          </p:nvSpPr>
          <p:spPr bwMode="auto">
            <a:xfrm>
              <a:off x="4665663" y="5292725"/>
              <a:ext cx="1196975" cy="86201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230"/>
                </a:cxn>
                <a:cxn ang="0">
                  <a:pos x="319" y="145"/>
                </a:cxn>
                <a:cxn ang="0">
                  <a:pos x="235" y="0"/>
                </a:cxn>
                <a:cxn ang="0">
                  <a:pos x="0" y="62"/>
                </a:cxn>
              </a:cxnLst>
              <a:rect l="0" t="0" r="r" b="b"/>
              <a:pathLst>
                <a:path w="319" h="230">
                  <a:moveTo>
                    <a:pt x="0" y="6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115" y="227"/>
                    <a:pt x="223" y="196"/>
                    <a:pt x="319" y="145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64" y="37"/>
                    <a:pt x="84" y="59"/>
                    <a:pt x="0" y="6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5" name="Freeform 49"/>
            <p:cNvSpPr>
              <a:spLocks/>
            </p:cNvSpPr>
            <p:nvPr/>
          </p:nvSpPr>
          <p:spPr bwMode="auto">
            <a:xfrm>
              <a:off x="3289300" y="706438"/>
              <a:ext cx="1196975" cy="866775"/>
            </a:xfrm>
            <a:custGeom>
              <a:avLst/>
              <a:gdLst/>
              <a:ahLst/>
              <a:cxnLst>
                <a:cxn ang="0">
                  <a:pos x="319" y="168"/>
                </a:cxn>
                <a:cxn ang="0">
                  <a:pos x="319" y="0"/>
                </a:cxn>
                <a:cxn ang="0">
                  <a:pos x="0" y="85"/>
                </a:cxn>
                <a:cxn ang="0">
                  <a:pos x="84" y="231"/>
                </a:cxn>
                <a:cxn ang="0">
                  <a:pos x="319" y="168"/>
                </a:cxn>
              </a:cxnLst>
              <a:rect l="0" t="0" r="r" b="b"/>
              <a:pathLst>
                <a:path w="319" h="231">
                  <a:moveTo>
                    <a:pt x="319" y="168"/>
                  </a:moveTo>
                  <a:cubicBezTo>
                    <a:pt x="319" y="0"/>
                    <a:pt x="319" y="0"/>
                    <a:pt x="319" y="0"/>
                  </a:cubicBezTo>
                  <a:cubicBezTo>
                    <a:pt x="204" y="3"/>
                    <a:pt x="96" y="34"/>
                    <a:pt x="0" y="85"/>
                  </a:cubicBezTo>
                  <a:cubicBezTo>
                    <a:pt x="84" y="231"/>
                    <a:pt x="84" y="231"/>
                    <a:pt x="84" y="231"/>
                  </a:cubicBezTo>
                  <a:cubicBezTo>
                    <a:pt x="155" y="194"/>
                    <a:pt x="235" y="171"/>
                    <a:pt x="319" y="1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6" name="Freeform 50"/>
            <p:cNvSpPr>
              <a:spLocks/>
            </p:cNvSpPr>
            <p:nvPr/>
          </p:nvSpPr>
          <p:spPr bwMode="auto">
            <a:xfrm>
              <a:off x="5700713" y="4557713"/>
              <a:ext cx="1192213" cy="1189038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84" y="317"/>
                </a:cxn>
                <a:cxn ang="0">
                  <a:pos x="318" y="84"/>
                </a:cxn>
                <a:cxn ang="0">
                  <a:pos x="172" y="0"/>
                </a:cxn>
                <a:cxn ang="0">
                  <a:pos x="0" y="172"/>
                </a:cxn>
              </a:cxnLst>
              <a:rect l="0" t="0" r="r" b="b"/>
              <a:pathLst>
                <a:path w="318" h="317">
                  <a:moveTo>
                    <a:pt x="0" y="172"/>
                  </a:moveTo>
                  <a:cubicBezTo>
                    <a:pt x="84" y="317"/>
                    <a:pt x="84" y="317"/>
                    <a:pt x="84" y="317"/>
                  </a:cubicBezTo>
                  <a:cubicBezTo>
                    <a:pt x="179" y="258"/>
                    <a:pt x="259" y="178"/>
                    <a:pt x="318" y="84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28" y="69"/>
                    <a:pt x="69" y="128"/>
                    <a:pt x="0" y="17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7" name="Freeform 51"/>
            <p:cNvSpPr>
              <a:spLocks/>
            </p:cNvSpPr>
            <p:nvPr/>
          </p:nvSpPr>
          <p:spPr bwMode="auto">
            <a:xfrm>
              <a:off x="6435725" y="3522663"/>
              <a:ext cx="866775" cy="1192213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146" y="318"/>
                </a:cxn>
                <a:cxn ang="0">
                  <a:pos x="231" y="0"/>
                </a:cxn>
                <a:cxn ang="0">
                  <a:pos x="63" y="0"/>
                </a:cxn>
                <a:cxn ang="0">
                  <a:pos x="0" y="234"/>
                </a:cxn>
              </a:cxnLst>
              <a:rect l="0" t="0" r="r" b="b"/>
              <a:pathLst>
                <a:path w="231" h="318">
                  <a:moveTo>
                    <a:pt x="0" y="234"/>
                  </a:moveTo>
                  <a:cubicBezTo>
                    <a:pt x="146" y="318"/>
                    <a:pt x="146" y="318"/>
                    <a:pt x="146" y="318"/>
                  </a:cubicBezTo>
                  <a:cubicBezTo>
                    <a:pt x="197" y="223"/>
                    <a:pt x="227" y="115"/>
                    <a:pt x="23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84"/>
                    <a:pt x="37" y="164"/>
                    <a:pt x="0" y="23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8" name="Freeform 52"/>
            <p:cNvSpPr>
              <a:spLocks/>
            </p:cNvSpPr>
            <p:nvPr/>
          </p:nvSpPr>
          <p:spPr bwMode="auto">
            <a:xfrm>
              <a:off x="4665663" y="706438"/>
              <a:ext cx="1196975" cy="866775"/>
            </a:xfrm>
            <a:custGeom>
              <a:avLst/>
              <a:gdLst/>
              <a:ahLst/>
              <a:cxnLst>
                <a:cxn ang="0">
                  <a:pos x="235" y="231"/>
                </a:cxn>
                <a:cxn ang="0">
                  <a:pos x="319" y="85"/>
                </a:cxn>
                <a:cxn ang="0">
                  <a:pos x="0" y="0"/>
                </a:cxn>
                <a:cxn ang="0">
                  <a:pos x="0" y="168"/>
                </a:cxn>
                <a:cxn ang="0">
                  <a:pos x="235" y="231"/>
                </a:cxn>
              </a:cxnLst>
              <a:rect l="0" t="0" r="r" b="b"/>
              <a:pathLst>
                <a:path w="319" h="231">
                  <a:moveTo>
                    <a:pt x="235" y="231"/>
                  </a:moveTo>
                  <a:cubicBezTo>
                    <a:pt x="319" y="85"/>
                    <a:pt x="319" y="85"/>
                    <a:pt x="319" y="85"/>
                  </a:cubicBezTo>
                  <a:cubicBezTo>
                    <a:pt x="223" y="34"/>
                    <a:pt x="115" y="3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4" y="171"/>
                    <a:pt x="164" y="194"/>
                    <a:pt x="235" y="23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3289300" y="5292725"/>
              <a:ext cx="1196975" cy="86201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145"/>
                </a:cxn>
                <a:cxn ang="0">
                  <a:pos x="319" y="230"/>
                </a:cxn>
                <a:cxn ang="0">
                  <a:pos x="319" y="62"/>
                </a:cxn>
                <a:cxn ang="0">
                  <a:pos x="84" y="0"/>
                </a:cxn>
              </a:cxnLst>
              <a:rect l="0" t="0" r="r" b="b"/>
              <a:pathLst>
                <a:path w="319" h="230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96" y="196"/>
                    <a:pt x="204" y="227"/>
                    <a:pt x="319" y="230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235" y="59"/>
                    <a:pt x="155" y="37"/>
                    <a:pt x="84" y="0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  <p:sp>
          <p:nvSpPr>
            <p:cNvPr id="140" name="Freeform 54"/>
            <p:cNvSpPr>
              <a:spLocks/>
            </p:cNvSpPr>
            <p:nvPr/>
          </p:nvSpPr>
          <p:spPr bwMode="auto">
            <a:xfrm>
              <a:off x="2259013" y="1116013"/>
              <a:ext cx="1192213" cy="1187450"/>
            </a:xfrm>
            <a:custGeom>
              <a:avLst/>
              <a:gdLst/>
              <a:ahLst/>
              <a:cxnLst>
                <a:cxn ang="0">
                  <a:pos x="318" y="146"/>
                </a:cxn>
                <a:cxn ang="0">
                  <a:pos x="234" y="0"/>
                </a:cxn>
                <a:cxn ang="0">
                  <a:pos x="0" y="233"/>
                </a:cxn>
                <a:cxn ang="0">
                  <a:pos x="146" y="317"/>
                </a:cxn>
                <a:cxn ang="0">
                  <a:pos x="318" y="146"/>
                </a:cxn>
              </a:cxnLst>
              <a:rect l="0" t="0" r="r" b="b"/>
              <a:pathLst>
                <a:path w="318" h="317">
                  <a:moveTo>
                    <a:pt x="318" y="146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39" y="59"/>
                    <a:pt x="59" y="139"/>
                    <a:pt x="0" y="233"/>
                  </a:cubicBezTo>
                  <a:cubicBezTo>
                    <a:pt x="146" y="317"/>
                    <a:pt x="146" y="317"/>
                    <a:pt x="146" y="317"/>
                  </a:cubicBezTo>
                  <a:cubicBezTo>
                    <a:pt x="190" y="248"/>
                    <a:pt x="249" y="190"/>
                    <a:pt x="318" y="146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/>
              </a:outerShdw>
            </a:effectLst>
            <a:sp3d extrusionH="2540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200"/>
            </a:p>
          </p:txBody>
        </p:sp>
      </p:grpSp>
      <p:grpSp>
        <p:nvGrpSpPr>
          <p:cNvPr id="76" name="Grupa 75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78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8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8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8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89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90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60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39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86" b="6512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9" name="Prostokąt 28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26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20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f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9" t="9379" r="2861" b="1613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26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320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91091" y="1697067"/>
            <a:ext cx="5627996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6998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2372474"/>
            <a:ext cx="11234632" cy="3468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Kliknij aby wpisać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pl-PL" noProof="0" dirty="0"/>
              <a:t>Kliknij aby wpisać tytuł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664EC1-1F98-8725-1E45-4DDE148E992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23813" y="1110354"/>
          <a:ext cx="477266" cy="2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5" imgW="1118930" imgH="638963" progId="CorelDraw.Graphic.24">
                  <p:embed/>
                </p:oleObj>
              </mc:Choice>
              <mc:Fallback>
                <p:oleObj name="CorelDRAW" r:id="rId35" imgW="1118930" imgH="638963" progId="CorelDraw.Graphic.2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664EC1-1F98-8725-1E45-4DDE148E9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-23813" y="1110354"/>
                        <a:ext cx="477266" cy="27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76" r:id="rId2"/>
    <p:sldLayoutId id="2147483844" r:id="rId3"/>
    <p:sldLayoutId id="2147483845" r:id="rId4"/>
    <p:sldLayoutId id="2147483729" r:id="rId5"/>
    <p:sldLayoutId id="2147483858" r:id="rId6"/>
    <p:sldLayoutId id="2147483875" r:id="rId7"/>
    <p:sldLayoutId id="2147483838" r:id="rId8"/>
    <p:sldLayoutId id="2147483846" r:id="rId9"/>
    <p:sldLayoutId id="2147483863" r:id="rId10"/>
    <p:sldLayoutId id="2147483839" r:id="rId11"/>
    <p:sldLayoutId id="2147483843" r:id="rId12"/>
    <p:sldLayoutId id="2147483857" r:id="rId13"/>
    <p:sldLayoutId id="2147483732" r:id="rId14"/>
    <p:sldLayoutId id="2147483749" r:id="rId15"/>
    <p:sldLayoutId id="2147483865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74" r:id="rId26"/>
    <p:sldLayoutId id="2147483792" r:id="rId27"/>
    <p:sldLayoutId id="2147483832" r:id="rId28"/>
    <p:sldLayoutId id="2147483802" r:id="rId29"/>
    <p:sldLayoutId id="2147483833" r:id="rId30"/>
    <p:sldLayoutId id="2147483804" r:id="rId31"/>
    <p:sldLayoutId id="2147483805" r:id="rId32"/>
    <p:sldLayoutId id="2147483950" r:id="rId3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52000" algn="l" defTabSz="107735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Kliknij aby wpisać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pl-PL" noProof="0" dirty="0"/>
              <a:t>Kliknij aby wpisać tytuł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88000" algn="l" defTabSz="808038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2372474"/>
            <a:ext cx="11234632" cy="3468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6627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27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12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  <p:sldLayoutId id="2147483905" r:id="rId28"/>
    <p:sldLayoutId id="2147483906" r:id="rId29"/>
    <p:sldLayoutId id="2147483907" r:id="rId30"/>
    <p:sldLayoutId id="2147483908" r:id="rId31"/>
    <p:sldLayoutId id="2147483909" r:id="rId32"/>
    <p:sldLayoutId id="2147483910" r:id="rId33"/>
    <p:sldLayoutId id="2147483911" r:id="rId34"/>
    <p:sldLayoutId id="2147483912" r:id="rId35"/>
    <p:sldLayoutId id="2147483913" r:id="rId36"/>
    <p:sldLayoutId id="2147483914" r:id="rId37"/>
    <p:sldLayoutId id="2147483915" r:id="rId38"/>
    <p:sldLayoutId id="2147483916" r:id="rId39"/>
    <p:sldLayoutId id="2147483917" r:id="rId40"/>
    <p:sldLayoutId id="2147483918" r:id="rId41"/>
    <p:sldLayoutId id="2147483919" r:id="rId42"/>
    <p:sldLayoutId id="2147483920" r:id="rId43"/>
    <p:sldLayoutId id="2147483922" r:id="rId44"/>
    <p:sldLayoutId id="2147483924" r:id="rId45"/>
    <p:sldLayoutId id="2147483925" r:id="rId46"/>
    <p:sldLayoutId id="2147483927" r:id="rId47"/>
    <p:sldLayoutId id="2147483954" r:id="rId4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52000" algn="l" defTabSz="107735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4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  <p:sldLayoutId id="2147483949" r:id="rId2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54F19-C176-D0AB-0330-70B271AC4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3" y="254434"/>
            <a:ext cx="3234159" cy="9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3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0AD3-5C8A-6F0C-CE82-06828051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7898F-304C-B15B-D253-58A0CAF9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5A3F6-FD76-DE9D-2970-848DEAB7B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6" y="1781018"/>
            <a:ext cx="3001577" cy="336244"/>
          </a:xfrm>
        </p:spPr>
        <p:txBody>
          <a:bodyPr/>
          <a:lstStyle/>
          <a:p>
            <a:r>
              <a:rPr lang="ro-RO" dirty="0"/>
              <a:t>Documenta eANFP în cifre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3E504-B59B-3E0B-BC35-071D26E1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</a:rPr>
              <a:t>Gradul de adopție al Sistemului Informatic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51ED7-6466-B7FA-3568-1CB260D3C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2509538"/>
            <a:ext cx="3001576" cy="344946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Peste 140 de utilizatori activi;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Peste 900 GB de fișiere stocate;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Peste 100 de fluxuri configurate;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Peste 8.000 de numere de înregsitrare lunar;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Circa 80.000 de documente trimise pe flux.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o-RO" sz="1600" dirty="0"/>
          </a:p>
          <a:p>
            <a:pPr>
              <a:buFont typeface="Wingdings" panose="05000000000000000000" pitchFamily="2" charset="2"/>
              <a:buChar char="ü"/>
            </a:pPr>
            <a:endParaRPr lang="ro-RO" sz="1600" dirty="0"/>
          </a:p>
          <a:p>
            <a:endParaRPr lang="ro-RO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6A885-5DF8-0244-82C2-D6CFD765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4" y="1781018"/>
            <a:ext cx="7896623" cy="3760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268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F2581-5396-937A-68E5-3B725C8B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504F14D-BE01-E956-7D1B-3201B19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DC1E638-3F78-4E0D-883A-B278700C48C0}" type="slidenum">
              <a:rPr lang="ro-RO" noProof="0" smtClean="0"/>
              <a:pPr>
                <a:spcAft>
                  <a:spcPts val="600"/>
                </a:spcAft>
              </a:pPr>
              <a:t>11</a:t>
            </a:fld>
            <a:endParaRPr lang="ro-RO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7B761BD-C1BE-C199-4FED-5A19EF38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noProof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Implementarea Proiectului</a:t>
            </a:r>
            <a:br>
              <a:rPr lang="ro-RO" noProof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o-RO" noProof="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E358575-431D-A5F8-1BE6-1861727AB0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DC1E638-3F78-4E0D-883A-B278700C48C0}" type="slidenum">
              <a:rPr lang="ro-RO" noProof="0" smtClean="0"/>
              <a:pPr>
                <a:spcAft>
                  <a:spcPts val="600"/>
                </a:spcAft>
              </a:pPr>
              <a:t>11</a:t>
            </a:fld>
            <a:endParaRPr lang="ro-RO" noProof="0" dirty="0"/>
          </a:p>
        </p:txBody>
      </p:sp>
      <p:grpSp>
        <p:nvGrpSpPr>
          <p:cNvPr id="7" name="Google Shape;855;p26">
            <a:extLst>
              <a:ext uri="{FF2B5EF4-FFF2-40B4-BE49-F238E27FC236}">
                <a16:creationId xmlns:a16="http://schemas.microsoft.com/office/drawing/2014/main" id="{B29C242E-EAD5-626A-0412-617995FD0B8D}"/>
              </a:ext>
            </a:extLst>
          </p:cNvPr>
          <p:cNvGrpSpPr/>
          <p:nvPr/>
        </p:nvGrpSpPr>
        <p:grpSpPr>
          <a:xfrm>
            <a:off x="-1" y="1588367"/>
            <a:ext cx="4714898" cy="4664800"/>
            <a:chOff x="-52512" y="1191275"/>
            <a:chExt cx="3511212" cy="3498600"/>
          </a:xfrm>
        </p:grpSpPr>
        <p:sp>
          <p:nvSpPr>
            <p:cNvPr id="8" name="Google Shape;856;p26">
              <a:extLst>
                <a:ext uri="{FF2B5EF4-FFF2-40B4-BE49-F238E27FC236}">
                  <a16:creationId xmlns:a16="http://schemas.microsoft.com/office/drawing/2014/main" id="{705AEEA0-A8B1-E1F5-6969-61BF8B3340F7}"/>
                </a:ext>
              </a:extLst>
            </p:cNvPr>
            <p:cNvSpPr/>
            <p:nvPr/>
          </p:nvSpPr>
          <p:spPr>
            <a:xfrm>
              <a:off x="-52512" y="1191275"/>
              <a:ext cx="3498600" cy="3498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" name="Google Shape;857;p26">
              <a:extLst>
                <a:ext uri="{FF2B5EF4-FFF2-40B4-BE49-F238E27FC236}">
                  <a16:creationId xmlns:a16="http://schemas.microsoft.com/office/drawing/2014/main" id="{8A74B8C7-845A-8984-B3D7-BE1C5A2FB423}"/>
                </a:ext>
              </a:extLst>
            </p:cNvPr>
            <p:cNvSpPr/>
            <p:nvPr/>
          </p:nvSpPr>
          <p:spPr>
            <a:xfrm>
              <a:off x="-52512" y="1544661"/>
              <a:ext cx="2792100" cy="279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" name="Google Shape;858;p26">
              <a:extLst>
                <a:ext uri="{FF2B5EF4-FFF2-40B4-BE49-F238E27FC236}">
                  <a16:creationId xmlns:a16="http://schemas.microsoft.com/office/drawing/2014/main" id="{4368089A-F06E-F782-931F-C288E43E06EE}"/>
                </a:ext>
              </a:extLst>
            </p:cNvPr>
            <p:cNvSpPr/>
            <p:nvPr/>
          </p:nvSpPr>
          <p:spPr>
            <a:xfrm>
              <a:off x="-52512" y="1915831"/>
              <a:ext cx="2049600" cy="204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3" name="Google Shape;859;p26">
              <a:extLst>
                <a:ext uri="{FF2B5EF4-FFF2-40B4-BE49-F238E27FC236}">
                  <a16:creationId xmlns:a16="http://schemas.microsoft.com/office/drawing/2014/main" id="{562B4A45-6F17-2318-D704-ADDEFA5EC1CD}"/>
                </a:ext>
              </a:extLst>
            </p:cNvPr>
            <p:cNvSpPr/>
            <p:nvPr/>
          </p:nvSpPr>
          <p:spPr>
            <a:xfrm>
              <a:off x="-52512" y="2261922"/>
              <a:ext cx="1357800" cy="13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4" name="Google Shape;860;p26">
              <a:extLst>
                <a:ext uri="{FF2B5EF4-FFF2-40B4-BE49-F238E27FC236}">
                  <a16:creationId xmlns:a16="http://schemas.microsoft.com/office/drawing/2014/main" id="{3968BC4B-D535-1E82-B9AA-C729653CF634}"/>
                </a:ext>
              </a:extLst>
            </p:cNvPr>
            <p:cNvSpPr txBox="1"/>
            <p:nvPr/>
          </p:nvSpPr>
          <p:spPr>
            <a:xfrm>
              <a:off x="5589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sz="32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</a:p>
          </p:txBody>
        </p:sp>
        <p:sp>
          <p:nvSpPr>
            <p:cNvPr id="15" name="Google Shape;861;p26">
              <a:extLst>
                <a:ext uri="{FF2B5EF4-FFF2-40B4-BE49-F238E27FC236}">
                  <a16:creationId xmlns:a16="http://schemas.microsoft.com/office/drawing/2014/main" id="{9E86A46A-FE99-FA9F-3B20-1DBE7251B311}"/>
                </a:ext>
              </a:extLst>
            </p:cNvPr>
            <p:cNvSpPr txBox="1"/>
            <p:nvPr/>
          </p:nvSpPr>
          <p:spPr>
            <a:xfrm>
              <a:off x="12780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sz="32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</a:p>
          </p:txBody>
        </p:sp>
        <p:sp>
          <p:nvSpPr>
            <p:cNvPr id="16" name="Google Shape;862;p26">
              <a:extLst>
                <a:ext uri="{FF2B5EF4-FFF2-40B4-BE49-F238E27FC236}">
                  <a16:creationId xmlns:a16="http://schemas.microsoft.com/office/drawing/2014/main" id="{D1DB242B-E8E1-D5FB-FD31-9F8472506C25}"/>
                </a:ext>
              </a:extLst>
            </p:cNvPr>
            <p:cNvSpPr txBox="1"/>
            <p:nvPr/>
          </p:nvSpPr>
          <p:spPr>
            <a:xfrm>
              <a:off x="27396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sz="32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</a:p>
          </p:txBody>
        </p:sp>
        <p:sp>
          <p:nvSpPr>
            <p:cNvPr id="17" name="Google Shape;863;p26">
              <a:extLst>
                <a:ext uri="{FF2B5EF4-FFF2-40B4-BE49-F238E27FC236}">
                  <a16:creationId xmlns:a16="http://schemas.microsoft.com/office/drawing/2014/main" id="{1620B00D-281B-A1E9-1A7B-C35E5CC5160C}"/>
                </a:ext>
              </a:extLst>
            </p:cNvPr>
            <p:cNvSpPr txBox="1"/>
            <p:nvPr/>
          </p:nvSpPr>
          <p:spPr>
            <a:xfrm>
              <a:off x="19971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sz="32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</a:p>
          </p:txBody>
        </p:sp>
      </p:grpSp>
      <p:grpSp>
        <p:nvGrpSpPr>
          <p:cNvPr id="18" name="Google Shape;865;p26">
            <a:extLst>
              <a:ext uri="{FF2B5EF4-FFF2-40B4-BE49-F238E27FC236}">
                <a16:creationId xmlns:a16="http://schemas.microsoft.com/office/drawing/2014/main" id="{718533DE-880E-7EA2-35A3-F4D2360E8151}"/>
              </a:ext>
            </a:extLst>
          </p:cNvPr>
          <p:cNvGrpSpPr/>
          <p:nvPr/>
        </p:nvGrpSpPr>
        <p:grpSpPr>
          <a:xfrm>
            <a:off x="5114900" y="1843100"/>
            <a:ext cx="6367667" cy="881200"/>
            <a:chOff x="3836175" y="1382325"/>
            <a:chExt cx="4775750" cy="660900"/>
          </a:xfrm>
        </p:grpSpPr>
        <p:sp>
          <p:nvSpPr>
            <p:cNvPr id="19" name="Google Shape;866;p26">
              <a:extLst>
                <a:ext uri="{FF2B5EF4-FFF2-40B4-BE49-F238E27FC236}">
                  <a16:creationId xmlns:a16="http://schemas.microsoft.com/office/drawing/2014/main" id="{9888FEC8-82B2-2E7F-FBF7-655A557B061E}"/>
                </a:ext>
              </a:extLst>
            </p:cNvPr>
            <p:cNvSpPr txBox="1"/>
            <p:nvPr/>
          </p:nvSpPr>
          <p:spPr>
            <a:xfrm>
              <a:off x="6130625" y="1426425"/>
              <a:ext cx="2481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sz="1600" noProof="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Identificăm cerințele detaliate, propunem modalitățile de implementare</a:t>
              </a:r>
            </a:p>
          </p:txBody>
        </p:sp>
        <p:sp>
          <p:nvSpPr>
            <p:cNvPr id="20" name="Google Shape;867;p26">
              <a:extLst>
                <a:ext uri="{FF2B5EF4-FFF2-40B4-BE49-F238E27FC236}">
                  <a16:creationId xmlns:a16="http://schemas.microsoft.com/office/drawing/2014/main" id="{82D30938-9B6F-B7D7-C0DF-870129F539E5}"/>
                </a:ext>
              </a:extLst>
            </p:cNvPr>
            <p:cNvSpPr/>
            <p:nvPr/>
          </p:nvSpPr>
          <p:spPr>
            <a:xfrm>
              <a:off x="3836175" y="138232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1" name="Google Shape;868;p26">
              <a:extLst>
                <a:ext uri="{FF2B5EF4-FFF2-40B4-BE49-F238E27FC236}">
                  <a16:creationId xmlns:a16="http://schemas.microsoft.com/office/drawing/2014/main" id="{754F4FBC-6923-AC07-16F3-FDB8FC1113A0}"/>
                </a:ext>
              </a:extLst>
            </p:cNvPr>
            <p:cNvSpPr/>
            <p:nvPr/>
          </p:nvSpPr>
          <p:spPr>
            <a:xfrm>
              <a:off x="4630325" y="1466475"/>
              <a:ext cx="1601799" cy="49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20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Analiza și Proiectarea</a:t>
              </a:r>
              <a:endParaRPr lang="ro-RO" sz="2800" noProof="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Google Shape;869;p26">
            <a:extLst>
              <a:ext uri="{FF2B5EF4-FFF2-40B4-BE49-F238E27FC236}">
                <a16:creationId xmlns:a16="http://schemas.microsoft.com/office/drawing/2014/main" id="{C785A87F-1C23-55B7-04B8-60E41C6C2807}"/>
              </a:ext>
            </a:extLst>
          </p:cNvPr>
          <p:cNvGrpSpPr/>
          <p:nvPr/>
        </p:nvGrpSpPr>
        <p:grpSpPr>
          <a:xfrm>
            <a:off x="5114900" y="2928933"/>
            <a:ext cx="6367666" cy="881200"/>
            <a:chOff x="3836175" y="2196700"/>
            <a:chExt cx="4775749" cy="660900"/>
          </a:xfrm>
        </p:grpSpPr>
        <p:sp>
          <p:nvSpPr>
            <p:cNvPr id="23" name="Google Shape;870;p26">
              <a:extLst>
                <a:ext uri="{FF2B5EF4-FFF2-40B4-BE49-F238E27FC236}">
                  <a16:creationId xmlns:a16="http://schemas.microsoft.com/office/drawing/2014/main" id="{769D6F37-66D9-F7E0-DBCD-167EE2DFB5D7}"/>
                </a:ext>
              </a:extLst>
            </p:cNvPr>
            <p:cNvSpPr txBox="1"/>
            <p:nvPr/>
          </p:nvSpPr>
          <p:spPr>
            <a:xfrm>
              <a:off x="6232121" y="2240800"/>
              <a:ext cx="237980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sz="1600" noProof="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Configurăm sistemul informatic și dezvoltăm elementele specifice</a:t>
              </a:r>
            </a:p>
          </p:txBody>
        </p:sp>
        <p:sp>
          <p:nvSpPr>
            <p:cNvPr id="24" name="Google Shape;871;p26">
              <a:extLst>
                <a:ext uri="{FF2B5EF4-FFF2-40B4-BE49-F238E27FC236}">
                  <a16:creationId xmlns:a16="http://schemas.microsoft.com/office/drawing/2014/main" id="{9804EE43-2B60-B756-ECA7-6D56C88BF01D}"/>
                </a:ext>
              </a:extLst>
            </p:cNvPr>
            <p:cNvSpPr/>
            <p:nvPr/>
          </p:nvSpPr>
          <p:spPr>
            <a:xfrm>
              <a:off x="3836175" y="2196700"/>
              <a:ext cx="660900" cy="66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5" name="Google Shape;872;p26">
              <a:extLst>
                <a:ext uri="{FF2B5EF4-FFF2-40B4-BE49-F238E27FC236}">
                  <a16:creationId xmlns:a16="http://schemas.microsoft.com/office/drawing/2014/main" id="{4BCE4E2D-E785-C288-2527-080CE14797D9}"/>
                </a:ext>
              </a:extLst>
            </p:cNvPr>
            <p:cNvSpPr/>
            <p:nvPr/>
          </p:nvSpPr>
          <p:spPr>
            <a:xfrm>
              <a:off x="4630325" y="2280850"/>
              <a:ext cx="1601799" cy="492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20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Configurarea și Dezvoltarea</a:t>
              </a:r>
              <a:endParaRPr lang="ro-RO" sz="2800" noProof="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oogle Shape;873;p26">
            <a:extLst>
              <a:ext uri="{FF2B5EF4-FFF2-40B4-BE49-F238E27FC236}">
                <a16:creationId xmlns:a16="http://schemas.microsoft.com/office/drawing/2014/main" id="{0D630071-BC5A-93AA-B8EF-5708FCF7A93B}"/>
              </a:ext>
            </a:extLst>
          </p:cNvPr>
          <p:cNvGrpSpPr/>
          <p:nvPr/>
        </p:nvGrpSpPr>
        <p:grpSpPr>
          <a:xfrm>
            <a:off x="5114900" y="4014767"/>
            <a:ext cx="6367667" cy="881200"/>
            <a:chOff x="3836175" y="3011075"/>
            <a:chExt cx="4775750" cy="660900"/>
          </a:xfrm>
        </p:grpSpPr>
        <p:sp>
          <p:nvSpPr>
            <p:cNvPr id="27" name="Google Shape;874;p26">
              <a:extLst>
                <a:ext uri="{FF2B5EF4-FFF2-40B4-BE49-F238E27FC236}">
                  <a16:creationId xmlns:a16="http://schemas.microsoft.com/office/drawing/2014/main" id="{83840C90-6F80-EFB6-922B-5BCFA02C5FFA}"/>
                </a:ext>
              </a:extLst>
            </p:cNvPr>
            <p:cNvSpPr txBox="1"/>
            <p:nvPr/>
          </p:nvSpPr>
          <p:spPr>
            <a:xfrm>
              <a:off x="6130625" y="3055175"/>
              <a:ext cx="2481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sz="1600" noProof="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Testăm împreună sistemul creat și adaptăm conform cerințelor</a:t>
              </a:r>
            </a:p>
          </p:txBody>
        </p:sp>
        <p:sp>
          <p:nvSpPr>
            <p:cNvPr id="28" name="Google Shape;875;p26">
              <a:extLst>
                <a:ext uri="{FF2B5EF4-FFF2-40B4-BE49-F238E27FC236}">
                  <a16:creationId xmlns:a16="http://schemas.microsoft.com/office/drawing/2014/main" id="{0713ED9D-C178-AABF-BA51-524A7C67869A}"/>
                </a:ext>
              </a:extLst>
            </p:cNvPr>
            <p:cNvSpPr/>
            <p:nvPr/>
          </p:nvSpPr>
          <p:spPr>
            <a:xfrm>
              <a:off x="3836175" y="3011075"/>
              <a:ext cx="660900" cy="66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9" name="Google Shape;876;p26">
              <a:extLst>
                <a:ext uri="{FF2B5EF4-FFF2-40B4-BE49-F238E27FC236}">
                  <a16:creationId xmlns:a16="http://schemas.microsoft.com/office/drawing/2014/main" id="{EE73A885-5170-B0BB-D1DE-6E7547F43446}"/>
                </a:ext>
              </a:extLst>
            </p:cNvPr>
            <p:cNvSpPr/>
            <p:nvPr/>
          </p:nvSpPr>
          <p:spPr>
            <a:xfrm>
              <a:off x="4630325" y="3095225"/>
              <a:ext cx="1601799" cy="492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20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Testarea</a:t>
              </a:r>
              <a:endParaRPr lang="ro-RO" sz="2800" noProof="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0" name="Google Shape;877;p26">
            <a:extLst>
              <a:ext uri="{FF2B5EF4-FFF2-40B4-BE49-F238E27FC236}">
                <a16:creationId xmlns:a16="http://schemas.microsoft.com/office/drawing/2014/main" id="{A7DB24F9-633D-3444-D3D7-F0E6612F1BB8}"/>
              </a:ext>
            </a:extLst>
          </p:cNvPr>
          <p:cNvGrpSpPr/>
          <p:nvPr/>
        </p:nvGrpSpPr>
        <p:grpSpPr>
          <a:xfrm>
            <a:off x="5114900" y="5100600"/>
            <a:ext cx="6367667" cy="881200"/>
            <a:chOff x="3836175" y="3825450"/>
            <a:chExt cx="4775750" cy="660900"/>
          </a:xfrm>
        </p:grpSpPr>
        <p:sp>
          <p:nvSpPr>
            <p:cNvPr id="31" name="Google Shape;878;p26">
              <a:extLst>
                <a:ext uri="{FF2B5EF4-FFF2-40B4-BE49-F238E27FC236}">
                  <a16:creationId xmlns:a16="http://schemas.microsoft.com/office/drawing/2014/main" id="{DE2643B7-5D80-65A4-F646-6D9B6A39D4CD}"/>
                </a:ext>
              </a:extLst>
            </p:cNvPr>
            <p:cNvSpPr txBox="1"/>
            <p:nvPr/>
          </p:nvSpPr>
          <p:spPr>
            <a:xfrm>
              <a:off x="6130625" y="3869550"/>
              <a:ext cx="2481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sz="1600" noProof="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Instruim utilizatorii și administratorii Sistemului</a:t>
              </a:r>
            </a:p>
          </p:txBody>
        </p:sp>
        <p:sp>
          <p:nvSpPr>
            <p:cNvPr id="32" name="Google Shape;879;p26">
              <a:extLst>
                <a:ext uri="{FF2B5EF4-FFF2-40B4-BE49-F238E27FC236}">
                  <a16:creationId xmlns:a16="http://schemas.microsoft.com/office/drawing/2014/main" id="{93B797C7-6C73-16FD-008B-28958E1485C7}"/>
                </a:ext>
              </a:extLst>
            </p:cNvPr>
            <p:cNvSpPr/>
            <p:nvPr/>
          </p:nvSpPr>
          <p:spPr>
            <a:xfrm>
              <a:off x="3836175" y="3825450"/>
              <a:ext cx="660900" cy="6609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3" name="Google Shape;880;p26">
              <a:extLst>
                <a:ext uri="{FF2B5EF4-FFF2-40B4-BE49-F238E27FC236}">
                  <a16:creationId xmlns:a16="http://schemas.microsoft.com/office/drawing/2014/main" id="{4ACC4AF3-293D-93CA-A932-9ACEF15C5B51}"/>
                </a:ext>
              </a:extLst>
            </p:cNvPr>
            <p:cNvSpPr/>
            <p:nvPr/>
          </p:nvSpPr>
          <p:spPr>
            <a:xfrm>
              <a:off x="4630324" y="3909600"/>
              <a:ext cx="1601798" cy="4926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2000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Instruirea</a:t>
              </a:r>
              <a:endParaRPr lang="ro-RO" sz="2800" noProof="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4" name="Google Shape;881;p26">
            <a:extLst>
              <a:ext uri="{FF2B5EF4-FFF2-40B4-BE49-F238E27FC236}">
                <a16:creationId xmlns:a16="http://schemas.microsoft.com/office/drawing/2014/main" id="{6451F765-6933-826C-9F14-16FDB11CE3A5}"/>
              </a:ext>
            </a:extLst>
          </p:cNvPr>
          <p:cNvGrpSpPr/>
          <p:nvPr/>
        </p:nvGrpSpPr>
        <p:grpSpPr>
          <a:xfrm>
            <a:off x="5323351" y="3137596"/>
            <a:ext cx="464299" cy="463875"/>
            <a:chOff x="3349701" y="4679075"/>
            <a:chExt cx="348224" cy="347906"/>
          </a:xfrm>
        </p:grpSpPr>
        <p:sp>
          <p:nvSpPr>
            <p:cNvPr id="35" name="Google Shape;882;p26">
              <a:extLst>
                <a:ext uri="{FF2B5EF4-FFF2-40B4-BE49-F238E27FC236}">
                  <a16:creationId xmlns:a16="http://schemas.microsoft.com/office/drawing/2014/main" id="{62B21859-3183-FF2D-C68E-A1E3BBD770D4}"/>
                </a:ext>
              </a:extLst>
            </p:cNvPr>
            <p:cNvSpPr/>
            <p:nvPr/>
          </p:nvSpPr>
          <p:spPr>
            <a:xfrm>
              <a:off x="3493543" y="4822601"/>
              <a:ext cx="60892" cy="60892"/>
            </a:xfrm>
            <a:custGeom>
              <a:avLst/>
              <a:gdLst/>
              <a:ahLst/>
              <a:cxnLst/>
              <a:rect l="l" t="t" r="r" b="b"/>
              <a:pathLst>
                <a:path w="1571" h="1571" extrusionOk="0">
                  <a:moveTo>
                    <a:pt x="1570" y="0"/>
                  </a:moveTo>
                  <a:lnTo>
                    <a:pt x="259" y="259"/>
                  </a:lnTo>
                  <a:lnTo>
                    <a:pt x="0" y="1570"/>
                  </a:lnTo>
                  <a:lnTo>
                    <a:pt x="1303" y="1311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6" name="Google Shape;883;p26">
              <a:extLst>
                <a:ext uri="{FF2B5EF4-FFF2-40B4-BE49-F238E27FC236}">
                  <a16:creationId xmlns:a16="http://schemas.microsoft.com/office/drawing/2014/main" id="{1A526ED2-91AA-9FA9-1D22-EB0BB535D93F}"/>
                </a:ext>
              </a:extLst>
            </p:cNvPr>
            <p:cNvSpPr/>
            <p:nvPr/>
          </p:nvSpPr>
          <p:spPr>
            <a:xfrm>
              <a:off x="3533971" y="4679075"/>
              <a:ext cx="163955" cy="163606"/>
            </a:xfrm>
            <a:custGeom>
              <a:avLst/>
              <a:gdLst/>
              <a:ahLst/>
              <a:cxnLst/>
              <a:rect l="l" t="t" r="r" b="b"/>
              <a:pathLst>
                <a:path w="4230" h="4221" extrusionOk="0">
                  <a:moveTo>
                    <a:pt x="1" y="1"/>
                  </a:moveTo>
                  <a:lnTo>
                    <a:pt x="1" y="1062"/>
                  </a:lnTo>
                  <a:cubicBezTo>
                    <a:pt x="1687" y="1187"/>
                    <a:pt x="3043" y="2534"/>
                    <a:pt x="3168" y="4220"/>
                  </a:cubicBezTo>
                  <a:lnTo>
                    <a:pt x="4230" y="4220"/>
                  </a:lnTo>
                  <a:cubicBezTo>
                    <a:pt x="4096" y="1955"/>
                    <a:pt x="2276" y="12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7" name="Google Shape;884;p26">
              <a:extLst>
                <a:ext uri="{FF2B5EF4-FFF2-40B4-BE49-F238E27FC236}">
                  <a16:creationId xmlns:a16="http://schemas.microsoft.com/office/drawing/2014/main" id="{BA5ADCF1-1F39-C1E3-6DD8-97873290E804}"/>
                </a:ext>
              </a:extLst>
            </p:cNvPr>
            <p:cNvSpPr/>
            <p:nvPr/>
          </p:nvSpPr>
          <p:spPr>
            <a:xfrm>
              <a:off x="3411254" y="4740276"/>
              <a:ext cx="224769" cy="225506"/>
            </a:xfrm>
            <a:custGeom>
              <a:avLst/>
              <a:gdLst/>
              <a:ahLst/>
              <a:cxnLst/>
              <a:rect l="l" t="t" r="r" b="b"/>
              <a:pathLst>
                <a:path w="5799" h="5818" extrusionOk="0">
                  <a:moveTo>
                    <a:pt x="4362" y="1446"/>
                  </a:moveTo>
                  <a:lnTo>
                    <a:pt x="3881" y="3881"/>
                  </a:lnTo>
                  <a:lnTo>
                    <a:pt x="1445" y="4372"/>
                  </a:lnTo>
                  <a:lnTo>
                    <a:pt x="1445" y="4372"/>
                  </a:lnTo>
                  <a:lnTo>
                    <a:pt x="1927" y="1937"/>
                  </a:lnTo>
                  <a:lnTo>
                    <a:pt x="4362" y="1446"/>
                  </a:lnTo>
                  <a:close/>
                  <a:moveTo>
                    <a:pt x="3167" y="1"/>
                  </a:moveTo>
                  <a:lnTo>
                    <a:pt x="3167" y="527"/>
                  </a:lnTo>
                  <a:lnTo>
                    <a:pt x="2641" y="527"/>
                  </a:lnTo>
                  <a:lnTo>
                    <a:pt x="2641" y="28"/>
                  </a:lnTo>
                  <a:cubicBezTo>
                    <a:pt x="1240" y="153"/>
                    <a:pt x="125" y="1259"/>
                    <a:pt x="0" y="2650"/>
                  </a:cubicBezTo>
                  <a:lnTo>
                    <a:pt x="517" y="2650"/>
                  </a:lnTo>
                  <a:lnTo>
                    <a:pt x="517" y="3177"/>
                  </a:lnTo>
                  <a:lnTo>
                    <a:pt x="18" y="3177"/>
                  </a:lnTo>
                  <a:cubicBezTo>
                    <a:pt x="143" y="4568"/>
                    <a:pt x="1258" y="5684"/>
                    <a:pt x="2641" y="5817"/>
                  </a:cubicBezTo>
                  <a:lnTo>
                    <a:pt x="2641" y="5300"/>
                  </a:lnTo>
                  <a:lnTo>
                    <a:pt x="3167" y="5300"/>
                  </a:lnTo>
                  <a:lnTo>
                    <a:pt x="3167" y="5808"/>
                  </a:lnTo>
                  <a:cubicBezTo>
                    <a:pt x="4559" y="5675"/>
                    <a:pt x="5674" y="4568"/>
                    <a:pt x="5799" y="3177"/>
                  </a:cubicBezTo>
                  <a:lnTo>
                    <a:pt x="5290" y="3177"/>
                  </a:lnTo>
                  <a:lnTo>
                    <a:pt x="5290" y="2650"/>
                  </a:lnTo>
                  <a:lnTo>
                    <a:pt x="5790" y="2650"/>
                  </a:lnTo>
                  <a:cubicBezTo>
                    <a:pt x="5665" y="1250"/>
                    <a:pt x="4559" y="135"/>
                    <a:pt x="3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8" name="Google Shape;885;p26">
              <a:extLst>
                <a:ext uri="{FF2B5EF4-FFF2-40B4-BE49-F238E27FC236}">
                  <a16:creationId xmlns:a16="http://schemas.microsoft.com/office/drawing/2014/main" id="{1279B794-4F42-A2C1-42AB-24C6637BFAF7}"/>
                </a:ext>
              </a:extLst>
            </p:cNvPr>
            <p:cNvSpPr/>
            <p:nvPr/>
          </p:nvSpPr>
          <p:spPr>
            <a:xfrm>
              <a:off x="3349701" y="4863375"/>
              <a:ext cx="163916" cy="163606"/>
            </a:xfrm>
            <a:custGeom>
              <a:avLst/>
              <a:gdLst/>
              <a:ahLst/>
              <a:cxnLst/>
              <a:rect l="l" t="t" r="r" b="b"/>
              <a:pathLst>
                <a:path w="4229" h="4221" extrusionOk="0">
                  <a:moveTo>
                    <a:pt x="0" y="1"/>
                  </a:moveTo>
                  <a:cubicBezTo>
                    <a:pt x="134" y="2267"/>
                    <a:pt x="1954" y="4095"/>
                    <a:pt x="4229" y="4220"/>
                  </a:cubicBezTo>
                  <a:lnTo>
                    <a:pt x="4229" y="3159"/>
                  </a:lnTo>
                  <a:cubicBezTo>
                    <a:pt x="2543" y="3034"/>
                    <a:pt x="1195" y="1687"/>
                    <a:pt x="1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9" name="Google Shape;886;p26">
              <a:extLst>
                <a:ext uri="{FF2B5EF4-FFF2-40B4-BE49-F238E27FC236}">
                  <a16:creationId xmlns:a16="http://schemas.microsoft.com/office/drawing/2014/main" id="{C83E493A-6D18-0665-ED43-56075EC92D8A}"/>
                </a:ext>
              </a:extLst>
            </p:cNvPr>
            <p:cNvSpPr/>
            <p:nvPr/>
          </p:nvSpPr>
          <p:spPr>
            <a:xfrm>
              <a:off x="3349701" y="4679075"/>
              <a:ext cx="163916" cy="163606"/>
            </a:xfrm>
            <a:custGeom>
              <a:avLst/>
              <a:gdLst/>
              <a:ahLst/>
              <a:cxnLst/>
              <a:rect l="l" t="t" r="r" b="b"/>
              <a:pathLst>
                <a:path w="4229" h="4221" extrusionOk="0">
                  <a:moveTo>
                    <a:pt x="4229" y="1"/>
                  </a:moveTo>
                  <a:cubicBezTo>
                    <a:pt x="1954" y="126"/>
                    <a:pt x="134" y="1946"/>
                    <a:pt x="0" y="4220"/>
                  </a:cubicBezTo>
                  <a:lnTo>
                    <a:pt x="1062" y="4220"/>
                  </a:lnTo>
                  <a:cubicBezTo>
                    <a:pt x="1195" y="2534"/>
                    <a:pt x="2543" y="1187"/>
                    <a:pt x="4229" y="1062"/>
                  </a:cubicBezTo>
                  <a:lnTo>
                    <a:pt x="4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0" name="Google Shape;887;p26">
              <a:extLst>
                <a:ext uri="{FF2B5EF4-FFF2-40B4-BE49-F238E27FC236}">
                  <a16:creationId xmlns:a16="http://schemas.microsoft.com/office/drawing/2014/main" id="{8C735BF0-5DEF-37D3-EA5A-944F2036CA8F}"/>
                </a:ext>
              </a:extLst>
            </p:cNvPr>
            <p:cNvSpPr/>
            <p:nvPr/>
          </p:nvSpPr>
          <p:spPr>
            <a:xfrm>
              <a:off x="3533971" y="4863375"/>
              <a:ext cx="163955" cy="163606"/>
            </a:xfrm>
            <a:custGeom>
              <a:avLst/>
              <a:gdLst/>
              <a:ahLst/>
              <a:cxnLst/>
              <a:rect l="l" t="t" r="r" b="b"/>
              <a:pathLst>
                <a:path w="4230" h="4221" extrusionOk="0">
                  <a:moveTo>
                    <a:pt x="3168" y="1"/>
                  </a:moveTo>
                  <a:cubicBezTo>
                    <a:pt x="3043" y="1687"/>
                    <a:pt x="1687" y="3034"/>
                    <a:pt x="1" y="3159"/>
                  </a:cubicBezTo>
                  <a:lnTo>
                    <a:pt x="1" y="4220"/>
                  </a:lnTo>
                  <a:cubicBezTo>
                    <a:pt x="2276" y="4095"/>
                    <a:pt x="4096" y="2276"/>
                    <a:pt x="4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41" name="Google Shape;888;p26">
            <a:extLst>
              <a:ext uri="{FF2B5EF4-FFF2-40B4-BE49-F238E27FC236}">
                <a16:creationId xmlns:a16="http://schemas.microsoft.com/office/drawing/2014/main" id="{EFFFAE2B-9740-7D82-C4D8-0E22FE42DB55}"/>
              </a:ext>
            </a:extLst>
          </p:cNvPr>
          <p:cNvGrpSpPr/>
          <p:nvPr/>
        </p:nvGrpSpPr>
        <p:grpSpPr>
          <a:xfrm>
            <a:off x="5323354" y="5309265"/>
            <a:ext cx="464293" cy="463873"/>
            <a:chOff x="3778126" y="4679075"/>
            <a:chExt cx="348220" cy="347905"/>
          </a:xfrm>
        </p:grpSpPr>
        <p:sp>
          <p:nvSpPr>
            <p:cNvPr id="42" name="Google Shape;889;p26">
              <a:extLst>
                <a:ext uri="{FF2B5EF4-FFF2-40B4-BE49-F238E27FC236}">
                  <a16:creationId xmlns:a16="http://schemas.microsoft.com/office/drawing/2014/main" id="{607AFB81-C0A3-115B-7FF6-01901F986469}"/>
                </a:ext>
              </a:extLst>
            </p:cNvPr>
            <p:cNvSpPr/>
            <p:nvPr/>
          </p:nvSpPr>
          <p:spPr>
            <a:xfrm>
              <a:off x="3818902" y="4837445"/>
              <a:ext cx="90660" cy="175350"/>
            </a:xfrm>
            <a:custGeom>
              <a:avLst/>
              <a:gdLst/>
              <a:ahLst/>
              <a:cxnLst/>
              <a:rect l="l" t="t" r="r" b="b"/>
              <a:pathLst>
                <a:path w="2339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2338" y="19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3" name="Google Shape;890;p26">
              <a:extLst>
                <a:ext uri="{FF2B5EF4-FFF2-40B4-BE49-F238E27FC236}">
                  <a16:creationId xmlns:a16="http://schemas.microsoft.com/office/drawing/2014/main" id="{9E341A1F-C6B7-6A00-274E-E83903809CC4}"/>
                </a:ext>
              </a:extLst>
            </p:cNvPr>
            <p:cNvSpPr/>
            <p:nvPr/>
          </p:nvSpPr>
          <p:spPr>
            <a:xfrm>
              <a:off x="3994567" y="4837445"/>
              <a:ext cx="90311" cy="175350"/>
            </a:xfrm>
            <a:custGeom>
              <a:avLst/>
              <a:gdLst/>
              <a:ahLst/>
              <a:cxnLst/>
              <a:rect l="l" t="t" r="r" b="b"/>
              <a:pathLst>
                <a:path w="2330" h="4524" extrusionOk="0">
                  <a:moveTo>
                    <a:pt x="2329" y="1"/>
                  </a:moveTo>
                  <a:lnTo>
                    <a:pt x="1" y="1937"/>
                  </a:lnTo>
                  <a:lnTo>
                    <a:pt x="2329" y="45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4" name="Google Shape;891;p26">
              <a:extLst>
                <a:ext uri="{FF2B5EF4-FFF2-40B4-BE49-F238E27FC236}">
                  <a16:creationId xmlns:a16="http://schemas.microsoft.com/office/drawing/2014/main" id="{6DF7F35F-7974-EA30-E009-8A2561E50411}"/>
                </a:ext>
              </a:extLst>
            </p:cNvPr>
            <p:cNvSpPr/>
            <p:nvPr/>
          </p:nvSpPr>
          <p:spPr>
            <a:xfrm>
              <a:off x="3833089" y="4822252"/>
              <a:ext cx="238296" cy="99264"/>
            </a:xfrm>
            <a:custGeom>
              <a:avLst/>
              <a:gdLst/>
              <a:ahLst/>
              <a:cxnLst/>
              <a:rect l="l" t="t" r="r" b="b"/>
              <a:pathLst>
                <a:path w="6148" h="2561" extrusionOk="0">
                  <a:moveTo>
                    <a:pt x="1" y="0"/>
                  </a:moveTo>
                  <a:lnTo>
                    <a:pt x="3070" y="2560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5" name="Google Shape;892;p26">
              <a:extLst>
                <a:ext uri="{FF2B5EF4-FFF2-40B4-BE49-F238E27FC236}">
                  <a16:creationId xmlns:a16="http://schemas.microsoft.com/office/drawing/2014/main" id="{B52F75ED-5B85-EF87-A578-136C28F7DFE3}"/>
                </a:ext>
              </a:extLst>
            </p:cNvPr>
            <p:cNvSpPr/>
            <p:nvPr/>
          </p:nvSpPr>
          <p:spPr>
            <a:xfrm>
              <a:off x="3833786" y="4925274"/>
              <a:ext cx="236901" cy="101706"/>
            </a:xfrm>
            <a:custGeom>
              <a:avLst/>
              <a:gdLst/>
              <a:ahLst/>
              <a:cxnLst/>
              <a:rect l="l" t="t" r="r" b="b"/>
              <a:pathLst>
                <a:path w="6112" h="2624" extrusionOk="0">
                  <a:moveTo>
                    <a:pt x="2356" y="1"/>
                  </a:moveTo>
                  <a:lnTo>
                    <a:pt x="1" y="2623"/>
                  </a:lnTo>
                  <a:lnTo>
                    <a:pt x="6111" y="2623"/>
                  </a:lnTo>
                  <a:lnTo>
                    <a:pt x="3756" y="1"/>
                  </a:lnTo>
                  <a:lnTo>
                    <a:pt x="3052" y="589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6" name="Google Shape;893;p26">
              <a:extLst>
                <a:ext uri="{FF2B5EF4-FFF2-40B4-BE49-F238E27FC236}">
                  <a16:creationId xmlns:a16="http://schemas.microsoft.com/office/drawing/2014/main" id="{A027AA40-8DC8-A60C-43A7-2151379F0A24}"/>
                </a:ext>
              </a:extLst>
            </p:cNvPr>
            <p:cNvSpPr/>
            <p:nvPr/>
          </p:nvSpPr>
          <p:spPr>
            <a:xfrm>
              <a:off x="3778126" y="4781438"/>
              <a:ext cx="348220" cy="184343"/>
            </a:xfrm>
            <a:custGeom>
              <a:avLst/>
              <a:gdLst/>
              <a:ahLst/>
              <a:cxnLst/>
              <a:rect l="l" t="t" r="r" b="b"/>
              <a:pathLst>
                <a:path w="8984" h="4756" extrusionOk="0">
                  <a:moveTo>
                    <a:pt x="0" y="0"/>
                  </a:moveTo>
                  <a:lnTo>
                    <a:pt x="0" y="4755"/>
                  </a:lnTo>
                  <a:lnTo>
                    <a:pt x="527" y="4755"/>
                  </a:lnTo>
                  <a:lnTo>
                    <a:pt x="527" y="527"/>
                  </a:lnTo>
                  <a:lnTo>
                    <a:pt x="8457" y="527"/>
                  </a:lnTo>
                  <a:lnTo>
                    <a:pt x="8457" y="4755"/>
                  </a:lnTo>
                  <a:lnTo>
                    <a:pt x="8984" y="4755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7" name="Google Shape;894;p26">
              <a:extLst>
                <a:ext uri="{FF2B5EF4-FFF2-40B4-BE49-F238E27FC236}">
                  <a16:creationId xmlns:a16="http://schemas.microsoft.com/office/drawing/2014/main" id="{1F1A6A41-D5FC-4569-40C6-8C3598F3AB44}"/>
                </a:ext>
              </a:extLst>
            </p:cNvPr>
            <p:cNvSpPr/>
            <p:nvPr/>
          </p:nvSpPr>
          <p:spPr>
            <a:xfrm>
              <a:off x="3778126" y="4679075"/>
              <a:ext cx="348220" cy="81667"/>
            </a:xfrm>
            <a:custGeom>
              <a:avLst/>
              <a:gdLst/>
              <a:ahLst/>
              <a:cxnLst/>
              <a:rect l="l" t="t" r="r" b="b"/>
              <a:pathLst>
                <a:path w="8984" h="2107" extrusionOk="0">
                  <a:moveTo>
                    <a:pt x="1579" y="1054"/>
                  </a:moveTo>
                  <a:lnTo>
                    <a:pt x="1579" y="1580"/>
                  </a:lnTo>
                  <a:lnTo>
                    <a:pt x="1053" y="1580"/>
                  </a:lnTo>
                  <a:lnTo>
                    <a:pt x="1053" y="1054"/>
                  </a:lnTo>
                  <a:close/>
                  <a:moveTo>
                    <a:pt x="2632" y="1054"/>
                  </a:moveTo>
                  <a:lnTo>
                    <a:pt x="2632" y="1580"/>
                  </a:lnTo>
                  <a:lnTo>
                    <a:pt x="2106" y="1580"/>
                  </a:lnTo>
                  <a:lnTo>
                    <a:pt x="2106" y="1054"/>
                  </a:lnTo>
                  <a:close/>
                  <a:moveTo>
                    <a:pt x="3685" y="1054"/>
                  </a:moveTo>
                  <a:lnTo>
                    <a:pt x="3685" y="1580"/>
                  </a:lnTo>
                  <a:lnTo>
                    <a:pt x="3158" y="1580"/>
                  </a:lnTo>
                  <a:lnTo>
                    <a:pt x="3158" y="1054"/>
                  </a:lnTo>
                  <a:close/>
                  <a:moveTo>
                    <a:pt x="0" y="1"/>
                  </a:moveTo>
                  <a:lnTo>
                    <a:pt x="0" y="2106"/>
                  </a:lnTo>
                  <a:lnTo>
                    <a:pt x="8984" y="2106"/>
                  </a:lnTo>
                  <a:lnTo>
                    <a:pt x="8984" y="1580"/>
                  </a:lnTo>
                  <a:lnTo>
                    <a:pt x="8984" y="1054"/>
                  </a:lnTo>
                  <a:lnTo>
                    <a:pt x="8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48" name="Google Shape;895;p26">
            <a:extLst>
              <a:ext uri="{FF2B5EF4-FFF2-40B4-BE49-F238E27FC236}">
                <a16:creationId xmlns:a16="http://schemas.microsoft.com/office/drawing/2014/main" id="{6EBCBA55-A7FE-94E2-E81C-4C1A889FB598}"/>
              </a:ext>
            </a:extLst>
          </p:cNvPr>
          <p:cNvGrpSpPr/>
          <p:nvPr/>
        </p:nvGrpSpPr>
        <p:grpSpPr>
          <a:xfrm>
            <a:off x="5339243" y="2051766"/>
            <a:ext cx="432516" cy="463871"/>
            <a:chOff x="4218644" y="4679075"/>
            <a:chExt cx="324387" cy="347903"/>
          </a:xfrm>
        </p:grpSpPr>
        <p:sp>
          <p:nvSpPr>
            <p:cNvPr id="49" name="Google Shape;896;p26">
              <a:extLst>
                <a:ext uri="{FF2B5EF4-FFF2-40B4-BE49-F238E27FC236}">
                  <a16:creationId xmlns:a16="http://schemas.microsoft.com/office/drawing/2014/main" id="{AD76BA96-6961-B858-AB70-06528D90D250}"/>
                </a:ext>
              </a:extLst>
            </p:cNvPr>
            <p:cNvSpPr/>
            <p:nvPr/>
          </p:nvSpPr>
          <p:spPr>
            <a:xfrm>
              <a:off x="4319267" y="4965738"/>
              <a:ext cx="123141" cy="20427"/>
            </a:xfrm>
            <a:custGeom>
              <a:avLst/>
              <a:gdLst/>
              <a:ahLst/>
              <a:cxnLst/>
              <a:rect l="l" t="t" r="r" b="b"/>
              <a:pathLst>
                <a:path w="31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177" y="527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0" name="Google Shape;897;p26">
              <a:extLst>
                <a:ext uri="{FF2B5EF4-FFF2-40B4-BE49-F238E27FC236}">
                  <a16:creationId xmlns:a16="http://schemas.microsoft.com/office/drawing/2014/main" id="{AF8D024C-5FDF-8757-B648-5B34FE502714}"/>
                </a:ext>
              </a:extLst>
            </p:cNvPr>
            <p:cNvSpPr/>
            <p:nvPr/>
          </p:nvSpPr>
          <p:spPr>
            <a:xfrm>
              <a:off x="4350043" y="5006552"/>
              <a:ext cx="61241" cy="20427"/>
            </a:xfrm>
            <a:custGeom>
              <a:avLst/>
              <a:gdLst/>
              <a:ahLst/>
              <a:cxnLst/>
              <a:rect l="l" t="t" r="r" b="b"/>
              <a:pathLst>
                <a:path w="1580" h="527" extrusionOk="0">
                  <a:moveTo>
                    <a:pt x="1" y="0"/>
                  </a:moveTo>
                  <a:lnTo>
                    <a:pt x="1" y="526"/>
                  </a:lnTo>
                  <a:lnTo>
                    <a:pt x="1580" y="526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1" name="Google Shape;898;p26">
              <a:extLst>
                <a:ext uri="{FF2B5EF4-FFF2-40B4-BE49-F238E27FC236}">
                  <a16:creationId xmlns:a16="http://schemas.microsoft.com/office/drawing/2014/main" id="{41D2C928-47F1-A3FE-4D56-EC7AD059F849}"/>
                </a:ext>
              </a:extLst>
            </p:cNvPr>
            <p:cNvSpPr/>
            <p:nvPr/>
          </p:nvSpPr>
          <p:spPr>
            <a:xfrm>
              <a:off x="4218644" y="4679075"/>
              <a:ext cx="151823" cy="266320"/>
            </a:xfrm>
            <a:custGeom>
              <a:avLst/>
              <a:gdLst/>
              <a:ahLst/>
              <a:cxnLst/>
              <a:rect l="l" t="t" r="r" b="b"/>
              <a:pathLst>
                <a:path w="3917" h="6871" extrusionOk="0">
                  <a:moveTo>
                    <a:pt x="3123" y="1"/>
                  </a:moveTo>
                  <a:cubicBezTo>
                    <a:pt x="2829" y="1"/>
                    <a:pt x="2552" y="99"/>
                    <a:pt x="2338" y="268"/>
                  </a:cubicBezTo>
                  <a:lnTo>
                    <a:pt x="2338" y="2383"/>
                  </a:lnTo>
                  <a:lnTo>
                    <a:pt x="1812" y="2383"/>
                  </a:lnTo>
                  <a:lnTo>
                    <a:pt x="1812" y="1321"/>
                  </a:lnTo>
                  <a:cubicBezTo>
                    <a:pt x="554" y="1321"/>
                    <a:pt x="1" y="2936"/>
                    <a:pt x="1018" y="3703"/>
                  </a:cubicBezTo>
                  <a:cubicBezTo>
                    <a:pt x="63" y="4417"/>
                    <a:pt x="482" y="5942"/>
                    <a:pt x="1669" y="6067"/>
                  </a:cubicBezTo>
                  <a:lnTo>
                    <a:pt x="2365" y="4640"/>
                  </a:lnTo>
                  <a:lnTo>
                    <a:pt x="2838" y="4872"/>
                  </a:lnTo>
                  <a:lnTo>
                    <a:pt x="2053" y="6477"/>
                  </a:lnTo>
                  <a:cubicBezTo>
                    <a:pt x="2231" y="6709"/>
                    <a:pt x="2499" y="6861"/>
                    <a:pt x="2793" y="6870"/>
                  </a:cubicBezTo>
                  <a:lnTo>
                    <a:pt x="3917" y="6870"/>
                  </a:lnTo>
                  <a:lnTo>
                    <a:pt x="3917" y="268"/>
                  </a:lnTo>
                  <a:cubicBezTo>
                    <a:pt x="3694" y="99"/>
                    <a:pt x="3417" y="1"/>
                    <a:pt x="3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2" name="Google Shape;899;p26">
              <a:extLst>
                <a:ext uri="{FF2B5EF4-FFF2-40B4-BE49-F238E27FC236}">
                  <a16:creationId xmlns:a16="http://schemas.microsoft.com/office/drawing/2014/main" id="{22BDD942-9C8C-940E-F7E9-6B36207B6061}"/>
                </a:ext>
              </a:extLst>
            </p:cNvPr>
            <p:cNvSpPr/>
            <p:nvPr/>
          </p:nvSpPr>
          <p:spPr>
            <a:xfrm>
              <a:off x="4391556" y="4679075"/>
              <a:ext cx="151474" cy="266320"/>
            </a:xfrm>
            <a:custGeom>
              <a:avLst/>
              <a:gdLst/>
              <a:ahLst/>
              <a:cxnLst/>
              <a:rect l="l" t="t" r="r" b="b"/>
              <a:pathLst>
                <a:path w="3908" h="6871" extrusionOk="0">
                  <a:moveTo>
                    <a:pt x="785" y="1"/>
                  </a:moveTo>
                  <a:cubicBezTo>
                    <a:pt x="491" y="1"/>
                    <a:pt x="214" y="99"/>
                    <a:pt x="0" y="268"/>
                  </a:cubicBezTo>
                  <a:lnTo>
                    <a:pt x="0" y="6870"/>
                  </a:lnTo>
                  <a:lnTo>
                    <a:pt x="990" y="6870"/>
                  </a:lnTo>
                  <a:cubicBezTo>
                    <a:pt x="1374" y="6861"/>
                    <a:pt x="1731" y="6638"/>
                    <a:pt x="1918" y="6281"/>
                  </a:cubicBezTo>
                  <a:lnTo>
                    <a:pt x="1089" y="4890"/>
                  </a:lnTo>
                  <a:lnTo>
                    <a:pt x="1535" y="4622"/>
                  </a:lnTo>
                  <a:lnTo>
                    <a:pt x="2391" y="6049"/>
                  </a:lnTo>
                  <a:cubicBezTo>
                    <a:pt x="3479" y="5799"/>
                    <a:pt x="3792" y="4381"/>
                    <a:pt x="2891" y="3703"/>
                  </a:cubicBezTo>
                  <a:cubicBezTo>
                    <a:pt x="3908" y="2936"/>
                    <a:pt x="3354" y="1321"/>
                    <a:pt x="2106" y="1321"/>
                  </a:cubicBezTo>
                  <a:lnTo>
                    <a:pt x="2106" y="2383"/>
                  </a:lnTo>
                  <a:lnTo>
                    <a:pt x="1579" y="2383"/>
                  </a:lnTo>
                  <a:lnTo>
                    <a:pt x="1579" y="268"/>
                  </a:lnTo>
                  <a:cubicBezTo>
                    <a:pt x="1356" y="99"/>
                    <a:pt x="1080" y="1"/>
                    <a:pt x="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53" name="Google Shape;900;p26">
            <a:extLst>
              <a:ext uri="{FF2B5EF4-FFF2-40B4-BE49-F238E27FC236}">
                <a16:creationId xmlns:a16="http://schemas.microsoft.com/office/drawing/2014/main" id="{EE6CAA06-5299-1065-9D57-F00C8DE91278}"/>
              </a:ext>
            </a:extLst>
          </p:cNvPr>
          <p:cNvGrpSpPr/>
          <p:nvPr/>
        </p:nvGrpSpPr>
        <p:grpSpPr>
          <a:xfrm>
            <a:off x="5323354" y="4222963"/>
            <a:ext cx="464293" cy="464807"/>
            <a:chOff x="4635324" y="4678727"/>
            <a:chExt cx="348220" cy="348605"/>
          </a:xfrm>
        </p:grpSpPr>
        <p:sp>
          <p:nvSpPr>
            <p:cNvPr id="54" name="Google Shape;901;p26">
              <a:extLst>
                <a:ext uri="{FF2B5EF4-FFF2-40B4-BE49-F238E27FC236}">
                  <a16:creationId xmlns:a16="http://schemas.microsoft.com/office/drawing/2014/main" id="{5315FEED-2F7E-D586-7A93-B1F6A8685A71}"/>
                </a:ext>
              </a:extLst>
            </p:cNvPr>
            <p:cNvSpPr/>
            <p:nvPr/>
          </p:nvSpPr>
          <p:spPr>
            <a:xfrm>
              <a:off x="4716916" y="4873414"/>
              <a:ext cx="184343" cy="102714"/>
            </a:xfrm>
            <a:custGeom>
              <a:avLst/>
              <a:gdLst/>
              <a:ahLst/>
              <a:cxnLst/>
              <a:rect l="l" t="t" r="r" b="b"/>
              <a:pathLst>
                <a:path w="4756" h="2650" extrusionOk="0">
                  <a:moveTo>
                    <a:pt x="2124" y="0"/>
                  </a:moveTo>
                  <a:lnTo>
                    <a:pt x="2124" y="803"/>
                  </a:lnTo>
                  <a:lnTo>
                    <a:pt x="1937" y="857"/>
                  </a:lnTo>
                  <a:cubicBezTo>
                    <a:pt x="1714" y="919"/>
                    <a:pt x="1589" y="1009"/>
                    <a:pt x="1464" y="1071"/>
                  </a:cubicBezTo>
                  <a:lnTo>
                    <a:pt x="902" y="509"/>
                  </a:lnTo>
                  <a:lnTo>
                    <a:pt x="527" y="884"/>
                  </a:lnTo>
                  <a:lnTo>
                    <a:pt x="1089" y="1446"/>
                  </a:lnTo>
                  <a:cubicBezTo>
                    <a:pt x="1027" y="1571"/>
                    <a:pt x="938" y="1695"/>
                    <a:pt x="875" y="1918"/>
                  </a:cubicBezTo>
                  <a:lnTo>
                    <a:pt x="813" y="2106"/>
                  </a:lnTo>
                  <a:lnTo>
                    <a:pt x="1" y="2106"/>
                  </a:lnTo>
                  <a:lnTo>
                    <a:pt x="1" y="2650"/>
                  </a:lnTo>
                  <a:lnTo>
                    <a:pt x="1357" y="2650"/>
                  </a:lnTo>
                  <a:cubicBezTo>
                    <a:pt x="1178" y="1954"/>
                    <a:pt x="1696" y="1294"/>
                    <a:pt x="2374" y="1294"/>
                  </a:cubicBezTo>
                  <a:cubicBezTo>
                    <a:pt x="3061" y="1294"/>
                    <a:pt x="3578" y="1963"/>
                    <a:pt x="3400" y="2650"/>
                  </a:cubicBezTo>
                  <a:lnTo>
                    <a:pt x="4756" y="2650"/>
                  </a:lnTo>
                  <a:lnTo>
                    <a:pt x="4756" y="2106"/>
                  </a:lnTo>
                  <a:lnTo>
                    <a:pt x="3953" y="2106"/>
                  </a:lnTo>
                  <a:lnTo>
                    <a:pt x="3899" y="1918"/>
                  </a:lnTo>
                  <a:cubicBezTo>
                    <a:pt x="3837" y="1695"/>
                    <a:pt x="3748" y="1571"/>
                    <a:pt x="3685" y="1446"/>
                  </a:cubicBezTo>
                  <a:lnTo>
                    <a:pt x="4247" y="884"/>
                  </a:lnTo>
                  <a:lnTo>
                    <a:pt x="3873" y="509"/>
                  </a:lnTo>
                  <a:lnTo>
                    <a:pt x="3311" y="1071"/>
                  </a:lnTo>
                  <a:lnTo>
                    <a:pt x="3141" y="982"/>
                  </a:lnTo>
                  <a:cubicBezTo>
                    <a:pt x="2936" y="875"/>
                    <a:pt x="2784" y="848"/>
                    <a:pt x="2650" y="803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5" name="Google Shape;902;p26">
              <a:extLst>
                <a:ext uri="{FF2B5EF4-FFF2-40B4-BE49-F238E27FC236}">
                  <a16:creationId xmlns:a16="http://schemas.microsoft.com/office/drawing/2014/main" id="{3FE3CB4D-7A4C-9A01-A199-69640AE4E6B3}"/>
                </a:ext>
              </a:extLst>
            </p:cNvPr>
            <p:cNvSpPr/>
            <p:nvPr/>
          </p:nvSpPr>
          <p:spPr>
            <a:xfrm>
              <a:off x="4783662" y="4945351"/>
              <a:ext cx="51202" cy="30775"/>
            </a:xfrm>
            <a:custGeom>
              <a:avLst/>
              <a:gdLst/>
              <a:ahLst/>
              <a:cxnLst/>
              <a:rect l="l" t="t" r="r" b="b"/>
              <a:pathLst>
                <a:path w="1321" h="794" extrusionOk="0">
                  <a:moveTo>
                    <a:pt x="661" y="0"/>
                  </a:moveTo>
                  <a:cubicBezTo>
                    <a:pt x="250" y="0"/>
                    <a:pt x="1" y="446"/>
                    <a:pt x="206" y="794"/>
                  </a:cubicBezTo>
                  <a:lnTo>
                    <a:pt x="1116" y="794"/>
                  </a:lnTo>
                  <a:cubicBezTo>
                    <a:pt x="1321" y="446"/>
                    <a:pt x="1071" y="0"/>
                    <a:pt x="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6" name="Google Shape;903;p26">
              <a:extLst>
                <a:ext uri="{FF2B5EF4-FFF2-40B4-BE49-F238E27FC236}">
                  <a16:creationId xmlns:a16="http://schemas.microsoft.com/office/drawing/2014/main" id="{95FC4D27-CEA0-2D62-F06F-2123BB14D72C}"/>
                </a:ext>
              </a:extLst>
            </p:cNvPr>
            <p:cNvSpPr/>
            <p:nvPr/>
          </p:nvSpPr>
          <p:spPr>
            <a:xfrm>
              <a:off x="4635324" y="4781438"/>
              <a:ext cx="348220" cy="245893"/>
            </a:xfrm>
            <a:custGeom>
              <a:avLst/>
              <a:gdLst/>
              <a:ahLst/>
              <a:cxnLst/>
              <a:rect l="l" t="t" r="r" b="b"/>
              <a:pathLst>
                <a:path w="8984" h="6344" extrusionOk="0">
                  <a:moveTo>
                    <a:pt x="3435" y="794"/>
                  </a:moveTo>
                  <a:lnTo>
                    <a:pt x="3435" y="1321"/>
                  </a:lnTo>
                  <a:lnTo>
                    <a:pt x="1053" y="1321"/>
                  </a:lnTo>
                  <a:lnTo>
                    <a:pt x="1053" y="794"/>
                  </a:lnTo>
                  <a:close/>
                  <a:moveTo>
                    <a:pt x="5282" y="1847"/>
                  </a:moveTo>
                  <a:lnTo>
                    <a:pt x="5282" y="2802"/>
                  </a:lnTo>
                  <a:cubicBezTo>
                    <a:pt x="5291" y="2802"/>
                    <a:pt x="5300" y="2811"/>
                    <a:pt x="5317" y="2811"/>
                  </a:cubicBezTo>
                  <a:lnTo>
                    <a:pt x="5987" y="2142"/>
                  </a:lnTo>
                  <a:lnTo>
                    <a:pt x="7120" y="3266"/>
                  </a:lnTo>
                  <a:lnTo>
                    <a:pt x="6442" y="3935"/>
                  </a:lnTo>
                  <a:cubicBezTo>
                    <a:pt x="6450" y="3952"/>
                    <a:pt x="6450" y="3961"/>
                    <a:pt x="6459" y="3970"/>
                  </a:cubicBezTo>
                  <a:lnTo>
                    <a:pt x="7405" y="3970"/>
                  </a:lnTo>
                  <a:lnTo>
                    <a:pt x="7405" y="5023"/>
                  </a:lnTo>
                  <a:lnTo>
                    <a:pt x="7931" y="5023"/>
                  </a:lnTo>
                  <a:lnTo>
                    <a:pt x="7931" y="5549"/>
                  </a:lnTo>
                  <a:lnTo>
                    <a:pt x="1053" y="5549"/>
                  </a:lnTo>
                  <a:lnTo>
                    <a:pt x="1053" y="5023"/>
                  </a:lnTo>
                  <a:lnTo>
                    <a:pt x="1580" y="5023"/>
                  </a:lnTo>
                  <a:lnTo>
                    <a:pt x="1580" y="3970"/>
                  </a:lnTo>
                  <a:lnTo>
                    <a:pt x="2525" y="3970"/>
                  </a:lnTo>
                  <a:cubicBezTo>
                    <a:pt x="2525" y="3961"/>
                    <a:pt x="2534" y="3952"/>
                    <a:pt x="2534" y="3935"/>
                  </a:cubicBezTo>
                  <a:lnTo>
                    <a:pt x="1865" y="3274"/>
                  </a:lnTo>
                  <a:lnTo>
                    <a:pt x="2989" y="2150"/>
                  </a:lnTo>
                  <a:lnTo>
                    <a:pt x="3649" y="2819"/>
                  </a:lnTo>
                  <a:cubicBezTo>
                    <a:pt x="3667" y="2819"/>
                    <a:pt x="3676" y="2811"/>
                    <a:pt x="3685" y="2811"/>
                  </a:cubicBezTo>
                  <a:lnTo>
                    <a:pt x="3685" y="1847"/>
                  </a:lnTo>
                  <a:close/>
                  <a:moveTo>
                    <a:pt x="1" y="0"/>
                  </a:moveTo>
                  <a:lnTo>
                    <a:pt x="1" y="6343"/>
                  </a:lnTo>
                  <a:lnTo>
                    <a:pt x="8984" y="6343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7" name="Google Shape;904;p26">
              <a:extLst>
                <a:ext uri="{FF2B5EF4-FFF2-40B4-BE49-F238E27FC236}">
                  <a16:creationId xmlns:a16="http://schemas.microsoft.com/office/drawing/2014/main" id="{D78FB3E7-A4F6-78AC-1C7D-DC9FD6F930DA}"/>
                </a:ext>
              </a:extLst>
            </p:cNvPr>
            <p:cNvSpPr/>
            <p:nvPr/>
          </p:nvSpPr>
          <p:spPr>
            <a:xfrm>
              <a:off x="4635324" y="4678727"/>
              <a:ext cx="348220" cy="82016"/>
            </a:xfrm>
            <a:custGeom>
              <a:avLst/>
              <a:gdLst/>
              <a:ahLst/>
              <a:cxnLst/>
              <a:rect l="l" t="t" r="r" b="b"/>
              <a:pathLst>
                <a:path w="8984" h="2116" extrusionOk="0">
                  <a:moveTo>
                    <a:pt x="1580" y="1054"/>
                  </a:moveTo>
                  <a:lnTo>
                    <a:pt x="1580" y="1580"/>
                  </a:lnTo>
                  <a:lnTo>
                    <a:pt x="1053" y="1580"/>
                  </a:lnTo>
                  <a:lnTo>
                    <a:pt x="1053" y="1054"/>
                  </a:lnTo>
                  <a:close/>
                  <a:moveTo>
                    <a:pt x="2632" y="1054"/>
                  </a:moveTo>
                  <a:lnTo>
                    <a:pt x="2632" y="1580"/>
                  </a:lnTo>
                  <a:lnTo>
                    <a:pt x="2106" y="1580"/>
                  </a:lnTo>
                  <a:lnTo>
                    <a:pt x="2106" y="1054"/>
                  </a:lnTo>
                  <a:close/>
                  <a:moveTo>
                    <a:pt x="3703" y="1054"/>
                  </a:moveTo>
                  <a:lnTo>
                    <a:pt x="3703" y="1580"/>
                  </a:lnTo>
                  <a:lnTo>
                    <a:pt x="3176" y="1580"/>
                  </a:lnTo>
                  <a:lnTo>
                    <a:pt x="3176" y="1054"/>
                  </a:lnTo>
                  <a:close/>
                  <a:moveTo>
                    <a:pt x="1" y="1"/>
                  </a:moveTo>
                  <a:lnTo>
                    <a:pt x="1" y="2115"/>
                  </a:lnTo>
                  <a:lnTo>
                    <a:pt x="8984" y="2115"/>
                  </a:lnTo>
                  <a:lnTo>
                    <a:pt x="8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96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15E92-8A19-6E50-CE52-EFFD7183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4;p18">
            <a:extLst>
              <a:ext uri="{FF2B5EF4-FFF2-40B4-BE49-F238E27FC236}">
                <a16:creationId xmlns:a16="http://schemas.microsoft.com/office/drawing/2014/main" id="{E054ADC0-4EF3-9712-0A7B-5784DE2FF7E6}"/>
              </a:ext>
            </a:extLst>
          </p:cNvPr>
          <p:cNvSpPr/>
          <p:nvPr/>
        </p:nvSpPr>
        <p:spPr>
          <a:xfrm>
            <a:off x="3200469" y="2399020"/>
            <a:ext cx="1911600" cy="2954400"/>
          </a:xfrm>
          <a:prstGeom prst="roundRect">
            <a:avLst>
              <a:gd name="adj" fmla="val 7000"/>
            </a:avLst>
          </a:prstGeom>
          <a:solidFill>
            <a:srgbClr val="99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355A6"/>
              </a:solidFill>
            </a:endParaRPr>
          </a:p>
        </p:txBody>
      </p:sp>
      <p:sp>
        <p:nvSpPr>
          <p:cNvPr id="9" name="Google Shape;158;p18">
            <a:extLst>
              <a:ext uri="{FF2B5EF4-FFF2-40B4-BE49-F238E27FC236}">
                <a16:creationId xmlns:a16="http://schemas.microsoft.com/office/drawing/2014/main" id="{F696D0C0-4D28-8040-08CC-8EA654E8041B}"/>
              </a:ext>
            </a:extLst>
          </p:cNvPr>
          <p:cNvSpPr/>
          <p:nvPr/>
        </p:nvSpPr>
        <p:spPr>
          <a:xfrm>
            <a:off x="3200477" y="2399163"/>
            <a:ext cx="1911600" cy="848700"/>
          </a:xfrm>
          <a:prstGeom prst="round2SameRect">
            <a:avLst>
              <a:gd name="adj1" fmla="val 9707"/>
              <a:gd name="adj2" fmla="val 0"/>
            </a:avLst>
          </a:prstGeom>
          <a:solidFill>
            <a:srgbClr val="99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355A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PLANIFICARE</a:t>
            </a:r>
            <a:endParaRPr sz="1800" dirty="0">
              <a:solidFill>
                <a:srgbClr val="0355A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159;p18">
            <a:extLst>
              <a:ext uri="{FF2B5EF4-FFF2-40B4-BE49-F238E27FC236}">
                <a16:creationId xmlns:a16="http://schemas.microsoft.com/office/drawing/2014/main" id="{857118F8-CD93-8A37-2F5F-AE1A6DB9A9AA}"/>
              </a:ext>
            </a:extLst>
          </p:cNvPr>
          <p:cNvSpPr/>
          <p:nvPr/>
        </p:nvSpPr>
        <p:spPr>
          <a:xfrm>
            <a:off x="453900" y="1927074"/>
            <a:ext cx="1911600" cy="2953500"/>
          </a:xfrm>
          <a:prstGeom prst="roundRect">
            <a:avLst>
              <a:gd name="adj" fmla="val 7000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60;p18">
            <a:extLst>
              <a:ext uri="{FF2B5EF4-FFF2-40B4-BE49-F238E27FC236}">
                <a16:creationId xmlns:a16="http://schemas.microsoft.com/office/drawing/2014/main" id="{12FB78DF-FC09-7107-C094-BD1E3C7451D7}"/>
              </a:ext>
            </a:extLst>
          </p:cNvPr>
          <p:cNvSpPr/>
          <p:nvPr/>
        </p:nvSpPr>
        <p:spPr>
          <a:xfrm>
            <a:off x="5928820" y="1932445"/>
            <a:ext cx="1911600" cy="2954400"/>
          </a:xfrm>
          <a:prstGeom prst="roundRect">
            <a:avLst>
              <a:gd name="adj" fmla="val 7000"/>
            </a:avLst>
          </a:prstGeom>
          <a:solidFill>
            <a:srgbClr val="66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64;p18">
            <a:extLst>
              <a:ext uri="{FF2B5EF4-FFF2-40B4-BE49-F238E27FC236}">
                <a16:creationId xmlns:a16="http://schemas.microsoft.com/office/drawing/2014/main" id="{2039B4ED-5B1E-D432-6755-DF0F8BFEE31A}"/>
              </a:ext>
            </a:extLst>
          </p:cNvPr>
          <p:cNvSpPr/>
          <p:nvPr/>
        </p:nvSpPr>
        <p:spPr>
          <a:xfrm>
            <a:off x="5928795" y="1926175"/>
            <a:ext cx="1911600" cy="848700"/>
          </a:xfrm>
          <a:prstGeom prst="round2SameRect">
            <a:avLst>
              <a:gd name="adj1" fmla="val 9707"/>
              <a:gd name="adj2" fmla="val 0"/>
            </a:avLst>
          </a:prstGeom>
          <a:solidFill>
            <a:srgbClr val="66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355A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SOLUȚIA TEHNICĂ</a:t>
            </a:r>
            <a:endParaRPr sz="1800" dirty="0">
              <a:solidFill>
                <a:srgbClr val="0355A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165;p18">
            <a:extLst>
              <a:ext uri="{FF2B5EF4-FFF2-40B4-BE49-F238E27FC236}">
                <a16:creationId xmlns:a16="http://schemas.microsoft.com/office/drawing/2014/main" id="{5E90D280-4A99-BED4-3ECB-7BE0425D2778}"/>
              </a:ext>
            </a:extLst>
          </p:cNvPr>
          <p:cNvSpPr/>
          <p:nvPr/>
        </p:nvSpPr>
        <p:spPr>
          <a:xfrm>
            <a:off x="8657113" y="2414332"/>
            <a:ext cx="1911600" cy="2954400"/>
          </a:xfrm>
          <a:prstGeom prst="roundRect">
            <a:avLst>
              <a:gd name="adj" fmla="val 7000"/>
            </a:avLst>
          </a:prstGeom>
          <a:solidFill>
            <a:srgbClr val="33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69;p18">
            <a:extLst>
              <a:ext uri="{FF2B5EF4-FFF2-40B4-BE49-F238E27FC236}">
                <a16:creationId xmlns:a16="http://schemas.microsoft.com/office/drawing/2014/main" id="{18FFB9E6-57C3-E80B-014B-6ADF26ABBAFA}"/>
              </a:ext>
            </a:extLst>
          </p:cNvPr>
          <p:cNvSpPr/>
          <p:nvPr/>
        </p:nvSpPr>
        <p:spPr>
          <a:xfrm>
            <a:off x="8657113" y="2414475"/>
            <a:ext cx="1911600" cy="848700"/>
          </a:xfrm>
          <a:prstGeom prst="round2SameRect">
            <a:avLst>
              <a:gd name="adj1" fmla="val 9707"/>
              <a:gd name="adj2" fmla="val 0"/>
            </a:avLst>
          </a:prstGeom>
          <a:solidFill>
            <a:srgbClr val="33CC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355A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MANAGEMENT</a:t>
            </a:r>
            <a:endParaRPr sz="1800" dirty="0">
              <a:solidFill>
                <a:srgbClr val="0355A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" name="Google Shape;170;p18">
            <a:extLst>
              <a:ext uri="{FF2B5EF4-FFF2-40B4-BE49-F238E27FC236}">
                <a16:creationId xmlns:a16="http://schemas.microsoft.com/office/drawing/2014/main" id="{BEC88933-0764-0B92-D030-49940AEB6296}"/>
              </a:ext>
            </a:extLst>
          </p:cNvPr>
          <p:cNvGrpSpPr/>
          <p:nvPr/>
        </p:nvGrpSpPr>
        <p:grpSpPr>
          <a:xfrm>
            <a:off x="526631" y="3144117"/>
            <a:ext cx="1720180" cy="1386956"/>
            <a:chOff x="526631" y="2975122"/>
            <a:chExt cx="1720180" cy="1386956"/>
          </a:xfrm>
        </p:grpSpPr>
        <p:sp>
          <p:nvSpPr>
            <p:cNvPr id="16" name="Google Shape;171;p18">
              <a:extLst>
                <a:ext uri="{FF2B5EF4-FFF2-40B4-BE49-F238E27FC236}">
                  <a16:creationId xmlns:a16="http://schemas.microsoft.com/office/drawing/2014/main" id="{676CE1C6-6BEE-0421-A1FB-234A72A7F136}"/>
                </a:ext>
              </a:extLst>
            </p:cNvPr>
            <p:cNvSpPr txBox="1"/>
            <p:nvPr/>
          </p:nvSpPr>
          <p:spPr>
            <a:xfrm>
              <a:off x="526631" y="3644320"/>
              <a:ext cx="1720180" cy="717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o-RO" sz="1200" dirty="0">
                  <a:latin typeface="Roboto"/>
                  <a:ea typeface="Roboto"/>
                  <a:cs typeface="Roboto"/>
                  <a:sym typeface="Roboto"/>
                </a:rPr>
                <a:t>Interacțiunea continuă între echipele ANFP și Bithat, de la etapa de Analiză, până la punerea în producție a eANFP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72;p18">
              <a:extLst>
                <a:ext uri="{FF2B5EF4-FFF2-40B4-BE49-F238E27FC236}">
                  <a16:creationId xmlns:a16="http://schemas.microsoft.com/office/drawing/2014/main" id="{CFD2C076-C35B-D002-FD8D-601162CBBAA5}"/>
                </a:ext>
              </a:extLst>
            </p:cNvPr>
            <p:cNvSpPr/>
            <p:nvPr/>
          </p:nvSpPr>
          <p:spPr>
            <a:xfrm>
              <a:off x="681738" y="2975122"/>
              <a:ext cx="1454100" cy="42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20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8" name="Google Shape;173;p18">
            <a:extLst>
              <a:ext uri="{FF2B5EF4-FFF2-40B4-BE49-F238E27FC236}">
                <a16:creationId xmlns:a16="http://schemas.microsoft.com/office/drawing/2014/main" id="{39A2E14F-4119-D7AC-8FC1-3E4042F58CD2}"/>
              </a:ext>
            </a:extLst>
          </p:cNvPr>
          <p:cNvGrpSpPr/>
          <p:nvPr/>
        </p:nvGrpSpPr>
        <p:grpSpPr>
          <a:xfrm>
            <a:off x="1113801" y="2885085"/>
            <a:ext cx="572060" cy="572687"/>
            <a:chOff x="-61784125" y="1931250"/>
            <a:chExt cx="316650" cy="317050"/>
          </a:xfrm>
          <a:solidFill>
            <a:schemeClr val="tx1"/>
          </a:solidFill>
        </p:grpSpPr>
        <p:sp>
          <p:nvSpPr>
            <p:cNvPr id="19" name="Google Shape;174;p18">
              <a:extLst>
                <a:ext uri="{FF2B5EF4-FFF2-40B4-BE49-F238E27FC236}">
                  <a16:creationId xmlns:a16="http://schemas.microsoft.com/office/drawing/2014/main" id="{3A4B2FE1-5CDC-CF9B-0E3D-90D585CDBCCD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75;p18">
              <a:extLst>
                <a:ext uri="{FF2B5EF4-FFF2-40B4-BE49-F238E27FC236}">
                  <a16:creationId xmlns:a16="http://schemas.microsoft.com/office/drawing/2014/main" id="{C3E67D33-E601-419A-3FF8-6D6AACC16BA7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6;p18">
              <a:extLst>
                <a:ext uri="{FF2B5EF4-FFF2-40B4-BE49-F238E27FC236}">
                  <a16:creationId xmlns:a16="http://schemas.microsoft.com/office/drawing/2014/main" id="{FB5FF391-2087-492A-4793-89C271A3ECEA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;p18">
              <a:extLst>
                <a:ext uri="{FF2B5EF4-FFF2-40B4-BE49-F238E27FC236}">
                  <a16:creationId xmlns:a16="http://schemas.microsoft.com/office/drawing/2014/main" id="{9CA0B3DB-9A28-CC6E-474E-FB1E4C9C34A1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8;p18">
            <a:extLst>
              <a:ext uri="{FF2B5EF4-FFF2-40B4-BE49-F238E27FC236}">
                <a16:creationId xmlns:a16="http://schemas.microsoft.com/office/drawing/2014/main" id="{32BA68AE-584C-D58E-0767-DF32AC3BCF3B}"/>
              </a:ext>
            </a:extLst>
          </p:cNvPr>
          <p:cNvSpPr txBox="1"/>
          <p:nvPr/>
        </p:nvSpPr>
        <p:spPr>
          <a:xfrm>
            <a:off x="3326674" y="4110370"/>
            <a:ext cx="1669081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dirty="0">
                <a:latin typeface="Roboto"/>
                <a:ea typeface="Roboto"/>
                <a:cs typeface="Roboto"/>
                <a:sym typeface="Roboto"/>
              </a:rPr>
              <a:t>Planificarea riguroasă și logică a activităților, la un nivel relevant de detaliu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" name="Google Shape;179;p18">
            <a:extLst>
              <a:ext uri="{FF2B5EF4-FFF2-40B4-BE49-F238E27FC236}">
                <a16:creationId xmlns:a16="http://schemas.microsoft.com/office/drawing/2014/main" id="{F946CB6E-1ADE-ED4A-13AB-908E56A74E70}"/>
              </a:ext>
            </a:extLst>
          </p:cNvPr>
          <p:cNvGrpSpPr/>
          <p:nvPr/>
        </p:nvGrpSpPr>
        <p:grpSpPr>
          <a:xfrm>
            <a:off x="3931906" y="3438865"/>
            <a:ext cx="448743" cy="444045"/>
            <a:chOff x="1049375" y="2318350"/>
            <a:chExt cx="298525" cy="295400"/>
          </a:xfrm>
        </p:grpSpPr>
        <p:sp>
          <p:nvSpPr>
            <p:cNvPr id="25" name="Google Shape;180;p18">
              <a:extLst>
                <a:ext uri="{FF2B5EF4-FFF2-40B4-BE49-F238E27FC236}">
                  <a16:creationId xmlns:a16="http://schemas.microsoft.com/office/drawing/2014/main" id="{A641A8A9-A1C4-A833-BECB-B5798BD05664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;p18">
              <a:extLst>
                <a:ext uri="{FF2B5EF4-FFF2-40B4-BE49-F238E27FC236}">
                  <a16:creationId xmlns:a16="http://schemas.microsoft.com/office/drawing/2014/main" id="{EB6E6999-B4FB-60CC-0899-00F746E51EA6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;p18">
              <a:extLst>
                <a:ext uri="{FF2B5EF4-FFF2-40B4-BE49-F238E27FC236}">
                  <a16:creationId xmlns:a16="http://schemas.microsoft.com/office/drawing/2014/main" id="{9E766329-0982-03BB-03B8-DF86FB9CDB03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3;p18">
              <a:extLst>
                <a:ext uri="{FF2B5EF4-FFF2-40B4-BE49-F238E27FC236}">
                  <a16:creationId xmlns:a16="http://schemas.microsoft.com/office/drawing/2014/main" id="{E5C62A04-891B-BD9C-0694-64818E6C7BE0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84;p18">
            <a:extLst>
              <a:ext uri="{FF2B5EF4-FFF2-40B4-BE49-F238E27FC236}">
                <a16:creationId xmlns:a16="http://schemas.microsoft.com/office/drawing/2014/main" id="{206089BD-8FE4-C0E7-79D6-86ED0BB0E03E}"/>
              </a:ext>
            </a:extLst>
          </p:cNvPr>
          <p:cNvSpPr txBox="1"/>
          <p:nvPr/>
        </p:nvSpPr>
        <p:spPr>
          <a:xfrm>
            <a:off x="5812449" y="3544390"/>
            <a:ext cx="2222438" cy="95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Utilizarea optimă a funcționalităților standard ale Documenta DMS, împreună cu dezvoltări punctuale necesare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85;p18">
            <a:extLst>
              <a:ext uri="{FF2B5EF4-FFF2-40B4-BE49-F238E27FC236}">
                <a16:creationId xmlns:a16="http://schemas.microsoft.com/office/drawing/2014/main" id="{5809A528-6D08-FBED-F6D1-D9892188FE8D}"/>
              </a:ext>
            </a:extLst>
          </p:cNvPr>
          <p:cNvSpPr/>
          <p:nvPr/>
        </p:nvSpPr>
        <p:spPr>
          <a:xfrm>
            <a:off x="6662589" y="2973033"/>
            <a:ext cx="444045" cy="440475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86;p18">
            <a:extLst>
              <a:ext uri="{FF2B5EF4-FFF2-40B4-BE49-F238E27FC236}">
                <a16:creationId xmlns:a16="http://schemas.microsoft.com/office/drawing/2014/main" id="{30F64A9D-B1F4-D8A9-1415-C981A6BF2676}"/>
              </a:ext>
            </a:extLst>
          </p:cNvPr>
          <p:cNvSpPr txBox="1"/>
          <p:nvPr/>
        </p:nvSpPr>
        <p:spPr>
          <a:xfrm>
            <a:off x="8625222" y="4239975"/>
            <a:ext cx="1911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Monitorizarea continuă, mitigarea riscurilor și flexibilitate în depășirea obstacolelor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" name="Google Shape;187;p18">
            <a:extLst>
              <a:ext uri="{FF2B5EF4-FFF2-40B4-BE49-F238E27FC236}">
                <a16:creationId xmlns:a16="http://schemas.microsoft.com/office/drawing/2014/main" id="{4CB42566-1E87-3DB0-2D7E-AFCF2F4920D4}"/>
              </a:ext>
            </a:extLst>
          </p:cNvPr>
          <p:cNvGrpSpPr/>
          <p:nvPr/>
        </p:nvGrpSpPr>
        <p:grpSpPr>
          <a:xfrm>
            <a:off x="9388543" y="3453096"/>
            <a:ext cx="448739" cy="448370"/>
            <a:chOff x="1413250" y="2680675"/>
            <a:chExt cx="297750" cy="297525"/>
          </a:xfrm>
        </p:grpSpPr>
        <p:sp>
          <p:nvSpPr>
            <p:cNvPr id="33" name="Google Shape;188;p18">
              <a:extLst>
                <a:ext uri="{FF2B5EF4-FFF2-40B4-BE49-F238E27FC236}">
                  <a16:creationId xmlns:a16="http://schemas.microsoft.com/office/drawing/2014/main" id="{064AF010-F42C-15C6-591D-8AA72A743969}"/>
                </a:ext>
              </a:extLst>
            </p:cNvPr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9;p18">
              <a:extLst>
                <a:ext uri="{FF2B5EF4-FFF2-40B4-BE49-F238E27FC236}">
                  <a16:creationId xmlns:a16="http://schemas.microsoft.com/office/drawing/2014/main" id="{0A86FE47-1268-A18C-BFF9-228032C79F79}"/>
                </a:ext>
              </a:extLst>
            </p:cNvPr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;p18">
              <a:extLst>
                <a:ext uri="{FF2B5EF4-FFF2-40B4-BE49-F238E27FC236}">
                  <a16:creationId xmlns:a16="http://schemas.microsoft.com/office/drawing/2014/main" id="{11E7B6BC-4673-FAE2-DE66-4F35BF8A4086}"/>
                </a:ext>
              </a:extLst>
            </p:cNvPr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1;p18">
              <a:extLst>
                <a:ext uri="{FF2B5EF4-FFF2-40B4-BE49-F238E27FC236}">
                  <a16:creationId xmlns:a16="http://schemas.microsoft.com/office/drawing/2014/main" id="{A49A5A60-E22C-9CB9-04E6-1C2473C76E97}"/>
                </a:ext>
              </a:extLst>
            </p:cNvPr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92;p18">
            <a:extLst>
              <a:ext uri="{FF2B5EF4-FFF2-40B4-BE49-F238E27FC236}">
                <a16:creationId xmlns:a16="http://schemas.microsoft.com/office/drawing/2014/main" id="{A06FDB4D-0154-77E9-0F56-DC444864BF30}"/>
              </a:ext>
            </a:extLst>
          </p:cNvPr>
          <p:cNvSpPr/>
          <p:nvPr/>
        </p:nvSpPr>
        <p:spPr>
          <a:xfrm rot="10800000" flipH="1">
            <a:off x="1312074" y="4886295"/>
            <a:ext cx="1870169" cy="416700"/>
          </a:xfrm>
          <a:prstGeom prst="bentArrow">
            <a:avLst>
              <a:gd name="adj1" fmla="val 42594"/>
              <a:gd name="adj2" fmla="val 47030"/>
              <a:gd name="adj3" fmla="val 30576"/>
              <a:gd name="adj4" fmla="val 45228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93;p18">
            <a:extLst>
              <a:ext uri="{FF2B5EF4-FFF2-40B4-BE49-F238E27FC236}">
                <a16:creationId xmlns:a16="http://schemas.microsoft.com/office/drawing/2014/main" id="{52F47D30-BE44-B5C3-E535-D6AC2542D822}"/>
              </a:ext>
            </a:extLst>
          </p:cNvPr>
          <p:cNvSpPr/>
          <p:nvPr/>
        </p:nvSpPr>
        <p:spPr>
          <a:xfrm rot="10800000" flipH="1">
            <a:off x="6794394" y="4886295"/>
            <a:ext cx="1862711" cy="416700"/>
          </a:xfrm>
          <a:prstGeom prst="bentArrow">
            <a:avLst>
              <a:gd name="adj1" fmla="val 42594"/>
              <a:gd name="adj2" fmla="val 47030"/>
              <a:gd name="adj3" fmla="val 30576"/>
              <a:gd name="adj4" fmla="val 45228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DF8B8328-C1D5-F952-C16B-785C9635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4. Premisele succesului implementării Proiectului</a:t>
            </a:r>
          </a:p>
        </p:txBody>
      </p:sp>
      <p:grpSp>
        <p:nvGrpSpPr>
          <p:cNvPr id="48" name="Google Shape;173;p18">
            <a:extLst>
              <a:ext uri="{FF2B5EF4-FFF2-40B4-BE49-F238E27FC236}">
                <a16:creationId xmlns:a16="http://schemas.microsoft.com/office/drawing/2014/main" id="{520BE8DC-2AC9-4459-B3D5-B9D25A99CBB9}"/>
              </a:ext>
            </a:extLst>
          </p:cNvPr>
          <p:cNvGrpSpPr/>
          <p:nvPr/>
        </p:nvGrpSpPr>
        <p:grpSpPr>
          <a:xfrm>
            <a:off x="2380539" y="5726550"/>
            <a:ext cx="580369" cy="587162"/>
            <a:chOff x="-61784125" y="1931250"/>
            <a:chExt cx="316650" cy="317050"/>
          </a:xfrm>
          <a:solidFill>
            <a:schemeClr val="bg1"/>
          </a:solidFill>
        </p:grpSpPr>
        <p:sp>
          <p:nvSpPr>
            <p:cNvPr id="49" name="Google Shape;174;p18">
              <a:extLst>
                <a:ext uri="{FF2B5EF4-FFF2-40B4-BE49-F238E27FC236}">
                  <a16:creationId xmlns:a16="http://schemas.microsoft.com/office/drawing/2014/main" id="{5DFC57F6-D4C5-40D4-9276-14EE4EE1C3F8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5;p18">
              <a:extLst>
                <a:ext uri="{FF2B5EF4-FFF2-40B4-BE49-F238E27FC236}">
                  <a16:creationId xmlns:a16="http://schemas.microsoft.com/office/drawing/2014/main" id="{43491281-2BAA-E71D-3768-21CDF1CC82AD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;p18">
              <a:extLst>
                <a:ext uri="{FF2B5EF4-FFF2-40B4-BE49-F238E27FC236}">
                  <a16:creationId xmlns:a16="http://schemas.microsoft.com/office/drawing/2014/main" id="{215B7B3A-A1E8-654C-2566-2B747E17FE56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7;p18">
              <a:extLst>
                <a:ext uri="{FF2B5EF4-FFF2-40B4-BE49-F238E27FC236}">
                  <a16:creationId xmlns:a16="http://schemas.microsoft.com/office/drawing/2014/main" id="{40EE37C9-C975-52D1-C3B0-32FFC799B7C2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158;p18">
            <a:extLst>
              <a:ext uri="{FF2B5EF4-FFF2-40B4-BE49-F238E27FC236}">
                <a16:creationId xmlns:a16="http://schemas.microsoft.com/office/drawing/2014/main" id="{E0FCACAE-A158-9E14-31AE-DFC96834D636}"/>
              </a:ext>
            </a:extLst>
          </p:cNvPr>
          <p:cNvSpPr/>
          <p:nvPr/>
        </p:nvSpPr>
        <p:spPr>
          <a:xfrm>
            <a:off x="452740" y="1926175"/>
            <a:ext cx="1911600" cy="848700"/>
          </a:xfrm>
          <a:prstGeom prst="round2SameRect">
            <a:avLst>
              <a:gd name="adj1" fmla="val 9707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355A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COLABORARE</a:t>
            </a:r>
            <a:endParaRPr sz="1800" dirty="0">
              <a:solidFill>
                <a:srgbClr val="0355A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4" name="Google Shape;193;p18">
            <a:extLst>
              <a:ext uri="{FF2B5EF4-FFF2-40B4-BE49-F238E27FC236}">
                <a16:creationId xmlns:a16="http://schemas.microsoft.com/office/drawing/2014/main" id="{D6AD2DC5-A289-FE75-DF27-35EDB31C69C9}"/>
              </a:ext>
            </a:extLst>
          </p:cNvPr>
          <p:cNvSpPr/>
          <p:nvPr/>
        </p:nvSpPr>
        <p:spPr>
          <a:xfrm rot="10800000" flipH="1" flipV="1">
            <a:off x="4115447" y="1911674"/>
            <a:ext cx="1813336" cy="484211"/>
          </a:xfrm>
          <a:prstGeom prst="bentArrow">
            <a:avLst>
              <a:gd name="adj1" fmla="val 42594"/>
              <a:gd name="adj2" fmla="val 47030"/>
              <a:gd name="adj3" fmla="val 30576"/>
              <a:gd name="adj4" fmla="val 45228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1051;p29">
            <a:extLst>
              <a:ext uri="{FF2B5EF4-FFF2-40B4-BE49-F238E27FC236}">
                <a16:creationId xmlns:a16="http://schemas.microsoft.com/office/drawing/2014/main" id="{013EC5E8-B15B-BAFD-D22C-6F505950D8C3}"/>
              </a:ext>
            </a:extLst>
          </p:cNvPr>
          <p:cNvGrpSpPr/>
          <p:nvPr/>
        </p:nvGrpSpPr>
        <p:grpSpPr>
          <a:xfrm>
            <a:off x="11159041" y="3386286"/>
            <a:ext cx="826890" cy="836766"/>
            <a:chOff x="-2001200" y="2760502"/>
            <a:chExt cx="342912" cy="358415"/>
          </a:xfrm>
          <a:solidFill>
            <a:srgbClr val="0070C0"/>
          </a:solidFill>
        </p:grpSpPr>
        <p:sp>
          <p:nvSpPr>
            <p:cNvPr id="56" name="Google Shape;1052;p29">
              <a:extLst>
                <a:ext uri="{FF2B5EF4-FFF2-40B4-BE49-F238E27FC236}">
                  <a16:creationId xmlns:a16="http://schemas.microsoft.com/office/drawing/2014/main" id="{FB8FAC56-51F8-D3EC-A5C4-0C98D6051A3D}"/>
                </a:ext>
              </a:extLst>
            </p:cNvPr>
            <p:cNvSpPr/>
            <p:nvPr/>
          </p:nvSpPr>
          <p:spPr>
            <a:xfrm>
              <a:off x="-1794152" y="3053475"/>
              <a:ext cx="67594" cy="65442"/>
            </a:xfrm>
            <a:custGeom>
              <a:avLst/>
              <a:gdLst/>
              <a:ahLst/>
              <a:cxnLst/>
              <a:rect l="l" t="t" r="r" b="b"/>
              <a:pathLst>
                <a:path w="1696" h="1642" extrusionOk="0">
                  <a:moveTo>
                    <a:pt x="1696" y="0"/>
                  </a:moveTo>
                  <a:cubicBezTo>
                    <a:pt x="1277" y="607"/>
                    <a:pt x="679" y="1097"/>
                    <a:pt x="1" y="1392"/>
                  </a:cubicBezTo>
                  <a:lnTo>
                    <a:pt x="590" y="1624"/>
                  </a:lnTo>
                  <a:cubicBezTo>
                    <a:pt x="625" y="1633"/>
                    <a:pt x="652" y="1642"/>
                    <a:pt x="688" y="1642"/>
                  </a:cubicBezTo>
                  <a:lnTo>
                    <a:pt x="1437" y="1642"/>
                  </a:lnTo>
                  <a:cubicBezTo>
                    <a:pt x="1580" y="1642"/>
                    <a:pt x="1696" y="1526"/>
                    <a:pt x="1696" y="1374"/>
                  </a:cubicBezTo>
                  <a:lnTo>
                    <a:pt x="16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>
                <a:solidFill>
                  <a:srgbClr val="0355A6"/>
                </a:solidFill>
              </a:endParaRPr>
            </a:p>
          </p:txBody>
        </p:sp>
        <p:sp>
          <p:nvSpPr>
            <p:cNvPr id="57" name="Google Shape;1053;p29">
              <a:extLst>
                <a:ext uri="{FF2B5EF4-FFF2-40B4-BE49-F238E27FC236}">
                  <a16:creationId xmlns:a16="http://schemas.microsoft.com/office/drawing/2014/main" id="{91E2A73C-F586-5E29-F182-382C4CF88504}"/>
                </a:ext>
              </a:extLst>
            </p:cNvPr>
            <p:cNvSpPr/>
            <p:nvPr/>
          </p:nvSpPr>
          <p:spPr>
            <a:xfrm>
              <a:off x="-1992192" y="3053834"/>
              <a:ext cx="67594" cy="65083"/>
            </a:xfrm>
            <a:custGeom>
              <a:avLst/>
              <a:gdLst/>
              <a:ahLst/>
              <a:cxnLst/>
              <a:rect l="l" t="t" r="r" b="b"/>
              <a:pathLst>
                <a:path w="1696" h="1633" extrusionOk="0">
                  <a:moveTo>
                    <a:pt x="1" y="0"/>
                  </a:moveTo>
                  <a:lnTo>
                    <a:pt x="1" y="1365"/>
                  </a:lnTo>
                  <a:cubicBezTo>
                    <a:pt x="1" y="1517"/>
                    <a:pt x="117" y="1633"/>
                    <a:pt x="259" y="1633"/>
                  </a:cubicBezTo>
                  <a:lnTo>
                    <a:pt x="1009" y="1633"/>
                  </a:lnTo>
                  <a:cubicBezTo>
                    <a:pt x="1045" y="1633"/>
                    <a:pt x="1080" y="1624"/>
                    <a:pt x="1107" y="1615"/>
                  </a:cubicBezTo>
                  <a:lnTo>
                    <a:pt x="1696" y="1383"/>
                  </a:lnTo>
                  <a:cubicBezTo>
                    <a:pt x="1018" y="1088"/>
                    <a:pt x="429" y="59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>
                <a:solidFill>
                  <a:srgbClr val="0355A6"/>
                </a:solidFill>
              </a:endParaRPr>
            </a:p>
          </p:txBody>
        </p:sp>
        <p:sp>
          <p:nvSpPr>
            <p:cNvPr id="58" name="Google Shape;1054;p29">
              <a:extLst>
                <a:ext uri="{FF2B5EF4-FFF2-40B4-BE49-F238E27FC236}">
                  <a16:creationId xmlns:a16="http://schemas.microsoft.com/office/drawing/2014/main" id="{4903FF55-E81B-EB55-B825-EF5C27D94328}"/>
                </a:ext>
              </a:extLst>
            </p:cNvPr>
            <p:cNvSpPr/>
            <p:nvPr/>
          </p:nvSpPr>
          <p:spPr>
            <a:xfrm>
              <a:off x="-2001200" y="2760502"/>
              <a:ext cx="342912" cy="340641"/>
            </a:xfrm>
            <a:custGeom>
              <a:avLst/>
              <a:gdLst/>
              <a:ahLst/>
              <a:cxnLst/>
              <a:rect l="l" t="t" r="r" b="b"/>
              <a:pathLst>
                <a:path w="8604" h="8547" extrusionOk="0">
                  <a:moveTo>
                    <a:pt x="3554" y="4179"/>
                  </a:moveTo>
                  <a:cubicBezTo>
                    <a:pt x="3671" y="4179"/>
                    <a:pt x="3795" y="4205"/>
                    <a:pt x="3920" y="4264"/>
                  </a:cubicBezTo>
                  <a:lnTo>
                    <a:pt x="3465" y="4728"/>
                  </a:lnTo>
                  <a:cubicBezTo>
                    <a:pt x="3421" y="4737"/>
                    <a:pt x="3385" y="4764"/>
                    <a:pt x="3349" y="4800"/>
                  </a:cubicBezTo>
                  <a:cubicBezTo>
                    <a:pt x="3233" y="4907"/>
                    <a:pt x="3233" y="5094"/>
                    <a:pt x="3349" y="5210"/>
                  </a:cubicBezTo>
                  <a:cubicBezTo>
                    <a:pt x="3406" y="5271"/>
                    <a:pt x="3480" y="5298"/>
                    <a:pt x="3552" y="5298"/>
                  </a:cubicBezTo>
                  <a:cubicBezTo>
                    <a:pt x="3673" y="5298"/>
                    <a:pt x="3792" y="5222"/>
                    <a:pt x="3831" y="5094"/>
                  </a:cubicBezTo>
                  <a:lnTo>
                    <a:pt x="4295" y="4639"/>
                  </a:lnTo>
                  <a:lnTo>
                    <a:pt x="4295" y="4639"/>
                  </a:lnTo>
                  <a:cubicBezTo>
                    <a:pt x="4446" y="4942"/>
                    <a:pt x="4393" y="5326"/>
                    <a:pt x="4134" y="5585"/>
                  </a:cubicBezTo>
                  <a:cubicBezTo>
                    <a:pt x="3974" y="5745"/>
                    <a:pt x="3764" y="5826"/>
                    <a:pt x="3554" y="5826"/>
                  </a:cubicBezTo>
                  <a:cubicBezTo>
                    <a:pt x="3345" y="5826"/>
                    <a:pt x="3135" y="5745"/>
                    <a:pt x="2974" y="5585"/>
                  </a:cubicBezTo>
                  <a:cubicBezTo>
                    <a:pt x="2429" y="5017"/>
                    <a:pt x="2893" y="4179"/>
                    <a:pt x="3554" y="4179"/>
                  </a:cubicBezTo>
                  <a:close/>
                  <a:moveTo>
                    <a:pt x="3584" y="3086"/>
                  </a:moveTo>
                  <a:cubicBezTo>
                    <a:pt x="3972" y="3086"/>
                    <a:pt x="4367" y="3206"/>
                    <a:pt x="4714" y="3471"/>
                  </a:cubicBezTo>
                  <a:lnTo>
                    <a:pt x="4330" y="3854"/>
                  </a:lnTo>
                  <a:cubicBezTo>
                    <a:pt x="4092" y="3689"/>
                    <a:pt x="3828" y="3614"/>
                    <a:pt x="3569" y="3614"/>
                  </a:cubicBezTo>
                  <a:cubicBezTo>
                    <a:pt x="2848" y="3614"/>
                    <a:pt x="2163" y="4191"/>
                    <a:pt x="2163" y="5005"/>
                  </a:cubicBezTo>
                  <a:cubicBezTo>
                    <a:pt x="2163" y="5772"/>
                    <a:pt x="2787" y="6397"/>
                    <a:pt x="3554" y="6397"/>
                  </a:cubicBezTo>
                  <a:cubicBezTo>
                    <a:pt x="3558" y="6397"/>
                    <a:pt x="3562" y="6397"/>
                    <a:pt x="3566" y="6397"/>
                  </a:cubicBezTo>
                  <a:cubicBezTo>
                    <a:pt x="4674" y="6397"/>
                    <a:pt x="5327" y="5127"/>
                    <a:pt x="4705" y="4220"/>
                  </a:cubicBezTo>
                  <a:lnTo>
                    <a:pt x="5080" y="3845"/>
                  </a:lnTo>
                  <a:lnTo>
                    <a:pt x="5080" y="3845"/>
                  </a:lnTo>
                  <a:cubicBezTo>
                    <a:pt x="6032" y="5082"/>
                    <a:pt x="5138" y="6923"/>
                    <a:pt x="3566" y="6923"/>
                  </a:cubicBezTo>
                  <a:cubicBezTo>
                    <a:pt x="3562" y="6923"/>
                    <a:pt x="3558" y="6923"/>
                    <a:pt x="3554" y="6923"/>
                  </a:cubicBezTo>
                  <a:cubicBezTo>
                    <a:pt x="2502" y="6923"/>
                    <a:pt x="1636" y="6058"/>
                    <a:pt x="1636" y="5005"/>
                  </a:cubicBezTo>
                  <a:cubicBezTo>
                    <a:pt x="1630" y="3875"/>
                    <a:pt x="2585" y="3086"/>
                    <a:pt x="3584" y="3086"/>
                  </a:cubicBezTo>
                  <a:close/>
                  <a:moveTo>
                    <a:pt x="3592" y="2045"/>
                  </a:moveTo>
                  <a:cubicBezTo>
                    <a:pt x="4235" y="2045"/>
                    <a:pt x="4888" y="2257"/>
                    <a:pt x="5446" y="2730"/>
                  </a:cubicBezTo>
                  <a:lnTo>
                    <a:pt x="5080" y="3105"/>
                  </a:lnTo>
                  <a:cubicBezTo>
                    <a:pt x="4627" y="2737"/>
                    <a:pt x="4103" y="2572"/>
                    <a:pt x="3588" y="2572"/>
                  </a:cubicBezTo>
                  <a:cubicBezTo>
                    <a:pt x="2329" y="2572"/>
                    <a:pt x="1121" y="3561"/>
                    <a:pt x="1128" y="5005"/>
                  </a:cubicBezTo>
                  <a:cubicBezTo>
                    <a:pt x="1128" y="6343"/>
                    <a:pt x="2216" y="7431"/>
                    <a:pt x="3554" y="7431"/>
                  </a:cubicBezTo>
                  <a:cubicBezTo>
                    <a:pt x="3562" y="7432"/>
                    <a:pt x="3569" y="7432"/>
                    <a:pt x="3577" y="7432"/>
                  </a:cubicBezTo>
                  <a:cubicBezTo>
                    <a:pt x="5597" y="7432"/>
                    <a:pt x="6725" y="5035"/>
                    <a:pt x="5446" y="3479"/>
                  </a:cubicBezTo>
                  <a:lnTo>
                    <a:pt x="5820" y="3105"/>
                  </a:lnTo>
                  <a:cubicBezTo>
                    <a:pt x="6257" y="3622"/>
                    <a:pt x="6516" y="4282"/>
                    <a:pt x="6516" y="5005"/>
                  </a:cubicBezTo>
                  <a:cubicBezTo>
                    <a:pt x="6436" y="6968"/>
                    <a:pt x="4997" y="7949"/>
                    <a:pt x="3559" y="7949"/>
                  </a:cubicBezTo>
                  <a:cubicBezTo>
                    <a:pt x="2120" y="7949"/>
                    <a:pt x="682" y="6968"/>
                    <a:pt x="601" y="5005"/>
                  </a:cubicBezTo>
                  <a:cubicBezTo>
                    <a:pt x="589" y="3246"/>
                    <a:pt x="2062" y="2045"/>
                    <a:pt x="3592" y="2045"/>
                  </a:cubicBezTo>
                  <a:close/>
                  <a:moveTo>
                    <a:pt x="8291" y="0"/>
                  </a:moveTo>
                  <a:cubicBezTo>
                    <a:pt x="8224" y="0"/>
                    <a:pt x="8158" y="27"/>
                    <a:pt x="8104" y="81"/>
                  </a:cubicBezTo>
                  <a:lnTo>
                    <a:pt x="7471" y="714"/>
                  </a:lnTo>
                  <a:lnTo>
                    <a:pt x="7364" y="152"/>
                  </a:lnTo>
                  <a:cubicBezTo>
                    <a:pt x="7346" y="89"/>
                    <a:pt x="7301" y="36"/>
                    <a:pt x="7239" y="9"/>
                  </a:cubicBezTo>
                  <a:cubicBezTo>
                    <a:pt x="7220" y="5"/>
                    <a:pt x="7202" y="2"/>
                    <a:pt x="7184" y="2"/>
                  </a:cubicBezTo>
                  <a:cubicBezTo>
                    <a:pt x="7132" y="2"/>
                    <a:pt x="7084" y="21"/>
                    <a:pt x="7051" y="54"/>
                  </a:cubicBezTo>
                  <a:lnTo>
                    <a:pt x="6177" y="928"/>
                  </a:lnTo>
                  <a:cubicBezTo>
                    <a:pt x="6141" y="964"/>
                    <a:pt x="6115" y="1017"/>
                    <a:pt x="6124" y="1080"/>
                  </a:cubicBezTo>
                  <a:lnTo>
                    <a:pt x="6213" y="1963"/>
                  </a:lnTo>
                  <a:lnTo>
                    <a:pt x="5865" y="2311"/>
                  </a:lnTo>
                  <a:cubicBezTo>
                    <a:pt x="5189" y="1721"/>
                    <a:pt x="4389" y="1456"/>
                    <a:pt x="3601" y="1456"/>
                  </a:cubicBezTo>
                  <a:cubicBezTo>
                    <a:pt x="1768" y="1456"/>
                    <a:pt x="0" y="2890"/>
                    <a:pt x="13" y="5005"/>
                  </a:cubicBezTo>
                  <a:cubicBezTo>
                    <a:pt x="13" y="6959"/>
                    <a:pt x="1601" y="8547"/>
                    <a:pt x="3554" y="8547"/>
                  </a:cubicBezTo>
                  <a:cubicBezTo>
                    <a:pt x="3562" y="8547"/>
                    <a:pt x="3569" y="8547"/>
                    <a:pt x="3577" y="8547"/>
                  </a:cubicBezTo>
                  <a:cubicBezTo>
                    <a:pt x="6587" y="8547"/>
                    <a:pt x="8206" y="4928"/>
                    <a:pt x="6240" y="2685"/>
                  </a:cubicBezTo>
                  <a:lnTo>
                    <a:pt x="6596" y="2329"/>
                  </a:lnTo>
                  <a:lnTo>
                    <a:pt x="7542" y="2382"/>
                  </a:lnTo>
                  <a:cubicBezTo>
                    <a:pt x="7551" y="2384"/>
                    <a:pt x="7560" y="2384"/>
                    <a:pt x="7569" y="2384"/>
                  </a:cubicBezTo>
                  <a:cubicBezTo>
                    <a:pt x="7613" y="2384"/>
                    <a:pt x="7655" y="2366"/>
                    <a:pt x="7685" y="2329"/>
                  </a:cubicBezTo>
                  <a:lnTo>
                    <a:pt x="8497" y="1508"/>
                  </a:lnTo>
                  <a:cubicBezTo>
                    <a:pt x="8604" y="1401"/>
                    <a:pt x="8541" y="1214"/>
                    <a:pt x="8398" y="1196"/>
                  </a:cubicBezTo>
                  <a:lnTo>
                    <a:pt x="7828" y="1098"/>
                  </a:lnTo>
                  <a:lnTo>
                    <a:pt x="8479" y="455"/>
                  </a:lnTo>
                  <a:cubicBezTo>
                    <a:pt x="8577" y="348"/>
                    <a:pt x="8577" y="179"/>
                    <a:pt x="8479" y="81"/>
                  </a:cubicBezTo>
                  <a:cubicBezTo>
                    <a:pt x="8425" y="27"/>
                    <a:pt x="8358" y="0"/>
                    <a:pt x="8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>
                <a:solidFill>
                  <a:srgbClr val="0355A6"/>
                </a:solidFill>
              </a:endParaRPr>
            </a:p>
          </p:txBody>
        </p:sp>
      </p:grpSp>
      <p:sp>
        <p:nvSpPr>
          <p:cNvPr id="60" name="Arrow: Striped Right 59">
            <a:extLst>
              <a:ext uri="{FF2B5EF4-FFF2-40B4-BE49-F238E27FC236}">
                <a16:creationId xmlns:a16="http://schemas.microsoft.com/office/drawing/2014/main" id="{A300CC61-A6E7-F606-DD3F-0283347055A7}"/>
              </a:ext>
            </a:extLst>
          </p:cNvPr>
          <p:cNvSpPr/>
          <p:nvPr/>
        </p:nvSpPr>
        <p:spPr bwMode="auto">
          <a:xfrm>
            <a:off x="10280654" y="3680487"/>
            <a:ext cx="826890" cy="404846"/>
          </a:xfrm>
          <a:prstGeom prst="stripedRightArrow">
            <a:avLst/>
          </a:prstGeom>
          <a:solidFill>
            <a:srgbClr val="0070C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5A5F9D-51DC-208E-B827-DE048EBA4B87}"/>
              </a:ext>
            </a:extLst>
          </p:cNvPr>
          <p:cNvSpPr txBox="1"/>
          <p:nvPr/>
        </p:nvSpPr>
        <p:spPr>
          <a:xfrm>
            <a:off x="4089399" y="5780148"/>
            <a:ext cx="3300549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ro-RO" sz="3600" dirty="0">
                <a:solidFill>
                  <a:schemeClr val="bg1"/>
                </a:solidFill>
              </a:rPr>
              <a:t>ECHIPELE !</a:t>
            </a:r>
          </a:p>
        </p:txBody>
      </p:sp>
      <p:sp>
        <p:nvSpPr>
          <p:cNvPr id="64" name="Google Shape;159;p18">
            <a:extLst>
              <a:ext uri="{FF2B5EF4-FFF2-40B4-BE49-F238E27FC236}">
                <a16:creationId xmlns:a16="http://schemas.microsoft.com/office/drawing/2014/main" id="{D8B557A8-E75C-4ECB-BA1E-E40BD41758E1}"/>
              </a:ext>
            </a:extLst>
          </p:cNvPr>
          <p:cNvSpPr/>
          <p:nvPr/>
        </p:nvSpPr>
        <p:spPr>
          <a:xfrm>
            <a:off x="452741" y="5837631"/>
            <a:ext cx="11398612" cy="672026"/>
          </a:xfrm>
          <a:prstGeom prst="roundRect">
            <a:avLst>
              <a:gd name="adj" fmla="val 7000"/>
            </a:avLst>
          </a:prstGeom>
          <a:solidFill>
            <a:schemeClr val="accent2">
              <a:lumMod val="75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173;p18">
            <a:extLst>
              <a:ext uri="{FF2B5EF4-FFF2-40B4-BE49-F238E27FC236}">
                <a16:creationId xmlns:a16="http://schemas.microsoft.com/office/drawing/2014/main" id="{C8BE9394-C5F4-72FF-91A7-447D56831A73}"/>
              </a:ext>
            </a:extLst>
          </p:cNvPr>
          <p:cNvGrpSpPr/>
          <p:nvPr/>
        </p:nvGrpSpPr>
        <p:grpSpPr>
          <a:xfrm>
            <a:off x="2532939" y="5878950"/>
            <a:ext cx="580369" cy="587162"/>
            <a:chOff x="-61784125" y="1931250"/>
            <a:chExt cx="316650" cy="317050"/>
          </a:xfrm>
          <a:solidFill>
            <a:schemeClr val="bg1"/>
          </a:solidFill>
        </p:grpSpPr>
        <p:sp>
          <p:nvSpPr>
            <p:cNvPr id="66" name="Google Shape;174;p18">
              <a:extLst>
                <a:ext uri="{FF2B5EF4-FFF2-40B4-BE49-F238E27FC236}">
                  <a16:creationId xmlns:a16="http://schemas.microsoft.com/office/drawing/2014/main" id="{BD4A039A-8694-9234-EE4A-DE2DFA9D9EE7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5;p18">
              <a:extLst>
                <a:ext uri="{FF2B5EF4-FFF2-40B4-BE49-F238E27FC236}">
                  <a16:creationId xmlns:a16="http://schemas.microsoft.com/office/drawing/2014/main" id="{00C0085D-E292-9FC5-2E81-056B7E42F521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6;p18">
              <a:extLst>
                <a:ext uri="{FF2B5EF4-FFF2-40B4-BE49-F238E27FC236}">
                  <a16:creationId xmlns:a16="http://schemas.microsoft.com/office/drawing/2014/main" id="{E44725A1-CF61-4778-63D1-E4D7D0EA9244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7;p18">
              <a:extLst>
                <a:ext uri="{FF2B5EF4-FFF2-40B4-BE49-F238E27FC236}">
                  <a16:creationId xmlns:a16="http://schemas.microsoft.com/office/drawing/2014/main" id="{45563172-0919-B630-B72C-D7BC3F8E98DE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AE8747A-E922-5877-07AD-2E6C87552CFA}"/>
              </a:ext>
            </a:extLst>
          </p:cNvPr>
          <p:cNvSpPr txBox="1"/>
          <p:nvPr/>
        </p:nvSpPr>
        <p:spPr>
          <a:xfrm>
            <a:off x="4241799" y="5932548"/>
            <a:ext cx="3300549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ro-RO" sz="3600" dirty="0">
                <a:solidFill>
                  <a:schemeClr val="bg1"/>
                </a:solidFill>
              </a:rPr>
              <a:t>ECHIPELE !</a:t>
            </a:r>
          </a:p>
        </p:txBody>
      </p:sp>
    </p:spTree>
    <p:extLst>
      <p:ext uri="{BB962C8B-B14F-4D97-AF65-F5344CB8AC3E}">
        <p14:creationId xmlns:p14="http://schemas.microsoft.com/office/powerpoint/2010/main" val="213324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/>
      <p:bldP spid="29" grpId="0"/>
      <p:bldP spid="30" grpId="0" animBg="1"/>
      <p:bldP spid="31" grpId="0"/>
      <p:bldP spid="37" grpId="0" animBg="1"/>
      <p:bldP spid="38" grpId="0" animBg="1"/>
      <p:bldP spid="53" grpId="0" animBg="1"/>
      <p:bldP spid="54" grpId="0" animBg="1"/>
      <p:bldP spid="60" grpId="0" animBg="1"/>
      <p:bldP spid="63" grpId="0"/>
      <p:bldP spid="64" grpId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180D2-463F-E577-B1ED-46AC4006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BA7AD-8B7D-A977-C4A4-2F1257AC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E71F5-89E2-A038-93DA-88EF86119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81018"/>
            <a:ext cx="3407018" cy="336244"/>
          </a:xfrm>
        </p:spPr>
        <p:txBody>
          <a:bodyPr/>
          <a:lstStyle/>
          <a:p>
            <a:r>
              <a:rPr lang="ro-RO" dirty="0"/>
              <a:t>Concluzii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864A21-A244-5DF1-491C-CCFADDB2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</a:rPr>
              <a:t>În încheiere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A9C67-6FDA-ABAF-523C-AF806AF8A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6" y="2423275"/>
            <a:ext cx="5569373" cy="345994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Sistemul Informatic a fost implementat cu succes și este utilizat intensiv;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sz="1600" dirty="0"/>
              <a:t>Există o plajă largă de beneficiari ai proiectului: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o-RO" sz="1600" dirty="0"/>
              <a:t>Funcționari Publici: prin eficiența crescută a activității;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o-RO" sz="1600" dirty="0"/>
              <a:t>Conducerea ANFP: prin vizibilitate și control decizional;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o-RO" sz="1600" dirty="0"/>
              <a:t>Alte instituții publice: prin interoperabilitate;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o-RO" sz="1600" dirty="0"/>
              <a:t>Într-un final, dar nu în ultimul rând: cetățenii care beneficiază de serviciile instituțiilor publice cu care interacționează ANFP.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o-RO" sz="1600" dirty="0"/>
          </a:p>
          <a:p>
            <a:pPr>
              <a:lnSpc>
                <a:spcPct val="150000"/>
              </a:lnSpc>
            </a:pPr>
            <a:endParaRPr lang="ro-RO" sz="1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22CEF6-17F9-C93D-AF94-D62BBEC2437B}"/>
              </a:ext>
            </a:extLst>
          </p:cNvPr>
          <p:cNvSpPr txBox="1">
            <a:spLocks/>
          </p:cNvSpPr>
          <p:nvPr/>
        </p:nvSpPr>
        <p:spPr>
          <a:xfrm>
            <a:off x="6628956" y="1781018"/>
            <a:ext cx="5132301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Direcții viitoare de dezvoltare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891D47D-7348-0A67-3B14-5ABAA6556B7D}"/>
              </a:ext>
            </a:extLst>
          </p:cNvPr>
          <p:cNvSpPr txBox="1">
            <a:spLocks/>
          </p:cNvSpPr>
          <p:nvPr/>
        </p:nvSpPr>
        <p:spPr>
          <a:xfrm>
            <a:off x="6628956" y="2422527"/>
            <a:ext cx="5132301" cy="1916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Automatizarea avansată a fluxurilor de lucru;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Integrarea cu alte platforme naționale;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/>
              <a:t>Utilizarea inteligenței artificiale pentru clasificare automată.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o-RO" sz="1600" dirty="0"/>
          </a:p>
          <a:p>
            <a:pPr>
              <a:lnSpc>
                <a:spcPct val="150000"/>
              </a:lnSpc>
            </a:pP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00120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21B6D-0D1B-48D6-9507-D651F48814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47100" y="6356350"/>
            <a:ext cx="2844800" cy="365125"/>
          </a:xfrm>
        </p:spPr>
        <p:txBody>
          <a:bodyPr/>
          <a:lstStyle/>
          <a:p>
            <a:fld id="{9DC1E638-3F78-4E0D-883A-B278700C48C0}" type="slidenum">
              <a:rPr lang="ro-RO" noProof="0" smtClean="0"/>
              <a:pPr/>
              <a:t>14</a:t>
            </a:fld>
            <a:endParaRPr lang="ro-RO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F6DD49-723D-8880-83C3-6A333B94FEA6}"/>
              </a:ext>
            </a:extLst>
          </p:cNvPr>
          <p:cNvSpPr txBox="1">
            <a:spLocks/>
          </p:cNvSpPr>
          <p:nvPr/>
        </p:nvSpPr>
        <p:spPr>
          <a:xfrm>
            <a:off x="478684" y="735099"/>
            <a:ext cx="11234631" cy="792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>
                <a:solidFill>
                  <a:srgbClr val="0070C0"/>
                </a:solidFill>
              </a:rPr>
              <a:t>Vă Mulțumim!</a:t>
            </a:r>
          </a:p>
        </p:txBody>
      </p:sp>
    </p:spTree>
    <p:extLst>
      <p:ext uri="{BB962C8B-B14F-4D97-AF65-F5344CB8AC3E}">
        <p14:creationId xmlns:p14="http://schemas.microsoft.com/office/powerpoint/2010/main" val="65289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17">
            <a:extLst>
              <a:ext uri="{FF2B5EF4-FFF2-40B4-BE49-F238E27FC236}">
                <a16:creationId xmlns:a16="http://schemas.microsoft.com/office/drawing/2014/main" id="{E97A897F-693B-1B83-35D1-848DFEA1EC11}"/>
              </a:ext>
            </a:extLst>
          </p:cNvPr>
          <p:cNvSpPr txBox="1">
            <a:spLocks/>
          </p:cNvSpPr>
          <p:nvPr/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Agenda</a:t>
            </a:r>
          </a:p>
        </p:txBody>
      </p:sp>
      <p:grpSp>
        <p:nvGrpSpPr>
          <p:cNvPr id="7" name="Google Shape;163;p17">
            <a:extLst>
              <a:ext uri="{FF2B5EF4-FFF2-40B4-BE49-F238E27FC236}">
                <a16:creationId xmlns:a16="http://schemas.microsoft.com/office/drawing/2014/main" id="{D43B4F43-083D-09B0-EB05-D5BE915AE22D}"/>
              </a:ext>
            </a:extLst>
          </p:cNvPr>
          <p:cNvGrpSpPr/>
          <p:nvPr/>
        </p:nvGrpSpPr>
        <p:grpSpPr>
          <a:xfrm>
            <a:off x="1652984" y="1485073"/>
            <a:ext cx="3218856" cy="1106977"/>
            <a:chOff x="4956575" y="2803388"/>
            <a:chExt cx="1451417" cy="830233"/>
          </a:xfrm>
        </p:grpSpPr>
        <p:sp>
          <p:nvSpPr>
            <p:cNvPr id="8" name="Google Shape;164;p17">
              <a:extLst>
                <a:ext uri="{FF2B5EF4-FFF2-40B4-BE49-F238E27FC236}">
                  <a16:creationId xmlns:a16="http://schemas.microsoft.com/office/drawing/2014/main" id="{B5A126A5-E3A1-4F6F-D838-DD456D3A00E2}"/>
                </a:ext>
              </a:extLst>
            </p:cNvPr>
            <p:cNvSpPr txBox="1"/>
            <p:nvPr/>
          </p:nvSpPr>
          <p:spPr>
            <a:xfrm>
              <a:off x="4956592" y="2803388"/>
              <a:ext cx="1451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b="1" kern="0" noProof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 Rolul DMS în eANFP</a:t>
              </a:r>
            </a:p>
          </p:txBody>
        </p:sp>
        <p:sp>
          <p:nvSpPr>
            <p:cNvPr id="9" name="Google Shape;165;p17">
              <a:extLst>
                <a:ext uri="{FF2B5EF4-FFF2-40B4-BE49-F238E27FC236}">
                  <a16:creationId xmlns:a16="http://schemas.microsoft.com/office/drawing/2014/main" id="{62492A8A-89F1-BDC7-B7B1-592571CD5897}"/>
                </a:ext>
              </a:extLst>
            </p:cNvPr>
            <p:cNvSpPr txBox="1"/>
            <p:nvPr/>
          </p:nvSpPr>
          <p:spPr>
            <a:xfrm>
              <a:off x="4956575" y="3082221"/>
              <a:ext cx="14514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sz="1600" kern="0" noProof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Încadrarea Documenta DMS în arhitectura Sistemului eANFP</a:t>
              </a:r>
            </a:p>
          </p:txBody>
        </p:sp>
      </p:grpSp>
      <p:sp>
        <p:nvSpPr>
          <p:cNvPr id="10" name="Google Shape;166;p17">
            <a:extLst>
              <a:ext uri="{FF2B5EF4-FFF2-40B4-BE49-F238E27FC236}">
                <a16:creationId xmlns:a16="http://schemas.microsoft.com/office/drawing/2014/main" id="{5E9F82A8-239A-D0C8-9EBD-FFCA711BCCFB}"/>
              </a:ext>
            </a:extLst>
          </p:cNvPr>
          <p:cNvSpPr/>
          <p:nvPr/>
        </p:nvSpPr>
        <p:spPr>
          <a:xfrm>
            <a:off x="609595" y="1554300"/>
            <a:ext cx="968400" cy="9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67;p17">
            <a:extLst>
              <a:ext uri="{FF2B5EF4-FFF2-40B4-BE49-F238E27FC236}">
                <a16:creationId xmlns:a16="http://schemas.microsoft.com/office/drawing/2014/main" id="{C3746D66-F615-4702-3F30-2491AAECF8A1}"/>
              </a:ext>
            </a:extLst>
          </p:cNvPr>
          <p:cNvGrpSpPr/>
          <p:nvPr/>
        </p:nvGrpSpPr>
        <p:grpSpPr>
          <a:xfrm>
            <a:off x="1652984" y="2740248"/>
            <a:ext cx="3731006" cy="1106977"/>
            <a:chOff x="4956575" y="2803388"/>
            <a:chExt cx="1540915" cy="830233"/>
          </a:xfrm>
        </p:grpSpPr>
        <p:sp>
          <p:nvSpPr>
            <p:cNvPr id="12" name="Google Shape;168;p17">
              <a:extLst>
                <a:ext uri="{FF2B5EF4-FFF2-40B4-BE49-F238E27FC236}">
                  <a16:creationId xmlns:a16="http://schemas.microsoft.com/office/drawing/2014/main" id="{07447B18-81F5-3578-CD6C-BD5716E0F3D0}"/>
                </a:ext>
              </a:extLst>
            </p:cNvPr>
            <p:cNvSpPr txBox="1"/>
            <p:nvPr/>
          </p:nvSpPr>
          <p:spPr>
            <a:xfrm>
              <a:off x="4956592" y="2803388"/>
              <a:ext cx="1451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b="1" kern="0" noProof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 Funcționalitățile soluției</a:t>
              </a:r>
            </a:p>
          </p:txBody>
        </p:sp>
        <p:sp>
          <p:nvSpPr>
            <p:cNvPr id="13" name="Google Shape;169;p17">
              <a:extLst>
                <a:ext uri="{FF2B5EF4-FFF2-40B4-BE49-F238E27FC236}">
                  <a16:creationId xmlns:a16="http://schemas.microsoft.com/office/drawing/2014/main" id="{D8D8B27D-4E1A-B5A8-3A34-029F1E8D9653}"/>
                </a:ext>
              </a:extLst>
            </p:cNvPr>
            <p:cNvSpPr txBox="1"/>
            <p:nvPr/>
          </p:nvSpPr>
          <p:spPr>
            <a:xfrm>
              <a:off x="4956575" y="3082221"/>
              <a:ext cx="1540915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sz="1600" kern="0" noProof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Care sunt și la ce sunt folosite funcționalitățile Documenta în eANFP</a:t>
              </a:r>
            </a:p>
          </p:txBody>
        </p:sp>
      </p:grpSp>
      <p:sp>
        <p:nvSpPr>
          <p:cNvPr id="14" name="Google Shape;170;p17">
            <a:extLst>
              <a:ext uri="{FF2B5EF4-FFF2-40B4-BE49-F238E27FC236}">
                <a16:creationId xmlns:a16="http://schemas.microsoft.com/office/drawing/2014/main" id="{690BE2A1-A54E-2A1E-2738-C71C3F3130A5}"/>
              </a:ext>
            </a:extLst>
          </p:cNvPr>
          <p:cNvSpPr/>
          <p:nvPr/>
        </p:nvSpPr>
        <p:spPr>
          <a:xfrm>
            <a:off x="609595" y="2809484"/>
            <a:ext cx="968400" cy="96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71;p17">
            <a:extLst>
              <a:ext uri="{FF2B5EF4-FFF2-40B4-BE49-F238E27FC236}">
                <a16:creationId xmlns:a16="http://schemas.microsoft.com/office/drawing/2014/main" id="{C1150811-62C2-AC23-3BD3-D63DE71FE8AA}"/>
              </a:ext>
            </a:extLst>
          </p:cNvPr>
          <p:cNvGrpSpPr/>
          <p:nvPr/>
        </p:nvGrpSpPr>
        <p:grpSpPr>
          <a:xfrm>
            <a:off x="1652984" y="3995405"/>
            <a:ext cx="3526490" cy="1106977"/>
            <a:chOff x="4956575" y="2803388"/>
            <a:chExt cx="1451417" cy="830233"/>
          </a:xfrm>
        </p:grpSpPr>
        <p:sp>
          <p:nvSpPr>
            <p:cNvPr id="16" name="Google Shape;172;p17">
              <a:extLst>
                <a:ext uri="{FF2B5EF4-FFF2-40B4-BE49-F238E27FC236}">
                  <a16:creationId xmlns:a16="http://schemas.microsoft.com/office/drawing/2014/main" id="{3E6E7A51-3CBC-FD8D-6CFC-C5C3063140CC}"/>
                </a:ext>
              </a:extLst>
            </p:cNvPr>
            <p:cNvSpPr txBox="1"/>
            <p:nvPr/>
          </p:nvSpPr>
          <p:spPr>
            <a:xfrm>
              <a:off x="4956592" y="2803388"/>
              <a:ext cx="1451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b="1" kern="0" noProof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 Valoarea adăugată</a:t>
              </a:r>
            </a:p>
          </p:txBody>
        </p:sp>
        <p:sp>
          <p:nvSpPr>
            <p:cNvPr id="17" name="Google Shape;173;p17">
              <a:extLst>
                <a:ext uri="{FF2B5EF4-FFF2-40B4-BE49-F238E27FC236}">
                  <a16:creationId xmlns:a16="http://schemas.microsoft.com/office/drawing/2014/main" id="{811927BE-25E1-F979-DEFB-C1B5E70E1412}"/>
                </a:ext>
              </a:extLst>
            </p:cNvPr>
            <p:cNvSpPr txBox="1"/>
            <p:nvPr/>
          </p:nvSpPr>
          <p:spPr>
            <a:xfrm>
              <a:off x="4956575" y="3082221"/>
              <a:ext cx="14514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sz="1600" kern="0" noProof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Beneficiile utilizării Documenta DMS în eANFP</a:t>
              </a:r>
            </a:p>
          </p:txBody>
        </p:sp>
      </p:grpSp>
      <p:sp>
        <p:nvSpPr>
          <p:cNvPr id="18" name="Google Shape;174;p17">
            <a:extLst>
              <a:ext uri="{FF2B5EF4-FFF2-40B4-BE49-F238E27FC236}">
                <a16:creationId xmlns:a16="http://schemas.microsoft.com/office/drawing/2014/main" id="{0F2E2220-06EE-E058-70D9-71C173A56641}"/>
              </a:ext>
            </a:extLst>
          </p:cNvPr>
          <p:cNvSpPr/>
          <p:nvPr/>
        </p:nvSpPr>
        <p:spPr>
          <a:xfrm>
            <a:off x="609595" y="4064651"/>
            <a:ext cx="968400" cy="968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175;p17">
            <a:extLst>
              <a:ext uri="{FF2B5EF4-FFF2-40B4-BE49-F238E27FC236}">
                <a16:creationId xmlns:a16="http://schemas.microsoft.com/office/drawing/2014/main" id="{F040F505-5F1B-1B1F-0E17-8DF7CA763C50}"/>
              </a:ext>
            </a:extLst>
          </p:cNvPr>
          <p:cNvGrpSpPr/>
          <p:nvPr/>
        </p:nvGrpSpPr>
        <p:grpSpPr>
          <a:xfrm>
            <a:off x="1652984" y="5250564"/>
            <a:ext cx="3757991" cy="1106977"/>
            <a:chOff x="4956575" y="2803388"/>
            <a:chExt cx="1520427" cy="830233"/>
          </a:xfrm>
        </p:grpSpPr>
        <p:sp>
          <p:nvSpPr>
            <p:cNvPr id="20" name="Google Shape;176;p17">
              <a:extLst>
                <a:ext uri="{FF2B5EF4-FFF2-40B4-BE49-F238E27FC236}">
                  <a16:creationId xmlns:a16="http://schemas.microsoft.com/office/drawing/2014/main" id="{89C43C07-F4F4-D034-FF2A-459905ACDE41}"/>
                </a:ext>
              </a:extLst>
            </p:cNvPr>
            <p:cNvSpPr txBox="1"/>
            <p:nvPr/>
          </p:nvSpPr>
          <p:spPr>
            <a:xfrm>
              <a:off x="4956592" y="2803388"/>
              <a:ext cx="1451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b="1" kern="0" noProof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 Implementarea</a:t>
              </a:r>
            </a:p>
          </p:txBody>
        </p:sp>
        <p:sp>
          <p:nvSpPr>
            <p:cNvPr id="21" name="Google Shape;177;p17">
              <a:extLst>
                <a:ext uri="{FF2B5EF4-FFF2-40B4-BE49-F238E27FC236}">
                  <a16:creationId xmlns:a16="http://schemas.microsoft.com/office/drawing/2014/main" id="{B5056A3D-FA09-96CA-C3FA-2B992ED24935}"/>
                </a:ext>
              </a:extLst>
            </p:cNvPr>
            <p:cNvSpPr txBox="1"/>
            <p:nvPr/>
          </p:nvSpPr>
          <p:spPr>
            <a:xfrm>
              <a:off x="4956575" y="3082221"/>
              <a:ext cx="1520427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ro-RO" sz="1600" kern="0" noProof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Care au fost provocările în implementare și cum au fost depășite</a:t>
              </a:r>
            </a:p>
          </p:txBody>
        </p:sp>
      </p:grpSp>
      <p:sp>
        <p:nvSpPr>
          <p:cNvPr id="22" name="Google Shape;178;p17">
            <a:extLst>
              <a:ext uri="{FF2B5EF4-FFF2-40B4-BE49-F238E27FC236}">
                <a16:creationId xmlns:a16="http://schemas.microsoft.com/office/drawing/2014/main" id="{BFFEAF6B-2FBE-0FC8-82FC-6D30AB22269A}"/>
              </a:ext>
            </a:extLst>
          </p:cNvPr>
          <p:cNvSpPr/>
          <p:nvPr/>
        </p:nvSpPr>
        <p:spPr>
          <a:xfrm>
            <a:off x="609595" y="5319817"/>
            <a:ext cx="968400" cy="968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" name="Google Shape;180;p17">
            <a:extLst>
              <a:ext uri="{FF2B5EF4-FFF2-40B4-BE49-F238E27FC236}">
                <a16:creationId xmlns:a16="http://schemas.microsoft.com/office/drawing/2014/main" id="{C054FAEA-CB11-74F7-F410-EA268F1EB046}"/>
              </a:ext>
            </a:extLst>
          </p:cNvPr>
          <p:cNvGrpSpPr/>
          <p:nvPr/>
        </p:nvGrpSpPr>
        <p:grpSpPr>
          <a:xfrm>
            <a:off x="9532810" y="1828896"/>
            <a:ext cx="2245204" cy="4466957"/>
            <a:chOff x="5734951" y="1975724"/>
            <a:chExt cx="1026770" cy="2053333"/>
          </a:xfrm>
        </p:grpSpPr>
        <p:sp>
          <p:nvSpPr>
            <p:cNvPr id="24" name="Google Shape;181;p17">
              <a:extLst>
                <a:ext uri="{FF2B5EF4-FFF2-40B4-BE49-F238E27FC236}">
                  <a16:creationId xmlns:a16="http://schemas.microsoft.com/office/drawing/2014/main" id="{20763974-4150-A7D5-D7C3-59E869A6B36F}"/>
                </a:ext>
              </a:extLst>
            </p:cNvPr>
            <p:cNvSpPr/>
            <p:nvPr/>
          </p:nvSpPr>
          <p:spPr>
            <a:xfrm>
              <a:off x="5734951" y="1975724"/>
              <a:ext cx="726021" cy="1026679"/>
            </a:xfrm>
            <a:custGeom>
              <a:avLst/>
              <a:gdLst/>
              <a:ahLst/>
              <a:cxnLst/>
              <a:rect l="l" t="t" r="r" b="b"/>
              <a:pathLst>
                <a:path w="12891" h="18231" extrusionOk="0">
                  <a:moveTo>
                    <a:pt x="0" y="1"/>
                  </a:moveTo>
                  <a:lnTo>
                    <a:pt x="0" y="18231"/>
                  </a:lnTo>
                  <a:lnTo>
                    <a:pt x="12891" y="5340"/>
                  </a:lnTo>
                  <a:cubicBezTo>
                    <a:pt x="9593" y="2038"/>
                    <a:pt x="50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82;p17">
              <a:extLst>
                <a:ext uri="{FF2B5EF4-FFF2-40B4-BE49-F238E27FC236}">
                  <a16:creationId xmlns:a16="http://schemas.microsoft.com/office/drawing/2014/main" id="{D70E8523-017C-8869-ECA3-EFF6B381F203}"/>
                </a:ext>
              </a:extLst>
            </p:cNvPr>
            <p:cNvSpPr/>
            <p:nvPr/>
          </p:nvSpPr>
          <p:spPr>
            <a:xfrm>
              <a:off x="5734951" y="2276455"/>
              <a:ext cx="1026770" cy="725957"/>
            </a:xfrm>
            <a:custGeom>
              <a:avLst/>
              <a:gdLst/>
              <a:ahLst/>
              <a:cxnLst/>
              <a:rect l="l" t="t" r="r" b="b"/>
              <a:pathLst>
                <a:path w="18231" h="12891" extrusionOk="0">
                  <a:moveTo>
                    <a:pt x="12891" y="0"/>
                  </a:moveTo>
                  <a:lnTo>
                    <a:pt x="0" y="12891"/>
                  </a:lnTo>
                  <a:lnTo>
                    <a:pt x="18230" y="12891"/>
                  </a:lnTo>
                  <a:cubicBezTo>
                    <a:pt x="18230" y="8224"/>
                    <a:pt x="16452" y="3557"/>
                    <a:pt x="1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83;p17">
              <a:extLst>
                <a:ext uri="{FF2B5EF4-FFF2-40B4-BE49-F238E27FC236}">
                  <a16:creationId xmlns:a16="http://schemas.microsoft.com/office/drawing/2014/main" id="{1D1D265F-A8C6-4154-2876-BC8289FD6D28}"/>
                </a:ext>
              </a:extLst>
            </p:cNvPr>
            <p:cNvSpPr/>
            <p:nvPr/>
          </p:nvSpPr>
          <p:spPr>
            <a:xfrm>
              <a:off x="5734951" y="3002378"/>
              <a:ext cx="1026770" cy="726013"/>
            </a:xfrm>
            <a:custGeom>
              <a:avLst/>
              <a:gdLst/>
              <a:ahLst/>
              <a:cxnLst/>
              <a:rect l="l" t="t" r="r" b="b"/>
              <a:pathLst>
                <a:path w="18231" h="12892" extrusionOk="0">
                  <a:moveTo>
                    <a:pt x="0" y="1"/>
                  </a:moveTo>
                  <a:lnTo>
                    <a:pt x="12891" y="12891"/>
                  </a:lnTo>
                  <a:cubicBezTo>
                    <a:pt x="16192" y="9590"/>
                    <a:pt x="18230" y="5032"/>
                    <a:pt x="18230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84;p17">
              <a:extLst>
                <a:ext uri="{FF2B5EF4-FFF2-40B4-BE49-F238E27FC236}">
                  <a16:creationId xmlns:a16="http://schemas.microsoft.com/office/drawing/2014/main" id="{A476BC38-D872-4660-AB09-4B525E71E0F0}"/>
                </a:ext>
              </a:extLst>
            </p:cNvPr>
            <p:cNvSpPr/>
            <p:nvPr/>
          </p:nvSpPr>
          <p:spPr>
            <a:xfrm>
              <a:off x="5734951" y="3002378"/>
              <a:ext cx="726021" cy="1026679"/>
            </a:xfrm>
            <a:custGeom>
              <a:avLst/>
              <a:gdLst/>
              <a:ahLst/>
              <a:cxnLst/>
              <a:rect l="l" t="t" r="r" b="b"/>
              <a:pathLst>
                <a:path w="12891" h="18231" extrusionOk="0">
                  <a:moveTo>
                    <a:pt x="0" y="1"/>
                  </a:moveTo>
                  <a:lnTo>
                    <a:pt x="0" y="18231"/>
                  </a:lnTo>
                  <a:cubicBezTo>
                    <a:pt x="4667" y="18231"/>
                    <a:pt x="9334" y="16448"/>
                    <a:pt x="12891" y="128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185;p17">
            <a:extLst>
              <a:ext uri="{FF2B5EF4-FFF2-40B4-BE49-F238E27FC236}">
                <a16:creationId xmlns:a16="http://schemas.microsoft.com/office/drawing/2014/main" id="{C1082D11-B451-8211-5379-15328D026E79}"/>
              </a:ext>
            </a:extLst>
          </p:cNvPr>
          <p:cNvSpPr/>
          <p:nvPr/>
        </p:nvSpPr>
        <p:spPr>
          <a:xfrm flipH="1">
            <a:off x="6138813" y="1828900"/>
            <a:ext cx="3394000" cy="1110800"/>
          </a:xfrm>
          <a:prstGeom prst="homePlate">
            <a:avLst>
              <a:gd name="adj" fmla="val 279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186;p17">
            <a:extLst>
              <a:ext uri="{FF2B5EF4-FFF2-40B4-BE49-F238E27FC236}">
                <a16:creationId xmlns:a16="http://schemas.microsoft.com/office/drawing/2014/main" id="{8456B031-AC73-08E4-7025-D36C57D79667}"/>
              </a:ext>
            </a:extLst>
          </p:cNvPr>
          <p:cNvGrpSpPr/>
          <p:nvPr/>
        </p:nvGrpSpPr>
        <p:grpSpPr>
          <a:xfrm flipH="1">
            <a:off x="6633616" y="2068364"/>
            <a:ext cx="2663496" cy="735200"/>
            <a:chOff x="9330221" y="1596195"/>
            <a:chExt cx="1997622" cy="551400"/>
          </a:xfrm>
        </p:grpSpPr>
        <p:sp>
          <p:nvSpPr>
            <p:cNvPr id="30" name="Google Shape;187;p17">
              <a:extLst>
                <a:ext uri="{FF2B5EF4-FFF2-40B4-BE49-F238E27FC236}">
                  <a16:creationId xmlns:a16="http://schemas.microsoft.com/office/drawing/2014/main" id="{D50B1B8C-0F20-CB34-0B67-EB9D3D69F8E2}"/>
                </a:ext>
              </a:extLst>
            </p:cNvPr>
            <p:cNvSpPr txBox="1"/>
            <p:nvPr/>
          </p:nvSpPr>
          <p:spPr>
            <a:xfrm>
              <a:off x="9330221" y="1618079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ro-RO" b="1" kern="0" noProof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Introducere</a:t>
              </a:r>
            </a:p>
          </p:txBody>
        </p:sp>
        <p:sp>
          <p:nvSpPr>
            <p:cNvPr id="31" name="Google Shape;188;p17">
              <a:extLst>
                <a:ext uri="{FF2B5EF4-FFF2-40B4-BE49-F238E27FC236}">
                  <a16:creationId xmlns:a16="http://schemas.microsoft.com/office/drawing/2014/main" id="{5CE76EEC-1279-798E-BB1E-96B137B9102A}"/>
                </a:ext>
              </a:extLst>
            </p:cNvPr>
            <p:cNvSpPr txBox="1"/>
            <p:nvPr/>
          </p:nvSpPr>
          <p:spPr>
            <a:xfrm>
              <a:off x="9347543" y="1596195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lang="ro-RO" sz="1600" kern="0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" name="Google Shape;189;p17">
            <a:extLst>
              <a:ext uri="{FF2B5EF4-FFF2-40B4-BE49-F238E27FC236}">
                <a16:creationId xmlns:a16="http://schemas.microsoft.com/office/drawing/2014/main" id="{7595C3A3-AAED-925E-3C69-6D49B3CE1321}"/>
              </a:ext>
            </a:extLst>
          </p:cNvPr>
          <p:cNvSpPr/>
          <p:nvPr/>
        </p:nvSpPr>
        <p:spPr>
          <a:xfrm flipH="1">
            <a:off x="6138813" y="5175816"/>
            <a:ext cx="3394000" cy="1110800"/>
          </a:xfrm>
          <a:prstGeom prst="homePlate">
            <a:avLst>
              <a:gd name="adj" fmla="val 2792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91;p17">
            <a:extLst>
              <a:ext uri="{FF2B5EF4-FFF2-40B4-BE49-F238E27FC236}">
                <a16:creationId xmlns:a16="http://schemas.microsoft.com/office/drawing/2014/main" id="{20602554-CBC9-B388-F4F8-B6742E8A6AC8}"/>
              </a:ext>
            </a:extLst>
          </p:cNvPr>
          <p:cNvSpPr txBox="1"/>
          <p:nvPr/>
        </p:nvSpPr>
        <p:spPr>
          <a:xfrm flipH="1">
            <a:off x="6603206" y="5525141"/>
            <a:ext cx="26404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o-RO" b="1" kern="0" noProof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 &amp; A</a:t>
            </a:r>
          </a:p>
        </p:txBody>
      </p:sp>
      <p:sp>
        <p:nvSpPr>
          <p:cNvPr id="34" name="Google Shape;193;p17">
            <a:extLst>
              <a:ext uri="{FF2B5EF4-FFF2-40B4-BE49-F238E27FC236}">
                <a16:creationId xmlns:a16="http://schemas.microsoft.com/office/drawing/2014/main" id="{E9587C3C-F399-1BE1-E42D-3CE8590E2707}"/>
              </a:ext>
            </a:extLst>
          </p:cNvPr>
          <p:cNvSpPr/>
          <p:nvPr/>
        </p:nvSpPr>
        <p:spPr>
          <a:xfrm rot="10800000" flipH="1">
            <a:off x="8409892" y="2939576"/>
            <a:ext cx="2245600" cy="224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ro-RO" sz="18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94;p17">
            <a:extLst>
              <a:ext uri="{FF2B5EF4-FFF2-40B4-BE49-F238E27FC236}">
                <a16:creationId xmlns:a16="http://schemas.microsoft.com/office/drawing/2014/main" id="{BE59FBBD-D0FD-3D11-B019-6F1B206CA983}"/>
              </a:ext>
            </a:extLst>
          </p:cNvPr>
          <p:cNvSpPr/>
          <p:nvPr/>
        </p:nvSpPr>
        <p:spPr>
          <a:xfrm>
            <a:off x="9699941" y="2029300"/>
            <a:ext cx="968400" cy="96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o-RO" sz="4000" b="1" kern="0" noProof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lang="ro-RO" sz="34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95;p17">
            <a:extLst>
              <a:ext uri="{FF2B5EF4-FFF2-40B4-BE49-F238E27FC236}">
                <a16:creationId xmlns:a16="http://schemas.microsoft.com/office/drawing/2014/main" id="{081DB77B-0953-AE11-282D-966FBCC7C3A5}"/>
              </a:ext>
            </a:extLst>
          </p:cNvPr>
          <p:cNvSpPr/>
          <p:nvPr/>
        </p:nvSpPr>
        <p:spPr>
          <a:xfrm>
            <a:off x="10610774" y="2944800"/>
            <a:ext cx="968400" cy="96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o-RO" sz="4000" b="1" kern="0" noProof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lang="ro-RO" sz="34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96;p17">
            <a:extLst>
              <a:ext uri="{FF2B5EF4-FFF2-40B4-BE49-F238E27FC236}">
                <a16:creationId xmlns:a16="http://schemas.microsoft.com/office/drawing/2014/main" id="{4F7888F0-2BE4-E743-DB5E-D792EDBB4656}"/>
              </a:ext>
            </a:extLst>
          </p:cNvPr>
          <p:cNvSpPr/>
          <p:nvPr/>
        </p:nvSpPr>
        <p:spPr>
          <a:xfrm>
            <a:off x="10610774" y="4198533"/>
            <a:ext cx="968400" cy="96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o-RO" sz="4000" b="1" kern="0" noProof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lang="ro-RO" sz="34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97;p17">
            <a:extLst>
              <a:ext uri="{FF2B5EF4-FFF2-40B4-BE49-F238E27FC236}">
                <a16:creationId xmlns:a16="http://schemas.microsoft.com/office/drawing/2014/main" id="{D00A9722-3789-90B8-B5BF-A7C7DFBBD168}"/>
              </a:ext>
            </a:extLst>
          </p:cNvPr>
          <p:cNvSpPr/>
          <p:nvPr/>
        </p:nvSpPr>
        <p:spPr>
          <a:xfrm>
            <a:off x="9699941" y="5132266"/>
            <a:ext cx="968400" cy="96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o-RO" sz="4000" b="1" kern="0" noProof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lang="ro-RO" sz="3467" kern="0" noProof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" name="Google Shape;198;p17">
            <a:extLst>
              <a:ext uri="{FF2B5EF4-FFF2-40B4-BE49-F238E27FC236}">
                <a16:creationId xmlns:a16="http://schemas.microsoft.com/office/drawing/2014/main" id="{5529E695-2BBB-868B-86B5-70D15EADD5D2}"/>
              </a:ext>
            </a:extLst>
          </p:cNvPr>
          <p:cNvGrpSpPr/>
          <p:nvPr/>
        </p:nvGrpSpPr>
        <p:grpSpPr>
          <a:xfrm>
            <a:off x="903367" y="1790252"/>
            <a:ext cx="380867" cy="496473"/>
            <a:chOff x="-1569225" y="1234988"/>
            <a:chExt cx="285650" cy="372355"/>
          </a:xfrm>
        </p:grpSpPr>
        <p:sp>
          <p:nvSpPr>
            <p:cNvPr id="40" name="Google Shape;199;p17">
              <a:extLst>
                <a:ext uri="{FF2B5EF4-FFF2-40B4-BE49-F238E27FC236}">
                  <a16:creationId xmlns:a16="http://schemas.microsoft.com/office/drawing/2014/main" id="{4967679D-390E-877C-75B3-8D702ADB2F35}"/>
                </a:ext>
              </a:extLst>
            </p:cNvPr>
            <p:cNvSpPr/>
            <p:nvPr/>
          </p:nvSpPr>
          <p:spPr>
            <a:xfrm>
              <a:off x="-1503284" y="1443572"/>
              <a:ext cx="154141" cy="21884"/>
            </a:xfrm>
            <a:custGeom>
              <a:avLst/>
              <a:gdLst/>
              <a:ahLst/>
              <a:cxnLst/>
              <a:rect l="l" t="t" r="r" b="b"/>
              <a:pathLst>
                <a:path w="3712" h="527" extrusionOk="0">
                  <a:moveTo>
                    <a:pt x="0" y="0"/>
                  </a:moveTo>
                  <a:lnTo>
                    <a:pt x="0" y="527"/>
                  </a:lnTo>
                  <a:lnTo>
                    <a:pt x="3711" y="527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0;p17">
              <a:extLst>
                <a:ext uri="{FF2B5EF4-FFF2-40B4-BE49-F238E27FC236}">
                  <a16:creationId xmlns:a16="http://schemas.microsoft.com/office/drawing/2014/main" id="{A30A8422-F13E-50EE-2C30-7F45D40DDC43}"/>
                </a:ext>
              </a:extLst>
            </p:cNvPr>
            <p:cNvSpPr/>
            <p:nvPr/>
          </p:nvSpPr>
          <p:spPr>
            <a:xfrm>
              <a:off x="-1361061" y="1241300"/>
              <a:ext cx="70426" cy="70426"/>
            </a:xfrm>
            <a:custGeom>
              <a:avLst/>
              <a:gdLst/>
              <a:ahLst/>
              <a:cxnLst/>
              <a:rect l="l" t="t" r="r" b="b"/>
              <a:pathLst>
                <a:path w="1696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1696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1;p17">
              <a:extLst>
                <a:ext uri="{FF2B5EF4-FFF2-40B4-BE49-F238E27FC236}">
                  <a16:creationId xmlns:a16="http://schemas.microsoft.com/office/drawing/2014/main" id="{74AF80C0-825D-161A-DE08-9A273D86BD8A}"/>
                </a:ext>
              </a:extLst>
            </p:cNvPr>
            <p:cNvSpPr/>
            <p:nvPr/>
          </p:nvSpPr>
          <p:spPr>
            <a:xfrm>
              <a:off x="-1569225" y="1234988"/>
              <a:ext cx="285650" cy="372355"/>
            </a:xfrm>
            <a:custGeom>
              <a:avLst/>
              <a:gdLst/>
              <a:ahLst/>
              <a:cxnLst/>
              <a:rect l="l" t="t" r="r" b="b"/>
              <a:pathLst>
                <a:path w="6879" h="8967" extrusionOk="0">
                  <a:moveTo>
                    <a:pt x="2124" y="1310"/>
                  </a:moveTo>
                  <a:cubicBezTo>
                    <a:pt x="2559" y="1310"/>
                    <a:pt x="2909" y="1663"/>
                    <a:pt x="2909" y="2097"/>
                  </a:cubicBezTo>
                  <a:cubicBezTo>
                    <a:pt x="2909" y="2275"/>
                    <a:pt x="2855" y="2436"/>
                    <a:pt x="2757" y="2570"/>
                  </a:cubicBezTo>
                  <a:cubicBezTo>
                    <a:pt x="3007" y="2757"/>
                    <a:pt x="3176" y="3052"/>
                    <a:pt x="3176" y="3391"/>
                  </a:cubicBezTo>
                  <a:lnTo>
                    <a:pt x="3176" y="3953"/>
                  </a:lnTo>
                  <a:lnTo>
                    <a:pt x="1062" y="3953"/>
                  </a:lnTo>
                  <a:lnTo>
                    <a:pt x="1062" y="3391"/>
                  </a:lnTo>
                  <a:cubicBezTo>
                    <a:pt x="1062" y="3052"/>
                    <a:pt x="1231" y="2757"/>
                    <a:pt x="1481" y="2570"/>
                  </a:cubicBezTo>
                  <a:cubicBezTo>
                    <a:pt x="1374" y="2427"/>
                    <a:pt x="1321" y="2240"/>
                    <a:pt x="1330" y="2052"/>
                  </a:cubicBezTo>
                  <a:cubicBezTo>
                    <a:pt x="1356" y="1660"/>
                    <a:pt x="1669" y="1339"/>
                    <a:pt x="2061" y="1312"/>
                  </a:cubicBezTo>
                  <a:cubicBezTo>
                    <a:pt x="2082" y="1310"/>
                    <a:pt x="2103" y="1310"/>
                    <a:pt x="2124" y="1310"/>
                  </a:cubicBezTo>
                  <a:close/>
                  <a:moveTo>
                    <a:pt x="5808" y="3426"/>
                  </a:moveTo>
                  <a:lnTo>
                    <a:pt x="5808" y="3953"/>
                  </a:lnTo>
                  <a:lnTo>
                    <a:pt x="3703" y="3953"/>
                  </a:lnTo>
                  <a:lnTo>
                    <a:pt x="3703" y="3426"/>
                  </a:lnTo>
                  <a:close/>
                  <a:moveTo>
                    <a:pt x="5826" y="4497"/>
                  </a:moveTo>
                  <a:lnTo>
                    <a:pt x="5826" y="6076"/>
                  </a:lnTo>
                  <a:lnTo>
                    <a:pt x="1062" y="6076"/>
                  </a:lnTo>
                  <a:lnTo>
                    <a:pt x="1062" y="4497"/>
                  </a:lnTo>
                  <a:close/>
                  <a:moveTo>
                    <a:pt x="2650" y="6602"/>
                  </a:moveTo>
                  <a:lnTo>
                    <a:pt x="2650" y="7129"/>
                  </a:lnTo>
                  <a:lnTo>
                    <a:pt x="1062" y="7129"/>
                  </a:lnTo>
                  <a:lnTo>
                    <a:pt x="1062" y="6602"/>
                  </a:lnTo>
                  <a:close/>
                  <a:moveTo>
                    <a:pt x="5826" y="6602"/>
                  </a:moveTo>
                  <a:lnTo>
                    <a:pt x="5826" y="7129"/>
                  </a:lnTo>
                  <a:lnTo>
                    <a:pt x="3176" y="7129"/>
                  </a:lnTo>
                  <a:lnTo>
                    <a:pt x="3176" y="6602"/>
                  </a:lnTo>
                  <a:close/>
                  <a:moveTo>
                    <a:pt x="2650" y="7655"/>
                  </a:moveTo>
                  <a:lnTo>
                    <a:pt x="2650" y="8181"/>
                  </a:lnTo>
                  <a:lnTo>
                    <a:pt x="1062" y="8181"/>
                  </a:lnTo>
                  <a:lnTo>
                    <a:pt x="1062" y="7655"/>
                  </a:lnTo>
                  <a:close/>
                  <a:moveTo>
                    <a:pt x="5826" y="7655"/>
                  </a:moveTo>
                  <a:lnTo>
                    <a:pt x="5826" y="8181"/>
                  </a:lnTo>
                  <a:lnTo>
                    <a:pt x="3176" y="8181"/>
                  </a:lnTo>
                  <a:lnTo>
                    <a:pt x="3176" y="7655"/>
                  </a:lnTo>
                  <a:close/>
                  <a:moveTo>
                    <a:pt x="0" y="1"/>
                  </a:moveTo>
                  <a:lnTo>
                    <a:pt x="0" y="8966"/>
                  </a:lnTo>
                  <a:lnTo>
                    <a:pt x="6878" y="8966"/>
                  </a:lnTo>
                  <a:lnTo>
                    <a:pt x="6878" y="2374"/>
                  </a:lnTo>
                  <a:lnTo>
                    <a:pt x="4488" y="2374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2;p17">
              <a:extLst>
                <a:ext uri="{FF2B5EF4-FFF2-40B4-BE49-F238E27FC236}">
                  <a16:creationId xmlns:a16="http://schemas.microsoft.com/office/drawing/2014/main" id="{3F0E9F5B-0395-C76C-D8A6-1211BBE18A39}"/>
                </a:ext>
              </a:extLst>
            </p:cNvPr>
            <p:cNvSpPr/>
            <p:nvPr/>
          </p:nvSpPr>
          <p:spPr>
            <a:xfrm>
              <a:off x="-1503284" y="1355371"/>
              <a:ext cx="44100" cy="21925"/>
            </a:xfrm>
            <a:custGeom>
              <a:avLst/>
              <a:gdLst/>
              <a:ahLst/>
              <a:cxnLst/>
              <a:rect l="l" t="t" r="r" b="b"/>
              <a:pathLst>
                <a:path w="1062" h="528" extrusionOk="0">
                  <a:moveTo>
                    <a:pt x="500" y="1"/>
                  </a:moveTo>
                  <a:cubicBezTo>
                    <a:pt x="232" y="1"/>
                    <a:pt x="0" y="224"/>
                    <a:pt x="0" y="501"/>
                  </a:cubicBezTo>
                  <a:lnTo>
                    <a:pt x="0" y="527"/>
                  </a:lnTo>
                  <a:lnTo>
                    <a:pt x="1062" y="527"/>
                  </a:lnTo>
                  <a:lnTo>
                    <a:pt x="1062" y="501"/>
                  </a:lnTo>
                  <a:cubicBezTo>
                    <a:pt x="1062" y="224"/>
                    <a:pt x="83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3;p17">
              <a:extLst>
                <a:ext uri="{FF2B5EF4-FFF2-40B4-BE49-F238E27FC236}">
                  <a16:creationId xmlns:a16="http://schemas.microsoft.com/office/drawing/2014/main" id="{247D15F0-A33B-CAE7-93CD-3ABB84F7FDEC}"/>
                </a:ext>
              </a:extLst>
            </p:cNvPr>
            <p:cNvSpPr/>
            <p:nvPr/>
          </p:nvSpPr>
          <p:spPr>
            <a:xfrm>
              <a:off x="-1492197" y="1311686"/>
              <a:ext cx="21925" cy="21884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60" y="0"/>
                  </a:moveTo>
                  <a:cubicBezTo>
                    <a:pt x="117" y="0"/>
                    <a:pt x="1" y="116"/>
                    <a:pt x="1" y="259"/>
                  </a:cubicBezTo>
                  <a:cubicBezTo>
                    <a:pt x="1" y="411"/>
                    <a:pt x="117" y="527"/>
                    <a:pt x="260" y="527"/>
                  </a:cubicBezTo>
                  <a:cubicBezTo>
                    <a:pt x="411" y="527"/>
                    <a:pt x="527" y="411"/>
                    <a:pt x="527" y="259"/>
                  </a:cubicBezTo>
                  <a:cubicBezTo>
                    <a:pt x="527" y="116"/>
                    <a:pt x="411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204;p17">
            <a:extLst>
              <a:ext uri="{FF2B5EF4-FFF2-40B4-BE49-F238E27FC236}">
                <a16:creationId xmlns:a16="http://schemas.microsoft.com/office/drawing/2014/main" id="{353B7004-BFCA-6218-2F1A-8C21DA461673}"/>
              </a:ext>
            </a:extLst>
          </p:cNvPr>
          <p:cNvGrpSpPr/>
          <p:nvPr/>
        </p:nvGrpSpPr>
        <p:grpSpPr>
          <a:xfrm>
            <a:off x="844562" y="3044727"/>
            <a:ext cx="498465" cy="497919"/>
            <a:chOff x="-1205841" y="1230545"/>
            <a:chExt cx="373849" cy="373439"/>
          </a:xfrm>
        </p:grpSpPr>
        <p:sp>
          <p:nvSpPr>
            <p:cNvPr id="46" name="Google Shape;205;p17">
              <a:extLst>
                <a:ext uri="{FF2B5EF4-FFF2-40B4-BE49-F238E27FC236}">
                  <a16:creationId xmlns:a16="http://schemas.microsoft.com/office/drawing/2014/main" id="{7E6A9EBF-C48C-BF42-AD3C-A35D8148E9CE}"/>
                </a:ext>
              </a:extLst>
            </p:cNvPr>
            <p:cNvSpPr/>
            <p:nvPr/>
          </p:nvSpPr>
          <p:spPr>
            <a:xfrm>
              <a:off x="-1205841" y="1550625"/>
              <a:ext cx="110083" cy="53360"/>
            </a:xfrm>
            <a:custGeom>
              <a:avLst/>
              <a:gdLst/>
              <a:ahLst/>
              <a:cxnLst/>
              <a:rect l="l" t="t" r="r" b="b"/>
              <a:pathLst>
                <a:path w="2651" h="1285" extrusionOk="0">
                  <a:moveTo>
                    <a:pt x="242" y="0"/>
                  </a:moveTo>
                  <a:cubicBezTo>
                    <a:pt x="90" y="214"/>
                    <a:pt x="1" y="473"/>
                    <a:pt x="1" y="750"/>
                  </a:cubicBezTo>
                  <a:lnTo>
                    <a:pt x="1" y="1285"/>
                  </a:lnTo>
                  <a:lnTo>
                    <a:pt x="2650" y="1285"/>
                  </a:lnTo>
                  <a:lnTo>
                    <a:pt x="2650" y="750"/>
                  </a:lnTo>
                  <a:cubicBezTo>
                    <a:pt x="2650" y="473"/>
                    <a:pt x="2561" y="214"/>
                    <a:pt x="2418" y="0"/>
                  </a:cubicBezTo>
                  <a:cubicBezTo>
                    <a:pt x="2151" y="295"/>
                    <a:pt x="1758" y="491"/>
                    <a:pt x="1330" y="491"/>
                  </a:cubicBezTo>
                  <a:cubicBezTo>
                    <a:pt x="893" y="491"/>
                    <a:pt x="500" y="295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06;p17">
              <a:extLst>
                <a:ext uri="{FF2B5EF4-FFF2-40B4-BE49-F238E27FC236}">
                  <a16:creationId xmlns:a16="http://schemas.microsoft.com/office/drawing/2014/main" id="{5C8842ED-5E22-698F-B8B1-D8CE58A73743}"/>
                </a:ext>
              </a:extLst>
            </p:cNvPr>
            <p:cNvSpPr/>
            <p:nvPr/>
          </p:nvSpPr>
          <p:spPr>
            <a:xfrm>
              <a:off x="-1189896" y="1230545"/>
              <a:ext cx="340837" cy="318331"/>
            </a:xfrm>
            <a:custGeom>
              <a:avLst/>
              <a:gdLst/>
              <a:ahLst/>
              <a:cxnLst/>
              <a:rect l="l" t="t" r="r" b="b"/>
              <a:pathLst>
                <a:path w="8208" h="7666" extrusionOk="0">
                  <a:moveTo>
                    <a:pt x="4113" y="1330"/>
                  </a:moveTo>
                  <a:cubicBezTo>
                    <a:pt x="4550" y="1330"/>
                    <a:pt x="4907" y="1678"/>
                    <a:pt x="4907" y="2115"/>
                  </a:cubicBezTo>
                  <a:cubicBezTo>
                    <a:pt x="4907" y="2552"/>
                    <a:pt x="4550" y="2909"/>
                    <a:pt x="4113" y="2909"/>
                  </a:cubicBezTo>
                  <a:cubicBezTo>
                    <a:pt x="3676" y="2909"/>
                    <a:pt x="3319" y="2552"/>
                    <a:pt x="3319" y="2115"/>
                  </a:cubicBezTo>
                  <a:cubicBezTo>
                    <a:pt x="3319" y="1678"/>
                    <a:pt x="3676" y="1330"/>
                    <a:pt x="4113" y="1330"/>
                  </a:cubicBezTo>
                  <a:close/>
                  <a:moveTo>
                    <a:pt x="2516" y="1"/>
                  </a:moveTo>
                  <a:cubicBezTo>
                    <a:pt x="2516" y="1027"/>
                    <a:pt x="1695" y="1856"/>
                    <a:pt x="670" y="1856"/>
                  </a:cubicBezTo>
                  <a:lnTo>
                    <a:pt x="670" y="2382"/>
                  </a:lnTo>
                  <a:cubicBezTo>
                    <a:pt x="1695" y="2382"/>
                    <a:pt x="2516" y="3212"/>
                    <a:pt x="2516" y="4229"/>
                  </a:cubicBezTo>
                  <a:lnTo>
                    <a:pt x="3845" y="4229"/>
                  </a:lnTo>
                  <a:lnTo>
                    <a:pt x="3845" y="4755"/>
                  </a:lnTo>
                  <a:lnTo>
                    <a:pt x="687" y="4755"/>
                  </a:lnTo>
                  <a:lnTo>
                    <a:pt x="687" y="5853"/>
                  </a:lnTo>
                  <a:cubicBezTo>
                    <a:pt x="286" y="5969"/>
                    <a:pt x="0" y="6361"/>
                    <a:pt x="36" y="6807"/>
                  </a:cubicBezTo>
                  <a:cubicBezTo>
                    <a:pt x="63" y="7253"/>
                    <a:pt x="429" y="7619"/>
                    <a:pt x="884" y="7655"/>
                  </a:cubicBezTo>
                  <a:cubicBezTo>
                    <a:pt x="905" y="7656"/>
                    <a:pt x="925" y="7657"/>
                    <a:pt x="946" y="7657"/>
                  </a:cubicBezTo>
                  <a:cubicBezTo>
                    <a:pt x="1454" y="7657"/>
                    <a:pt x="1874" y="7242"/>
                    <a:pt x="1874" y="6736"/>
                  </a:cubicBezTo>
                  <a:cubicBezTo>
                    <a:pt x="1874" y="6317"/>
                    <a:pt x="1597" y="5969"/>
                    <a:pt x="1214" y="5853"/>
                  </a:cubicBezTo>
                  <a:lnTo>
                    <a:pt x="1214" y="5282"/>
                  </a:lnTo>
                  <a:lnTo>
                    <a:pt x="3845" y="5282"/>
                  </a:lnTo>
                  <a:lnTo>
                    <a:pt x="3845" y="5853"/>
                  </a:lnTo>
                  <a:cubicBezTo>
                    <a:pt x="3444" y="5978"/>
                    <a:pt x="3159" y="6361"/>
                    <a:pt x="3194" y="6816"/>
                  </a:cubicBezTo>
                  <a:cubicBezTo>
                    <a:pt x="3230" y="7262"/>
                    <a:pt x="3587" y="7628"/>
                    <a:pt x="4042" y="7664"/>
                  </a:cubicBezTo>
                  <a:cubicBezTo>
                    <a:pt x="4063" y="7665"/>
                    <a:pt x="4083" y="7666"/>
                    <a:pt x="4104" y="7666"/>
                  </a:cubicBezTo>
                  <a:cubicBezTo>
                    <a:pt x="4612" y="7666"/>
                    <a:pt x="5032" y="7250"/>
                    <a:pt x="5032" y="6736"/>
                  </a:cubicBezTo>
                  <a:cubicBezTo>
                    <a:pt x="5032" y="6326"/>
                    <a:pt x="4755" y="5969"/>
                    <a:pt x="4372" y="5853"/>
                  </a:cubicBezTo>
                  <a:lnTo>
                    <a:pt x="4372" y="5282"/>
                  </a:lnTo>
                  <a:lnTo>
                    <a:pt x="7021" y="5282"/>
                  </a:lnTo>
                  <a:lnTo>
                    <a:pt x="7021" y="5853"/>
                  </a:lnTo>
                  <a:cubicBezTo>
                    <a:pt x="6620" y="5978"/>
                    <a:pt x="6334" y="6361"/>
                    <a:pt x="6370" y="6816"/>
                  </a:cubicBezTo>
                  <a:cubicBezTo>
                    <a:pt x="6406" y="7262"/>
                    <a:pt x="6763" y="7628"/>
                    <a:pt x="7218" y="7664"/>
                  </a:cubicBezTo>
                  <a:cubicBezTo>
                    <a:pt x="7239" y="7665"/>
                    <a:pt x="7259" y="7666"/>
                    <a:pt x="7280" y="7666"/>
                  </a:cubicBezTo>
                  <a:cubicBezTo>
                    <a:pt x="7788" y="7666"/>
                    <a:pt x="8208" y="7250"/>
                    <a:pt x="8208" y="6736"/>
                  </a:cubicBezTo>
                  <a:cubicBezTo>
                    <a:pt x="8208" y="6326"/>
                    <a:pt x="7931" y="5969"/>
                    <a:pt x="7548" y="5853"/>
                  </a:cubicBezTo>
                  <a:lnTo>
                    <a:pt x="7548" y="4755"/>
                  </a:lnTo>
                  <a:lnTo>
                    <a:pt x="4372" y="4755"/>
                  </a:lnTo>
                  <a:lnTo>
                    <a:pt x="4372" y="4229"/>
                  </a:lnTo>
                  <a:lnTo>
                    <a:pt x="5701" y="4229"/>
                  </a:lnTo>
                  <a:cubicBezTo>
                    <a:pt x="5701" y="3212"/>
                    <a:pt x="6531" y="2382"/>
                    <a:pt x="7548" y="2382"/>
                  </a:cubicBezTo>
                  <a:lnTo>
                    <a:pt x="7548" y="1856"/>
                  </a:lnTo>
                  <a:cubicBezTo>
                    <a:pt x="6531" y="1856"/>
                    <a:pt x="5701" y="1027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07;p17">
              <a:extLst>
                <a:ext uri="{FF2B5EF4-FFF2-40B4-BE49-F238E27FC236}">
                  <a16:creationId xmlns:a16="http://schemas.microsoft.com/office/drawing/2014/main" id="{95429312-A0D2-0887-83E7-0028B8638D0D}"/>
                </a:ext>
              </a:extLst>
            </p:cNvPr>
            <p:cNvSpPr/>
            <p:nvPr/>
          </p:nvSpPr>
          <p:spPr>
            <a:xfrm>
              <a:off x="-1073958" y="1550625"/>
              <a:ext cx="110083" cy="53360"/>
            </a:xfrm>
            <a:custGeom>
              <a:avLst/>
              <a:gdLst/>
              <a:ahLst/>
              <a:cxnLst/>
              <a:rect l="l" t="t" r="r" b="b"/>
              <a:pathLst>
                <a:path w="2651" h="1285" extrusionOk="0">
                  <a:moveTo>
                    <a:pt x="242" y="0"/>
                  </a:moveTo>
                  <a:cubicBezTo>
                    <a:pt x="90" y="214"/>
                    <a:pt x="1" y="473"/>
                    <a:pt x="1" y="750"/>
                  </a:cubicBezTo>
                  <a:lnTo>
                    <a:pt x="1" y="1285"/>
                  </a:lnTo>
                  <a:lnTo>
                    <a:pt x="2650" y="1285"/>
                  </a:lnTo>
                  <a:lnTo>
                    <a:pt x="2650" y="750"/>
                  </a:lnTo>
                  <a:cubicBezTo>
                    <a:pt x="2650" y="473"/>
                    <a:pt x="2561" y="214"/>
                    <a:pt x="2418" y="0"/>
                  </a:cubicBezTo>
                  <a:cubicBezTo>
                    <a:pt x="2151" y="295"/>
                    <a:pt x="1758" y="491"/>
                    <a:pt x="1330" y="491"/>
                  </a:cubicBezTo>
                  <a:cubicBezTo>
                    <a:pt x="893" y="491"/>
                    <a:pt x="509" y="295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8;p17">
              <a:extLst>
                <a:ext uri="{FF2B5EF4-FFF2-40B4-BE49-F238E27FC236}">
                  <a16:creationId xmlns:a16="http://schemas.microsoft.com/office/drawing/2014/main" id="{4F0C9869-7E40-4E6A-C8A1-C42C2FA10EA9}"/>
                </a:ext>
              </a:extLst>
            </p:cNvPr>
            <p:cNvSpPr/>
            <p:nvPr/>
          </p:nvSpPr>
          <p:spPr>
            <a:xfrm>
              <a:off x="-942075" y="1550625"/>
              <a:ext cx="110083" cy="53360"/>
            </a:xfrm>
            <a:custGeom>
              <a:avLst/>
              <a:gdLst/>
              <a:ahLst/>
              <a:cxnLst/>
              <a:rect l="l" t="t" r="r" b="b"/>
              <a:pathLst>
                <a:path w="2651" h="1285" extrusionOk="0">
                  <a:moveTo>
                    <a:pt x="242" y="0"/>
                  </a:moveTo>
                  <a:cubicBezTo>
                    <a:pt x="90" y="214"/>
                    <a:pt x="1" y="473"/>
                    <a:pt x="1" y="750"/>
                  </a:cubicBezTo>
                  <a:lnTo>
                    <a:pt x="1" y="1285"/>
                  </a:lnTo>
                  <a:lnTo>
                    <a:pt x="2650" y="1285"/>
                  </a:lnTo>
                  <a:lnTo>
                    <a:pt x="2650" y="750"/>
                  </a:lnTo>
                  <a:cubicBezTo>
                    <a:pt x="2650" y="473"/>
                    <a:pt x="2561" y="214"/>
                    <a:pt x="2418" y="0"/>
                  </a:cubicBezTo>
                  <a:cubicBezTo>
                    <a:pt x="2151" y="295"/>
                    <a:pt x="1758" y="491"/>
                    <a:pt x="1330" y="491"/>
                  </a:cubicBezTo>
                  <a:cubicBezTo>
                    <a:pt x="893" y="491"/>
                    <a:pt x="509" y="295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09;p17">
              <a:extLst>
                <a:ext uri="{FF2B5EF4-FFF2-40B4-BE49-F238E27FC236}">
                  <a16:creationId xmlns:a16="http://schemas.microsoft.com/office/drawing/2014/main" id="{8576E01F-387E-357E-BA16-27499742D5A5}"/>
                </a:ext>
              </a:extLst>
            </p:cNvPr>
            <p:cNvSpPr/>
            <p:nvPr/>
          </p:nvSpPr>
          <p:spPr>
            <a:xfrm>
              <a:off x="-1161368" y="1230545"/>
              <a:ext cx="54855" cy="55228"/>
            </a:xfrm>
            <a:custGeom>
              <a:avLst/>
              <a:gdLst/>
              <a:ahLst/>
              <a:cxnLst/>
              <a:rect l="l" t="t" r="r" b="b"/>
              <a:pathLst>
                <a:path w="1321" h="1330" extrusionOk="0">
                  <a:moveTo>
                    <a:pt x="0" y="1"/>
                  </a:moveTo>
                  <a:lnTo>
                    <a:pt x="0" y="1330"/>
                  </a:lnTo>
                  <a:cubicBezTo>
                    <a:pt x="732" y="1330"/>
                    <a:pt x="1321" y="732"/>
                    <a:pt x="1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;p17">
              <a:extLst>
                <a:ext uri="{FF2B5EF4-FFF2-40B4-BE49-F238E27FC236}">
                  <a16:creationId xmlns:a16="http://schemas.microsoft.com/office/drawing/2014/main" id="{1C942EDF-4C8D-5E42-8762-78B178DABD0C}"/>
                </a:ext>
              </a:extLst>
            </p:cNvPr>
            <p:cNvSpPr/>
            <p:nvPr/>
          </p:nvSpPr>
          <p:spPr>
            <a:xfrm>
              <a:off x="-1161368" y="1351302"/>
              <a:ext cx="54855" cy="54896"/>
            </a:xfrm>
            <a:custGeom>
              <a:avLst/>
              <a:gdLst/>
              <a:ahLst/>
              <a:cxnLst/>
              <a:rect l="l" t="t" r="r" b="b"/>
              <a:pathLst>
                <a:path w="1321" h="1322" extrusionOk="0">
                  <a:moveTo>
                    <a:pt x="0" y="1"/>
                  </a:moveTo>
                  <a:lnTo>
                    <a:pt x="0" y="1321"/>
                  </a:lnTo>
                  <a:lnTo>
                    <a:pt x="1321" y="1321"/>
                  </a:lnTo>
                  <a:cubicBezTo>
                    <a:pt x="1321" y="599"/>
                    <a:pt x="73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1;p17">
              <a:extLst>
                <a:ext uri="{FF2B5EF4-FFF2-40B4-BE49-F238E27FC236}">
                  <a16:creationId xmlns:a16="http://schemas.microsoft.com/office/drawing/2014/main" id="{4E009AAF-EB7A-1D87-D75A-EBB1BC932D6E}"/>
                </a:ext>
              </a:extLst>
            </p:cNvPr>
            <p:cNvSpPr/>
            <p:nvPr/>
          </p:nvSpPr>
          <p:spPr>
            <a:xfrm>
              <a:off x="-931320" y="1230545"/>
              <a:ext cx="54855" cy="55228"/>
            </a:xfrm>
            <a:custGeom>
              <a:avLst/>
              <a:gdLst/>
              <a:ahLst/>
              <a:cxnLst/>
              <a:rect l="l" t="t" r="r" b="b"/>
              <a:pathLst>
                <a:path w="1321" h="1330" extrusionOk="0">
                  <a:moveTo>
                    <a:pt x="0" y="1"/>
                  </a:moveTo>
                  <a:cubicBezTo>
                    <a:pt x="0" y="732"/>
                    <a:pt x="589" y="1330"/>
                    <a:pt x="1321" y="1330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2;p17">
              <a:extLst>
                <a:ext uri="{FF2B5EF4-FFF2-40B4-BE49-F238E27FC236}">
                  <a16:creationId xmlns:a16="http://schemas.microsoft.com/office/drawing/2014/main" id="{4064C529-0977-B0EC-2D29-5BDF5AC50B6F}"/>
                </a:ext>
              </a:extLst>
            </p:cNvPr>
            <p:cNvSpPr/>
            <p:nvPr/>
          </p:nvSpPr>
          <p:spPr>
            <a:xfrm>
              <a:off x="-931320" y="1351302"/>
              <a:ext cx="54855" cy="54896"/>
            </a:xfrm>
            <a:custGeom>
              <a:avLst/>
              <a:gdLst/>
              <a:ahLst/>
              <a:cxnLst/>
              <a:rect l="l" t="t" r="r" b="b"/>
              <a:pathLst>
                <a:path w="1321" h="1322" extrusionOk="0">
                  <a:moveTo>
                    <a:pt x="1321" y="1"/>
                  </a:moveTo>
                  <a:cubicBezTo>
                    <a:pt x="589" y="1"/>
                    <a:pt x="0" y="599"/>
                    <a:pt x="0" y="1321"/>
                  </a:cubicBezTo>
                  <a:lnTo>
                    <a:pt x="1321" y="1321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3;p17">
              <a:extLst>
                <a:ext uri="{FF2B5EF4-FFF2-40B4-BE49-F238E27FC236}">
                  <a16:creationId xmlns:a16="http://schemas.microsoft.com/office/drawing/2014/main" id="{E7450369-170B-BF56-9318-0F7E8506EC52}"/>
                </a:ext>
              </a:extLst>
            </p:cNvPr>
            <p:cNvSpPr/>
            <p:nvPr/>
          </p:nvSpPr>
          <p:spPr>
            <a:xfrm>
              <a:off x="-1029859" y="1307617"/>
              <a:ext cx="21884" cy="21884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9" y="0"/>
                  </a:moveTo>
                  <a:cubicBezTo>
                    <a:pt x="116" y="0"/>
                    <a:pt x="0" y="116"/>
                    <a:pt x="0" y="259"/>
                  </a:cubicBezTo>
                  <a:cubicBezTo>
                    <a:pt x="0" y="411"/>
                    <a:pt x="116" y="526"/>
                    <a:pt x="259" y="526"/>
                  </a:cubicBezTo>
                  <a:cubicBezTo>
                    <a:pt x="411" y="526"/>
                    <a:pt x="527" y="411"/>
                    <a:pt x="527" y="259"/>
                  </a:cubicBezTo>
                  <a:cubicBezTo>
                    <a:pt x="527" y="116"/>
                    <a:pt x="411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214;p17">
            <a:extLst>
              <a:ext uri="{FF2B5EF4-FFF2-40B4-BE49-F238E27FC236}">
                <a16:creationId xmlns:a16="http://schemas.microsoft.com/office/drawing/2014/main" id="{537C7C80-049F-B164-882F-ABAF0501F0C7}"/>
              </a:ext>
            </a:extLst>
          </p:cNvPr>
          <p:cNvGrpSpPr/>
          <p:nvPr/>
        </p:nvGrpSpPr>
        <p:grpSpPr>
          <a:xfrm>
            <a:off x="845071" y="4299907"/>
            <a:ext cx="497415" cy="497917"/>
            <a:chOff x="-832034" y="1207955"/>
            <a:chExt cx="373061" cy="373438"/>
          </a:xfrm>
        </p:grpSpPr>
        <p:sp>
          <p:nvSpPr>
            <p:cNvPr id="56" name="Google Shape;215;p17">
              <a:extLst>
                <a:ext uri="{FF2B5EF4-FFF2-40B4-BE49-F238E27FC236}">
                  <a16:creationId xmlns:a16="http://schemas.microsoft.com/office/drawing/2014/main" id="{CE5B1F63-BD53-2F35-008A-2B1B206AAE70}"/>
                </a:ext>
              </a:extLst>
            </p:cNvPr>
            <p:cNvSpPr/>
            <p:nvPr/>
          </p:nvSpPr>
          <p:spPr>
            <a:xfrm>
              <a:off x="-740181" y="1207955"/>
              <a:ext cx="189354" cy="84130"/>
            </a:xfrm>
            <a:custGeom>
              <a:avLst/>
              <a:gdLst/>
              <a:ahLst/>
              <a:cxnLst/>
              <a:rect l="l" t="t" r="r" b="b"/>
              <a:pathLst>
                <a:path w="4560" h="2026" extrusionOk="0">
                  <a:moveTo>
                    <a:pt x="1" y="0"/>
                  </a:moveTo>
                  <a:lnTo>
                    <a:pt x="2284" y="202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6;p17">
              <a:extLst>
                <a:ext uri="{FF2B5EF4-FFF2-40B4-BE49-F238E27FC236}">
                  <a16:creationId xmlns:a16="http://schemas.microsoft.com/office/drawing/2014/main" id="{B6095580-4C1C-F2DB-CE50-F4E609C88085}"/>
                </a:ext>
              </a:extLst>
            </p:cNvPr>
            <p:cNvSpPr/>
            <p:nvPr/>
          </p:nvSpPr>
          <p:spPr>
            <a:xfrm>
              <a:off x="-755379" y="1223901"/>
              <a:ext cx="70426" cy="133005"/>
            </a:xfrm>
            <a:custGeom>
              <a:avLst/>
              <a:gdLst/>
              <a:ahLst/>
              <a:cxnLst/>
              <a:rect l="l" t="t" r="r" b="b"/>
              <a:pathLst>
                <a:path w="1696" h="3203" extrusionOk="0">
                  <a:moveTo>
                    <a:pt x="1" y="0"/>
                  </a:moveTo>
                  <a:lnTo>
                    <a:pt x="1" y="3203"/>
                  </a:lnTo>
                  <a:lnTo>
                    <a:pt x="1696" y="15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7;p17">
              <a:extLst>
                <a:ext uri="{FF2B5EF4-FFF2-40B4-BE49-F238E27FC236}">
                  <a16:creationId xmlns:a16="http://schemas.microsoft.com/office/drawing/2014/main" id="{A59192AF-950A-7528-4782-10D76FF2E57A}"/>
                </a:ext>
              </a:extLst>
            </p:cNvPr>
            <p:cNvSpPr/>
            <p:nvPr/>
          </p:nvSpPr>
          <p:spPr>
            <a:xfrm>
              <a:off x="-739807" y="1301305"/>
              <a:ext cx="188607" cy="71548"/>
            </a:xfrm>
            <a:custGeom>
              <a:avLst/>
              <a:gdLst/>
              <a:ahLst/>
              <a:cxnLst/>
              <a:rect l="l" t="t" r="r" b="b"/>
              <a:pathLst>
                <a:path w="4542" h="1723" extrusionOk="0">
                  <a:moveTo>
                    <a:pt x="1722" y="1"/>
                  </a:moveTo>
                  <a:lnTo>
                    <a:pt x="1" y="1722"/>
                  </a:lnTo>
                  <a:lnTo>
                    <a:pt x="4541" y="1722"/>
                  </a:lnTo>
                  <a:lnTo>
                    <a:pt x="2820" y="1"/>
                  </a:lnTo>
                  <a:lnTo>
                    <a:pt x="2275" y="491"/>
                  </a:lnTo>
                  <a:lnTo>
                    <a:pt x="1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8;p17">
              <a:extLst>
                <a:ext uri="{FF2B5EF4-FFF2-40B4-BE49-F238E27FC236}">
                  <a16:creationId xmlns:a16="http://schemas.microsoft.com/office/drawing/2014/main" id="{35D1F93D-6427-E350-51AB-76131D67A777}"/>
                </a:ext>
              </a:extLst>
            </p:cNvPr>
            <p:cNvSpPr/>
            <p:nvPr/>
          </p:nvSpPr>
          <p:spPr>
            <a:xfrm>
              <a:off x="-606056" y="1223901"/>
              <a:ext cx="70759" cy="133005"/>
            </a:xfrm>
            <a:custGeom>
              <a:avLst/>
              <a:gdLst/>
              <a:ahLst/>
              <a:cxnLst/>
              <a:rect l="l" t="t" r="r" b="b"/>
              <a:pathLst>
                <a:path w="1704" h="3203" extrusionOk="0">
                  <a:moveTo>
                    <a:pt x="1704" y="0"/>
                  </a:moveTo>
                  <a:lnTo>
                    <a:pt x="0" y="1508"/>
                  </a:lnTo>
                  <a:lnTo>
                    <a:pt x="1704" y="3203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9;p17">
              <a:extLst>
                <a:ext uri="{FF2B5EF4-FFF2-40B4-BE49-F238E27FC236}">
                  <a16:creationId xmlns:a16="http://schemas.microsoft.com/office/drawing/2014/main" id="{CD0827B7-BC4A-36E1-A5F5-123A2D0147C6}"/>
                </a:ext>
              </a:extLst>
            </p:cNvPr>
            <p:cNvSpPr/>
            <p:nvPr/>
          </p:nvSpPr>
          <p:spPr>
            <a:xfrm>
              <a:off x="-832034" y="1251682"/>
              <a:ext cx="175609" cy="208580"/>
            </a:xfrm>
            <a:custGeom>
              <a:avLst/>
              <a:gdLst/>
              <a:ahLst/>
              <a:cxnLst/>
              <a:rect l="l" t="t" r="r" b="b"/>
              <a:pathLst>
                <a:path w="4229" h="5023" extrusionOk="0">
                  <a:moveTo>
                    <a:pt x="0" y="0"/>
                  </a:moveTo>
                  <a:lnTo>
                    <a:pt x="0" y="5023"/>
                  </a:lnTo>
                  <a:lnTo>
                    <a:pt x="4229" y="5023"/>
                  </a:lnTo>
                  <a:lnTo>
                    <a:pt x="4229" y="3444"/>
                  </a:lnTo>
                  <a:lnTo>
                    <a:pt x="3702" y="3444"/>
                  </a:lnTo>
                  <a:lnTo>
                    <a:pt x="3702" y="3970"/>
                  </a:lnTo>
                  <a:lnTo>
                    <a:pt x="3176" y="3970"/>
                  </a:lnTo>
                  <a:lnTo>
                    <a:pt x="3176" y="3444"/>
                  </a:lnTo>
                  <a:lnTo>
                    <a:pt x="1321" y="3444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0;p17">
              <a:extLst>
                <a:ext uri="{FF2B5EF4-FFF2-40B4-BE49-F238E27FC236}">
                  <a16:creationId xmlns:a16="http://schemas.microsoft.com/office/drawing/2014/main" id="{254CDE26-FC8A-3B0C-1BD3-38291B5AE124}"/>
                </a:ext>
              </a:extLst>
            </p:cNvPr>
            <p:cNvSpPr/>
            <p:nvPr/>
          </p:nvSpPr>
          <p:spPr>
            <a:xfrm>
              <a:off x="-832034" y="1482066"/>
              <a:ext cx="373061" cy="99328"/>
            </a:xfrm>
            <a:custGeom>
              <a:avLst/>
              <a:gdLst/>
              <a:ahLst/>
              <a:cxnLst/>
              <a:rect l="l" t="t" r="r" b="b"/>
              <a:pathLst>
                <a:path w="8984" h="2392" extrusionOk="0">
                  <a:moveTo>
                    <a:pt x="0" y="1"/>
                  </a:moveTo>
                  <a:lnTo>
                    <a:pt x="0" y="1054"/>
                  </a:lnTo>
                  <a:lnTo>
                    <a:pt x="3444" y="1054"/>
                  </a:lnTo>
                  <a:lnTo>
                    <a:pt x="3444" y="1848"/>
                  </a:lnTo>
                  <a:lnTo>
                    <a:pt x="2917" y="1848"/>
                  </a:lnTo>
                  <a:lnTo>
                    <a:pt x="2917" y="2392"/>
                  </a:lnTo>
                  <a:lnTo>
                    <a:pt x="6093" y="2392"/>
                  </a:lnTo>
                  <a:lnTo>
                    <a:pt x="6093" y="1848"/>
                  </a:lnTo>
                  <a:lnTo>
                    <a:pt x="5549" y="1848"/>
                  </a:lnTo>
                  <a:lnTo>
                    <a:pt x="5549" y="1054"/>
                  </a:lnTo>
                  <a:lnTo>
                    <a:pt x="8984" y="1054"/>
                  </a:lnTo>
                  <a:lnTo>
                    <a:pt x="8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1;p17">
              <a:extLst>
                <a:ext uri="{FF2B5EF4-FFF2-40B4-BE49-F238E27FC236}">
                  <a16:creationId xmlns:a16="http://schemas.microsoft.com/office/drawing/2014/main" id="{2F98A858-EE18-3060-4661-215735D2CA15}"/>
                </a:ext>
              </a:extLst>
            </p:cNvPr>
            <p:cNvSpPr/>
            <p:nvPr/>
          </p:nvSpPr>
          <p:spPr>
            <a:xfrm>
              <a:off x="-634583" y="1251682"/>
              <a:ext cx="175609" cy="208580"/>
            </a:xfrm>
            <a:custGeom>
              <a:avLst/>
              <a:gdLst/>
              <a:ahLst/>
              <a:cxnLst/>
              <a:rect l="l" t="t" r="r" b="b"/>
              <a:pathLst>
                <a:path w="4229" h="5023" extrusionOk="0">
                  <a:moveTo>
                    <a:pt x="2917" y="0"/>
                  </a:moveTo>
                  <a:lnTo>
                    <a:pt x="2917" y="3444"/>
                  </a:lnTo>
                  <a:lnTo>
                    <a:pt x="1053" y="3444"/>
                  </a:lnTo>
                  <a:lnTo>
                    <a:pt x="1053" y="4496"/>
                  </a:lnTo>
                  <a:lnTo>
                    <a:pt x="526" y="4496"/>
                  </a:lnTo>
                  <a:lnTo>
                    <a:pt x="526" y="3444"/>
                  </a:lnTo>
                  <a:lnTo>
                    <a:pt x="0" y="3444"/>
                  </a:lnTo>
                  <a:lnTo>
                    <a:pt x="0" y="5023"/>
                  </a:lnTo>
                  <a:lnTo>
                    <a:pt x="4229" y="5023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222;p17">
            <a:extLst>
              <a:ext uri="{FF2B5EF4-FFF2-40B4-BE49-F238E27FC236}">
                <a16:creationId xmlns:a16="http://schemas.microsoft.com/office/drawing/2014/main" id="{5EC3229F-0EAC-6381-D9BF-7FF7F263E849}"/>
              </a:ext>
            </a:extLst>
          </p:cNvPr>
          <p:cNvGrpSpPr/>
          <p:nvPr/>
        </p:nvGrpSpPr>
        <p:grpSpPr>
          <a:xfrm>
            <a:off x="874712" y="5555315"/>
            <a:ext cx="438171" cy="497420"/>
            <a:chOff x="-328628" y="1165724"/>
            <a:chExt cx="328628" cy="373065"/>
          </a:xfrm>
        </p:grpSpPr>
        <p:sp>
          <p:nvSpPr>
            <p:cNvPr id="64" name="Google Shape;223;p17">
              <a:extLst>
                <a:ext uri="{FF2B5EF4-FFF2-40B4-BE49-F238E27FC236}">
                  <a16:creationId xmlns:a16="http://schemas.microsoft.com/office/drawing/2014/main" id="{50021CAB-5014-BD59-1E12-C417A3E1D13C}"/>
                </a:ext>
              </a:extLst>
            </p:cNvPr>
            <p:cNvSpPr/>
            <p:nvPr/>
          </p:nvSpPr>
          <p:spPr>
            <a:xfrm>
              <a:off x="-197119" y="1319451"/>
              <a:ext cx="65983" cy="21884"/>
            </a:xfrm>
            <a:custGeom>
              <a:avLst/>
              <a:gdLst/>
              <a:ahLst/>
              <a:cxnLst/>
              <a:rect l="l" t="t" r="r" b="b"/>
              <a:pathLst>
                <a:path w="1589" h="527" extrusionOk="0">
                  <a:moveTo>
                    <a:pt x="795" y="1"/>
                  </a:moveTo>
                  <a:cubicBezTo>
                    <a:pt x="509" y="1"/>
                    <a:pt x="233" y="99"/>
                    <a:pt x="1" y="268"/>
                  </a:cubicBezTo>
                  <a:cubicBezTo>
                    <a:pt x="224" y="429"/>
                    <a:pt x="500" y="527"/>
                    <a:pt x="795" y="527"/>
                  </a:cubicBezTo>
                  <a:cubicBezTo>
                    <a:pt x="1089" y="527"/>
                    <a:pt x="1366" y="429"/>
                    <a:pt x="1589" y="268"/>
                  </a:cubicBezTo>
                  <a:cubicBezTo>
                    <a:pt x="1357" y="99"/>
                    <a:pt x="1080" y="1"/>
                    <a:pt x="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4;p17">
              <a:extLst>
                <a:ext uri="{FF2B5EF4-FFF2-40B4-BE49-F238E27FC236}">
                  <a16:creationId xmlns:a16="http://schemas.microsoft.com/office/drawing/2014/main" id="{ADBD842A-51BE-E56E-44D2-F3B0B535DB1A}"/>
                </a:ext>
              </a:extLst>
            </p:cNvPr>
            <p:cNvSpPr/>
            <p:nvPr/>
          </p:nvSpPr>
          <p:spPr>
            <a:xfrm>
              <a:off x="-175235" y="1275725"/>
              <a:ext cx="22257" cy="21925"/>
            </a:xfrm>
            <a:custGeom>
              <a:avLst/>
              <a:gdLst/>
              <a:ahLst/>
              <a:cxnLst/>
              <a:rect l="l" t="t" r="r" b="b"/>
              <a:pathLst>
                <a:path w="536" h="528" extrusionOk="0">
                  <a:moveTo>
                    <a:pt x="268" y="1"/>
                  </a:moveTo>
                  <a:cubicBezTo>
                    <a:pt x="125" y="1"/>
                    <a:pt x="0" y="117"/>
                    <a:pt x="0" y="260"/>
                  </a:cubicBezTo>
                  <a:cubicBezTo>
                    <a:pt x="0" y="411"/>
                    <a:pt x="125" y="527"/>
                    <a:pt x="268" y="527"/>
                  </a:cubicBezTo>
                  <a:cubicBezTo>
                    <a:pt x="411" y="527"/>
                    <a:pt x="535" y="411"/>
                    <a:pt x="535" y="260"/>
                  </a:cubicBezTo>
                  <a:cubicBezTo>
                    <a:pt x="535" y="117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;p17">
              <a:extLst>
                <a:ext uri="{FF2B5EF4-FFF2-40B4-BE49-F238E27FC236}">
                  <a16:creationId xmlns:a16="http://schemas.microsoft.com/office/drawing/2014/main" id="{6E88FFEF-44C0-72C6-AD85-6520F3B98860}"/>
                </a:ext>
              </a:extLst>
            </p:cNvPr>
            <p:cNvSpPr/>
            <p:nvPr/>
          </p:nvSpPr>
          <p:spPr>
            <a:xfrm>
              <a:off x="-218961" y="1231666"/>
              <a:ext cx="109709" cy="82261"/>
            </a:xfrm>
            <a:custGeom>
              <a:avLst/>
              <a:gdLst/>
              <a:ahLst/>
              <a:cxnLst/>
              <a:rect l="l" t="t" r="r" b="b"/>
              <a:pathLst>
                <a:path w="2642" h="1981" extrusionOk="0">
                  <a:moveTo>
                    <a:pt x="1321" y="0"/>
                  </a:moveTo>
                  <a:cubicBezTo>
                    <a:pt x="589" y="0"/>
                    <a:pt x="1" y="598"/>
                    <a:pt x="1" y="1321"/>
                  </a:cubicBezTo>
                  <a:cubicBezTo>
                    <a:pt x="1" y="1562"/>
                    <a:pt x="63" y="1785"/>
                    <a:pt x="179" y="1981"/>
                  </a:cubicBezTo>
                  <a:cubicBezTo>
                    <a:pt x="313" y="1874"/>
                    <a:pt x="473" y="1785"/>
                    <a:pt x="634" y="1722"/>
                  </a:cubicBezTo>
                  <a:cubicBezTo>
                    <a:pt x="563" y="1606"/>
                    <a:pt x="527" y="1463"/>
                    <a:pt x="527" y="1321"/>
                  </a:cubicBezTo>
                  <a:cubicBezTo>
                    <a:pt x="527" y="884"/>
                    <a:pt x="884" y="527"/>
                    <a:pt x="1321" y="527"/>
                  </a:cubicBezTo>
                  <a:cubicBezTo>
                    <a:pt x="1758" y="527"/>
                    <a:pt x="2115" y="884"/>
                    <a:pt x="2115" y="1321"/>
                  </a:cubicBezTo>
                  <a:cubicBezTo>
                    <a:pt x="2115" y="1463"/>
                    <a:pt x="2070" y="1606"/>
                    <a:pt x="2008" y="1722"/>
                  </a:cubicBezTo>
                  <a:cubicBezTo>
                    <a:pt x="2168" y="1785"/>
                    <a:pt x="2320" y="1874"/>
                    <a:pt x="2463" y="1981"/>
                  </a:cubicBezTo>
                  <a:cubicBezTo>
                    <a:pt x="2579" y="1785"/>
                    <a:pt x="2641" y="1562"/>
                    <a:pt x="2641" y="1321"/>
                  </a:cubicBezTo>
                  <a:cubicBezTo>
                    <a:pt x="2641" y="598"/>
                    <a:pt x="2052" y="0"/>
                    <a:pt x="1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6;p17">
              <a:extLst>
                <a:ext uri="{FF2B5EF4-FFF2-40B4-BE49-F238E27FC236}">
                  <a16:creationId xmlns:a16="http://schemas.microsoft.com/office/drawing/2014/main" id="{08776391-274A-2D6D-7892-C9904E7BEF1E}"/>
                </a:ext>
              </a:extLst>
            </p:cNvPr>
            <p:cNvSpPr/>
            <p:nvPr/>
          </p:nvSpPr>
          <p:spPr>
            <a:xfrm>
              <a:off x="-328628" y="1165724"/>
              <a:ext cx="43767" cy="373061"/>
            </a:xfrm>
            <a:custGeom>
              <a:avLst/>
              <a:gdLst/>
              <a:ahLst/>
              <a:cxnLst/>
              <a:rect l="l" t="t" r="r" b="b"/>
              <a:pathLst>
                <a:path w="1054" h="8984" extrusionOk="0">
                  <a:moveTo>
                    <a:pt x="1" y="0"/>
                  </a:moveTo>
                  <a:lnTo>
                    <a:pt x="1" y="8984"/>
                  </a:lnTo>
                  <a:lnTo>
                    <a:pt x="1054" y="898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7;p17">
              <a:extLst>
                <a:ext uri="{FF2B5EF4-FFF2-40B4-BE49-F238E27FC236}">
                  <a16:creationId xmlns:a16="http://schemas.microsoft.com/office/drawing/2014/main" id="{E5DA486A-B75A-826D-1B24-252AEFE795E2}"/>
                </a:ext>
              </a:extLst>
            </p:cNvPr>
            <p:cNvSpPr/>
            <p:nvPr/>
          </p:nvSpPr>
          <p:spPr>
            <a:xfrm>
              <a:off x="-219335" y="1418739"/>
              <a:ext cx="110083" cy="54481"/>
            </a:xfrm>
            <a:custGeom>
              <a:avLst/>
              <a:gdLst/>
              <a:ahLst/>
              <a:cxnLst/>
              <a:rect l="l" t="t" r="r" b="b"/>
              <a:pathLst>
                <a:path w="2651" h="1312" extrusionOk="0">
                  <a:moveTo>
                    <a:pt x="1" y="0"/>
                  </a:moveTo>
                  <a:lnTo>
                    <a:pt x="1" y="1312"/>
                  </a:lnTo>
                  <a:lnTo>
                    <a:pt x="2650" y="1312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8;p17">
              <a:extLst>
                <a:ext uri="{FF2B5EF4-FFF2-40B4-BE49-F238E27FC236}">
                  <a16:creationId xmlns:a16="http://schemas.microsoft.com/office/drawing/2014/main" id="{ED7EF291-9DCD-F2EA-33BB-59AD499E7FCB}"/>
                </a:ext>
              </a:extLst>
            </p:cNvPr>
            <p:cNvSpPr/>
            <p:nvPr/>
          </p:nvSpPr>
          <p:spPr>
            <a:xfrm>
              <a:off x="-32639" y="1473179"/>
              <a:ext cx="32639" cy="65609"/>
            </a:xfrm>
            <a:custGeom>
              <a:avLst/>
              <a:gdLst/>
              <a:ahLst/>
              <a:cxnLst/>
              <a:rect l="l" t="t" r="r" b="b"/>
              <a:pathLst>
                <a:path w="786" h="1580" extrusionOk="0">
                  <a:moveTo>
                    <a:pt x="1" y="1"/>
                  </a:moveTo>
                  <a:lnTo>
                    <a:pt x="1" y="1580"/>
                  </a:lnTo>
                  <a:lnTo>
                    <a:pt x="786" y="1580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9;p17">
              <a:extLst>
                <a:ext uri="{FF2B5EF4-FFF2-40B4-BE49-F238E27FC236}">
                  <a16:creationId xmlns:a16="http://schemas.microsoft.com/office/drawing/2014/main" id="{4310E6CF-F84C-CDF5-8D8B-3C411DD9BD50}"/>
                </a:ext>
              </a:extLst>
            </p:cNvPr>
            <p:cNvSpPr/>
            <p:nvPr/>
          </p:nvSpPr>
          <p:spPr>
            <a:xfrm>
              <a:off x="-32639" y="1286854"/>
              <a:ext cx="32639" cy="54481"/>
            </a:xfrm>
            <a:custGeom>
              <a:avLst/>
              <a:gdLst/>
              <a:ahLst/>
              <a:cxnLst/>
              <a:rect l="l" t="t" r="r" b="b"/>
              <a:pathLst>
                <a:path w="786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786" y="1312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0;p17">
              <a:extLst>
                <a:ext uri="{FF2B5EF4-FFF2-40B4-BE49-F238E27FC236}">
                  <a16:creationId xmlns:a16="http://schemas.microsoft.com/office/drawing/2014/main" id="{B97DAEF5-2CC1-6716-B9E9-424B3DB77189}"/>
                </a:ext>
              </a:extLst>
            </p:cNvPr>
            <p:cNvSpPr/>
            <p:nvPr/>
          </p:nvSpPr>
          <p:spPr>
            <a:xfrm>
              <a:off x="-32639" y="1363178"/>
              <a:ext cx="32639" cy="33012"/>
            </a:xfrm>
            <a:custGeom>
              <a:avLst/>
              <a:gdLst/>
              <a:ahLst/>
              <a:cxnLst/>
              <a:rect l="l" t="t" r="r" b="b"/>
              <a:pathLst>
                <a:path w="786" h="795" extrusionOk="0">
                  <a:moveTo>
                    <a:pt x="1" y="0"/>
                  </a:moveTo>
                  <a:lnTo>
                    <a:pt x="1" y="794"/>
                  </a:lnTo>
                  <a:lnTo>
                    <a:pt x="786" y="794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1;p17">
              <a:extLst>
                <a:ext uri="{FF2B5EF4-FFF2-40B4-BE49-F238E27FC236}">
                  <a16:creationId xmlns:a16="http://schemas.microsoft.com/office/drawing/2014/main" id="{BC78525D-B020-15C9-B0B0-09277BF012E4}"/>
                </a:ext>
              </a:extLst>
            </p:cNvPr>
            <p:cNvSpPr/>
            <p:nvPr/>
          </p:nvSpPr>
          <p:spPr>
            <a:xfrm>
              <a:off x="-32639" y="1417992"/>
              <a:ext cx="32639" cy="32639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1" y="1"/>
                  </a:moveTo>
                  <a:lnTo>
                    <a:pt x="1" y="786"/>
                  </a:lnTo>
                  <a:lnTo>
                    <a:pt x="786" y="786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32;p17">
              <a:extLst>
                <a:ext uri="{FF2B5EF4-FFF2-40B4-BE49-F238E27FC236}">
                  <a16:creationId xmlns:a16="http://schemas.microsoft.com/office/drawing/2014/main" id="{E5152A97-3AB4-0317-F81C-4EB5DF692D36}"/>
                </a:ext>
              </a:extLst>
            </p:cNvPr>
            <p:cNvSpPr/>
            <p:nvPr/>
          </p:nvSpPr>
          <p:spPr>
            <a:xfrm>
              <a:off x="-263060" y="1165724"/>
              <a:ext cx="208622" cy="373061"/>
            </a:xfrm>
            <a:custGeom>
              <a:avLst/>
              <a:gdLst/>
              <a:ahLst/>
              <a:cxnLst/>
              <a:rect l="l" t="t" r="r" b="b"/>
              <a:pathLst>
                <a:path w="5024" h="8984" extrusionOk="0">
                  <a:moveTo>
                    <a:pt x="2383" y="1062"/>
                  </a:moveTo>
                  <a:cubicBezTo>
                    <a:pt x="3400" y="1062"/>
                    <a:pt x="4230" y="1892"/>
                    <a:pt x="4230" y="2909"/>
                  </a:cubicBezTo>
                  <a:cubicBezTo>
                    <a:pt x="4230" y="3935"/>
                    <a:pt x="3400" y="4764"/>
                    <a:pt x="2383" y="4764"/>
                  </a:cubicBezTo>
                  <a:cubicBezTo>
                    <a:pt x="1366" y="4764"/>
                    <a:pt x="536" y="3935"/>
                    <a:pt x="536" y="2909"/>
                  </a:cubicBezTo>
                  <a:cubicBezTo>
                    <a:pt x="536" y="1892"/>
                    <a:pt x="1366" y="1062"/>
                    <a:pt x="2383" y="1062"/>
                  </a:cubicBezTo>
                  <a:close/>
                  <a:moveTo>
                    <a:pt x="4230" y="5549"/>
                  </a:moveTo>
                  <a:lnTo>
                    <a:pt x="4230" y="7931"/>
                  </a:lnTo>
                  <a:lnTo>
                    <a:pt x="527" y="7931"/>
                  </a:lnTo>
                  <a:lnTo>
                    <a:pt x="527" y="5549"/>
                  </a:lnTo>
                  <a:close/>
                  <a:moveTo>
                    <a:pt x="1" y="0"/>
                  </a:moveTo>
                  <a:lnTo>
                    <a:pt x="1" y="8984"/>
                  </a:lnTo>
                  <a:lnTo>
                    <a:pt x="5023" y="8984"/>
                  </a:lnTo>
                  <a:lnTo>
                    <a:pt x="5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ro-RO" sz="1867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Title 3">
            <a:extLst>
              <a:ext uri="{FF2B5EF4-FFF2-40B4-BE49-F238E27FC236}">
                <a16:creationId xmlns:a16="http://schemas.microsoft.com/office/drawing/2014/main" id="{BDA023E2-3C98-0143-538E-EBA23F38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5" y="743482"/>
            <a:ext cx="11234631" cy="792675"/>
          </a:xfrm>
        </p:spPr>
        <p:txBody>
          <a:bodyPr>
            <a:normAutofit/>
          </a:bodyPr>
          <a:lstStyle/>
          <a:p>
            <a:r>
              <a:rPr lang="ro-RO" sz="4000" noProof="0" dirty="0">
                <a:solidFill>
                  <a:srgbClr val="0070C0"/>
                </a:solidFill>
              </a:rPr>
              <a:t>Agenda Prezentării „Documenta DMS în eANFP”</a:t>
            </a:r>
            <a:endParaRPr lang="ro-RO" sz="4000" noProof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5" name="Picture 10" descr="logo-transparent">
            <a:extLst>
              <a:ext uri="{FF2B5EF4-FFF2-40B4-BE49-F238E27FC236}">
                <a16:creationId xmlns:a16="http://schemas.microsoft.com/office/drawing/2014/main" id="{B12F34E4-E64B-03F5-D9E7-FB586A9C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11" y="3729598"/>
            <a:ext cx="3321340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7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0AC3C-FF5D-4932-4D40-32601496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6" name="Google Shape;245;p18">
            <a:extLst>
              <a:ext uri="{FF2B5EF4-FFF2-40B4-BE49-F238E27FC236}">
                <a16:creationId xmlns:a16="http://schemas.microsoft.com/office/drawing/2014/main" id="{9308BD5D-FE90-B8B6-DFBD-B20C8875DE91}"/>
              </a:ext>
            </a:extLst>
          </p:cNvPr>
          <p:cNvSpPr txBox="1">
            <a:spLocks/>
          </p:cNvSpPr>
          <p:nvPr/>
        </p:nvSpPr>
        <p:spPr>
          <a:xfrm>
            <a:off x="511694" y="670815"/>
            <a:ext cx="1097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dirty="0">
                <a:solidFill>
                  <a:srgbClr val="0070C0"/>
                </a:solidFill>
              </a:rPr>
              <a:t>INTRODUCERE: Cine suntem – Bithat &amp; DOCUMENTA</a:t>
            </a:r>
          </a:p>
        </p:txBody>
      </p:sp>
      <p:grpSp>
        <p:nvGrpSpPr>
          <p:cNvPr id="7" name="Google Shape;246;p18">
            <a:extLst>
              <a:ext uri="{FF2B5EF4-FFF2-40B4-BE49-F238E27FC236}">
                <a16:creationId xmlns:a16="http://schemas.microsoft.com/office/drawing/2014/main" id="{7A4A4322-6976-9B32-FC23-3FFC7CF6239A}"/>
              </a:ext>
            </a:extLst>
          </p:cNvPr>
          <p:cNvGrpSpPr/>
          <p:nvPr/>
        </p:nvGrpSpPr>
        <p:grpSpPr>
          <a:xfrm>
            <a:off x="7085234" y="1575904"/>
            <a:ext cx="2640431" cy="1340197"/>
            <a:chOff x="5594625" y="1222203"/>
            <a:chExt cx="1980323" cy="1005148"/>
          </a:xfrm>
        </p:grpSpPr>
        <p:sp>
          <p:nvSpPr>
            <p:cNvPr id="8" name="Google Shape;247;p18">
              <a:extLst>
                <a:ext uri="{FF2B5EF4-FFF2-40B4-BE49-F238E27FC236}">
                  <a16:creationId xmlns:a16="http://schemas.microsoft.com/office/drawing/2014/main" id="{C431E107-337D-58C3-2D93-B64C53FBDD47}"/>
                </a:ext>
              </a:extLst>
            </p:cNvPr>
            <p:cNvSpPr txBox="1"/>
            <p:nvPr/>
          </p:nvSpPr>
          <p:spPr>
            <a:xfrm>
              <a:off x="5594648" y="1222203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Istoric</a:t>
              </a:r>
              <a:endParaRPr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248;p18">
              <a:extLst>
                <a:ext uri="{FF2B5EF4-FFF2-40B4-BE49-F238E27FC236}">
                  <a16:creationId xmlns:a16="http://schemas.microsoft.com/office/drawing/2014/main" id="{D5A655B0-0488-D3F5-EEBA-9D991F13512B}"/>
                </a:ext>
              </a:extLst>
            </p:cNvPr>
            <p:cNvSpPr txBox="1"/>
            <p:nvPr/>
          </p:nvSpPr>
          <p:spPr>
            <a:xfrm>
              <a:off x="5594625" y="1501051"/>
              <a:ext cx="19803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ro-RO" sz="1600" dirty="0">
                  <a:latin typeface="Roboto"/>
                  <a:ea typeface="Roboto"/>
                  <a:cs typeface="Roboto"/>
                  <a:sym typeface="Roboto"/>
                </a:rPr>
                <a:t>Din 2022 Bithat este membru al grupului ASEE Solutions.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249;p18">
            <a:extLst>
              <a:ext uri="{FF2B5EF4-FFF2-40B4-BE49-F238E27FC236}">
                <a16:creationId xmlns:a16="http://schemas.microsoft.com/office/drawing/2014/main" id="{6000738E-2676-DEB0-C5C5-56B8607FC874}"/>
              </a:ext>
            </a:extLst>
          </p:cNvPr>
          <p:cNvSpPr/>
          <p:nvPr/>
        </p:nvSpPr>
        <p:spPr>
          <a:xfrm>
            <a:off x="9899233" y="1638800"/>
            <a:ext cx="1214400" cy="12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11" name="Google Shape;250;p18">
            <a:extLst>
              <a:ext uri="{FF2B5EF4-FFF2-40B4-BE49-F238E27FC236}">
                <a16:creationId xmlns:a16="http://schemas.microsoft.com/office/drawing/2014/main" id="{F6FF9204-D91F-257B-3955-EA8F7D92D456}"/>
              </a:ext>
            </a:extLst>
          </p:cNvPr>
          <p:cNvGrpSpPr/>
          <p:nvPr/>
        </p:nvGrpSpPr>
        <p:grpSpPr>
          <a:xfrm>
            <a:off x="6787674" y="3212655"/>
            <a:ext cx="2937991" cy="1340197"/>
            <a:chOff x="5594625" y="1222203"/>
            <a:chExt cx="1980323" cy="1005148"/>
          </a:xfrm>
        </p:grpSpPr>
        <p:sp>
          <p:nvSpPr>
            <p:cNvPr id="12" name="Google Shape;251;p18">
              <a:extLst>
                <a:ext uri="{FF2B5EF4-FFF2-40B4-BE49-F238E27FC236}">
                  <a16:creationId xmlns:a16="http://schemas.microsoft.com/office/drawing/2014/main" id="{F0B42B06-9D85-4E13-77DE-4392F22E1B0D}"/>
                </a:ext>
              </a:extLst>
            </p:cNvPr>
            <p:cNvSpPr txBox="1"/>
            <p:nvPr/>
          </p:nvSpPr>
          <p:spPr>
            <a:xfrm>
              <a:off x="5594648" y="1222203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Experiență</a:t>
              </a:r>
              <a:endParaRPr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252;p18">
              <a:extLst>
                <a:ext uri="{FF2B5EF4-FFF2-40B4-BE49-F238E27FC236}">
                  <a16:creationId xmlns:a16="http://schemas.microsoft.com/office/drawing/2014/main" id="{D17B2557-5450-F0E0-5B9A-F7C988D37398}"/>
                </a:ext>
              </a:extLst>
            </p:cNvPr>
            <p:cNvSpPr txBox="1"/>
            <p:nvPr/>
          </p:nvSpPr>
          <p:spPr>
            <a:xfrm>
              <a:off x="5594625" y="1501051"/>
              <a:ext cx="19803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ro-RO" sz="1600" dirty="0">
                  <a:latin typeface="Roboto"/>
                  <a:ea typeface="Roboto"/>
                  <a:cs typeface="Roboto"/>
                  <a:sym typeface="Roboto"/>
                </a:rPr>
                <a:t>Ministere: MJ, MF, MIPE, MinEnerg;</a:t>
              </a:r>
            </a:p>
            <a:p>
              <a:pPr algn="r"/>
              <a:r>
                <a:rPr lang="ro-RO" sz="1600" dirty="0">
                  <a:latin typeface="Roboto"/>
                  <a:ea typeface="Roboto"/>
                  <a:cs typeface="Roboto"/>
                  <a:sym typeface="Roboto"/>
                </a:rPr>
                <a:t>Autorități Naționale: ANFP, ANRE, ONAC, UNCJR etc.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Google Shape;253;p18">
            <a:extLst>
              <a:ext uri="{FF2B5EF4-FFF2-40B4-BE49-F238E27FC236}">
                <a16:creationId xmlns:a16="http://schemas.microsoft.com/office/drawing/2014/main" id="{C63AD8F1-ACEC-BE76-8ED6-6AEE55E4A7D7}"/>
              </a:ext>
            </a:extLst>
          </p:cNvPr>
          <p:cNvSpPr/>
          <p:nvPr/>
        </p:nvSpPr>
        <p:spPr>
          <a:xfrm>
            <a:off x="9899233" y="3275551"/>
            <a:ext cx="1214400" cy="12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15" name="Google Shape;254;p18">
            <a:extLst>
              <a:ext uri="{FF2B5EF4-FFF2-40B4-BE49-F238E27FC236}">
                <a16:creationId xmlns:a16="http://schemas.microsoft.com/office/drawing/2014/main" id="{013D77BD-3695-4F06-92A4-455EE29AD906}"/>
              </a:ext>
            </a:extLst>
          </p:cNvPr>
          <p:cNvGrpSpPr/>
          <p:nvPr/>
        </p:nvGrpSpPr>
        <p:grpSpPr>
          <a:xfrm>
            <a:off x="6831432" y="4849404"/>
            <a:ext cx="2894233" cy="1340197"/>
            <a:chOff x="5594625" y="1222203"/>
            <a:chExt cx="1980323" cy="1005148"/>
          </a:xfrm>
        </p:grpSpPr>
        <p:sp>
          <p:nvSpPr>
            <p:cNvPr id="16" name="Google Shape;255;p18">
              <a:extLst>
                <a:ext uri="{FF2B5EF4-FFF2-40B4-BE49-F238E27FC236}">
                  <a16:creationId xmlns:a16="http://schemas.microsoft.com/office/drawing/2014/main" id="{D0AE66FE-C2E3-AE88-33C1-556770F16A95}"/>
                </a:ext>
              </a:extLst>
            </p:cNvPr>
            <p:cNvSpPr txBox="1"/>
            <p:nvPr/>
          </p:nvSpPr>
          <p:spPr>
            <a:xfrm>
              <a:off x="5594648" y="1222203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ro-RO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Strategie</a:t>
              </a:r>
              <a:endParaRPr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256;p18">
              <a:extLst>
                <a:ext uri="{FF2B5EF4-FFF2-40B4-BE49-F238E27FC236}">
                  <a16:creationId xmlns:a16="http://schemas.microsoft.com/office/drawing/2014/main" id="{176C60A0-AEE9-1A0B-06DA-BED403305391}"/>
                </a:ext>
              </a:extLst>
            </p:cNvPr>
            <p:cNvSpPr txBox="1"/>
            <p:nvPr/>
          </p:nvSpPr>
          <p:spPr>
            <a:xfrm>
              <a:off x="5594625" y="1501051"/>
              <a:ext cx="19803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ro-RO" sz="1600" dirty="0">
                  <a:latin typeface="Roboto"/>
                  <a:ea typeface="Roboto"/>
                  <a:cs typeface="Roboto"/>
                  <a:sym typeface="Roboto"/>
                </a:rPr>
                <a:t>Îmbunătățirea continuă a sistemului Documenta, optimizarea proceselor de lucru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Google Shape;257;p18">
            <a:extLst>
              <a:ext uri="{FF2B5EF4-FFF2-40B4-BE49-F238E27FC236}">
                <a16:creationId xmlns:a16="http://schemas.microsoft.com/office/drawing/2014/main" id="{2DF8990D-9318-38DF-EC33-0215143AE6AF}"/>
              </a:ext>
            </a:extLst>
          </p:cNvPr>
          <p:cNvSpPr/>
          <p:nvPr/>
        </p:nvSpPr>
        <p:spPr>
          <a:xfrm>
            <a:off x="9899233" y="4912300"/>
            <a:ext cx="1214400" cy="12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19" name="Google Shape;258;p18">
            <a:extLst>
              <a:ext uri="{FF2B5EF4-FFF2-40B4-BE49-F238E27FC236}">
                <a16:creationId xmlns:a16="http://schemas.microsoft.com/office/drawing/2014/main" id="{9EB3DC21-A708-19AD-C85F-0FA91860F883}"/>
              </a:ext>
            </a:extLst>
          </p:cNvPr>
          <p:cNvGrpSpPr/>
          <p:nvPr/>
        </p:nvGrpSpPr>
        <p:grpSpPr>
          <a:xfrm>
            <a:off x="1074196" y="4844836"/>
            <a:ext cx="5490537" cy="1468389"/>
            <a:chOff x="805647" y="3633625"/>
            <a:chExt cx="4117903" cy="1101291"/>
          </a:xfrm>
        </p:grpSpPr>
        <p:sp>
          <p:nvSpPr>
            <p:cNvPr id="20" name="Google Shape;259;p18">
              <a:extLst>
                <a:ext uri="{FF2B5EF4-FFF2-40B4-BE49-F238E27FC236}">
                  <a16:creationId xmlns:a16="http://schemas.microsoft.com/office/drawing/2014/main" id="{DD9974C8-793F-33A5-C88A-E6B45CA97A98}"/>
                </a:ext>
              </a:extLst>
            </p:cNvPr>
            <p:cNvSpPr/>
            <p:nvPr/>
          </p:nvSpPr>
          <p:spPr>
            <a:xfrm>
              <a:off x="808750" y="3633625"/>
              <a:ext cx="4114800" cy="492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o-RO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Strategie</a:t>
              </a:r>
              <a:endParaRPr sz="3200" dirty="0"/>
            </a:p>
          </p:txBody>
        </p:sp>
        <p:sp>
          <p:nvSpPr>
            <p:cNvPr id="21" name="Google Shape;260;p18">
              <a:extLst>
                <a:ext uri="{FF2B5EF4-FFF2-40B4-BE49-F238E27FC236}">
                  <a16:creationId xmlns:a16="http://schemas.microsoft.com/office/drawing/2014/main" id="{3B04878F-D58C-0250-FF72-571B8C24ECDA}"/>
                </a:ext>
              </a:extLst>
            </p:cNvPr>
            <p:cNvSpPr/>
            <p:nvPr/>
          </p:nvSpPr>
          <p:spPr>
            <a:xfrm>
              <a:off x="805647" y="4156371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Soluții care să sprijine digitalizarea instituțiilor.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261;p18">
              <a:extLst>
                <a:ext uri="{FF2B5EF4-FFF2-40B4-BE49-F238E27FC236}">
                  <a16:creationId xmlns:a16="http://schemas.microsoft.com/office/drawing/2014/main" id="{626477F2-796F-2233-ED2B-D9B7192FF15C}"/>
                </a:ext>
              </a:extLst>
            </p:cNvPr>
            <p:cNvSpPr/>
            <p:nvPr/>
          </p:nvSpPr>
          <p:spPr>
            <a:xfrm>
              <a:off x="3048194" y="4162216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Soluții pentru oameni: funcționari + cetățeni.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Google Shape;262;p18">
            <a:extLst>
              <a:ext uri="{FF2B5EF4-FFF2-40B4-BE49-F238E27FC236}">
                <a16:creationId xmlns:a16="http://schemas.microsoft.com/office/drawing/2014/main" id="{58DCF67F-FA49-BBBF-4DFB-EE0D9B4AD00B}"/>
              </a:ext>
            </a:extLst>
          </p:cNvPr>
          <p:cNvGrpSpPr/>
          <p:nvPr/>
        </p:nvGrpSpPr>
        <p:grpSpPr>
          <a:xfrm>
            <a:off x="1074196" y="3202967"/>
            <a:ext cx="5490537" cy="1510800"/>
            <a:chOff x="805647" y="2402225"/>
            <a:chExt cx="4117903" cy="1133100"/>
          </a:xfrm>
        </p:grpSpPr>
        <p:sp>
          <p:nvSpPr>
            <p:cNvPr id="24" name="Google Shape;263;p18">
              <a:extLst>
                <a:ext uri="{FF2B5EF4-FFF2-40B4-BE49-F238E27FC236}">
                  <a16:creationId xmlns:a16="http://schemas.microsoft.com/office/drawing/2014/main" id="{B5470A64-B6BC-5C7D-9514-7B13A19B4DAA}"/>
                </a:ext>
              </a:extLst>
            </p:cNvPr>
            <p:cNvSpPr/>
            <p:nvPr/>
          </p:nvSpPr>
          <p:spPr>
            <a:xfrm>
              <a:off x="808750" y="2402225"/>
              <a:ext cx="4114800" cy="4926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o-RO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Experiență</a:t>
              </a:r>
              <a:endParaRPr sz="3200" dirty="0"/>
            </a:p>
          </p:txBody>
        </p:sp>
        <p:sp>
          <p:nvSpPr>
            <p:cNvPr id="25" name="Google Shape;264;p18">
              <a:extLst>
                <a:ext uri="{FF2B5EF4-FFF2-40B4-BE49-F238E27FC236}">
                  <a16:creationId xmlns:a16="http://schemas.microsoft.com/office/drawing/2014/main" id="{9DF1BF46-AC3E-23F9-4BBA-413CA95B283A}"/>
                </a:ext>
              </a:extLst>
            </p:cNvPr>
            <p:cNvSpPr/>
            <p:nvPr/>
          </p:nvSpPr>
          <p:spPr>
            <a:xfrm>
              <a:off x="2713425" y="2962625"/>
              <a:ext cx="305400" cy="572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26" name="Google Shape;265;p18">
              <a:extLst>
                <a:ext uri="{FF2B5EF4-FFF2-40B4-BE49-F238E27FC236}">
                  <a16:creationId xmlns:a16="http://schemas.microsoft.com/office/drawing/2014/main" id="{5901E697-E5C4-1635-622D-08BD127B0935}"/>
                </a:ext>
              </a:extLst>
            </p:cNvPr>
            <p:cNvSpPr/>
            <p:nvPr/>
          </p:nvSpPr>
          <p:spPr>
            <a:xfrm>
              <a:off x="805647" y="2929130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Implementări la APL: Primării, CJ, Direcții Generale. etc.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266;p18">
              <a:extLst>
                <a:ext uri="{FF2B5EF4-FFF2-40B4-BE49-F238E27FC236}">
                  <a16:creationId xmlns:a16="http://schemas.microsoft.com/office/drawing/2014/main" id="{AED64DA5-2386-5195-7BCE-C51B5A638766}"/>
                </a:ext>
              </a:extLst>
            </p:cNvPr>
            <p:cNvSpPr/>
            <p:nvPr/>
          </p:nvSpPr>
          <p:spPr>
            <a:xfrm>
              <a:off x="3048194" y="2912710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Implementări la APC: Ministere, Autorități Naționale, etc.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" name="Google Shape;267;p18">
            <a:extLst>
              <a:ext uri="{FF2B5EF4-FFF2-40B4-BE49-F238E27FC236}">
                <a16:creationId xmlns:a16="http://schemas.microsoft.com/office/drawing/2014/main" id="{F68C85F1-9E69-70EF-249B-7909651440CD}"/>
              </a:ext>
            </a:extLst>
          </p:cNvPr>
          <p:cNvGrpSpPr/>
          <p:nvPr/>
        </p:nvGrpSpPr>
        <p:grpSpPr>
          <a:xfrm>
            <a:off x="1078333" y="1575900"/>
            <a:ext cx="5501051" cy="1495867"/>
            <a:chOff x="808750" y="1181925"/>
            <a:chExt cx="4125788" cy="1121900"/>
          </a:xfrm>
        </p:grpSpPr>
        <p:sp>
          <p:nvSpPr>
            <p:cNvPr id="29" name="Google Shape;268;p18">
              <a:extLst>
                <a:ext uri="{FF2B5EF4-FFF2-40B4-BE49-F238E27FC236}">
                  <a16:creationId xmlns:a16="http://schemas.microsoft.com/office/drawing/2014/main" id="{0E6CC24F-BA86-7DEB-B232-3ACBA9C1CDAE}"/>
                </a:ext>
              </a:extLst>
            </p:cNvPr>
            <p:cNvSpPr/>
            <p:nvPr/>
          </p:nvSpPr>
          <p:spPr>
            <a:xfrm>
              <a:off x="808750" y="1181925"/>
              <a:ext cx="4114800" cy="49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o-RO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Istoric</a:t>
              </a:r>
              <a:endParaRPr sz="3200" dirty="0">
                <a:solidFill>
                  <a:schemeClr val="lt1"/>
                </a:solidFill>
              </a:endParaRPr>
            </a:p>
          </p:txBody>
        </p:sp>
        <p:sp>
          <p:nvSpPr>
            <p:cNvPr id="30" name="Google Shape;269;p18">
              <a:extLst>
                <a:ext uri="{FF2B5EF4-FFF2-40B4-BE49-F238E27FC236}">
                  <a16:creationId xmlns:a16="http://schemas.microsoft.com/office/drawing/2014/main" id="{970A8CA1-245C-D531-0FF0-1044E34B328B}"/>
                </a:ext>
              </a:extLst>
            </p:cNvPr>
            <p:cNvSpPr/>
            <p:nvPr/>
          </p:nvSpPr>
          <p:spPr>
            <a:xfrm>
              <a:off x="808750" y="1701502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Companie românească de peste 10 ani pe piață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270;p18">
              <a:extLst>
                <a:ext uri="{FF2B5EF4-FFF2-40B4-BE49-F238E27FC236}">
                  <a16:creationId xmlns:a16="http://schemas.microsoft.com/office/drawing/2014/main" id="{DEFDAB26-AF2B-E3E3-71F2-3FA33ED31E97}"/>
                </a:ext>
              </a:extLst>
            </p:cNvPr>
            <p:cNvSpPr/>
            <p:nvPr/>
          </p:nvSpPr>
          <p:spPr>
            <a:xfrm>
              <a:off x="3061338" y="1714788"/>
              <a:ext cx="1873200" cy="5727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Produsul DOCUMENTA creat și implementat de noi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271;p18">
              <a:extLst>
                <a:ext uri="{FF2B5EF4-FFF2-40B4-BE49-F238E27FC236}">
                  <a16:creationId xmlns:a16="http://schemas.microsoft.com/office/drawing/2014/main" id="{0D1BF7D2-6F84-7B5D-E637-37B2A90D3640}"/>
                </a:ext>
              </a:extLst>
            </p:cNvPr>
            <p:cNvSpPr/>
            <p:nvPr/>
          </p:nvSpPr>
          <p:spPr>
            <a:xfrm>
              <a:off x="2713425" y="1731125"/>
              <a:ext cx="305400" cy="572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grpSp>
        <p:nvGrpSpPr>
          <p:cNvPr id="33" name="Google Shape;272;p18">
            <a:extLst>
              <a:ext uri="{FF2B5EF4-FFF2-40B4-BE49-F238E27FC236}">
                <a16:creationId xmlns:a16="http://schemas.microsoft.com/office/drawing/2014/main" id="{2DF50536-96C7-DDA8-59E7-3E162FA88DDA}"/>
              </a:ext>
            </a:extLst>
          </p:cNvPr>
          <p:cNvGrpSpPr/>
          <p:nvPr/>
        </p:nvGrpSpPr>
        <p:grpSpPr>
          <a:xfrm>
            <a:off x="10125044" y="1864200"/>
            <a:ext cx="762779" cy="763600"/>
            <a:chOff x="9173656" y="1181934"/>
            <a:chExt cx="572084" cy="572700"/>
          </a:xfrm>
        </p:grpSpPr>
        <p:sp>
          <p:nvSpPr>
            <p:cNvPr id="34" name="Google Shape;273;p18">
              <a:extLst>
                <a:ext uri="{FF2B5EF4-FFF2-40B4-BE49-F238E27FC236}">
                  <a16:creationId xmlns:a16="http://schemas.microsoft.com/office/drawing/2014/main" id="{751F8873-DF08-0316-7BFB-7D88F9840F3D}"/>
                </a:ext>
              </a:extLst>
            </p:cNvPr>
            <p:cNvSpPr/>
            <p:nvPr/>
          </p:nvSpPr>
          <p:spPr>
            <a:xfrm>
              <a:off x="9410538" y="1181934"/>
              <a:ext cx="98318" cy="38714"/>
            </a:xfrm>
            <a:custGeom>
              <a:avLst/>
              <a:gdLst/>
              <a:ahLst/>
              <a:cxnLst/>
              <a:rect l="l" t="t" r="r" b="b"/>
              <a:pathLst>
                <a:path w="1544" h="608" extrusionOk="0">
                  <a:moveTo>
                    <a:pt x="767" y="1"/>
                  </a:moveTo>
                  <a:cubicBezTo>
                    <a:pt x="393" y="1"/>
                    <a:pt x="81" y="260"/>
                    <a:pt x="0" y="608"/>
                  </a:cubicBezTo>
                  <a:cubicBezTo>
                    <a:pt x="250" y="563"/>
                    <a:pt x="509" y="536"/>
                    <a:pt x="767" y="536"/>
                  </a:cubicBezTo>
                  <a:cubicBezTo>
                    <a:pt x="1035" y="536"/>
                    <a:pt x="1294" y="563"/>
                    <a:pt x="1544" y="608"/>
                  </a:cubicBezTo>
                  <a:cubicBezTo>
                    <a:pt x="1454" y="269"/>
                    <a:pt x="1142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" name="Google Shape;274;p18">
              <a:extLst>
                <a:ext uri="{FF2B5EF4-FFF2-40B4-BE49-F238E27FC236}">
                  <a16:creationId xmlns:a16="http://schemas.microsoft.com/office/drawing/2014/main" id="{5F5223B7-0C88-EA95-5DFE-C80426797E8F}"/>
                </a:ext>
              </a:extLst>
            </p:cNvPr>
            <p:cNvSpPr/>
            <p:nvPr/>
          </p:nvSpPr>
          <p:spPr>
            <a:xfrm>
              <a:off x="9410538" y="1715920"/>
              <a:ext cx="98318" cy="38714"/>
            </a:xfrm>
            <a:custGeom>
              <a:avLst/>
              <a:gdLst/>
              <a:ahLst/>
              <a:cxnLst/>
              <a:rect l="l" t="t" r="r" b="b"/>
              <a:pathLst>
                <a:path w="1544" h="608" extrusionOk="0">
                  <a:moveTo>
                    <a:pt x="0" y="1"/>
                  </a:moveTo>
                  <a:lnTo>
                    <a:pt x="0" y="1"/>
                  </a:lnTo>
                  <a:cubicBezTo>
                    <a:pt x="81" y="349"/>
                    <a:pt x="393" y="607"/>
                    <a:pt x="767" y="607"/>
                  </a:cubicBezTo>
                  <a:cubicBezTo>
                    <a:pt x="1142" y="607"/>
                    <a:pt x="1454" y="340"/>
                    <a:pt x="1544" y="1"/>
                  </a:cubicBezTo>
                  <a:lnTo>
                    <a:pt x="1544" y="1"/>
                  </a:lnTo>
                  <a:cubicBezTo>
                    <a:pt x="1294" y="45"/>
                    <a:pt x="1035" y="72"/>
                    <a:pt x="767" y="72"/>
                  </a:cubicBezTo>
                  <a:cubicBezTo>
                    <a:pt x="509" y="72"/>
                    <a:pt x="250" y="4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" name="Google Shape;275;p18">
              <a:extLst>
                <a:ext uri="{FF2B5EF4-FFF2-40B4-BE49-F238E27FC236}">
                  <a16:creationId xmlns:a16="http://schemas.microsoft.com/office/drawing/2014/main" id="{588002F8-E77F-7F2C-7ED3-E253951F46FF}"/>
                </a:ext>
              </a:extLst>
            </p:cNvPr>
            <p:cNvSpPr/>
            <p:nvPr/>
          </p:nvSpPr>
          <p:spPr>
            <a:xfrm>
              <a:off x="9599662" y="1251149"/>
              <a:ext cx="81316" cy="76856"/>
            </a:xfrm>
            <a:custGeom>
              <a:avLst/>
              <a:gdLst/>
              <a:ahLst/>
              <a:cxnLst/>
              <a:rect l="l" t="t" r="r" b="b"/>
              <a:pathLst>
                <a:path w="1277" h="1207" extrusionOk="0">
                  <a:moveTo>
                    <a:pt x="417" y="1"/>
                  </a:moveTo>
                  <a:cubicBezTo>
                    <a:pt x="272" y="1"/>
                    <a:pt x="127" y="40"/>
                    <a:pt x="1" y="118"/>
                  </a:cubicBezTo>
                  <a:cubicBezTo>
                    <a:pt x="429" y="404"/>
                    <a:pt x="804" y="778"/>
                    <a:pt x="1089" y="1207"/>
                  </a:cubicBezTo>
                  <a:cubicBezTo>
                    <a:pt x="1277" y="903"/>
                    <a:pt x="1241" y="502"/>
                    <a:pt x="973" y="234"/>
                  </a:cubicBezTo>
                  <a:cubicBezTo>
                    <a:pt x="822" y="78"/>
                    <a:pt x="620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7" name="Google Shape;276;p18">
              <a:extLst>
                <a:ext uri="{FF2B5EF4-FFF2-40B4-BE49-F238E27FC236}">
                  <a16:creationId xmlns:a16="http://schemas.microsoft.com/office/drawing/2014/main" id="{971A4872-E5F4-D6E8-96F0-608E002B04F7}"/>
                </a:ext>
              </a:extLst>
            </p:cNvPr>
            <p:cNvSpPr/>
            <p:nvPr/>
          </p:nvSpPr>
          <p:spPr>
            <a:xfrm>
              <a:off x="9237843" y="1608562"/>
              <a:ext cx="81252" cy="76856"/>
            </a:xfrm>
            <a:custGeom>
              <a:avLst/>
              <a:gdLst/>
              <a:ahLst/>
              <a:cxnLst/>
              <a:rect l="l" t="t" r="r" b="b"/>
              <a:pathLst>
                <a:path w="1276" h="1207" extrusionOk="0">
                  <a:moveTo>
                    <a:pt x="188" y="1"/>
                  </a:moveTo>
                  <a:lnTo>
                    <a:pt x="188" y="1"/>
                  </a:lnTo>
                  <a:cubicBezTo>
                    <a:pt x="0" y="304"/>
                    <a:pt x="36" y="705"/>
                    <a:pt x="304" y="973"/>
                  </a:cubicBezTo>
                  <a:cubicBezTo>
                    <a:pt x="460" y="1129"/>
                    <a:pt x="661" y="1206"/>
                    <a:pt x="863" y="1206"/>
                  </a:cubicBezTo>
                  <a:cubicBezTo>
                    <a:pt x="1006" y="1206"/>
                    <a:pt x="1150" y="1167"/>
                    <a:pt x="1276" y="1089"/>
                  </a:cubicBezTo>
                  <a:cubicBezTo>
                    <a:pt x="848" y="803"/>
                    <a:pt x="473" y="429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8" name="Google Shape;277;p18">
              <a:extLst>
                <a:ext uri="{FF2B5EF4-FFF2-40B4-BE49-F238E27FC236}">
                  <a16:creationId xmlns:a16="http://schemas.microsoft.com/office/drawing/2014/main" id="{2F82F768-004B-2990-6C29-FFCA80BDD252}"/>
                </a:ext>
              </a:extLst>
            </p:cNvPr>
            <p:cNvSpPr/>
            <p:nvPr/>
          </p:nvSpPr>
          <p:spPr>
            <a:xfrm>
              <a:off x="9707087" y="1419381"/>
              <a:ext cx="38652" cy="97805"/>
            </a:xfrm>
            <a:custGeom>
              <a:avLst/>
              <a:gdLst/>
              <a:ahLst/>
              <a:cxnLst/>
              <a:rect l="l" t="t" r="r" b="b"/>
              <a:pathLst>
                <a:path w="607" h="1536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251"/>
                    <a:pt x="71" y="500"/>
                    <a:pt x="71" y="768"/>
                  </a:cubicBezTo>
                  <a:cubicBezTo>
                    <a:pt x="71" y="1036"/>
                    <a:pt x="54" y="1286"/>
                    <a:pt x="0" y="1535"/>
                  </a:cubicBezTo>
                  <a:cubicBezTo>
                    <a:pt x="339" y="1455"/>
                    <a:pt x="607" y="1143"/>
                    <a:pt x="607" y="768"/>
                  </a:cubicBezTo>
                  <a:cubicBezTo>
                    <a:pt x="607" y="393"/>
                    <a:pt x="348" y="8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9" name="Google Shape;278;p18">
              <a:extLst>
                <a:ext uri="{FF2B5EF4-FFF2-40B4-BE49-F238E27FC236}">
                  <a16:creationId xmlns:a16="http://schemas.microsoft.com/office/drawing/2014/main" id="{383B6216-CAA5-C819-2839-B369062FD1CF}"/>
                </a:ext>
              </a:extLst>
            </p:cNvPr>
            <p:cNvSpPr/>
            <p:nvPr/>
          </p:nvSpPr>
          <p:spPr>
            <a:xfrm>
              <a:off x="9173656" y="1419381"/>
              <a:ext cx="38079" cy="97805"/>
            </a:xfrm>
            <a:custGeom>
              <a:avLst/>
              <a:gdLst/>
              <a:ahLst/>
              <a:cxnLst/>
              <a:rect l="l" t="t" r="r" b="b"/>
              <a:pathLst>
                <a:path w="598" h="1536" extrusionOk="0">
                  <a:moveTo>
                    <a:pt x="598" y="1"/>
                  </a:moveTo>
                  <a:cubicBezTo>
                    <a:pt x="259" y="81"/>
                    <a:pt x="0" y="393"/>
                    <a:pt x="0" y="768"/>
                  </a:cubicBezTo>
                  <a:cubicBezTo>
                    <a:pt x="0" y="1143"/>
                    <a:pt x="259" y="1455"/>
                    <a:pt x="598" y="1535"/>
                  </a:cubicBezTo>
                  <a:cubicBezTo>
                    <a:pt x="553" y="1286"/>
                    <a:pt x="527" y="1036"/>
                    <a:pt x="527" y="768"/>
                  </a:cubicBezTo>
                  <a:cubicBezTo>
                    <a:pt x="527" y="500"/>
                    <a:pt x="553" y="251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0" name="Google Shape;279;p18">
              <a:extLst>
                <a:ext uri="{FF2B5EF4-FFF2-40B4-BE49-F238E27FC236}">
                  <a16:creationId xmlns:a16="http://schemas.microsoft.com/office/drawing/2014/main" id="{C773C271-2E3B-6386-E976-CA41473D07F7}"/>
                </a:ext>
              </a:extLst>
            </p:cNvPr>
            <p:cNvSpPr/>
            <p:nvPr/>
          </p:nvSpPr>
          <p:spPr>
            <a:xfrm>
              <a:off x="9599662" y="1608562"/>
              <a:ext cx="81316" cy="76856"/>
            </a:xfrm>
            <a:custGeom>
              <a:avLst/>
              <a:gdLst/>
              <a:ahLst/>
              <a:cxnLst/>
              <a:rect l="l" t="t" r="r" b="b"/>
              <a:pathLst>
                <a:path w="1277" h="1207" extrusionOk="0">
                  <a:moveTo>
                    <a:pt x="1089" y="1"/>
                  </a:moveTo>
                  <a:lnTo>
                    <a:pt x="1089" y="1"/>
                  </a:lnTo>
                  <a:cubicBezTo>
                    <a:pt x="804" y="429"/>
                    <a:pt x="429" y="803"/>
                    <a:pt x="1" y="1089"/>
                  </a:cubicBezTo>
                  <a:cubicBezTo>
                    <a:pt x="127" y="1167"/>
                    <a:pt x="271" y="1206"/>
                    <a:pt x="414" y="1206"/>
                  </a:cubicBezTo>
                  <a:cubicBezTo>
                    <a:pt x="616" y="1206"/>
                    <a:pt x="817" y="1129"/>
                    <a:pt x="973" y="973"/>
                  </a:cubicBezTo>
                  <a:cubicBezTo>
                    <a:pt x="1241" y="705"/>
                    <a:pt x="1277" y="304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1" name="Google Shape;280;p18">
              <a:extLst>
                <a:ext uri="{FF2B5EF4-FFF2-40B4-BE49-F238E27FC236}">
                  <a16:creationId xmlns:a16="http://schemas.microsoft.com/office/drawing/2014/main" id="{7D00CE0E-4D0C-F0F8-325D-4900B42C836E}"/>
                </a:ext>
              </a:extLst>
            </p:cNvPr>
            <p:cNvSpPr/>
            <p:nvPr/>
          </p:nvSpPr>
          <p:spPr>
            <a:xfrm>
              <a:off x="9242364" y="1251149"/>
              <a:ext cx="76731" cy="76856"/>
            </a:xfrm>
            <a:custGeom>
              <a:avLst/>
              <a:gdLst/>
              <a:ahLst/>
              <a:cxnLst/>
              <a:rect l="l" t="t" r="r" b="b"/>
              <a:pathLst>
                <a:path w="1205" h="1207" extrusionOk="0">
                  <a:moveTo>
                    <a:pt x="792" y="1"/>
                  </a:moveTo>
                  <a:cubicBezTo>
                    <a:pt x="590" y="1"/>
                    <a:pt x="389" y="78"/>
                    <a:pt x="233" y="234"/>
                  </a:cubicBezTo>
                  <a:cubicBezTo>
                    <a:pt x="81" y="386"/>
                    <a:pt x="1" y="582"/>
                    <a:pt x="1" y="796"/>
                  </a:cubicBezTo>
                  <a:cubicBezTo>
                    <a:pt x="1" y="939"/>
                    <a:pt x="45" y="1082"/>
                    <a:pt x="117" y="1207"/>
                  </a:cubicBezTo>
                  <a:cubicBezTo>
                    <a:pt x="402" y="778"/>
                    <a:pt x="777" y="404"/>
                    <a:pt x="1205" y="118"/>
                  </a:cubicBezTo>
                  <a:cubicBezTo>
                    <a:pt x="1079" y="40"/>
                    <a:pt x="935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2" name="Google Shape;281;p18">
              <a:extLst>
                <a:ext uri="{FF2B5EF4-FFF2-40B4-BE49-F238E27FC236}">
                  <a16:creationId xmlns:a16="http://schemas.microsoft.com/office/drawing/2014/main" id="{7BA565C7-3837-3957-967B-DE20717E4303}"/>
                </a:ext>
              </a:extLst>
            </p:cNvPr>
            <p:cNvSpPr/>
            <p:nvPr/>
          </p:nvSpPr>
          <p:spPr>
            <a:xfrm>
              <a:off x="9425884" y="1434727"/>
              <a:ext cx="67052" cy="67113"/>
            </a:xfrm>
            <a:custGeom>
              <a:avLst/>
              <a:gdLst/>
              <a:ahLst/>
              <a:cxnLst/>
              <a:rect l="l" t="t" r="r" b="b"/>
              <a:pathLst>
                <a:path w="1053" h="1054" extrusionOk="0">
                  <a:moveTo>
                    <a:pt x="526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22"/>
                    <a:pt x="232" y="1053"/>
                    <a:pt x="526" y="1053"/>
                  </a:cubicBezTo>
                  <a:cubicBezTo>
                    <a:pt x="821" y="1053"/>
                    <a:pt x="1053" y="822"/>
                    <a:pt x="1053" y="527"/>
                  </a:cubicBezTo>
                  <a:cubicBezTo>
                    <a:pt x="1053" y="233"/>
                    <a:pt x="821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3" name="Google Shape;282;p18">
              <a:extLst>
                <a:ext uri="{FF2B5EF4-FFF2-40B4-BE49-F238E27FC236}">
                  <a16:creationId xmlns:a16="http://schemas.microsoft.com/office/drawing/2014/main" id="{6DFCC6BC-B90D-76A6-ED4A-77A749B9F629}"/>
                </a:ext>
              </a:extLst>
            </p:cNvPr>
            <p:cNvSpPr/>
            <p:nvPr/>
          </p:nvSpPr>
          <p:spPr>
            <a:xfrm>
              <a:off x="9342912" y="1351821"/>
              <a:ext cx="100037" cy="100033"/>
            </a:xfrm>
            <a:custGeom>
              <a:avLst/>
              <a:gdLst/>
              <a:ahLst/>
              <a:cxnLst/>
              <a:rect l="l" t="t" r="r" b="b"/>
              <a:pathLst>
                <a:path w="1571" h="1571" extrusionOk="0">
                  <a:moveTo>
                    <a:pt x="1571" y="0"/>
                  </a:moveTo>
                  <a:cubicBezTo>
                    <a:pt x="759" y="116"/>
                    <a:pt x="117" y="759"/>
                    <a:pt x="1" y="1570"/>
                  </a:cubicBezTo>
                  <a:lnTo>
                    <a:pt x="812" y="1570"/>
                  </a:lnTo>
                  <a:cubicBezTo>
                    <a:pt x="911" y="1196"/>
                    <a:pt x="1196" y="901"/>
                    <a:pt x="1571" y="803"/>
                  </a:cubicBezTo>
                  <a:lnTo>
                    <a:pt x="15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4" name="Google Shape;283;p18">
              <a:extLst>
                <a:ext uri="{FF2B5EF4-FFF2-40B4-BE49-F238E27FC236}">
                  <a16:creationId xmlns:a16="http://schemas.microsoft.com/office/drawing/2014/main" id="{F7E2B0F8-BE4E-7175-43F6-64DCE97E8DA3}"/>
                </a:ext>
              </a:extLst>
            </p:cNvPr>
            <p:cNvSpPr/>
            <p:nvPr/>
          </p:nvSpPr>
          <p:spPr>
            <a:xfrm>
              <a:off x="9476445" y="1351821"/>
              <a:ext cx="100037" cy="100033"/>
            </a:xfrm>
            <a:custGeom>
              <a:avLst/>
              <a:gdLst/>
              <a:ahLst/>
              <a:cxnLst/>
              <a:rect l="l" t="t" r="r" b="b"/>
              <a:pathLst>
                <a:path w="1571" h="1571" extrusionOk="0">
                  <a:moveTo>
                    <a:pt x="0" y="0"/>
                  </a:moveTo>
                  <a:lnTo>
                    <a:pt x="0" y="803"/>
                  </a:lnTo>
                  <a:cubicBezTo>
                    <a:pt x="375" y="901"/>
                    <a:pt x="660" y="1196"/>
                    <a:pt x="758" y="1570"/>
                  </a:cubicBezTo>
                  <a:lnTo>
                    <a:pt x="1570" y="1570"/>
                  </a:lnTo>
                  <a:cubicBezTo>
                    <a:pt x="1454" y="759"/>
                    <a:pt x="812" y="1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5" name="Google Shape;284;p18">
              <a:extLst>
                <a:ext uri="{FF2B5EF4-FFF2-40B4-BE49-F238E27FC236}">
                  <a16:creationId xmlns:a16="http://schemas.microsoft.com/office/drawing/2014/main" id="{B0138F6F-229B-0D93-BA69-5374D5384E39}"/>
                </a:ext>
              </a:extLst>
            </p:cNvPr>
            <p:cNvSpPr/>
            <p:nvPr/>
          </p:nvSpPr>
          <p:spPr>
            <a:xfrm>
              <a:off x="9342912" y="1485286"/>
              <a:ext cx="100037" cy="99460"/>
            </a:xfrm>
            <a:custGeom>
              <a:avLst/>
              <a:gdLst/>
              <a:ahLst/>
              <a:cxnLst/>
              <a:rect l="l" t="t" r="r" b="b"/>
              <a:pathLst>
                <a:path w="1571" h="1562" extrusionOk="0">
                  <a:moveTo>
                    <a:pt x="1" y="1"/>
                  </a:moveTo>
                  <a:cubicBezTo>
                    <a:pt x="117" y="804"/>
                    <a:pt x="759" y="1446"/>
                    <a:pt x="1571" y="1562"/>
                  </a:cubicBezTo>
                  <a:lnTo>
                    <a:pt x="1571" y="759"/>
                  </a:lnTo>
                  <a:cubicBezTo>
                    <a:pt x="1196" y="661"/>
                    <a:pt x="911" y="367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6" name="Google Shape;285;p18">
              <a:extLst>
                <a:ext uri="{FF2B5EF4-FFF2-40B4-BE49-F238E27FC236}">
                  <a16:creationId xmlns:a16="http://schemas.microsoft.com/office/drawing/2014/main" id="{612DAFAE-EA29-F141-A1FC-9BE920735BDB}"/>
                </a:ext>
              </a:extLst>
            </p:cNvPr>
            <p:cNvSpPr/>
            <p:nvPr/>
          </p:nvSpPr>
          <p:spPr>
            <a:xfrm>
              <a:off x="9476445" y="1485286"/>
              <a:ext cx="100037" cy="99460"/>
            </a:xfrm>
            <a:custGeom>
              <a:avLst/>
              <a:gdLst/>
              <a:ahLst/>
              <a:cxnLst/>
              <a:rect l="l" t="t" r="r" b="b"/>
              <a:pathLst>
                <a:path w="1571" h="1562" extrusionOk="0">
                  <a:moveTo>
                    <a:pt x="758" y="1"/>
                  </a:moveTo>
                  <a:cubicBezTo>
                    <a:pt x="660" y="367"/>
                    <a:pt x="375" y="661"/>
                    <a:pt x="0" y="759"/>
                  </a:cubicBezTo>
                  <a:lnTo>
                    <a:pt x="0" y="1562"/>
                  </a:lnTo>
                  <a:cubicBezTo>
                    <a:pt x="812" y="1446"/>
                    <a:pt x="1454" y="804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7" name="Google Shape;286;p18">
              <a:extLst>
                <a:ext uri="{FF2B5EF4-FFF2-40B4-BE49-F238E27FC236}">
                  <a16:creationId xmlns:a16="http://schemas.microsoft.com/office/drawing/2014/main" id="{E6CD4300-AFB8-2AFF-E0BA-99E853136A1D}"/>
                </a:ext>
              </a:extLst>
            </p:cNvPr>
            <p:cNvSpPr/>
            <p:nvPr/>
          </p:nvSpPr>
          <p:spPr>
            <a:xfrm>
              <a:off x="9240645" y="1249557"/>
              <a:ext cx="437528" cy="437447"/>
            </a:xfrm>
            <a:custGeom>
              <a:avLst/>
              <a:gdLst/>
              <a:ahLst/>
              <a:cxnLst/>
              <a:rect l="l" t="t" r="r" b="b"/>
              <a:pathLst>
                <a:path w="6871" h="6870" extrusionOk="0">
                  <a:moveTo>
                    <a:pt x="3435" y="1053"/>
                  </a:moveTo>
                  <a:cubicBezTo>
                    <a:pt x="4747" y="1053"/>
                    <a:pt x="5817" y="2124"/>
                    <a:pt x="5817" y="3435"/>
                  </a:cubicBezTo>
                  <a:cubicBezTo>
                    <a:pt x="5817" y="4746"/>
                    <a:pt x="4747" y="5817"/>
                    <a:pt x="3435" y="5817"/>
                  </a:cubicBezTo>
                  <a:cubicBezTo>
                    <a:pt x="2124" y="5817"/>
                    <a:pt x="1062" y="4746"/>
                    <a:pt x="1062" y="3435"/>
                  </a:cubicBezTo>
                  <a:cubicBezTo>
                    <a:pt x="1062" y="2124"/>
                    <a:pt x="2124" y="1053"/>
                    <a:pt x="3435" y="1053"/>
                  </a:cubicBezTo>
                  <a:close/>
                  <a:moveTo>
                    <a:pt x="3435" y="1"/>
                  </a:moveTo>
                  <a:cubicBezTo>
                    <a:pt x="1544" y="1"/>
                    <a:pt x="1" y="1544"/>
                    <a:pt x="1" y="3435"/>
                  </a:cubicBezTo>
                  <a:cubicBezTo>
                    <a:pt x="1" y="5326"/>
                    <a:pt x="1544" y="6870"/>
                    <a:pt x="3435" y="6870"/>
                  </a:cubicBezTo>
                  <a:cubicBezTo>
                    <a:pt x="5336" y="6870"/>
                    <a:pt x="6870" y="5326"/>
                    <a:pt x="6870" y="3435"/>
                  </a:cubicBezTo>
                  <a:cubicBezTo>
                    <a:pt x="6870" y="1544"/>
                    <a:pt x="5336" y="1"/>
                    <a:pt x="3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grpSp>
        <p:nvGrpSpPr>
          <p:cNvPr id="48" name="Google Shape;287;p18">
            <a:extLst>
              <a:ext uri="{FF2B5EF4-FFF2-40B4-BE49-F238E27FC236}">
                <a16:creationId xmlns:a16="http://schemas.microsoft.com/office/drawing/2014/main" id="{9AAAB201-DF34-A9AF-B2AD-FC6CAE7F308A}"/>
              </a:ext>
            </a:extLst>
          </p:cNvPr>
          <p:cNvGrpSpPr/>
          <p:nvPr/>
        </p:nvGrpSpPr>
        <p:grpSpPr>
          <a:xfrm>
            <a:off x="10125049" y="3500955"/>
            <a:ext cx="762772" cy="763591"/>
            <a:chOff x="9877489" y="1181934"/>
            <a:chExt cx="572079" cy="572693"/>
          </a:xfrm>
        </p:grpSpPr>
        <p:sp>
          <p:nvSpPr>
            <p:cNvPr id="49" name="Google Shape;288;p18">
              <a:extLst>
                <a:ext uri="{FF2B5EF4-FFF2-40B4-BE49-F238E27FC236}">
                  <a16:creationId xmlns:a16="http://schemas.microsoft.com/office/drawing/2014/main" id="{F4909288-FD4F-CADA-5DB8-B8897575B5C8}"/>
                </a:ext>
              </a:extLst>
            </p:cNvPr>
            <p:cNvSpPr/>
            <p:nvPr/>
          </p:nvSpPr>
          <p:spPr>
            <a:xfrm>
              <a:off x="9877489" y="1181934"/>
              <a:ext cx="572079" cy="572693"/>
            </a:xfrm>
            <a:custGeom>
              <a:avLst/>
              <a:gdLst/>
              <a:ahLst/>
              <a:cxnLst/>
              <a:rect l="l" t="t" r="r" b="b"/>
              <a:pathLst>
                <a:path w="8984" h="8994" extrusionOk="0">
                  <a:moveTo>
                    <a:pt x="527" y="1"/>
                  </a:moveTo>
                  <a:lnTo>
                    <a:pt x="527" y="527"/>
                  </a:lnTo>
                  <a:lnTo>
                    <a:pt x="0" y="527"/>
                  </a:lnTo>
                  <a:lnTo>
                    <a:pt x="0" y="1054"/>
                  </a:lnTo>
                  <a:lnTo>
                    <a:pt x="527" y="1054"/>
                  </a:lnTo>
                  <a:lnTo>
                    <a:pt x="527" y="1580"/>
                  </a:lnTo>
                  <a:lnTo>
                    <a:pt x="0" y="1580"/>
                  </a:lnTo>
                  <a:lnTo>
                    <a:pt x="0" y="2124"/>
                  </a:lnTo>
                  <a:lnTo>
                    <a:pt x="527" y="2124"/>
                  </a:lnTo>
                  <a:lnTo>
                    <a:pt x="527" y="2650"/>
                  </a:lnTo>
                  <a:lnTo>
                    <a:pt x="0" y="2650"/>
                  </a:lnTo>
                  <a:lnTo>
                    <a:pt x="0" y="3177"/>
                  </a:lnTo>
                  <a:lnTo>
                    <a:pt x="527" y="3177"/>
                  </a:lnTo>
                  <a:lnTo>
                    <a:pt x="527" y="3703"/>
                  </a:lnTo>
                  <a:lnTo>
                    <a:pt x="0" y="3703"/>
                  </a:lnTo>
                  <a:lnTo>
                    <a:pt x="0" y="4229"/>
                  </a:lnTo>
                  <a:lnTo>
                    <a:pt x="527" y="4229"/>
                  </a:lnTo>
                  <a:lnTo>
                    <a:pt x="527" y="4765"/>
                  </a:lnTo>
                  <a:lnTo>
                    <a:pt x="0" y="4765"/>
                  </a:lnTo>
                  <a:lnTo>
                    <a:pt x="0" y="5291"/>
                  </a:lnTo>
                  <a:lnTo>
                    <a:pt x="527" y="5291"/>
                  </a:lnTo>
                  <a:lnTo>
                    <a:pt x="527" y="5817"/>
                  </a:lnTo>
                  <a:lnTo>
                    <a:pt x="0" y="5817"/>
                  </a:lnTo>
                  <a:lnTo>
                    <a:pt x="0" y="6344"/>
                  </a:lnTo>
                  <a:lnTo>
                    <a:pt x="527" y="6344"/>
                  </a:lnTo>
                  <a:lnTo>
                    <a:pt x="527" y="6870"/>
                  </a:lnTo>
                  <a:lnTo>
                    <a:pt x="0" y="6870"/>
                  </a:lnTo>
                  <a:lnTo>
                    <a:pt x="0" y="7414"/>
                  </a:lnTo>
                  <a:lnTo>
                    <a:pt x="527" y="7414"/>
                  </a:lnTo>
                  <a:lnTo>
                    <a:pt x="527" y="8467"/>
                  </a:lnTo>
                  <a:lnTo>
                    <a:pt x="1579" y="8467"/>
                  </a:lnTo>
                  <a:lnTo>
                    <a:pt x="1579" y="8993"/>
                  </a:lnTo>
                  <a:lnTo>
                    <a:pt x="2106" y="8993"/>
                  </a:lnTo>
                  <a:lnTo>
                    <a:pt x="2106" y="8467"/>
                  </a:lnTo>
                  <a:lnTo>
                    <a:pt x="2650" y="8467"/>
                  </a:lnTo>
                  <a:lnTo>
                    <a:pt x="2650" y="8993"/>
                  </a:lnTo>
                  <a:lnTo>
                    <a:pt x="3176" y="8993"/>
                  </a:lnTo>
                  <a:lnTo>
                    <a:pt x="3176" y="8467"/>
                  </a:lnTo>
                  <a:lnTo>
                    <a:pt x="3703" y="8467"/>
                  </a:lnTo>
                  <a:lnTo>
                    <a:pt x="3703" y="8993"/>
                  </a:lnTo>
                  <a:lnTo>
                    <a:pt x="4229" y="8993"/>
                  </a:lnTo>
                  <a:lnTo>
                    <a:pt x="4229" y="8467"/>
                  </a:lnTo>
                  <a:lnTo>
                    <a:pt x="4755" y="8467"/>
                  </a:lnTo>
                  <a:lnTo>
                    <a:pt x="4755" y="8993"/>
                  </a:lnTo>
                  <a:lnTo>
                    <a:pt x="5282" y="8993"/>
                  </a:lnTo>
                  <a:lnTo>
                    <a:pt x="5282" y="8467"/>
                  </a:lnTo>
                  <a:lnTo>
                    <a:pt x="5808" y="8467"/>
                  </a:lnTo>
                  <a:lnTo>
                    <a:pt x="5808" y="8993"/>
                  </a:lnTo>
                  <a:lnTo>
                    <a:pt x="6334" y="8993"/>
                  </a:lnTo>
                  <a:lnTo>
                    <a:pt x="6334" y="8467"/>
                  </a:lnTo>
                  <a:lnTo>
                    <a:pt x="6879" y="8467"/>
                  </a:lnTo>
                  <a:lnTo>
                    <a:pt x="6879" y="8993"/>
                  </a:lnTo>
                  <a:lnTo>
                    <a:pt x="7405" y="8993"/>
                  </a:lnTo>
                  <a:lnTo>
                    <a:pt x="7405" y="8467"/>
                  </a:lnTo>
                  <a:lnTo>
                    <a:pt x="7931" y="8467"/>
                  </a:lnTo>
                  <a:lnTo>
                    <a:pt x="7931" y="8993"/>
                  </a:lnTo>
                  <a:lnTo>
                    <a:pt x="8458" y="8993"/>
                  </a:lnTo>
                  <a:lnTo>
                    <a:pt x="8458" y="8467"/>
                  </a:lnTo>
                  <a:lnTo>
                    <a:pt x="8984" y="8467"/>
                  </a:lnTo>
                  <a:lnTo>
                    <a:pt x="8984" y="7941"/>
                  </a:lnTo>
                  <a:lnTo>
                    <a:pt x="1053" y="7941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0" name="Google Shape;289;p18">
              <a:extLst>
                <a:ext uri="{FF2B5EF4-FFF2-40B4-BE49-F238E27FC236}">
                  <a16:creationId xmlns:a16="http://schemas.microsoft.com/office/drawing/2014/main" id="{1F255C46-4865-710C-1D34-11B68A4A37F1}"/>
                </a:ext>
              </a:extLst>
            </p:cNvPr>
            <p:cNvSpPr/>
            <p:nvPr/>
          </p:nvSpPr>
          <p:spPr>
            <a:xfrm>
              <a:off x="10196771" y="1248984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6" y="1589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1" name="Google Shape;290;p18">
              <a:extLst>
                <a:ext uri="{FF2B5EF4-FFF2-40B4-BE49-F238E27FC236}">
                  <a16:creationId xmlns:a16="http://schemas.microsoft.com/office/drawing/2014/main" id="{A2F57D4A-215F-7FC0-5887-AAEEF87741F6}"/>
                </a:ext>
              </a:extLst>
            </p:cNvPr>
            <p:cNvSpPr/>
            <p:nvPr/>
          </p:nvSpPr>
          <p:spPr>
            <a:xfrm>
              <a:off x="10129718" y="1248984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7" y="1589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2" name="Google Shape;291;p18">
              <a:extLst>
                <a:ext uri="{FF2B5EF4-FFF2-40B4-BE49-F238E27FC236}">
                  <a16:creationId xmlns:a16="http://schemas.microsoft.com/office/drawing/2014/main" id="{EBAD5009-8AFB-56F7-D279-11275F519BF4}"/>
                </a:ext>
              </a:extLst>
            </p:cNvPr>
            <p:cNvSpPr/>
            <p:nvPr/>
          </p:nvSpPr>
          <p:spPr>
            <a:xfrm>
              <a:off x="10062665" y="1248984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1" y="1"/>
                  </a:moveTo>
                  <a:lnTo>
                    <a:pt x="1" y="1589"/>
                  </a:lnTo>
                  <a:lnTo>
                    <a:pt x="527" y="1589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3" name="Google Shape;292;p18">
              <a:extLst>
                <a:ext uri="{FF2B5EF4-FFF2-40B4-BE49-F238E27FC236}">
                  <a16:creationId xmlns:a16="http://schemas.microsoft.com/office/drawing/2014/main" id="{40064537-62F2-0B6D-BDEA-4004DB0C94CB}"/>
                </a:ext>
              </a:extLst>
            </p:cNvPr>
            <p:cNvSpPr/>
            <p:nvPr/>
          </p:nvSpPr>
          <p:spPr>
            <a:xfrm>
              <a:off x="10263761" y="1248984"/>
              <a:ext cx="34131" cy="101180"/>
            </a:xfrm>
            <a:custGeom>
              <a:avLst/>
              <a:gdLst/>
              <a:ahLst/>
              <a:cxnLst/>
              <a:rect l="l" t="t" r="r" b="b"/>
              <a:pathLst>
                <a:path w="536" h="1589" extrusionOk="0">
                  <a:moveTo>
                    <a:pt x="1" y="1"/>
                  </a:moveTo>
                  <a:lnTo>
                    <a:pt x="1" y="1589"/>
                  </a:lnTo>
                  <a:lnTo>
                    <a:pt x="536" y="158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4" name="Google Shape;293;p18">
              <a:extLst>
                <a:ext uri="{FF2B5EF4-FFF2-40B4-BE49-F238E27FC236}">
                  <a16:creationId xmlns:a16="http://schemas.microsoft.com/office/drawing/2014/main" id="{DF979EB4-BCC9-F411-9FD4-1A9DD7480447}"/>
                </a:ext>
              </a:extLst>
            </p:cNvPr>
            <p:cNvSpPr/>
            <p:nvPr/>
          </p:nvSpPr>
          <p:spPr>
            <a:xfrm>
              <a:off x="9994530" y="1248984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6" y="1589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5" name="Google Shape;294;p18">
              <a:extLst>
                <a:ext uri="{FF2B5EF4-FFF2-40B4-BE49-F238E27FC236}">
                  <a16:creationId xmlns:a16="http://schemas.microsoft.com/office/drawing/2014/main" id="{62D82346-0DC6-1F9D-D382-7FF52C88C6CE}"/>
                </a:ext>
              </a:extLst>
            </p:cNvPr>
            <p:cNvSpPr/>
            <p:nvPr/>
          </p:nvSpPr>
          <p:spPr>
            <a:xfrm>
              <a:off x="10331960" y="1248984"/>
              <a:ext cx="67052" cy="101180"/>
            </a:xfrm>
            <a:custGeom>
              <a:avLst/>
              <a:gdLst/>
              <a:ahLst/>
              <a:cxnLst/>
              <a:rect l="l" t="t" r="r" b="b"/>
              <a:pathLst>
                <a:path w="1053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1053" y="1589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6" name="Google Shape;295;p18">
              <a:extLst>
                <a:ext uri="{FF2B5EF4-FFF2-40B4-BE49-F238E27FC236}">
                  <a16:creationId xmlns:a16="http://schemas.microsoft.com/office/drawing/2014/main" id="{59D119E5-1B8B-AA7F-540E-F003B235CFDE}"/>
                </a:ext>
              </a:extLst>
            </p:cNvPr>
            <p:cNvSpPr/>
            <p:nvPr/>
          </p:nvSpPr>
          <p:spPr>
            <a:xfrm>
              <a:off x="10062665" y="1384168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1" y="1"/>
                  </a:moveTo>
                  <a:lnTo>
                    <a:pt x="1" y="1589"/>
                  </a:lnTo>
                  <a:lnTo>
                    <a:pt x="527" y="1589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7" name="Google Shape;296;p18">
              <a:extLst>
                <a:ext uri="{FF2B5EF4-FFF2-40B4-BE49-F238E27FC236}">
                  <a16:creationId xmlns:a16="http://schemas.microsoft.com/office/drawing/2014/main" id="{B307589E-0700-FC29-406D-0E40B950B7FA}"/>
                </a:ext>
              </a:extLst>
            </p:cNvPr>
            <p:cNvSpPr/>
            <p:nvPr/>
          </p:nvSpPr>
          <p:spPr>
            <a:xfrm>
              <a:off x="10129718" y="1384168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7" y="1589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8" name="Google Shape;297;p18">
              <a:extLst>
                <a:ext uri="{FF2B5EF4-FFF2-40B4-BE49-F238E27FC236}">
                  <a16:creationId xmlns:a16="http://schemas.microsoft.com/office/drawing/2014/main" id="{D2FAC89A-8875-0F11-F680-242466A4839A}"/>
                </a:ext>
              </a:extLst>
            </p:cNvPr>
            <p:cNvSpPr/>
            <p:nvPr/>
          </p:nvSpPr>
          <p:spPr>
            <a:xfrm>
              <a:off x="10196771" y="1384168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6" y="1589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9" name="Google Shape;298;p18">
              <a:extLst>
                <a:ext uri="{FF2B5EF4-FFF2-40B4-BE49-F238E27FC236}">
                  <a16:creationId xmlns:a16="http://schemas.microsoft.com/office/drawing/2014/main" id="{1D84A034-A3A5-AD85-A1B0-0743704016BD}"/>
                </a:ext>
              </a:extLst>
            </p:cNvPr>
            <p:cNvSpPr/>
            <p:nvPr/>
          </p:nvSpPr>
          <p:spPr>
            <a:xfrm>
              <a:off x="10264907" y="1384168"/>
              <a:ext cx="134105" cy="101180"/>
            </a:xfrm>
            <a:custGeom>
              <a:avLst/>
              <a:gdLst/>
              <a:ahLst/>
              <a:cxnLst/>
              <a:rect l="l" t="t" r="r" b="b"/>
              <a:pathLst>
                <a:path w="2106" h="1589" extrusionOk="0">
                  <a:moveTo>
                    <a:pt x="1" y="1"/>
                  </a:moveTo>
                  <a:lnTo>
                    <a:pt x="1" y="1589"/>
                  </a:lnTo>
                  <a:lnTo>
                    <a:pt x="2106" y="158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0" name="Google Shape;299;p18">
              <a:extLst>
                <a:ext uri="{FF2B5EF4-FFF2-40B4-BE49-F238E27FC236}">
                  <a16:creationId xmlns:a16="http://schemas.microsoft.com/office/drawing/2014/main" id="{F8C1D419-FCD8-4CAE-B403-800C43DFEC56}"/>
                </a:ext>
              </a:extLst>
            </p:cNvPr>
            <p:cNvSpPr/>
            <p:nvPr/>
          </p:nvSpPr>
          <p:spPr>
            <a:xfrm>
              <a:off x="9994530" y="1384168"/>
              <a:ext cx="33558" cy="101180"/>
            </a:xfrm>
            <a:custGeom>
              <a:avLst/>
              <a:gdLst/>
              <a:ahLst/>
              <a:cxnLst/>
              <a:rect l="l" t="t" r="r" b="b"/>
              <a:pathLst>
                <a:path w="527" h="1589" extrusionOk="0">
                  <a:moveTo>
                    <a:pt x="0" y="1"/>
                  </a:moveTo>
                  <a:lnTo>
                    <a:pt x="0" y="1589"/>
                  </a:lnTo>
                  <a:lnTo>
                    <a:pt x="526" y="1589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1" name="Google Shape;300;p18">
              <a:extLst>
                <a:ext uri="{FF2B5EF4-FFF2-40B4-BE49-F238E27FC236}">
                  <a16:creationId xmlns:a16="http://schemas.microsoft.com/office/drawing/2014/main" id="{C0811CAD-1190-3820-F049-11D113F0A1BD}"/>
                </a:ext>
              </a:extLst>
            </p:cNvPr>
            <p:cNvSpPr/>
            <p:nvPr/>
          </p:nvSpPr>
          <p:spPr>
            <a:xfrm>
              <a:off x="10062665" y="1518843"/>
              <a:ext cx="33558" cy="100607"/>
            </a:xfrm>
            <a:custGeom>
              <a:avLst/>
              <a:gdLst/>
              <a:ahLst/>
              <a:cxnLst/>
              <a:rect l="l" t="t" r="r" b="b"/>
              <a:pathLst>
                <a:path w="527" h="1580" extrusionOk="0">
                  <a:moveTo>
                    <a:pt x="1" y="0"/>
                  </a:moveTo>
                  <a:lnTo>
                    <a:pt x="1" y="1579"/>
                  </a:lnTo>
                  <a:lnTo>
                    <a:pt x="527" y="157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2" name="Google Shape;301;p18">
              <a:extLst>
                <a:ext uri="{FF2B5EF4-FFF2-40B4-BE49-F238E27FC236}">
                  <a16:creationId xmlns:a16="http://schemas.microsoft.com/office/drawing/2014/main" id="{5B07C3A0-7252-C882-BDC4-B6B2F2E56165}"/>
                </a:ext>
              </a:extLst>
            </p:cNvPr>
            <p:cNvSpPr/>
            <p:nvPr/>
          </p:nvSpPr>
          <p:spPr>
            <a:xfrm>
              <a:off x="10129718" y="1518843"/>
              <a:ext cx="33558" cy="100607"/>
            </a:xfrm>
            <a:custGeom>
              <a:avLst/>
              <a:gdLst/>
              <a:ahLst/>
              <a:cxnLst/>
              <a:rect l="l" t="t" r="r" b="b"/>
              <a:pathLst>
                <a:path w="527" h="1580" extrusionOk="0">
                  <a:moveTo>
                    <a:pt x="0" y="0"/>
                  </a:moveTo>
                  <a:lnTo>
                    <a:pt x="0" y="1579"/>
                  </a:lnTo>
                  <a:lnTo>
                    <a:pt x="527" y="157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3" name="Google Shape;302;p18">
              <a:extLst>
                <a:ext uri="{FF2B5EF4-FFF2-40B4-BE49-F238E27FC236}">
                  <a16:creationId xmlns:a16="http://schemas.microsoft.com/office/drawing/2014/main" id="{32E309BB-430F-D100-0CFC-47884C51DD57}"/>
                </a:ext>
              </a:extLst>
            </p:cNvPr>
            <p:cNvSpPr/>
            <p:nvPr/>
          </p:nvSpPr>
          <p:spPr>
            <a:xfrm>
              <a:off x="10196771" y="1518843"/>
              <a:ext cx="202240" cy="100607"/>
            </a:xfrm>
            <a:custGeom>
              <a:avLst/>
              <a:gdLst/>
              <a:ahLst/>
              <a:cxnLst/>
              <a:rect l="l" t="t" r="r" b="b"/>
              <a:pathLst>
                <a:path w="3176" h="1580" extrusionOk="0">
                  <a:moveTo>
                    <a:pt x="0" y="0"/>
                  </a:moveTo>
                  <a:lnTo>
                    <a:pt x="0" y="1579"/>
                  </a:lnTo>
                  <a:lnTo>
                    <a:pt x="3176" y="1579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4" name="Google Shape;303;p18">
              <a:extLst>
                <a:ext uri="{FF2B5EF4-FFF2-40B4-BE49-F238E27FC236}">
                  <a16:creationId xmlns:a16="http://schemas.microsoft.com/office/drawing/2014/main" id="{68B7F02F-9E70-6AC5-7E55-24952F38115C}"/>
                </a:ext>
              </a:extLst>
            </p:cNvPr>
            <p:cNvSpPr/>
            <p:nvPr/>
          </p:nvSpPr>
          <p:spPr>
            <a:xfrm>
              <a:off x="9994530" y="1518843"/>
              <a:ext cx="33558" cy="100607"/>
            </a:xfrm>
            <a:custGeom>
              <a:avLst/>
              <a:gdLst/>
              <a:ahLst/>
              <a:cxnLst/>
              <a:rect l="l" t="t" r="r" b="b"/>
              <a:pathLst>
                <a:path w="527" h="1580" extrusionOk="0">
                  <a:moveTo>
                    <a:pt x="0" y="0"/>
                  </a:moveTo>
                  <a:lnTo>
                    <a:pt x="0" y="1579"/>
                  </a:lnTo>
                  <a:lnTo>
                    <a:pt x="526" y="157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grpSp>
        <p:nvGrpSpPr>
          <p:cNvPr id="65" name="Google Shape;304;p18">
            <a:extLst>
              <a:ext uri="{FF2B5EF4-FFF2-40B4-BE49-F238E27FC236}">
                <a16:creationId xmlns:a16="http://schemas.microsoft.com/office/drawing/2014/main" id="{19811F25-26DE-F2E4-043D-F75BFC99E249}"/>
              </a:ext>
            </a:extLst>
          </p:cNvPr>
          <p:cNvGrpSpPr/>
          <p:nvPr/>
        </p:nvGrpSpPr>
        <p:grpSpPr>
          <a:xfrm>
            <a:off x="10124663" y="5137702"/>
            <a:ext cx="763543" cy="763599"/>
            <a:chOff x="10581323" y="1181934"/>
            <a:chExt cx="572657" cy="572699"/>
          </a:xfrm>
        </p:grpSpPr>
        <p:sp>
          <p:nvSpPr>
            <p:cNvPr id="66" name="Google Shape;305;p18">
              <a:extLst>
                <a:ext uri="{FF2B5EF4-FFF2-40B4-BE49-F238E27FC236}">
                  <a16:creationId xmlns:a16="http://schemas.microsoft.com/office/drawing/2014/main" id="{9DF8DA86-1192-5B2A-149C-AF7EEB239E7F}"/>
                </a:ext>
              </a:extLst>
            </p:cNvPr>
            <p:cNvSpPr/>
            <p:nvPr/>
          </p:nvSpPr>
          <p:spPr>
            <a:xfrm>
              <a:off x="10581323" y="1181934"/>
              <a:ext cx="235798" cy="168802"/>
            </a:xfrm>
            <a:custGeom>
              <a:avLst/>
              <a:gdLst/>
              <a:ahLst/>
              <a:cxnLst/>
              <a:rect l="l" t="t" r="r" b="b"/>
              <a:pathLst>
                <a:path w="3703" h="2651" extrusionOk="0">
                  <a:moveTo>
                    <a:pt x="1580" y="1054"/>
                  </a:moveTo>
                  <a:lnTo>
                    <a:pt x="1580" y="1580"/>
                  </a:lnTo>
                  <a:lnTo>
                    <a:pt x="1053" y="1580"/>
                  </a:lnTo>
                  <a:lnTo>
                    <a:pt x="1053" y="1054"/>
                  </a:lnTo>
                  <a:close/>
                  <a:moveTo>
                    <a:pt x="2650" y="1054"/>
                  </a:moveTo>
                  <a:lnTo>
                    <a:pt x="2650" y="1580"/>
                  </a:lnTo>
                  <a:lnTo>
                    <a:pt x="2124" y="1580"/>
                  </a:lnTo>
                  <a:lnTo>
                    <a:pt x="2124" y="1054"/>
                  </a:lnTo>
                  <a:close/>
                  <a:moveTo>
                    <a:pt x="1" y="1"/>
                  </a:moveTo>
                  <a:lnTo>
                    <a:pt x="1" y="2650"/>
                  </a:lnTo>
                  <a:lnTo>
                    <a:pt x="3703" y="2650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7" name="Google Shape;306;p18">
              <a:extLst>
                <a:ext uri="{FF2B5EF4-FFF2-40B4-BE49-F238E27FC236}">
                  <a16:creationId xmlns:a16="http://schemas.microsoft.com/office/drawing/2014/main" id="{3C7330DC-537D-A057-DDCB-9FC345B6DCBA}"/>
                </a:ext>
              </a:extLst>
            </p:cNvPr>
            <p:cNvSpPr/>
            <p:nvPr/>
          </p:nvSpPr>
          <p:spPr>
            <a:xfrm>
              <a:off x="10681871" y="1602322"/>
              <a:ext cx="67116" cy="152311"/>
            </a:xfrm>
            <a:custGeom>
              <a:avLst/>
              <a:gdLst/>
              <a:ahLst/>
              <a:cxnLst/>
              <a:rect l="l" t="t" r="r" b="b"/>
              <a:pathLst>
                <a:path w="1054" h="2392" extrusionOk="0">
                  <a:moveTo>
                    <a:pt x="1" y="0"/>
                  </a:moveTo>
                  <a:lnTo>
                    <a:pt x="1" y="2391"/>
                  </a:lnTo>
                  <a:lnTo>
                    <a:pt x="1053" y="2391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8" name="Google Shape;307;p18">
              <a:extLst>
                <a:ext uri="{FF2B5EF4-FFF2-40B4-BE49-F238E27FC236}">
                  <a16:creationId xmlns:a16="http://schemas.microsoft.com/office/drawing/2014/main" id="{8A5FA602-FA78-5402-D4C6-8F25BF40D291}"/>
                </a:ext>
              </a:extLst>
            </p:cNvPr>
            <p:cNvSpPr/>
            <p:nvPr/>
          </p:nvSpPr>
          <p:spPr>
            <a:xfrm>
              <a:off x="10817060" y="1305783"/>
              <a:ext cx="168809" cy="358490"/>
            </a:xfrm>
            <a:custGeom>
              <a:avLst/>
              <a:gdLst/>
              <a:ahLst/>
              <a:cxnLst/>
              <a:rect l="l" t="t" r="r" b="b"/>
              <a:pathLst>
                <a:path w="2651" h="5630" extrusionOk="0">
                  <a:moveTo>
                    <a:pt x="2650" y="1"/>
                  </a:moveTo>
                  <a:lnTo>
                    <a:pt x="1" y="1330"/>
                  </a:lnTo>
                  <a:lnTo>
                    <a:pt x="1" y="4301"/>
                  </a:lnTo>
                  <a:lnTo>
                    <a:pt x="2650" y="5630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9" name="Google Shape;308;p18">
              <a:extLst>
                <a:ext uri="{FF2B5EF4-FFF2-40B4-BE49-F238E27FC236}">
                  <a16:creationId xmlns:a16="http://schemas.microsoft.com/office/drawing/2014/main" id="{FEEDACA9-9B3C-11B9-96A5-6DA4161007DD}"/>
                </a:ext>
              </a:extLst>
            </p:cNvPr>
            <p:cNvSpPr/>
            <p:nvPr/>
          </p:nvSpPr>
          <p:spPr>
            <a:xfrm>
              <a:off x="10648376" y="1401233"/>
              <a:ext cx="134105" cy="168739"/>
            </a:xfrm>
            <a:custGeom>
              <a:avLst/>
              <a:gdLst/>
              <a:ahLst/>
              <a:cxnLst/>
              <a:rect l="l" t="t" r="r" b="b"/>
              <a:pathLst>
                <a:path w="2106" h="2650" extrusionOk="0">
                  <a:moveTo>
                    <a:pt x="1321" y="1053"/>
                  </a:moveTo>
                  <a:lnTo>
                    <a:pt x="1321" y="1579"/>
                  </a:lnTo>
                  <a:lnTo>
                    <a:pt x="794" y="1579"/>
                  </a:lnTo>
                  <a:lnTo>
                    <a:pt x="794" y="1053"/>
                  </a:lnTo>
                  <a:close/>
                  <a:moveTo>
                    <a:pt x="0" y="0"/>
                  </a:moveTo>
                  <a:lnTo>
                    <a:pt x="0" y="2650"/>
                  </a:lnTo>
                  <a:lnTo>
                    <a:pt x="2106" y="2650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70" name="Google Shape;309;p18">
              <a:extLst>
                <a:ext uri="{FF2B5EF4-FFF2-40B4-BE49-F238E27FC236}">
                  <a16:creationId xmlns:a16="http://schemas.microsoft.com/office/drawing/2014/main" id="{647B863C-C468-87E6-B61D-BAD82447D51D}"/>
                </a:ext>
              </a:extLst>
            </p:cNvPr>
            <p:cNvSpPr/>
            <p:nvPr/>
          </p:nvSpPr>
          <p:spPr>
            <a:xfrm>
              <a:off x="11019301" y="1256944"/>
              <a:ext cx="67116" cy="456231"/>
            </a:xfrm>
            <a:custGeom>
              <a:avLst/>
              <a:gdLst/>
              <a:ahLst/>
              <a:cxnLst/>
              <a:rect l="l" t="t" r="r" b="b"/>
              <a:pathLst>
                <a:path w="1054" h="7165" extrusionOk="0">
                  <a:moveTo>
                    <a:pt x="1053" y="1"/>
                  </a:moveTo>
                  <a:lnTo>
                    <a:pt x="1" y="527"/>
                  </a:lnTo>
                  <a:lnTo>
                    <a:pt x="1" y="6638"/>
                  </a:lnTo>
                  <a:lnTo>
                    <a:pt x="1053" y="71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71" name="Google Shape;310;p18">
              <a:extLst>
                <a:ext uri="{FF2B5EF4-FFF2-40B4-BE49-F238E27FC236}">
                  <a16:creationId xmlns:a16="http://schemas.microsoft.com/office/drawing/2014/main" id="{8CBD98AF-DD75-6638-E9B8-F154FBEB1491}"/>
                </a:ext>
              </a:extLst>
            </p:cNvPr>
            <p:cNvSpPr/>
            <p:nvPr/>
          </p:nvSpPr>
          <p:spPr>
            <a:xfrm>
              <a:off x="10581323" y="1437592"/>
              <a:ext cx="33558" cy="94939"/>
            </a:xfrm>
            <a:custGeom>
              <a:avLst/>
              <a:gdLst/>
              <a:ahLst/>
              <a:cxnLst/>
              <a:rect l="l" t="t" r="r" b="b"/>
              <a:pathLst>
                <a:path w="527" h="1491" extrusionOk="0">
                  <a:moveTo>
                    <a:pt x="527" y="0"/>
                  </a:moveTo>
                  <a:cubicBezTo>
                    <a:pt x="224" y="107"/>
                    <a:pt x="1" y="402"/>
                    <a:pt x="1" y="750"/>
                  </a:cubicBezTo>
                  <a:cubicBezTo>
                    <a:pt x="1" y="1089"/>
                    <a:pt x="224" y="1383"/>
                    <a:pt x="527" y="1490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72" name="Google Shape;311;p18">
              <a:extLst>
                <a:ext uri="{FF2B5EF4-FFF2-40B4-BE49-F238E27FC236}">
                  <a16:creationId xmlns:a16="http://schemas.microsoft.com/office/drawing/2014/main" id="{04A78AE1-5DC2-10E8-AB6E-8583FDD693B8}"/>
                </a:ext>
              </a:extLst>
            </p:cNvPr>
            <p:cNvSpPr/>
            <p:nvPr/>
          </p:nvSpPr>
          <p:spPr>
            <a:xfrm>
              <a:off x="11119849" y="1417726"/>
              <a:ext cx="34131" cy="134673"/>
            </a:xfrm>
            <a:custGeom>
              <a:avLst/>
              <a:gdLst/>
              <a:ahLst/>
              <a:cxnLst/>
              <a:rect l="l" t="t" r="r" b="b"/>
              <a:pathLst>
                <a:path w="536" h="2115" extrusionOk="0">
                  <a:moveTo>
                    <a:pt x="1" y="0"/>
                  </a:moveTo>
                  <a:lnTo>
                    <a:pt x="1" y="2114"/>
                  </a:lnTo>
                  <a:cubicBezTo>
                    <a:pt x="322" y="1874"/>
                    <a:pt x="536" y="1490"/>
                    <a:pt x="536" y="1062"/>
                  </a:cubicBezTo>
                  <a:cubicBezTo>
                    <a:pt x="536" y="625"/>
                    <a:pt x="322" y="2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285970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2C851-6B39-F75C-3655-4474A187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B7869-386A-6CB8-4951-451D32233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568225"/>
            <a:ext cx="5416973" cy="336244"/>
          </a:xfrm>
        </p:spPr>
        <p:txBody>
          <a:bodyPr/>
          <a:lstStyle/>
          <a:p>
            <a:r>
              <a:rPr lang="ro-RO" dirty="0"/>
              <a:t>Context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771C9F-E696-56EA-8B36-BC3E6059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Contextul și Obiectivele proiectului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C0DF9-0B26-80EB-788F-2FB4D8E6E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2102875"/>
            <a:ext cx="5416973" cy="406501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Proiectul de implementare a sistemului informatic eANFP a fost inițiat ca răspuns la </a:t>
            </a: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necesitatea modernizării proceselor administrative ale ANFP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în contextul accelerării digitalizării serviciilor publice și al cerințelor crescute privind securitatea informațiilor, trasabilitatea documentelor și eficiența operațională.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o-RO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Anterior implementării, o parte semnificativă a fluxurilor documentare presupunea: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procese manuale;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timpi mari de procesare;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dificultăți în urmărirea traseului documentelor.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B86F49-E1BA-C2FC-A0B9-F39247456384}"/>
              </a:ext>
            </a:extLst>
          </p:cNvPr>
          <p:cNvSpPr txBox="1">
            <a:spLocks/>
          </p:cNvSpPr>
          <p:nvPr/>
        </p:nvSpPr>
        <p:spPr>
          <a:xfrm>
            <a:off x="6332205" y="1568225"/>
            <a:ext cx="5031212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Obiective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785385-3499-AA8A-76BB-89DA1B8F6737}"/>
              </a:ext>
            </a:extLst>
          </p:cNvPr>
          <p:cNvSpPr txBox="1">
            <a:spLocks/>
          </p:cNvSpPr>
          <p:nvPr/>
        </p:nvSpPr>
        <p:spPr>
          <a:xfrm>
            <a:off x="6343238" y="2102874"/>
            <a:ext cx="5416973" cy="3771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Obiectivele principale ale proiectului: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Digitalizarea completă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circuitului documentelor;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Automatizarea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fluxurilor de lucru interne;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Creșterea </a:t>
            </a: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transparenței și trasabilității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operațiunilor;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Reducerea </a:t>
            </a: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timpilor de procesare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Creșterea nivelului de </a:t>
            </a: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securitate a informațiilor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Integrarea</a:t>
            </a: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cu alte sisteme informatice interne și externe;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Alinierea la cerințele legislative privind semnătura electronică și arhivarea electronică.</a:t>
            </a:r>
          </a:p>
        </p:txBody>
      </p:sp>
    </p:spTree>
    <p:extLst>
      <p:ext uri="{BB962C8B-B14F-4D97-AF65-F5344CB8AC3E}">
        <p14:creationId xmlns:p14="http://schemas.microsoft.com/office/powerpoint/2010/main" val="134774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67ED1-E280-73EF-1F80-5628646F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81D2CB-895B-651B-3053-0785632B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Arhitectura Documenta DMS în ansamblul eANFP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278B5-794F-BF53-2F38-B9CF29EF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83" y="1691676"/>
            <a:ext cx="96774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2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BEEA177-ADD2-3B07-4D18-7918AC6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DC1E638-3F78-4E0D-883A-B278700C48C0}" type="slidenum">
              <a:rPr lang="ro-RO" noProof="0" smtClean="0"/>
              <a:pPr>
                <a:spcAft>
                  <a:spcPts val="600"/>
                </a:spcAft>
              </a:pPr>
              <a:t>6</a:t>
            </a:fld>
            <a:endParaRPr lang="ro-RO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5F096A9-D67A-70F8-0104-585C3A27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noProof="0" dirty="0">
                <a:solidFill>
                  <a:srgbClr val="0070C0"/>
                </a:solidFill>
              </a:rPr>
              <a:t>1. Rolul Documenta DMS în Sistemul Informatic eANFP</a:t>
            </a:r>
            <a:endParaRPr lang="ro-RO" sz="4000" noProof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4BF641FA-8948-2E55-DA50-BA7B7B1101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DC1E638-3F78-4E0D-883A-B278700C48C0}" type="slidenum">
              <a:rPr lang="ro-RO" noProof="0" smtClean="0"/>
              <a:pPr>
                <a:spcAft>
                  <a:spcPts val="600"/>
                </a:spcAft>
              </a:pPr>
              <a:t>6</a:t>
            </a:fld>
            <a:endParaRPr lang="ro-RO" noProof="0" dirty="0"/>
          </a:p>
        </p:txBody>
      </p:sp>
      <p:grpSp>
        <p:nvGrpSpPr>
          <p:cNvPr id="4" name="Google Shape;550;p22">
            <a:extLst>
              <a:ext uri="{FF2B5EF4-FFF2-40B4-BE49-F238E27FC236}">
                <a16:creationId xmlns:a16="http://schemas.microsoft.com/office/drawing/2014/main" id="{82ED7398-E7D6-4DF2-4C4E-E67BD39EDDBF}"/>
              </a:ext>
            </a:extLst>
          </p:cNvPr>
          <p:cNvGrpSpPr/>
          <p:nvPr/>
        </p:nvGrpSpPr>
        <p:grpSpPr>
          <a:xfrm>
            <a:off x="5175897" y="2668700"/>
            <a:ext cx="1839512" cy="1839512"/>
            <a:chOff x="3516737" y="1717375"/>
            <a:chExt cx="2110500" cy="2110500"/>
          </a:xfrm>
          <a:solidFill>
            <a:srgbClr val="0070C0"/>
          </a:solidFill>
        </p:grpSpPr>
        <p:sp>
          <p:nvSpPr>
            <p:cNvPr id="5" name="Google Shape;551;p22">
              <a:extLst>
                <a:ext uri="{FF2B5EF4-FFF2-40B4-BE49-F238E27FC236}">
                  <a16:creationId xmlns:a16="http://schemas.microsoft.com/office/drawing/2014/main" id="{CE392EC3-D686-765A-E70B-1A68D42A4298}"/>
                </a:ext>
              </a:extLst>
            </p:cNvPr>
            <p:cNvSpPr/>
            <p:nvPr/>
          </p:nvSpPr>
          <p:spPr>
            <a:xfrm>
              <a:off x="3516737" y="1717375"/>
              <a:ext cx="2110500" cy="2110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" name="Google Shape;552;p22">
              <a:extLst>
                <a:ext uri="{FF2B5EF4-FFF2-40B4-BE49-F238E27FC236}">
                  <a16:creationId xmlns:a16="http://schemas.microsoft.com/office/drawing/2014/main" id="{265DEF10-BA58-C6E3-8209-F1F2191343D3}"/>
                </a:ext>
              </a:extLst>
            </p:cNvPr>
            <p:cNvSpPr/>
            <p:nvPr/>
          </p:nvSpPr>
          <p:spPr>
            <a:xfrm>
              <a:off x="3716800" y="1908910"/>
              <a:ext cx="1710300" cy="17103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8" name="Google Shape;553;p22">
              <a:extLst>
                <a:ext uri="{FF2B5EF4-FFF2-40B4-BE49-F238E27FC236}">
                  <a16:creationId xmlns:a16="http://schemas.microsoft.com/office/drawing/2014/main" id="{85458B1F-A05E-B4D6-C1FC-218D9EFE998D}"/>
                </a:ext>
              </a:extLst>
            </p:cNvPr>
            <p:cNvSpPr/>
            <p:nvPr/>
          </p:nvSpPr>
          <p:spPr>
            <a:xfrm rot="561611">
              <a:off x="4610356" y="1842579"/>
              <a:ext cx="83005" cy="1331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" name="Google Shape;554;p22">
              <a:extLst>
                <a:ext uri="{FF2B5EF4-FFF2-40B4-BE49-F238E27FC236}">
                  <a16:creationId xmlns:a16="http://schemas.microsoft.com/office/drawing/2014/main" id="{4A11624D-2E7C-53F8-C0FA-0A3199C20F06}"/>
                </a:ext>
              </a:extLst>
            </p:cNvPr>
            <p:cNvSpPr/>
            <p:nvPr/>
          </p:nvSpPr>
          <p:spPr>
            <a:xfrm rot="5400000">
              <a:off x="4507374" y="1846324"/>
              <a:ext cx="147600" cy="1281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" name="Google Shape;555;p22">
              <a:extLst>
                <a:ext uri="{FF2B5EF4-FFF2-40B4-BE49-F238E27FC236}">
                  <a16:creationId xmlns:a16="http://schemas.microsoft.com/office/drawing/2014/main" id="{462FCCAB-C3CA-F906-BBBD-8498E9FDD75A}"/>
                </a:ext>
              </a:extLst>
            </p:cNvPr>
            <p:cNvSpPr/>
            <p:nvPr/>
          </p:nvSpPr>
          <p:spPr>
            <a:xfrm rot="-10238389">
              <a:off x="4468984" y="3536569"/>
              <a:ext cx="83005" cy="1331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3" name="Google Shape;556;p22">
              <a:extLst>
                <a:ext uri="{FF2B5EF4-FFF2-40B4-BE49-F238E27FC236}">
                  <a16:creationId xmlns:a16="http://schemas.microsoft.com/office/drawing/2014/main" id="{71E1371E-2997-5010-7AD4-4707AFA44E53}"/>
                </a:ext>
              </a:extLst>
            </p:cNvPr>
            <p:cNvSpPr/>
            <p:nvPr/>
          </p:nvSpPr>
          <p:spPr>
            <a:xfrm rot="-5400000">
              <a:off x="4507372" y="3555312"/>
              <a:ext cx="147600" cy="1281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sp>
        <p:nvSpPr>
          <p:cNvPr id="14" name="Google Shape;557;p22">
            <a:extLst>
              <a:ext uri="{FF2B5EF4-FFF2-40B4-BE49-F238E27FC236}">
                <a16:creationId xmlns:a16="http://schemas.microsoft.com/office/drawing/2014/main" id="{AD78FE78-9690-6283-79AE-DB462F580D98}"/>
              </a:ext>
            </a:extLst>
          </p:cNvPr>
          <p:cNvSpPr/>
          <p:nvPr/>
        </p:nvSpPr>
        <p:spPr>
          <a:xfrm>
            <a:off x="3573780" y="2080481"/>
            <a:ext cx="968400" cy="96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sp>
        <p:nvSpPr>
          <p:cNvPr id="15" name="Google Shape;558;p22">
            <a:extLst>
              <a:ext uri="{FF2B5EF4-FFF2-40B4-BE49-F238E27FC236}">
                <a16:creationId xmlns:a16="http://schemas.microsoft.com/office/drawing/2014/main" id="{CAF58764-73DD-AA33-9046-A869248D34A7}"/>
              </a:ext>
            </a:extLst>
          </p:cNvPr>
          <p:cNvSpPr/>
          <p:nvPr/>
        </p:nvSpPr>
        <p:spPr>
          <a:xfrm>
            <a:off x="3574349" y="4249772"/>
            <a:ext cx="968400" cy="968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16" name="Google Shape;560;p22">
            <a:extLst>
              <a:ext uri="{FF2B5EF4-FFF2-40B4-BE49-F238E27FC236}">
                <a16:creationId xmlns:a16="http://schemas.microsoft.com/office/drawing/2014/main" id="{CB423182-8E6F-113D-1B1F-61841F6B10B9}"/>
              </a:ext>
            </a:extLst>
          </p:cNvPr>
          <p:cNvGrpSpPr/>
          <p:nvPr/>
        </p:nvGrpSpPr>
        <p:grpSpPr>
          <a:xfrm>
            <a:off x="394154" y="1646632"/>
            <a:ext cx="3179626" cy="2119956"/>
            <a:chOff x="295614" y="1234974"/>
            <a:chExt cx="2384721" cy="1589968"/>
          </a:xfrm>
        </p:grpSpPr>
        <p:sp>
          <p:nvSpPr>
            <p:cNvPr id="17" name="Google Shape;561;p22">
              <a:extLst>
                <a:ext uri="{FF2B5EF4-FFF2-40B4-BE49-F238E27FC236}">
                  <a16:creationId xmlns:a16="http://schemas.microsoft.com/office/drawing/2014/main" id="{80624F95-1D98-E0BC-C812-6D6FE1A171AD}"/>
                </a:ext>
              </a:extLst>
            </p:cNvPr>
            <p:cNvSpPr/>
            <p:nvPr/>
          </p:nvSpPr>
          <p:spPr>
            <a:xfrm>
              <a:off x="457200" y="1234974"/>
              <a:ext cx="1793100" cy="5362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o-RO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Portal ANFP</a:t>
              </a:r>
              <a:endParaRPr lang="ro-RO" sz="3200" noProof="0" dirty="0">
                <a:solidFill>
                  <a:schemeClr val="lt1"/>
                </a:solidFill>
              </a:endParaRPr>
            </a:p>
          </p:txBody>
        </p:sp>
        <p:sp>
          <p:nvSpPr>
            <p:cNvPr id="18" name="Google Shape;562;p22">
              <a:extLst>
                <a:ext uri="{FF2B5EF4-FFF2-40B4-BE49-F238E27FC236}">
                  <a16:creationId xmlns:a16="http://schemas.microsoft.com/office/drawing/2014/main" id="{B7CE235A-B30A-C3EE-1943-29B6FC676FD5}"/>
                </a:ext>
              </a:extLst>
            </p:cNvPr>
            <p:cNvSpPr txBox="1"/>
            <p:nvPr/>
          </p:nvSpPr>
          <p:spPr>
            <a:xfrm>
              <a:off x="295614" y="1780976"/>
              <a:ext cx="1994463" cy="1043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o-RO" sz="1200" noProof="0" dirty="0">
                  <a:latin typeface="Roboto"/>
                  <a:ea typeface="Roboto"/>
                  <a:cs typeface="Roboto"/>
                  <a:sym typeface="Roboto"/>
                </a:rPr>
                <a:t>Solicitări transmise de Instituții Publice și înregistrate automat în eANFP;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o-RO" sz="1200" noProof="0" dirty="0">
                  <a:latin typeface="Roboto"/>
                  <a:ea typeface="Roboto"/>
                  <a:cs typeface="Roboto"/>
                  <a:sym typeface="Roboto"/>
                </a:rPr>
                <a:t>Răspunsuri în format electronic încărcate automat în Portal;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o-RO" sz="1200" noProof="0" dirty="0">
                  <a:latin typeface="Roboto"/>
                  <a:ea typeface="Roboto"/>
                  <a:cs typeface="Roboto"/>
                  <a:sym typeface="Roboto"/>
                </a:rPr>
                <a:t>Istoricul interacțiunilor.</a:t>
              </a:r>
            </a:p>
          </p:txBody>
        </p:sp>
        <p:cxnSp>
          <p:nvCxnSpPr>
            <p:cNvPr id="19" name="Google Shape;563;p22">
              <a:extLst>
                <a:ext uri="{FF2B5EF4-FFF2-40B4-BE49-F238E27FC236}">
                  <a16:creationId xmlns:a16="http://schemas.microsoft.com/office/drawing/2014/main" id="{3EA3998D-D529-D50E-BF62-69EB463BF580}"/>
                </a:ext>
              </a:extLst>
            </p:cNvPr>
            <p:cNvCxnSpPr>
              <a:cxnSpLocks/>
              <a:stCxn id="17" idx="3"/>
              <a:endCxn id="14" idx="2"/>
            </p:cNvCxnSpPr>
            <p:nvPr/>
          </p:nvCxnSpPr>
          <p:spPr>
            <a:xfrm>
              <a:off x="2250300" y="1503116"/>
              <a:ext cx="430035" cy="42039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oogle Shape;568;p22">
            <a:extLst>
              <a:ext uri="{FF2B5EF4-FFF2-40B4-BE49-F238E27FC236}">
                <a16:creationId xmlns:a16="http://schemas.microsoft.com/office/drawing/2014/main" id="{730BEB6C-97E2-9117-BFC6-162E06109803}"/>
              </a:ext>
            </a:extLst>
          </p:cNvPr>
          <p:cNvGrpSpPr/>
          <p:nvPr/>
        </p:nvGrpSpPr>
        <p:grpSpPr>
          <a:xfrm>
            <a:off x="609600" y="4733973"/>
            <a:ext cx="2964749" cy="1622261"/>
            <a:chOff x="457200" y="3550480"/>
            <a:chExt cx="2223562" cy="1216696"/>
          </a:xfrm>
        </p:grpSpPr>
        <p:sp>
          <p:nvSpPr>
            <p:cNvPr id="21" name="Google Shape;569;p22">
              <a:extLst>
                <a:ext uri="{FF2B5EF4-FFF2-40B4-BE49-F238E27FC236}">
                  <a16:creationId xmlns:a16="http://schemas.microsoft.com/office/drawing/2014/main" id="{2EBB16FE-7B88-9B96-2AC3-7BD1632DD3F2}"/>
                </a:ext>
              </a:extLst>
            </p:cNvPr>
            <p:cNvSpPr/>
            <p:nvPr/>
          </p:nvSpPr>
          <p:spPr>
            <a:xfrm>
              <a:off x="457200" y="3724349"/>
              <a:ext cx="1793100" cy="5727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Structura Instituțiilor</a:t>
              </a:r>
              <a:endParaRPr lang="ro-RO" sz="3200" noProof="0" dirty="0">
                <a:solidFill>
                  <a:schemeClr val="lt1"/>
                </a:solidFill>
              </a:endParaRPr>
            </a:p>
          </p:txBody>
        </p:sp>
        <p:sp>
          <p:nvSpPr>
            <p:cNvPr id="22" name="Google Shape;570;p22">
              <a:extLst>
                <a:ext uri="{FF2B5EF4-FFF2-40B4-BE49-F238E27FC236}">
                  <a16:creationId xmlns:a16="http://schemas.microsoft.com/office/drawing/2014/main" id="{175DAAAF-5B0F-24AC-86BD-D57FF5E73E01}"/>
                </a:ext>
              </a:extLst>
            </p:cNvPr>
            <p:cNvSpPr txBox="1"/>
            <p:nvPr/>
          </p:nvSpPr>
          <p:spPr>
            <a:xfrm>
              <a:off x="457200" y="4194476"/>
              <a:ext cx="1793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ro-RO" sz="1600" noProof="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" name="Google Shape;571;p22">
              <a:extLst>
                <a:ext uri="{FF2B5EF4-FFF2-40B4-BE49-F238E27FC236}">
                  <a16:creationId xmlns:a16="http://schemas.microsoft.com/office/drawing/2014/main" id="{3DA63536-5FFF-759E-F556-7A5D4D07E912}"/>
                </a:ext>
              </a:extLst>
            </p:cNvPr>
            <p:cNvCxnSpPr>
              <a:cxnSpLocks/>
              <a:stCxn id="21" idx="3"/>
              <a:endCxn id="15" idx="2"/>
            </p:cNvCxnSpPr>
            <p:nvPr/>
          </p:nvCxnSpPr>
          <p:spPr>
            <a:xfrm flipV="1">
              <a:off x="2250300" y="3550480"/>
              <a:ext cx="430462" cy="46022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" name="Google Shape;573;p22">
            <a:extLst>
              <a:ext uri="{FF2B5EF4-FFF2-40B4-BE49-F238E27FC236}">
                <a16:creationId xmlns:a16="http://schemas.microsoft.com/office/drawing/2014/main" id="{F023FBC1-E8ED-AF78-2513-F14BEFC1EAF0}"/>
              </a:ext>
            </a:extLst>
          </p:cNvPr>
          <p:cNvSpPr/>
          <p:nvPr/>
        </p:nvSpPr>
        <p:spPr>
          <a:xfrm flipH="1">
            <a:off x="7487766" y="1981542"/>
            <a:ext cx="968251" cy="9954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25" name="Google Shape;574;p22">
            <a:extLst>
              <a:ext uri="{FF2B5EF4-FFF2-40B4-BE49-F238E27FC236}">
                <a16:creationId xmlns:a16="http://schemas.microsoft.com/office/drawing/2014/main" id="{80EB4B1F-BF6D-B6EA-6318-8D2C944F4F95}"/>
              </a:ext>
            </a:extLst>
          </p:cNvPr>
          <p:cNvGrpSpPr/>
          <p:nvPr/>
        </p:nvGrpSpPr>
        <p:grpSpPr>
          <a:xfrm>
            <a:off x="8456017" y="1646632"/>
            <a:ext cx="3126369" cy="1613425"/>
            <a:chOff x="6342013" y="1234974"/>
            <a:chExt cx="2344777" cy="1210069"/>
          </a:xfrm>
        </p:grpSpPr>
        <p:sp>
          <p:nvSpPr>
            <p:cNvPr id="26" name="Google Shape;575;p22">
              <a:extLst>
                <a:ext uri="{FF2B5EF4-FFF2-40B4-BE49-F238E27FC236}">
                  <a16:creationId xmlns:a16="http://schemas.microsoft.com/office/drawing/2014/main" id="{61749728-21AC-79A2-FD82-2EBEB597F5BC}"/>
                </a:ext>
              </a:extLst>
            </p:cNvPr>
            <p:cNvSpPr/>
            <p:nvPr/>
          </p:nvSpPr>
          <p:spPr>
            <a:xfrm flipH="1">
              <a:off x="6893690" y="1234974"/>
              <a:ext cx="1793100" cy="55307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b="1" noProof="0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Funcționar Public</a:t>
              </a:r>
              <a:endParaRPr lang="ro-RO" noProof="0" dirty="0">
                <a:solidFill>
                  <a:schemeClr val="lt1"/>
                </a:solidFill>
              </a:endParaRPr>
            </a:p>
          </p:txBody>
        </p:sp>
        <p:sp>
          <p:nvSpPr>
            <p:cNvPr id="27" name="Google Shape;576;p22">
              <a:extLst>
                <a:ext uri="{FF2B5EF4-FFF2-40B4-BE49-F238E27FC236}">
                  <a16:creationId xmlns:a16="http://schemas.microsoft.com/office/drawing/2014/main" id="{9A61E94A-5826-5492-F3AE-AF565E82B488}"/>
                </a:ext>
              </a:extLst>
            </p:cNvPr>
            <p:cNvSpPr txBox="1"/>
            <p:nvPr/>
          </p:nvSpPr>
          <p:spPr>
            <a:xfrm flipH="1">
              <a:off x="6893690" y="1598176"/>
              <a:ext cx="1793100" cy="846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ro-RO" sz="1600" noProof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" name="Google Shape;577;p22">
              <a:extLst>
                <a:ext uri="{FF2B5EF4-FFF2-40B4-BE49-F238E27FC236}">
                  <a16:creationId xmlns:a16="http://schemas.microsoft.com/office/drawing/2014/main" id="{784BB4E6-3C1D-4907-4D13-357024E8FA7D}"/>
                </a:ext>
              </a:extLst>
            </p:cNvPr>
            <p:cNvCxnSpPr>
              <a:cxnSpLocks/>
              <a:stCxn id="26" idx="3"/>
              <a:endCxn id="24" idx="2"/>
            </p:cNvCxnSpPr>
            <p:nvPr/>
          </p:nvCxnSpPr>
          <p:spPr>
            <a:xfrm rot="10800000" flipV="1">
              <a:off x="6342013" y="1511510"/>
              <a:ext cx="551678" cy="347924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582;p22">
            <a:extLst>
              <a:ext uri="{FF2B5EF4-FFF2-40B4-BE49-F238E27FC236}">
                <a16:creationId xmlns:a16="http://schemas.microsoft.com/office/drawing/2014/main" id="{74801FEF-0037-71D7-9655-A314442DFC9F}"/>
              </a:ext>
            </a:extLst>
          </p:cNvPr>
          <p:cNvSpPr/>
          <p:nvPr/>
        </p:nvSpPr>
        <p:spPr>
          <a:xfrm flipH="1">
            <a:off x="7487617" y="4249199"/>
            <a:ext cx="968400" cy="968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30" name="Google Shape;583;p22">
            <a:extLst>
              <a:ext uri="{FF2B5EF4-FFF2-40B4-BE49-F238E27FC236}">
                <a16:creationId xmlns:a16="http://schemas.microsoft.com/office/drawing/2014/main" id="{AE7BBBFD-613F-5769-DD3C-B6E4B2D57509}"/>
              </a:ext>
            </a:extLst>
          </p:cNvPr>
          <p:cNvGrpSpPr/>
          <p:nvPr/>
        </p:nvGrpSpPr>
        <p:grpSpPr>
          <a:xfrm>
            <a:off x="8456017" y="4733399"/>
            <a:ext cx="3126369" cy="1622836"/>
            <a:chOff x="6342013" y="3550049"/>
            <a:chExt cx="2344777" cy="1217127"/>
          </a:xfrm>
        </p:grpSpPr>
        <p:sp>
          <p:nvSpPr>
            <p:cNvPr id="31" name="Google Shape;584;p22">
              <a:extLst>
                <a:ext uri="{FF2B5EF4-FFF2-40B4-BE49-F238E27FC236}">
                  <a16:creationId xmlns:a16="http://schemas.microsoft.com/office/drawing/2014/main" id="{97763A20-D905-584B-18A9-3B40C7961D7D}"/>
                </a:ext>
              </a:extLst>
            </p:cNvPr>
            <p:cNvSpPr/>
            <p:nvPr/>
          </p:nvSpPr>
          <p:spPr>
            <a:xfrm flipH="1">
              <a:off x="6893690" y="3831275"/>
              <a:ext cx="1793100" cy="3486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o-RO" b="1" noProof="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Integrare</a:t>
              </a:r>
              <a:endParaRPr lang="ro-RO" sz="3200" noProof="0" dirty="0">
                <a:solidFill>
                  <a:schemeClr val="lt1"/>
                </a:solidFill>
              </a:endParaRPr>
            </a:p>
          </p:txBody>
        </p:sp>
        <p:sp>
          <p:nvSpPr>
            <p:cNvPr id="32" name="Google Shape;585;p22">
              <a:extLst>
                <a:ext uri="{FF2B5EF4-FFF2-40B4-BE49-F238E27FC236}">
                  <a16:creationId xmlns:a16="http://schemas.microsoft.com/office/drawing/2014/main" id="{2F7A837F-5D49-FFF3-2930-BCE7175AA2A9}"/>
                </a:ext>
              </a:extLst>
            </p:cNvPr>
            <p:cNvSpPr txBox="1"/>
            <p:nvPr/>
          </p:nvSpPr>
          <p:spPr>
            <a:xfrm flipH="1">
              <a:off x="6893690" y="4194476"/>
              <a:ext cx="1793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lang="ro-RO" sz="1600" noProof="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" name="Google Shape;586;p22">
              <a:extLst>
                <a:ext uri="{FF2B5EF4-FFF2-40B4-BE49-F238E27FC236}">
                  <a16:creationId xmlns:a16="http://schemas.microsoft.com/office/drawing/2014/main" id="{74E46BF1-4386-0501-59CE-DEF95F2D8C4A}"/>
                </a:ext>
              </a:extLst>
            </p:cNvPr>
            <p:cNvCxnSpPr>
              <a:stCxn id="31" idx="3"/>
              <a:endCxn id="29" idx="2"/>
            </p:cNvCxnSpPr>
            <p:nvPr/>
          </p:nvCxnSpPr>
          <p:spPr>
            <a:xfrm rot="10800000">
              <a:off x="6342013" y="3550049"/>
              <a:ext cx="551678" cy="455526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587;p22">
            <a:extLst>
              <a:ext uri="{FF2B5EF4-FFF2-40B4-BE49-F238E27FC236}">
                <a16:creationId xmlns:a16="http://schemas.microsoft.com/office/drawing/2014/main" id="{2545954D-EDD6-9A7F-AD24-939D295BF2A9}"/>
              </a:ext>
            </a:extLst>
          </p:cNvPr>
          <p:cNvGrpSpPr/>
          <p:nvPr/>
        </p:nvGrpSpPr>
        <p:grpSpPr>
          <a:xfrm>
            <a:off x="5760629" y="3260058"/>
            <a:ext cx="670747" cy="656799"/>
            <a:chOff x="4272784" y="2445043"/>
            <a:chExt cx="503060" cy="492599"/>
          </a:xfrm>
        </p:grpSpPr>
        <p:sp>
          <p:nvSpPr>
            <p:cNvPr id="35" name="Google Shape;588;p22">
              <a:extLst>
                <a:ext uri="{FF2B5EF4-FFF2-40B4-BE49-F238E27FC236}">
                  <a16:creationId xmlns:a16="http://schemas.microsoft.com/office/drawing/2014/main" id="{97423093-33BE-CCE4-CCEB-80983D4DB399}"/>
                </a:ext>
              </a:extLst>
            </p:cNvPr>
            <p:cNvSpPr/>
            <p:nvPr/>
          </p:nvSpPr>
          <p:spPr>
            <a:xfrm>
              <a:off x="4530674" y="2785454"/>
              <a:ext cx="114028" cy="152188"/>
            </a:xfrm>
            <a:custGeom>
              <a:avLst/>
              <a:gdLst/>
              <a:ahLst/>
              <a:cxnLst/>
              <a:rect l="l" t="t" r="r" b="b"/>
              <a:pathLst>
                <a:path w="2079" h="2775" extrusionOk="0">
                  <a:moveTo>
                    <a:pt x="1838" y="1"/>
                  </a:moveTo>
                  <a:lnTo>
                    <a:pt x="0" y="1838"/>
                  </a:lnTo>
                  <a:cubicBezTo>
                    <a:pt x="188" y="2026"/>
                    <a:pt x="759" y="2597"/>
                    <a:pt x="946" y="2775"/>
                  </a:cubicBezTo>
                  <a:cubicBezTo>
                    <a:pt x="1151" y="2561"/>
                    <a:pt x="1214" y="2516"/>
                    <a:pt x="1312" y="2400"/>
                  </a:cubicBezTo>
                  <a:cubicBezTo>
                    <a:pt x="1883" y="1740"/>
                    <a:pt x="2079" y="839"/>
                    <a:pt x="183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6" name="Google Shape;589;p22">
              <a:extLst>
                <a:ext uri="{FF2B5EF4-FFF2-40B4-BE49-F238E27FC236}">
                  <a16:creationId xmlns:a16="http://schemas.microsoft.com/office/drawing/2014/main" id="{6820F9F1-FB3D-77C7-6038-8CF8525B682D}"/>
                </a:ext>
              </a:extLst>
            </p:cNvPr>
            <p:cNvSpPr/>
            <p:nvPr/>
          </p:nvSpPr>
          <p:spPr>
            <a:xfrm>
              <a:off x="4272784" y="2573486"/>
              <a:ext cx="152257" cy="106340"/>
            </a:xfrm>
            <a:custGeom>
              <a:avLst/>
              <a:gdLst/>
              <a:ahLst/>
              <a:cxnLst/>
              <a:rect l="l" t="t" r="r" b="b"/>
              <a:pathLst>
                <a:path w="2776" h="1939" extrusionOk="0">
                  <a:moveTo>
                    <a:pt x="2066" y="0"/>
                  </a:moveTo>
                  <a:cubicBezTo>
                    <a:pt x="1458" y="0"/>
                    <a:pt x="859" y="217"/>
                    <a:pt x="385" y="627"/>
                  </a:cubicBezTo>
                  <a:cubicBezTo>
                    <a:pt x="269" y="725"/>
                    <a:pt x="215" y="788"/>
                    <a:pt x="1" y="1002"/>
                  </a:cubicBezTo>
                  <a:lnTo>
                    <a:pt x="947" y="1939"/>
                  </a:lnTo>
                  <a:lnTo>
                    <a:pt x="2775" y="101"/>
                  </a:lnTo>
                  <a:cubicBezTo>
                    <a:pt x="2542" y="33"/>
                    <a:pt x="2303" y="0"/>
                    <a:pt x="2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7" name="Google Shape;590;p22">
              <a:extLst>
                <a:ext uri="{FF2B5EF4-FFF2-40B4-BE49-F238E27FC236}">
                  <a16:creationId xmlns:a16="http://schemas.microsoft.com/office/drawing/2014/main" id="{57ACD65F-D5DE-546C-3256-0E78B329B1D4}"/>
                </a:ext>
              </a:extLst>
            </p:cNvPr>
            <p:cNvSpPr/>
            <p:nvPr/>
          </p:nvSpPr>
          <p:spPr>
            <a:xfrm>
              <a:off x="4406885" y="2445043"/>
              <a:ext cx="368959" cy="358560"/>
            </a:xfrm>
            <a:custGeom>
              <a:avLst/>
              <a:gdLst/>
              <a:ahLst/>
              <a:cxnLst/>
              <a:rect l="l" t="t" r="r" b="b"/>
              <a:pathLst>
                <a:path w="6727" h="6538" extrusionOk="0">
                  <a:moveTo>
                    <a:pt x="5445" y="0"/>
                  </a:moveTo>
                  <a:cubicBezTo>
                    <a:pt x="4232" y="0"/>
                    <a:pt x="3052" y="479"/>
                    <a:pt x="2186" y="1346"/>
                  </a:cubicBezTo>
                  <a:lnTo>
                    <a:pt x="0" y="3531"/>
                  </a:lnTo>
                  <a:lnTo>
                    <a:pt x="1321" y="4843"/>
                  </a:lnTo>
                  <a:lnTo>
                    <a:pt x="2284" y="3879"/>
                  </a:lnTo>
                  <a:cubicBezTo>
                    <a:pt x="2043" y="3469"/>
                    <a:pt x="2097" y="2934"/>
                    <a:pt x="2445" y="2586"/>
                  </a:cubicBezTo>
                  <a:cubicBezTo>
                    <a:pt x="2654" y="2380"/>
                    <a:pt x="2929" y="2278"/>
                    <a:pt x="3202" y="2278"/>
                  </a:cubicBezTo>
                  <a:cubicBezTo>
                    <a:pt x="3475" y="2278"/>
                    <a:pt x="3747" y="2380"/>
                    <a:pt x="3952" y="2586"/>
                  </a:cubicBezTo>
                  <a:cubicBezTo>
                    <a:pt x="4372" y="3005"/>
                    <a:pt x="4372" y="3674"/>
                    <a:pt x="3952" y="4093"/>
                  </a:cubicBezTo>
                  <a:cubicBezTo>
                    <a:pt x="3747" y="4299"/>
                    <a:pt x="3476" y="4402"/>
                    <a:pt x="3204" y="4402"/>
                  </a:cubicBezTo>
                  <a:cubicBezTo>
                    <a:pt x="3015" y="4402"/>
                    <a:pt x="2827" y="4352"/>
                    <a:pt x="2659" y="4254"/>
                  </a:cubicBezTo>
                  <a:lnTo>
                    <a:pt x="1695" y="5226"/>
                  </a:lnTo>
                  <a:lnTo>
                    <a:pt x="3016" y="6538"/>
                  </a:lnTo>
                  <a:lnTo>
                    <a:pt x="5192" y="4361"/>
                  </a:lnTo>
                  <a:cubicBezTo>
                    <a:pt x="6245" y="3308"/>
                    <a:pt x="6727" y="1810"/>
                    <a:pt x="6477" y="346"/>
                  </a:cubicBezTo>
                  <a:lnTo>
                    <a:pt x="6441" y="106"/>
                  </a:lnTo>
                  <a:lnTo>
                    <a:pt x="6191" y="61"/>
                  </a:lnTo>
                  <a:cubicBezTo>
                    <a:pt x="5943" y="20"/>
                    <a:pt x="5693" y="0"/>
                    <a:pt x="54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8" name="Google Shape;591;p22">
              <a:extLst>
                <a:ext uri="{FF2B5EF4-FFF2-40B4-BE49-F238E27FC236}">
                  <a16:creationId xmlns:a16="http://schemas.microsoft.com/office/drawing/2014/main" id="{F87D2E97-42EB-61C0-7EB3-814F7E2B25D3}"/>
                </a:ext>
              </a:extLst>
            </p:cNvPr>
            <p:cNvSpPr/>
            <p:nvPr/>
          </p:nvSpPr>
          <p:spPr>
            <a:xfrm>
              <a:off x="4274759" y="2659205"/>
              <a:ext cx="276980" cy="276516"/>
            </a:xfrm>
            <a:custGeom>
              <a:avLst/>
              <a:gdLst/>
              <a:ahLst/>
              <a:cxnLst/>
              <a:rect l="l" t="t" r="r" b="b"/>
              <a:pathLst>
                <a:path w="5050" h="5042" extrusionOk="0">
                  <a:moveTo>
                    <a:pt x="2035" y="1"/>
                  </a:moveTo>
                  <a:lnTo>
                    <a:pt x="1285" y="750"/>
                  </a:lnTo>
                  <a:lnTo>
                    <a:pt x="1803" y="1268"/>
                  </a:lnTo>
                  <a:lnTo>
                    <a:pt x="866" y="2204"/>
                  </a:lnTo>
                  <a:lnTo>
                    <a:pt x="1241" y="2579"/>
                  </a:lnTo>
                  <a:lnTo>
                    <a:pt x="2177" y="1651"/>
                  </a:lnTo>
                  <a:lnTo>
                    <a:pt x="2597" y="2071"/>
                  </a:lnTo>
                  <a:lnTo>
                    <a:pt x="1" y="4667"/>
                  </a:lnTo>
                  <a:lnTo>
                    <a:pt x="384" y="5041"/>
                  </a:lnTo>
                  <a:lnTo>
                    <a:pt x="2980" y="2445"/>
                  </a:lnTo>
                  <a:lnTo>
                    <a:pt x="3400" y="2865"/>
                  </a:lnTo>
                  <a:lnTo>
                    <a:pt x="1999" y="4265"/>
                  </a:lnTo>
                  <a:lnTo>
                    <a:pt x="2374" y="4640"/>
                  </a:lnTo>
                  <a:lnTo>
                    <a:pt x="3774" y="3248"/>
                  </a:lnTo>
                  <a:lnTo>
                    <a:pt x="4292" y="3766"/>
                  </a:lnTo>
                  <a:lnTo>
                    <a:pt x="5050" y="3007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9" name="Google Shape;592;p22">
              <a:extLst>
                <a:ext uri="{FF2B5EF4-FFF2-40B4-BE49-F238E27FC236}">
                  <a16:creationId xmlns:a16="http://schemas.microsoft.com/office/drawing/2014/main" id="{C5ED7B37-9BC1-65DD-2D3D-6D4449F7895F}"/>
                </a:ext>
              </a:extLst>
            </p:cNvPr>
            <p:cNvSpPr/>
            <p:nvPr/>
          </p:nvSpPr>
          <p:spPr>
            <a:xfrm>
              <a:off x="4550255" y="2598933"/>
              <a:ext cx="64117" cy="58517"/>
            </a:xfrm>
            <a:custGeom>
              <a:avLst/>
              <a:gdLst/>
              <a:ahLst/>
              <a:cxnLst/>
              <a:rect l="l" t="t" r="r" b="b"/>
              <a:pathLst>
                <a:path w="1169" h="1067" extrusionOk="0">
                  <a:moveTo>
                    <a:pt x="589" y="0"/>
                  </a:moveTo>
                  <a:cubicBezTo>
                    <a:pt x="453" y="0"/>
                    <a:pt x="317" y="52"/>
                    <a:pt x="214" y="154"/>
                  </a:cubicBezTo>
                  <a:cubicBezTo>
                    <a:pt x="0" y="368"/>
                    <a:pt x="0" y="707"/>
                    <a:pt x="214" y="913"/>
                  </a:cubicBezTo>
                  <a:cubicBezTo>
                    <a:pt x="317" y="1015"/>
                    <a:pt x="453" y="1066"/>
                    <a:pt x="589" y="1066"/>
                  </a:cubicBezTo>
                  <a:cubicBezTo>
                    <a:pt x="725" y="1066"/>
                    <a:pt x="861" y="1015"/>
                    <a:pt x="964" y="913"/>
                  </a:cubicBezTo>
                  <a:cubicBezTo>
                    <a:pt x="1169" y="707"/>
                    <a:pt x="1169" y="368"/>
                    <a:pt x="964" y="154"/>
                  </a:cubicBezTo>
                  <a:cubicBezTo>
                    <a:pt x="861" y="52"/>
                    <a:pt x="725" y="0"/>
                    <a:pt x="5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54" name="Google Shape;607;p22">
            <a:extLst>
              <a:ext uri="{FF2B5EF4-FFF2-40B4-BE49-F238E27FC236}">
                <a16:creationId xmlns:a16="http://schemas.microsoft.com/office/drawing/2014/main" id="{A6F90241-A615-0B73-64BC-5EF3E450AE1E}"/>
              </a:ext>
            </a:extLst>
          </p:cNvPr>
          <p:cNvGrpSpPr/>
          <p:nvPr/>
        </p:nvGrpSpPr>
        <p:grpSpPr>
          <a:xfrm>
            <a:off x="3792772" y="2299507"/>
            <a:ext cx="530416" cy="530404"/>
            <a:chOff x="3123025" y="4744144"/>
            <a:chExt cx="397812" cy="397803"/>
          </a:xfrm>
        </p:grpSpPr>
        <p:sp>
          <p:nvSpPr>
            <p:cNvPr id="55" name="Google Shape;608;p22">
              <a:extLst>
                <a:ext uri="{FF2B5EF4-FFF2-40B4-BE49-F238E27FC236}">
                  <a16:creationId xmlns:a16="http://schemas.microsoft.com/office/drawing/2014/main" id="{1CA68B50-7E32-6FFE-7FB7-4F5CE33B4702}"/>
                </a:ext>
              </a:extLst>
            </p:cNvPr>
            <p:cNvSpPr/>
            <p:nvPr/>
          </p:nvSpPr>
          <p:spPr>
            <a:xfrm>
              <a:off x="3123025" y="5037231"/>
              <a:ext cx="397812" cy="104716"/>
            </a:xfrm>
            <a:custGeom>
              <a:avLst/>
              <a:gdLst/>
              <a:ahLst/>
              <a:cxnLst/>
              <a:rect l="l" t="t" r="r" b="b"/>
              <a:pathLst>
                <a:path w="8984" h="2365" extrusionOk="0">
                  <a:moveTo>
                    <a:pt x="0" y="1"/>
                  </a:moveTo>
                  <a:lnTo>
                    <a:pt x="0" y="1054"/>
                  </a:lnTo>
                  <a:lnTo>
                    <a:pt x="3435" y="1054"/>
                  </a:lnTo>
                  <a:lnTo>
                    <a:pt x="3435" y="1839"/>
                  </a:lnTo>
                  <a:lnTo>
                    <a:pt x="2909" y="1839"/>
                  </a:lnTo>
                  <a:lnTo>
                    <a:pt x="2909" y="2365"/>
                  </a:lnTo>
                  <a:lnTo>
                    <a:pt x="6085" y="2365"/>
                  </a:lnTo>
                  <a:lnTo>
                    <a:pt x="6085" y="1839"/>
                  </a:lnTo>
                  <a:lnTo>
                    <a:pt x="5540" y="1839"/>
                  </a:lnTo>
                  <a:lnTo>
                    <a:pt x="5540" y="1054"/>
                  </a:lnTo>
                  <a:lnTo>
                    <a:pt x="8984" y="1054"/>
                  </a:lnTo>
                  <a:lnTo>
                    <a:pt x="8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6" name="Google Shape;609;p22">
              <a:extLst>
                <a:ext uri="{FF2B5EF4-FFF2-40B4-BE49-F238E27FC236}">
                  <a16:creationId xmlns:a16="http://schemas.microsoft.com/office/drawing/2014/main" id="{0765F01D-7F73-8513-2733-DFBF9182ACA5}"/>
                </a:ext>
              </a:extLst>
            </p:cNvPr>
            <p:cNvSpPr/>
            <p:nvPr/>
          </p:nvSpPr>
          <p:spPr>
            <a:xfrm>
              <a:off x="3205165" y="4744144"/>
              <a:ext cx="233931" cy="187294"/>
            </a:xfrm>
            <a:custGeom>
              <a:avLst/>
              <a:gdLst/>
              <a:ahLst/>
              <a:cxnLst/>
              <a:rect l="l" t="t" r="r" b="b"/>
              <a:pathLst>
                <a:path w="5283" h="4230" extrusionOk="0">
                  <a:moveTo>
                    <a:pt x="3685" y="795"/>
                  </a:moveTo>
                  <a:lnTo>
                    <a:pt x="3685" y="1321"/>
                  </a:lnTo>
                  <a:lnTo>
                    <a:pt x="509" y="1321"/>
                  </a:lnTo>
                  <a:lnTo>
                    <a:pt x="509" y="795"/>
                  </a:lnTo>
                  <a:close/>
                  <a:moveTo>
                    <a:pt x="4738" y="795"/>
                  </a:moveTo>
                  <a:lnTo>
                    <a:pt x="4738" y="1321"/>
                  </a:lnTo>
                  <a:lnTo>
                    <a:pt x="4212" y="1321"/>
                  </a:lnTo>
                  <a:lnTo>
                    <a:pt x="4212" y="795"/>
                  </a:lnTo>
                  <a:close/>
                  <a:moveTo>
                    <a:pt x="3685" y="1847"/>
                  </a:moveTo>
                  <a:lnTo>
                    <a:pt x="3685" y="2374"/>
                  </a:lnTo>
                  <a:lnTo>
                    <a:pt x="509" y="2374"/>
                  </a:lnTo>
                  <a:lnTo>
                    <a:pt x="509" y="1847"/>
                  </a:lnTo>
                  <a:close/>
                  <a:moveTo>
                    <a:pt x="4738" y="1847"/>
                  </a:moveTo>
                  <a:lnTo>
                    <a:pt x="4738" y="2374"/>
                  </a:lnTo>
                  <a:lnTo>
                    <a:pt x="4212" y="2374"/>
                  </a:lnTo>
                  <a:lnTo>
                    <a:pt x="4212" y="1847"/>
                  </a:lnTo>
                  <a:close/>
                  <a:moveTo>
                    <a:pt x="3685" y="2918"/>
                  </a:moveTo>
                  <a:lnTo>
                    <a:pt x="3685" y="3444"/>
                  </a:lnTo>
                  <a:lnTo>
                    <a:pt x="509" y="3444"/>
                  </a:lnTo>
                  <a:lnTo>
                    <a:pt x="509" y="2918"/>
                  </a:lnTo>
                  <a:close/>
                  <a:moveTo>
                    <a:pt x="4738" y="2918"/>
                  </a:moveTo>
                  <a:lnTo>
                    <a:pt x="4738" y="3444"/>
                  </a:lnTo>
                  <a:lnTo>
                    <a:pt x="4212" y="3444"/>
                  </a:lnTo>
                  <a:lnTo>
                    <a:pt x="4212" y="2918"/>
                  </a:lnTo>
                  <a:close/>
                  <a:moveTo>
                    <a:pt x="1" y="1"/>
                  </a:moveTo>
                  <a:lnTo>
                    <a:pt x="1" y="4229"/>
                  </a:lnTo>
                  <a:lnTo>
                    <a:pt x="5282" y="4229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7" name="Google Shape;610;p22">
              <a:extLst>
                <a:ext uri="{FF2B5EF4-FFF2-40B4-BE49-F238E27FC236}">
                  <a16:creationId xmlns:a16="http://schemas.microsoft.com/office/drawing/2014/main" id="{3665650C-751F-0E63-93BD-17BE21B0DEE7}"/>
                </a:ext>
              </a:extLst>
            </p:cNvPr>
            <p:cNvSpPr/>
            <p:nvPr/>
          </p:nvSpPr>
          <p:spPr>
            <a:xfrm>
              <a:off x="3123025" y="4790771"/>
              <a:ext cx="397812" cy="222406"/>
            </a:xfrm>
            <a:custGeom>
              <a:avLst/>
              <a:gdLst/>
              <a:ahLst/>
              <a:cxnLst/>
              <a:rect l="l" t="t" r="r" b="b"/>
              <a:pathLst>
                <a:path w="8984" h="5023" extrusionOk="0">
                  <a:moveTo>
                    <a:pt x="0" y="0"/>
                  </a:moveTo>
                  <a:lnTo>
                    <a:pt x="0" y="5023"/>
                  </a:lnTo>
                  <a:lnTo>
                    <a:pt x="8984" y="5023"/>
                  </a:lnTo>
                  <a:lnTo>
                    <a:pt x="8984" y="0"/>
                  </a:lnTo>
                  <a:lnTo>
                    <a:pt x="7664" y="0"/>
                  </a:lnTo>
                  <a:lnTo>
                    <a:pt x="7664" y="3702"/>
                  </a:lnTo>
                  <a:lnTo>
                    <a:pt x="1330" y="3702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58" name="Google Shape;611;p22">
            <a:extLst>
              <a:ext uri="{FF2B5EF4-FFF2-40B4-BE49-F238E27FC236}">
                <a16:creationId xmlns:a16="http://schemas.microsoft.com/office/drawing/2014/main" id="{FB3EA849-0F2D-C084-2D1D-24B877FCFCAF}"/>
              </a:ext>
            </a:extLst>
          </p:cNvPr>
          <p:cNvGrpSpPr/>
          <p:nvPr/>
        </p:nvGrpSpPr>
        <p:grpSpPr>
          <a:xfrm>
            <a:off x="4066547" y="3344692"/>
            <a:ext cx="406136" cy="530385"/>
            <a:chOff x="3641285" y="4744144"/>
            <a:chExt cx="304602" cy="397789"/>
          </a:xfrm>
        </p:grpSpPr>
        <p:sp>
          <p:nvSpPr>
            <p:cNvPr id="59" name="Google Shape;612;p22">
              <a:extLst>
                <a:ext uri="{FF2B5EF4-FFF2-40B4-BE49-F238E27FC236}">
                  <a16:creationId xmlns:a16="http://schemas.microsoft.com/office/drawing/2014/main" id="{A9E49C01-5C6D-8575-9EBA-47A7BFAC0B9C}"/>
                </a:ext>
              </a:extLst>
            </p:cNvPr>
            <p:cNvSpPr/>
            <p:nvPr/>
          </p:nvSpPr>
          <p:spPr>
            <a:xfrm>
              <a:off x="3769300" y="4954694"/>
              <a:ext cx="105918" cy="23334"/>
            </a:xfrm>
            <a:custGeom>
              <a:avLst/>
              <a:gdLst/>
              <a:ahLst/>
              <a:cxnLst/>
              <a:rect l="l" t="t" r="r" b="b"/>
              <a:pathLst>
                <a:path w="2392" h="527" extrusionOk="0">
                  <a:moveTo>
                    <a:pt x="0" y="0"/>
                  </a:moveTo>
                  <a:lnTo>
                    <a:pt x="0" y="527"/>
                  </a:lnTo>
                  <a:lnTo>
                    <a:pt x="2391" y="52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0" name="Google Shape;613;p22">
              <a:extLst>
                <a:ext uri="{FF2B5EF4-FFF2-40B4-BE49-F238E27FC236}">
                  <a16:creationId xmlns:a16="http://schemas.microsoft.com/office/drawing/2014/main" id="{4ACD6FC6-FE19-CFEE-527E-6473ADDDDADC}"/>
                </a:ext>
              </a:extLst>
            </p:cNvPr>
            <p:cNvSpPr/>
            <p:nvPr/>
          </p:nvSpPr>
          <p:spPr>
            <a:xfrm>
              <a:off x="3769300" y="4908067"/>
              <a:ext cx="105918" cy="23379"/>
            </a:xfrm>
            <a:custGeom>
              <a:avLst/>
              <a:gdLst/>
              <a:ahLst/>
              <a:cxnLst/>
              <a:rect l="l" t="t" r="r" b="b"/>
              <a:pathLst>
                <a:path w="2392" h="528" extrusionOk="0">
                  <a:moveTo>
                    <a:pt x="0" y="1"/>
                  </a:moveTo>
                  <a:lnTo>
                    <a:pt x="0" y="527"/>
                  </a:lnTo>
                  <a:lnTo>
                    <a:pt x="2391" y="527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1" name="Google Shape;614;p22">
              <a:extLst>
                <a:ext uri="{FF2B5EF4-FFF2-40B4-BE49-F238E27FC236}">
                  <a16:creationId xmlns:a16="http://schemas.microsoft.com/office/drawing/2014/main" id="{3FC45BF1-E752-7D68-A064-7BF9367AC837}"/>
                </a:ext>
              </a:extLst>
            </p:cNvPr>
            <p:cNvSpPr/>
            <p:nvPr/>
          </p:nvSpPr>
          <p:spPr>
            <a:xfrm>
              <a:off x="3711204" y="4814062"/>
              <a:ext cx="34804" cy="23334"/>
            </a:xfrm>
            <a:custGeom>
              <a:avLst/>
              <a:gdLst/>
              <a:ahLst/>
              <a:cxnLst/>
              <a:rect l="l" t="t" r="r" b="b"/>
              <a:pathLst>
                <a:path w="786" h="527" extrusionOk="0">
                  <a:moveTo>
                    <a:pt x="1" y="1"/>
                  </a:moveTo>
                  <a:lnTo>
                    <a:pt x="1" y="527"/>
                  </a:lnTo>
                  <a:lnTo>
                    <a:pt x="786" y="527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2" name="Google Shape;615;p22">
              <a:extLst>
                <a:ext uri="{FF2B5EF4-FFF2-40B4-BE49-F238E27FC236}">
                  <a16:creationId xmlns:a16="http://schemas.microsoft.com/office/drawing/2014/main" id="{9CFF7635-CBD3-EAD3-93CE-E50485BC7FC3}"/>
                </a:ext>
              </a:extLst>
            </p:cNvPr>
            <p:cNvSpPr/>
            <p:nvPr/>
          </p:nvSpPr>
          <p:spPr>
            <a:xfrm>
              <a:off x="3769300" y="4814062"/>
              <a:ext cx="105918" cy="23334"/>
            </a:xfrm>
            <a:custGeom>
              <a:avLst/>
              <a:gdLst/>
              <a:ahLst/>
              <a:cxnLst/>
              <a:rect l="l" t="t" r="r" b="b"/>
              <a:pathLst>
                <a:path w="2392" h="527" extrusionOk="0">
                  <a:moveTo>
                    <a:pt x="0" y="1"/>
                  </a:moveTo>
                  <a:lnTo>
                    <a:pt x="0" y="527"/>
                  </a:lnTo>
                  <a:lnTo>
                    <a:pt x="2391" y="527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3" name="Google Shape;616;p22">
              <a:extLst>
                <a:ext uri="{FF2B5EF4-FFF2-40B4-BE49-F238E27FC236}">
                  <a16:creationId xmlns:a16="http://schemas.microsoft.com/office/drawing/2014/main" id="{95D1C85E-6987-7800-E804-E52836081E70}"/>
                </a:ext>
              </a:extLst>
            </p:cNvPr>
            <p:cNvSpPr/>
            <p:nvPr/>
          </p:nvSpPr>
          <p:spPr>
            <a:xfrm>
              <a:off x="3769300" y="4861485"/>
              <a:ext cx="105918" cy="23334"/>
            </a:xfrm>
            <a:custGeom>
              <a:avLst/>
              <a:gdLst/>
              <a:ahLst/>
              <a:cxnLst/>
              <a:rect l="l" t="t" r="r" b="b"/>
              <a:pathLst>
                <a:path w="2392" h="527" extrusionOk="0">
                  <a:moveTo>
                    <a:pt x="0" y="0"/>
                  </a:moveTo>
                  <a:lnTo>
                    <a:pt x="0" y="526"/>
                  </a:lnTo>
                  <a:lnTo>
                    <a:pt x="2391" y="526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4" name="Google Shape;617;p22">
              <a:extLst>
                <a:ext uri="{FF2B5EF4-FFF2-40B4-BE49-F238E27FC236}">
                  <a16:creationId xmlns:a16="http://schemas.microsoft.com/office/drawing/2014/main" id="{928BE039-83F7-24C0-9B7D-1216E919B11B}"/>
                </a:ext>
              </a:extLst>
            </p:cNvPr>
            <p:cNvSpPr/>
            <p:nvPr/>
          </p:nvSpPr>
          <p:spPr>
            <a:xfrm>
              <a:off x="3711204" y="4861485"/>
              <a:ext cx="34804" cy="23334"/>
            </a:xfrm>
            <a:custGeom>
              <a:avLst/>
              <a:gdLst/>
              <a:ahLst/>
              <a:cxnLst/>
              <a:rect l="l" t="t" r="r" b="b"/>
              <a:pathLst>
                <a:path w="786" h="527" extrusionOk="0">
                  <a:moveTo>
                    <a:pt x="1" y="0"/>
                  </a:moveTo>
                  <a:lnTo>
                    <a:pt x="1" y="526"/>
                  </a:lnTo>
                  <a:lnTo>
                    <a:pt x="786" y="526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5" name="Google Shape;618;p22">
              <a:extLst>
                <a:ext uri="{FF2B5EF4-FFF2-40B4-BE49-F238E27FC236}">
                  <a16:creationId xmlns:a16="http://schemas.microsoft.com/office/drawing/2014/main" id="{05B59CB3-0D37-B248-9932-54DF1A95FE7E}"/>
                </a:ext>
              </a:extLst>
            </p:cNvPr>
            <p:cNvSpPr/>
            <p:nvPr/>
          </p:nvSpPr>
          <p:spPr>
            <a:xfrm>
              <a:off x="3641285" y="4744144"/>
              <a:ext cx="304602" cy="397789"/>
            </a:xfrm>
            <a:custGeom>
              <a:avLst/>
              <a:gdLst/>
              <a:ahLst/>
              <a:cxnLst/>
              <a:rect l="l" t="t" r="r" b="b"/>
              <a:pathLst>
                <a:path w="6879" h="8984" extrusionOk="0">
                  <a:moveTo>
                    <a:pt x="5808" y="1053"/>
                  </a:moveTo>
                  <a:lnTo>
                    <a:pt x="5808" y="5808"/>
                  </a:lnTo>
                  <a:lnTo>
                    <a:pt x="1053" y="5808"/>
                  </a:lnTo>
                  <a:lnTo>
                    <a:pt x="1053" y="1053"/>
                  </a:lnTo>
                  <a:close/>
                  <a:moveTo>
                    <a:pt x="2365" y="6334"/>
                  </a:moveTo>
                  <a:lnTo>
                    <a:pt x="2365" y="6861"/>
                  </a:lnTo>
                  <a:lnTo>
                    <a:pt x="1053" y="6861"/>
                  </a:lnTo>
                  <a:lnTo>
                    <a:pt x="1053" y="6334"/>
                  </a:lnTo>
                  <a:close/>
                  <a:moveTo>
                    <a:pt x="3435" y="7405"/>
                  </a:moveTo>
                  <a:lnTo>
                    <a:pt x="3435" y="7931"/>
                  </a:lnTo>
                  <a:lnTo>
                    <a:pt x="1053" y="7931"/>
                  </a:lnTo>
                  <a:lnTo>
                    <a:pt x="1053" y="7405"/>
                  </a:lnTo>
                  <a:close/>
                  <a:moveTo>
                    <a:pt x="1" y="1"/>
                  </a:moveTo>
                  <a:lnTo>
                    <a:pt x="1" y="8984"/>
                  </a:lnTo>
                  <a:lnTo>
                    <a:pt x="4488" y="8984"/>
                  </a:lnTo>
                  <a:lnTo>
                    <a:pt x="4488" y="6602"/>
                  </a:lnTo>
                  <a:lnTo>
                    <a:pt x="6879" y="6602"/>
                  </a:lnTo>
                  <a:lnTo>
                    <a:pt x="6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6" name="Google Shape;619;p22">
              <a:extLst>
                <a:ext uri="{FF2B5EF4-FFF2-40B4-BE49-F238E27FC236}">
                  <a16:creationId xmlns:a16="http://schemas.microsoft.com/office/drawing/2014/main" id="{A1CED967-14FA-FA18-55BE-47DFFBB758D4}"/>
                </a:ext>
              </a:extLst>
            </p:cNvPr>
            <p:cNvSpPr/>
            <p:nvPr/>
          </p:nvSpPr>
          <p:spPr>
            <a:xfrm>
              <a:off x="3863307" y="5060566"/>
              <a:ext cx="75099" cy="75095"/>
            </a:xfrm>
            <a:custGeom>
              <a:avLst/>
              <a:gdLst/>
              <a:ahLst/>
              <a:cxnLst/>
              <a:rect l="l" t="t" r="r" b="b"/>
              <a:pathLst>
                <a:path w="1696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7" name="Google Shape;620;p22">
              <a:extLst>
                <a:ext uri="{FF2B5EF4-FFF2-40B4-BE49-F238E27FC236}">
                  <a16:creationId xmlns:a16="http://schemas.microsoft.com/office/drawing/2014/main" id="{0D192215-2A8C-15E2-8678-7C1F6927BD4D}"/>
                </a:ext>
              </a:extLst>
            </p:cNvPr>
            <p:cNvSpPr/>
            <p:nvPr/>
          </p:nvSpPr>
          <p:spPr>
            <a:xfrm>
              <a:off x="3711204" y="4908067"/>
              <a:ext cx="34804" cy="23379"/>
            </a:xfrm>
            <a:custGeom>
              <a:avLst/>
              <a:gdLst/>
              <a:ahLst/>
              <a:cxnLst/>
              <a:rect l="l" t="t" r="r" b="b"/>
              <a:pathLst>
                <a:path w="786" h="528" extrusionOk="0">
                  <a:moveTo>
                    <a:pt x="1" y="1"/>
                  </a:moveTo>
                  <a:lnTo>
                    <a:pt x="1" y="527"/>
                  </a:lnTo>
                  <a:lnTo>
                    <a:pt x="786" y="527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8" name="Google Shape;621;p22">
              <a:extLst>
                <a:ext uri="{FF2B5EF4-FFF2-40B4-BE49-F238E27FC236}">
                  <a16:creationId xmlns:a16="http://schemas.microsoft.com/office/drawing/2014/main" id="{03BCB4CE-18BC-A2EB-2166-057761ECB8C7}"/>
                </a:ext>
              </a:extLst>
            </p:cNvPr>
            <p:cNvSpPr/>
            <p:nvPr/>
          </p:nvSpPr>
          <p:spPr>
            <a:xfrm>
              <a:off x="3711204" y="4954694"/>
              <a:ext cx="34804" cy="23334"/>
            </a:xfrm>
            <a:custGeom>
              <a:avLst/>
              <a:gdLst/>
              <a:ahLst/>
              <a:cxnLst/>
              <a:rect l="l" t="t" r="r" b="b"/>
              <a:pathLst>
                <a:path w="786" h="527" extrusionOk="0">
                  <a:moveTo>
                    <a:pt x="1" y="0"/>
                  </a:moveTo>
                  <a:lnTo>
                    <a:pt x="1" y="527"/>
                  </a:lnTo>
                  <a:lnTo>
                    <a:pt x="786" y="527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69" name="Google Shape;622;p22">
            <a:extLst>
              <a:ext uri="{FF2B5EF4-FFF2-40B4-BE49-F238E27FC236}">
                <a16:creationId xmlns:a16="http://schemas.microsoft.com/office/drawing/2014/main" id="{706AB1A7-4123-6429-7CB4-D709187E8695}"/>
              </a:ext>
            </a:extLst>
          </p:cNvPr>
          <p:cNvGrpSpPr/>
          <p:nvPr/>
        </p:nvGrpSpPr>
        <p:grpSpPr>
          <a:xfrm>
            <a:off x="3792778" y="4468765"/>
            <a:ext cx="531541" cy="530407"/>
            <a:chOff x="4065536" y="4744144"/>
            <a:chExt cx="398656" cy="397805"/>
          </a:xfrm>
        </p:grpSpPr>
        <p:sp>
          <p:nvSpPr>
            <p:cNvPr id="70" name="Google Shape;623;p22">
              <a:extLst>
                <a:ext uri="{FF2B5EF4-FFF2-40B4-BE49-F238E27FC236}">
                  <a16:creationId xmlns:a16="http://schemas.microsoft.com/office/drawing/2014/main" id="{DD4280FC-3BE6-C70C-44C9-2055B3F5D1E8}"/>
                </a:ext>
              </a:extLst>
            </p:cNvPr>
            <p:cNvSpPr/>
            <p:nvPr/>
          </p:nvSpPr>
          <p:spPr>
            <a:xfrm>
              <a:off x="4112961" y="4872998"/>
              <a:ext cx="303805" cy="186807"/>
            </a:xfrm>
            <a:custGeom>
              <a:avLst/>
              <a:gdLst/>
              <a:ahLst/>
              <a:cxnLst/>
              <a:rect l="l" t="t" r="r" b="b"/>
              <a:pathLst>
                <a:path w="6861" h="4219" extrusionOk="0">
                  <a:moveTo>
                    <a:pt x="3424" y="0"/>
                  </a:moveTo>
                  <a:cubicBezTo>
                    <a:pt x="2548" y="0"/>
                    <a:pt x="1847" y="710"/>
                    <a:pt x="1847" y="1587"/>
                  </a:cubicBezTo>
                  <a:lnTo>
                    <a:pt x="1847" y="2113"/>
                  </a:lnTo>
                  <a:lnTo>
                    <a:pt x="3176" y="2113"/>
                  </a:lnTo>
                  <a:lnTo>
                    <a:pt x="3176" y="2639"/>
                  </a:lnTo>
                  <a:lnTo>
                    <a:pt x="0" y="2639"/>
                  </a:lnTo>
                  <a:lnTo>
                    <a:pt x="0" y="4218"/>
                  </a:lnTo>
                  <a:lnTo>
                    <a:pt x="527" y="4218"/>
                  </a:lnTo>
                  <a:lnTo>
                    <a:pt x="527" y="3166"/>
                  </a:lnTo>
                  <a:lnTo>
                    <a:pt x="3176" y="3166"/>
                  </a:lnTo>
                  <a:lnTo>
                    <a:pt x="3176" y="4218"/>
                  </a:lnTo>
                  <a:lnTo>
                    <a:pt x="3703" y="4218"/>
                  </a:lnTo>
                  <a:lnTo>
                    <a:pt x="3703" y="3166"/>
                  </a:lnTo>
                  <a:lnTo>
                    <a:pt x="6334" y="3166"/>
                  </a:lnTo>
                  <a:lnTo>
                    <a:pt x="6334" y="4218"/>
                  </a:lnTo>
                  <a:lnTo>
                    <a:pt x="6861" y="4218"/>
                  </a:lnTo>
                  <a:lnTo>
                    <a:pt x="6861" y="2639"/>
                  </a:lnTo>
                  <a:lnTo>
                    <a:pt x="3685" y="2639"/>
                  </a:lnTo>
                  <a:lnTo>
                    <a:pt x="3685" y="2113"/>
                  </a:lnTo>
                  <a:lnTo>
                    <a:pt x="5023" y="2113"/>
                  </a:lnTo>
                  <a:lnTo>
                    <a:pt x="5023" y="1605"/>
                  </a:lnTo>
                  <a:cubicBezTo>
                    <a:pt x="5023" y="775"/>
                    <a:pt x="4399" y="79"/>
                    <a:pt x="3578" y="8"/>
                  </a:cubicBezTo>
                  <a:cubicBezTo>
                    <a:pt x="3526" y="3"/>
                    <a:pt x="3474" y="0"/>
                    <a:pt x="3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1" name="Google Shape;624;p22">
              <a:extLst>
                <a:ext uri="{FF2B5EF4-FFF2-40B4-BE49-F238E27FC236}">
                  <a16:creationId xmlns:a16="http://schemas.microsoft.com/office/drawing/2014/main" id="{E6D9DBBE-1C73-AAAD-E201-CEAAA32BDAED}"/>
                </a:ext>
              </a:extLst>
            </p:cNvPr>
            <p:cNvSpPr/>
            <p:nvPr/>
          </p:nvSpPr>
          <p:spPr>
            <a:xfrm>
              <a:off x="4066334" y="4744144"/>
              <a:ext cx="397856" cy="222450"/>
            </a:xfrm>
            <a:custGeom>
              <a:avLst/>
              <a:gdLst/>
              <a:ahLst/>
              <a:cxnLst/>
              <a:rect l="l" t="t" r="r" b="b"/>
              <a:pathLst>
                <a:path w="8985" h="5024" extrusionOk="0">
                  <a:moveTo>
                    <a:pt x="3444" y="1"/>
                  </a:moveTo>
                  <a:lnTo>
                    <a:pt x="3444" y="687"/>
                  </a:lnTo>
                  <a:cubicBezTo>
                    <a:pt x="3132" y="777"/>
                    <a:pt x="2829" y="902"/>
                    <a:pt x="2543" y="1062"/>
                  </a:cubicBezTo>
                  <a:lnTo>
                    <a:pt x="2070" y="589"/>
                  </a:lnTo>
                  <a:lnTo>
                    <a:pt x="572" y="2079"/>
                  </a:lnTo>
                  <a:lnTo>
                    <a:pt x="1045" y="2552"/>
                  </a:lnTo>
                  <a:cubicBezTo>
                    <a:pt x="884" y="2829"/>
                    <a:pt x="759" y="3132"/>
                    <a:pt x="679" y="3444"/>
                  </a:cubicBezTo>
                  <a:lnTo>
                    <a:pt x="1" y="3444"/>
                  </a:lnTo>
                  <a:lnTo>
                    <a:pt x="1" y="5023"/>
                  </a:lnTo>
                  <a:lnTo>
                    <a:pt x="1847" y="5023"/>
                  </a:lnTo>
                  <a:lnTo>
                    <a:pt x="1847" y="4515"/>
                  </a:lnTo>
                  <a:cubicBezTo>
                    <a:pt x="1847" y="3050"/>
                    <a:pt x="3035" y="1847"/>
                    <a:pt x="4494" y="1847"/>
                  </a:cubicBezTo>
                  <a:cubicBezTo>
                    <a:pt x="4510" y="1847"/>
                    <a:pt x="4526" y="1847"/>
                    <a:pt x="4542" y="1847"/>
                  </a:cubicBezTo>
                  <a:cubicBezTo>
                    <a:pt x="5978" y="1883"/>
                    <a:pt x="7129" y="3052"/>
                    <a:pt x="7129" y="4497"/>
                  </a:cubicBezTo>
                  <a:lnTo>
                    <a:pt x="7129" y="5023"/>
                  </a:lnTo>
                  <a:lnTo>
                    <a:pt x="8984" y="5023"/>
                  </a:lnTo>
                  <a:lnTo>
                    <a:pt x="8984" y="3444"/>
                  </a:lnTo>
                  <a:lnTo>
                    <a:pt x="8315" y="3444"/>
                  </a:lnTo>
                  <a:cubicBezTo>
                    <a:pt x="8226" y="3132"/>
                    <a:pt x="8101" y="2829"/>
                    <a:pt x="7941" y="2552"/>
                  </a:cubicBezTo>
                  <a:lnTo>
                    <a:pt x="8422" y="2079"/>
                  </a:lnTo>
                  <a:lnTo>
                    <a:pt x="6924" y="589"/>
                  </a:lnTo>
                  <a:lnTo>
                    <a:pt x="6451" y="1062"/>
                  </a:lnTo>
                  <a:cubicBezTo>
                    <a:pt x="6165" y="902"/>
                    <a:pt x="5862" y="777"/>
                    <a:pt x="5550" y="687"/>
                  </a:cubicBezTo>
                  <a:lnTo>
                    <a:pt x="55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2" name="Google Shape;625;p22">
              <a:extLst>
                <a:ext uri="{FF2B5EF4-FFF2-40B4-BE49-F238E27FC236}">
                  <a16:creationId xmlns:a16="http://schemas.microsoft.com/office/drawing/2014/main" id="{C7C72C38-7D40-0079-055E-BAD5BA209750}"/>
                </a:ext>
              </a:extLst>
            </p:cNvPr>
            <p:cNvSpPr/>
            <p:nvPr/>
          </p:nvSpPr>
          <p:spPr>
            <a:xfrm>
              <a:off x="4065536" y="5083857"/>
              <a:ext cx="117386" cy="58092"/>
            </a:xfrm>
            <a:custGeom>
              <a:avLst/>
              <a:gdLst/>
              <a:ahLst/>
              <a:cxnLst/>
              <a:rect l="l" t="t" r="r" b="b"/>
              <a:pathLst>
                <a:path w="2651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2651" y="13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3" name="Google Shape;626;p22">
              <a:extLst>
                <a:ext uri="{FF2B5EF4-FFF2-40B4-BE49-F238E27FC236}">
                  <a16:creationId xmlns:a16="http://schemas.microsoft.com/office/drawing/2014/main" id="{4AE70F7E-8249-B054-421E-B630A9FC3D78}"/>
                </a:ext>
              </a:extLst>
            </p:cNvPr>
            <p:cNvSpPr/>
            <p:nvPr/>
          </p:nvSpPr>
          <p:spPr>
            <a:xfrm>
              <a:off x="4206172" y="5083857"/>
              <a:ext cx="117386" cy="58092"/>
            </a:xfrm>
            <a:custGeom>
              <a:avLst/>
              <a:gdLst/>
              <a:ahLst/>
              <a:cxnLst/>
              <a:rect l="l" t="t" r="r" b="b"/>
              <a:pathLst>
                <a:path w="2651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2650" y="1312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4" name="Google Shape;627;p22">
              <a:extLst>
                <a:ext uri="{FF2B5EF4-FFF2-40B4-BE49-F238E27FC236}">
                  <a16:creationId xmlns:a16="http://schemas.microsoft.com/office/drawing/2014/main" id="{420050B6-9891-0148-7255-7A17B8E04FD4}"/>
                </a:ext>
              </a:extLst>
            </p:cNvPr>
            <p:cNvSpPr/>
            <p:nvPr/>
          </p:nvSpPr>
          <p:spPr>
            <a:xfrm>
              <a:off x="4346807" y="5083857"/>
              <a:ext cx="117386" cy="58092"/>
            </a:xfrm>
            <a:custGeom>
              <a:avLst/>
              <a:gdLst/>
              <a:ahLst/>
              <a:cxnLst/>
              <a:rect l="l" t="t" r="r" b="b"/>
              <a:pathLst>
                <a:path w="2651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2650" y="1312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75" name="Google Shape;628;p22">
            <a:extLst>
              <a:ext uri="{FF2B5EF4-FFF2-40B4-BE49-F238E27FC236}">
                <a16:creationId xmlns:a16="http://schemas.microsoft.com/office/drawing/2014/main" id="{B9457D16-0B77-8540-6D57-67DE17016E9B}"/>
              </a:ext>
            </a:extLst>
          </p:cNvPr>
          <p:cNvGrpSpPr/>
          <p:nvPr/>
        </p:nvGrpSpPr>
        <p:grpSpPr>
          <a:xfrm>
            <a:off x="7706579" y="4468192"/>
            <a:ext cx="530477" cy="530399"/>
            <a:chOff x="4537611" y="4744144"/>
            <a:chExt cx="397858" cy="397799"/>
          </a:xfrm>
        </p:grpSpPr>
        <p:sp>
          <p:nvSpPr>
            <p:cNvPr id="76" name="Google Shape;629;p22">
              <a:extLst>
                <a:ext uri="{FF2B5EF4-FFF2-40B4-BE49-F238E27FC236}">
                  <a16:creationId xmlns:a16="http://schemas.microsoft.com/office/drawing/2014/main" id="{C41C503D-4A9E-835E-46B4-D025656771E1}"/>
                </a:ext>
              </a:extLst>
            </p:cNvPr>
            <p:cNvSpPr/>
            <p:nvPr/>
          </p:nvSpPr>
          <p:spPr>
            <a:xfrm>
              <a:off x="4619398" y="4954694"/>
              <a:ext cx="23336" cy="28072"/>
            </a:xfrm>
            <a:custGeom>
              <a:avLst/>
              <a:gdLst/>
              <a:ahLst/>
              <a:cxnLst/>
              <a:rect l="l" t="t" r="r" b="b"/>
              <a:pathLst>
                <a:path w="527" h="634" extrusionOk="0">
                  <a:moveTo>
                    <a:pt x="0" y="0"/>
                  </a:moveTo>
                  <a:lnTo>
                    <a:pt x="0" y="634"/>
                  </a:lnTo>
                  <a:lnTo>
                    <a:pt x="259" y="500"/>
                  </a:lnTo>
                  <a:lnTo>
                    <a:pt x="527" y="63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7" name="Google Shape;630;p22">
              <a:extLst>
                <a:ext uri="{FF2B5EF4-FFF2-40B4-BE49-F238E27FC236}">
                  <a16:creationId xmlns:a16="http://schemas.microsoft.com/office/drawing/2014/main" id="{1ACD5B93-380D-6A58-D06B-54B03BBDE9E6}"/>
                </a:ext>
              </a:extLst>
            </p:cNvPr>
            <p:cNvSpPr/>
            <p:nvPr/>
          </p:nvSpPr>
          <p:spPr>
            <a:xfrm>
              <a:off x="4637154" y="4744144"/>
              <a:ext cx="198729" cy="187294"/>
            </a:xfrm>
            <a:custGeom>
              <a:avLst/>
              <a:gdLst/>
              <a:ahLst/>
              <a:cxnLst/>
              <a:rect l="l" t="t" r="r" b="b"/>
              <a:pathLst>
                <a:path w="4488" h="4230" extrusionOk="0">
                  <a:moveTo>
                    <a:pt x="1722" y="2918"/>
                  </a:moveTo>
                  <a:lnTo>
                    <a:pt x="1722" y="3444"/>
                  </a:lnTo>
                  <a:lnTo>
                    <a:pt x="929" y="3444"/>
                  </a:lnTo>
                  <a:lnTo>
                    <a:pt x="929" y="2918"/>
                  </a:lnTo>
                  <a:close/>
                  <a:moveTo>
                    <a:pt x="1" y="1"/>
                  </a:moveTo>
                  <a:lnTo>
                    <a:pt x="1" y="4229"/>
                  </a:lnTo>
                  <a:lnTo>
                    <a:pt x="4488" y="4229"/>
                  </a:lnTo>
                  <a:lnTo>
                    <a:pt x="4488" y="3444"/>
                  </a:lnTo>
                  <a:lnTo>
                    <a:pt x="2249" y="3444"/>
                  </a:lnTo>
                  <a:lnTo>
                    <a:pt x="2249" y="2918"/>
                  </a:lnTo>
                  <a:lnTo>
                    <a:pt x="4488" y="2918"/>
                  </a:lnTo>
                  <a:lnTo>
                    <a:pt x="4488" y="1"/>
                  </a:lnTo>
                  <a:lnTo>
                    <a:pt x="3034" y="1"/>
                  </a:lnTo>
                  <a:lnTo>
                    <a:pt x="3034" y="1749"/>
                  </a:lnTo>
                  <a:lnTo>
                    <a:pt x="2249" y="1357"/>
                  </a:lnTo>
                  <a:lnTo>
                    <a:pt x="1455" y="1749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8" name="Google Shape;631;p22">
              <a:extLst>
                <a:ext uri="{FF2B5EF4-FFF2-40B4-BE49-F238E27FC236}">
                  <a16:creationId xmlns:a16="http://schemas.microsoft.com/office/drawing/2014/main" id="{6C813D36-0F4E-8528-0A90-49F016693C36}"/>
                </a:ext>
              </a:extLst>
            </p:cNvPr>
            <p:cNvSpPr/>
            <p:nvPr/>
          </p:nvSpPr>
          <p:spPr>
            <a:xfrm>
              <a:off x="4724874" y="4744144"/>
              <a:ext cx="23336" cy="39540"/>
            </a:xfrm>
            <a:custGeom>
              <a:avLst/>
              <a:gdLst/>
              <a:ahLst/>
              <a:cxnLst/>
              <a:rect l="l" t="t" r="r" b="b"/>
              <a:pathLst>
                <a:path w="527" h="893" extrusionOk="0">
                  <a:moveTo>
                    <a:pt x="0" y="1"/>
                  </a:moveTo>
                  <a:lnTo>
                    <a:pt x="0" y="893"/>
                  </a:lnTo>
                  <a:lnTo>
                    <a:pt x="268" y="768"/>
                  </a:lnTo>
                  <a:lnTo>
                    <a:pt x="527" y="89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79" name="Google Shape;632;p22">
              <a:extLst>
                <a:ext uri="{FF2B5EF4-FFF2-40B4-BE49-F238E27FC236}">
                  <a16:creationId xmlns:a16="http://schemas.microsoft.com/office/drawing/2014/main" id="{1EEB0140-A1CB-BA7B-DF96-565862FEF0C3}"/>
                </a:ext>
              </a:extLst>
            </p:cNvPr>
            <p:cNvSpPr/>
            <p:nvPr/>
          </p:nvSpPr>
          <p:spPr>
            <a:xfrm>
              <a:off x="4829952" y="4954694"/>
              <a:ext cx="23336" cy="28072"/>
            </a:xfrm>
            <a:custGeom>
              <a:avLst/>
              <a:gdLst/>
              <a:ahLst/>
              <a:cxnLst/>
              <a:rect l="l" t="t" r="r" b="b"/>
              <a:pathLst>
                <a:path w="527" h="634" extrusionOk="0">
                  <a:moveTo>
                    <a:pt x="0" y="0"/>
                  </a:moveTo>
                  <a:lnTo>
                    <a:pt x="0" y="634"/>
                  </a:lnTo>
                  <a:lnTo>
                    <a:pt x="259" y="500"/>
                  </a:lnTo>
                  <a:lnTo>
                    <a:pt x="527" y="63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80" name="Google Shape;633;p22">
              <a:extLst>
                <a:ext uri="{FF2B5EF4-FFF2-40B4-BE49-F238E27FC236}">
                  <a16:creationId xmlns:a16="http://schemas.microsoft.com/office/drawing/2014/main" id="{E7183383-65A1-A200-633F-DE67888B948E}"/>
                </a:ext>
              </a:extLst>
            </p:cNvPr>
            <p:cNvSpPr/>
            <p:nvPr/>
          </p:nvSpPr>
          <p:spPr>
            <a:xfrm>
              <a:off x="4748165" y="4954694"/>
              <a:ext cx="187304" cy="187250"/>
            </a:xfrm>
            <a:custGeom>
              <a:avLst/>
              <a:gdLst/>
              <a:ahLst/>
              <a:cxnLst/>
              <a:rect l="l" t="t" r="r" b="b"/>
              <a:pathLst>
                <a:path w="4230" h="4229" extrusionOk="0">
                  <a:moveTo>
                    <a:pt x="1321" y="2918"/>
                  </a:moveTo>
                  <a:lnTo>
                    <a:pt x="1321" y="3444"/>
                  </a:lnTo>
                  <a:lnTo>
                    <a:pt x="527" y="3444"/>
                  </a:lnTo>
                  <a:lnTo>
                    <a:pt x="527" y="2918"/>
                  </a:lnTo>
                  <a:close/>
                  <a:moveTo>
                    <a:pt x="1" y="0"/>
                  </a:moveTo>
                  <a:lnTo>
                    <a:pt x="1" y="4229"/>
                  </a:lnTo>
                  <a:lnTo>
                    <a:pt x="4229" y="4229"/>
                  </a:lnTo>
                  <a:lnTo>
                    <a:pt x="4229" y="3444"/>
                  </a:lnTo>
                  <a:lnTo>
                    <a:pt x="1847" y="3444"/>
                  </a:lnTo>
                  <a:lnTo>
                    <a:pt x="1847" y="2918"/>
                  </a:lnTo>
                  <a:lnTo>
                    <a:pt x="4229" y="2918"/>
                  </a:lnTo>
                  <a:lnTo>
                    <a:pt x="4229" y="0"/>
                  </a:lnTo>
                  <a:lnTo>
                    <a:pt x="2900" y="0"/>
                  </a:lnTo>
                  <a:lnTo>
                    <a:pt x="2900" y="1490"/>
                  </a:lnTo>
                  <a:lnTo>
                    <a:pt x="2106" y="1089"/>
                  </a:lnTo>
                  <a:lnTo>
                    <a:pt x="1321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81" name="Google Shape;634;p22">
              <a:extLst>
                <a:ext uri="{FF2B5EF4-FFF2-40B4-BE49-F238E27FC236}">
                  <a16:creationId xmlns:a16="http://schemas.microsoft.com/office/drawing/2014/main" id="{9B419A83-5716-443C-4D36-5BA945A8233A}"/>
                </a:ext>
              </a:extLst>
            </p:cNvPr>
            <p:cNvSpPr/>
            <p:nvPr/>
          </p:nvSpPr>
          <p:spPr>
            <a:xfrm>
              <a:off x="4537611" y="4954694"/>
              <a:ext cx="187304" cy="187250"/>
            </a:xfrm>
            <a:custGeom>
              <a:avLst/>
              <a:gdLst/>
              <a:ahLst/>
              <a:cxnLst/>
              <a:rect l="l" t="t" r="r" b="b"/>
              <a:pathLst>
                <a:path w="4230" h="4229" extrusionOk="0">
                  <a:moveTo>
                    <a:pt x="1847" y="2918"/>
                  </a:moveTo>
                  <a:lnTo>
                    <a:pt x="1847" y="3444"/>
                  </a:lnTo>
                  <a:lnTo>
                    <a:pt x="1053" y="3444"/>
                  </a:lnTo>
                  <a:lnTo>
                    <a:pt x="1053" y="2918"/>
                  </a:lnTo>
                  <a:close/>
                  <a:moveTo>
                    <a:pt x="1" y="0"/>
                  </a:moveTo>
                  <a:lnTo>
                    <a:pt x="1" y="4229"/>
                  </a:lnTo>
                  <a:lnTo>
                    <a:pt x="4229" y="4229"/>
                  </a:lnTo>
                  <a:lnTo>
                    <a:pt x="4229" y="3444"/>
                  </a:lnTo>
                  <a:lnTo>
                    <a:pt x="2391" y="3444"/>
                  </a:lnTo>
                  <a:lnTo>
                    <a:pt x="2391" y="2918"/>
                  </a:lnTo>
                  <a:lnTo>
                    <a:pt x="4229" y="2918"/>
                  </a:lnTo>
                  <a:lnTo>
                    <a:pt x="4229" y="0"/>
                  </a:lnTo>
                  <a:lnTo>
                    <a:pt x="2900" y="0"/>
                  </a:lnTo>
                  <a:lnTo>
                    <a:pt x="2900" y="1490"/>
                  </a:lnTo>
                  <a:lnTo>
                    <a:pt x="2106" y="1089"/>
                  </a:lnTo>
                  <a:lnTo>
                    <a:pt x="1321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sp>
        <p:nvSpPr>
          <p:cNvPr id="83" name="Google Shape;569;p22">
            <a:extLst>
              <a:ext uri="{FF2B5EF4-FFF2-40B4-BE49-F238E27FC236}">
                <a16:creationId xmlns:a16="http://schemas.microsoft.com/office/drawing/2014/main" id="{86386766-2D16-A07F-D322-4A8C3964E0FA}"/>
              </a:ext>
            </a:extLst>
          </p:cNvPr>
          <p:cNvSpPr/>
          <p:nvPr/>
        </p:nvSpPr>
        <p:spPr>
          <a:xfrm>
            <a:off x="4796524" y="4733399"/>
            <a:ext cx="2472132" cy="4648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o-RO" b="1" noProof="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DOCUMENTA DMS</a:t>
            </a:r>
            <a:endParaRPr lang="ro-RO" sz="3200" noProof="0" dirty="0">
              <a:solidFill>
                <a:schemeClr val="lt1"/>
              </a:solidFill>
            </a:endParaRPr>
          </a:p>
        </p:txBody>
      </p:sp>
      <p:cxnSp>
        <p:nvCxnSpPr>
          <p:cNvPr id="85" name="Google Shape;563;p22">
            <a:extLst>
              <a:ext uri="{FF2B5EF4-FFF2-40B4-BE49-F238E27FC236}">
                <a16:creationId xmlns:a16="http://schemas.microsoft.com/office/drawing/2014/main" id="{CF02CB8C-B66B-5299-E1F7-343B8D664BE5}"/>
              </a:ext>
            </a:extLst>
          </p:cNvPr>
          <p:cNvCxnSpPr>
            <a:cxnSpLocks/>
            <a:stCxn id="14" idx="4"/>
            <a:endCxn id="5" idx="2"/>
          </p:cNvCxnSpPr>
          <p:nvPr/>
        </p:nvCxnSpPr>
        <p:spPr>
          <a:xfrm rot="16200000" flipH="1">
            <a:off x="4347151" y="2759709"/>
            <a:ext cx="539575" cy="1117917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" name="Google Shape;1077;p29">
            <a:extLst>
              <a:ext uri="{FF2B5EF4-FFF2-40B4-BE49-F238E27FC236}">
                <a16:creationId xmlns:a16="http://schemas.microsoft.com/office/drawing/2014/main" id="{A05FAFF4-1E88-7EBE-8917-5863C9AA5B62}"/>
              </a:ext>
            </a:extLst>
          </p:cNvPr>
          <p:cNvGrpSpPr/>
          <p:nvPr/>
        </p:nvGrpSpPr>
        <p:grpSpPr>
          <a:xfrm>
            <a:off x="7744955" y="2271242"/>
            <a:ext cx="477409" cy="477408"/>
            <a:chOff x="-792191" y="3288140"/>
            <a:chExt cx="358057" cy="358056"/>
          </a:xfrm>
        </p:grpSpPr>
        <p:sp>
          <p:nvSpPr>
            <p:cNvPr id="96" name="Google Shape;1078;p29">
              <a:extLst>
                <a:ext uri="{FF2B5EF4-FFF2-40B4-BE49-F238E27FC236}">
                  <a16:creationId xmlns:a16="http://schemas.microsoft.com/office/drawing/2014/main" id="{42BEA3B7-F627-671F-11F3-D80512F829A9}"/>
                </a:ext>
              </a:extLst>
            </p:cNvPr>
            <p:cNvSpPr/>
            <p:nvPr/>
          </p:nvSpPr>
          <p:spPr>
            <a:xfrm>
              <a:off x="-561429" y="3457005"/>
              <a:ext cx="65801" cy="43601"/>
            </a:xfrm>
            <a:custGeom>
              <a:avLst/>
              <a:gdLst/>
              <a:ahLst/>
              <a:cxnLst/>
              <a:rect l="l" t="t" r="r" b="b"/>
              <a:pathLst>
                <a:path w="1651" h="1094" extrusionOk="0">
                  <a:moveTo>
                    <a:pt x="0" y="0"/>
                  </a:moveTo>
                  <a:lnTo>
                    <a:pt x="0" y="277"/>
                  </a:lnTo>
                  <a:cubicBezTo>
                    <a:pt x="22" y="821"/>
                    <a:pt x="424" y="1093"/>
                    <a:pt x="825" y="1093"/>
                  </a:cubicBezTo>
                  <a:cubicBezTo>
                    <a:pt x="1227" y="1093"/>
                    <a:pt x="1628" y="821"/>
                    <a:pt x="1650" y="277"/>
                  </a:cubicBezTo>
                  <a:lnTo>
                    <a:pt x="1650" y="0"/>
                  </a:lnTo>
                  <a:cubicBezTo>
                    <a:pt x="1404" y="89"/>
                    <a:pt x="1123" y="131"/>
                    <a:pt x="840" y="131"/>
                  </a:cubicBezTo>
                  <a:cubicBezTo>
                    <a:pt x="549" y="131"/>
                    <a:pt x="258" y="8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7" name="Google Shape;1079;p29">
              <a:extLst>
                <a:ext uri="{FF2B5EF4-FFF2-40B4-BE49-F238E27FC236}">
                  <a16:creationId xmlns:a16="http://schemas.microsoft.com/office/drawing/2014/main" id="{7C100C37-94B2-B39A-434B-D9F7B39C051D}"/>
                </a:ext>
              </a:extLst>
            </p:cNvPr>
            <p:cNvSpPr/>
            <p:nvPr/>
          </p:nvSpPr>
          <p:spPr>
            <a:xfrm>
              <a:off x="-560752" y="3414679"/>
              <a:ext cx="64406" cy="26264"/>
            </a:xfrm>
            <a:custGeom>
              <a:avLst/>
              <a:gdLst/>
              <a:ahLst/>
              <a:cxnLst/>
              <a:rect l="l" t="t" r="r" b="b"/>
              <a:pathLst>
                <a:path w="1616" h="659" extrusionOk="0">
                  <a:moveTo>
                    <a:pt x="616" y="1"/>
                  </a:moveTo>
                  <a:cubicBezTo>
                    <a:pt x="313" y="1"/>
                    <a:pt x="63" y="215"/>
                    <a:pt x="1" y="492"/>
                  </a:cubicBezTo>
                  <a:cubicBezTo>
                    <a:pt x="215" y="603"/>
                    <a:pt x="509" y="659"/>
                    <a:pt x="805" y="659"/>
                  </a:cubicBezTo>
                  <a:cubicBezTo>
                    <a:pt x="1100" y="659"/>
                    <a:pt x="1397" y="603"/>
                    <a:pt x="1616" y="492"/>
                  </a:cubicBezTo>
                  <a:cubicBezTo>
                    <a:pt x="1553" y="215"/>
                    <a:pt x="1294" y="1"/>
                    <a:pt x="1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8" name="Google Shape;1080;p29">
              <a:extLst>
                <a:ext uri="{FF2B5EF4-FFF2-40B4-BE49-F238E27FC236}">
                  <a16:creationId xmlns:a16="http://schemas.microsoft.com/office/drawing/2014/main" id="{E5997F9D-AB92-535C-DCF3-17CDAC54CF17}"/>
                </a:ext>
              </a:extLst>
            </p:cNvPr>
            <p:cNvSpPr/>
            <p:nvPr/>
          </p:nvSpPr>
          <p:spPr>
            <a:xfrm>
              <a:off x="-550788" y="3372752"/>
              <a:ext cx="44119" cy="23156"/>
            </a:xfrm>
            <a:custGeom>
              <a:avLst/>
              <a:gdLst/>
              <a:ahLst/>
              <a:cxnLst/>
              <a:rect l="l" t="t" r="r" b="b"/>
              <a:pathLst>
                <a:path w="1107" h="581" extrusionOk="0">
                  <a:moveTo>
                    <a:pt x="554" y="0"/>
                  </a:moveTo>
                  <a:cubicBezTo>
                    <a:pt x="250" y="0"/>
                    <a:pt x="1" y="268"/>
                    <a:pt x="36" y="580"/>
                  </a:cubicBezTo>
                  <a:cubicBezTo>
                    <a:pt x="135" y="544"/>
                    <a:pt x="250" y="527"/>
                    <a:pt x="366" y="527"/>
                  </a:cubicBezTo>
                  <a:lnTo>
                    <a:pt x="750" y="527"/>
                  </a:lnTo>
                  <a:cubicBezTo>
                    <a:pt x="857" y="527"/>
                    <a:pt x="973" y="544"/>
                    <a:pt x="1080" y="580"/>
                  </a:cubicBezTo>
                  <a:cubicBezTo>
                    <a:pt x="1107" y="268"/>
                    <a:pt x="86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9" name="Google Shape;1081;p29">
              <a:extLst>
                <a:ext uri="{FF2B5EF4-FFF2-40B4-BE49-F238E27FC236}">
                  <a16:creationId xmlns:a16="http://schemas.microsoft.com/office/drawing/2014/main" id="{0210B639-9E6E-EDA8-8DBA-396FBB6A35D2}"/>
                </a:ext>
              </a:extLst>
            </p:cNvPr>
            <p:cNvSpPr/>
            <p:nvPr/>
          </p:nvSpPr>
          <p:spPr>
            <a:xfrm>
              <a:off x="-729977" y="3453100"/>
              <a:ext cx="65801" cy="47826"/>
            </a:xfrm>
            <a:custGeom>
              <a:avLst/>
              <a:gdLst/>
              <a:ahLst/>
              <a:cxnLst/>
              <a:rect l="l" t="t" r="r" b="b"/>
              <a:pathLst>
                <a:path w="1651" h="1200" extrusionOk="0">
                  <a:moveTo>
                    <a:pt x="0" y="0"/>
                  </a:moveTo>
                  <a:lnTo>
                    <a:pt x="0" y="375"/>
                  </a:lnTo>
                  <a:cubicBezTo>
                    <a:pt x="0" y="823"/>
                    <a:pt x="369" y="1199"/>
                    <a:pt x="825" y="1199"/>
                  </a:cubicBezTo>
                  <a:cubicBezTo>
                    <a:pt x="851" y="1199"/>
                    <a:pt x="876" y="1198"/>
                    <a:pt x="902" y="1196"/>
                  </a:cubicBezTo>
                  <a:cubicBezTo>
                    <a:pt x="1330" y="1151"/>
                    <a:pt x="1651" y="785"/>
                    <a:pt x="1651" y="357"/>
                  </a:cubicBezTo>
                  <a:lnTo>
                    <a:pt x="1651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0" name="Google Shape;1082;p29">
              <a:extLst>
                <a:ext uri="{FF2B5EF4-FFF2-40B4-BE49-F238E27FC236}">
                  <a16:creationId xmlns:a16="http://schemas.microsoft.com/office/drawing/2014/main" id="{C8BFC0F2-DD3F-41A5-D321-920C7AADC90D}"/>
                </a:ext>
              </a:extLst>
            </p:cNvPr>
            <p:cNvSpPr/>
            <p:nvPr/>
          </p:nvSpPr>
          <p:spPr>
            <a:xfrm>
              <a:off x="-728542" y="3414679"/>
              <a:ext cx="64366" cy="28496"/>
            </a:xfrm>
            <a:custGeom>
              <a:avLst/>
              <a:gdLst/>
              <a:ahLst/>
              <a:cxnLst/>
              <a:rect l="l" t="t" r="r" b="b"/>
              <a:pathLst>
                <a:path w="1615" h="715" extrusionOk="0">
                  <a:moveTo>
                    <a:pt x="598" y="1"/>
                  </a:moveTo>
                  <a:cubicBezTo>
                    <a:pt x="321" y="1"/>
                    <a:pt x="89" y="179"/>
                    <a:pt x="0" y="429"/>
                  </a:cubicBezTo>
                  <a:lnTo>
                    <a:pt x="1615" y="715"/>
                  </a:lnTo>
                  <a:lnTo>
                    <a:pt x="1615" y="634"/>
                  </a:lnTo>
                  <a:cubicBezTo>
                    <a:pt x="1615" y="286"/>
                    <a:pt x="1329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1" name="Google Shape;1083;p29">
              <a:extLst>
                <a:ext uri="{FF2B5EF4-FFF2-40B4-BE49-F238E27FC236}">
                  <a16:creationId xmlns:a16="http://schemas.microsoft.com/office/drawing/2014/main" id="{91622DE9-3F33-6697-1A38-CD688327D644}"/>
                </a:ext>
              </a:extLst>
            </p:cNvPr>
            <p:cNvSpPr/>
            <p:nvPr/>
          </p:nvSpPr>
          <p:spPr>
            <a:xfrm>
              <a:off x="-709731" y="3593907"/>
              <a:ext cx="193815" cy="52290"/>
            </a:xfrm>
            <a:custGeom>
              <a:avLst/>
              <a:gdLst/>
              <a:ahLst/>
              <a:cxnLst/>
              <a:rect l="l" t="t" r="r" b="b"/>
              <a:pathLst>
                <a:path w="4863" h="1312" extrusionOk="0">
                  <a:moveTo>
                    <a:pt x="884" y="0"/>
                  </a:moveTo>
                  <a:lnTo>
                    <a:pt x="759" y="785"/>
                  </a:lnTo>
                  <a:lnTo>
                    <a:pt x="349" y="785"/>
                  </a:lnTo>
                  <a:cubicBezTo>
                    <a:pt x="1" y="803"/>
                    <a:pt x="1" y="1303"/>
                    <a:pt x="349" y="1311"/>
                  </a:cubicBezTo>
                  <a:lnTo>
                    <a:pt x="4515" y="1311"/>
                  </a:lnTo>
                  <a:cubicBezTo>
                    <a:pt x="4863" y="1303"/>
                    <a:pt x="4863" y="803"/>
                    <a:pt x="4515" y="785"/>
                  </a:cubicBezTo>
                  <a:lnTo>
                    <a:pt x="4069" y="785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2" name="Google Shape;1084;p29">
              <a:extLst>
                <a:ext uri="{FF2B5EF4-FFF2-40B4-BE49-F238E27FC236}">
                  <a16:creationId xmlns:a16="http://schemas.microsoft.com/office/drawing/2014/main" id="{A2A9A09F-78ED-D02E-68B6-6C75221181FA}"/>
                </a:ext>
              </a:extLst>
            </p:cNvPr>
            <p:cNvSpPr/>
            <p:nvPr/>
          </p:nvSpPr>
          <p:spPr>
            <a:xfrm>
              <a:off x="-792191" y="3288140"/>
              <a:ext cx="358057" cy="285521"/>
            </a:xfrm>
            <a:custGeom>
              <a:avLst/>
              <a:gdLst/>
              <a:ahLst/>
              <a:cxnLst/>
              <a:rect l="l" t="t" r="r" b="b"/>
              <a:pathLst>
                <a:path w="8984" h="7164" extrusionOk="0">
                  <a:moveTo>
                    <a:pt x="4773" y="526"/>
                  </a:moveTo>
                  <a:lnTo>
                    <a:pt x="4773" y="6209"/>
                  </a:lnTo>
                  <a:cubicBezTo>
                    <a:pt x="4943" y="5852"/>
                    <a:pt x="5255" y="5567"/>
                    <a:pt x="5621" y="5433"/>
                  </a:cubicBezTo>
                  <a:cubicBezTo>
                    <a:pt x="5398" y="5192"/>
                    <a:pt x="5264" y="4862"/>
                    <a:pt x="5264" y="4514"/>
                  </a:cubicBezTo>
                  <a:lnTo>
                    <a:pt x="5264" y="3818"/>
                  </a:lnTo>
                  <a:cubicBezTo>
                    <a:pt x="5264" y="3497"/>
                    <a:pt x="5398" y="3203"/>
                    <a:pt x="5621" y="2989"/>
                  </a:cubicBezTo>
                  <a:cubicBezTo>
                    <a:pt x="5390" y="2324"/>
                    <a:pt x="5900" y="1606"/>
                    <a:pt x="6607" y="1606"/>
                  </a:cubicBezTo>
                  <a:cubicBezTo>
                    <a:pt x="6611" y="1606"/>
                    <a:pt x="6615" y="1606"/>
                    <a:pt x="6620" y="1606"/>
                  </a:cubicBezTo>
                  <a:cubicBezTo>
                    <a:pt x="6624" y="1606"/>
                    <a:pt x="6628" y="1606"/>
                    <a:pt x="6633" y="1606"/>
                  </a:cubicBezTo>
                  <a:cubicBezTo>
                    <a:pt x="7331" y="1606"/>
                    <a:pt x="7841" y="2324"/>
                    <a:pt x="7619" y="2989"/>
                  </a:cubicBezTo>
                  <a:cubicBezTo>
                    <a:pt x="7833" y="3194"/>
                    <a:pt x="7967" y="3488"/>
                    <a:pt x="7967" y="3809"/>
                  </a:cubicBezTo>
                  <a:cubicBezTo>
                    <a:pt x="7967" y="3809"/>
                    <a:pt x="7967" y="3818"/>
                    <a:pt x="7967" y="3818"/>
                  </a:cubicBezTo>
                  <a:lnTo>
                    <a:pt x="7967" y="4505"/>
                  </a:lnTo>
                  <a:cubicBezTo>
                    <a:pt x="7967" y="4853"/>
                    <a:pt x="7833" y="5183"/>
                    <a:pt x="7610" y="5424"/>
                  </a:cubicBezTo>
                  <a:cubicBezTo>
                    <a:pt x="7985" y="5549"/>
                    <a:pt x="8288" y="5817"/>
                    <a:pt x="8457" y="6164"/>
                  </a:cubicBezTo>
                  <a:lnTo>
                    <a:pt x="8457" y="6298"/>
                  </a:lnTo>
                  <a:cubicBezTo>
                    <a:pt x="8457" y="6486"/>
                    <a:pt x="8306" y="6637"/>
                    <a:pt x="8127" y="6637"/>
                  </a:cubicBezTo>
                  <a:lnTo>
                    <a:pt x="8074" y="6637"/>
                  </a:lnTo>
                  <a:cubicBezTo>
                    <a:pt x="7976" y="6191"/>
                    <a:pt x="7574" y="5861"/>
                    <a:pt x="7075" y="5861"/>
                  </a:cubicBezTo>
                  <a:lnTo>
                    <a:pt x="6165" y="5861"/>
                  </a:lnTo>
                  <a:cubicBezTo>
                    <a:pt x="5692" y="5861"/>
                    <a:pt x="5290" y="6191"/>
                    <a:pt x="5175" y="6637"/>
                  </a:cubicBezTo>
                  <a:lnTo>
                    <a:pt x="3845" y="6637"/>
                  </a:lnTo>
                  <a:cubicBezTo>
                    <a:pt x="3729" y="6191"/>
                    <a:pt x="3328" y="5861"/>
                    <a:pt x="2855" y="5861"/>
                  </a:cubicBezTo>
                  <a:lnTo>
                    <a:pt x="1945" y="5861"/>
                  </a:lnTo>
                  <a:cubicBezTo>
                    <a:pt x="1454" y="5861"/>
                    <a:pt x="1053" y="6182"/>
                    <a:pt x="946" y="6637"/>
                  </a:cubicBezTo>
                  <a:lnTo>
                    <a:pt x="866" y="6637"/>
                  </a:lnTo>
                  <a:cubicBezTo>
                    <a:pt x="678" y="6637"/>
                    <a:pt x="527" y="6486"/>
                    <a:pt x="527" y="6298"/>
                  </a:cubicBezTo>
                  <a:lnTo>
                    <a:pt x="527" y="6200"/>
                  </a:lnTo>
                  <a:cubicBezTo>
                    <a:pt x="696" y="5843"/>
                    <a:pt x="1017" y="5558"/>
                    <a:pt x="1392" y="5433"/>
                  </a:cubicBezTo>
                  <a:cubicBezTo>
                    <a:pt x="1169" y="5192"/>
                    <a:pt x="1035" y="4871"/>
                    <a:pt x="1035" y="4523"/>
                  </a:cubicBezTo>
                  <a:lnTo>
                    <a:pt x="1035" y="3827"/>
                  </a:lnTo>
                  <a:cubicBezTo>
                    <a:pt x="1035" y="3185"/>
                    <a:pt x="1553" y="2667"/>
                    <a:pt x="2195" y="2667"/>
                  </a:cubicBezTo>
                  <a:lnTo>
                    <a:pt x="2578" y="2667"/>
                  </a:lnTo>
                  <a:cubicBezTo>
                    <a:pt x="3221" y="2667"/>
                    <a:pt x="3738" y="3185"/>
                    <a:pt x="3738" y="3827"/>
                  </a:cubicBezTo>
                  <a:lnTo>
                    <a:pt x="3738" y="4220"/>
                  </a:lnTo>
                  <a:cubicBezTo>
                    <a:pt x="3738" y="4220"/>
                    <a:pt x="3738" y="4229"/>
                    <a:pt x="3738" y="4237"/>
                  </a:cubicBezTo>
                  <a:lnTo>
                    <a:pt x="3738" y="4532"/>
                  </a:lnTo>
                  <a:cubicBezTo>
                    <a:pt x="3738" y="4889"/>
                    <a:pt x="3604" y="5210"/>
                    <a:pt x="3381" y="5451"/>
                  </a:cubicBezTo>
                  <a:cubicBezTo>
                    <a:pt x="3756" y="5593"/>
                    <a:pt x="4059" y="5879"/>
                    <a:pt x="4229" y="6245"/>
                  </a:cubicBezTo>
                  <a:lnTo>
                    <a:pt x="4229" y="526"/>
                  </a:lnTo>
                  <a:close/>
                  <a:moveTo>
                    <a:pt x="866" y="0"/>
                  </a:moveTo>
                  <a:cubicBezTo>
                    <a:pt x="384" y="0"/>
                    <a:pt x="0" y="384"/>
                    <a:pt x="0" y="865"/>
                  </a:cubicBezTo>
                  <a:lnTo>
                    <a:pt x="0" y="6298"/>
                  </a:lnTo>
                  <a:cubicBezTo>
                    <a:pt x="0" y="6771"/>
                    <a:pt x="384" y="7164"/>
                    <a:pt x="866" y="7164"/>
                  </a:cubicBezTo>
                  <a:lnTo>
                    <a:pt x="8127" y="7164"/>
                  </a:lnTo>
                  <a:cubicBezTo>
                    <a:pt x="8600" y="7164"/>
                    <a:pt x="8984" y="6771"/>
                    <a:pt x="8984" y="6298"/>
                  </a:cubicBezTo>
                  <a:lnTo>
                    <a:pt x="8984" y="865"/>
                  </a:lnTo>
                  <a:cubicBezTo>
                    <a:pt x="8984" y="384"/>
                    <a:pt x="8600" y="0"/>
                    <a:pt x="8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cxnSp>
        <p:nvCxnSpPr>
          <p:cNvPr id="109" name="Google Shape;563;p22">
            <a:extLst>
              <a:ext uri="{FF2B5EF4-FFF2-40B4-BE49-F238E27FC236}">
                <a16:creationId xmlns:a16="http://schemas.microsoft.com/office/drawing/2014/main" id="{D47E4457-638B-1089-842C-8630C0DFD8AE}"/>
              </a:ext>
            </a:extLst>
          </p:cNvPr>
          <p:cNvCxnSpPr>
            <a:cxnSpLocks/>
            <a:stCxn id="15" idx="0"/>
            <a:endCxn id="5" idx="2"/>
          </p:cNvCxnSpPr>
          <p:nvPr/>
        </p:nvCxnSpPr>
        <p:spPr>
          <a:xfrm rot="5400000" flipH="1" flipV="1">
            <a:off x="4286565" y="3360440"/>
            <a:ext cx="661316" cy="1117348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563;p22">
            <a:extLst>
              <a:ext uri="{FF2B5EF4-FFF2-40B4-BE49-F238E27FC236}">
                <a16:creationId xmlns:a16="http://schemas.microsoft.com/office/drawing/2014/main" id="{2EFC1CBD-E0A6-0E73-05B3-BB256CCE9152}"/>
              </a:ext>
            </a:extLst>
          </p:cNvPr>
          <p:cNvCxnSpPr>
            <a:cxnSpLocks/>
            <a:stCxn id="24" idx="4"/>
            <a:endCxn id="5" idx="6"/>
          </p:cNvCxnSpPr>
          <p:nvPr/>
        </p:nvCxnSpPr>
        <p:spPr>
          <a:xfrm rot="5400000">
            <a:off x="7187895" y="2804459"/>
            <a:ext cx="611511" cy="95648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563;p22">
            <a:extLst>
              <a:ext uri="{FF2B5EF4-FFF2-40B4-BE49-F238E27FC236}">
                <a16:creationId xmlns:a16="http://schemas.microsoft.com/office/drawing/2014/main" id="{3B554B52-E5D7-3FDC-747A-3F7F2352D801}"/>
              </a:ext>
            </a:extLst>
          </p:cNvPr>
          <p:cNvCxnSpPr>
            <a:cxnSpLocks/>
            <a:stCxn id="29" idx="0"/>
            <a:endCxn id="5" idx="6"/>
          </p:cNvCxnSpPr>
          <p:nvPr/>
        </p:nvCxnSpPr>
        <p:spPr>
          <a:xfrm rot="16200000" flipV="1">
            <a:off x="7163242" y="3440624"/>
            <a:ext cx="660743" cy="956408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562;p22">
            <a:extLst>
              <a:ext uri="{FF2B5EF4-FFF2-40B4-BE49-F238E27FC236}">
                <a16:creationId xmlns:a16="http://schemas.microsoft.com/office/drawing/2014/main" id="{47A1A7BA-D256-2420-7257-F950C2E1F3A7}"/>
              </a:ext>
            </a:extLst>
          </p:cNvPr>
          <p:cNvSpPr txBox="1"/>
          <p:nvPr/>
        </p:nvSpPr>
        <p:spPr>
          <a:xfrm>
            <a:off x="9078155" y="2457984"/>
            <a:ext cx="2602011" cy="1868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200" noProof="0" dirty="0">
                <a:latin typeface="Roboto"/>
                <a:ea typeface="Roboto"/>
                <a:cs typeface="Roboto"/>
                <a:sym typeface="Roboto"/>
              </a:rPr>
              <a:t>Informațiile din solicitările primite sunt transmise automat către Funcționar Public;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200" noProof="0" dirty="0">
                <a:latin typeface="Roboto"/>
                <a:ea typeface="Roboto"/>
                <a:cs typeface="Roboto"/>
                <a:sym typeface="Roboto"/>
              </a:rPr>
              <a:t>Documentele generate sunt preluate automat pentru fluxuri de aprobare și semnare electronică;</a:t>
            </a:r>
          </a:p>
        </p:txBody>
      </p:sp>
      <p:sp>
        <p:nvSpPr>
          <p:cNvPr id="122" name="Google Shape;562;p22">
            <a:extLst>
              <a:ext uri="{FF2B5EF4-FFF2-40B4-BE49-F238E27FC236}">
                <a16:creationId xmlns:a16="http://schemas.microsoft.com/office/drawing/2014/main" id="{C479DC9E-1E63-B2E6-32EE-61487693AFCB}"/>
              </a:ext>
            </a:extLst>
          </p:cNvPr>
          <p:cNvSpPr txBox="1"/>
          <p:nvPr/>
        </p:nvSpPr>
        <p:spPr>
          <a:xfrm>
            <a:off x="394154" y="5619008"/>
            <a:ext cx="2659282" cy="13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200" noProof="0" dirty="0">
                <a:latin typeface="Roboto"/>
                <a:ea typeface="Roboto"/>
                <a:cs typeface="Roboto"/>
                <a:sym typeface="Roboto"/>
              </a:rPr>
              <a:t>Nomenclatorul Instituțiilor Publice este utilizat pentru determinarea automată a destinatarilor;</a:t>
            </a:r>
          </a:p>
        </p:txBody>
      </p:sp>
      <p:sp>
        <p:nvSpPr>
          <p:cNvPr id="3" name="Google Shape;562;p22">
            <a:extLst>
              <a:ext uri="{FF2B5EF4-FFF2-40B4-BE49-F238E27FC236}">
                <a16:creationId xmlns:a16="http://schemas.microsoft.com/office/drawing/2014/main" id="{1486D481-2919-E020-8D22-BC58346EBAF7}"/>
              </a:ext>
            </a:extLst>
          </p:cNvPr>
          <p:cNvSpPr txBox="1"/>
          <p:nvPr/>
        </p:nvSpPr>
        <p:spPr>
          <a:xfrm>
            <a:off x="9078154" y="5573167"/>
            <a:ext cx="2602011" cy="13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200" noProof="0" dirty="0">
                <a:latin typeface="Roboto"/>
                <a:ea typeface="Roboto"/>
                <a:cs typeface="Roboto"/>
                <a:sym typeface="Roboto"/>
              </a:rPr>
              <a:t>Integrări cu alte Sisteme Informatice ale ANFP;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sz="1200" dirty="0">
                <a:latin typeface="Roboto"/>
                <a:ea typeface="Roboto"/>
                <a:cs typeface="Roboto"/>
                <a:sym typeface="Roboto"/>
              </a:rPr>
              <a:t>Integrări cu Sisteme Informatice terțe.</a:t>
            </a:r>
            <a:endParaRPr lang="ro-RO" sz="1200" noProof="0" dirty="0"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200" noProof="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356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C41F5-FEDA-CB3E-E84C-D8ED9E0D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ro-RO" noProof="0" smtClean="0"/>
              <a:pPr/>
              <a:t>7</a:t>
            </a:fld>
            <a:endParaRPr lang="ro-RO" noProof="0" dirty="0"/>
          </a:p>
        </p:txBody>
      </p:sp>
      <p:sp>
        <p:nvSpPr>
          <p:cNvPr id="6" name="Google Shape;1047;p29">
            <a:extLst>
              <a:ext uri="{FF2B5EF4-FFF2-40B4-BE49-F238E27FC236}">
                <a16:creationId xmlns:a16="http://schemas.microsoft.com/office/drawing/2014/main" id="{D2E06938-3E3C-31AB-57C4-5DB7CB052E12}"/>
              </a:ext>
            </a:extLst>
          </p:cNvPr>
          <p:cNvSpPr/>
          <p:nvPr/>
        </p:nvSpPr>
        <p:spPr>
          <a:xfrm>
            <a:off x="6852193" y="4038933"/>
            <a:ext cx="881200" cy="88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sp>
        <p:nvSpPr>
          <p:cNvPr id="7" name="Google Shape;1048;p29">
            <a:extLst>
              <a:ext uri="{FF2B5EF4-FFF2-40B4-BE49-F238E27FC236}">
                <a16:creationId xmlns:a16="http://schemas.microsoft.com/office/drawing/2014/main" id="{6F17B6A3-995C-1342-EEB2-C609C550B2BE}"/>
              </a:ext>
            </a:extLst>
          </p:cNvPr>
          <p:cNvSpPr txBox="1">
            <a:spLocks/>
          </p:cNvSpPr>
          <p:nvPr/>
        </p:nvSpPr>
        <p:spPr>
          <a:xfrm>
            <a:off x="609593" y="759925"/>
            <a:ext cx="10972800" cy="8092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>
                <a:solidFill>
                  <a:srgbClr val="0070C0"/>
                </a:solidFill>
              </a:rPr>
              <a:t>2. Principalele procese eANFP în Documenta</a:t>
            </a:r>
          </a:p>
        </p:txBody>
      </p:sp>
      <p:cxnSp>
        <p:nvCxnSpPr>
          <p:cNvPr id="8" name="Google Shape;1049;p29">
            <a:extLst>
              <a:ext uri="{FF2B5EF4-FFF2-40B4-BE49-F238E27FC236}">
                <a16:creationId xmlns:a16="http://schemas.microsoft.com/office/drawing/2014/main" id="{696A796E-5A9C-84E3-CC92-A4FFD8C65415}"/>
              </a:ext>
            </a:extLst>
          </p:cNvPr>
          <p:cNvCxnSpPr>
            <a:stCxn id="20" idx="6"/>
            <a:endCxn id="6" idx="2"/>
          </p:cNvCxnSpPr>
          <p:nvPr/>
        </p:nvCxnSpPr>
        <p:spPr>
          <a:xfrm>
            <a:off x="5339793" y="4479533"/>
            <a:ext cx="1512400" cy="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Google Shape;1051;p29">
            <a:extLst>
              <a:ext uri="{FF2B5EF4-FFF2-40B4-BE49-F238E27FC236}">
                <a16:creationId xmlns:a16="http://schemas.microsoft.com/office/drawing/2014/main" id="{0C2E3822-F419-67B1-FA73-FCA87EB54176}"/>
              </a:ext>
            </a:extLst>
          </p:cNvPr>
          <p:cNvGrpSpPr/>
          <p:nvPr/>
        </p:nvGrpSpPr>
        <p:grpSpPr>
          <a:xfrm>
            <a:off x="7064185" y="4240991"/>
            <a:ext cx="457216" cy="477887"/>
            <a:chOff x="-2001200" y="2760502"/>
            <a:chExt cx="342912" cy="358415"/>
          </a:xfrm>
        </p:grpSpPr>
        <p:sp>
          <p:nvSpPr>
            <p:cNvPr id="10" name="Google Shape;1052;p29">
              <a:extLst>
                <a:ext uri="{FF2B5EF4-FFF2-40B4-BE49-F238E27FC236}">
                  <a16:creationId xmlns:a16="http://schemas.microsoft.com/office/drawing/2014/main" id="{E7F4576E-D369-2391-C84B-82C890D080B0}"/>
                </a:ext>
              </a:extLst>
            </p:cNvPr>
            <p:cNvSpPr/>
            <p:nvPr/>
          </p:nvSpPr>
          <p:spPr>
            <a:xfrm>
              <a:off x="-1794152" y="3053475"/>
              <a:ext cx="67594" cy="65442"/>
            </a:xfrm>
            <a:custGeom>
              <a:avLst/>
              <a:gdLst/>
              <a:ahLst/>
              <a:cxnLst/>
              <a:rect l="l" t="t" r="r" b="b"/>
              <a:pathLst>
                <a:path w="1696" h="1642" extrusionOk="0">
                  <a:moveTo>
                    <a:pt x="1696" y="0"/>
                  </a:moveTo>
                  <a:cubicBezTo>
                    <a:pt x="1277" y="607"/>
                    <a:pt x="679" y="1097"/>
                    <a:pt x="1" y="1392"/>
                  </a:cubicBezTo>
                  <a:lnTo>
                    <a:pt x="590" y="1624"/>
                  </a:lnTo>
                  <a:cubicBezTo>
                    <a:pt x="625" y="1633"/>
                    <a:pt x="652" y="1642"/>
                    <a:pt x="688" y="1642"/>
                  </a:cubicBezTo>
                  <a:lnTo>
                    <a:pt x="1437" y="1642"/>
                  </a:lnTo>
                  <a:cubicBezTo>
                    <a:pt x="1580" y="1642"/>
                    <a:pt x="1696" y="1526"/>
                    <a:pt x="1696" y="1374"/>
                  </a:cubicBezTo>
                  <a:lnTo>
                    <a:pt x="16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" name="Google Shape;1053;p29">
              <a:extLst>
                <a:ext uri="{FF2B5EF4-FFF2-40B4-BE49-F238E27FC236}">
                  <a16:creationId xmlns:a16="http://schemas.microsoft.com/office/drawing/2014/main" id="{E66056B0-2AE2-9B8C-D13F-2EF0A91DB3E6}"/>
                </a:ext>
              </a:extLst>
            </p:cNvPr>
            <p:cNvSpPr/>
            <p:nvPr/>
          </p:nvSpPr>
          <p:spPr>
            <a:xfrm>
              <a:off x="-1992192" y="3053834"/>
              <a:ext cx="67594" cy="65083"/>
            </a:xfrm>
            <a:custGeom>
              <a:avLst/>
              <a:gdLst/>
              <a:ahLst/>
              <a:cxnLst/>
              <a:rect l="l" t="t" r="r" b="b"/>
              <a:pathLst>
                <a:path w="1696" h="1633" extrusionOk="0">
                  <a:moveTo>
                    <a:pt x="1" y="0"/>
                  </a:moveTo>
                  <a:lnTo>
                    <a:pt x="1" y="1365"/>
                  </a:lnTo>
                  <a:cubicBezTo>
                    <a:pt x="1" y="1517"/>
                    <a:pt x="117" y="1633"/>
                    <a:pt x="259" y="1633"/>
                  </a:cubicBezTo>
                  <a:lnTo>
                    <a:pt x="1009" y="1633"/>
                  </a:lnTo>
                  <a:cubicBezTo>
                    <a:pt x="1045" y="1633"/>
                    <a:pt x="1080" y="1624"/>
                    <a:pt x="1107" y="1615"/>
                  </a:cubicBezTo>
                  <a:lnTo>
                    <a:pt x="1696" y="1383"/>
                  </a:lnTo>
                  <a:cubicBezTo>
                    <a:pt x="1018" y="1088"/>
                    <a:pt x="429" y="5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2" name="Google Shape;1054;p29">
              <a:extLst>
                <a:ext uri="{FF2B5EF4-FFF2-40B4-BE49-F238E27FC236}">
                  <a16:creationId xmlns:a16="http://schemas.microsoft.com/office/drawing/2014/main" id="{5329C629-109B-458C-484B-41B8B294254C}"/>
                </a:ext>
              </a:extLst>
            </p:cNvPr>
            <p:cNvSpPr/>
            <p:nvPr/>
          </p:nvSpPr>
          <p:spPr>
            <a:xfrm>
              <a:off x="-2001200" y="2760502"/>
              <a:ext cx="342912" cy="340641"/>
            </a:xfrm>
            <a:custGeom>
              <a:avLst/>
              <a:gdLst/>
              <a:ahLst/>
              <a:cxnLst/>
              <a:rect l="l" t="t" r="r" b="b"/>
              <a:pathLst>
                <a:path w="8604" h="8547" extrusionOk="0">
                  <a:moveTo>
                    <a:pt x="3554" y="4179"/>
                  </a:moveTo>
                  <a:cubicBezTo>
                    <a:pt x="3671" y="4179"/>
                    <a:pt x="3795" y="4205"/>
                    <a:pt x="3920" y="4264"/>
                  </a:cubicBezTo>
                  <a:lnTo>
                    <a:pt x="3465" y="4728"/>
                  </a:lnTo>
                  <a:cubicBezTo>
                    <a:pt x="3421" y="4737"/>
                    <a:pt x="3385" y="4764"/>
                    <a:pt x="3349" y="4800"/>
                  </a:cubicBezTo>
                  <a:cubicBezTo>
                    <a:pt x="3233" y="4907"/>
                    <a:pt x="3233" y="5094"/>
                    <a:pt x="3349" y="5210"/>
                  </a:cubicBezTo>
                  <a:cubicBezTo>
                    <a:pt x="3406" y="5271"/>
                    <a:pt x="3480" y="5298"/>
                    <a:pt x="3552" y="5298"/>
                  </a:cubicBezTo>
                  <a:cubicBezTo>
                    <a:pt x="3673" y="5298"/>
                    <a:pt x="3792" y="5222"/>
                    <a:pt x="3831" y="5094"/>
                  </a:cubicBezTo>
                  <a:lnTo>
                    <a:pt x="4295" y="4639"/>
                  </a:lnTo>
                  <a:lnTo>
                    <a:pt x="4295" y="4639"/>
                  </a:lnTo>
                  <a:cubicBezTo>
                    <a:pt x="4446" y="4942"/>
                    <a:pt x="4393" y="5326"/>
                    <a:pt x="4134" y="5585"/>
                  </a:cubicBezTo>
                  <a:cubicBezTo>
                    <a:pt x="3974" y="5745"/>
                    <a:pt x="3764" y="5826"/>
                    <a:pt x="3554" y="5826"/>
                  </a:cubicBezTo>
                  <a:cubicBezTo>
                    <a:pt x="3345" y="5826"/>
                    <a:pt x="3135" y="5745"/>
                    <a:pt x="2974" y="5585"/>
                  </a:cubicBezTo>
                  <a:cubicBezTo>
                    <a:pt x="2429" y="5017"/>
                    <a:pt x="2893" y="4179"/>
                    <a:pt x="3554" y="4179"/>
                  </a:cubicBezTo>
                  <a:close/>
                  <a:moveTo>
                    <a:pt x="3584" y="3086"/>
                  </a:moveTo>
                  <a:cubicBezTo>
                    <a:pt x="3972" y="3086"/>
                    <a:pt x="4367" y="3206"/>
                    <a:pt x="4714" y="3471"/>
                  </a:cubicBezTo>
                  <a:lnTo>
                    <a:pt x="4330" y="3854"/>
                  </a:lnTo>
                  <a:cubicBezTo>
                    <a:pt x="4092" y="3689"/>
                    <a:pt x="3828" y="3614"/>
                    <a:pt x="3569" y="3614"/>
                  </a:cubicBezTo>
                  <a:cubicBezTo>
                    <a:pt x="2848" y="3614"/>
                    <a:pt x="2163" y="4191"/>
                    <a:pt x="2163" y="5005"/>
                  </a:cubicBezTo>
                  <a:cubicBezTo>
                    <a:pt x="2163" y="5772"/>
                    <a:pt x="2787" y="6397"/>
                    <a:pt x="3554" y="6397"/>
                  </a:cubicBezTo>
                  <a:cubicBezTo>
                    <a:pt x="3558" y="6397"/>
                    <a:pt x="3562" y="6397"/>
                    <a:pt x="3566" y="6397"/>
                  </a:cubicBezTo>
                  <a:cubicBezTo>
                    <a:pt x="4674" y="6397"/>
                    <a:pt x="5327" y="5127"/>
                    <a:pt x="4705" y="4220"/>
                  </a:cubicBezTo>
                  <a:lnTo>
                    <a:pt x="5080" y="3845"/>
                  </a:lnTo>
                  <a:lnTo>
                    <a:pt x="5080" y="3845"/>
                  </a:lnTo>
                  <a:cubicBezTo>
                    <a:pt x="6032" y="5082"/>
                    <a:pt x="5138" y="6923"/>
                    <a:pt x="3566" y="6923"/>
                  </a:cubicBezTo>
                  <a:cubicBezTo>
                    <a:pt x="3562" y="6923"/>
                    <a:pt x="3558" y="6923"/>
                    <a:pt x="3554" y="6923"/>
                  </a:cubicBezTo>
                  <a:cubicBezTo>
                    <a:pt x="2502" y="6923"/>
                    <a:pt x="1636" y="6058"/>
                    <a:pt x="1636" y="5005"/>
                  </a:cubicBezTo>
                  <a:cubicBezTo>
                    <a:pt x="1630" y="3875"/>
                    <a:pt x="2585" y="3086"/>
                    <a:pt x="3584" y="3086"/>
                  </a:cubicBezTo>
                  <a:close/>
                  <a:moveTo>
                    <a:pt x="3592" y="2045"/>
                  </a:moveTo>
                  <a:cubicBezTo>
                    <a:pt x="4235" y="2045"/>
                    <a:pt x="4888" y="2257"/>
                    <a:pt x="5446" y="2730"/>
                  </a:cubicBezTo>
                  <a:lnTo>
                    <a:pt x="5080" y="3105"/>
                  </a:lnTo>
                  <a:cubicBezTo>
                    <a:pt x="4627" y="2737"/>
                    <a:pt x="4103" y="2572"/>
                    <a:pt x="3588" y="2572"/>
                  </a:cubicBezTo>
                  <a:cubicBezTo>
                    <a:pt x="2329" y="2572"/>
                    <a:pt x="1121" y="3561"/>
                    <a:pt x="1128" y="5005"/>
                  </a:cubicBezTo>
                  <a:cubicBezTo>
                    <a:pt x="1128" y="6343"/>
                    <a:pt x="2216" y="7431"/>
                    <a:pt x="3554" y="7431"/>
                  </a:cubicBezTo>
                  <a:cubicBezTo>
                    <a:pt x="3562" y="7432"/>
                    <a:pt x="3569" y="7432"/>
                    <a:pt x="3577" y="7432"/>
                  </a:cubicBezTo>
                  <a:cubicBezTo>
                    <a:pt x="5597" y="7432"/>
                    <a:pt x="6725" y="5035"/>
                    <a:pt x="5446" y="3479"/>
                  </a:cubicBezTo>
                  <a:lnTo>
                    <a:pt x="5820" y="3105"/>
                  </a:lnTo>
                  <a:cubicBezTo>
                    <a:pt x="6257" y="3622"/>
                    <a:pt x="6516" y="4282"/>
                    <a:pt x="6516" y="5005"/>
                  </a:cubicBezTo>
                  <a:cubicBezTo>
                    <a:pt x="6436" y="6968"/>
                    <a:pt x="4997" y="7949"/>
                    <a:pt x="3559" y="7949"/>
                  </a:cubicBezTo>
                  <a:cubicBezTo>
                    <a:pt x="2120" y="7949"/>
                    <a:pt x="682" y="6968"/>
                    <a:pt x="601" y="5005"/>
                  </a:cubicBezTo>
                  <a:cubicBezTo>
                    <a:pt x="589" y="3246"/>
                    <a:pt x="2062" y="2045"/>
                    <a:pt x="3592" y="2045"/>
                  </a:cubicBezTo>
                  <a:close/>
                  <a:moveTo>
                    <a:pt x="8291" y="0"/>
                  </a:moveTo>
                  <a:cubicBezTo>
                    <a:pt x="8224" y="0"/>
                    <a:pt x="8158" y="27"/>
                    <a:pt x="8104" y="81"/>
                  </a:cubicBezTo>
                  <a:lnTo>
                    <a:pt x="7471" y="714"/>
                  </a:lnTo>
                  <a:lnTo>
                    <a:pt x="7364" y="152"/>
                  </a:lnTo>
                  <a:cubicBezTo>
                    <a:pt x="7346" y="89"/>
                    <a:pt x="7301" y="36"/>
                    <a:pt x="7239" y="9"/>
                  </a:cubicBezTo>
                  <a:cubicBezTo>
                    <a:pt x="7220" y="5"/>
                    <a:pt x="7202" y="2"/>
                    <a:pt x="7184" y="2"/>
                  </a:cubicBezTo>
                  <a:cubicBezTo>
                    <a:pt x="7132" y="2"/>
                    <a:pt x="7084" y="21"/>
                    <a:pt x="7051" y="54"/>
                  </a:cubicBezTo>
                  <a:lnTo>
                    <a:pt x="6177" y="928"/>
                  </a:lnTo>
                  <a:cubicBezTo>
                    <a:pt x="6141" y="964"/>
                    <a:pt x="6115" y="1017"/>
                    <a:pt x="6124" y="1080"/>
                  </a:cubicBezTo>
                  <a:lnTo>
                    <a:pt x="6213" y="1963"/>
                  </a:lnTo>
                  <a:lnTo>
                    <a:pt x="5865" y="2311"/>
                  </a:lnTo>
                  <a:cubicBezTo>
                    <a:pt x="5189" y="1721"/>
                    <a:pt x="4389" y="1456"/>
                    <a:pt x="3601" y="1456"/>
                  </a:cubicBezTo>
                  <a:cubicBezTo>
                    <a:pt x="1768" y="1456"/>
                    <a:pt x="0" y="2890"/>
                    <a:pt x="13" y="5005"/>
                  </a:cubicBezTo>
                  <a:cubicBezTo>
                    <a:pt x="13" y="6959"/>
                    <a:pt x="1601" y="8547"/>
                    <a:pt x="3554" y="8547"/>
                  </a:cubicBezTo>
                  <a:cubicBezTo>
                    <a:pt x="3562" y="8547"/>
                    <a:pt x="3569" y="8547"/>
                    <a:pt x="3577" y="8547"/>
                  </a:cubicBezTo>
                  <a:cubicBezTo>
                    <a:pt x="6587" y="8547"/>
                    <a:pt x="8206" y="4928"/>
                    <a:pt x="6240" y="2685"/>
                  </a:cubicBezTo>
                  <a:lnTo>
                    <a:pt x="6596" y="2329"/>
                  </a:lnTo>
                  <a:lnTo>
                    <a:pt x="7542" y="2382"/>
                  </a:lnTo>
                  <a:cubicBezTo>
                    <a:pt x="7551" y="2384"/>
                    <a:pt x="7560" y="2384"/>
                    <a:pt x="7569" y="2384"/>
                  </a:cubicBezTo>
                  <a:cubicBezTo>
                    <a:pt x="7613" y="2384"/>
                    <a:pt x="7655" y="2366"/>
                    <a:pt x="7685" y="2329"/>
                  </a:cubicBezTo>
                  <a:lnTo>
                    <a:pt x="8497" y="1508"/>
                  </a:lnTo>
                  <a:cubicBezTo>
                    <a:pt x="8604" y="1401"/>
                    <a:pt x="8541" y="1214"/>
                    <a:pt x="8398" y="1196"/>
                  </a:cubicBezTo>
                  <a:lnTo>
                    <a:pt x="7828" y="1098"/>
                  </a:lnTo>
                  <a:lnTo>
                    <a:pt x="8479" y="455"/>
                  </a:lnTo>
                  <a:cubicBezTo>
                    <a:pt x="8577" y="348"/>
                    <a:pt x="8577" y="179"/>
                    <a:pt x="8479" y="81"/>
                  </a:cubicBezTo>
                  <a:cubicBezTo>
                    <a:pt x="8425" y="27"/>
                    <a:pt x="8358" y="0"/>
                    <a:pt x="8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cxnSp>
        <p:nvCxnSpPr>
          <p:cNvPr id="13" name="Google Shape;1055;p29">
            <a:extLst>
              <a:ext uri="{FF2B5EF4-FFF2-40B4-BE49-F238E27FC236}">
                <a16:creationId xmlns:a16="http://schemas.microsoft.com/office/drawing/2014/main" id="{899CACFF-106B-310E-158F-C5376556A7AA}"/>
              </a:ext>
            </a:extLst>
          </p:cNvPr>
          <p:cNvCxnSpPr>
            <a:stCxn id="16" idx="0"/>
            <a:endCxn id="42" idx="2"/>
          </p:cNvCxnSpPr>
          <p:nvPr/>
        </p:nvCxnSpPr>
        <p:spPr>
          <a:xfrm rot="-5400000">
            <a:off x="1136393" y="3483533"/>
            <a:ext cx="875600" cy="2352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058;p29">
            <a:extLst>
              <a:ext uri="{FF2B5EF4-FFF2-40B4-BE49-F238E27FC236}">
                <a16:creationId xmlns:a16="http://schemas.microsoft.com/office/drawing/2014/main" id="{16ED5EC4-135A-7D47-C4F6-A3F918AD78BB}"/>
              </a:ext>
            </a:extLst>
          </p:cNvPr>
          <p:cNvCxnSpPr>
            <a:stCxn id="42" idx="6"/>
            <a:endCxn id="46" idx="2"/>
          </p:cNvCxnSpPr>
          <p:nvPr/>
        </p:nvCxnSpPr>
        <p:spPr>
          <a:xfrm>
            <a:off x="2573144" y="3163200"/>
            <a:ext cx="1209600" cy="8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060;p29">
            <a:extLst>
              <a:ext uri="{FF2B5EF4-FFF2-40B4-BE49-F238E27FC236}">
                <a16:creationId xmlns:a16="http://schemas.microsoft.com/office/drawing/2014/main" id="{CC6C25B2-0583-7042-3A49-58FCFD418CF2}"/>
              </a:ext>
            </a:extLst>
          </p:cNvPr>
          <p:cNvCxnSpPr>
            <a:stCxn id="46" idx="6"/>
            <a:endCxn id="20" idx="0"/>
          </p:cNvCxnSpPr>
          <p:nvPr/>
        </p:nvCxnSpPr>
        <p:spPr>
          <a:xfrm>
            <a:off x="4663844" y="3163200"/>
            <a:ext cx="235200" cy="875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056;p29">
            <a:extLst>
              <a:ext uri="{FF2B5EF4-FFF2-40B4-BE49-F238E27FC236}">
                <a16:creationId xmlns:a16="http://schemas.microsoft.com/office/drawing/2014/main" id="{59C6C724-21F1-6B32-3B2D-B7FA819D92D5}"/>
              </a:ext>
            </a:extLst>
          </p:cNvPr>
          <p:cNvSpPr/>
          <p:nvPr/>
        </p:nvSpPr>
        <p:spPr>
          <a:xfrm>
            <a:off x="1015993" y="4038933"/>
            <a:ext cx="881200" cy="88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17" name="Google Shape;1061;p29">
            <a:extLst>
              <a:ext uri="{FF2B5EF4-FFF2-40B4-BE49-F238E27FC236}">
                <a16:creationId xmlns:a16="http://schemas.microsoft.com/office/drawing/2014/main" id="{8ED0F9A6-BEC0-A40B-C6BF-D50E5CAFBE91}"/>
              </a:ext>
            </a:extLst>
          </p:cNvPr>
          <p:cNvGrpSpPr/>
          <p:nvPr/>
        </p:nvGrpSpPr>
        <p:grpSpPr>
          <a:xfrm>
            <a:off x="292962" y="5054834"/>
            <a:ext cx="2396972" cy="1209600"/>
            <a:chOff x="-2390656" y="1418030"/>
            <a:chExt cx="1879486" cy="830248"/>
          </a:xfrm>
        </p:grpSpPr>
        <p:sp>
          <p:nvSpPr>
            <p:cNvPr id="18" name="Google Shape;1062;p29">
              <a:extLst>
                <a:ext uri="{FF2B5EF4-FFF2-40B4-BE49-F238E27FC236}">
                  <a16:creationId xmlns:a16="http://schemas.microsoft.com/office/drawing/2014/main" id="{4A04EE4D-BFBB-3A1F-E10E-D7FF5B809667}"/>
                </a:ext>
              </a:extLst>
            </p:cNvPr>
            <p:cNvSpPr txBox="1"/>
            <p:nvPr/>
          </p:nvSpPr>
          <p:spPr>
            <a:xfrm>
              <a:off x="-2082432" y="1418030"/>
              <a:ext cx="1208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sz="2000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Înregistrare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1063;p29">
              <a:extLst>
                <a:ext uri="{FF2B5EF4-FFF2-40B4-BE49-F238E27FC236}">
                  <a16:creationId xmlns:a16="http://schemas.microsoft.com/office/drawing/2014/main" id="{F81BE41B-13F3-A074-AD93-77F9FDD23837}"/>
                </a:ext>
              </a:extLst>
            </p:cNvPr>
            <p:cNvSpPr txBox="1"/>
            <p:nvPr/>
          </p:nvSpPr>
          <p:spPr>
            <a:xfrm>
              <a:off x="-2390656" y="1696878"/>
              <a:ext cx="1879486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Solicitările sunt primite și înregistrate automat în eANFP</a:t>
              </a:r>
              <a:endParaRPr lang="ro-RO" sz="1600" noProof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" name="Google Shape;1050;p29">
            <a:extLst>
              <a:ext uri="{FF2B5EF4-FFF2-40B4-BE49-F238E27FC236}">
                <a16:creationId xmlns:a16="http://schemas.microsoft.com/office/drawing/2014/main" id="{9AA1FC4E-0802-53E4-DA89-9CCDFD08355D}"/>
              </a:ext>
            </a:extLst>
          </p:cNvPr>
          <p:cNvSpPr/>
          <p:nvPr/>
        </p:nvSpPr>
        <p:spPr>
          <a:xfrm>
            <a:off x="4458593" y="4038933"/>
            <a:ext cx="881200" cy="88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21" name="Google Shape;1064;p29">
            <a:extLst>
              <a:ext uri="{FF2B5EF4-FFF2-40B4-BE49-F238E27FC236}">
                <a16:creationId xmlns:a16="http://schemas.microsoft.com/office/drawing/2014/main" id="{50E90E5D-A491-DCF7-E468-9FFD1D9BD783}"/>
              </a:ext>
            </a:extLst>
          </p:cNvPr>
          <p:cNvGrpSpPr/>
          <p:nvPr/>
        </p:nvGrpSpPr>
        <p:grpSpPr>
          <a:xfrm>
            <a:off x="3984060" y="5017608"/>
            <a:ext cx="1919573" cy="1144224"/>
            <a:chOff x="-2066165" y="1390110"/>
            <a:chExt cx="1505154" cy="858168"/>
          </a:xfrm>
        </p:grpSpPr>
        <p:sp>
          <p:nvSpPr>
            <p:cNvPr id="22" name="Google Shape;1065;p29">
              <a:extLst>
                <a:ext uri="{FF2B5EF4-FFF2-40B4-BE49-F238E27FC236}">
                  <a16:creationId xmlns:a16="http://schemas.microsoft.com/office/drawing/2014/main" id="{7165E4CC-DF7C-C18A-CEC6-EBC6C5348BEC}"/>
                </a:ext>
              </a:extLst>
            </p:cNvPr>
            <p:cNvSpPr txBox="1"/>
            <p:nvPr/>
          </p:nvSpPr>
          <p:spPr>
            <a:xfrm>
              <a:off x="-2044613" y="1390110"/>
              <a:ext cx="139179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Colaborare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1066;p29">
              <a:extLst>
                <a:ext uri="{FF2B5EF4-FFF2-40B4-BE49-F238E27FC236}">
                  <a16:creationId xmlns:a16="http://schemas.microsoft.com/office/drawing/2014/main" id="{2DEB1D77-EB11-4353-D42C-8A2492969F18}"/>
                </a:ext>
              </a:extLst>
            </p:cNvPr>
            <p:cNvSpPr txBox="1"/>
            <p:nvPr/>
          </p:nvSpPr>
          <p:spPr>
            <a:xfrm>
              <a:off x="-2066165" y="1696878"/>
              <a:ext cx="1505154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Urmărește și consolidează răspunsurile</a:t>
              </a:r>
              <a:endParaRPr lang="ro-RO" sz="1600" noProof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" name="Google Shape;1067;p29">
            <a:extLst>
              <a:ext uri="{FF2B5EF4-FFF2-40B4-BE49-F238E27FC236}">
                <a16:creationId xmlns:a16="http://schemas.microsoft.com/office/drawing/2014/main" id="{89B0A342-C80D-BB2C-35E8-DCE61B91984B}"/>
              </a:ext>
            </a:extLst>
          </p:cNvPr>
          <p:cNvGrpSpPr/>
          <p:nvPr/>
        </p:nvGrpSpPr>
        <p:grpSpPr>
          <a:xfrm>
            <a:off x="1214805" y="4240749"/>
            <a:ext cx="483576" cy="477568"/>
            <a:chOff x="-1662231" y="3288021"/>
            <a:chExt cx="362682" cy="358176"/>
          </a:xfrm>
        </p:grpSpPr>
        <p:sp>
          <p:nvSpPr>
            <p:cNvPr id="25" name="Google Shape;1068;p29">
              <a:extLst>
                <a:ext uri="{FF2B5EF4-FFF2-40B4-BE49-F238E27FC236}">
                  <a16:creationId xmlns:a16="http://schemas.microsoft.com/office/drawing/2014/main" id="{C15B744D-424D-EB09-3631-C624B778EDA6}"/>
                </a:ext>
              </a:extLst>
            </p:cNvPr>
            <p:cNvSpPr/>
            <p:nvPr/>
          </p:nvSpPr>
          <p:spPr>
            <a:xfrm>
              <a:off x="-1472719" y="3308745"/>
              <a:ext cx="150094" cy="150094"/>
            </a:xfrm>
            <a:custGeom>
              <a:avLst/>
              <a:gdLst/>
              <a:ahLst/>
              <a:cxnLst/>
              <a:rect l="l" t="t" r="r" b="b"/>
              <a:pathLst>
                <a:path w="3766" h="3766" extrusionOk="0">
                  <a:moveTo>
                    <a:pt x="2463" y="0"/>
                  </a:moveTo>
                  <a:lnTo>
                    <a:pt x="2311" y="152"/>
                  </a:lnTo>
                  <a:cubicBezTo>
                    <a:pt x="2088" y="384"/>
                    <a:pt x="2008" y="696"/>
                    <a:pt x="2061" y="991"/>
                  </a:cubicBezTo>
                  <a:lnTo>
                    <a:pt x="2008" y="937"/>
                  </a:lnTo>
                  <a:cubicBezTo>
                    <a:pt x="1834" y="763"/>
                    <a:pt x="1606" y="676"/>
                    <a:pt x="1379" y="676"/>
                  </a:cubicBezTo>
                  <a:cubicBezTo>
                    <a:pt x="1151" y="676"/>
                    <a:pt x="924" y="763"/>
                    <a:pt x="750" y="937"/>
                  </a:cubicBezTo>
                  <a:lnTo>
                    <a:pt x="0" y="1678"/>
                  </a:lnTo>
                  <a:lnTo>
                    <a:pt x="420" y="2106"/>
                  </a:lnTo>
                  <a:cubicBezTo>
                    <a:pt x="593" y="1942"/>
                    <a:pt x="814" y="1859"/>
                    <a:pt x="1034" y="1859"/>
                  </a:cubicBezTo>
                  <a:cubicBezTo>
                    <a:pt x="1258" y="1859"/>
                    <a:pt x="1480" y="1944"/>
                    <a:pt x="1651" y="2115"/>
                  </a:cubicBezTo>
                  <a:cubicBezTo>
                    <a:pt x="1820" y="2284"/>
                    <a:pt x="1910" y="2507"/>
                    <a:pt x="1918" y="2739"/>
                  </a:cubicBezTo>
                  <a:cubicBezTo>
                    <a:pt x="1918" y="2971"/>
                    <a:pt x="1829" y="3185"/>
                    <a:pt x="1669" y="3355"/>
                  </a:cubicBezTo>
                  <a:lnTo>
                    <a:pt x="2088" y="3765"/>
                  </a:lnTo>
                  <a:lnTo>
                    <a:pt x="2828" y="3025"/>
                  </a:lnTo>
                  <a:cubicBezTo>
                    <a:pt x="3185" y="2677"/>
                    <a:pt x="3185" y="2106"/>
                    <a:pt x="2828" y="1758"/>
                  </a:cubicBezTo>
                  <a:lnTo>
                    <a:pt x="2775" y="1704"/>
                  </a:lnTo>
                  <a:lnTo>
                    <a:pt x="2775" y="1704"/>
                  </a:lnTo>
                  <a:cubicBezTo>
                    <a:pt x="2839" y="1718"/>
                    <a:pt x="2904" y="1725"/>
                    <a:pt x="2969" y="1725"/>
                  </a:cubicBezTo>
                  <a:cubicBezTo>
                    <a:pt x="3204" y="1725"/>
                    <a:pt x="3439" y="1636"/>
                    <a:pt x="3613" y="1455"/>
                  </a:cubicBezTo>
                  <a:lnTo>
                    <a:pt x="3765" y="1303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6" name="Google Shape;1069;p29">
              <a:extLst>
                <a:ext uri="{FF2B5EF4-FFF2-40B4-BE49-F238E27FC236}">
                  <a16:creationId xmlns:a16="http://schemas.microsoft.com/office/drawing/2014/main" id="{4CDEB826-FD57-B5E9-9277-9024E6EC1963}"/>
                </a:ext>
              </a:extLst>
            </p:cNvPr>
            <p:cNvSpPr/>
            <p:nvPr/>
          </p:nvSpPr>
          <p:spPr>
            <a:xfrm>
              <a:off x="-1546691" y="3401169"/>
              <a:ext cx="133036" cy="131243"/>
            </a:xfrm>
            <a:custGeom>
              <a:avLst/>
              <a:gdLst/>
              <a:ahLst/>
              <a:cxnLst/>
              <a:rect l="l" t="t" r="r" b="b"/>
              <a:pathLst>
                <a:path w="3338" h="3293" extrusionOk="0">
                  <a:moveTo>
                    <a:pt x="1656" y="1"/>
                  </a:moveTo>
                  <a:cubicBezTo>
                    <a:pt x="1631" y="1"/>
                    <a:pt x="1607" y="10"/>
                    <a:pt x="1589" y="28"/>
                  </a:cubicBezTo>
                  <a:lnTo>
                    <a:pt x="1196" y="420"/>
                  </a:lnTo>
                  <a:cubicBezTo>
                    <a:pt x="1139" y="477"/>
                    <a:pt x="1069" y="507"/>
                    <a:pt x="998" y="507"/>
                  </a:cubicBezTo>
                  <a:cubicBezTo>
                    <a:pt x="969" y="507"/>
                    <a:pt x="939" y="502"/>
                    <a:pt x="911" y="492"/>
                  </a:cubicBezTo>
                  <a:cubicBezTo>
                    <a:pt x="813" y="465"/>
                    <a:pt x="732" y="384"/>
                    <a:pt x="715" y="277"/>
                  </a:cubicBezTo>
                  <a:cubicBezTo>
                    <a:pt x="688" y="135"/>
                    <a:pt x="554" y="28"/>
                    <a:pt x="402" y="28"/>
                  </a:cubicBezTo>
                  <a:cubicBezTo>
                    <a:pt x="322" y="28"/>
                    <a:pt x="251" y="63"/>
                    <a:pt x="188" y="117"/>
                  </a:cubicBezTo>
                  <a:cubicBezTo>
                    <a:pt x="72" y="233"/>
                    <a:pt x="72" y="429"/>
                    <a:pt x="197" y="554"/>
                  </a:cubicBezTo>
                  <a:cubicBezTo>
                    <a:pt x="242" y="599"/>
                    <a:pt x="295" y="625"/>
                    <a:pt x="349" y="634"/>
                  </a:cubicBezTo>
                  <a:cubicBezTo>
                    <a:pt x="420" y="652"/>
                    <a:pt x="483" y="688"/>
                    <a:pt x="527" y="750"/>
                  </a:cubicBezTo>
                  <a:cubicBezTo>
                    <a:pt x="616" y="866"/>
                    <a:pt x="599" y="1027"/>
                    <a:pt x="500" y="1116"/>
                  </a:cubicBezTo>
                  <a:lnTo>
                    <a:pt x="45" y="1580"/>
                  </a:lnTo>
                  <a:cubicBezTo>
                    <a:pt x="10" y="1616"/>
                    <a:pt x="10" y="1669"/>
                    <a:pt x="45" y="1705"/>
                  </a:cubicBezTo>
                  <a:lnTo>
                    <a:pt x="500" y="2169"/>
                  </a:lnTo>
                  <a:cubicBezTo>
                    <a:pt x="563" y="2231"/>
                    <a:pt x="599" y="2311"/>
                    <a:pt x="590" y="2401"/>
                  </a:cubicBezTo>
                  <a:cubicBezTo>
                    <a:pt x="572" y="2543"/>
                    <a:pt x="456" y="2650"/>
                    <a:pt x="313" y="2659"/>
                  </a:cubicBezTo>
                  <a:cubicBezTo>
                    <a:pt x="242" y="2659"/>
                    <a:pt x="170" y="2686"/>
                    <a:pt x="117" y="2740"/>
                  </a:cubicBezTo>
                  <a:cubicBezTo>
                    <a:pt x="1" y="2865"/>
                    <a:pt x="1" y="3061"/>
                    <a:pt x="126" y="3177"/>
                  </a:cubicBezTo>
                  <a:cubicBezTo>
                    <a:pt x="189" y="3240"/>
                    <a:pt x="271" y="3272"/>
                    <a:pt x="352" y="3272"/>
                  </a:cubicBezTo>
                  <a:cubicBezTo>
                    <a:pt x="430" y="3272"/>
                    <a:pt x="506" y="3243"/>
                    <a:pt x="563" y="3186"/>
                  </a:cubicBezTo>
                  <a:cubicBezTo>
                    <a:pt x="616" y="3132"/>
                    <a:pt x="643" y="3061"/>
                    <a:pt x="652" y="2989"/>
                  </a:cubicBezTo>
                  <a:cubicBezTo>
                    <a:pt x="652" y="2873"/>
                    <a:pt x="723" y="2775"/>
                    <a:pt x="831" y="2731"/>
                  </a:cubicBezTo>
                  <a:cubicBezTo>
                    <a:pt x="862" y="2720"/>
                    <a:pt x="894" y="2715"/>
                    <a:pt x="925" y="2715"/>
                  </a:cubicBezTo>
                  <a:cubicBezTo>
                    <a:pt x="1002" y="2715"/>
                    <a:pt x="1077" y="2745"/>
                    <a:pt x="1134" y="2802"/>
                  </a:cubicBezTo>
                  <a:lnTo>
                    <a:pt x="1598" y="3266"/>
                  </a:lnTo>
                  <a:cubicBezTo>
                    <a:pt x="1616" y="3284"/>
                    <a:pt x="1640" y="3293"/>
                    <a:pt x="1665" y="3293"/>
                  </a:cubicBezTo>
                  <a:cubicBezTo>
                    <a:pt x="1689" y="3293"/>
                    <a:pt x="1714" y="3284"/>
                    <a:pt x="1732" y="3266"/>
                  </a:cubicBezTo>
                  <a:lnTo>
                    <a:pt x="2169" y="2820"/>
                  </a:lnTo>
                  <a:cubicBezTo>
                    <a:pt x="2222" y="2766"/>
                    <a:pt x="2294" y="2740"/>
                    <a:pt x="2365" y="2731"/>
                  </a:cubicBezTo>
                  <a:cubicBezTo>
                    <a:pt x="2499" y="2731"/>
                    <a:pt x="2624" y="2820"/>
                    <a:pt x="2650" y="2945"/>
                  </a:cubicBezTo>
                  <a:cubicBezTo>
                    <a:pt x="2685" y="3094"/>
                    <a:pt x="2823" y="3184"/>
                    <a:pt x="2962" y="3184"/>
                  </a:cubicBezTo>
                  <a:cubicBezTo>
                    <a:pt x="3039" y="3184"/>
                    <a:pt x="3116" y="3157"/>
                    <a:pt x="3177" y="3096"/>
                  </a:cubicBezTo>
                  <a:cubicBezTo>
                    <a:pt x="3337" y="2936"/>
                    <a:pt x="3248" y="2642"/>
                    <a:pt x="3025" y="2579"/>
                  </a:cubicBezTo>
                  <a:cubicBezTo>
                    <a:pt x="2802" y="2526"/>
                    <a:pt x="2740" y="2249"/>
                    <a:pt x="2891" y="2097"/>
                  </a:cubicBezTo>
                  <a:lnTo>
                    <a:pt x="3275" y="1714"/>
                  </a:lnTo>
                  <a:cubicBezTo>
                    <a:pt x="3311" y="1678"/>
                    <a:pt x="3311" y="1616"/>
                    <a:pt x="3275" y="1580"/>
                  </a:cubicBezTo>
                  <a:lnTo>
                    <a:pt x="2882" y="1187"/>
                  </a:lnTo>
                  <a:cubicBezTo>
                    <a:pt x="2829" y="1134"/>
                    <a:pt x="2793" y="1071"/>
                    <a:pt x="2793" y="1000"/>
                  </a:cubicBezTo>
                  <a:cubicBezTo>
                    <a:pt x="2784" y="866"/>
                    <a:pt x="2865" y="750"/>
                    <a:pt x="2989" y="706"/>
                  </a:cubicBezTo>
                  <a:cubicBezTo>
                    <a:pt x="3114" y="670"/>
                    <a:pt x="3204" y="545"/>
                    <a:pt x="3204" y="420"/>
                  </a:cubicBezTo>
                  <a:cubicBezTo>
                    <a:pt x="3204" y="340"/>
                    <a:pt x="3168" y="260"/>
                    <a:pt x="3105" y="197"/>
                  </a:cubicBezTo>
                  <a:cubicBezTo>
                    <a:pt x="3044" y="136"/>
                    <a:pt x="2962" y="104"/>
                    <a:pt x="2879" y="104"/>
                  </a:cubicBezTo>
                  <a:cubicBezTo>
                    <a:pt x="2770" y="104"/>
                    <a:pt x="2662" y="160"/>
                    <a:pt x="2606" y="277"/>
                  </a:cubicBezTo>
                  <a:cubicBezTo>
                    <a:pt x="2606" y="286"/>
                    <a:pt x="2597" y="295"/>
                    <a:pt x="2597" y="313"/>
                  </a:cubicBezTo>
                  <a:cubicBezTo>
                    <a:pt x="2570" y="402"/>
                    <a:pt x="2490" y="483"/>
                    <a:pt x="2392" y="500"/>
                  </a:cubicBezTo>
                  <a:cubicBezTo>
                    <a:pt x="2367" y="507"/>
                    <a:pt x="2342" y="511"/>
                    <a:pt x="2317" y="511"/>
                  </a:cubicBezTo>
                  <a:cubicBezTo>
                    <a:pt x="2245" y="511"/>
                    <a:pt x="2177" y="482"/>
                    <a:pt x="2124" y="429"/>
                  </a:cubicBezTo>
                  <a:lnTo>
                    <a:pt x="1723" y="28"/>
                  </a:lnTo>
                  <a:cubicBezTo>
                    <a:pt x="1705" y="10"/>
                    <a:pt x="1680" y="1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7" name="Google Shape;1070;p29">
              <a:extLst>
                <a:ext uri="{FF2B5EF4-FFF2-40B4-BE49-F238E27FC236}">
                  <a16:creationId xmlns:a16="http://schemas.microsoft.com/office/drawing/2014/main" id="{3C10D864-22C0-7748-6616-7C1D8EB64B0C}"/>
                </a:ext>
              </a:extLst>
            </p:cNvPr>
            <p:cNvSpPr/>
            <p:nvPr/>
          </p:nvSpPr>
          <p:spPr>
            <a:xfrm>
              <a:off x="-1646927" y="3319068"/>
              <a:ext cx="158224" cy="139771"/>
            </a:xfrm>
            <a:custGeom>
              <a:avLst/>
              <a:gdLst/>
              <a:ahLst/>
              <a:cxnLst/>
              <a:rect l="l" t="t" r="r" b="b"/>
              <a:pathLst>
                <a:path w="3970" h="3507" extrusionOk="0">
                  <a:moveTo>
                    <a:pt x="1740" y="0"/>
                  </a:moveTo>
                  <a:cubicBezTo>
                    <a:pt x="1722" y="18"/>
                    <a:pt x="1695" y="36"/>
                    <a:pt x="1677" y="45"/>
                  </a:cubicBezTo>
                  <a:lnTo>
                    <a:pt x="0" y="848"/>
                  </a:lnTo>
                  <a:lnTo>
                    <a:pt x="348" y="1187"/>
                  </a:lnTo>
                  <a:cubicBezTo>
                    <a:pt x="528" y="1366"/>
                    <a:pt x="766" y="1460"/>
                    <a:pt x="1002" y="1460"/>
                  </a:cubicBezTo>
                  <a:cubicBezTo>
                    <a:pt x="1070" y="1460"/>
                    <a:pt x="1138" y="1452"/>
                    <a:pt x="1204" y="1436"/>
                  </a:cubicBezTo>
                  <a:lnTo>
                    <a:pt x="1204" y="1436"/>
                  </a:lnTo>
                  <a:lnTo>
                    <a:pt x="1142" y="1499"/>
                  </a:lnTo>
                  <a:cubicBezTo>
                    <a:pt x="794" y="1847"/>
                    <a:pt x="794" y="2409"/>
                    <a:pt x="1142" y="2757"/>
                  </a:cubicBezTo>
                  <a:lnTo>
                    <a:pt x="1891" y="3506"/>
                  </a:lnTo>
                  <a:lnTo>
                    <a:pt x="2337" y="3051"/>
                  </a:lnTo>
                  <a:cubicBezTo>
                    <a:pt x="2329" y="3042"/>
                    <a:pt x="2320" y="3033"/>
                    <a:pt x="2311" y="3024"/>
                  </a:cubicBezTo>
                  <a:cubicBezTo>
                    <a:pt x="1760" y="2474"/>
                    <a:pt x="2138" y="1526"/>
                    <a:pt x="2915" y="1526"/>
                  </a:cubicBezTo>
                  <a:cubicBezTo>
                    <a:pt x="2919" y="1526"/>
                    <a:pt x="2923" y="1526"/>
                    <a:pt x="2926" y="1526"/>
                  </a:cubicBezTo>
                  <a:cubicBezTo>
                    <a:pt x="3158" y="1526"/>
                    <a:pt x="3381" y="1615"/>
                    <a:pt x="3542" y="1784"/>
                  </a:cubicBezTo>
                  <a:cubicBezTo>
                    <a:pt x="3560" y="1793"/>
                    <a:pt x="3569" y="1802"/>
                    <a:pt x="3577" y="1820"/>
                  </a:cubicBezTo>
                  <a:lnTo>
                    <a:pt x="3970" y="1419"/>
                  </a:lnTo>
                  <a:lnTo>
                    <a:pt x="3230" y="678"/>
                  </a:lnTo>
                  <a:cubicBezTo>
                    <a:pt x="3051" y="504"/>
                    <a:pt x="2821" y="417"/>
                    <a:pt x="2593" y="417"/>
                  </a:cubicBezTo>
                  <a:cubicBezTo>
                    <a:pt x="2364" y="417"/>
                    <a:pt x="2137" y="504"/>
                    <a:pt x="1963" y="678"/>
                  </a:cubicBezTo>
                  <a:lnTo>
                    <a:pt x="1900" y="741"/>
                  </a:lnTo>
                  <a:cubicBezTo>
                    <a:pt x="1954" y="491"/>
                    <a:pt x="1900" y="214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8" name="Google Shape;1071;p29">
              <a:extLst>
                <a:ext uri="{FF2B5EF4-FFF2-40B4-BE49-F238E27FC236}">
                  <a16:creationId xmlns:a16="http://schemas.microsoft.com/office/drawing/2014/main" id="{2E39CF49-9187-CC26-D934-291034AB8237}"/>
                </a:ext>
              </a:extLst>
            </p:cNvPr>
            <p:cNvSpPr/>
            <p:nvPr/>
          </p:nvSpPr>
          <p:spPr>
            <a:xfrm>
              <a:off x="-1358215" y="3288499"/>
              <a:ext cx="58667" cy="55837"/>
            </a:xfrm>
            <a:custGeom>
              <a:avLst/>
              <a:gdLst/>
              <a:ahLst/>
              <a:cxnLst/>
              <a:rect l="l" t="t" r="r" b="b"/>
              <a:pathLst>
                <a:path w="1472" h="1401" extrusionOk="0">
                  <a:moveTo>
                    <a:pt x="390" y="0"/>
                  </a:moveTo>
                  <a:cubicBezTo>
                    <a:pt x="255" y="0"/>
                    <a:pt x="119" y="39"/>
                    <a:pt x="0" y="116"/>
                  </a:cubicBezTo>
                  <a:lnTo>
                    <a:pt x="1285" y="1401"/>
                  </a:lnTo>
                  <a:cubicBezTo>
                    <a:pt x="1472" y="1133"/>
                    <a:pt x="1445" y="758"/>
                    <a:pt x="1204" y="517"/>
                  </a:cubicBezTo>
                  <a:lnTo>
                    <a:pt x="883" y="205"/>
                  </a:lnTo>
                  <a:cubicBezTo>
                    <a:pt x="746" y="68"/>
                    <a:pt x="568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29" name="Google Shape;1072;p29">
              <a:extLst>
                <a:ext uri="{FF2B5EF4-FFF2-40B4-BE49-F238E27FC236}">
                  <a16:creationId xmlns:a16="http://schemas.microsoft.com/office/drawing/2014/main" id="{BC9CF3DE-5E8F-2A95-31EA-FF794C518B24}"/>
                </a:ext>
              </a:extLst>
            </p:cNvPr>
            <p:cNvSpPr/>
            <p:nvPr/>
          </p:nvSpPr>
          <p:spPr>
            <a:xfrm>
              <a:off x="-1472361" y="3475139"/>
              <a:ext cx="158982" cy="150094"/>
            </a:xfrm>
            <a:custGeom>
              <a:avLst/>
              <a:gdLst/>
              <a:ahLst/>
              <a:cxnLst/>
              <a:rect l="l" t="t" r="r" b="b"/>
              <a:pathLst>
                <a:path w="3989" h="3766" extrusionOk="0">
                  <a:moveTo>
                    <a:pt x="2079" y="0"/>
                  </a:moveTo>
                  <a:lnTo>
                    <a:pt x="1686" y="393"/>
                  </a:lnTo>
                  <a:cubicBezTo>
                    <a:pt x="1695" y="402"/>
                    <a:pt x="1695" y="402"/>
                    <a:pt x="1704" y="411"/>
                  </a:cubicBezTo>
                  <a:cubicBezTo>
                    <a:pt x="2052" y="750"/>
                    <a:pt x="2052" y="1312"/>
                    <a:pt x="1713" y="1651"/>
                  </a:cubicBezTo>
                  <a:cubicBezTo>
                    <a:pt x="1543" y="1822"/>
                    <a:pt x="1318" y="1906"/>
                    <a:pt x="1094" y="1906"/>
                  </a:cubicBezTo>
                  <a:cubicBezTo>
                    <a:pt x="861" y="1906"/>
                    <a:pt x="628" y="1815"/>
                    <a:pt x="455" y="1633"/>
                  </a:cubicBezTo>
                  <a:lnTo>
                    <a:pt x="0" y="2079"/>
                  </a:lnTo>
                  <a:lnTo>
                    <a:pt x="776" y="2855"/>
                  </a:lnTo>
                  <a:cubicBezTo>
                    <a:pt x="950" y="3029"/>
                    <a:pt x="1178" y="3116"/>
                    <a:pt x="1405" y="3116"/>
                  </a:cubicBezTo>
                  <a:cubicBezTo>
                    <a:pt x="1633" y="3116"/>
                    <a:pt x="1860" y="3029"/>
                    <a:pt x="2034" y="2855"/>
                  </a:cubicBezTo>
                  <a:lnTo>
                    <a:pt x="2052" y="2837"/>
                  </a:lnTo>
                  <a:lnTo>
                    <a:pt x="2052" y="2837"/>
                  </a:lnTo>
                  <a:cubicBezTo>
                    <a:pt x="2017" y="3114"/>
                    <a:pt x="2106" y="3399"/>
                    <a:pt x="2320" y="3613"/>
                  </a:cubicBezTo>
                  <a:lnTo>
                    <a:pt x="2471" y="3765"/>
                  </a:lnTo>
                  <a:cubicBezTo>
                    <a:pt x="2596" y="3533"/>
                    <a:pt x="2980" y="3016"/>
                    <a:pt x="3988" y="2677"/>
                  </a:cubicBezTo>
                  <a:lnTo>
                    <a:pt x="3622" y="2311"/>
                  </a:lnTo>
                  <a:cubicBezTo>
                    <a:pt x="3441" y="2129"/>
                    <a:pt x="3201" y="2044"/>
                    <a:pt x="2970" y="2044"/>
                  </a:cubicBezTo>
                  <a:cubicBezTo>
                    <a:pt x="2928" y="2044"/>
                    <a:pt x="2887" y="2047"/>
                    <a:pt x="2846" y="2052"/>
                  </a:cubicBezTo>
                  <a:lnTo>
                    <a:pt x="2855" y="2034"/>
                  </a:lnTo>
                  <a:cubicBezTo>
                    <a:pt x="3203" y="1687"/>
                    <a:pt x="3203" y="1125"/>
                    <a:pt x="2855" y="777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0" name="Google Shape;1073;p29">
              <a:extLst>
                <a:ext uri="{FF2B5EF4-FFF2-40B4-BE49-F238E27FC236}">
                  <a16:creationId xmlns:a16="http://schemas.microsoft.com/office/drawing/2014/main" id="{AD334BC1-4357-74C1-E048-4F1D7137FA07}"/>
                </a:ext>
              </a:extLst>
            </p:cNvPr>
            <p:cNvSpPr/>
            <p:nvPr/>
          </p:nvSpPr>
          <p:spPr>
            <a:xfrm>
              <a:off x="-1639474" y="3474781"/>
              <a:ext cx="151130" cy="151130"/>
            </a:xfrm>
            <a:custGeom>
              <a:avLst/>
              <a:gdLst/>
              <a:ahLst/>
              <a:cxnLst/>
              <a:rect l="l" t="t" r="r" b="b"/>
              <a:pathLst>
                <a:path w="3792" h="3792" extrusionOk="0">
                  <a:moveTo>
                    <a:pt x="1704" y="1"/>
                  </a:moveTo>
                  <a:lnTo>
                    <a:pt x="955" y="741"/>
                  </a:lnTo>
                  <a:cubicBezTo>
                    <a:pt x="607" y="1098"/>
                    <a:pt x="607" y="1660"/>
                    <a:pt x="964" y="2008"/>
                  </a:cubicBezTo>
                  <a:lnTo>
                    <a:pt x="1044" y="2097"/>
                  </a:lnTo>
                  <a:cubicBezTo>
                    <a:pt x="968" y="2077"/>
                    <a:pt x="890" y="2067"/>
                    <a:pt x="811" y="2067"/>
                  </a:cubicBezTo>
                  <a:cubicBezTo>
                    <a:pt x="574" y="2067"/>
                    <a:pt x="333" y="2157"/>
                    <a:pt x="152" y="2338"/>
                  </a:cubicBezTo>
                  <a:lnTo>
                    <a:pt x="0" y="2490"/>
                  </a:lnTo>
                  <a:lnTo>
                    <a:pt x="1303" y="3792"/>
                  </a:lnTo>
                  <a:lnTo>
                    <a:pt x="1455" y="3640"/>
                  </a:lnTo>
                  <a:cubicBezTo>
                    <a:pt x="1695" y="3399"/>
                    <a:pt x="1776" y="3052"/>
                    <a:pt x="1695" y="2748"/>
                  </a:cubicBezTo>
                  <a:lnTo>
                    <a:pt x="1695" y="2748"/>
                  </a:lnTo>
                  <a:lnTo>
                    <a:pt x="1785" y="2837"/>
                  </a:lnTo>
                  <a:cubicBezTo>
                    <a:pt x="1959" y="3011"/>
                    <a:pt x="2186" y="3098"/>
                    <a:pt x="2414" y="3098"/>
                  </a:cubicBezTo>
                  <a:cubicBezTo>
                    <a:pt x="2641" y="3098"/>
                    <a:pt x="2869" y="3011"/>
                    <a:pt x="3043" y="2837"/>
                  </a:cubicBezTo>
                  <a:lnTo>
                    <a:pt x="3792" y="2088"/>
                  </a:lnTo>
                  <a:lnTo>
                    <a:pt x="3364" y="1669"/>
                  </a:lnTo>
                  <a:cubicBezTo>
                    <a:pt x="3346" y="1696"/>
                    <a:pt x="3319" y="1722"/>
                    <a:pt x="3292" y="1749"/>
                  </a:cubicBezTo>
                  <a:cubicBezTo>
                    <a:pt x="3123" y="1910"/>
                    <a:pt x="2909" y="1999"/>
                    <a:pt x="2668" y="1999"/>
                  </a:cubicBezTo>
                  <a:cubicBezTo>
                    <a:pt x="2436" y="1999"/>
                    <a:pt x="2213" y="1910"/>
                    <a:pt x="2052" y="1740"/>
                  </a:cubicBezTo>
                  <a:cubicBezTo>
                    <a:pt x="1678" y="1374"/>
                    <a:pt x="1713" y="741"/>
                    <a:pt x="2124" y="429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1" name="Google Shape;1074;p29">
              <a:extLst>
                <a:ext uri="{FF2B5EF4-FFF2-40B4-BE49-F238E27FC236}">
                  <a16:creationId xmlns:a16="http://schemas.microsoft.com/office/drawing/2014/main" id="{905C6AB5-0F9C-4465-D652-146F3784FCB5}"/>
                </a:ext>
              </a:extLst>
            </p:cNvPr>
            <p:cNvSpPr/>
            <p:nvPr/>
          </p:nvSpPr>
          <p:spPr>
            <a:xfrm>
              <a:off x="-1660437" y="3288021"/>
              <a:ext cx="66877" cy="45275"/>
            </a:xfrm>
            <a:custGeom>
              <a:avLst/>
              <a:gdLst/>
              <a:ahLst/>
              <a:cxnLst/>
              <a:rect l="l" t="t" r="r" b="b"/>
              <a:pathLst>
                <a:path w="1678" h="1136" extrusionOk="0">
                  <a:moveTo>
                    <a:pt x="1038" y="1"/>
                  </a:moveTo>
                  <a:cubicBezTo>
                    <a:pt x="861" y="1"/>
                    <a:pt x="683" y="70"/>
                    <a:pt x="544" y="208"/>
                  </a:cubicBezTo>
                  <a:lnTo>
                    <a:pt x="232" y="529"/>
                  </a:lnTo>
                  <a:cubicBezTo>
                    <a:pt x="63" y="690"/>
                    <a:pt x="0" y="922"/>
                    <a:pt x="36" y="1136"/>
                  </a:cubicBezTo>
                  <a:lnTo>
                    <a:pt x="1677" y="351"/>
                  </a:lnTo>
                  <a:lnTo>
                    <a:pt x="1526" y="208"/>
                  </a:lnTo>
                  <a:cubicBezTo>
                    <a:pt x="1392" y="70"/>
                    <a:pt x="1216" y="1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2" name="Google Shape;1075;p29">
              <a:extLst>
                <a:ext uri="{FF2B5EF4-FFF2-40B4-BE49-F238E27FC236}">
                  <a16:creationId xmlns:a16="http://schemas.microsoft.com/office/drawing/2014/main" id="{B62D7EB4-DB32-664C-6F02-F40081C6D393}"/>
                </a:ext>
              </a:extLst>
            </p:cNvPr>
            <p:cNvSpPr/>
            <p:nvPr/>
          </p:nvSpPr>
          <p:spPr>
            <a:xfrm>
              <a:off x="-1357179" y="3602077"/>
              <a:ext cx="56235" cy="43442"/>
            </a:xfrm>
            <a:custGeom>
              <a:avLst/>
              <a:gdLst/>
              <a:ahLst/>
              <a:cxnLst/>
              <a:rect l="l" t="t" r="r" b="b"/>
              <a:pathLst>
                <a:path w="1411" h="1090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295" y="339"/>
                    <a:pt x="63" y="883"/>
                    <a:pt x="54" y="892"/>
                  </a:cubicBezTo>
                  <a:cubicBezTo>
                    <a:pt x="45" y="928"/>
                    <a:pt x="28" y="955"/>
                    <a:pt x="1" y="982"/>
                  </a:cubicBezTo>
                  <a:cubicBezTo>
                    <a:pt x="114" y="1053"/>
                    <a:pt x="245" y="1090"/>
                    <a:pt x="376" y="1090"/>
                  </a:cubicBezTo>
                  <a:cubicBezTo>
                    <a:pt x="554" y="1090"/>
                    <a:pt x="732" y="1022"/>
                    <a:pt x="866" y="883"/>
                  </a:cubicBezTo>
                  <a:lnTo>
                    <a:pt x="1187" y="571"/>
                  </a:lnTo>
                  <a:cubicBezTo>
                    <a:pt x="1348" y="411"/>
                    <a:pt x="1410" y="197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3" name="Google Shape;1076;p29">
              <a:extLst>
                <a:ext uri="{FF2B5EF4-FFF2-40B4-BE49-F238E27FC236}">
                  <a16:creationId xmlns:a16="http://schemas.microsoft.com/office/drawing/2014/main" id="{D916C691-4875-9609-3484-AE663115DF71}"/>
                </a:ext>
              </a:extLst>
            </p:cNvPr>
            <p:cNvSpPr/>
            <p:nvPr/>
          </p:nvSpPr>
          <p:spPr>
            <a:xfrm>
              <a:off x="-1662231" y="3590320"/>
              <a:ext cx="58348" cy="55877"/>
            </a:xfrm>
            <a:custGeom>
              <a:avLst/>
              <a:gdLst/>
              <a:ahLst/>
              <a:cxnLst/>
              <a:rect l="l" t="t" r="r" b="b"/>
              <a:pathLst>
                <a:path w="1464" h="140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" y="277"/>
                    <a:pt x="27" y="643"/>
                    <a:pt x="268" y="884"/>
                  </a:cubicBezTo>
                  <a:lnTo>
                    <a:pt x="580" y="1196"/>
                  </a:lnTo>
                  <a:cubicBezTo>
                    <a:pt x="717" y="1333"/>
                    <a:pt x="898" y="1401"/>
                    <a:pt x="1077" y="1401"/>
                  </a:cubicBezTo>
                  <a:cubicBezTo>
                    <a:pt x="1213" y="1401"/>
                    <a:pt x="1348" y="1362"/>
                    <a:pt x="1464" y="1285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34" name="Google Shape;1077;p29">
            <a:extLst>
              <a:ext uri="{FF2B5EF4-FFF2-40B4-BE49-F238E27FC236}">
                <a16:creationId xmlns:a16="http://schemas.microsoft.com/office/drawing/2014/main" id="{451393C9-54B3-5F35-9512-EA42AF53B6FB}"/>
              </a:ext>
            </a:extLst>
          </p:cNvPr>
          <p:cNvGrpSpPr/>
          <p:nvPr/>
        </p:nvGrpSpPr>
        <p:grpSpPr>
          <a:xfrm>
            <a:off x="4660490" y="4240829"/>
            <a:ext cx="477409" cy="477408"/>
            <a:chOff x="-792191" y="3288140"/>
            <a:chExt cx="358057" cy="358056"/>
          </a:xfrm>
        </p:grpSpPr>
        <p:sp>
          <p:nvSpPr>
            <p:cNvPr id="35" name="Google Shape;1078;p29">
              <a:extLst>
                <a:ext uri="{FF2B5EF4-FFF2-40B4-BE49-F238E27FC236}">
                  <a16:creationId xmlns:a16="http://schemas.microsoft.com/office/drawing/2014/main" id="{309FE38C-9872-E7AD-FD13-BFBED0B5E079}"/>
                </a:ext>
              </a:extLst>
            </p:cNvPr>
            <p:cNvSpPr/>
            <p:nvPr/>
          </p:nvSpPr>
          <p:spPr>
            <a:xfrm>
              <a:off x="-561429" y="3457005"/>
              <a:ext cx="65801" cy="43601"/>
            </a:xfrm>
            <a:custGeom>
              <a:avLst/>
              <a:gdLst/>
              <a:ahLst/>
              <a:cxnLst/>
              <a:rect l="l" t="t" r="r" b="b"/>
              <a:pathLst>
                <a:path w="1651" h="1094" extrusionOk="0">
                  <a:moveTo>
                    <a:pt x="0" y="0"/>
                  </a:moveTo>
                  <a:lnTo>
                    <a:pt x="0" y="277"/>
                  </a:lnTo>
                  <a:cubicBezTo>
                    <a:pt x="22" y="821"/>
                    <a:pt x="424" y="1093"/>
                    <a:pt x="825" y="1093"/>
                  </a:cubicBezTo>
                  <a:cubicBezTo>
                    <a:pt x="1227" y="1093"/>
                    <a:pt x="1628" y="821"/>
                    <a:pt x="1650" y="277"/>
                  </a:cubicBezTo>
                  <a:lnTo>
                    <a:pt x="1650" y="0"/>
                  </a:lnTo>
                  <a:cubicBezTo>
                    <a:pt x="1404" y="89"/>
                    <a:pt x="1123" y="131"/>
                    <a:pt x="840" y="131"/>
                  </a:cubicBezTo>
                  <a:cubicBezTo>
                    <a:pt x="549" y="131"/>
                    <a:pt x="258" y="8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6" name="Google Shape;1079;p29">
              <a:extLst>
                <a:ext uri="{FF2B5EF4-FFF2-40B4-BE49-F238E27FC236}">
                  <a16:creationId xmlns:a16="http://schemas.microsoft.com/office/drawing/2014/main" id="{0DFE596F-E847-1A7E-6A39-F32F1DAB6B4A}"/>
                </a:ext>
              </a:extLst>
            </p:cNvPr>
            <p:cNvSpPr/>
            <p:nvPr/>
          </p:nvSpPr>
          <p:spPr>
            <a:xfrm>
              <a:off x="-560752" y="3414679"/>
              <a:ext cx="64406" cy="26264"/>
            </a:xfrm>
            <a:custGeom>
              <a:avLst/>
              <a:gdLst/>
              <a:ahLst/>
              <a:cxnLst/>
              <a:rect l="l" t="t" r="r" b="b"/>
              <a:pathLst>
                <a:path w="1616" h="659" extrusionOk="0">
                  <a:moveTo>
                    <a:pt x="616" y="1"/>
                  </a:moveTo>
                  <a:cubicBezTo>
                    <a:pt x="313" y="1"/>
                    <a:pt x="63" y="215"/>
                    <a:pt x="1" y="492"/>
                  </a:cubicBezTo>
                  <a:cubicBezTo>
                    <a:pt x="215" y="603"/>
                    <a:pt x="509" y="659"/>
                    <a:pt x="805" y="659"/>
                  </a:cubicBezTo>
                  <a:cubicBezTo>
                    <a:pt x="1100" y="659"/>
                    <a:pt x="1397" y="603"/>
                    <a:pt x="1616" y="492"/>
                  </a:cubicBezTo>
                  <a:cubicBezTo>
                    <a:pt x="1553" y="215"/>
                    <a:pt x="1294" y="1"/>
                    <a:pt x="1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7" name="Google Shape;1080;p29">
              <a:extLst>
                <a:ext uri="{FF2B5EF4-FFF2-40B4-BE49-F238E27FC236}">
                  <a16:creationId xmlns:a16="http://schemas.microsoft.com/office/drawing/2014/main" id="{32EE2393-3184-B0DC-E9C3-2B334974B1A2}"/>
                </a:ext>
              </a:extLst>
            </p:cNvPr>
            <p:cNvSpPr/>
            <p:nvPr/>
          </p:nvSpPr>
          <p:spPr>
            <a:xfrm>
              <a:off x="-550788" y="3372752"/>
              <a:ext cx="44119" cy="23156"/>
            </a:xfrm>
            <a:custGeom>
              <a:avLst/>
              <a:gdLst/>
              <a:ahLst/>
              <a:cxnLst/>
              <a:rect l="l" t="t" r="r" b="b"/>
              <a:pathLst>
                <a:path w="1107" h="581" extrusionOk="0">
                  <a:moveTo>
                    <a:pt x="554" y="0"/>
                  </a:moveTo>
                  <a:cubicBezTo>
                    <a:pt x="250" y="0"/>
                    <a:pt x="1" y="268"/>
                    <a:pt x="36" y="580"/>
                  </a:cubicBezTo>
                  <a:cubicBezTo>
                    <a:pt x="135" y="544"/>
                    <a:pt x="250" y="527"/>
                    <a:pt x="366" y="527"/>
                  </a:cubicBezTo>
                  <a:lnTo>
                    <a:pt x="750" y="527"/>
                  </a:lnTo>
                  <a:cubicBezTo>
                    <a:pt x="857" y="527"/>
                    <a:pt x="973" y="544"/>
                    <a:pt x="1080" y="580"/>
                  </a:cubicBezTo>
                  <a:cubicBezTo>
                    <a:pt x="1107" y="268"/>
                    <a:pt x="86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8" name="Google Shape;1081;p29">
              <a:extLst>
                <a:ext uri="{FF2B5EF4-FFF2-40B4-BE49-F238E27FC236}">
                  <a16:creationId xmlns:a16="http://schemas.microsoft.com/office/drawing/2014/main" id="{9E978887-EEB6-3A6E-A1BE-94DFD7D10FAD}"/>
                </a:ext>
              </a:extLst>
            </p:cNvPr>
            <p:cNvSpPr/>
            <p:nvPr/>
          </p:nvSpPr>
          <p:spPr>
            <a:xfrm>
              <a:off x="-729977" y="3453100"/>
              <a:ext cx="65801" cy="47826"/>
            </a:xfrm>
            <a:custGeom>
              <a:avLst/>
              <a:gdLst/>
              <a:ahLst/>
              <a:cxnLst/>
              <a:rect l="l" t="t" r="r" b="b"/>
              <a:pathLst>
                <a:path w="1651" h="1200" extrusionOk="0">
                  <a:moveTo>
                    <a:pt x="0" y="0"/>
                  </a:moveTo>
                  <a:lnTo>
                    <a:pt x="0" y="375"/>
                  </a:lnTo>
                  <a:cubicBezTo>
                    <a:pt x="0" y="823"/>
                    <a:pt x="369" y="1199"/>
                    <a:pt x="825" y="1199"/>
                  </a:cubicBezTo>
                  <a:cubicBezTo>
                    <a:pt x="851" y="1199"/>
                    <a:pt x="876" y="1198"/>
                    <a:pt x="902" y="1196"/>
                  </a:cubicBezTo>
                  <a:cubicBezTo>
                    <a:pt x="1330" y="1151"/>
                    <a:pt x="1651" y="785"/>
                    <a:pt x="1651" y="357"/>
                  </a:cubicBezTo>
                  <a:lnTo>
                    <a:pt x="1651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39" name="Google Shape;1082;p29">
              <a:extLst>
                <a:ext uri="{FF2B5EF4-FFF2-40B4-BE49-F238E27FC236}">
                  <a16:creationId xmlns:a16="http://schemas.microsoft.com/office/drawing/2014/main" id="{22A9EDB0-A564-45D5-33B4-B3BA1BDD1680}"/>
                </a:ext>
              </a:extLst>
            </p:cNvPr>
            <p:cNvSpPr/>
            <p:nvPr/>
          </p:nvSpPr>
          <p:spPr>
            <a:xfrm>
              <a:off x="-728542" y="3414679"/>
              <a:ext cx="64366" cy="28496"/>
            </a:xfrm>
            <a:custGeom>
              <a:avLst/>
              <a:gdLst/>
              <a:ahLst/>
              <a:cxnLst/>
              <a:rect l="l" t="t" r="r" b="b"/>
              <a:pathLst>
                <a:path w="1615" h="715" extrusionOk="0">
                  <a:moveTo>
                    <a:pt x="598" y="1"/>
                  </a:moveTo>
                  <a:cubicBezTo>
                    <a:pt x="321" y="1"/>
                    <a:pt x="89" y="179"/>
                    <a:pt x="0" y="429"/>
                  </a:cubicBezTo>
                  <a:lnTo>
                    <a:pt x="1615" y="715"/>
                  </a:lnTo>
                  <a:lnTo>
                    <a:pt x="1615" y="634"/>
                  </a:lnTo>
                  <a:cubicBezTo>
                    <a:pt x="1615" y="286"/>
                    <a:pt x="1329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0" name="Google Shape;1083;p29">
              <a:extLst>
                <a:ext uri="{FF2B5EF4-FFF2-40B4-BE49-F238E27FC236}">
                  <a16:creationId xmlns:a16="http://schemas.microsoft.com/office/drawing/2014/main" id="{A8C3ED00-B1E5-2D90-D63A-32D64FE25BB7}"/>
                </a:ext>
              </a:extLst>
            </p:cNvPr>
            <p:cNvSpPr/>
            <p:nvPr/>
          </p:nvSpPr>
          <p:spPr>
            <a:xfrm>
              <a:off x="-709731" y="3593907"/>
              <a:ext cx="193815" cy="52290"/>
            </a:xfrm>
            <a:custGeom>
              <a:avLst/>
              <a:gdLst/>
              <a:ahLst/>
              <a:cxnLst/>
              <a:rect l="l" t="t" r="r" b="b"/>
              <a:pathLst>
                <a:path w="4863" h="1312" extrusionOk="0">
                  <a:moveTo>
                    <a:pt x="884" y="0"/>
                  </a:moveTo>
                  <a:lnTo>
                    <a:pt x="759" y="785"/>
                  </a:lnTo>
                  <a:lnTo>
                    <a:pt x="349" y="785"/>
                  </a:lnTo>
                  <a:cubicBezTo>
                    <a:pt x="1" y="803"/>
                    <a:pt x="1" y="1303"/>
                    <a:pt x="349" y="1311"/>
                  </a:cubicBezTo>
                  <a:lnTo>
                    <a:pt x="4515" y="1311"/>
                  </a:lnTo>
                  <a:cubicBezTo>
                    <a:pt x="4863" y="1303"/>
                    <a:pt x="4863" y="803"/>
                    <a:pt x="4515" y="785"/>
                  </a:cubicBezTo>
                  <a:lnTo>
                    <a:pt x="4069" y="785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41" name="Google Shape;1084;p29">
              <a:extLst>
                <a:ext uri="{FF2B5EF4-FFF2-40B4-BE49-F238E27FC236}">
                  <a16:creationId xmlns:a16="http://schemas.microsoft.com/office/drawing/2014/main" id="{25555AC4-4B46-F225-2D02-017C820086E2}"/>
                </a:ext>
              </a:extLst>
            </p:cNvPr>
            <p:cNvSpPr/>
            <p:nvPr/>
          </p:nvSpPr>
          <p:spPr>
            <a:xfrm>
              <a:off x="-792191" y="3288140"/>
              <a:ext cx="358057" cy="285521"/>
            </a:xfrm>
            <a:custGeom>
              <a:avLst/>
              <a:gdLst/>
              <a:ahLst/>
              <a:cxnLst/>
              <a:rect l="l" t="t" r="r" b="b"/>
              <a:pathLst>
                <a:path w="8984" h="7164" extrusionOk="0">
                  <a:moveTo>
                    <a:pt x="4773" y="526"/>
                  </a:moveTo>
                  <a:lnTo>
                    <a:pt x="4773" y="6209"/>
                  </a:lnTo>
                  <a:cubicBezTo>
                    <a:pt x="4943" y="5852"/>
                    <a:pt x="5255" y="5567"/>
                    <a:pt x="5621" y="5433"/>
                  </a:cubicBezTo>
                  <a:cubicBezTo>
                    <a:pt x="5398" y="5192"/>
                    <a:pt x="5264" y="4862"/>
                    <a:pt x="5264" y="4514"/>
                  </a:cubicBezTo>
                  <a:lnTo>
                    <a:pt x="5264" y="3818"/>
                  </a:lnTo>
                  <a:cubicBezTo>
                    <a:pt x="5264" y="3497"/>
                    <a:pt x="5398" y="3203"/>
                    <a:pt x="5621" y="2989"/>
                  </a:cubicBezTo>
                  <a:cubicBezTo>
                    <a:pt x="5390" y="2324"/>
                    <a:pt x="5900" y="1606"/>
                    <a:pt x="6607" y="1606"/>
                  </a:cubicBezTo>
                  <a:cubicBezTo>
                    <a:pt x="6611" y="1606"/>
                    <a:pt x="6615" y="1606"/>
                    <a:pt x="6620" y="1606"/>
                  </a:cubicBezTo>
                  <a:cubicBezTo>
                    <a:pt x="6624" y="1606"/>
                    <a:pt x="6628" y="1606"/>
                    <a:pt x="6633" y="1606"/>
                  </a:cubicBezTo>
                  <a:cubicBezTo>
                    <a:pt x="7331" y="1606"/>
                    <a:pt x="7841" y="2324"/>
                    <a:pt x="7619" y="2989"/>
                  </a:cubicBezTo>
                  <a:cubicBezTo>
                    <a:pt x="7833" y="3194"/>
                    <a:pt x="7967" y="3488"/>
                    <a:pt x="7967" y="3809"/>
                  </a:cubicBezTo>
                  <a:cubicBezTo>
                    <a:pt x="7967" y="3809"/>
                    <a:pt x="7967" y="3818"/>
                    <a:pt x="7967" y="3818"/>
                  </a:cubicBezTo>
                  <a:lnTo>
                    <a:pt x="7967" y="4505"/>
                  </a:lnTo>
                  <a:cubicBezTo>
                    <a:pt x="7967" y="4853"/>
                    <a:pt x="7833" y="5183"/>
                    <a:pt x="7610" y="5424"/>
                  </a:cubicBezTo>
                  <a:cubicBezTo>
                    <a:pt x="7985" y="5549"/>
                    <a:pt x="8288" y="5817"/>
                    <a:pt x="8457" y="6164"/>
                  </a:cubicBezTo>
                  <a:lnTo>
                    <a:pt x="8457" y="6298"/>
                  </a:lnTo>
                  <a:cubicBezTo>
                    <a:pt x="8457" y="6486"/>
                    <a:pt x="8306" y="6637"/>
                    <a:pt x="8127" y="6637"/>
                  </a:cubicBezTo>
                  <a:lnTo>
                    <a:pt x="8074" y="6637"/>
                  </a:lnTo>
                  <a:cubicBezTo>
                    <a:pt x="7976" y="6191"/>
                    <a:pt x="7574" y="5861"/>
                    <a:pt x="7075" y="5861"/>
                  </a:cubicBezTo>
                  <a:lnTo>
                    <a:pt x="6165" y="5861"/>
                  </a:lnTo>
                  <a:cubicBezTo>
                    <a:pt x="5692" y="5861"/>
                    <a:pt x="5290" y="6191"/>
                    <a:pt x="5175" y="6637"/>
                  </a:cubicBezTo>
                  <a:lnTo>
                    <a:pt x="3845" y="6637"/>
                  </a:lnTo>
                  <a:cubicBezTo>
                    <a:pt x="3729" y="6191"/>
                    <a:pt x="3328" y="5861"/>
                    <a:pt x="2855" y="5861"/>
                  </a:cubicBezTo>
                  <a:lnTo>
                    <a:pt x="1945" y="5861"/>
                  </a:lnTo>
                  <a:cubicBezTo>
                    <a:pt x="1454" y="5861"/>
                    <a:pt x="1053" y="6182"/>
                    <a:pt x="946" y="6637"/>
                  </a:cubicBezTo>
                  <a:lnTo>
                    <a:pt x="866" y="6637"/>
                  </a:lnTo>
                  <a:cubicBezTo>
                    <a:pt x="678" y="6637"/>
                    <a:pt x="527" y="6486"/>
                    <a:pt x="527" y="6298"/>
                  </a:cubicBezTo>
                  <a:lnTo>
                    <a:pt x="527" y="6200"/>
                  </a:lnTo>
                  <a:cubicBezTo>
                    <a:pt x="696" y="5843"/>
                    <a:pt x="1017" y="5558"/>
                    <a:pt x="1392" y="5433"/>
                  </a:cubicBezTo>
                  <a:cubicBezTo>
                    <a:pt x="1169" y="5192"/>
                    <a:pt x="1035" y="4871"/>
                    <a:pt x="1035" y="4523"/>
                  </a:cubicBezTo>
                  <a:lnTo>
                    <a:pt x="1035" y="3827"/>
                  </a:lnTo>
                  <a:cubicBezTo>
                    <a:pt x="1035" y="3185"/>
                    <a:pt x="1553" y="2667"/>
                    <a:pt x="2195" y="2667"/>
                  </a:cubicBezTo>
                  <a:lnTo>
                    <a:pt x="2578" y="2667"/>
                  </a:lnTo>
                  <a:cubicBezTo>
                    <a:pt x="3221" y="2667"/>
                    <a:pt x="3738" y="3185"/>
                    <a:pt x="3738" y="3827"/>
                  </a:cubicBezTo>
                  <a:lnTo>
                    <a:pt x="3738" y="4220"/>
                  </a:lnTo>
                  <a:cubicBezTo>
                    <a:pt x="3738" y="4220"/>
                    <a:pt x="3738" y="4229"/>
                    <a:pt x="3738" y="4237"/>
                  </a:cubicBezTo>
                  <a:lnTo>
                    <a:pt x="3738" y="4532"/>
                  </a:lnTo>
                  <a:cubicBezTo>
                    <a:pt x="3738" y="4889"/>
                    <a:pt x="3604" y="5210"/>
                    <a:pt x="3381" y="5451"/>
                  </a:cubicBezTo>
                  <a:cubicBezTo>
                    <a:pt x="3756" y="5593"/>
                    <a:pt x="4059" y="5879"/>
                    <a:pt x="4229" y="6245"/>
                  </a:cubicBezTo>
                  <a:lnTo>
                    <a:pt x="4229" y="526"/>
                  </a:lnTo>
                  <a:close/>
                  <a:moveTo>
                    <a:pt x="866" y="0"/>
                  </a:moveTo>
                  <a:cubicBezTo>
                    <a:pt x="384" y="0"/>
                    <a:pt x="0" y="384"/>
                    <a:pt x="0" y="865"/>
                  </a:cubicBezTo>
                  <a:lnTo>
                    <a:pt x="0" y="6298"/>
                  </a:lnTo>
                  <a:cubicBezTo>
                    <a:pt x="0" y="6771"/>
                    <a:pt x="384" y="7164"/>
                    <a:pt x="866" y="7164"/>
                  </a:cubicBezTo>
                  <a:lnTo>
                    <a:pt x="8127" y="7164"/>
                  </a:lnTo>
                  <a:cubicBezTo>
                    <a:pt x="8600" y="7164"/>
                    <a:pt x="8984" y="6771"/>
                    <a:pt x="8984" y="6298"/>
                  </a:cubicBezTo>
                  <a:lnTo>
                    <a:pt x="8984" y="865"/>
                  </a:lnTo>
                  <a:cubicBezTo>
                    <a:pt x="8984" y="384"/>
                    <a:pt x="8600" y="0"/>
                    <a:pt x="8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sp>
        <p:nvSpPr>
          <p:cNvPr id="42" name="Google Shape;1057;p29">
            <a:extLst>
              <a:ext uri="{FF2B5EF4-FFF2-40B4-BE49-F238E27FC236}">
                <a16:creationId xmlns:a16="http://schemas.microsoft.com/office/drawing/2014/main" id="{62BF067E-E7F9-B8ED-623B-4ADC36FF5C46}"/>
              </a:ext>
            </a:extLst>
          </p:cNvPr>
          <p:cNvSpPr/>
          <p:nvPr/>
        </p:nvSpPr>
        <p:spPr>
          <a:xfrm>
            <a:off x="1691944" y="2722600"/>
            <a:ext cx="881200" cy="88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43" name="Google Shape;1085;p29">
            <a:extLst>
              <a:ext uri="{FF2B5EF4-FFF2-40B4-BE49-F238E27FC236}">
                <a16:creationId xmlns:a16="http://schemas.microsoft.com/office/drawing/2014/main" id="{FE574F56-7DE5-1921-1F64-A3A418B81BEB}"/>
              </a:ext>
            </a:extLst>
          </p:cNvPr>
          <p:cNvGrpSpPr/>
          <p:nvPr/>
        </p:nvGrpSpPr>
        <p:grpSpPr>
          <a:xfrm>
            <a:off x="1015994" y="1615602"/>
            <a:ext cx="2008562" cy="983239"/>
            <a:chOff x="-2082450" y="1418025"/>
            <a:chExt cx="1338016" cy="737429"/>
          </a:xfrm>
        </p:grpSpPr>
        <p:sp>
          <p:nvSpPr>
            <p:cNvPr id="44" name="Google Shape;1086;p29">
              <a:extLst>
                <a:ext uri="{FF2B5EF4-FFF2-40B4-BE49-F238E27FC236}">
                  <a16:creationId xmlns:a16="http://schemas.microsoft.com/office/drawing/2014/main" id="{01DD23EE-D8B2-95A1-29E8-6FFCB04E0164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Inițiere flux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1087;p29">
              <a:extLst>
                <a:ext uri="{FF2B5EF4-FFF2-40B4-BE49-F238E27FC236}">
                  <a16:creationId xmlns:a16="http://schemas.microsoft.com/office/drawing/2014/main" id="{C61D32EE-A07F-D587-BDE6-CF4F89DDC93D}"/>
                </a:ext>
              </a:extLst>
            </p:cNvPr>
            <p:cNvSpPr txBox="1"/>
            <p:nvPr/>
          </p:nvSpPr>
          <p:spPr>
            <a:xfrm>
              <a:off x="-2082450" y="1604054"/>
              <a:ext cx="13380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Circuitul documentelor este inițiat automat</a:t>
              </a:r>
              <a:endParaRPr lang="ro-RO" sz="1600" noProof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" name="Google Shape;1059;p29">
            <a:extLst>
              <a:ext uri="{FF2B5EF4-FFF2-40B4-BE49-F238E27FC236}">
                <a16:creationId xmlns:a16="http://schemas.microsoft.com/office/drawing/2014/main" id="{FE818061-7B6F-4891-0983-719D218D28FD}"/>
              </a:ext>
            </a:extLst>
          </p:cNvPr>
          <p:cNvSpPr/>
          <p:nvPr/>
        </p:nvSpPr>
        <p:spPr>
          <a:xfrm>
            <a:off x="3782644" y="2722600"/>
            <a:ext cx="881200" cy="88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47" name="Google Shape;1088;p29">
            <a:extLst>
              <a:ext uri="{FF2B5EF4-FFF2-40B4-BE49-F238E27FC236}">
                <a16:creationId xmlns:a16="http://schemas.microsoft.com/office/drawing/2014/main" id="{2E36C9FD-56FC-B29E-F2C6-66E3888D3461}"/>
              </a:ext>
            </a:extLst>
          </p:cNvPr>
          <p:cNvGrpSpPr/>
          <p:nvPr/>
        </p:nvGrpSpPr>
        <p:grpSpPr>
          <a:xfrm>
            <a:off x="3053988" y="1588293"/>
            <a:ext cx="2338512" cy="1115221"/>
            <a:chOff x="-2305869" y="1418025"/>
            <a:chExt cx="1753884" cy="836416"/>
          </a:xfrm>
        </p:grpSpPr>
        <p:sp>
          <p:nvSpPr>
            <p:cNvPr id="48" name="Google Shape;1089;p29">
              <a:extLst>
                <a:ext uri="{FF2B5EF4-FFF2-40B4-BE49-F238E27FC236}">
                  <a16:creationId xmlns:a16="http://schemas.microsoft.com/office/drawing/2014/main" id="{FCC55CCE-6EF9-58ED-DE56-5BD3DAF34485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Repartizare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" name="Google Shape;1090;p29">
              <a:extLst>
                <a:ext uri="{FF2B5EF4-FFF2-40B4-BE49-F238E27FC236}">
                  <a16:creationId xmlns:a16="http://schemas.microsoft.com/office/drawing/2014/main" id="{CE3C6EC2-E41C-28F6-B943-E381C78D4276}"/>
                </a:ext>
              </a:extLst>
            </p:cNvPr>
            <p:cNvSpPr txBox="1"/>
            <p:nvPr/>
          </p:nvSpPr>
          <p:spPr>
            <a:xfrm>
              <a:off x="-2305869" y="1703041"/>
              <a:ext cx="1753884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Documentele sunt repartizate</a:t>
              </a:r>
              <a:endParaRPr lang="ro-RO" sz="1600" noProof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" name="Google Shape;1091;p29">
            <a:extLst>
              <a:ext uri="{FF2B5EF4-FFF2-40B4-BE49-F238E27FC236}">
                <a16:creationId xmlns:a16="http://schemas.microsoft.com/office/drawing/2014/main" id="{88A02DA2-4F19-12D1-4996-CD21DC12DDCC}"/>
              </a:ext>
            </a:extLst>
          </p:cNvPr>
          <p:cNvGrpSpPr/>
          <p:nvPr/>
        </p:nvGrpSpPr>
        <p:grpSpPr>
          <a:xfrm>
            <a:off x="1889115" y="2924736"/>
            <a:ext cx="486924" cy="476929"/>
            <a:chOff x="-712202" y="2760861"/>
            <a:chExt cx="365193" cy="357697"/>
          </a:xfrm>
        </p:grpSpPr>
        <p:sp>
          <p:nvSpPr>
            <p:cNvPr id="51" name="Google Shape;1092;p29">
              <a:extLst>
                <a:ext uri="{FF2B5EF4-FFF2-40B4-BE49-F238E27FC236}">
                  <a16:creationId xmlns:a16="http://schemas.microsoft.com/office/drawing/2014/main" id="{AC857AC0-9DAD-11D3-D34F-CEBD765C8563}"/>
                </a:ext>
              </a:extLst>
            </p:cNvPr>
            <p:cNvSpPr/>
            <p:nvPr/>
          </p:nvSpPr>
          <p:spPr>
            <a:xfrm>
              <a:off x="-404280" y="2807889"/>
              <a:ext cx="46590" cy="30170"/>
            </a:xfrm>
            <a:custGeom>
              <a:avLst/>
              <a:gdLst/>
              <a:ahLst/>
              <a:cxnLst/>
              <a:rect l="l" t="t" r="r" b="b"/>
              <a:pathLst>
                <a:path w="1169" h="757" extrusionOk="0">
                  <a:moveTo>
                    <a:pt x="864" y="0"/>
                  </a:moveTo>
                  <a:cubicBezTo>
                    <a:pt x="828" y="0"/>
                    <a:pt x="792" y="8"/>
                    <a:pt x="758" y="25"/>
                  </a:cubicBezTo>
                  <a:lnTo>
                    <a:pt x="259" y="256"/>
                  </a:lnTo>
                  <a:cubicBezTo>
                    <a:pt x="0" y="381"/>
                    <a:pt x="89" y="756"/>
                    <a:pt x="366" y="756"/>
                  </a:cubicBezTo>
                  <a:cubicBezTo>
                    <a:pt x="402" y="756"/>
                    <a:pt x="446" y="747"/>
                    <a:pt x="482" y="729"/>
                  </a:cubicBezTo>
                  <a:lnTo>
                    <a:pt x="973" y="506"/>
                  </a:lnTo>
                  <a:cubicBezTo>
                    <a:pt x="1106" y="444"/>
                    <a:pt x="1169" y="283"/>
                    <a:pt x="1106" y="149"/>
                  </a:cubicBezTo>
                  <a:cubicBezTo>
                    <a:pt x="1061" y="58"/>
                    <a:pt x="962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2" name="Google Shape;1093;p29">
              <a:extLst>
                <a:ext uri="{FF2B5EF4-FFF2-40B4-BE49-F238E27FC236}">
                  <a16:creationId xmlns:a16="http://schemas.microsoft.com/office/drawing/2014/main" id="{29A35B7C-0BA4-8A7F-09A2-B32C14D3F134}"/>
                </a:ext>
              </a:extLst>
            </p:cNvPr>
            <p:cNvSpPr/>
            <p:nvPr/>
          </p:nvSpPr>
          <p:spPr>
            <a:xfrm>
              <a:off x="-396827" y="2861813"/>
              <a:ext cx="49819" cy="21043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48" y="1"/>
                  </a:moveTo>
                  <a:cubicBezTo>
                    <a:pt x="1" y="10"/>
                    <a:pt x="1" y="509"/>
                    <a:pt x="348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3" name="Google Shape;1094;p29">
              <a:extLst>
                <a:ext uri="{FF2B5EF4-FFF2-40B4-BE49-F238E27FC236}">
                  <a16:creationId xmlns:a16="http://schemas.microsoft.com/office/drawing/2014/main" id="{88006584-FED1-838F-216D-F7F050237AC8}"/>
                </a:ext>
              </a:extLst>
            </p:cNvPr>
            <p:cNvSpPr/>
            <p:nvPr/>
          </p:nvSpPr>
          <p:spPr>
            <a:xfrm>
              <a:off x="-405237" y="2905653"/>
              <a:ext cx="47188" cy="30409"/>
            </a:xfrm>
            <a:custGeom>
              <a:avLst/>
              <a:gdLst/>
              <a:ahLst/>
              <a:cxnLst/>
              <a:rect l="l" t="t" r="r" b="b"/>
              <a:pathLst>
                <a:path w="1184" h="763" extrusionOk="0">
                  <a:moveTo>
                    <a:pt x="382" y="0"/>
                  </a:moveTo>
                  <a:cubicBezTo>
                    <a:pt x="130" y="0"/>
                    <a:pt x="1" y="366"/>
                    <a:pt x="274" y="507"/>
                  </a:cubicBezTo>
                  <a:lnTo>
                    <a:pt x="774" y="738"/>
                  </a:lnTo>
                  <a:cubicBezTo>
                    <a:pt x="807" y="755"/>
                    <a:pt x="842" y="763"/>
                    <a:pt x="878" y="763"/>
                  </a:cubicBezTo>
                  <a:cubicBezTo>
                    <a:pt x="977" y="763"/>
                    <a:pt x="1076" y="703"/>
                    <a:pt x="1121" y="605"/>
                  </a:cubicBezTo>
                  <a:cubicBezTo>
                    <a:pt x="1184" y="480"/>
                    <a:pt x="1121" y="319"/>
                    <a:pt x="997" y="257"/>
                  </a:cubicBezTo>
                  <a:lnTo>
                    <a:pt x="497" y="25"/>
                  </a:lnTo>
                  <a:cubicBezTo>
                    <a:pt x="457" y="8"/>
                    <a:pt x="418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4" name="Google Shape;1095;p29">
              <a:extLst>
                <a:ext uri="{FF2B5EF4-FFF2-40B4-BE49-F238E27FC236}">
                  <a16:creationId xmlns:a16="http://schemas.microsoft.com/office/drawing/2014/main" id="{FFFED5B8-98F3-499E-0CD1-3966244FDD2F}"/>
                </a:ext>
              </a:extLst>
            </p:cNvPr>
            <p:cNvSpPr/>
            <p:nvPr/>
          </p:nvSpPr>
          <p:spPr>
            <a:xfrm>
              <a:off x="-701162" y="2905813"/>
              <a:ext cx="43761" cy="30250"/>
            </a:xfrm>
            <a:custGeom>
              <a:avLst/>
              <a:gdLst/>
              <a:ahLst/>
              <a:cxnLst/>
              <a:rect l="l" t="t" r="r" b="b"/>
              <a:pathLst>
                <a:path w="1098" h="759" extrusionOk="0">
                  <a:moveTo>
                    <a:pt x="792" y="0"/>
                  </a:moveTo>
                  <a:cubicBezTo>
                    <a:pt x="757" y="0"/>
                    <a:pt x="722" y="7"/>
                    <a:pt x="687" y="21"/>
                  </a:cubicBezTo>
                  <a:lnTo>
                    <a:pt x="187" y="253"/>
                  </a:lnTo>
                  <a:cubicBezTo>
                    <a:pt x="54" y="315"/>
                    <a:pt x="0" y="476"/>
                    <a:pt x="63" y="601"/>
                  </a:cubicBezTo>
                  <a:cubicBezTo>
                    <a:pt x="108" y="699"/>
                    <a:pt x="203" y="759"/>
                    <a:pt x="302" y="759"/>
                  </a:cubicBezTo>
                  <a:cubicBezTo>
                    <a:pt x="338" y="759"/>
                    <a:pt x="375" y="751"/>
                    <a:pt x="410" y="734"/>
                  </a:cubicBezTo>
                  <a:lnTo>
                    <a:pt x="910" y="503"/>
                  </a:lnTo>
                  <a:cubicBezTo>
                    <a:pt x="1035" y="440"/>
                    <a:pt x="1097" y="288"/>
                    <a:pt x="1035" y="155"/>
                  </a:cubicBezTo>
                  <a:cubicBezTo>
                    <a:pt x="989" y="55"/>
                    <a:pt x="893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5" name="Google Shape;1096;p29">
              <a:extLst>
                <a:ext uri="{FF2B5EF4-FFF2-40B4-BE49-F238E27FC236}">
                  <a16:creationId xmlns:a16="http://schemas.microsoft.com/office/drawing/2014/main" id="{724400AE-FE8F-17DC-E3FC-02B52F8B1AB4}"/>
                </a:ext>
              </a:extLst>
            </p:cNvPr>
            <p:cNvSpPr/>
            <p:nvPr/>
          </p:nvSpPr>
          <p:spPr>
            <a:xfrm>
              <a:off x="-712202" y="2861813"/>
              <a:ext cx="49819" cy="21043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57" y="1"/>
                  </a:moveTo>
                  <a:cubicBezTo>
                    <a:pt x="1" y="10"/>
                    <a:pt x="1" y="509"/>
                    <a:pt x="357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6" name="Google Shape;1097;p29">
              <a:extLst>
                <a:ext uri="{FF2B5EF4-FFF2-40B4-BE49-F238E27FC236}">
                  <a16:creationId xmlns:a16="http://schemas.microsoft.com/office/drawing/2014/main" id="{E073129D-0F3C-E1D7-495A-59D01BB170A9}"/>
                </a:ext>
              </a:extLst>
            </p:cNvPr>
            <p:cNvSpPr/>
            <p:nvPr/>
          </p:nvSpPr>
          <p:spPr>
            <a:xfrm>
              <a:off x="-700803" y="2807889"/>
              <a:ext cx="43761" cy="30130"/>
            </a:xfrm>
            <a:custGeom>
              <a:avLst/>
              <a:gdLst/>
              <a:ahLst/>
              <a:cxnLst/>
              <a:rect l="l" t="t" r="r" b="b"/>
              <a:pathLst>
                <a:path w="1098" h="756" extrusionOk="0">
                  <a:moveTo>
                    <a:pt x="300" y="0"/>
                  </a:moveTo>
                  <a:cubicBezTo>
                    <a:pt x="198" y="0"/>
                    <a:pt x="102" y="58"/>
                    <a:pt x="62" y="149"/>
                  </a:cubicBezTo>
                  <a:cubicBezTo>
                    <a:pt x="0" y="283"/>
                    <a:pt x="54" y="444"/>
                    <a:pt x="187" y="506"/>
                  </a:cubicBezTo>
                  <a:lnTo>
                    <a:pt x="687" y="729"/>
                  </a:lnTo>
                  <a:cubicBezTo>
                    <a:pt x="722" y="747"/>
                    <a:pt x="760" y="755"/>
                    <a:pt x="798" y="755"/>
                  </a:cubicBezTo>
                  <a:cubicBezTo>
                    <a:pt x="894" y="755"/>
                    <a:pt x="990" y="701"/>
                    <a:pt x="1035" y="604"/>
                  </a:cubicBezTo>
                  <a:cubicBezTo>
                    <a:pt x="1097" y="471"/>
                    <a:pt x="1035" y="319"/>
                    <a:pt x="910" y="256"/>
                  </a:cubicBezTo>
                  <a:lnTo>
                    <a:pt x="410" y="25"/>
                  </a:lnTo>
                  <a:cubicBezTo>
                    <a:pt x="375" y="8"/>
                    <a:pt x="337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7" name="Google Shape;1098;p29">
              <a:extLst>
                <a:ext uri="{FF2B5EF4-FFF2-40B4-BE49-F238E27FC236}">
                  <a16:creationId xmlns:a16="http://schemas.microsoft.com/office/drawing/2014/main" id="{9E64921A-82CF-893C-45AD-DD30B9D3415F}"/>
                </a:ext>
              </a:extLst>
            </p:cNvPr>
            <p:cNvSpPr/>
            <p:nvPr/>
          </p:nvSpPr>
          <p:spPr>
            <a:xfrm>
              <a:off x="-675933" y="2760861"/>
              <a:ext cx="292775" cy="216891"/>
            </a:xfrm>
            <a:custGeom>
              <a:avLst/>
              <a:gdLst/>
              <a:ahLst/>
              <a:cxnLst/>
              <a:rect l="l" t="t" r="r" b="b"/>
              <a:pathLst>
                <a:path w="7346" h="5442" extrusionOk="0">
                  <a:moveTo>
                    <a:pt x="3647" y="0"/>
                  </a:moveTo>
                  <a:cubicBezTo>
                    <a:pt x="1125" y="0"/>
                    <a:pt x="0" y="3431"/>
                    <a:pt x="2186" y="4818"/>
                  </a:cubicBezTo>
                  <a:cubicBezTo>
                    <a:pt x="2266" y="4871"/>
                    <a:pt x="2320" y="4960"/>
                    <a:pt x="2320" y="5058"/>
                  </a:cubicBezTo>
                  <a:lnTo>
                    <a:pt x="2320" y="5424"/>
                  </a:lnTo>
                  <a:lnTo>
                    <a:pt x="2846" y="5424"/>
                  </a:lnTo>
                  <a:lnTo>
                    <a:pt x="2846" y="4148"/>
                  </a:lnTo>
                  <a:lnTo>
                    <a:pt x="2240" y="3533"/>
                  </a:lnTo>
                  <a:cubicBezTo>
                    <a:pt x="2133" y="3426"/>
                    <a:pt x="2133" y="3239"/>
                    <a:pt x="2240" y="3131"/>
                  </a:cubicBezTo>
                  <a:cubicBezTo>
                    <a:pt x="2298" y="3073"/>
                    <a:pt x="2371" y="3044"/>
                    <a:pt x="2445" y="3044"/>
                  </a:cubicBezTo>
                  <a:cubicBezTo>
                    <a:pt x="2518" y="3044"/>
                    <a:pt x="2592" y="3073"/>
                    <a:pt x="2650" y="3131"/>
                  </a:cubicBezTo>
                  <a:lnTo>
                    <a:pt x="3346" y="3827"/>
                  </a:lnTo>
                  <a:cubicBezTo>
                    <a:pt x="3399" y="3881"/>
                    <a:pt x="3435" y="3952"/>
                    <a:pt x="3426" y="4032"/>
                  </a:cubicBezTo>
                  <a:lnTo>
                    <a:pt x="3426" y="5442"/>
                  </a:lnTo>
                  <a:lnTo>
                    <a:pt x="3917" y="5442"/>
                  </a:lnTo>
                  <a:lnTo>
                    <a:pt x="3917" y="4041"/>
                  </a:lnTo>
                  <a:cubicBezTo>
                    <a:pt x="3917" y="3961"/>
                    <a:pt x="3944" y="3890"/>
                    <a:pt x="4006" y="3836"/>
                  </a:cubicBezTo>
                  <a:lnTo>
                    <a:pt x="4711" y="3140"/>
                  </a:lnTo>
                  <a:cubicBezTo>
                    <a:pt x="4769" y="3082"/>
                    <a:pt x="4842" y="3053"/>
                    <a:pt x="4916" y="3053"/>
                  </a:cubicBezTo>
                  <a:cubicBezTo>
                    <a:pt x="4990" y="3053"/>
                    <a:pt x="5063" y="3082"/>
                    <a:pt x="5121" y="3140"/>
                  </a:cubicBezTo>
                  <a:cubicBezTo>
                    <a:pt x="5237" y="3256"/>
                    <a:pt x="5228" y="3435"/>
                    <a:pt x="5121" y="3551"/>
                  </a:cubicBezTo>
                  <a:lnTo>
                    <a:pt x="4497" y="4157"/>
                  </a:lnTo>
                  <a:lnTo>
                    <a:pt x="4497" y="5442"/>
                  </a:lnTo>
                  <a:lnTo>
                    <a:pt x="5023" y="5442"/>
                  </a:lnTo>
                  <a:lnTo>
                    <a:pt x="5023" y="5058"/>
                  </a:lnTo>
                  <a:cubicBezTo>
                    <a:pt x="5023" y="4960"/>
                    <a:pt x="5077" y="4871"/>
                    <a:pt x="5157" y="4818"/>
                  </a:cubicBezTo>
                  <a:cubicBezTo>
                    <a:pt x="7346" y="3421"/>
                    <a:pt x="6224" y="0"/>
                    <a:pt x="3696" y="0"/>
                  </a:cubicBezTo>
                  <a:cubicBezTo>
                    <a:pt x="3689" y="0"/>
                    <a:pt x="3683" y="0"/>
                    <a:pt x="3676" y="0"/>
                  </a:cubicBezTo>
                  <a:cubicBezTo>
                    <a:pt x="3666" y="0"/>
                    <a:pt x="3656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8" name="Google Shape;1099;p29">
              <a:extLst>
                <a:ext uri="{FF2B5EF4-FFF2-40B4-BE49-F238E27FC236}">
                  <a16:creationId xmlns:a16="http://schemas.microsoft.com/office/drawing/2014/main" id="{838FEAAF-8544-58DD-3260-9877EA285D26}"/>
                </a:ext>
              </a:extLst>
            </p:cNvPr>
            <p:cNvSpPr/>
            <p:nvPr/>
          </p:nvSpPr>
          <p:spPr>
            <a:xfrm>
              <a:off x="-594509" y="3000149"/>
              <a:ext cx="130166" cy="21004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7"/>
                    <a:pt x="339" y="526"/>
                  </a:cubicBezTo>
                  <a:lnTo>
                    <a:pt x="2918" y="526"/>
                  </a:lnTo>
                  <a:cubicBezTo>
                    <a:pt x="3266" y="517"/>
                    <a:pt x="3257" y="18"/>
                    <a:pt x="2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59" name="Google Shape;1100;p29">
              <a:extLst>
                <a:ext uri="{FF2B5EF4-FFF2-40B4-BE49-F238E27FC236}">
                  <a16:creationId xmlns:a16="http://schemas.microsoft.com/office/drawing/2014/main" id="{03FBE91B-F635-6F4E-B1BA-BC8DED8BF425}"/>
                </a:ext>
              </a:extLst>
            </p:cNvPr>
            <p:cNvSpPr/>
            <p:nvPr/>
          </p:nvSpPr>
          <p:spPr>
            <a:xfrm>
              <a:off x="-568563" y="3087591"/>
              <a:ext cx="78275" cy="30967"/>
            </a:xfrm>
            <a:custGeom>
              <a:avLst/>
              <a:gdLst/>
              <a:ahLst/>
              <a:cxnLst/>
              <a:rect l="l" t="t" r="r" b="b"/>
              <a:pathLst>
                <a:path w="1964" h="777" extrusionOk="0">
                  <a:moveTo>
                    <a:pt x="1" y="1"/>
                  </a:moveTo>
                  <a:cubicBezTo>
                    <a:pt x="99" y="447"/>
                    <a:pt x="500" y="777"/>
                    <a:pt x="982" y="777"/>
                  </a:cubicBezTo>
                  <a:cubicBezTo>
                    <a:pt x="1455" y="777"/>
                    <a:pt x="1856" y="447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0" name="Google Shape;1101;p29">
              <a:extLst>
                <a:ext uri="{FF2B5EF4-FFF2-40B4-BE49-F238E27FC236}">
                  <a16:creationId xmlns:a16="http://schemas.microsoft.com/office/drawing/2014/main" id="{3BC0C020-D1D5-D4A5-F5B2-4BA129B5BA42}"/>
                </a:ext>
              </a:extLst>
            </p:cNvPr>
            <p:cNvSpPr/>
            <p:nvPr/>
          </p:nvSpPr>
          <p:spPr>
            <a:xfrm>
              <a:off x="-594509" y="3044229"/>
              <a:ext cx="130166" cy="21004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8"/>
                    <a:pt x="339" y="527"/>
                  </a:cubicBezTo>
                  <a:lnTo>
                    <a:pt x="2918" y="527"/>
                  </a:lnTo>
                  <a:cubicBezTo>
                    <a:pt x="3266" y="518"/>
                    <a:pt x="3257" y="18"/>
                    <a:pt x="2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61" name="Google Shape;1102;p29">
            <a:extLst>
              <a:ext uri="{FF2B5EF4-FFF2-40B4-BE49-F238E27FC236}">
                <a16:creationId xmlns:a16="http://schemas.microsoft.com/office/drawing/2014/main" id="{341EE57A-F52A-36FC-D41E-E1F04A68D4BA}"/>
              </a:ext>
            </a:extLst>
          </p:cNvPr>
          <p:cNvGrpSpPr/>
          <p:nvPr/>
        </p:nvGrpSpPr>
        <p:grpSpPr>
          <a:xfrm>
            <a:off x="3984060" y="2924310"/>
            <a:ext cx="478368" cy="477781"/>
            <a:chOff x="-358765" y="3288140"/>
            <a:chExt cx="358776" cy="358336"/>
          </a:xfrm>
        </p:grpSpPr>
        <p:sp>
          <p:nvSpPr>
            <p:cNvPr id="62" name="Google Shape;1103;p29">
              <a:extLst>
                <a:ext uri="{FF2B5EF4-FFF2-40B4-BE49-F238E27FC236}">
                  <a16:creationId xmlns:a16="http://schemas.microsoft.com/office/drawing/2014/main" id="{E18AF8B5-A053-3E7A-CA01-6F3CE247FB90}"/>
                </a:ext>
              </a:extLst>
            </p:cNvPr>
            <p:cNvSpPr/>
            <p:nvPr/>
          </p:nvSpPr>
          <p:spPr>
            <a:xfrm>
              <a:off x="-268453" y="3288140"/>
              <a:ext cx="178511" cy="180264"/>
            </a:xfrm>
            <a:custGeom>
              <a:avLst/>
              <a:gdLst/>
              <a:ahLst/>
              <a:cxnLst/>
              <a:rect l="l" t="t" r="r" b="b"/>
              <a:pathLst>
                <a:path w="4479" h="4523" extrusionOk="0">
                  <a:moveTo>
                    <a:pt x="2239" y="1523"/>
                  </a:moveTo>
                  <a:cubicBezTo>
                    <a:pt x="2603" y="1523"/>
                    <a:pt x="2966" y="1771"/>
                    <a:pt x="2989" y="2266"/>
                  </a:cubicBezTo>
                  <a:cubicBezTo>
                    <a:pt x="2989" y="2676"/>
                    <a:pt x="2650" y="3006"/>
                    <a:pt x="2239" y="3006"/>
                  </a:cubicBezTo>
                  <a:cubicBezTo>
                    <a:pt x="1829" y="3006"/>
                    <a:pt x="1490" y="2676"/>
                    <a:pt x="1490" y="2266"/>
                  </a:cubicBezTo>
                  <a:cubicBezTo>
                    <a:pt x="1512" y="1771"/>
                    <a:pt x="1876" y="1523"/>
                    <a:pt x="2239" y="1523"/>
                  </a:cubicBezTo>
                  <a:close/>
                  <a:moveTo>
                    <a:pt x="1856" y="0"/>
                  </a:moveTo>
                  <a:cubicBezTo>
                    <a:pt x="1784" y="0"/>
                    <a:pt x="1740" y="54"/>
                    <a:pt x="1740" y="116"/>
                  </a:cubicBezTo>
                  <a:lnTo>
                    <a:pt x="1740" y="500"/>
                  </a:lnTo>
                  <a:cubicBezTo>
                    <a:pt x="1740" y="544"/>
                    <a:pt x="1704" y="589"/>
                    <a:pt x="1659" y="607"/>
                  </a:cubicBezTo>
                  <a:cubicBezTo>
                    <a:pt x="1418" y="687"/>
                    <a:pt x="1204" y="821"/>
                    <a:pt x="1035" y="990"/>
                  </a:cubicBezTo>
                  <a:cubicBezTo>
                    <a:pt x="1013" y="1012"/>
                    <a:pt x="985" y="1024"/>
                    <a:pt x="956" y="1024"/>
                  </a:cubicBezTo>
                  <a:cubicBezTo>
                    <a:pt x="938" y="1024"/>
                    <a:pt x="919" y="1019"/>
                    <a:pt x="901" y="1008"/>
                  </a:cubicBezTo>
                  <a:lnTo>
                    <a:pt x="535" y="830"/>
                  </a:lnTo>
                  <a:cubicBezTo>
                    <a:pt x="519" y="821"/>
                    <a:pt x="500" y="817"/>
                    <a:pt x="482" y="817"/>
                  </a:cubicBezTo>
                  <a:cubicBezTo>
                    <a:pt x="442" y="817"/>
                    <a:pt x="402" y="837"/>
                    <a:pt x="384" y="874"/>
                  </a:cubicBezTo>
                  <a:lnTo>
                    <a:pt x="36" y="1570"/>
                  </a:lnTo>
                  <a:cubicBezTo>
                    <a:pt x="0" y="1624"/>
                    <a:pt x="27" y="1695"/>
                    <a:pt x="80" y="1722"/>
                  </a:cubicBezTo>
                  <a:lnTo>
                    <a:pt x="446" y="1900"/>
                  </a:lnTo>
                  <a:cubicBezTo>
                    <a:pt x="491" y="1927"/>
                    <a:pt x="517" y="1972"/>
                    <a:pt x="509" y="2016"/>
                  </a:cubicBezTo>
                  <a:cubicBezTo>
                    <a:pt x="482" y="2204"/>
                    <a:pt x="491" y="2391"/>
                    <a:pt x="526" y="2569"/>
                  </a:cubicBezTo>
                  <a:cubicBezTo>
                    <a:pt x="535" y="2623"/>
                    <a:pt x="509" y="2667"/>
                    <a:pt x="473" y="2694"/>
                  </a:cubicBezTo>
                  <a:lnTo>
                    <a:pt x="116" y="2899"/>
                  </a:lnTo>
                  <a:cubicBezTo>
                    <a:pt x="62" y="2926"/>
                    <a:pt x="45" y="2997"/>
                    <a:pt x="80" y="3051"/>
                  </a:cubicBezTo>
                  <a:lnTo>
                    <a:pt x="473" y="3720"/>
                  </a:lnTo>
                  <a:cubicBezTo>
                    <a:pt x="491" y="3757"/>
                    <a:pt x="531" y="3777"/>
                    <a:pt x="571" y="3777"/>
                  </a:cubicBezTo>
                  <a:cubicBezTo>
                    <a:pt x="590" y="3777"/>
                    <a:pt x="608" y="3773"/>
                    <a:pt x="624" y="3765"/>
                  </a:cubicBezTo>
                  <a:lnTo>
                    <a:pt x="981" y="3559"/>
                  </a:lnTo>
                  <a:cubicBezTo>
                    <a:pt x="998" y="3547"/>
                    <a:pt x="1018" y="3540"/>
                    <a:pt x="1039" y="3540"/>
                  </a:cubicBezTo>
                  <a:cubicBezTo>
                    <a:pt x="1063" y="3540"/>
                    <a:pt x="1087" y="3549"/>
                    <a:pt x="1106" y="3568"/>
                  </a:cubicBezTo>
                  <a:cubicBezTo>
                    <a:pt x="1267" y="3702"/>
                    <a:pt x="1454" y="3809"/>
                    <a:pt x="1659" y="3881"/>
                  </a:cubicBezTo>
                  <a:cubicBezTo>
                    <a:pt x="1704" y="3898"/>
                    <a:pt x="1740" y="3943"/>
                    <a:pt x="1757" y="3988"/>
                  </a:cubicBezTo>
                  <a:lnTo>
                    <a:pt x="1757" y="4416"/>
                  </a:lnTo>
                  <a:cubicBezTo>
                    <a:pt x="1740" y="4478"/>
                    <a:pt x="1856" y="4523"/>
                    <a:pt x="1856" y="4523"/>
                  </a:cubicBezTo>
                  <a:lnTo>
                    <a:pt x="2632" y="4523"/>
                  </a:lnTo>
                  <a:cubicBezTo>
                    <a:pt x="2632" y="4523"/>
                    <a:pt x="2739" y="4478"/>
                    <a:pt x="2739" y="4416"/>
                  </a:cubicBezTo>
                  <a:lnTo>
                    <a:pt x="2739" y="3988"/>
                  </a:lnTo>
                  <a:cubicBezTo>
                    <a:pt x="2739" y="3943"/>
                    <a:pt x="2774" y="3898"/>
                    <a:pt x="2819" y="3881"/>
                  </a:cubicBezTo>
                  <a:cubicBezTo>
                    <a:pt x="3060" y="3800"/>
                    <a:pt x="3274" y="3667"/>
                    <a:pt x="3452" y="3497"/>
                  </a:cubicBezTo>
                  <a:cubicBezTo>
                    <a:pt x="3476" y="3473"/>
                    <a:pt x="3508" y="3461"/>
                    <a:pt x="3540" y="3461"/>
                  </a:cubicBezTo>
                  <a:cubicBezTo>
                    <a:pt x="3556" y="3461"/>
                    <a:pt x="3571" y="3464"/>
                    <a:pt x="3586" y="3470"/>
                  </a:cubicBezTo>
                  <a:lnTo>
                    <a:pt x="3943" y="3658"/>
                  </a:lnTo>
                  <a:cubicBezTo>
                    <a:pt x="3961" y="3667"/>
                    <a:pt x="3979" y="3667"/>
                    <a:pt x="3997" y="3667"/>
                  </a:cubicBezTo>
                  <a:cubicBezTo>
                    <a:pt x="4032" y="3667"/>
                    <a:pt x="4077" y="3649"/>
                    <a:pt x="4095" y="3604"/>
                  </a:cubicBezTo>
                  <a:lnTo>
                    <a:pt x="4443" y="2917"/>
                  </a:lnTo>
                  <a:cubicBezTo>
                    <a:pt x="4478" y="2855"/>
                    <a:pt x="4452" y="2792"/>
                    <a:pt x="4398" y="2766"/>
                  </a:cubicBezTo>
                  <a:lnTo>
                    <a:pt x="4032" y="2578"/>
                  </a:lnTo>
                  <a:cubicBezTo>
                    <a:pt x="3988" y="2560"/>
                    <a:pt x="3970" y="2516"/>
                    <a:pt x="3970" y="2462"/>
                  </a:cubicBezTo>
                  <a:cubicBezTo>
                    <a:pt x="3997" y="2284"/>
                    <a:pt x="3988" y="2088"/>
                    <a:pt x="3952" y="1909"/>
                  </a:cubicBezTo>
                  <a:cubicBezTo>
                    <a:pt x="3943" y="1865"/>
                    <a:pt x="3970" y="1811"/>
                    <a:pt x="4006" y="1793"/>
                  </a:cubicBezTo>
                  <a:lnTo>
                    <a:pt x="4353" y="1588"/>
                  </a:lnTo>
                  <a:cubicBezTo>
                    <a:pt x="4407" y="1552"/>
                    <a:pt x="4425" y="1490"/>
                    <a:pt x="4398" y="1436"/>
                  </a:cubicBezTo>
                  <a:lnTo>
                    <a:pt x="4006" y="767"/>
                  </a:lnTo>
                  <a:cubicBezTo>
                    <a:pt x="3979" y="732"/>
                    <a:pt x="3943" y="714"/>
                    <a:pt x="3907" y="714"/>
                  </a:cubicBezTo>
                  <a:cubicBezTo>
                    <a:pt x="3890" y="714"/>
                    <a:pt x="3863" y="714"/>
                    <a:pt x="3845" y="723"/>
                  </a:cubicBezTo>
                  <a:lnTo>
                    <a:pt x="3497" y="928"/>
                  </a:lnTo>
                  <a:cubicBezTo>
                    <a:pt x="3482" y="939"/>
                    <a:pt x="3464" y="944"/>
                    <a:pt x="3445" y="944"/>
                  </a:cubicBezTo>
                  <a:cubicBezTo>
                    <a:pt x="3418" y="944"/>
                    <a:pt x="3389" y="934"/>
                    <a:pt x="3363" y="919"/>
                  </a:cubicBezTo>
                  <a:cubicBezTo>
                    <a:pt x="3203" y="785"/>
                    <a:pt x="3024" y="678"/>
                    <a:pt x="2819" y="607"/>
                  </a:cubicBezTo>
                  <a:cubicBezTo>
                    <a:pt x="2774" y="589"/>
                    <a:pt x="2739" y="544"/>
                    <a:pt x="2757" y="500"/>
                  </a:cubicBezTo>
                  <a:lnTo>
                    <a:pt x="2757" y="116"/>
                  </a:lnTo>
                  <a:cubicBezTo>
                    <a:pt x="2739" y="54"/>
                    <a:pt x="2694" y="0"/>
                    <a:pt x="2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3" name="Google Shape;1104;p29">
              <a:extLst>
                <a:ext uri="{FF2B5EF4-FFF2-40B4-BE49-F238E27FC236}">
                  <a16:creationId xmlns:a16="http://schemas.microsoft.com/office/drawing/2014/main" id="{F10009A3-113F-AAF9-88A0-987CFEBC8BCF}"/>
                </a:ext>
              </a:extLst>
            </p:cNvPr>
            <p:cNvSpPr/>
            <p:nvPr/>
          </p:nvSpPr>
          <p:spPr>
            <a:xfrm>
              <a:off x="-188105" y="3369524"/>
              <a:ext cx="17815" cy="17735"/>
            </a:xfrm>
            <a:custGeom>
              <a:avLst/>
              <a:gdLst/>
              <a:ahLst/>
              <a:cxnLst/>
              <a:rect l="l" t="t" r="r" b="b"/>
              <a:pathLst>
                <a:path w="447" h="445" extrusionOk="0">
                  <a:moveTo>
                    <a:pt x="223" y="1"/>
                  </a:moveTo>
                  <a:cubicBezTo>
                    <a:pt x="98" y="1"/>
                    <a:pt x="0" y="99"/>
                    <a:pt x="0" y="224"/>
                  </a:cubicBezTo>
                  <a:cubicBezTo>
                    <a:pt x="5" y="371"/>
                    <a:pt x="114" y="445"/>
                    <a:pt x="223" y="445"/>
                  </a:cubicBezTo>
                  <a:cubicBezTo>
                    <a:pt x="332" y="445"/>
                    <a:pt x="442" y="371"/>
                    <a:pt x="446" y="224"/>
                  </a:cubicBezTo>
                  <a:cubicBezTo>
                    <a:pt x="446" y="99"/>
                    <a:pt x="34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4" name="Google Shape;1105;p29">
              <a:extLst>
                <a:ext uri="{FF2B5EF4-FFF2-40B4-BE49-F238E27FC236}">
                  <a16:creationId xmlns:a16="http://schemas.microsoft.com/office/drawing/2014/main" id="{34B31B38-9543-2FCD-723E-5D9BE0B0F076}"/>
                </a:ext>
              </a:extLst>
            </p:cNvPr>
            <p:cNvSpPr/>
            <p:nvPr/>
          </p:nvSpPr>
          <p:spPr>
            <a:xfrm>
              <a:off x="-215845" y="3489367"/>
              <a:ext cx="73293" cy="157108"/>
            </a:xfrm>
            <a:custGeom>
              <a:avLst/>
              <a:gdLst/>
              <a:ahLst/>
              <a:cxnLst/>
              <a:rect l="l" t="t" r="r" b="b"/>
              <a:pathLst>
                <a:path w="1839" h="3942" extrusionOk="0">
                  <a:moveTo>
                    <a:pt x="455" y="0"/>
                  </a:moveTo>
                  <a:lnTo>
                    <a:pt x="446" y="2471"/>
                  </a:lnTo>
                  <a:cubicBezTo>
                    <a:pt x="446" y="2516"/>
                    <a:pt x="411" y="2552"/>
                    <a:pt x="366" y="2552"/>
                  </a:cubicBezTo>
                  <a:lnTo>
                    <a:pt x="107" y="2552"/>
                  </a:lnTo>
                  <a:cubicBezTo>
                    <a:pt x="45" y="2552"/>
                    <a:pt x="0" y="2596"/>
                    <a:pt x="0" y="2659"/>
                  </a:cubicBezTo>
                  <a:lnTo>
                    <a:pt x="0" y="3096"/>
                  </a:lnTo>
                  <a:cubicBezTo>
                    <a:pt x="0" y="3132"/>
                    <a:pt x="9" y="3158"/>
                    <a:pt x="36" y="3176"/>
                  </a:cubicBezTo>
                  <a:lnTo>
                    <a:pt x="839" y="3908"/>
                  </a:lnTo>
                  <a:cubicBezTo>
                    <a:pt x="861" y="3930"/>
                    <a:pt x="890" y="3941"/>
                    <a:pt x="919" y="3941"/>
                  </a:cubicBezTo>
                  <a:cubicBezTo>
                    <a:pt x="948" y="3941"/>
                    <a:pt x="977" y="3930"/>
                    <a:pt x="999" y="3908"/>
                  </a:cubicBezTo>
                  <a:lnTo>
                    <a:pt x="1802" y="3176"/>
                  </a:lnTo>
                  <a:cubicBezTo>
                    <a:pt x="1829" y="3158"/>
                    <a:pt x="1838" y="3132"/>
                    <a:pt x="1838" y="3096"/>
                  </a:cubicBezTo>
                  <a:lnTo>
                    <a:pt x="1838" y="2659"/>
                  </a:lnTo>
                  <a:cubicBezTo>
                    <a:pt x="1838" y="2596"/>
                    <a:pt x="1785" y="2552"/>
                    <a:pt x="1722" y="2552"/>
                  </a:cubicBezTo>
                  <a:lnTo>
                    <a:pt x="1481" y="2552"/>
                  </a:lnTo>
                  <a:cubicBezTo>
                    <a:pt x="1437" y="2552"/>
                    <a:pt x="1401" y="2516"/>
                    <a:pt x="1401" y="2471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5" name="Google Shape;1106;p29">
              <a:extLst>
                <a:ext uri="{FF2B5EF4-FFF2-40B4-BE49-F238E27FC236}">
                  <a16:creationId xmlns:a16="http://schemas.microsoft.com/office/drawing/2014/main" id="{F5C550F7-E434-D7C2-3A89-4FA9C58F1128}"/>
                </a:ext>
              </a:extLst>
            </p:cNvPr>
            <p:cNvSpPr/>
            <p:nvPr/>
          </p:nvSpPr>
          <p:spPr>
            <a:xfrm>
              <a:off x="-358765" y="3453100"/>
              <a:ext cx="145431" cy="91069"/>
            </a:xfrm>
            <a:custGeom>
              <a:avLst/>
              <a:gdLst/>
              <a:ahLst/>
              <a:cxnLst/>
              <a:rect l="l" t="t" r="r" b="b"/>
              <a:pathLst>
                <a:path w="3649" h="2285" extrusionOk="0">
                  <a:moveTo>
                    <a:pt x="3274" y="0"/>
                  </a:moveTo>
                  <a:lnTo>
                    <a:pt x="3149" y="72"/>
                  </a:lnTo>
                  <a:cubicBezTo>
                    <a:pt x="3047" y="134"/>
                    <a:pt x="2925" y="163"/>
                    <a:pt x="2806" y="163"/>
                  </a:cubicBezTo>
                  <a:cubicBezTo>
                    <a:pt x="2790" y="163"/>
                    <a:pt x="2773" y="162"/>
                    <a:pt x="2757" y="161"/>
                  </a:cubicBezTo>
                  <a:lnTo>
                    <a:pt x="2757" y="313"/>
                  </a:lnTo>
                  <a:cubicBezTo>
                    <a:pt x="2757" y="634"/>
                    <a:pt x="2498" y="892"/>
                    <a:pt x="2177" y="892"/>
                  </a:cubicBezTo>
                  <a:lnTo>
                    <a:pt x="1490" y="892"/>
                  </a:lnTo>
                  <a:cubicBezTo>
                    <a:pt x="1445" y="892"/>
                    <a:pt x="1410" y="857"/>
                    <a:pt x="1410" y="821"/>
                  </a:cubicBezTo>
                  <a:lnTo>
                    <a:pt x="1410" y="571"/>
                  </a:lnTo>
                  <a:cubicBezTo>
                    <a:pt x="1410" y="509"/>
                    <a:pt x="1356" y="455"/>
                    <a:pt x="1294" y="455"/>
                  </a:cubicBezTo>
                  <a:lnTo>
                    <a:pt x="856" y="455"/>
                  </a:lnTo>
                  <a:cubicBezTo>
                    <a:pt x="821" y="455"/>
                    <a:pt x="794" y="473"/>
                    <a:pt x="776" y="491"/>
                  </a:cubicBezTo>
                  <a:lnTo>
                    <a:pt x="45" y="1294"/>
                  </a:lnTo>
                  <a:cubicBezTo>
                    <a:pt x="0" y="1339"/>
                    <a:pt x="0" y="1410"/>
                    <a:pt x="45" y="1454"/>
                  </a:cubicBezTo>
                  <a:lnTo>
                    <a:pt x="776" y="2248"/>
                  </a:lnTo>
                  <a:cubicBezTo>
                    <a:pt x="794" y="2266"/>
                    <a:pt x="821" y="2284"/>
                    <a:pt x="856" y="2284"/>
                  </a:cubicBezTo>
                  <a:lnTo>
                    <a:pt x="1294" y="2284"/>
                  </a:lnTo>
                  <a:cubicBezTo>
                    <a:pt x="1356" y="2284"/>
                    <a:pt x="1410" y="2231"/>
                    <a:pt x="1410" y="2168"/>
                  </a:cubicBezTo>
                  <a:lnTo>
                    <a:pt x="1410" y="1927"/>
                  </a:lnTo>
                  <a:cubicBezTo>
                    <a:pt x="1410" y="1883"/>
                    <a:pt x="1445" y="1847"/>
                    <a:pt x="1490" y="1847"/>
                  </a:cubicBezTo>
                  <a:lnTo>
                    <a:pt x="2061" y="1847"/>
                  </a:lnTo>
                  <a:cubicBezTo>
                    <a:pt x="2801" y="1847"/>
                    <a:pt x="3426" y="1365"/>
                    <a:pt x="3649" y="705"/>
                  </a:cubicBezTo>
                  <a:cubicBezTo>
                    <a:pt x="3542" y="589"/>
                    <a:pt x="3479" y="437"/>
                    <a:pt x="3479" y="277"/>
                  </a:cubicBezTo>
                  <a:lnTo>
                    <a:pt x="3479" y="125"/>
                  </a:lnTo>
                  <a:cubicBezTo>
                    <a:pt x="3408" y="90"/>
                    <a:pt x="3337" y="45"/>
                    <a:pt x="3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66" name="Google Shape;1107;p29">
              <a:extLst>
                <a:ext uri="{FF2B5EF4-FFF2-40B4-BE49-F238E27FC236}">
                  <a16:creationId xmlns:a16="http://schemas.microsoft.com/office/drawing/2014/main" id="{94DF02A9-4194-F363-1E20-7D2ED6469DEF}"/>
                </a:ext>
              </a:extLst>
            </p:cNvPr>
            <p:cNvSpPr/>
            <p:nvPr/>
          </p:nvSpPr>
          <p:spPr>
            <a:xfrm>
              <a:off x="-144384" y="3449911"/>
              <a:ext cx="144395" cy="94257"/>
            </a:xfrm>
            <a:custGeom>
              <a:avLst/>
              <a:gdLst/>
              <a:ahLst/>
              <a:cxnLst/>
              <a:rect l="l" t="t" r="r" b="b"/>
              <a:pathLst>
                <a:path w="3623" h="2365" extrusionOk="0">
                  <a:moveTo>
                    <a:pt x="482" y="0"/>
                  </a:moveTo>
                  <a:cubicBezTo>
                    <a:pt x="384" y="80"/>
                    <a:pt x="277" y="143"/>
                    <a:pt x="170" y="196"/>
                  </a:cubicBezTo>
                  <a:lnTo>
                    <a:pt x="170" y="357"/>
                  </a:lnTo>
                  <a:cubicBezTo>
                    <a:pt x="170" y="517"/>
                    <a:pt x="108" y="669"/>
                    <a:pt x="0" y="785"/>
                  </a:cubicBezTo>
                  <a:cubicBezTo>
                    <a:pt x="215" y="1445"/>
                    <a:pt x="839" y="1927"/>
                    <a:pt x="1571" y="1927"/>
                  </a:cubicBezTo>
                  <a:lnTo>
                    <a:pt x="2142" y="1927"/>
                  </a:lnTo>
                  <a:cubicBezTo>
                    <a:pt x="2186" y="1927"/>
                    <a:pt x="2222" y="1963"/>
                    <a:pt x="2222" y="2007"/>
                  </a:cubicBezTo>
                  <a:lnTo>
                    <a:pt x="2222" y="2248"/>
                  </a:lnTo>
                  <a:cubicBezTo>
                    <a:pt x="2222" y="2311"/>
                    <a:pt x="2275" y="2364"/>
                    <a:pt x="2338" y="2364"/>
                  </a:cubicBezTo>
                  <a:lnTo>
                    <a:pt x="2766" y="2364"/>
                  </a:lnTo>
                  <a:cubicBezTo>
                    <a:pt x="2802" y="2364"/>
                    <a:pt x="2837" y="2346"/>
                    <a:pt x="2855" y="2328"/>
                  </a:cubicBezTo>
                  <a:lnTo>
                    <a:pt x="3587" y="1534"/>
                  </a:lnTo>
                  <a:cubicBezTo>
                    <a:pt x="3622" y="1490"/>
                    <a:pt x="3622" y="1419"/>
                    <a:pt x="3587" y="1374"/>
                  </a:cubicBezTo>
                  <a:lnTo>
                    <a:pt x="2855" y="571"/>
                  </a:lnTo>
                  <a:cubicBezTo>
                    <a:pt x="2837" y="553"/>
                    <a:pt x="2802" y="535"/>
                    <a:pt x="2766" y="535"/>
                  </a:cubicBezTo>
                  <a:lnTo>
                    <a:pt x="2338" y="535"/>
                  </a:lnTo>
                  <a:cubicBezTo>
                    <a:pt x="2275" y="535"/>
                    <a:pt x="2222" y="589"/>
                    <a:pt x="2222" y="651"/>
                  </a:cubicBezTo>
                  <a:lnTo>
                    <a:pt x="2222" y="901"/>
                  </a:lnTo>
                  <a:cubicBezTo>
                    <a:pt x="2222" y="937"/>
                    <a:pt x="2186" y="972"/>
                    <a:pt x="2142" y="972"/>
                  </a:cubicBezTo>
                  <a:lnTo>
                    <a:pt x="1446" y="972"/>
                  </a:lnTo>
                  <a:cubicBezTo>
                    <a:pt x="1125" y="972"/>
                    <a:pt x="866" y="714"/>
                    <a:pt x="866" y="393"/>
                  </a:cubicBezTo>
                  <a:lnTo>
                    <a:pt x="866" y="125"/>
                  </a:lnTo>
                  <a:cubicBezTo>
                    <a:pt x="777" y="125"/>
                    <a:pt x="687" y="107"/>
                    <a:pt x="598" y="63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cxnSp>
        <p:nvCxnSpPr>
          <p:cNvPr id="67" name="Google Shape;1108;p29">
            <a:extLst>
              <a:ext uri="{FF2B5EF4-FFF2-40B4-BE49-F238E27FC236}">
                <a16:creationId xmlns:a16="http://schemas.microsoft.com/office/drawing/2014/main" id="{FC416F1A-0BF5-949B-90AD-44FA65DC256C}"/>
              </a:ext>
            </a:extLst>
          </p:cNvPr>
          <p:cNvCxnSpPr>
            <a:stCxn id="6" idx="0"/>
            <a:endCxn id="77" idx="2"/>
          </p:cNvCxnSpPr>
          <p:nvPr/>
        </p:nvCxnSpPr>
        <p:spPr>
          <a:xfrm rot="-5400000">
            <a:off x="6972593" y="3483533"/>
            <a:ext cx="875600" cy="2352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1110;p29">
            <a:extLst>
              <a:ext uri="{FF2B5EF4-FFF2-40B4-BE49-F238E27FC236}">
                <a16:creationId xmlns:a16="http://schemas.microsoft.com/office/drawing/2014/main" id="{FF9AA0E1-CDFD-153E-AB4D-7DA9E5282FE9}"/>
              </a:ext>
            </a:extLst>
          </p:cNvPr>
          <p:cNvCxnSpPr>
            <a:stCxn id="77" idx="6"/>
            <a:endCxn id="81" idx="2"/>
          </p:cNvCxnSpPr>
          <p:nvPr/>
        </p:nvCxnSpPr>
        <p:spPr>
          <a:xfrm>
            <a:off x="8409344" y="3163200"/>
            <a:ext cx="1209600" cy="8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1112;p29">
            <a:extLst>
              <a:ext uri="{FF2B5EF4-FFF2-40B4-BE49-F238E27FC236}">
                <a16:creationId xmlns:a16="http://schemas.microsoft.com/office/drawing/2014/main" id="{58F67687-6191-B07C-EE45-DD056EE2B96B}"/>
              </a:ext>
            </a:extLst>
          </p:cNvPr>
          <p:cNvCxnSpPr>
            <a:stCxn id="81" idx="6"/>
            <a:endCxn id="73" idx="0"/>
          </p:cNvCxnSpPr>
          <p:nvPr/>
        </p:nvCxnSpPr>
        <p:spPr>
          <a:xfrm>
            <a:off x="10500044" y="3163200"/>
            <a:ext cx="235200" cy="875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" name="Google Shape;1114;p29">
            <a:extLst>
              <a:ext uri="{FF2B5EF4-FFF2-40B4-BE49-F238E27FC236}">
                <a16:creationId xmlns:a16="http://schemas.microsoft.com/office/drawing/2014/main" id="{EE768396-3E05-7A51-11A3-0EFD8C7C4764}"/>
              </a:ext>
            </a:extLst>
          </p:cNvPr>
          <p:cNvGrpSpPr/>
          <p:nvPr/>
        </p:nvGrpSpPr>
        <p:grpSpPr>
          <a:xfrm>
            <a:off x="6522188" y="5054827"/>
            <a:ext cx="1541216" cy="1106996"/>
            <a:chOff x="-2082450" y="1418025"/>
            <a:chExt cx="1338016" cy="830247"/>
          </a:xfrm>
        </p:grpSpPr>
        <p:sp>
          <p:nvSpPr>
            <p:cNvPr id="71" name="Google Shape;1115;p29">
              <a:extLst>
                <a:ext uri="{FF2B5EF4-FFF2-40B4-BE49-F238E27FC236}">
                  <a16:creationId xmlns:a16="http://schemas.microsoft.com/office/drawing/2014/main" id="{EC8CB7FC-CD41-5497-5ACA-8C823300FE65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Răspuns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1116;p29">
              <a:extLst>
                <a:ext uri="{FF2B5EF4-FFF2-40B4-BE49-F238E27FC236}">
                  <a16:creationId xmlns:a16="http://schemas.microsoft.com/office/drawing/2014/main" id="{E22A2086-129D-734F-0078-8663E97CC1B1}"/>
                </a:ext>
              </a:extLst>
            </p:cNvPr>
            <p:cNvSpPr txBox="1"/>
            <p:nvPr/>
          </p:nvSpPr>
          <p:spPr>
            <a:xfrm>
              <a:off x="-2082450" y="1696872"/>
              <a:ext cx="13380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Răspunsul circulă pe flux de aprobare / semnare</a:t>
              </a:r>
            </a:p>
          </p:txBody>
        </p:sp>
      </p:grpSp>
      <p:sp>
        <p:nvSpPr>
          <p:cNvPr id="73" name="Google Shape;1113;p29">
            <a:extLst>
              <a:ext uri="{FF2B5EF4-FFF2-40B4-BE49-F238E27FC236}">
                <a16:creationId xmlns:a16="http://schemas.microsoft.com/office/drawing/2014/main" id="{CBF198BA-1E18-2C7B-42A3-C28E331F4086}"/>
              </a:ext>
            </a:extLst>
          </p:cNvPr>
          <p:cNvSpPr/>
          <p:nvPr/>
        </p:nvSpPr>
        <p:spPr>
          <a:xfrm>
            <a:off x="10294793" y="4038933"/>
            <a:ext cx="881200" cy="881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74" name="Google Shape;1117;p29">
            <a:extLst>
              <a:ext uri="{FF2B5EF4-FFF2-40B4-BE49-F238E27FC236}">
                <a16:creationId xmlns:a16="http://schemas.microsoft.com/office/drawing/2014/main" id="{1DA67BE5-2AAC-9377-0744-B8EB327665AC}"/>
              </a:ext>
            </a:extLst>
          </p:cNvPr>
          <p:cNvGrpSpPr/>
          <p:nvPr/>
        </p:nvGrpSpPr>
        <p:grpSpPr>
          <a:xfrm>
            <a:off x="9964795" y="5054827"/>
            <a:ext cx="1541216" cy="1106996"/>
            <a:chOff x="-2082450" y="1418025"/>
            <a:chExt cx="1338016" cy="830247"/>
          </a:xfrm>
        </p:grpSpPr>
        <p:sp>
          <p:nvSpPr>
            <p:cNvPr id="75" name="Google Shape;1118;p29">
              <a:extLst>
                <a:ext uri="{FF2B5EF4-FFF2-40B4-BE49-F238E27FC236}">
                  <a16:creationId xmlns:a16="http://schemas.microsoft.com/office/drawing/2014/main" id="{D2466FFE-7D6C-07D4-0FED-30D15A3C2EAE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Istoric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" name="Google Shape;1119;p29">
              <a:extLst>
                <a:ext uri="{FF2B5EF4-FFF2-40B4-BE49-F238E27FC236}">
                  <a16:creationId xmlns:a16="http://schemas.microsoft.com/office/drawing/2014/main" id="{27E82B53-4348-5A2C-6F11-E68B469D2226}"/>
                </a:ext>
              </a:extLst>
            </p:cNvPr>
            <p:cNvSpPr txBox="1"/>
            <p:nvPr/>
          </p:nvSpPr>
          <p:spPr>
            <a:xfrm>
              <a:off x="-2082450" y="1696872"/>
              <a:ext cx="13380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Istoricul este vizibil în eANFP</a:t>
              </a:r>
            </a:p>
          </p:txBody>
        </p:sp>
      </p:grpSp>
      <p:sp>
        <p:nvSpPr>
          <p:cNvPr id="77" name="Google Shape;1109;p29">
            <a:extLst>
              <a:ext uri="{FF2B5EF4-FFF2-40B4-BE49-F238E27FC236}">
                <a16:creationId xmlns:a16="http://schemas.microsoft.com/office/drawing/2014/main" id="{A456F47F-B822-6169-CCAE-5947C721EC36}"/>
              </a:ext>
            </a:extLst>
          </p:cNvPr>
          <p:cNvSpPr/>
          <p:nvPr/>
        </p:nvSpPr>
        <p:spPr>
          <a:xfrm>
            <a:off x="7528144" y="2722600"/>
            <a:ext cx="881200" cy="88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78" name="Google Shape;1120;p29">
            <a:extLst>
              <a:ext uri="{FF2B5EF4-FFF2-40B4-BE49-F238E27FC236}">
                <a16:creationId xmlns:a16="http://schemas.microsoft.com/office/drawing/2014/main" id="{99792ABF-5B71-05F3-065B-BA4B98E3B630}"/>
              </a:ext>
            </a:extLst>
          </p:cNvPr>
          <p:cNvGrpSpPr/>
          <p:nvPr/>
        </p:nvGrpSpPr>
        <p:grpSpPr>
          <a:xfrm>
            <a:off x="6938950" y="1615601"/>
            <a:ext cx="2090680" cy="1123636"/>
            <a:chOff x="-2185788" y="1418025"/>
            <a:chExt cx="1568010" cy="842727"/>
          </a:xfrm>
        </p:grpSpPr>
        <p:sp>
          <p:nvSpPr>
            <p:cNvPr id="79" name="Google Shape;1121;p29">
              <a:extLst>
                <a:ext uri="{FF2B5EF4-FFF2-40B4-BE49-F238E27FC236}">
                  <a16:creationId xmlns:a16="http://schemas.microsoft.com/office/drawing/2014/main" id="{8730CC08-EC0F-9A46-79B6-BF5F1EC3121E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Aprobare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" name="Google Shape;1122;p29">
              <a:extLst>
                <a:ext uri="{FF2B5EF4-FFF2-40B4-BE49-F238E27FC236}">
                  <a16:creationId xmlns:a16="http://schemas.microsoft.com/office/drawing/2014/main" id="{C1B9C018-7EE0-98D3-B9FA-E8428009761F}"/>
                </a:ext>
              </a:extLst>
            </p:cNvPr>
            <p:cNvSpPr txBox="1"/>
            <p:nvPr/>
          </p:nvSpPr>
          <p:spPr>
            <a:xfrm>
              <a:off x="-2185788" y="1709352"/>
              <a:ext cx="156801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Documentele sunt aprobate / semnate</a:t>
              </a:r>
            </a:p>
          </p:txBody>
        </p:sp>
      </p:grpSp>
      <p:sp>
        <p:nvSpPr>
          <p:cNvPr id="81" name="Google Shape;1111;p29">
            <a:extLst>
              <a:ext uri="{FF2B5EF4-FFF2-40B4-BE49-F238E27FC236}">
                <a16:creationId xmlns:a16="http://schemas.microsoft.com/office/drawing/2014/main" id="{8275D164-3818-F21F-8378-5311B4B6B3F2}"/>
              </a:ext>
            </a:extLst>
          </p:cNvPr>
          <p:cNvSpPr/>
          <p:nvPr/>
        </p:nvSpPr>
        <p:spPr>
          <a:xfrm>
            <a:off x="9618844" y="2722600"/>
            <a:ext cx="881200" cy="88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82" name="Google Shape;1123;p29">
            <a:extLst>
              <a:ext uri="{FF2B5EF4-FFF2-40B4-BE49-F238E27FC236}">
                <a16:creationId xmlns:a16="http://schemas.microsoft.com/office/drawing/2014/main" id="{20E0AABB-0341-199C-CA25-380E9E5C6544}"/>
              </a:ext>
            </a:extLst>
          </p:cNvPr>
          <p:cNvGrpSpPr/>
          <p:nvPr/>
        </p:nvGrpSpPr>
        <p:grpSpPr>
          <a:xfrm>
            <a:off x="9023230" y="1615601"/>
            <a:ext cx="2250414" cy="1106996"/>
            <a:chOff x="-2190603" y="1418025"/>
            <a:chExt cx="1687811" cy="830247"/>
          </a:xfrm>
        </p:grpSpPr>
        <p:sp>
          <p:nvSpPr>
            <p:cNvPr id="83" name="Google Shape;1124;p29">
              <a:extLst>
                <a:ext uri="{FF2B5EF4-FFF2-40B4-BE49-F238E27FC236}">
                  <a16:creationId xmlns:a16="http://schemas.microsoft.com/office/drawing/2014/main" id="{C598D3C3-C3C1-F599-E526-D47074A040EB}"/>
                </a:ext>
              </a:extLst>
            </p:cNvPr>
            <p:cNvSpPr txBox="1"/>
            <p:nvPr/>
          </p:nvSpPr>
          <p:spPr>
            <a:xfrm>
              <a:off x="-2082434" y="1418025"/>
              <a:ext cx="13380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o-RO" b="1" noProof="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Comunicare</a:t>
              </a:r>
              <a:endParaRPr lang="ro-RO" b="1" noProof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4" name="Google Shape;1125;p29">
              <a:extLst>
                <a:ext uri="{FF2B5EF4-FFF2-40B4-BE49-F238E27FC236}">
                  <a16:creationId xmlns:a16="http://schemas.microsoft.com/office/drawing/2014/main" id="{7C03B9DF-E3E2-BB89-1E98-6CA9148741E4}"/>
                </a:ext>
              </a:extLst>
            </p:cNvPr>
            <p:cNvSpPr txBox="1"/>
            <p:nvPr/>
          </p:nvSpPr>
          <p:spPr>
            <a:xfrm>
              <a:off x="-2190603" y="1696872"/>
              <a:ext cx="1687811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ro-RO" sz="1600" noProof="0" dirty="0">
                  <a:latin typeface="Roboto"/>
                  <a:ea typeface="Roboto"/>
                  <a:cs typeface="Roboto"/>
                  <a:sym typeface="Roboto"/>
                </a:rPr>
                <a:t>Documente transmise în Portal</a:t>
              </a:r>
            </a:p>
          </p:txBody>
        </p:sp>
      </p:grpSp>
      <p:grpSp>
        <p:nvGrpSpPr>
          <p:cNvPr id="85" name="Google Shape;1126;p29">
            <a:extLst>
              <a:ext uri="{FF2B5EF4-FFF2-40B4-BE49-F238E27FC236}">
                <a16:creationId xmlns:a16="http://schemas.microsoft.com/office/drawing/2014/main" id="{19E54D2E-BBFB-0654-F807-D09D1E6D516C}"/>
              </a:ext>
            </a:extLst>
          </p:cNvPr>
          <p:cNvGrpSpPr/>
          <p:nvPr/>
        </p:nvGrpSpPr>
        <p:grpSpPr>
          <a:xfrm>
            <a:off x="7730171" y="2925135"/>
            <a:ext cx="476987" cy="476931"/>
            <a:chOff x="-2443035" y="2760861"/>
            <a:chExt cx="357740" cy="357698"/>
          </a:xfrm>
        </p:grpSpPr>
        <p:sp>
          <p:nvSpPr>
            <p:cNvPr id="86" name="Google Shape;1127;p29">
              <a:extLst>
                <a:ext uri="{FF2B5EF4-FFF2-40B4-BE49-F238E27FC236}">
                  <a16:creationId xmlns:a16="http://schemas.microsoft.com/office/drawing/2014/main" id="{E13AC224-9901-3F08-2460-8A67CFB6B3F8}"/>
                </a:ext>
              </a:extLst>
            </p:cNvPr>
            <p:cNvSpPr/>
            <p:nvPr/>
          </p:nvSpPr>
          <p:spPr>
            <a:xfrm>
              <a:off x="-2443035" y="2761180"/>
              <a:ext cx="216213" cy="216253"/>
            </a:xfrm>
            <a:custGeom>
              <a:avLst/>
              <a:gdLst/>
              <a:ahLst/>
              <a:cxnLst/>
              <a:rect l="l" t="t" r="r" b="b"/>
              <a:pathLst>
                <a:path w="5425" h="5426" extrusionOk="0">
                  <a:moveTo>
                    <a:pt x="2568" y="1"/>
                  </a:moveTo>
                  <a:cubicBezTo>
                    <a:pt x="2235" y="1"/>
                    <a:pt x="2028" y="388"/>
                    <a:pt x="2195" y="679"/>
                  </a:cubicBezTo>
                  <a:cubicBezTo>
                    <a:pt x="2320" y="875"/>
                    <a:pt x="2178" y="1134"/>
                    <a:pt x="1946" y="1134"/>
                  </a:cubicBezTo>
                  <a:lnTo>
                    <a:pt x="1161" y="1134"/>
                  </a:lnTo>
                  <a:cubicBezTo>
                    <a:pt x="1116" y="1134"/>
                    <a:pt x="1080" y="1170"/>
                    <a:pt x="1080" y="1214"/>
                  </a:cubicBezTo>
                  <a:lnTo>
                    <a:pt x="1080" y="2044"/>
                  </a:lnTo>
                  <a:cubicBezTo>
                    <a:pt x="1080" y="2071"/>
                    <a:pt x="1071" y="2106"/>
                    <a:pt x="1062" y="2133"/>
                  </a:cubicBezTo>
                  <a:cubicBezTo>
                    <a:pt x="1008" y="2255"/>
                    <a:pt x="899" y="2314"/>
                    <a:pt x="790" y="2314"/>
                  </a:cubicBezTo>
                  <a:cubicBezTo>
                    <a:pt x="739" y="2314"/>
                    <a:pt x="689" y="2301"/>
                    <a:pt x="643" y="2276"/>
                  </a:cubicBezTo>
                  <a:cubicBezTo>
                    <a:pt x="625" y="2267"/>
                    <a:pt x="616" y="2267"/>
                    <a:pt x="599" y="2258"/>
                  </a:cubicBezTo>
                  <a:cubicBezTo>
                    <a:pt x="547" y="2240"/>
                    <a:pt x="496" y="2232"/>
                    <a:pt x="447" y="2232"/>
                  </a:cubicBezTo>
                  <a:cubicBezTo>
                    <a:pt x="204" y="2232"/>
                    <a:pt x="1" y="2434"/>
                    <a:pt x="1" y="2686"/>
                  </a:cubicBezTo>
                  <a:cubicBezTo>
                    <a:pt x="1" y="2935"/>
                    <a:pt x="199" y="3136"/>
                    <a:pt x="438" y="3136"/>
                  </a:cubicBezTo>
                  <a:cubicBezTo>
                    <a:pt x="490" y="3136"/>
                    <a:pt x="544" y="3126"/>
                    <a:pt x="599" y="3106"/>
                  </a:cubicBezTo>
                  <a:cubicBezTo>
                    <a:pt x="616" y="3106"/>
                    <a:pt x="625" y="3097"/>
                    <a:pt x="643" y="3088"/>
                  </a:cubicBezTo>
                  <a:cubicBezTo>
                    <a:pt x="686" y="3063"/>
                    <a:pt x="735" y="3051"/>
                    <a:pt x="783" y="3051"/>
                  </a:cubicBezTo>
                  <a:cubicBezTo>
                    <a:pt x="894" y="3051"/>
                    <a:pt x="1007" y="3115"/>
                    <a:pt x="1062" y="3239"/>
                  </a:cubicBezTo>
                  <a:cubicBezTo>
                    <a:pt x="1071" y="3266"/>
                    <a:pt x="1080" y="3302"/>
                    <a:pt x="1080" y="3329"/>
                  </a:cubicBezTo>
                  <a:lnTo>
                    <a:pt x="1080" y="4158"/>
                  </a:lnTo>
                  <a:cubicBezTo>
                    <a:pt x="1080" y="4203"/>
                    <a:pt x="1116" y="4239"/>
                    <a:pt x="1161" y="4239"/>
                  </a:cubicBezTo>
                  <a:lnTo>
                    <a:pt x="1955" y="4239"/>
                  </a:lnTo>
                  <a:cubicBezTo>
                    <a:pt x="1955" y="4239"/>
                    <a:pt x="2338" y="4515"/>
                    <a:pt x="2204" y="4711"/>
                  </a:cubicBezTo>
                  <a:cubicBezTo>
                    <a:pt x="2008" y="5006"/>
                    <a:pt x="2222" y="5425"/>
                    <a:pt x="2579" y="5425"/>
                  </a:cubicBezTo>
                  <a:cubicBezTo>
                    <a:pt x="2927" y="5425"/>
                    <a:pt x="3141" y="5006"/>
                    <a:pt x="2945" y="4711"/>
                  </a:cubicBezTo>
                  <a:cubicBezTo>
                    <a:pt x="2822" y="4518"/>
                    <a:pt x="2958" y="4256"/>
                    <a:pt x="3192" y="4256"/>
                  </a:cubicBezTo>
                  <a:cubicBezTo>
                    <a:pt x="3196" y="4256"/>
                    <a:pt x="3200" y="4256"/>
                    <a:pt x="3204" y="4256"/>
                  </a:cubicBezTo>
                  <a:lnTo>
                    <a:pt x="4069" y="4256"/>
                  </a:lnTo>
                  <a:cubicBezTo>
                    <a:pt x="4131" y="4256"/>
                    <a:pt x="4185" y="4203"/>
                    <a:pt x="4167" y="4132"/>
                  </a:cubicBezTo>
                  <a:lnTo>
                    <a:pt x="4167" y="3257"/>
                  </a:lnTo>
                  <a:cubicBezTo>
                    <a:pt x="4179" y="3078"/>
                    <a:pt x="4328" y="2955"/>
                    <a:pt x="4484" y="2955"/>
                  </a:cubicBezTo>
                  <a:cubicBezTo>
                    <a:pt x="4553" y="2955"/>
                    <a:pt x="4624" y="2979"/>
                    <a:pt x="4684" y="3034"/>
                  </a:cubicBezTo>
                  <a:cubicBezTo>
                    <a:pt x="4771" y="3112"/>
                    <a:pt x="4872" y="3147"/>
                    <a:pt x="4972" y="3147"/>
                  </a:cubicBezTo>
                  <a:cubicBezTo>
                    <a:pt x="5203" y="3147"/>
                    <a:pt x="5425" y="2960"/>
                    <a:pt x="5425" y="2686"/>
                  </a:cubicBezTo>
                  <a:cubicBezTo>
                    <a:pt x="5425" y="2419"/>
                    <a:pt x="5204" y="2234"/>
                    <a:pt x="4973" y="2234"/>
                  </a:cubicBezTo>
                  <a:cubicBezTo>
                    <a:pt x="4873" y="2234"/>
                    <a:pt x="4771" y="2269"/>
                    <a:pt x="4684" y="2347"/>
                  </a:cubicBezTo>
                  <a:cubicBezTo>
                    <a:pt x="4649" y="2380"/>
                    <a:pt x="4610" y="2393"/>
                    <a:pt x="4569" y="2393"/>
                  </a:cubicBezTo>
                  <a:cubicBezTo>
                    <a:pt x="4388" y="2393"/>
                    <a:pt x="4185" y="2124"/>
                    <a:pt x="4185" y="2124"/>
                  </a:cubicBezTo>
                  <a:lnTo>
                    <a:pt x="4185" y="1214"/>
                  </a:lnTo>
                  <a:cubicBezTo>
                    <a:pt x="4185" y="1170"/>
                    <a:pt x="4149" y="1134"/>
                    <a:pt x="4105" y="1134"/>
                  </a:cubicBezTo>
                  <a:lnTo>
                    <a:pt x="3221" y="1134"/>
                  </a:lnTo>
                  <a:cubicBezTo>
                    <a:pt x="2989" y="1134"/>
                    <a:pt x="2847" y="884"/>
                    <a:pt x="2963" y="688"/>
                  </a:cubicBezTo>
                  <a:cubicBezTo>
                    <a:pt x="3139" y="397"/>
                    <a:pt x="2932" y="1"/>
                    <a:pt x="2590" y="1"/>
                  </a:cubicBezTo>
                  <a:cubicBezTo>
                    <a:pt x="2587" y="1"/>
                    <a:pt x="2583" y="1"/>
                    <a:pt x="2579" y="1"/>
                  </a:cubicBezTo>
                  <a:cubicBezTo>
                    <a:pt x="2575" y="1"/>
                    <a:pt x="2572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87" name="Google Shape;1128;p29">
              <a:extLst>
                <a:ext uri="{FF2B5EF4-FFF2-40B4-BE49-F238E27FC236}">
                  <a16:creationId xmlns:a16="http://schemas.microsoft.com/office/drawing/2014/main" id="{320292F9-D17D-B67B-F282-C730006F1B7C}"/>
                </a:ext>
              </a:extLst>
            </p:cNvPr>
            <p:cNvSpPr/>
            <p:nvPr/>
          </p:nvSpPr>
          <p:spPr>
            <a:xfrm>
              <a:off x="-2252447" y="2954635"/>
              <a:ext cx="166793" cy="163924"/>
            </a:xfrm>
            <a:custGeom>
              <a:avLst/>
              <a:gdLst/>
              <a:ahLst/>
              <a:cxnLst/>
              <a:rect l="l" t="t" r="r" b="b"/>
              <a:pathLst>
                <a:path w="4185" h="4113" extrusionOk="0">
                  <a:moveTo>
                    <a:pt x="90" y="0"/>
                  </a:moveTo>
                  <a:cubicBezTo>
                    <a:pt x="45" y="0"/>
                    <a:pt x="1" y="36"/>
                    <a:pt x="1" y="89"/>
                  </a:cubicBezTo>
                  <a:lnTo>
                    <a:pt x="1" y="2998"/>
                  </a:lnTo>
                  <a:cubicBezTo>
                    <a:pt x="1" y="2998"/>
                    <a:pt x="47" y="3106"/>
                    <a:pt x="104" y="3106"/>
                  </a:cubicBezTo>
                  <a:cubicBezTo>
                    <a:pt x="108" y="3106"/>
                    <a:pt x="112" y="3106"/>
                    <a:pt x="117" y="3105"/>
                  </a:cubicBezTo>
                  <a:lnTo>
                    <a:pt x="946" y="3105"/>
                  </a:lnTo>
                  <a:cubicBezTo>
                    <a:pt x="1160" y="3114"/>
                    <a:pt x="1312" y="3337"/>
                    <a:pt x="1232" y="3533"/>
                  </a:cubicBezTo>
                  <a:cubicBezTo>
                    <a:pt x="1117" y="3797"/>
                    <a:pt x="1315" y="4113"/>
                    <a:pt x="1603" y="4113"/>
                  </a:cubicBezTo>
                  <a:cubicBezTo>
                    <a:pt x="1607" y="4113"/>
                    <a:pt x="1611" y="4113"/>
                    <a:pt x="1615" y="4113"/>
                  </a:cubicBezTo>
                  <a:cubicBezTo>
                    <a:pt x="1619" y="4113"/>
                    <a:pt x="1623" y="4113"/>
                    <a:pt x="1627" y="4113"/>
                  </a:cubicBezTo>
                  <a:cubicBezTo>
                    <a:pt x="1915" y="4113"/>
                    <a:pt x="2113" y="3797"/>
                    <a:pt x="1999" y="3533"/>
                  </a:cubicBezTo>
                  <a:cubicBezTo>
                    <a:pt x="1920" y="3340"/>
                    <a:pt x="2064" y="3122"/>
                    <a:pt x="2272" y="3122"/>
                  </a:cubicBezTo>
                  <a:cubicBezTo>
                    <a:pt x="2276" y="3122"/>
                    <a:pt x="2280" y="3122"/>
                    <a:pt x="2284" y="3122"/>
                  </a:cubicBezTo>
                  <a:lnTo>
                    <a:pt x="3016" y="3122"/>
                  </a:lnTo>
                  <a:cubicBezTo>
                    <a:pt x="3069" y="3122"/>
                    <a:pt x="3105" y="3078"/>
                    <a:pt x="3105" y="3033"/>
                  </a:cubicBezTo>
                  <a:lnTo>
                    <a:pt x="3105" y="2239"/>
                  </a:lnTo>
                  <a:cubicBezTo>
                    <a:pt x="3105" y="2204"/>
                    <a:pt x="3114" y="2168"/>
                    <a:pt x="3132" y="2132"/>
                  </a:cubicBezTo>
                  <a:cubicBezTo>
                    <a:pt x="3190" y="2016"/>
                    <a:pt x="3298" y="1956"/>
                    <a:pt x="3405" y="1956"/>
                  </a:cubicBezTo>
                  <a:cubicBezTo>
                    <a:pt x="3462" y="1956"/>
                    <a:pt x="3519" y="1973"/>
                    <a:pt x="3569" y="2007"/>
                  </a:cubicBezTo>
                  <a:cubicBezTo>
                    <a:pt x="3587" y="2016"/>
                    <a:pt x="3605" y="2025"/>
                    <a:pt x="3631" y="2034"/>
                  </a:cubicBezTo>
                  <a:cubicBezTo>
                    <a:pt x="3681" y="2053"/>
                    <a:pt x="3731" y="2061"/>
                    <a:pt x="3778" y="2061"/>
                  </a:cubicBezTo>
                  <a:cubicBezTo>
                    <a:pt x="4002" y="2061"/>
                    <a:pt x="4185" y="1870"/>
                    <a:pt x="4185" y="1642"/>
                  </a:cubicBezTo>
                  <a:cubicBezTo>
                    <a:pt x="4185" y="1404"/>
                    <a:pt x="3999" y="1216"/>
                    <a:pt x="3773" y="1216"/>
                  </a:cubicBezTo>
                  <a:cubicBezTo>
                    <a:pt x="3727" y="1216"/>
                    <a:pt x="3679" y="1224"/>
                    <a:pt x="3631" y="1240"/>
                  </a:cubicBezTo>
                  <a:cubicBezTo>
                    <a:pt x="3605" y="1249"/>
                    <a:pt x="3587" y="1258"/>
                    <a:pt x="3569" y="1267"/>
                  </a:cubicBezTo>
                  <a:cubicBezTo>
                    <a:pt x="3519" y="1301"/>
                    <a:pt x="3462" y="1318"/>
                    <a:pt x="3405" y="1318"/>
                  </a:cubicBezTo>
                  <a:cubicBezTo>
                    <a:pt x="3298" y="1318"/>
                    <a:pt x="3190" y="1258"/>
                    <a:pt x="3132" y="1142"/>
                  </a:cubicBezTo>
                  <a:cubicBezTo>
                    <a:pt x="3114" y="1115"/>
                    <a:pt x="3105" y="1080"/>
                    <a:pt x="3105" y="1044"/>
                  </a:cubicBezTo>
                  <a:lnTo>
                    <a:pt x="3105" y="89"/>
                  </a:lnTo>
                  <a:cubicBezTo>
                    <a:pt x="3105" y="36"/>
                    <a:pt x="3069" y="0"/>
                    <a:pt x="3016" y="0"/>
                  </a:cubicBezTo>
                  <a:lnTo>
                    <a:pt x="2632" y="0"/>
                  </a:lnTo>
                  <a:cubicBezTo>
                    <a:pt x="2659" y="598"/>
                    <a:pt x="2186" y="1097"/>
                    <a:pt x="1597" y="1097"/>
                  </a:cubicBezTo>
                  <a:cubicBezTo>
                    <a:pt x="1000" y="1097"/>
                    <a:pt x="527" y="598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88" name="Google Shape;1129;p29">
              <a:extLst>
                <a:ext uri="{FF2B5EF4-FFF2-40B4-BE49-F238E27FC236}">
                  <a16:creationId xmlns:a16="http://schemas.microsoft.com/office/drawing/2014/main" id="{9F049E7F-52A8-7DC4-E20D-49B3ACD8AD6E}"/>
                </a:ext>
              </a:extLst>
            </p:cNvPr>
            <p:cNvSpPr/>
            <p:nvPr/>
          </p:nvSpPr>
          <p:spPr>
            <a:xfrm>
              <a:off x="-2252447" y="2760861"/>
              <a:ext cx="167152" cy="213703"/>
            </a:xfrm>
            <a:custGeom>
              <a:avLst/>
              <a:gdLst/>
              <a:ahLst/>
              <a:cxnLst/>
              <a:rect l="l" t="t" r="r" b="b"/>
              <a:pathLst>
                <a:path w="4194" h="5362" extrusionOk="0">
                  <a:moveTo>
                    <a:pt x="1633" y="0"/>
                  </a:moveTo>
                  <a:cubicBezTo>
                    <a:pt x="1285" y="0"/>
                    <a:pt x="1071" y="393"/>
                    <a:pt x="1250" y="696"/>
                  </a:cubicBezTo>
                  <a:cubicBezTo>
                    <a:pt x="1365" y="892"/>
                    <a:pt x="1223" y="1142"/>
                    <a:pt x="982" y="1142"/>
                  </a:cubicBezTo>
                  <a:lnTo>
                    <a:pt x="81" y="1142"/>
                  </a:lnTo>
                  <a:cubicBezTo>
                    <a:pt x="36" y="1142"/>
                    <a:pt x="1" y="1178"/>
                    <a:pt x="1" y="1222"/>
                  </a:cubicBezTo>
                  <a:lnTo>
                    <a:pt x="1" y="1668"/>
                  </a:lnTo>
                  <a:cubicBezTo>
                    <a:pt x="66" y="1656"/>
                    <a:pt x="130" y="1649"/>
                    <a:pt x="194" y="1649"/>
                  </a:cubicBezTo>
                  <a:cubicBezTo>
                    <a:pt x="752" y="1649"/>
                    <a:pt x="1241" y="2119"/>
                    <a:pt x="1241" y="2703"/>
                  </a:cubicBezTo>
                  <a:cubicBezTo>
                    <a:pt x="1241" y="3288"/>
                    <a:pt x="752" y="3757"/>
                    <a:pt x="194" y="3757"/>
                  </a:cubicBezTo>
                  <a:cubicBezTo>
                    <a:pt x="130" y="3757"/>
                    <a:pt x="66" y="3751"/>
                    <a:pt x="1" y="3738"/>
                  </a:cubicBezTo>
                  <a:lnTo>
                    <a:pt x="1" y="4184"/>
                  </a:lnTo>
                  <a:cubicBezTo>
                    <a:pt x="1" y="4229"/>
                    <a:pt x="36" y="4264"/>
                    <a:pt x="81" y="4264"/>
                  </a:cubicBezTo>
                  <a:lnTo>
                    <a:pt x="928" y="4264"/>
                  </a:lnTo>
                  <a:cubicBezTo>
                    <a:pt x="932" y="4264"/>
                    <a:pt x="936" y="4264"/>
                    <a:pt x="940" y="4264"/>
                  </a:cubicBezTo>
                  <a:cubicBezTo>
                    <a:pt x="1156" y="4264"/>
                    <a:pt x="1292" y="4500"/>
                    <a:pt x="1196" y="4693"/>
                  </a:cubicBezTo>
                  <a:cubicBezTo>
                    <a:pt x="1046" y="4984"/>
                    <a:pt x="1262" y="5362"/>
                    <a:pt x="1586" y="5362"/>
                  </a:cubicBezTo>
                  <a:cubicBezTo>
                    <a:pt x="1590" y="5362"/>
                    <a:pt x="1594" y="5362"/>
                    <a:pt x="1597" y="5362"/>
                  </a:cubicBezTo>
                  <a:cubicBezTo>
                    <a:pt x="1601" y="5362"/>
                    <a:pt x="1605" y="5362"/>
                    <a:pt x="1609" y="5362"/>
                  </a:cubicBezTo>
                  <a:cubicBezTo>
                    <a:pt x="1932" y="5362"/>
                    <a:pt x="2140" y="4992"/>
                    <a:pt x="1990" y="4702"/>
                  </a:cubicBezTo>
                  <a:cubicBezTo>
                    <a:pt x="1892" y="4496"/>
                    <a:pt x="2035" y="4264"/>
                    <a:pt x="2258" y="4264"/>
                  </a:cubicBezTo>
                  <a:lnTo>
                    <a:pt x="3025" y="4264"/>
                  </a:lnTo>
                  <a:cubicBezTo>
                    <a:pt x="3069" y="4264"/>
                    <a:pt x="3105" y="4229"/>
                    <a:pt x="3105" y="4184"/>
                  </a:cubicBezTo>
                  <a:lnTo>
                    <a:pt x="3105" y="3354"/>
                  </a:lnTo>
                  <a:cubicBezTo>
                    <a:pt x="3105" y="3319"/>
                    <a:pt x="3114" y="3292"/>
                    <a:pt x="3123" y="3265"/>
                  </a:cubicBezTo>
                  <a:cubicBezTo>
                    <a:pt x="3179" y="3141"/>
                    <a:pt x="3296" y="3077"/>
                    <a:pt x="3409" y="3077"/>
                  </a:cubicBezTo>
                  <a:cubicBezTo>
                    <a:pt x="3459" y="3077"/>
                    <a:pt x="3508" y="3089"/>
                    <a:pt x="3551" y="3114"/>
                  </a:cubicBezTo>
                  <a:cubicBezTo>
                    <a:pt x="3569" y="3123"/>
                    <a:pt x="3587" y="3131"/>
                    <a:pt x="3605" y="3140"/>
                  </a:cubicBezTo>
                  <a:cubicBezTo>
                    <a:pt x="3649" y="3154"/>
                    <a:pt x="3694" y="3160"/>
                    <a:pt x="3737" y="3160"/>
                  </a:cubicBezTo>
                  <a:cubicBezTo>
                    <a:pt x="3986" y="3160"/>
                    <a:pt x="4193" y="2954"/>
                    <a:pt x="4193" y="2703"/>
                  </a:cubicBezTo>
                  <a:cubicBezTo>
                    <a:pt x="4193" y="2448"/>
                    <a:pt x="3991" y="2243"/>
                    <a:pt x="3746" y="2243"/>
                  </a:cubicBezTo>
                  <a:cubicBezTo>
                    <a:pt x="3700" y="2243"/>
                    <a:pt x="3653" y="2251"/>
                    <a:pt x="3605" y="2266"/>
                  </a:cubicBezTo>
                  <a:cubicBezTo>
                    <a:pt x="3587" y="2266"/>
                    <a:pt x="3569" y="2275"/>
                    <a:pt x="3551" y="2284"/>
                  </a:cubicBezTo>
                  <a:cubicBezTo>
                    <a:pt x="3506" y="2312"/>
                    <a:pt x="3454" y="2326"/>
                    <a:pt x="3402" y="2326"/>
                  </a:cubicBezTo>
                  <a:cubicBezTo>
                    <a:pt x="3290" y="2326"/>
                    <a:pt x="3178" y="2263"/>
                    <a:pt x="3123" y="2141"/>
                  </a:cubicBezTo>
                  <a:cubicBezTo>
                    <a:pt x="3114" y="2114"/>
                    <a:pt x="3105" y="2079"/>
                    <a:pt x="3105" y="2052"/>
                  </a:cubicBezTo>
                  <a:lnTo>
                    <a:pt x="3105" y="1222"/>
                  </a:lnTo>
                  <a:cubicBezTo>
                    <a:pt x="3105" y="1178"/>
                    <a:pt x="3069" y="1142"/>
                    <a:pt x="3025" y="1142"/>
                  </a:cubicBezTo>
                  <a:lnTo>
                    <a:pt x="2284" y="1142"/>
                  </a:lnTo>
                  <a:cubicBezTo>
                    <a:pt x="2052" y="1142"/>
                    <a:pt x="1901" y="892"/>
                    <a:pt x="2017" y="696"/>
                  </a:cubicBezTo>
                  <a:cubicBezTo>
                    <a:pt x="2195" y="393"/>
                    <a:pt x="1981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89" name="Google Shape;1130;p29">
            <a:extLst>
              <a:ext uri="{FF2B5EF4-FFF2-40B4-BE49-F238E27FC236}">
                <a16:creationId xmlns:a16="http://schemas.microsoft.com/office/drawing/2014/main" id="{2A4E5928-F34D-EB37-6F31-E9BC4167DEC8}"/>
              </a:ext>
            </a:extLst>
          </p:cNvPr>
          <p:cNvGrpSpPr/>
          <p:nvPr/>
        </p:nvGrpSpPr>
        <p:grpSpPr>
          <a:xfrm>
            <a:off x="9819338" y="2924737"/>
            <a:ext cx="480281" cy="477727"/>
            <a:chOff x="-1577260" y="2760622"/>
            <a:chExt cx="360211" cy="358295"/>
          </a:xfrm>
        </p:grpSpPr>
        <p:sp>
          <p:nvSpPr>
            <p:cNvPr id="90" name="Google Shape;1131;p29">
              <a:extLst>
                <a:ext uri="{FF2B5EF4-FFF2-40B4-BE49-F238E27FC236}">
                  <a16:creationId xmlns:a16="http://schemas.microsoft.com/office/drawing/2014/main" id="{4FEB0AC3-5FCD-ADE1-E468-06AB9F9E9259}"/>
                </a:ext>
              </a:extLst>
            </p:cNvPr>
            <p:cNvSpPr/>
            <p:nvPr/>
          </p:nvSpPr>
          <p:spPr>
            <a:xfrm>
              <a:off x="-1303135" y="2760661"/>
              <a:ext cx="86087" cy="79790"/>
            </a:xfrm>
            <a:custGeom>
              <a:avLst/>
              <a:gdLst/>
              <a:ahLst/>
              <a:cxnLst/>
              <a:rect l="l" t="t" r="r" b="b"/>
              <a:pathLst>
                <a:path w="2160" h="2002" extrusionOk="0">
                  <a:moveTo>
                    <a:pt x="1098" y="1"/>
                  </a:moveTo>
                  <a:cubicBezTo>
                    <a:pt x="1033" y="1"/>
                    <a:pt x="969" y="32"/>
                    <a:pt x="937" y="94"/>
                  </a:cubicBezTo>
                  <a:lnTo>
                    <a:pt x="732" y="523"/>
                  </a:lnTo>
                  <a:cubicBezTo>
                    <a:pt x="714" y="540"/>
                    <a:pt x="697" y="558"/>
                    <a:pt x="670" y="558"/>
                  </a:cubicBezTo>
                  <a:lnTo>
                    <a:pt x="206" y="630"/>
                  </a:lnTo>
                  <a:cubicBezTo>
                    <a:pt x="63" y="647"/>
                    <a:pt x="1" y="835"/>
                    <a:pt x="108" y="933"/>
                  </a:cubicBezTo>
                  <a:lnTo>
                    <a:pt x="447" y="1263"/>
                  </a:lnTo>
                  <a:cubicBezTo>
                    <a:pt x="465" y="1281"/>
                    <a:pt x="474" y="1308"/>
                    <a:pt x="465" y="1334"/>
                  </a:cubicBezTo>
                  <a:lnTo>
                    <a:pt x="384" y="1789"/>
                  </a:lnTo>
                  <a:cubicBezTo>
                    <a:pt x="375" y="1843"/>
                    <a:pt x="393" y="1896"/>
                    <a:pt x="429" y="1941"/>
                  </a:cubicBezTo>
                  <a:cubicBezTo>
                    <a:pt x="462" y="1980"/>
                    <a:pt x="509" y="2002"/>
                    <a:pt x="558" y="2002"/>
                  </a:cubicBezTo>
                  <a:cubicBezTo>
                    <a:pt x="587" y="2002"/>
                    <a:pt x="616" y="1994"/>
                    <a:pt x="643" y="1977"/>
                  </a:cubicBezTo>
                  <a:lnTo>
                    <a:pt x="1062" y="1763"/>
                  </a:lnTo>
                  <a:cubicBezTo>
                    <a:pt x="1071" y="1758"/>
                    <a:pt x="1082" y="1756"/>
                    <a:pt x="1095" y="1756"/>
                  </a:cubicBezTo>
                  <a:cubicBezTo>
                    <a:pt x="1107" y="1756"/>
                    <a:pt x="1120" y="1758"/>
                    <a:pt x="1134" y="1763"/>
                  </a:cubicBezTo>
                  <a:lnTo>
                    <a:pt x="1544" y="1977"/>
                  </a:lnTo>
                  <a:cubicBezTo>
                    <a:pt x="1573" y="1992"/>
                    <a:pt x="1603" y="1999"/>
                    <a:pt x="1632" y="1999"/>
                  </a:cubicBezTo>
                  <a:cubicBezTo>
                    <a:pt x="1736" y="1999"/>
                    <a:pt x="1824" y="1908"/>
                    <a:pt x="1803" y="1789"/>
                  </a:cubicBezTo>
                  <a:lnTo>
                    <a:pt x="1731" y="1334"/>
                  </a:lnTo>
                  <a:cubicBezTo>
                    <a:pt x="1723" y="1308"/>
                    <a:pt x="1731" y="1281"/>
                    <a:pt x="1749" y="1263"/>
                  </a:cubicBezTo>
                  <a:lnTo>
                    <a:pt x="2088" y="933"/>
                  </a:lnTo>
                  <a:cubicBezTo>
                    <a:pt x="2142" y="879"/>
                    <a:pt x="2160" y="781"/>
                    <a:pt x="2115" y="710"/>
                  </a:cubicBezTo>
                  <a:cubicBezTo>
                    <a:pt x="2088" y="665"/>
                    <a:pt x="2035" y="639"/>
                    <a:pt x="1981" y="630"/>
                  </a:cubicBezTo>
                  <a:lnTo>
                    <a:pt x="1526" y="558"/>
                  </a:lnTo>
                  <a:cubicBezTo>
                    <a:pt x="1499" y="558"/>
                    <a:pt x="1473" y="540"/>
                    <a:pt x="1464" y="523"/>
                  </a:cubicBezTo>
                  <a:lnTo>
                    <a:pt x="1259" y="94"/>
                  </a:lnTo>
                  <a:cubicBezTo>
                    <a:pt x="1227" y="32"/>
                    <a:pt x="1163" y="1"/>
                    <a:pt x="1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1" name="Google Shape;1132;p29">
              <a:extLst>
                <a:ext uri="{FF2B5EF4-FFF2-40B4-BE49-F238E27FC236}">
                  <a16:creationId xmlns:a16="http://schemas.microsoft.com/office/drawing/2014/main" id="{2848BFDC-75B8-052A-BD32-D2E772E0378A}"/>
                </a:ext>
              </a:extLst>
            </p:cNvPr>
            <p:cNvSpPr/>
            <p:nvPr/>
          </p:nvSpPr>
          <p:spPr>
            <a:xfrm>
              <a:off x="-1314853" y="3026613"/>
              <a:ext cx="97804" cy="92065"/>
            </a:xfrm>
            <a:custGeom>
              <a:avLst/>
              <a:gdLst/>
              <a:ahLst/>
              <a:cxnLst/>
              <a:rect l="l" t="t" r="r" b="b"/>
              <a:pathLst>
                <a:path w="2454" h="2310" extrusionOk="0">
                  <a:moveTo>
                    <a:pt x="1228" y="1"/>
                  </a:moveTo>
                  <a:cubicBezTo>
                    <a:pt x="1165" y="1"/>
                    <a:pt x="1102" y="32"/>
                    <a:pt x="1071" y="94"/>
                  </a:cubicBezTo>
                  <a:lnTo>
                    <a:pt x="803" y="621"/>
                  </a:lnTo>
                  <a:cubicBezTo>
                    <a:pt x="794" y="647"/>
                    <a:pt x="776" y="656"/>
                    <a:pt x="759" y="665"/>
                  </a:cubicBezTo>
                  <a:lnTo>
                    <a:pt x="179" y="746"/>
                  </a:lnTo>
                  <a:cubicBezTo>
                    <a:pt x="125" y="754"/>
                    <a:pt x="81" y="781"/>
                    <a:pt x="45" y="826"/>
                  </a:cubicBezTo>
                  <a:cubicBezTo>
                    <a:pt x="0" y="897"/>
                    <a:pt x="18" y="995"/>
                    <a:pt x="72" y="1049"/>
                  </a:cubicBezTo>
                  <a:lnTo>
                    <a:pt x="491" y="1459"/>
                  </a:lnTo>
                  <a:cubicBezTo>
                    <a:pt x="509" y="1477"/>
                    <a:pt x="518" y="1504"/>
                    <a:pt x="518" y="1522"/>
                  </a:cubicBezTo>
                  <a:lnTo>
                    <a:pt x="420" y="2093"/>
                  </a:lnTo>
                  <a:cubicBezTo>
                    <a:pt x="411" y="2146"/>
                    <a:pt x="420" y="2209"/>
                    <a:pt x="455" y="2244"/>
                  </a:cubicBezTo>
                  <a:cubicBezTo>
                    <a:pt x="495" y="2289"/>
                    <a:pt x="544" y="2309"/>
                    <a:pt x="594" y="2309"/>
                  </a:cubicBezTo>
                  <a:cubicBezTo>
                    <a:pt x="623" y="2309"/>
                    <a:pt x="652" y="2302"/>
                    <a:pt x="678" y="2289"/>
                  </a:cubicBezTo>
                  <a:lnTo>
                    <a:pt x="1196" y="2012"/>
                  </a:lnTo>
                  <a:cubicBezTo>
                    <a:pt x="1205" y="2008"/>
                    <a:pt x="1216" y="2006"/>
                    <a:pt x="1227" y="2006"/>
                  </a:cubicBezTo>
                  <a:cubicBezTo>
                    <a:pt x="1238" y="2006"/>
                    <a:pt x="1249" y="2008"/>
                    <a:pt x="1258" y="2012"/>
                  </a:cubicBezTo>
                  <a:lnTo>
                    <a:pt x="1776" y="2289"/>
                  </a:lnTo>
                  <a:cubicBezTo>
                    <a:pt x="1806" y="2302"/>
                    <a:pt x="1837" y="2309"/>
                    <a:pt x="1867" y="2309"/>
                  </a:cubicBezTo>
                  <a:cubicBezTo>
                    <a:pt x="1917" y="2309"/>
                    <a:pt x="1965" y="2289"/>
                    <a:pt x="1999" y="2244"/>
                  </a:cubicBezTo>
                  <a:cubicBezTo>
                    <a:pt x="2034" y="2209"/>
                    <a:pt x="2043" y="2146"/>
                    <a:pt x="2034" y="2093"/>
                  </a:cubicBezTo>
                  <a:lnTo>
                    <a:pt x="1936" y="1522"/>
                  </a:lnTo>
                  <a:cubicBezTo>
                    <a:pt x="1936" y="1504"/>
                    <a:pt x="1945" y="1477"/>
                    <a:pt x="1963" y="1459"/>
                  </a:cubicBezTo>
                  <a:lnTo>
                    <a:pt x="2382" y="1049"/>
                  </a:lnTo>
                  <a:cubicBezTo>
                    <a:pt x="2436" y="995"/>
                    <a:pt x="2454" y="897"/>
                    <a:pt x="2409" y="826"/>
                  </a:cubicBezTo>
                  <a:cubicBezTo>
                    <a:pt x="2382" y="781"/>
                    <a:pt x="2329" y="754"/>
                    <a:pt x="2275" y="746"/>
                  </a:cubicBezTo>
                  <a:lnTo>
                    <a:pt x="1704" y="665"/>
                  </a:lnTo>
                  <a:cubicBezTo>
                    <a:pt x="1678" y="656"/>
                    <a:pt x="1660" y="647"/>
                    <a:pt x="1651" y="621"/>
                  </a:cubicBezTo>
                  <a:lnTo>
                    <a:pt x="1392" y="94"/>
                  </a:lnTo>
                  <a:cubicBezTo>
                    <a:pt x="1356" y="32"/>
                    <a:pt x="1292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2" name="Google Shape;1133;p29">
              <a:extLst>
                <a:ext uri="{FF2B5EF4-FFF2-40B4-BE49-F238E27FC236}">
                  <a16:creationId xmlns:a16="http://schemas.microsoft.com/office/drawing/2014/main" id="{EC6E022F-D0A3-FFCB-EAA9-DF855B23B2C8}"/>
                </a:ext>
              </a:extLst>
            </p:cNvPr>
            <p:cNvSpPr/>
            <p:nvPr/>
          </p:nvSpPr>
          <p:spPr>
            <a:xfrm>
              <a:off x="-1577260" y="2818610"/>
              <a:ext cx="56235" cy="34076"/>
            </a:xfrm>
            <a:custGeom>
              <a:avLst/>
              <a:gdLst/>
              <a:ahLst/>
              <a:cxnLst/>
              <a:rect l="l" t="t" r="r" b="b"/>
              <a:pathLst>
                <a:path w="1411" h="855" extrusionOk="0">
                  <a:moveTo>
                    <a:pt x="291" y="0"/>
                  </a:moveTo>
                  <a:cubicBezTo>
                    <a:pt x="190" y="0"/>
                    <a:pt x="94" y="66"/>
                    <a:pt x="54" y="166"/>
                  </a:cubicBezTo>
                  <a:cubicBezTo>
                    <a:pt x="1" y="300"/>
                    <a:pt x="63" y="451"/>
                    <a:pt x="197" y="505"/>
                  </a:cubicBezTo>
                  <a:lnTo>
                    <a:pt x="1018" y="835"/>
                  </a:lnTo>
                  <a:cubicBezTo>
                    <a:pt x="1048" y="848"/>
                    <a:pt x="1080" y="854"/>
                    <a:pt x="1113" y="854"/>
                  </a:cubicBezTo>
                  <a:cubicBezTo>
                    <a:pt x="1214" y="854"/>
                    <a:pt x="1316" y="794"/>
                    <a:pt x="1357" y="692"/>
                  </a:cubicBezTo>
                  <a:cubicBezTo>
                    <a:pt x="1410" y="549"/>
                    <a:pt x="1348" y="398"/>
                    <a:pt x="1214" y="344"/>
                  </a:cubicBezTo>
                  <a:lnTo>
                    <a:pt x="393" y="23"/>
                  </a:lnTo>
                  <a:cubicBezTo>
                    <a:pt x="360" y="8"/>
                    <a:pt x="325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3" name="Google Shape;1134;p29">
              <a:extLst>
                <a:ext uri="{FF2B5EF4-FFF2-40B4-BE49-F238E27FC236}">
                  <a16:creationId xmlns:a16="http://schemas.microsoft.com/office/drawing/2014/main" id="{DF50E023-5B9B-6573-C65A-3DF8C30FDCDE}"/>
                </a:ext>
              </a:extLst>
            </p:cNvPr>
            <p:cNvSpPr/>
            <p:nvPr/>
          </p:nvSpPr>
          <p:spPr>
            <a:xfrm>
              <a:off x="-1536009" y="2760622"/>
              <a:ext cx="47308" cy="46551"/>
            </a:xfrm>
            <a:custGeom>
              <a:avLst/>
              <a:gdLst/>
              <a:ahLst/>
              <a:cxnLst/>
              <a:rect l="l" t="t" r="r" b="b"/>
              <a:pathLst>
                <a:path w="1187" h="1168" extrusionOk="0">
                  <a:moveTo>
                    <a:pt x="285" y="0"/>
                  </a:moveTo>
                  <a:cubicBezTo>
                    <a:pt x="221" y="0"/>
                    <a:pt x="158" y="23"/>
                    <a:pt x="108" y="69"/>
                  </a:cubicBezTo>
                  <a:cubicBezTo>
                    <a:pt x="0" y="176"/>
                    <a:pt x="0" y="336"/>
                    <a:pt x="99" y="443"/>
                  </a:cubicBezTo>
                  <a:lnTo>
                    <a:pt x="696" y="1086"/>
                  </a:lnTo>
                  <a:cubicBezTo>
                    <a:pt x="751" y="1140"/>
                    <a:pt x="820" y="1167"/>
                    <a:pt x="888" y="1167"/>
                  </a:cubicBezTo>
                  <a:cubicBezTo>
                    <a:pt x="953" y="1167"/>
                    <a:pt x="1019" y="1143"/>
                    <a:pt x="1071" y="1095"/>
                  </a:cubicBezTo>
                  <a:cubicBezTo>
                    <a:pt x="1178" y="996"/>
                    <a:pt x="1187" y="827"/>
                    <a:pt x="1080" y="720"/>
                  </a:cubicBezTo>
                  <a:lnTo>
                    <a:pt x="482" y="86"/>
                  </a:lnTo>
                  <a:cubicBezTo>
                    <a:pt x="430" y="29"/>
                    <a:pt x="357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4" name="Google Shape;1135;p29">
              <a:extLst>
                <a:ext uri="{FF2B5EF4-FFF2-40B4-BE49-F238E27FC236}">
                  <a16:creationId xmlns:a16="http://schemas.microsoft.com/office/drawing/2014/main" id="{F10A3ACA-8506-439D-D9C1-6BB8B184ED12}"/>
                </a:ext>
              </a:extLst>
            </p:cNvPr>
            <p:cNvSpPr/>
            <p:nvPr/>
          </p:nvSpPr>
          <p:spPr>
            <a:xfrm>
              <a:off x="-1334780" y="2854001"/>
              <a:ext cx="30967" cy="87163"/>
            </a:xfrm>
            <a:custGeom>
              <a:avLst/>
              <a:gdLst/>
              <a:ahLst/>
              <a:cxnLst/>
              <a:rect l="l" t="t" r="r" b="b"/>
              <a:pathLst>
                <a:path w="777" h="2187" extrusionOk="0">
                  <a:moveTo>
                    <a:pt x="375" y="0"/>
                  </a:moveTo>
                  <a:cubicBezTo>
                    <a:pt x="170" y="0"/>
                    <a:pt x="1" y="161"/>
                    <a:pt x="1" y="366"/>
                  </a:cubicBezTo>
                  <a:lnTo>
                    <a:pt x="1" y="1820"/>
                  </a:lnTo>
                  <a:cubicBezTo>
                    <a:pt x="1" y="2026"/>
                    <a:pt x="170" y="2186"/>
                    <a:pt x="375" y="2186"/>
                  </a:cubicBezTo>
                  <a:lnTo>
                    <a:pt x="402" y="2186"/>
                  </a:lnTo>
                  <a:cubicBezTo>
                    <a:pt x="402" y="2186"/>
                    <a:pt x="768" y="2026"/>
                    <a:pt x="759" y="1820"/>
                  </a:cubicBezTo>
                  <a:lnTo>
                    <a:pt x="759" y="1803"/>
                  </a:lnTo>
                  <a:lnTo>
                    <a:pt x="777" y="1803"/>
                  </a:lnTo>
                  <a:lnTo>
                    <a:pt x="777" y="366"/>
                  </a:lnTo>
                  <a:cubicBezTo>
                    <a:pt x="777" y="161"/>
                    <a:pt x="616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5" name="Google Shape;1136;p29">
              <a:extLst>
                <a:ext uri="{FF2B5EF4-FFF2-40B4-BE49-F238E27FC236}">
                  <a16:creationId xmlns:a16="http://schemas.microsoft.com/office/drawing/2014/main" id="{C07D3286-947A-54F2-EC0E-6F65384B8F14}"/>
                </a:ext>
              </a:extLst>
            </p:cNvPr>
            <p:cNvSpPr/>
            <p:nvPr/>
          </p:nvSpPr>
          <p:spPr>
            <a:xfrm>
              <a:off x="-1387031" y="2820444"/>
              <a:ext cx="29891" cy="68431"/>
            </a:xfrm>
            <a:custGeom>
              <a:avLst/>
              <a:gdLst/>
              <a:ahLst/>
              <a:cxnLst/>
              <a:rect l="l" t="t" r="r" b="b"/>
              <a:pathLst>
                <a:path w="750" h="1717" extrusionOk="0">
                  <a:moveTo>
                    <a:pt x="376" y="0"/>
                  </a:moveTo>
                  <a:cubicBezTo>
                    <a:pt x="199" y="0"/>
                    <a:pt x="22" y="116"/>
                    <a:pt x="0" y="352"/>
                  </a:cubicBezTo>
                  <a:cubicBezTo>
                    <a:pt x="0" y="361"/>
                    <a:pt x="0" y="370"/>
                    <a:pt x="0" y="379"/>
                  </a:cubicBezTo>
                  <a:lnTo>
                    <a:pt x="0" y="1717"/>
                  </a:lnTo>
                  <a:lnTo>
                    <a:pt x="750" y="1717"/>
                  </a:lnTo>
                  <a:lnTo>
                    <a:pt x="750" y="379"/>
                  </a:lnTo>
                  <a:cubicBezTo>
                    <a:pt x="745" y="128"/>
                    <a:pt x="561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6" name="Google Shape;1137;p29">
              <a:extLst>
                <a:ext uri="{FF2B5EF4-FFF2-40B4-BE49-F238E27FC236}">
                  <a16:creationId xmlns:a16="http://schemas.microsoft.com/office/drawing/2014/main" id="{778D60C0-09FE-220D-78A2-B7036C307DFD}"/>
                </a:ext>
              </a:extLst>
            </p:cNvPr>
            <p:cNvSpPr/>
            <p:nvPr/>
          </p:nvSpPr>
          <p:spPr>
            <a:xfrm>
              <a:off x="-1440357" y="2820324"/>
              <a:ext cx="30250" cy="68551"/>
            </a:xfrm>
            <a:custGeom>
              <a:avLst/>
              <a:gdLst/>
              <a:ahLst/>
              <a:cxnLst/>
              <a:rect l="l" t="t" r="r" b="b"/>
              <a:pathLst>
                <a:path w="759" h="1720" extrusionOk="0">
                  <a:moveTo>
                    <a:pt x="379" y="0"/>
                  </a:moveTo>
                  <a:cubicBezTo>
                    <a:pt x="201" y="0"/>
                    <a:pt x="23" y="118"/>
                    <a:pt x="0" y="355"/>
                  </a:cubicBezTo>
                  <a:cubicBezTo>
                    <a:pt x="0" y="364"/>
                    <a:pt x="0" y="373"/>
                    <a:pt x="0" y="382"/>
                  </a:cubicBezTo>
                  <a:lnTo>
                    <a:pt x="0" y="1720"/>
                  </a:lnTo>
                  <a:lnTo>
                    <a:pt x="759" y="1720"/>
                  </a:lnTo>
                  <a:lnTo>
                    <a:pt x="759" y="382"/>
                  </a:lnTo>
                  <a:cubicBezTo>
                    <a:pt x="759" y="373"/>
                    <a:pt x="759" y="364"/>
                    <a:pt x="759" y="355"/>
                  </a:cubicBezTo>
                  <a:cubicBezTo>
                    <a:pt x="736" y="118"/>
                    <a:pt x="55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7" name="Google Shape;1138;p29">
              <a:extLst>
                <a:ext uri="{FF2B5EF4-FFF2-40B4-BE49-F238E27FC236}">
                  <a16:creationId xmlns:a16="http://schemas.microsoft.com/office/drawing/2014/main" id="{EFBEAE31-3FD1-27DC-0457-F98D1B56CFC2}"/>
                </a:ext>
              </a:extLst>
            </p:cNvPr>
            <p:cNvSpPr/>
            <p:nvPr/>
          </p:nvSpPr>
          <p:spPr>
            <a:xfrm>
              <a:off x="-1492647" y="2820284"/>
              <a:ext cx="30290" cy="68590"/>
            </a:xfrm>
            <a:custGeom>
              <a:avLst/>
              <a:gdLst/>
              <a:ahLst/>
              <a:cxnLst/>
              <a:rect l="l" t="t" r="r" b="b"/>
              <a:pathLst>
                <a:path w="760" h="1721" extrusionOk="0">
                  <a:moveTo>
                    <a:pt x="381" y="1"/>
                  </a:moveTo>
                  <a:cubicBezTo>
                    <a:pt x="196" y="1"/>
                    <a:pt x="10" y="131"/>
                    <a:pt x="1" y="383"/>
                  </a:cubicBezTo>
                  <a:lnTo>
                    <a:pt x="1" y="1721"/>
                  </a:lnTo>
                  <a:lnTo>
                    <a:pt x="750" y="1712"/>
                  </a:lnTo>
                  <a:lnTo>
                    <a:pt x="750" y="383"/>
                  </a:lnTo>
                  <a:cubicBezTo>
                    <a:pt x="750" y="374"/>
                    <a:pt x="759" y="365"/>
                    <a:pt x="759" y="356"/>
                  </a:cubicBezTo>
                  <a:cubicBezTo>
                    <a:pt x="733" y="117"/>
                    <a:pt x="557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8" name="Google Shape;1139;p29">
              <a:extLst>
                <a:ext uri="{FF2B5EF4-FFF2-40B4-BE49-F238E27FC236}">
                  <a16:creationId xmlns:a16="http://schemas.microsoft.com/office/drawing/2014/main" id="{41224885-C27E-D761-8E89-F65AEAEF9B3B}"/>
                </a:ext>
              </a:extLst>
            </p:cNvPr>
            <p:cNvSpPr/>
            <p:nvPr/>
          </p:nvSpPr>
          <p:spPr>
            <a:xfrm>
              <a:off x="-1447132" y="3087949"/>
              <a:ext cx="97844" cy="30967"/>
            </a:xfrm>
            <a:custGeom>
              <a:avLst/>
              <a:gdLst/>
              <a:ahLst/>
              <a:cxnLst/>
              <a:rect l="l" t="t" r="r" b="b"/>
              <a:pathLst>
                <a:path w="2455" h="777" extrusionOk="0">
                  <a:moveTo>
                    <a:pt x="1" y="0"/>
                  </a:moveTo>
                  <a:lnTo>
                    <a:pt x="1" y="545"/>
                  </a:lnTo>
                  <a:cubicBezTo>
                    <a:pt x="1" y="545"/>
                    <a:pt x="95" y="759"/>
                    <a:pt x="216" y="759"/>
                  </a:cubicBezTo>
                  <a:cubicBezTo>
                    <a:pt x="219" y="759"/>
                    <a:pt x="221" y="759"/>
                    <a:pt x="224" y="759"/>
                  </a:cubicBezTo>
                  <a:lnTo>
                    <a:pt x="331" y="759"/>
                  </a:lnTo>
                  <a:lnTo>
                    <a:pt x="331" y="777"/>
                  </a:lnTo>
                  <a:lnTo>
                    <a:pt x="2151" y="777"/>
                  </a:lnTo>
                  <a:cubicBezTo>
                    <a:pt x="2320" y="777"/>
                    <a:pt x="2454" y="643"/>
                    <a:pt x="2454" y="473"/>
                  </a:cubicBezTo>
                  <a:lnTo>
                    <a:pt x="2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99" name="Google Shape;1140;p29">
              <a:extLst>
                <a:ext uri="{FF2B5EF4-FFF2-40B4-BE49-F238E27FC236}">
                  <a16:creationId xmlns:a16="http://schemas.microsoft.com/office/drawing/2014/main" id="{06E3AD16-D17C-B451-63D8-0EFABF50A8AD}"/>
                </a:ext>
              </a:extLst>
            </p:cNvPr>
            <p:cNvSpPr/>
            <p:nvPr/>
          </p:nvSpPr>
          <p:spPr>
            <a:xfrm>
              <a:off x="-1492647" y="2910516"/>
              <a:ext cx="188833" cy="156511"/>
            </a:xfrm>
            <a:custGeom>
              <a:avLst/>
              <a:gdLst/>
              <a:ahLst/>
              <a:cxnLst/>
              <a:rect l="l" t="t" r="r" b="b"/>
              <a:pathLst>
                <a:path w="4738" h="3927" extrusionOk="0">
                  <a:moveTo>
                    <a:pt x="402" y="1"/>
                  </a:moveTo>
                  <a:cubicBezTo>
                    <a:pt x="179" y="1"/>
                    <a:pt x="1" y="179"/>
                    <a:pt x="1" y="402"/>
                  </a:cubicBezTo>
                  <a:lnTo>
                    <a:pt x="1" y="1241"/>
                  </a:lnTo>
                  <a:lnTo>
                    <a:pt x="144" y="1526"/>
                  </a:lnTo>
                  <a:lnTo>
                    <a:pt x="607" y="1598"/>
                  </a:lnTo>
                  <a:cubicBezTo>
                    <a:pt x="1036" y="1660"/>
                    <a:pt x="1214" y="2195"/>
                    <a:pt x="902" y="2499"/>
                  </a:cubicBezTo>
                  <a:lnTo>
                    <a:pt x="563" y="2820"/>
                  </a:lnTo>
                  <a:lnTo>
                    <a:pt x="572" y="2891"/>
                  </a:lnTo>
                  <a:cubicBezTo>
                    <a:pt x="839" y="3186"/>
                    <a:pt x="1027" y="3543"/>
                    <a:pt x="1107" y="3926"/>
                  </a:cubicBezTo>
                  <a:lnTo>
                    <a:pt x="3650" y="3926"/>
                  </a:lnTo>
                  <a:cubicBezTo>
                    <a:pt x="3721" y="3551"/>
                    <a:pt x="3890" y="3204"/>
                    <a:pt x="4140" y="2909"/>
                  </a:cubicBezTo>
                  <a:cubicBezTo>
                    <a:pt x="4524" y="2481"/>
                    <a:pt x="4738" y="1919"/>
                    <a:pt x="4738" y="1339"/>
                  </a:cubicBezTo>
                  <a:lnTo>
                    <a:pt x="4738" y="1259"/>
                  </a:lnTo>
                  <a:lnTo>
                    <a:pt x="4729" y="1259"/>
                  </a:lnTo>
                  <a:cubicBezTo>
                    <a:pt x="4613" y="1303"/>
                    <a:pt x="4497" y="1330"/>
                    <a:pt x="4363" y="1330"/>
                  </a:cubicBezTo>
                  <a:lnTo>
                    <a:pt x="4336" y="1330"/>
                  </a:lnTo>
                  <a:cubicBezTo>
                    <a:pt x="4033" y="1330"/>
                    <a:pt x="3766" y="1187"/>
                    <a:pt x="3596" y="973"/>
                  </a:cubicBezTo>
                  <a:cubicBezTo>
                    <a:pt x="3328" y="1286"/>
                    <a:pt x="2918" y="1464"/>
                    <a:pt x="2365" y="1500"/>
                  </a:cubicBezTo>
                  <a:cubicBezTo>
                    <a:pt x="2427" y="1625"/>
                    <a:pt x="2472" y="1910"/>
                    <a:pt x="2472" y="1910"/>
                  </a:cubicBezTo>
                  <a:lnTo>
                    <a:pt x="2472" y="2481"/>
                  </a:lnTo>
                  <a:cubicBezTo>
                    <a:pt x="2467" y="2657"/>
                    <a:pt x="2337" y="2746"/>
                    <a:pt x="2207" y="2746"/>
                  </a:cubicBezTo>
                  <a:cubicBezTo>
                    <a:pt x="2081" y="2746"/>
                    <a:pt x="1954" y="2662"/>
                    <a:pt x="1946" y="2490"/>
                  </a:cubicBezTo>
                  <a:lnTo>
                    <a:pt x="1946" y="1919"/>
                  </a:lnTo>
                  <a:cubicBezTo>
                    <a:pt x="1946" y="1696"/>
                    <a:pt x="1776" y="1517"/>
                    <a:pt x="1562" y="1509"/>
                  </a:cubicBezTo>
                  <a:lnTo>
                    <a:pt x="1509" y="1509"/>
                  </a:lnTo>
                  <a:cubicBezTo>
                    <a:pt x="1473" y="1500"/>
                    <a:pt x="1437" y="1491"/>
                    <a:pt x="1410" y="1473"/>
                  </a:cubicBezTo>
                  <a:cubicBezTo>
                    <a:pt x="1303" y="1419"/>
                    <a:pt x="1241" y="1303"/>
                    <a:pt x="1268" y="1170"/>
                  </a:cubicBezTo>
                  <a:cubicBezTo>
                    <a:pt x="1294" y="1036"/>
                    <a:pt x="1410" y="947"/>
                    <a:pt x="1544" y="947"/>
                  </a:cubicBezTo>
                  <a:lnTo>
                    <a:pt x="2178" y="947"/>
                  </a:lnTo>
                  <a:cubicBezTo>
                    <a:pt x="2659" y="947"/>
                    <a:pt x="2989" y="839"/>
                    <a:pt x="3177" y="608"/>
                  </a:cubicBezTo>
                  <a:cubicBezTo>
                    <a:pt x="3266" y="500"/>
                    <a:pt x="3328" y="367"/>
                    <a:pt x="3364" y="197"/>
                  </a:cubicBezTo>
                  <a:cubicBezTo>
                    <a:pt x="3391" y="90"/>
                    <a:pt x="3311" y="1"/>
                    <a:pt x="3212" y="1"/>
                  </a:cubicBezTo>
                  <a:lnTo>
                    <a:pt x="2374" y="1"/>
                  </a:lnTo>
                  <a:cubicBezTo>
                    <a:pt x="2374" y="1"/>
                    <a:pt x="2365" y="10"/>
                    <a:pt x="2365" y="19"/>
                  </a:cubicBezTo>
                  <a:cubicBezTo>
                    <a:pt x="2356" y="10"/>
                    <a:pt x="2347" y="1"/>
                    <a:pt x="2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0" name="Google Shape;1141;p29">
              <a:extLst>
                <a:ext uri="{FF2B5EF4-FFF2-40B4-BE49-F238E27FC236}">
                  <a16:creationId xmlns:a16="http://schemas.microsoft.com/office/drawing/2014/main" id="{58DDCC9F-BD56-235C-69EF-66A9366E1D5D}"/>
                </a:ext>
              </a:extLst>
            </p:cNvPr>
            <p:cNvSpPr/>
            <p:nvPr/>
          </p:nvSpPr>
          <p:spPr>
            <a:xfrm>
              <a:off x="-1577260" y="2959338"/>
              <a:ext cx="105297" cy="97406"/>
            </a:xfrm>
            <a:custGeom>
              <a:avLst/>
              <a:gdLst/>
              <a:ahLst/>
              <a:cxnLst/>
              <a:rect l="l" t="t" r="r" b="b"/>
              <a:pathLst>
                <a:path w="2642" h="2444" extrusionOk="0">
                  <a:moveTo>
                    <a:pt x="1321" y="0"/>
                  </a:moveTo>
                  <a:cubicBezTo>
                    <a:pt x="1267" y="0"/>
                    <a:pt x="1214" y="29"/>
                    <a:pt x="1187" y="87"/>
                  </a:cubicBezTo>
                  <a:lnTo>
                    <a:pt x="911" y="649"/>
                  </a:lnTo>
                  <a:cubicBezTo>
                    <a:pt x="884" y="694"/>
                    <a:pt x="839" y="721"/>
                    <a:pt x="795" y="730"/>
                  </a:cubicBezTo>
                  <a:lnTo>
                    <a:pt x="170" y="819"/>
                  </a:lnTo>
                  <a:cubicBezTo>
                    <a:pt x="45" y="837"/>
                    <a:pt x="1" y="988"/>
                    <a:pt x="90" y="1078"/>
                  </a:cubicBezTo>
                  <a:lnTo>
                    <a:pt x="536" y="1515"/>
                  </a:lnTo>
                  <a:cubicBezTo>
                    <a:pt x="572" y="1550"/>
                    <a:pt x="589" y="1595"/>
                    <a:pt x="581" y="1648"/>
                  </a:cubicBezTo>
                  <a:lnTo>
                    <a:pt x="473" y="2264"/>
                  </a:lnTo>
                  <a:cubicBezTo>
                    <a:pt x="459" y="2362"/>
                    <a:pt x="534" y="2444"/>
                    <a:pt x="622" y="2444"/>
                  </a:cubicBezTo>
                  <a:cubicBezTo>
                    <a:pt x="647" y="2444"/>
                    <a:pt x="672" y="2438"/>
                    <a:pt x="696" y="2425"/>
                  </a:cubicBezTo>
                  <a:lnTo>
                    <a:pt x="1250" y="2130"/>
                  </a:lnTo>
                  <a:cubicBezTo>
                    <a:pt x="1272" y="2121"/>
                    <a:pt x="1296" y="2117"/>
                    <a:pt x="1321" y="2117"/>
                  </a:cubicBezTo>
                  <a:cubicBezTo>
                    <a:pt x="1345" y="2117"/>
                    <a:pt x="1370" y="2121"/>
                    <a:pt x="1392" y="2130"/>
                  </a:cubicBezTo>
                  <a:lnTo>
                    <a:pt x="1945" y="2425"/>
                  </a:lnTo>
                  <a:cubicBezTo>
                    <a:pt x="1968" y="2438"/>
                    <a:pt x="1992" y="2444"/>
                    <a:pt x="2016" y="2444"/>
                  </a:cubicBezTo>
                  <a:cubicBezTo>
                    <a:pt x="2102" y="2444"/>
                    <a:pt x="2181" y="2362"/>
                    <a:pt x="2160" y="2264"/>
                  </a:cubicBezTo>
                  <a:lnTo>
                    <a:pt x="2061" y="1648"/>
                  </a:lnTo>
                  <a:cubicBezTo>
                    <a:pt x="2052" y="1595"/>
                    <a:pt x="2061" y="1550"/>
                    <a:pt x="2097" y="1515"/>
                  </a:cubicBezTo>
                  <a:lnTo>
                    <a:pt x="2552" y="1078"/>
                  </a:lnTo>
                  <a:cubicBezTo>
                    <a:pt x="2641" y="988"/>
                    <a:pt x="2588" y="837"/>
                    <a:pt x="2463" y="819"/>
                  </a:cubicBezTo>
                  <a:lnTo>
                    <a:pt x="1847" y="730"/>
                  </a:lnTo>
                  <a:cubicBezTo>
                    <a:pt x="1794" y="721"/>
                    <a:pt x="1758" y="694"/>
                    <a:pt x="1731" y="649"/>
                  </a:cubicBezTo>
                  <a:lnTo>
                    <a:pt x="1455" y="87"/>
                  </a:lnTo>
                  <a:cubicBezTo>
                    <a:pt x="1428" y="29"/>
                    <a:pt x="1374" y="0"/>
                    <a:pt x="1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101" name="Google Shape;1142;p29">
            <a:extLst>
              <a:ext uri="{FF2B5EF4-FFF2-40B4-BE49-F238E27FC236}">
                <a16:creationId xmlns:a16="http://schemas.microsoft.com/office/drawing/2014/main" id="{92EB0A19-C9FC-FE14-3215-D1BE5494F8B1}"/>
              </a:ext>
            </a:extLst>
          </p:cNvPr>
          <p:cNvGrpSpPr/>
          <p:nvPr/>
        </p:nvGrpSpPr>
        <p:grpSpPr>
          <a:xfrm>
            <a:off x="10515899" y="4240803"/>
            <a:ext cx="438991" cy="477463"/>
            <a:chOff x="-2862551" y="2760821"/>
            <a:chExt cx="329243" cy="358097"/>
          </a:xfrm>
        </p:grpSpPr>
        <p:sp>
          <p:nvSpPr>
            <p:cNvPr id="102" name="Google Shape;1143;p29">
              <a:extLst>
                <a:ext uri="{FF2B5EF4-FFF2-40B4-BE49-F238E27FC236}">
                  <a16:creationId xmlns:a16="http://schemas.microsoft.com/office/drawing/2014/main" id="{5D2F08DF-D5CA-3074-B064-2AEE659732BB}"/>
                </a:ext>
              </a:extLst>
            </p:cNvPr>
            <p:cNvSpPr/>
            <p:nvPr/>
          </p:nvSpPr>
          <p:spPr>
            <a:xfrm>
              <a:off x="-2680174" y="2900114"/>
              <a:ext cx="146866" cy="218804"/>
            </a:xfrm>
            <a:custGeom>
              <a:avLst/>
              <a:gdLst/>
              <a:ahLst/>
              <a:cxnLst/>
              <a:rect l="l" t="t" r="r" b="b"/>
              <a:pathLst>
                <a:path w="3685" h="5490" extrusionOk="0">
                  <a:moveTo>
                    <a:pt x="767" y="1"/>
                  </a:moveTo>
                  <a:cubicBezTo>
                    <a:pt x="692" y="1"/>
                    <a:pt x="618" y="37"/>
                    <a:pt x="572" y="110"/>
                  </a:cubicBezTo>
                  <a:cubicBezTo>
                    <a:pt x="563" y="119"/>
                    <a:pt x="554" y="128"/>
                    <a:pt x="554" y="137"/>
                  </a:cubicBezTo>
                  <a:lnTo>
                    <a:pt x="1" y="1163"/>
                  </a:lnTo>
                  <a:lnTo>
                    <a:pt x="464" y="2002"/>
                  </a:lnTo>
                  <a:lnTo>
                    <a:pt x="2365" y="5490"/>
                  </a:lnTo>
                  <a:lnTo>
                    <a:pt x="3435" y="5490"/>
                  </a:lnTo>
                  <a:cubicBezTo>
                    <a:pt x="3587" y="5490"/>
                    <a:pt x="3685" y="5329"/>
                    <a:pt x="3614" y="5195"/>
                  </a:cubicBezTo>
                  <a:lnTo>
                    <a:pt x="982" y="137"/>
                  </a:lnTo>
                  <a:cubicBezTo>
                    <a:pt x="973" y="119"/>
                    <a:pt x="964" y="110"/>
                    <a:pt x="955" y="92"/>
                  </a:cubicBezTo>
                  <a:cubicBezTo>
                    <a:pt x="908" y="32"/>
                    <a:pt x="837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3" name="Google Shape;1144;p29">
              <a:extLst>
                <a:ext uri="{FF2B5EF4-FFF2-40B4-BE49-F238E27FC236}">
                  <a16:creationId xmlns:a16="http://schemas.microsoft.com/office/drawing/2014/main" id="{EB938644-24D3-CFC2-C5E1-249CCF8F337C}"/>
                </a:ext>
              </a:extLst>
            </p:cNvPr>
            <p:cNvSpPr/>
            <p:nvPr/>
          </p:nvSpPr>
          <p:spPr>
            <a:xfrm>
              <a:off x="-2747728" y="2760821"/>
              <a:ext cx="186721" cy="106014"/>
            </a:xfrm>
            <a:custGeom>
              <a:avLst/>
              <a:gdLst/>
              <a:ahLst/>
              <a:cxnLst/>
              <a:rect l="l" t="t" r="r" b="b"/>
              <a:pathLst>
                <a:path w="4685" h="2660" extrusionOk="0">
                  <a:moveTo>
                    <a:pt x="2670" y="0"/>
                  </a:moveTo>
                  <a:cubicBezTo>
                    <a:pt x="2664" y="0"/>
                    <a:pt x="2657" y="1"/>
                    <a:pt x="2650" y="1"/>
                  </a:cubicBezTo>
                  <a:lnTo>
                    <a:pt x="268" y="1"/>
                  </a:lnTo>
                  <a:cubicBezTo>
                    <a:pt x="263" y="1"/>
                    <a:pt x="257" y="1"/>
                    <a:pt x="252" y="1"/>
                  </a:cubicBezTo>
                  <a:cubicBezTo>
                    <a:pt x="108" y="1"/>
                    <a:pt x="1" y="114"/>
                    <a:pt x="9" y="260"/>
                  </a:cubicBezTo>
                  <a:lnTo>
                    <a:pt x="9" y="2660"/>
                  </a:lnTo>
                  <a:cubicBezTo>
                    <a:pt x="81" y="2606"/>
                    <a:pt x="170" y="2579"/>
                    <a:pt x="268" y="2579"/>
                  </a:cubicBezTo>
                  <a:cubicBezTo>
                    <a:pt x="357" y="2579"/>
                    <a:pt x="456" y="2606"/>
                    <a:pt x="527" y="2660"/>
                  </a:cubicBezTo>
                  <a:lnTo>
                    <a:pt x="536" y="2660"/>
                  </a:lnTo>
                  <a:lnTo>
                    <a:pt x="536" y="1857"/>
                  </a:lnTo>
                  <a:lnTo>
                    <a:pt x="1455" y="1857"/>
                  </a:lnTo>
                  <a:lnTo>
                    <a:pt x="1357" y="2223"/>
                  </a:lnTo>
                  <a:cubicBezTo>
                    <a:pt x="1339" y="2276"/>
                    <a:pt x="1339" y="2338"/>
                    <a:pt x="1357" y="2383"/>
                  </a:cubicBezTo>
                  <a:cubicBezTo>
                    <a:pt x="1392" y="2490"/>
                    <a:pt x="1499" y="2562"/>
                    <a:pt x="1606" y="2562"/>
                  </a:cubicBezTo>
                  <a:lnTo>
                    <a:pt x="4309" y="2562"/>
                  </a:lnTo>
                  <a:cubicBezTo>
                    <a:pt x="4577" y="2562"/>
                    <a:pt x="4684" y="2231"/>
                    <a:pt x="4470" y="2080"/>
                  </a:cubicBezTo>
                  <a:lnTo>
                    <a:pt x="3953" y="1652"/>
                  </a:lnTo>
                  <a:cubicBezTo>
                    <a:pt x="3926" y="1625"/>
                    <a:pt x="3926" y="1571"/>
                    <a:pt x="3962" y="1545"/>
                  </a:cubicBezTo>
                  <a:lnTo>
                    <a:pt x="4497" y="1107"/>
                  </a:lnTo>
                  <a:cubicBezTo>
                    <a:pt x="4675" y="938"/>
                    <a:pt x="4559" y="643"/>
                    <a:pt x="4309" y="643"/>
                  </a:cubicBezTo>
                  <a:lnTo>
                    <a:pt x="2811" y="643"/>
                  </a:lnTo>
                  <a:lnTo>
                    <a:pt x="2900" y="331"/>
                  </a:lnTo>
                  <a:cubicBezTo>
                    <a:pt x="2918" y="269"/>
                    <a:pt x="2918" y="206"/>
                    <a:pt x="2891" y="153"/>
                  </a:cubicBezTo>
                  <a:cubicBezTo>
                    <a:pt x="2849" y="61"/>
                    <a:pt x="2768" y="0"/>
                    <a:pt x="2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4" name="Google Shape;1145;p29">
              <a:extLst>
                <a:ext uri="{FF2B5EF4-FFF2-40B4-BE49-F238E27FC236}">
                  <a16:creationId xmlns:a16="http://schemas.microsoft.com/office/drawing/2014/main" id="{804E2ABD-9CAB-FA06-22D4-50AD377706C7}"/>
                </a:ext>
              </a:extLst>
            </p:cNvPr>
            <p:cNvSpPr/>
            <p:nvPr/>
          </p:nvSpPr>
          <p:spPr>
            <a:xfrm>
              <a:off x="-2794319" y="2887440"/>
              <a:ext cx="113108" cy="153641"/>
            </a:xfrm>
            <a:custGeom>
              <a:avLst/>
              <a:gdLst/>
              <a:ahLst/>
              <a:cxnLst/>
              <a:rect l="l" t="t" r="r" b="b"/>
              <a:pathLst>
                <a:path w="2838" h="3855" extrusionOk="0">
                  <a:moveTo>
                    <a:pt x="1433" y="0"/>
                  </a:moveTo>
                  <a:cubicBezTo>
                    <a:pt x="1344" y="0"/>
                    <a:pt x="1254" y="45"/>
                    <a:pt x="1205" y="134"/>
                  </a:cubicBezTo>
                  <a:lnTo>
                    <a:pt x="1" y="2534"/>
                  </a:lnTo>
                  <a:lnTo>
                    <a:pt x="1" y="3497"/>
                  </a:lnTo>
                  <a:cubicBezTo>
                    <a:pt x="1" y="3684"/>
                    <a:pt x="153" y="3845"/>
                    <a:pt x="340" y="3854"/>
                  </a:cubicBezTo>
                  <a:cubicBezTo>
                    <a:pt x="345" y="3854"/>
                    <a:pt x="350" y="3854"/>
                    <a:pt x="355" y="3854"/>
                  </a:cubicBezTo>
                  <a:cubicBezTo>
                    <a:pt x="545" y="3854"/>
                    <a:pt x="706" y="3697"/>
                    <a:pt x="706" y="3506"/>
                  </a:cubicBezTo>
                  <a:lnTo>
                    <a:pt x="706" y="2400"/>
                  </a:lnTo>
                  <a:cubicBezTo>
                    <a:pt x="706" y="2052"/>
                    <a:pt x="982" y="1713"/>
                    <a:pt x="1321" y="1659"/>
                  </a:cubicBezTo>
                  <a:cubicBezTo>
                    <a:pt x="1362" y="1653"/>
                    <a:pt x="1402" y="1650"/>
                    <a:pt x="1442" y="1650"/>
                  </a:cubicBezTo>
                  <a:cubicBezTo>
                    <a:pt x="1860" y="1650"/>
                    <a:pt x="2195" y="1983"/>
                    <a:pt x="2195" y="2391"/>
                  </a:cubicBezTo>
                  <a:lnTo>
                    <a:pt x="2195" y="2480"/>
                  </a:lnTo>
                  <a:cubicBezTo>
                    <a:pt x="2200" y="2692"/>
                    <a:pt x="2357" y="2802"/>
                    <a:pt x="2515" y="2802"/>
                  </a:cubicBezTo>
                  <a:cubicBezTo>
                    <a:pt x="2663" y="2802"/>
                    <a:pt x="2812" y="2705"/>
                    <a:pt x="2838" y="2507"/>
                  </a:cubicBezTo>
                  <a:lnTo>
                    <a:pt x="1660" y="134"/>
                  </a:lnTo>
                  <a:cubicBezTo>
                    <a:pt x="1611" y="45"/>
                    <a:pt x="1522" y="0"/>
                    <a:pt x="1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05" name="Google Shape;1146;p29">
              <a:extLst>
                <a:ext uri="{FF2B5EF4-FFF2-40B4-BE49-F238E27FC236}">
                  <a16:creationId xmlns:a16="http://schemas.microsoft.com/office/drawing/2014/main" id="{C46CCA81-F8D1-FF44-AD08-C8C80A974826}"/>
                </a:ext>
              </a:extLst>
            </p:cNvPr>
            <p:cNvSpPr/>
            <p:nvPr/>
          </p:nvSpPr>
          <p:spPr>
            <a:xfrm>
              <a:off x="-2862551" y="2974443"/>
              <a:ext cx="253876" cy="144474"/>
            </a:xfrm>
            <a:custGeom>
              <a:avLst/>
              <a:gdLst/>
              <a:ahLst/>
              <a:cxnLst/>
              <a:rect l="l" t="t" r="r" b="b"/>
              <a:pathLst>
                <a:path w="6370" h="3625" extrusionOk="0">
                  <a:moveTo>
                    <a:pt x="3158" y="0"/>
                  </a:moveTo>
                  <a:cubicBezTo>
                    <a:pt x="3052" y="0"/>
                    <a:pt x="2948" y="72"/>
                    <a:pt x="2944" y="217"/>
                  </a:cubicBezTo>
                  <a:lnTo>
                    <a:pt x="2944" y="1314"/>
                  </a:lnTo>
                  <a:cubicBezTo>
                    <a:pt x="2922" y="1901"/>
                    <a:pt x="2492" y="2195"/>
                    <a:pt x="2064" y="2195"/>
                  </a:cubicBezTo>
                  <a:cubicBezTo>
                    <a:pt x="1638" y="2195"/>
                    <a:pt x="1213" y="1905"/>
                    <a:pt x="1187" y="1323"/>
                  </a:cubicBezTo>
                  <a:lnTo>
                    <a:pt x="1187" y="1305"/>
                  </a:lnTo>
                  <a:lnTo>
                    <a:pt x="71" y="3330"/>
                  </a:lnTo>
                  <a:cubicBezTo>
                    <a:pt x="0" y="3464"/>
                    <a:pt x="98" y="3625"/>
                    <a:pt x="250" y="3625"/>
                  </a:cubicBezTo>
                  <a:lnTo>
                    <a:pt x="6370" y="3625"/>
                  </a:lnTo>
                  <a:lnTo>
                    <a:pt x="4862" y="877"/>
                  </a:lnTo>
                  <a:cubicBezTo>
                    <a:pt x="4710" y="1046"/>
                    <a:pt x="4478" y="1145"/>
                    <a:pt x="4229" y="1145"/>
                  </a:cubicBezTo>
                  <a:cubicBezTo>
                    <a:pt x="3756" y="1145"/>
                    <a:pt x="3381" y="752"/>
                    <a:pt x="3381" y="288"/>
                  </a:cubicBezTo>
                  <a:lnTo>
                    <a:pt x="3381" y="226"/>
                  </a:lnTo>
                  <a:cubicBezTo>
                    <a:pt x="3377" y="76"/>
                    <a:pt x="3266" y="0"/>
                    <a:pt x="3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sp>
        <p:nvSpPr>
          <p:cNvPr id="106" name="Google Shape;1147;p29">
            <a:extLst>
              <a:ext uri="{FF2B5EF4-FFF2-40B4-BE49-F238E27FC236}">
                <a16:creationId xmlns:a16="http://schemas.microsoft.com/office/drawing/2014/main" id="{A3BF8301-E896-0724-C512-A9BAAEE874D0}"/>
              </a:ext>
            </a:extLst>
          </p:cNvPr>
          <p:cNvSpPr/>
          <p:nvPr/>
        </p:nvSpPr>
        <p:spPr>
          <a:xfrm>
            <a:off x="2573119" y="3742900"/>
            <a:ext cx="1209600" cy="12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sp>
        <p:nvSpPr>
          <p:cNvPr id="107" name="Google Shape;1148;p29">
            <a:extLst>
              <a:ext uri="{FF2B5EF4-FFF2-40B4-BE49-F238E27FC236}">
                <a16:creationId xmlns:a16="http://schemas.microsoft.com/office/drawing/2014/main" id="{6644AAF9-C8AA-F689-7BA5-4D071F91E01B}"/>
              </a:ext>
            </a:extLst>
          </p:cNvPr>
          <p:cNvSpPr/>
          <p:nvPr/>
        </p:nvSpPr>
        <p:spPr>
          <a:xfrm>
            <a:off x="8511903" y="3742900"/>
            <a:ext cx="1209600" cy="12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o-RO" sz="3200" noProof="0" dirty="0"/>
          </a:p>
        </p:txBody>
      </p:sp>
      <p:grpSp>
        <p:nvGrpSpPr>
          <p:cNvPr id="108" name="Google Shape;1149;p29">
            <a:extLst>
              <a:ext uri="{FF2B5EF4-FFF2-40B4-BE49-F238E27FC236}">
                <a16:creationId xmlns:a16="http://schemas.microsoft.com/office/drawing/2014/main" id="{25500A9B-CA9A-933A-5FCA-CD316F5FD61C}"/>
              </a:ext>
            </a:extLst>
          </p:cNvPr>
          <p:cNvGrpSpPr/>
          <p:nvPr/>
        </p:nvGrpSpPr>
        <p:grpSpPr>
          <a:xfrm>
            <a:off x="2817643" y="4030578"/>
            <a:ext cx="720524" cy="634244"/>
            <a:chOff x="2874087" y="2496556"/>
            <a:chExt cx="321051" cy="282623"/>
          </a:xfrm>
        </p:grpSpPr>
        <p:sp>
          <p:nvSpPr>
            <p:cNvPr id="109" name="Google Shape;1150;p29">
              <a:extLst>
                <a:ext uri="{FF2B5EF4-FFF2-40B4-BE49-F238E27FC236}">
                  <a16:creationId xmlns:a16="http://schemas.microsoft.com/office/drawing/2014/main" id="{9029A5F3-E6D4-C0F2-25DB-55B3EF56E440}"/>
                </a:ext>
              </a:extLst>
            </p:cNvPr>
            <p:cNvSpPr/>
            <p:nvPr/>
          </p:nvSpPr>
          <p:spPr>
            <a:xfrm>
              <a:off x="2981031" y="2535960"/>
              <a:ext cx="138731" cy="139014"/>
            </a:xfrm>
            <a:custGeom>
              <a:avLst/>
              <a:gdLst/>
              <a:ahLst/>
              <a:cxnLst/>
              <a:rect l="l" t="t" r="r" b="b"/>
              <a:pathLst>
                <a:path w="4408" h="4417" extrusionOk="0">
                  <a:moveTo>
                    <a:pt x="2204" y="1927"/>
                  </a:moveTo>
                  <a:cubicBezTo>
                    <a:pt x="2579" y="1936"/>
                    <a:pt x="2579" y="2480"/>
                    <a:pt x="2204" y="2489"/>
                  </a:cubicBezTo>
                  <a:cubicBezTo>
                    <a:pt x="1830" y="2480"/>
                    <a:pt x="1830" y="1936"/>
                    <a:pt x="2204" y="1927"/>
                  </a:cubicBezTo>
                  <a:close/>
                  <a:moveTo>
                    <a:pt x="1928" y="0"/>
                  </a:moveTo>
                  <a:cubicBezTo>
                    <a:pt x="1928" y="0"/>
                    <a:pt x="99" y="964"/>
                    <a:pt x="1" y="1909"/>
                  </a:cubicBezTo>
                  <a:lnTo>
                    <a:pt x="938" y="1927"/>
                  </a:lnTo>
                  <a:cubicBezTo>
                    <a:pt x="1312" y="1945"/>
                    <a:pt x="1312" y="2480"/>
                    <a:pt x="938" y="2489"/>
                  </a:cubicBezTo>
                  <a:lnTo>
                    <a:pt x="28" y="2489"/>
                  </a:lnTo>
                  <a:cubicBezTo>
                    <a:pt x="126" y="3444"/>
                    <a:pt x="956" y="4291"/>
                    <a:pt x="1910" y="4389"/>
                  </a:cubicBezTo>
                  <a:lnTo>
                    <a:pt x="1919" y="3461"/>
                  </a:lnTo>
                  <a:cubicBezTo>
                    <a:pt x="1919" y="3301"/>
                    <a:pt x="2044" y="3176"/>
                    <a:pt x="2196" y="3176"/>
                  </a:cubicBezTo>
                  <a:cubicBezTo>
                    <a:pt x="2347" y="3176"/>
                    <a:pt x="2472" y="3301"/>
                    <a:pt x="2472" y="3461"/>
                  </a:cubicBezTo>
                  <a:lnTo>
                    <a:pt x="2472" y="4416"/>
                  </a:lnTo>
                  <a:cubicBezTo>
                    <a:pt x="2472" y="4416"/>
                    <a:pt x="4301" y="3453"/>
                    <a:pt x="4408" y="2471"/>
                  </a:cubicBezTo>
                  <a:lnTo>
                    <a:pt x="4408" y="2471"/>
                  </a:lnTo>
                  <a:lnTo>
                    <a:pt x="3468" y="2489"/>
                  </a:lnTo>
                  <a:lnTo>
                    <a:pt x="3468" y="2489"/>
                  </a:lnTo>
                  <a:cubicBezTo>
                    <a:pt x="3088" y="2477"/>
                    <a:pt x="3089" y="1927"/>
                    <a:pt x="3471" y="1909"/>
                  </a:cubicBezTo>
                  <a:lnTo>
                    <a:pt x="4381" y="1909"/>
                  </a:lnTo>
                  <a:cubicBezTo>
                    <a:pt x="4283" y="964"/>
                    <a:pt x="3453" y="116"/>
                    <a:pt x="2490" y="9"/>
                  </a:cubicBezTo>
                  <a:lnTo>
                    <a:pt x="2490" y="946"/>
                  </a:lnTo>
                  <a:cubicBezTo>
                    <a:pt x="2490" y="1106"/>
                    <a:pt x="2365" y="1231"/>
                    <a:pt x="2213" y="1231"/>
                  </a:cubicBezTo>
                  <a:cubicBezTo>
                    <a:pt x="2053" y="1231"/>
                    <a:pt x="1928" y="1106"/>
                    <a:pt x="1928" y="946"/>
                  </a:cubicBezTo>
                  <a:lnTo>
                    <a:pt x="1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0" name="Google Shape;1151;p29">
              <a:extLst>
                <a:ext uri="{FF2B5EF4-FFF2-40B4-BE49-F238E27FC236}">
                  <a16:creationId xmlns:a16="http://schemas.microsoft.com/office/drawing/2014/main" id="{47E34017-16E0-5DFB-36AF-2EA32195C8AD}"/>
                </a:ext>
              </a:extLst>
            </p:cNvPr>
            <p:cNvSpPr/>
            <p:nvPr/>
          </p:nvSpPr>
          <p:spPr>
            <a:xfrm>
              <a:off x="2874087" y="2708334"/>
              <a:ext cx="73016" cy="70845"/>
            </a:xfrm>
            <a:custGeom>
              <a:avLst/>
              <a:gdLst/>
              <a:ahLst/>
              <a:cxnLst/>
              <a:rect l="l" t="t" r="r" b="b"/>
              <a:pathLst>
                <a:path w="2320" h="2251" extrusionOk="0">
                  <a:moveTo>
                    <a:pt x="1320" y="1"/>
                  </a:moveTo>
                  <a:lnTo>
                    <a:pt x="277" y="1053"/>
                  </a:lnTo>
                  <a:cubicBezTo>
                    <a:pt x="0" y="1321"/>
                    <a:pt x="0" y="1767"/>
                    <a:pt x="277" y="2044"/>
                  </a:cubicBezTo>
                  <a:cubicBezTo>
                    <a:pt x="415" y="2182"/>
                    <a:pt x="596" y="2251"/>
                    <a:pt x="775" y="2251"/>
                  </a:cubicBezTo>
                  <a:cubicBezTo>
                    <a:pt x="955" y="2251"/>
                    <a:pt x="1133" y="2182"/>
                    <a:pt x="1267" y="2044"/>
                  </a:cubicBezTo>
                  <a:lnTo>
                    <a:pt x="2320" y="1000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1" name="Google Shape;1152;p29">
              <a:extLst>
                <a:ext uri="{FF2B5EF4-FFF2-40B4-BE49-F238E27FC236}">
                  <a16:creationId xmlns:a16="http://schemas.microsoft.com/office/drawing/2014/main" id="{235892C4-54EB-2034-FF87-2886CC781BDF}"/>
                </a:ext>
              </a:extLst>
            </p:cNvPr>
            <p:cNvSpPr/>
            <p:nvPr/>
          </p:nvSpPr>
          <p:spPr>
            <a:xfrm>
              <a:off x="2905685" y="2496556"/>
              <a:ext cx="289453" cy="217727"/>
            </a:xfrm>
            <a:custGeom>
              <a:avLst/>
              <a:gdLst/>
              <a:ahLst/>
              <a:cxnLst/>
              <a:rect l="l" t="t" r="r" b="b"/>
              <a:pathLst>
                <a:path w="9197" h="6918" extrusionOk="0">
                  <a:moveTo>
                    <a:pt x="4553" y="663"/>
                  </a:moveTo>
                  <a:cubicBezTo>
                    <a:pt x="4568" y="663"/>
                    <a:pt x="4583" y="663"/>
                    <a:pt x="4598" y="663"/>
                  </a:cubicBezTo>
                  <a:cubicBezTo>
                    <a:pt x="7150" y="708"/>
                    <a:pt x="8274" y="3705"/>
                    <a:pt x="6570" y="5436"/>
                  </a:cubicBezTo>
                  <a:cubicBezTo>
                    <a:pt x="6019" y="5987"/>
                    <a:pt x="5308" y="6252"/>
                    <a:pt x="4601" y="6252"/>
                  </a:cubicBezTo>
                  <a:cubicBezTo>
                    <a:pt x="3878" y="6252"/>
                    <a:pt x="3160" y="5973"/>
                    <a:pt x="2627" y="5436"/>
                  </a:cubicBezTo>
                  <a:cubicBezTo>
                    <a:pt x="2092" y="4901"/>
                    <a:pt x="1824" y="4196"/>
                    <a:pt x="1815" y="3491"/>
                  </a:cubicBezTo>
                  <a:cubicBezTo>
                    <a:pt x="1815" y="3482"/>
                    <a:pt x="1806" y="3473"/>
                    <a:pt x="1806" y="3465"/>
                  </a:cubicBezTo>
                  <a:cubicBezTo>
                    <a:pt x="1806" y="3456"/>
                    <a:pt x="1815" y="3447"/>
                    <a:pt x="1815" y="3438"/>
                  </a:cubicBezTo>
                  <a:cubicBezTo>
                    <a:pt x="1797" y="1972"/>
                    <a:pt x="3065" y="663"/>
                    <a:pt x="4553" y="663"/>
                  </a:cubicBezTo>
                  <a:close/>
                  <a:moveTo>
                    <a:pt x="4598" y="1"/>
                  </a:moveTo>
                  <a:cubicBezTo>
                    <a:pt x="3697" y="1"/>
                    <a:pt x="2796" y="338"/>
                    <a:pt x="2154" y="1011"/>
                  </a:cubicBezTo>
                  <a:cubicBezTo>
                    <a:pt x="0" y="3165"/>
                    <a:pt x="1531" y="6917"/>
                    <a:pt x="4577" y="6917"/>
                  </a:cubicBezTo>
                  <a:cubicBezTo>
                    <a:pt x="4584" y="6917"/>
                    <a:pt x="4591" y="6917"/>
                    <a:pt x="4598" y="6917"/>
                  </a:cubicBezTo>
                  <a:cubicBezTo>
                    <a:pt x="4606" y="6917"/>
                    <a:pt x="4613" y="6917"/>
                    <a:pt x="4620" y="6917"/>
                  </a:cubicBezTo>
                  <a:cubicBezTo>
                    <a:pt x="7666" y="6917"/>
                    <a:pt x="9197" y="3165"/>
                    <a:pt x="7043" y="1011"/>
                  </a:cubicBezTo>
                  <a:cubicBezTo>
                    <a:pt x="6401" y="338"/>
                    <a:pt x="5500" y="1"/>
                    <a:pt x="4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2" name="Google Shape;1153;p29">
              <a:extLst>
                <a:ext uri="{FF2B5EF4-FFF2-40B4-BE49-F238E27FC236}">
                  <a16:creationId xmlns:a16="http://schemas.microsoft.com/office/drawing/2014/main" id="{B0F71113-42E8-89EB-546B-4C4CEAEDC4F6}"/>
                </a:ext>
              </a:extLst>
            </p:cNvPr>
            <p:cNvSpPr/>
            <p:nvPr/>
          </p:nvSpPr>
          <p:spPr>
            <a:xfrm>
              <a:off x="2928251" y="2677743"/>
              <a:ext cx="49192" cy="49443"/>
            </a:xfrm>
            <a:custGeom>
              <a:avLst/>
              <a:gdLst/>
              <a:ahLst/>
              <a:cxnLst/>
              <a:rect l="l" t="t" r="r" b="b"/>
              <a:pathLst>
                <a:path w="1563" h="1571" extrusionOk="0">
                  <a:moveTo>
                    <a:pt x="572" y="0"/>
                  </a:moveTo>
                  <a:lnTo>
                    <a:pt x="1" y="571"/>
                  </a:lnTo>
                  <a:lnTo>
                    <a:pt x="1000" y="1570"/>
                  </a:lnTo>
                  <a:lnTo>
                    <a:pt x="1562" y="999"/>
                  </a:lnTo>
                  <a:cubicBezTo>
                    <a:pt x="1187" y="732"/>
                    <a:pt x="839" y="384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  <p:grpSp>
        <p:nvGrpSpPr>
          <p:cNvPr id="113" name="Google Shape;1154;p29">
            <a:extLst>
              <a:ext uri="{FF2B5EF4-FFF2-40B4-BE49-F238E27FC236}">
                <a16:creationId xmlns:a16="http://schemas.microsoft.com/office/drawing/2014/main" id="{A6F049CD-DF08-C046-15C7-9E32D0777ADF}"/>
              </a:ext>
            </a:extLst>
          </p:cNvPr>
          <p:cNvGrpSpPr/>
          <p:nvPr/>
        </p:nvGrpSpPr>
        <p:grpSpPr>
          <a:xfrm>
            <a:off x="8804834" y="4064127"/>
            <a:ext cx="639649" cy="567147"/>
            <a:chOff x="3561100" y="2511505"/>
            <a:chExt cx="285015" cy="252724"/>
          </a:xfrm>
        </p:grpSpPr>
        <p:sp>
          <p:nvSpPr>
            <p:cNvPr id="114" name="Google Shape;1155;p29">
              <a:extLst>
                <a:ext uri="{FF2B5EF4-FFF2-40B4-BE49-F238E27FC236}">
                  <a16:creationId xmlns:a16="http://schemas.microsoft.com/office/drawing/2014/main" id="{4A90E621-5630-C713-5B79-3D9B96B0488B}"/>
                </a:ext>
              </a:extLst>
            </p:cNvPr>
            <p:cNvSpPr/>
            <p:nvPr/>
          </p:nvSpPr>
          <p:spPr>
            <a:xfrm>
              <a:off x="3673142" y="2532844"/>
              <a:ext cx="58696" cy="26437"/>
            </a:xfrm>
            <a:custGeom>
              <a:avLst/>
              <a:gdLst/>
              <a:ahLst/>
              <a:cxnLst/>
              <a:rect l="l" t="t" r="r" b="b"/>
              <a:pathLst>
                <a:path w="1865" h="840" extrusionOk="0">
                  <a:moveTo>
                    <a:pt x="687" y="1"/>
                  </a:moveTo>
                  <a:cubicBezTo>
                    <a:pt x="366" y="1"/>
                    <a:pt x="90" y="215"/>
                    <a:pt x="0" y="509"/>
                  </a:cubicBezTo>
                  <a:lnTo>
                    <a:pt x="18" y="509"/>
                  </a:lnTo>
                  <a:lnTo>
                    <a:pt x="1865" y="840"/>
                  </a:lnTo>
                  <a:lnTo>
                    <a:pt x="1865" y="715"/>
                  </a:lnTo>
                  <a:cubicBezTo>
                    <a:pt x="1865" y="322"/>
                    <a:pt x="1544" y="1"/>
                    <a:pt x="1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5" name="Google Shape;1156;p29">
              <a:extLst>
                <a:ext uri="{FF2B5EF4-FFF2-40B4-BE49-F238E27FC236}">
                  <a16:creationId xmlns:a16="http://schemas.microsoft.com/office/drawing/2014/main" id="{57787AC7-E69F-CF23-0FA9-D7010643E19E}"/>
                </a:ext>
              </a:extLst>
            </p:cNvPr>
            <p:cNvSpPr/>
            <p:nvPr/>
          </p:nvSpPr>
          <p:spPr>
            <a:xfrm>
              <a:off x="3767465" y="2533977"/>
              <a:ext cx="58728" cy="22503"/>
            </a:xfrm>
            <a:custGeom>
              <a:avLst/>
              <a:gdLst/>
              <a:ahLst/>
              <a:cxnLst/>
              <a:rect l="l" t="t" r="r" b="b"/>
              <a:pathLst>
                <a:path w="1866" h="715" extrusionOk="0">
                  <a:moveTo>
                    <a:pt x="706" y="1"/>
                  </a:moveTo>
                  <a:cubicBezTo>
                    <a:pt x="322" y="1"/>
                    <a:pt x="1" y="313"/>
                    <a:pt x="1" y="697"/>
                  </a:cubicBezTo>
                  <a:lnTo>
                    <a:pt x="1" y="714"/>
                  </a:lnTo>
                  <a:lnTo>
                    <a:pt x="1865" y="714"/>
                  </a:lnTo>
                  <a:lnTo>
                    <a:pt x="1865" y="697"/>
                  </a:lnTo>
                  <a:cubicBezTo>
                    <a:pt x="1865" y="313"/>
                    <a:pt x="1553" y="1"/>
                    <a:pt x="1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6" name="Google Shape;1157;p29">
              <a:extLst>
                <a:ext uri="{FF2B5EF4-FFF2-40B4-BE49-F238E27FC236}">
                  <a16:creationId xmlns:a16="http://schemas.microsoft.com/office/drawing/2014/main" id="{EA76C358-3F61-E7DE-AA13-B7AEC599B6D2}"/>
                </a:ext>
              </a:extLst>
            </p:cNvPr>
            <p:cNvSpPr/>
            <p:nvPr/>
          </p:nvSpPr>
          <p:spPr>
            <a:xfrm>
              <a:off x="3561100" y="2566268"/>
              <a:ext cx="282780" cy="80318"/>
            </a:xfrm>
            <a:custGeom>
              <a:avLst/>
              <a:gdLst/>
              <a:ahLst/>
              <a:cxnLst/>
              <a:rect l="l" t="t" r="r" b="b"/>
              <a:pathLst>
                <a:path w="8985" h="2552" extrusionOk="0">
                  <a:moveTo>
                    <a:pt x="3525" y="1"/>
                  </a:moveTo>
                  <a:lnTo>
                    <a:pt x="3525" y="313"/>
                  </a:lnTo>
                  <a:cubicBezTo>
                    <a:pt x="3525" y="313"/>
                    <a:pt x="3783" y="1044"/>
                    <a:pt x="4122" y="1187"/>
                  </a:cubicBezTo>
                  <a:lnTo>
                    <a:pt x="3864" y="1187"/>
                  </a:lnTo>
                  <a:cubicBezTo>
                    <a:pt x="3364" y="1187"/>
                    <a:pt x="2972" y="1589"/>
                    <a:pt x="2963" y="2079"/>
                  </a:cubicBezTo>
                  <a:lnTo>
                    <a:pt x="2963" y="2136"/>
                  </a:lnTo>
                  <a:lnTo>
                    <a:pt x="2963" y="2136"/>
                  </a:lnTo>
                  <a:cubicBezTo>
                    <a:pt x="2954" y="1643"/>
                    <a:pt x="2071" y="1250"/>
                    <a:pt x="2071" y="1250"/>
                  </a:cubicBezTo>
                  <a:lnTo>
                    <a:pt x="1830" y="1250"/>
                  </a:lnTo>
                  <a:cubicBezTo>
                    <a:pt x="2169" y="1116"/>
                    <a:pt x="2401" y="777"/>
                    <a:pt x="2401" y="393"/>
                  </a:cubicBezTo>
                  <a:lnTo>
                    <a:pt x="2401" y="250"/>
                  </a:lnTo>
                  <a:lnTo>
                    <a:pt x="545" y="250"/>
                  </a:lnTo>
                  <a:lnTo>
                    <a:pt x="545" y="393"/>
                  </a:lnTo>
                  <a:cubicBezTo>
                    <a:pt x="545" y="777"/>
                    <a:pt x="777" y="1116"/>
                    <a:pt x="1116" y="1250"/>
                  </a:cubicBezTo>
                  <a:lnTo>
                    <a:pt x="893" y="1250"/>
                  </a:lnTo>
                  <a:cubicBezTo>
                    <a:pt x="402" y="1250"/>
                    <a:pt x="1" y="1651"/>
                    <a:pt x="1" y="2151"/>
                  </a:cubicBezTo>
                  <a:lnTo>
                    <a:pt x="1" y="2329"/>
                  </a:lnTo>
                  <a:cubicBezTo>
                    <a:pt x="1" y="2454"/>
                    <a:pt x="99" y="2552"/>
                    <a:pt x="224" y="2552"/>
                  </a:cubicBezTo>
                  <a:lnTo>
                    <a:pt x="2749" y="2552"/>
                  </a:lnTo>
                  <a:cubicBezTo>
                    <a:pt x="2873" y="2552"/>
                    <a:pt x="2972" y="2454"/>
                    <a:pt x="2972" y="2329"/>
                  </a:cubicBezTo>
                  <a:cubicBezTo>
                    <a:pt x="2972" y="2454"/>
                    <a:pt x="3070" y="2552"/>
                    <a:pt x="3195" y="2552"/>
                  </a:cubicBezTo>
                  <a:lnTo>
                    <a:pt x="5773" y="2552"/>
                  </a:lnTo>
                  <a:cubicBezTo>
                    <a:pt x="5898" y="2552"/>
                    <a:pt x="5996" y="2454"/>
                    <a:pt x="5996" y="2329"/>
                  </a:cubicBezTo>
                  <a:cubicBezTo>
                    <a:pt x="5996" y="2454"/>
                    <a:pt x="6103" y="2552"/>
                    <a:pt x="6228" y="2552"/>
                  </a:cubicBezTo>
                  <a:lnTo>
                    <a:pt x="8761" y="2552"/>
                  </a:lnTo>
                  <a:cubicBezTo>
                    <a:pt x="8886" y="2552"/>
                    <a:pt x="8984" y="2454"/>
                    <a:pt x="8984" y="2329"/>
                  </a:cubicBezTo>
                  <a:lnTo>
                    <a:pt x="8984" y="2079"/>
                  </a:lnTo>
                  <a:cubicBezTo>
                    <a:pt x="8984" y="1589"/>
                    <a:pt x="8583" y="1187"/>
                    <a:pt x="8083" y="1187"/>
                  </a:cubicBezTo>
                  <a:lnTo>
                    <a:pt x="7851" y="1187"/>
                  </a:lnTo>
                  <a:cubicBezTo>
                    <a:pt x="8181" y="1044"/>
                    <a:pt x="8422" y="714"/>
                    <a:pt x="8422" y="322"/>
                  </a:cubicBezTo>
                  <a:lnTo>
                    <a:pt x="8422" y="250"/>
                  </a:lnTo>
                  <a:lnTo>
                    <a:pt x="6558" y="250"/>
                  </a:lnTo>
                  <a:lnTo>
                    <a:pt x="6558" y="331"/>
                  </a:lnTo>
                  <a:cubicBezTo>
                    <a:pt x="6558" y="714"/>
                    <a:pt x="6799" y="1044"/>
                    <a:pt x="7138" y="1187"/>
                  </a:cubicBezTo>
                  <a:lnTo>
                    <a:pt x="6897" y="1187"/>
                  </a:lnTo>
                  <a:cubicBezTo>
                    <a:pt x="6897" y="1187"/>
                    <a:pt x="5996" y="1589"/>
                    <a:pt x="5996" y="2088"/>
                  </a:cubicBezTo>
                  <a:lnTo>
                    <a:pt x="5996" y="2079"/>
                  </a:lnTo>
                  <a:cubicBezTo>
                    <a:pt x="5996" y="1599"/>
                    <a:pt x="5611" y="1204"/>
                    <a:pt x="5135" y="1204"/>
                  </a:cubicBezTo>
                  <a:cubicBezTo>
                    <a:pt x="5125" y="1204"/>
                    <a:pt x="5114" y="1205"/>
                    <a:pt x="5104" y="1205"/>
                  </a:cubicBezTo>
                  <a:lnTo>
                    <a:pt x="4845" y="1205"/>
                  </a:lnTo>
                  <a:cubicBezTo>
                    <a:pt x="5184" y="1044"/>
                    <a:pt x="5425" y="714"/>
                    <a:pt x="5425" y="331"/>
                  </a:cubicBezTo>
                  <a:cubicBezTo>
                    <a:pt x="5416" y="331"/>
                    <a:pt x="5398" y="331"/>
                    <a:pt x="5380" y="322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7" name="Google Shape;1158;p29">
              <a:extLst>
                <a:ext uri="{FF2B5EF4-FFF2-40B4-BE49-F238E27FC236}">
                  <a16:creationId xmlns:a16="http://schemas.microsoft.com/office/drawing/2014/main" id="{3E585C27-23CE-4E1C-D8D5-A2C5B34EFCD8}"/>
                </a:ext>
              </a:extLst>
            </p:cNvPr>
            <p:cNvSpPr/>
            <p:nvPr/>
          </p:nvSpPr>
          <p:spPr>
            <a:xfrm>
              <a:off x="3578504" y="2511505"/>
              <a:ext cx="58444" cy="44974"/>
            </a:xfrm>
            <a:custGeom>
              <a:avLst/>
              <a:gdLst/>
              <a:ahLst/>
              <a:cxnLst/>
              <a:rect l="l" t="t" r="r" b="b"/>
              <a:pathLst>
                <a:path w="1857" h="1429" extrusionOk="0">
                  <a:moveTo>
                    <a:pt x="908" y="1"/>
                  </a:moveTo>
                  <a:cubicBezTo>
                    <a:pt x="440" y="1"/>
                    <a:pt x="65" y="504"/>
                    <a:pt x="224" y="947"/>
                  </a:cubicBezTo>
                  <a:lnTo>
                    <a:pt x="233" y="947"/>
                  </a:lnTo>
                  <a:cubicBezTo>
                    <a:pt x="99" y="1072"/>
                    <a:pt x="10" y="1241"/>
                    <a:pt x="1" y="1428"/>
                  </a:cubicBezTo>
                  <a:lnTo>
                    <a:pt x="1857" y="1428"/>
                  </a:lnTo>
                  <a:cubicBezTo>
                    <a:pt x="1839" y="1232"/>
                    <a:pt x="1741" y="1045"/>
                    <a:pt x="1598" y="929"/>
                  </a:cubicBezTo>
                  <a:cubicBezTo>
                    <a:pt x="1625" y="848"/>
                    <a:pt x="1625" y="813"/>
                    <a:pt x="1625" y="724"/>
                  </a:cubicBezTo>
                  <a:cubicBezTo>
                    <a:pt x="1625" y="331"/>
                    <a:pt x="1312" y="10"/>
                    <a:pt x="920" y="1"/>
                  </a:cubicBezTo>
                  <a:cubicBezTo>
                    <a:pt x="916" y="1"/>
                    <a:pt x="912" y="1"/>
                    <a:pt x="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  <p:sp>
          <p:nvSpPr>
            <p:cNvPr id="118" name="Google Shape;1159;p29">
              <a:extLst>
                <a:ext uri="{FF2B5EF4-FFF2-40B4-BE49-F238E27FC236}">
                  <a16:creationId xmlns:a16="http://schemas.microsoft.com/office/drawing/2014/main" id="{81562656-34D1-CA18-D3CA-FE8DBEE416FB}"/>
                </a:ext>
              </a:extLst>
            </p:cNvPr>
            <p:cNvSpPr/>
            <p:nvPr/>
          </p:nvSpPr>
          <p:spPr>
            <a:xfrm>
              <a:off x="3561100" y="2670064"/>
              <a:ext cx="285015" cy="94166"/>
            </a:xfrm>
            <a:custGeom>
              <a:avLst/>
              <a:gdLst/>
              <a:ahLst/>
              <a:cxnLst/>
              <a:rect l="l" t="t" r="r" b="b"/>
              <a:pathLst>
                <a:path w="9056" h="2992" extrusionOk="0">
                  <a:moveTo>
                    <a:pt x="3277" y="0"/>
                  </a:moveTo>
                  <a:cubicBezTo>
                    <a:pt x="2879" y="0"/>
                    <a:pt x="2486" y="132"/>
                    <a:pt x="2187" y="405"/>
                  </a:cubicBezTo>
                  <a:lnTo>
                    <a:pt x="1874" y="672"/>
                  </a:lnTo>
                  <a:cubicBezTo>
                    <a:pt x="1767" y="771"/>
                    <a:pt x="1633" y="815"/>
                    <a:pt x="1500" y="815"/>
                  </a:cubicBezTo>
                  <a:lnTo>
                    <a:pt x="411" y="806"/>
                  </a:lnTo>
                  <a:cubicBezTo>
                    <a:pt x="179" y="806"/>
                    <a:pt x="1" y="985"/>
                    <a:pt x="1" y="1217"/>
                  </a:cubicBezTo>
                  <a:lnTo>
                    <a:pt x="1" y="2689"/>
                  </a:lnTo>
                  <a:cubicBezTo>
                    <a:pt x="1" y="2858"/>
                    <a:pt x="135" y="2992"/>
                    <a:pt x="304" y="2992"/>
                  </a:cubicBezTo>
                  <a:lnTo>
                    <a:pt x="6683" y="2992"/>
                  </a:lnTo>
                  <a:cubicBezTo>
                    <a:pt x="7048" y="2992"/>
                    <a:pt x="7387" y="2822"/>
                    <a:pt x="7619" y="2537"/>
                  </a:cubicBezTo>
                  <a:lnTo>
                    <a:pt x="8842" y="1065"/>
                  </a:lnTo>
                  <a:cubicBezTo>
                    <a:pt x="9038" y="824"/>
                    <a:pt x="9056" y="512"/>
                    <a:pt x="8806" y="333"/>
                  </a:cubicBezTo>
                  <a:cubicBezTo>
                    <a:pt x="8797" y="325"/>
                    <a:pt x="8788" y="316"/>
                    <a:pt x="8779" y="316"/>
                  </a:cubicBezTo>
                  <a:cubicBezTo>
                    <a:pt x="8664" y="231"/>
                    <a:pt x="8552" y="195"/>
                    <a:pt x="8450" y="195"/>
                  </a:cubicBezTo>
                  <a:cubicBezTo>
                    <a:pt x="8315" y="195"/>
                    <a:pt x="8196" y="259"/>
                    <a:pt x="8110" y="360"/>
                  </a:cubicBezTo>
                  <a:lnTo>
                    <a:pt x="6924" y="1788"/>
                  </a:lnTo>
                  <a:cubicBezTo>
                    <a:pt x="6870" y="1850"/>
                    <a:pt x="6790" y="1886"/>
                    <a:pt x="6709" y="1886"/>
                  </a:cubicBezTo>
                  <a:lnTo>
                    <a:pt x="4024" y="1886"/>
                  </a:lnTo>
                  <a:cubicBezTo>
                    <a:pt x="3971" y="1886"/>
                    <a:pt x="3917" y="1868"/>
                    <a:pt x="3882" y="1823"/>
                  </a:cubicBezTo>
                  <a:cubicBezTo>
                    <a:pt x="3694" y="1591"/>
                    <a:pt x="3855" y="1324"/>
                    <a:pt x="4078" y="1324"/>
                  </a:cubicBezTo>
                  <a:lnTo>
                    <a:pt x="6183" y="1324"/>
                  </a:lnTo>
                  <a:cubicBezTo>
                    <a:pt x="6754" y="1306"/>
                    <a:pt x="6754" y="485"/>
                    <a:pt x="6183" y="467"/>
                  </a:cubicBezTo>
                  <a:lnTo>
                    <a:pt x="4809" y="467"/>
                  </a:lnTo>
                  <a:cubicBezTo>
                    <a:pt x="4720" y="467"/>
                    <a:pt x="4631" y="449"/>
                    <a:pt x="4551" y="405"/>
                  </a:cubicBezTo>
                  <a:lnTo>
                    <a:pt x="4051" y="173"/>
                  </a:lnTo>
                  <a:cubicBezTo>
                    <a:pt x="3808" y="59"/>
                    <a:pt x="3541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ro-RO" sz="3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8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CC5E-D22D-B187-29FD-6BD733D7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02F62-7570-4260-743B-42BA1481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DFFE8-412E-AAFA-447F-A3F35A1D8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81018"/>
            <a:ext cx="2285584" cy="336244"/>
          </a:xfrm>
        </p:spPr>
        <p:txBody>
          <a:bodyPr/>
          <a:lstStyle/>
          <a:p>
            <a:r>
              <a:rPr lang="ro-RO" dirty="0"/>
              <a:t>Registratură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2315A-BA88-378F-040A-0565D911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</a:rPr>
              <a:t>2. Funcționalități principale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265C9-752A-BEF0-A5A7-D6EF20F78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2423275"/>
            <a:ext cx="3338007" cy="16719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Integrare email;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Captura și scanarea documentelor fizice;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Înregistrare manuală și automată;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Repartizarea documentelor.</a:t>
            </a:r>
          </a:p>
          <a:p>
            <a:pPr>
              <a:buFont typeface="Wingdings" panose="05000000000000000000" pitchFamily="2" charset="2"/>
              <a:buChar char="ü"/>
            </a:pPr>
            <a:endParaRPr lang="ro-RO" sz="1600" dirty="0"/>
          </a:p>
          <a:p>
            <a:endParaRPr lang="ro-RO" sz="1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0352B6-66DD-A0A2-F674-A8ED9D65B4A9}"/>
              </a:ext>
            </a:extLst>
          </p:cNvPr>
          <p:cNvSpPr txBox="1">
            <a:spLocks/>
          </p:cNvSpPr>
          <p:nvPr/>
        </p:nvSpPr>
        <p:spPr>
          <a:xfrm>
            <a:off x="526627" y="4149003"/>
            <a:ext cx="2768664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Fluxuri documente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06146D7-3619-4106-BEBC-3C8703810CBE}"/>
              </a:ext>
            </a:extLst>
          </p:cNvPr>
          <p:cNvSpPr txBox="1">
            <a:spLocks/>
          </p:cNvSpPr>
          <p:nvPr/>
        </p:nvSpPr>
        <p:spPr>
          <a:xfrm>
            <a:off x="526627" y="4539049"/>
            <a:ext cx="3338007" cy="1817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Inițiere automată și manuală;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Circuite în funcție de organigramă;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Fluxuri ad-hoc complexe;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Semnătură electronică;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Generare documente din șabloane configurate în aplicație.</a:t>
            </a:r>
          </a:p>
          <a:p>
            <a:endParaRPr lang="ro-RO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A735FA-4CC4-DD98-B669-41462DD3320D}"/>
              </a:ext>
            </a:extLst>
          </p:cNvPr>
          <p:cNvSpPr txBox="1">
            <a:spLocks/>
          </p:cNvSpPr>
          <p:nvPr/>
        </p:nvSpPr>
        <p:spPr>
          <a:xfrm>
            <a:off x="4302119" y="4149003"/>
            <a:ext cx="2866429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Arhivă documente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12EFBAE-DBB9-67B1-5E5E-1698A4233A02}"/>
              </a:ext>
            </a:extLst>
          </p:cNvPr>
          <p:cNvSpPr txBox="1">
            <a:spLocks/>
          </p:cNvSpPr>
          <p:nvPr/>
        </p:nvSpPr>
        <p:spPr>
          <a:xfrm>
            <a:off x="4302122" y="4539049"/>
            <a:ext cx="3338007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Stocarea securizată a documentelor;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Drepturi de acces pentru operații cu documente;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1600" dirty="0"/>
              <a:t>Căutarea avansată a documentelor.</a:t>
            </a:r>
          </a:p>
          <a:p>
            <a:endParaRPr lang="ro-RO" sz="1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31B7C7-B323-9E14-A4A2-86F1C4ACFBB7}"/>
              </a:ext>
            </a:extLst>
          </p:cNvPr>
          <p:cNvSpPr txBox="1">
            <a:spLocks/>
          </p:cNvSpPr>
          <p:nvPr/>
        </p:nvSpPr>
        <p:spPr>
          <a:xfrm>
            <a:off x="4302120" y="1781018"/>
            <a:ext cx="2866429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Module Specifice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0BE84C-1A93-D067-056E-1E5CA58910A4}"/>
              </a:ext>
            </a:extLst>
          </p:cNvPr>
          <p:cNvSpPr txBox="1">
            <a:spLocks/>
          </p:cNvSpPr>
          <p:nvPr/>
        </p:nvSpPr>
        <p:spPr>
          <a:xfrm>
            <a:off x="4302122" y="2423275"/>
            <a:ext cx="3338007" cy="13001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Petiții și Informații Legea 544/2001;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Litigii și Contencios (integrat cu portal.just.ro);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Comunicare internă sistematizată.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o-RO" sz="1600" dirty="0"/>
          </a:p>
          <a:p>
            <a:pPr algn="just"/>
            <a:endParaRPr lang="ro-RO" sz="1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1591F5-6960-1629-F29F-14D658C5668D}"/>
              </a:ext>
            </a:extLst>
          </p:cNvPr>
          <p:cNvSpPr txBox="1">
            <a:spLocks/>
          </p:cNvSpPr>
          <p:nvPr/>
        </p:nvSpPr>
        <p:spPr>
          <a:xfrm>
            <a:off x="8224262" y="4149003"/>
            <a:ext cx="2866429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Raportare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8D0315-9D42-9B0F-8977-3535CA037ED8}"/>
              </a:ext>
            </a:extLst>
          </p:cNvPr>
          <p:cNvSpPr txBox="1">
            <a:spLocks/>
          </p:cNvSpPr>
          <p:nvPr/>
        </p:nvSpPr>
        <p:spPr>
          <a:xfrm>
            <a:off x="8224262" y="4539049"/>
            <a:ext cx="3338007" cy="109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Rapoarte privind stadiul și circuitul documentelor;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Trasabilitatea operațiilor în sistem.</a:t>
            </a:r>
          </a:p>
          <a:p>
            <a:pPr algn="just"/>
            <a:endParaRPr lang="ro-RO" sz="1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0CAB11-8579-035A-C330-90C2FFA65C87}"/>
              </a:ext>
            </a:extLst>
          </p:cNvPr>
          <p:cNvSpPr txBox="1">
            <a:spLocks/>
          </p:cNvSpPr>
          <p:nvPr/>
        </p:nvSpPr>
        <p:spPr>
          <a:xfrm>
            <a:off x="8224263" y="1781018"/>
            <a:ext cx="3222990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Securitate și conformitate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A09C798-6A13-0E52-A35F-D3CE5612EF34}"/>
              </a:ext>
            </a:extLst>
          </p:cNvPr>
          <p:cNvSpPr txBox="1">
            <a:spLocks/>
          </p:cNvSpPr>
          <p:nvPr/>
        </p:nvSpPr>
        <p:spPr>
          <a:xfrm>
            <a:off x="8224262" y="2423275"/>
            <a:ext cx="3338007" cy="16719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21917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52000" algn="l" defTabSz="107735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943" indent="-245527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87" indent="-234945" algn="l" defTabSz="121917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Controlul accesului pe bază de roluri, grupuri și drepturi;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Autentificare securizată;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Jurnalizare completă a operațiunilor;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Conformitate GDPR.</a:t>
            </a:r>
          </a:p>
        </p:txBody>
      </p:sp>
    </p:spTree>
    <p:extLst>
      <p:ext uri="{BB962C8B-B14F-4D97-AF65-F5344CB8AC3E}">
        <p14:creationId xmlns:p14="http://schemas.microsoft.com/office/powerpoint/2010/main" val="29681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044D-60CC-9FC4-4B20-C9FC03206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705;p60">
            <a:extLst>
              <a:ext uri="{FF2B5EF4-FFF2-40B4-BE49-F238E27FC236}">
                <a16:creationId xmlns:a16="http://schemas.microsoft.com/office/drawing/2014/main" id="{584EC065-72D0-6A34-13A3-FA20DC755DA1}"/>
              </a:ext>
            </a:extLst>
          </p:cNvPr>
          <p:cNvCxnSpPr>
            <a:cxnSpLocks/>
          </p:cNvCxnSpPr>
          <p:nvPr/>
        </p:nvCxnSpPr>
        <p:spPr>
          <a:xfrm flipV="1">
            <a:off x="474453" y="3430311"/>
            <a:ext cx="11266098" cy="78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2706;p60">
            <a:extLst>
              <a:ext uri="{FF2B5EF4-FFF2-40B4-BE49-F238E27FC236}">
                <a16:creationId xmlns:a16="http://schemas.microsoft.com/office/drawing/2014/main" id="{6A07AD0B-80AB-1DA0-6305-0CD7DC19F676}"/>
              </a:ext>
            </a:extLst>
          </p:cNvPr>
          <p:cNvSpPr/>
          <p:nvPr/>
        </p:nvSpPr>
        <p:spPr>
          <a:xfrm>
            <a:off x="800750" y="3100761"/>
            <a:ext cx="690600" cy="6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707;p60">
            <a:extLst>
              <a:ext uri="{FF2B5EF4-FFF2-40B4-BE49-F238E27FC236}">
                <a16:creationId xmlns:a16="http://schemas.microsoft.com/office/drawing/2014/main" id="{75335FFB-3705-1BA5-4A19-42F059491011}"/>
              </a:ext>
            </a:extLst>
          </p:cNvPr>
          <p:cNvSpPr/>
          <p:nvPr/>
        </p:nvSpPr>
        <p:spPr>
          <a:xfrm>
            <a:off x="3272791" y="3092811"/>
            <a:ext cx="690600" cy="6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2708;p60">
            <a:extLst>
              <a:ext uri="{FF2B5EF4-FFF2-40B4-BE49-F238E27FC236}">
                <a16:creationId xmlns:a16="http://schemas.microsoft.com/office/drawing/2014/main" id="{02667620-839C-3222-20A0-8A4C8E367437}"/>
              </a:ext>
            </a:extLst>
          </p:cNvPr>
          <p:cNvSpPr/>
          <p:nvPr/>
        </p:nvSpPr>
        <p:spPr>
          <a:xfrm>
            <a:off x="5774970" y="3098700"/>
            <a:ext cx="690600" cy="6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2709;p60">
            <a:extLst>
              <a:ext uri="{FF2B5EF4-FFF2-40B4-BE49-F238E27FC236}">
                <a16:creationId xmlns:a16="http://schemas.microsoft.com/office/drawing/2014/main" id="{62C8F487-AC3C-7ADE-68E1-7CE9D596FFDF}"/>
              </a:ext>
            </a:extLst>
          </p:cNvPr>
          <p:cNvSpPr/>
          <p:nvPr/>
        </p:nvSpPr>
        <p:spPr>
          <a:xfrm>
            <a:off x="8276147" y="3092811"/>
            <a:ext cx="690600" cy="6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2710;p60">
            <a:extLst>
              <a:ext uri="{FF2B5EF4-FFF2-40B4-BE49-F238E27FC236}">
                <a16:creationId xmlns:a16="http://schemas.microsoft.com/office/drawing/2014/main" id="{D9BF332E-5756-6E6C-90D1-4E6075421E8C}"/>
              </a:ext>
            </a:extLst>
          </p:cNvPr>
          <p:cNvSpPr/>
          <p:nvPr/>
        </p:nvSpPr>
        <p:spPr>
          <a:xfrm>
            <a:off x="10778326" y="3100761"/>
            <a:ext cx="690600" cy="6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2711;p60">
            <a:extLst>
              <a:ext uri="{FF2B5EF4-FFF2-40B4-BE49-F238E27FC236}">
                <a16:creationId xmlns:a16="http://schemas.microsoft.com/office/drawing/2014/main" id="{5B8BFEB1-777C-9C5A-82F7-B4DFD7B16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057" y="7889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0070C0"/>
                </a:solidFill>
              </a:rPr>
              <a:t>3. Valoare adăugată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23" name="Google Shape;2712;p60">
            <a:extLst>
              <a:ext uri="{FF2B5EF4-FFF2-40B4-BE49-F238E27FC236}">
                <a16:creationId xmlns:a16="http://schemas.microsoft.com/office/drawing/2014/main" id="{CB3FE806-0A05-9C2D-00C7-7912DE94D86B}"/>
              </a:ext>
            </a:extLst>
          </p:cNvPr>
          <p:cNvSpPr txBox="1"/>
          <p:nvPr/>
        </p:nvSpPr>
        <p:spPr>
          <a:xfrm>
            <a:off x="49484" y="4010520"/>
            <a:ext cx="2193132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Disponibilitatea informațiilor</a:t>
            </a:r>
            <a:endParaRPr sz="2000"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2713;p60">
            <a:extLst>
              <a:ext uri="{FF2B5EF4-FFF2-40B4-BE49-F238E27FC236}">
                <a16:creationId xmlns:a16="http://schemas.microsoft.com/office/drawing/2014/main" id="{1D423BD8-70AA-7538-098A-153D7EFEEAC0}"/>
              </a:ext>
            </a:extLst>
          </p:cNvPr>
          <p:cNvSpPr txBox="1"/>
          <p:nvPr/>
        </p:nvSpPr>
        <p:spPr>
          <a:xfrm>
            <a:off x="21340" y="4536293"/>
            <a:ext cx="26288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Disponibilitatea în format electronic a informațiilor și documentelor</a:t>
            </a:r>
            <a:endParaRPr sz="1800" dirty="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5" name="Google Shape;2714;p60">
            <a:extLst>
              <a:ext uri="{FF2B5EF4-FFF2-40B4-BE49-F238E27FC236}">
                <a16:creationId xmlns:a16="http://schemas.microsoft.com/office/drawing/2014/main" id="{93EABBD3-E3D8-D9CE-D5B0-A3B164ED329B}"/>
              </a:ext>
            </a:extLst>
          </p:cNvPr>
          <p:cNvSpPr txBox="1"/>
          <p:nvPr/>
        </p:nvSpPr>
        <p:spPr>
          <a:xfrm>
            <a:off x="5166579" y="3981550"/>
            <a:ext cx="1907381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900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Generarea documentelor</a:t>
            </a:r>
            <a:endParaRPr sz="1900"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2715;p60">
            <a:extLst>
              <a:ext uri="{FF2B5EF4-FFF2-40B4-BE49-F238E27FC236}">
                <a16:creationId xmlns:a16="http://schemas.microsoft.com/office/drawing/2014/main" id="{5FCD4F4C-6D14-E337-3809-15E5DA9F9F42}"/>
              </a:ext>
            </a:extLst>
          </p:cNvPr>
          <p:cNvSpPr txBox="1"/>
          <p:nvPr/>
        </p:nvSpPr>
        <p:spPr>
          <a:xfrm>
            <a:off x="4899246" y="4499973"/>
            <a:ext cx="239350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Posibilitatea de creare automată / semi- automată a documentelor relevante</a:t>
            </a:r>
            <a:endParaRPr sz="1800" dirty="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7" name="Google Shape;2716;p60">
            <a:extLst>
              <a:ext uri="{FF2B5EF4-FFF2-40B4-BE49-F238E27FC236}">
                <a16:creationId xmlns:a16="http://schemas.microsoft.com/office/drawing/2014/main" id="{61572012-0F11-ED30-1CD7-322A15F371D3}"/>
              </a:ext>
            </a:extLst>
          </p:cNvPr>
          <p:cNvSpPr txBox="1"/>
          <p:nvPr/>
        </p:nvSpPr>
        <p:spPr>
          <a:xfrm>
            <a:off x="2854291" y="1761824"/>
            <a:ext cx="1543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Trasabilitate</a:t>
            </a:r>
            <a:endParaRPr sz="2000"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2717;p60">
            <a:extLst>
              <a:ext uri="{FF2B5EF4-FFF2-40B4-BE49-F238E27FC236}">
                <a16:creationId xmlns:a16="http://schemas.microsoft.com/office/drawing/2014/main" id="{C4650B59-D4B6-05ED-C965-CCADBE6F64C7}"/>
              </a:ext>
            </a:extLst>
          </p:cNvPr>
          <p:cNvSpPr txBox="1"/>
          <p:nvPr/>
        </p:nvSpPr>
        <p:spPr>
          <a:xfrm>
            <a:off x="2546528" y="2273261"/>
            <a:ext cx="214312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Detalii privind starea documentelor / informațiilor în proces</a:t>
            </a:r>
            <a:endParaRPr sz="1600" dirty="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9" name="Google Shape;2718;p60">
            <a:extLst>
              <a:ext uri="{FF2B5EF4-FFF2-40B4-BE49-F238E27FC236}">
                <a16:creationId xmlns:a16="http://schemas.microsoft.com/office/drawing/2014/main" id="{7B45A51E-00A9-DA82-2294-D1E75A8F4991}"/>
              </a:ext>
            </a:extLst>
          </p:cNvPr>
          <p:cNvSpPr txBox="1"/>
          <p:nvPr/>
        </p:nvSpPr>
        <p:spPr>
          <a:xfrm>
            <a:off x="7406640" y="1824967"/>
            <a:ext cx="227076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100 % Digital</a:t>
            </a:r>
            <a:endParaRPr sz="2000"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2719;p60">
            <a:extLst>
              <a:ext uri="{FF2B5EF4-FFF2-40B4-BE49-F238E27FC236}">
                <a16:creationId xmlns:a16="http://schemas.microsoft.com/office/drawing/2014/main" id="{2C3B7E89-3FF3-805F-E5DC-A6E07DBFC685}"/>
              </a:ext>
            </a:extLst>
          </p:cNvPr>
          <p:cNvSpPr txBox="1"/>
          <p:nvPr/>
        </p:nvSpPr>
        <p:spPr>
          <a:xfrm>
            <a:off x="7268897" y="2371122"/>
            <a:ext cx="2705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Circuite de aprobare / semnare electronice</a:t>
            </a:r>
            <a:endParaRPr sz="1800" dirty="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1" name="Google Shape;2720;p60">
            <a:extLst>
              <a:ext uri="{FF2B5EF4-FFF2-40B4-BE49-F238E27FC236}">
                <a16:creationId xmlns:a16="http://schemas.microsoft.com/office/drawing/2014/main" id="{F01FF80D-5129-5381-C198-E371135E314D}"/>
              </a:ext>
            </a:extLst>
          </p:cNvPr>
          <p:cNvSpPr txBox="1"/>
          <p:nvPr/>
        </p:nvSpPr>
        <p:spPr>
          <a:xfrm>
            <a:off x="10359727" y="3910161"/>
            <a:ext cx="1543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Raportare</a:t>
            </a:r>
            <a:endParaRPr sz="2000"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2721;p60">
            <a:extLst>
              <a:ext uri="{FF2B5EF4-FFF2-40B4-BE49-F238E27FC236}">
                <a16:creationId xmlns:a16="http://schemas.microsoft.com/office/drawing/2014/main" id="{FE008F55-3070-08C1-B03F-69E263730A44}"/>
              </a:ext>
            </a:extLst>
          </p:cNvPr>
          <p:cNvSpPr txBox="1"/>
          <p:nvPr/>
        </p:nvSpPr>
        <p:spPr>
          <a:xfrm>
            <a:off x="10188502" y="4447620"/>
            <a:ext cx="188595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Posibilitatea de generare a rapoartelor din sistem</a:t>
            </a:r>
            <a:endParaRPr sz="1800" dirty="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3" name="Google Shape;2722;p60">
            <a:extLst>
              <a:ext uri="{FF2B5EF4-FFF2-40B4-BE49-F238E27FC236}">
                <a16:creationId xmlns:a16="http://schemas.microsoft.com/office/drawing/2014/main" id="{FBB46115-DFB8-75D5-B72F-A07C342AF4F4}"/>
              </a:ext>
            </a:extLst>
          </p:cNvPr>
          <p:cNvSpPr/>
          <p:nvPr/>
        </p:nvSpPr>
        <p:spPr>
          <a:xfrm>
            <a:off x="800750" y="3100461"/>
            <a:ext cx="690900" cy="690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19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2723;p60">
            <a:extLst>
              <a:ext uri="{FF2B5EF4-FFF2-40B4-BE49-F238E27FC236}">
                <a16:creationId xmlns:a16="http://schemas.microsoft.com/office/drawing/2014/main" id="{B67787AE-A9C5-E3D1-4B5A-84E2D9CD085F}"/>
              </a:ext>
            </a:extLst>
          </p:cNvPr>
          <p:cNvSpPr/>
          <p:nvPr/>
        </p:nvSpPr>
        <p:spPr>
          <a:xfrm>
            <a:off x="3272791" y="3092661"/>
            <a:ext cx="706500" cy="706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19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2724;p60">
            <a:extLst>
              <a:ext uri="{FF2B5EF4-FFF2-40B4-BE49-F238E27FC236}">
                <a16:creationId xmlns:a16="http://schemas.microsoft.com/office/drawing/2014/main" id="{7B6A38EF-A5AF-3F20-159C-E3C7D5834E7C}"/>
              </a:ext>
            </a:extLst>
          </p:cNvPr>
          <p:cNvSpPr/>
          <p:nvPr/>
        </p:nvSpPr>
        <p:spPr>
          <a:xfrm>
            <a:off x="5759070" y="3092661"/>
            <a:ext cx="706500" cy="706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19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2725;p60">
            <a:extLst>
              <a:ext uri="{FF2B5EF4-FFF2-40B4-BE49-F238E27FC236}">
                <a16:creationId xmlns:a16="http://schemas.microsoft.com/office/drawing/2014/main" id="{0EDB6535-B412-009C-7025-A687B4FC769D}"/>
              </a:ext>
            </a:extLst>
          </p:cNvPr>
          <p:cNvSpPr/>
          <p:nvPr/>
        </p:nvSpPr>
        <p:spPr>
          <a:xfrm>
            <a:off x="8267057" y="3083550"/>
            <a:ext cx="690900" cy="690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19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2726;p60">
            <a:extLst>
              <a:ext uri="{FF2B5EF4-FFF2-40B4-BE49-F238E27FC236}">
                <a16:creationId xmlns:a16="http://schemas.microsoft.com/office/drawing/2014/main" id="{1DADD09F-20F0-3EEF-4820-6E41A1774E66}"/>
              </a:ext>
            </a:extLst>
          </p:cNvPr>
          <p:cNvSpPr/>
          <p:nvPr/>
        </p:nvSpPr>
        <p:spPr>
          <a:xfrm>
            <a:off x="10778176" y="3098550"/>
            <a:ext cx="690900" cy="690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9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8564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9" grpId="0" animBg="1"/>
      <p:bldP spid="120" grpId="0" animBg="1"/>
      <p:bldP spid="121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theme/theme1.xml><?xml version="1.0" encoding="utf-8"?>
<a:theme xmlns:a="http://schemas.openxmlformats.org/drawingml/2006/main" name="szablon_prezentacji_16x9">
  <a:themeElements>
    <a:clrScheme name="asseco">
      <a:dk1>
        <a:srgbClr val="000000"/>
      </a:dk1>
      <a:lt1>
        <a:srgbClr val="FFFFFF"/>
      </a:lt1>
      <a:dk2>
        <a:srgbClr val="00A4E0"/>
      </a:dk2>
      <a:lt2>
        <a:srgbClr val="5EC3AF"/>
      </a:lt2>
      <a:accent1>
        <a:srgbClr val="00AEE8"/>
      </a:accent1>
      <a:accent2>
        <a:srgbClr val="00A13C"/>
      </a:accent2>
      <a:accent3>
        <a:srgbClr val="5C53BD"/>
      </a:accent3>
      <a:accent4>
        <a:srgbClr val="AAAFAF"/>
      </a:accent4>
      <a:accent5>
        <a:srgbClr val="FF3300"/>
      </a:accent5>
      <a:accent6>
        <a:srgbClr val="FFC800"/>
      </a:accent6>
      <a:hlink>
        <a:srgbClr val="00AEE8"/>
      </a:hlink>
      <a:folHlink>
        <a:srgbClr val="AAAFA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 bwMode="gray">
        <a:noFill/>
        <a:ln w="9525">
          <a:solidFill>
            <a:srgbClr val="808080"/>
          </a:solidFill>
          <a:prstDash val="solid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zablon prezentacji 16x9" id="{1B44F674-AD9F-4C37-9CE9-597FFA7A257E}" vid="{0D50752B-0788-41AC-A023-732B2B360583}"/>
    </a:ext>
  </a:extLst>
</a:theme>
</file>

<file path=ppt/theme/theme2.xml><?xml version="1.0" encoding="utf-8"?>
<a:theme xmlns:a="http://schemas.openxmlformats.org/drawingml/2006/main" name="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14B1E7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szablon_prezentacji_16x9">
  <a:themeElements>
    <a:clrScheme name="asseco">
      <a:dk1>
        <a:srgbClr val="000000"/>
      </a:dk1>
      <a:lt1>
        <a:srgbClr val="FFFFFF"/>
      </a:lt1>
      <a:dk2>
        <a:srgbClr val="00A4E0"/>
      </a:dk2>
      <a:lt2>
        <a:srgbClr val="5EC3AF"/>
      </a:lt2>
      <a:accent1>
        <a:srgbClr val="00AEE8"/>
      </a:accent1>
      <a:accent2>
        <a:srgbClr val="00A13C"/>
      </a:accent2>
      <a:accent3>
        <a:srgbClr val="5C53BD"/>
      </a:accent3>
      <a:accent4>
        <a:srgbClr val="AAAFAF"/>
      </a:accent4>
      <a:accent5>
        <a:srgbClr val="FF3300"/>
      </a:accent5>
      <a:accent6>
        <a:srgbClr val="FFC800"/>
      </a:accent6>
      <a:hlink>
        <a:srgbClr val="00AEE8"/>
      </a:hlink>
      <a:folHlink>
        <a:srgbClr val="AAAFA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 bwMode="gray">
        <a:noFill/>
        <a:ln w="9525">
          <a:solidFill>
            <a:srgbClr val="808080"/>
          </a:solidFill>
          <a:prstDash val="solid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seco Group presentation template_16x9" id="{CC1DD1C9-0B1C-4D1C-BE9B-E1FE6ED0D9F7}" vid="{960E536E-3888-489B-8290-BDA7485B7FD4}"/>
    </a:ext>
  </a:extLst>
</a:theme>
</file>

<file path=ppt/theme/theme4.xml><?xml version="1.0" encoding="utf-8"?>
<a:theme xmlns:a="http://schemas.openxmlformats.org/drawingml/2006/main" name="1_asseco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14B1E7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904FFEC573941908A9DEC7DA86DC2" ma:contentTypeVersion="4" ma:contentTypeDescription="Create a new document." ma:contentTypeScope="" ma:versionID="3609b10f9c22c17142051907e0f91442">
  <xsd:schema xmlns:xsd="http://www.w3.org/2001/XMLSchema" xmlns:xs="http://www.w3.org/2001/XMLSchema" xmlns:p="http://schemas.microsoft.com/office/2006/metadata/properties" xmlns:ns2="f554221b-71b9-401f-8009-c119388dd9af" targetNamespace="http://schemas.microsoft.com/office/2006/metadata/properties" ma:root="true" ma:fieldsID="cff8c4a2f19baba5307ff6b8739c8010" ns2:_="">
    <xsd:import namespace="f554221b-71b9-401f-8009-c119388dd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4221b-71b9-401f-8009-c119388dd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919AFE-6DE0-435A-8AAE-D6C825C0494E}">
  <ds:schemaRefs>
    <ds:schemaRef ds:uri="f554221b-71b9-401f-8009-c119388dd9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BD6F85-EBF9-4BEF-86DE-906D56771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ADB22-62A9-4193-A2AD-1D78C88A874C}">
  <ds:schemaRefs>
    <ds:schemaRef ds:uri="f554221b-71b9-401f-8009-c119388dd9af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16x9</Template>
  <TotalTime>769</TotalTime>
  <Words>922</Words>
  <Application>Microsoft Office PowerPoint</Application>
  <PresentationFormat>Widescreen</PresentationFormat>
  <Paragraphs>185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Cairo</vt:lpstr>
      <vt:lpstr>Calibri</vt:lpstr>
      <vt:lpstr>Calibri Light</vt:lpstr>
      <vt:lpstr>Courier New</vt:lpstr>
      <vt:lpstr>Fira Sans Extra Condensed</vt:lpstr>
      <vt:lpstr>Fira Sans Extra Condensed Medium</vt:lpstr>
      <vt:lpstr>Geomanist Book</vt:lpstr>
      <vt:lpstr>Helvetica</vt:lpstr>
      <vt:lpstr>Helvetica Light</vt:lpstr>
      <vt:lpstr>Inter</vt:lpstr>
      <vt:lpstr>Roboto</vt:lpstr>
      <vt:lpstr>Symbol</vt:lpstr>
      <vt:lpstr>System Font Regular</vt:lpstr>
      <vt:lpstr>Wingdings</vt:lpstr>
      <vt:lpstr>szablon_prezentacji_16x9</vt:lpstr>
      <vt:lpstr>asseco</vt:lpstr>
      <vt:lpstr>1_szablon_prezentacji_16x9</vt:lpstr>
      <vt:lpstr>1_asseco</vt:lpstr>
      <vt:lpstr>CorelDRAW</vt:lpstr>
      <vt:lpstr>PowerPoint Presentation</vt:lpstr>
      <vt:lpstr>Agenda Prezentării „Documenta DMS în eANFP”</vt:lpstr>
      <vt:lpstr>PowerPoint Presentation</vt:lpstr>
      <vt:lpstr>Contextul și Obiectivele proiectului</vt:lpstr>
      <vt:lpstr>Arhitectura Documenta DMS în ansamblul eANFP</vt:lpstr>
      <vt:lpstr>1. Rolul Documenta DMS în Sistemul Informatic eANFP</vt:lpstr>
      <vt:lpstr>PowerPoint Presentation</vt:lpstr>
      <vt:lpstr>2. Funcționalități principale</vt:lpstr>
      <vt:lpstr>3. Valoare adăugată</vt:lpstr>
      <vt:lpstr>Gradul de adopție al Sistemului Informatic</vt:lpstr>
      <vt:lpstr>4. Implementarea Proiectului </vt:lpstr>
      <vt:lpstr>4. Premisele succesului implementării Proiectului</vt:lpstr>
      <vt:lpstr>În încheiere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Zielińska Marzena</dc:creator>
  <cp:lastModifiedBy>Eugen Urecheanu</cp:lastModifiedBy>
  <cp:revision>918</cp:revision>
  <cp:lastPrinted>2024-08-28T11:48:19Z</cp:lastPrinted>
  <dcterms:created xsi:type="dcterms:W3CDTF">2021-03-01T09:26:02Z</dcterms:created>
  <dcterms:modified xsi:type="dcterms:W3CDTF">2025-12-04T14:28:11Z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83eb73-1339-4c09-b43c-88ef2eea0029_Enabled">
    <vt:lpwstr>true</vt:lpwstr>
  </property>
  <property fmtid="{D5CDD505-2E9C-101B-9397-08002B2CF9AE}" pid="3" name="MSIP_Label_ab83eb73-1339-4c09-b43c-88ef2eea0029_SetDate">
    <vt:lpwstr>2021-03-17T11:16:18Z</vt:lpwstr>
  </property>
  <property fmtid="{D5CDD505-2E9C-101B-9397-08002B2CF9AE}" pid="4" name="MSIP_Label_ab83eb73-1339-4c09-b43c-88ef2eea0029_Method">
    <vt:lpwstr>Privileged</vt:lpwstr>
  </property>
  <property fmtid="{D5CDD505-2E9C-101B-9397-08002B2CF9AE}" pid="5" name="MSIP_Label_ab83eb73-1339-4c09-b43c-88ef2eea0029_Name">
    <vt:lpwstr>Wewnętrzny Asseco</vt:lpwstr>
  </property>
  <property fmtid="{D5CDD505-2E9C-101B-9397-08002B2CF9AE}" pid="6" name="MSIP_Label_ab83eb73-1339-4c09-b43c-88ef2eea0029_SiteId">
    <vt:lpwstr>88152bde-cfa3-4a5c-b981-a785c624bb42</vt:lpwstr>
  </property>
  <property fmtid="{D5CDD505-2E9C-101B-9397-08002B2CF9AE}" pid="7" name="MSIP_Label_ab83eb73-1339-4c09-b43c-88ef2eea0029_ActionId">
    <vt:lpwstr>f423fc6b-1e28-4ea4-a634-d9b0633b6e3a</vt:lpwstr>
  </property>
  <property fmtid="{D5CDD505-2E9C-101B-9397-08002B2CF9AE}" pid="8" name="MSIP_Label_ab83eb73-1339-4c09-b43c-88ef2eea0029_ContentBits">
    <vt:lpwstr>0</vt:lpwstr>
  </property>
  <property fmtid="{D5CDD505-2E9C-101B-9397-08002B2CF9AE}" pid="9" name="ContentTypeId">
    <vt:lpwstr>0x010100B0B904FFEC573941908A9DEC7DA86DC2</vt:lpwstr>
  </property>
</Properties>
</file>