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9" r:id="rId3"/>
    <p:sldId id="260" r:id="rId4"/>
    <p:sldId id="262" r:id="rId5"/>
    <p:sldId id="263" r:id="rId6"/>
    <p:sldId id="264" r:id="rId7"/>
    <p:sldId id="267" r:id="rId8"/>
    <p:sldId id="268" r:id="rId9"/>
    <p:sldId id="269" r:id="rId10"/>
    <p:sldId id="265" r:id="rId11"/>
    <p:sldId id="261" r:id="rId12"/>
    <p:sldId id="270" r:id="rId13"/>
    <p:sldId id="272" r:id="rId14"/>
    <p:sldId id="275" r:id="rId15"/>
    <p:sldId id="276" r:id="rId16"/>
    <p:sldId id="277" r:id="rId17"/>
    <p:sldId id="278" r:id="rId18"/>
    <p:sldId id="274" r:id="rId19"/>
    <p:sldId id="273"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1" d="100"/>
          <a:sy n="81" d="100"/>
        </p:scale>
        <p:origin x="6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70F6B4-DB25-4213-A6DA-E3538987B761}" type="doc">
      <dgm:prSet loTypeId="urn:microsoft.com/office/officeart/2005/8/layout/chevron1" loCatId="process" qsTypeId="urn:microsoft.com/office/officeart/2005/8/quickstyle/simple1" qsCatId="simple" csTypeId="urn:microsoft.com/office/officeart/2005/8/colors/accent1_2" csCatId="accent1" phldr="1"/>
      <dgm:spPr/>
    </dgm:pt>
    <dgm:pt modelId="{A47EFF80-2008-4B9A-90E2-91521644F7A5}">
      <dgm:prSet phldrT="[Text]"/>
      <dgm:spPr/>
      <dgm:t>
        <a:bodyPr/>
        <a:lstStyle/>
        <a:p>
          <a:pPr>
            <a:buSzPts val="1000"/>
            <a:buFont typeface="Symbol" panose="05050102010706020507" pitchFamily="18" charset="2"/>
            <a:buChar char=""/>
          </a:pPr>
          <a:r>
            <a:rPr lang="en-US" dirty="0" err="1"/>
            <a:t>Facilitarea</a:t>
          </a:r>
          <a:r>
            <a:rPr lang="en-US" dirty="0"/>
            <a:t> </a:t>
          </a:r>
          <a:r>
            <a:rPr lang="en-US" dirty="0" err="1"/>
            <a:t>accesului</a:t>
          </a:r>
          <a:r>
            <a:rPr lang="en-US" dirty="0"/>
            <a:t> </a:t>
          </a:r>
          <a:r>
            <a:rPr lang="en-US" dirty="0" err="1"/>
            <a:t>funcționarilor</a:t>
          </a:r>
          <a:r>
            <a:rPr lang="en-US" dirty="0"/>
            <a:t> la </a:t>
          </a:r>
          <a:r>
            <a:rPr lang="en-US" dirty="0" err="1"/>
            <a:t>propriile</a:t>
          </a:r>
          <a:r>
            <a:rPr lang="en-US" dirty="0"/>
            <a:t> date </a:t>
          </a:r>
          <a:r>
            <a:rPr lang="en-US" dirty="0" err="1"/>
            <a:t>și</a:t>
          </a:r>
          <a:r>
            <a:rPr lang="en-US" dirty="0"/>
            <a:t> </a:t>
          </a:r>
          <a:r>
            <a:rPr lang="en-US" dirty="0" err="1"/>
            <a:t>procese</a:t>
          </a:r>
          <a:r>
            <a:rPr lang="en-US" dirty="0"/>
            <a:t> administrative</a:t>
          </a:r>
        </a:p>
      </dgm:t>
    </dgm:pt>
    <dgm:pt modelId="{ADF2C3B5-F4CC-4293-8DC8-9EAD1399E30A}" type="parTrans" cxnId="{0EFD5227-24A5-405F-8033-0D43B11BD2FA}">
      <dgm:prSet/>
      <dgm:spPr/>
      <dgm:t>
        <a:bodyPr/>
        <a:lstStyle/>
        <a:p>
          <a:endParaRPr lang="en-US"/>
        </a:p>
      </dgm:t>
    </dgm:pt>
    <dgm:pt modelId="{02A8A4AD-65B9-44BE-AA4A-8628CEF7417A}" type="sibTrans" cxnId="{0EFD5227-24A5-405F-8033-0D43B11BD2FA}">
      <dgm:prSet/>
      <dgm:spPr/>
      <dgm:t>
        <a:bodyPr/>
        <a:lstStyle/>
        <a:p>
          <a:endParaRPr lang="en-US"/>
        </a:p>
      </dgm:t>
    </dgm:pt>
    <dgm:pt modelId="{4EF9713C-1F38-47F9-8994-624244BF3036}">
      <dgm:prSet/>
      <dgm:spPr/>
      <dgm:t>
        <a:bodyPr/>
        <a:lstStyle/>
        <a:p>
          <a:pPr>
            <a:buSzPts val="1000"/>
            <a:buFont typeface="Symbol" panose="05050102010706020507" pitchFamily="18" charset="2"/>
            <a:buChar char=""/>
          </a:pPr>
          <a:r>
            <a:rPr lang="en-US"/>
            <a:t>Crearea unui mediu de lucru digitalizat, modern și mai eficient</a:t>
          </a:r>
        </a:p>
      </dgm:t>
    </dgm:pt>
    <dgm:pt modelId="{4060BE67-F195-4A79-B029-204ED9F9ACAF}" type="parTrans" cxnId="{EDC278D9-D01F-4416-B612-450CA16C5517}">
      <dgm:prSet/>
      <dgm:spPr/>
      <dgm:t>
        <a:bodyPr/>
        <a:lstStyle/>
        <a:p>
          <a:endParaRPr lang="en-US"/>
        </a:p>
      </dgm:t>
    </dgm:pt>
    <dgm:pt modelId="{20780F07-299B-42DA-B6A3-36F1FC36F40B}" type="sibTrans" cxnId="{EDC278D9-D01F-4416-B612-450CA16C5517}">
      <dgm:prSet/>
      <dgm:spPr/>
      <dgm:t>
        <a:bodyPr/>
        <a:lstStyle/>
        <a:p>
          <a:endParaRPr lang="en-US"/>
        </a:p>
      </dgm:t>
    </dgm:pt>
    <dgm:pt modelId="{DFE0B18E-620B-4413-B8E9-6A3CEFAF2764}">
      <dgm:prSet/>
      <dgm:spPr/>
      <dgm:t>
        <a:bodyPr/>
        <a:lstStyle/>
        <a:p>
          <a:pPr>
            <a:buSzPts val="1000"/>
            <a:buFont typeface="Symbol" panose="05050102010706020507" pitchFamily="18" charset="2"/>
            <a:buChar char=""/>
          </a:pPr>
          <a:r>
            <a:rPr lang="en-US"/>
            <a:t>Atrage și păstrează profesioniști de top printr-un sistem administrativ mai transparent și organizat</a:t>
          </a:r>
        </a:p>
      </dgm:t>
    </dgm:pt>
    <dgm:pt modelId="{5ED50E5E-B5CE-48CA-AABC-779885798369}" type="parTrans" cxnId="{304C1887-979C-400D-A370-6300274A3188}">
      <dgm:prSet/>
      <dgm:spPr/>
      <dgm:t>
        <a:bodyPr/>
        <a:lstStyle/>
        <a:p>
          <a:endParaRPr lang="en-US"/>
        </a:p>
      </dgm:t>
    </dgm:pt>
    <dgm:pt modelId="{6F7EC66B-90A6-473C-836F-5FC717E19731}" type="sibTrans" cxnId="{304C1887-979C-400D-A370-6300274A3188}">
      <dgm:prSet/>
      <dgm:spPr/>
      <dgm:t>
        <a:bodyPr/>
        <a:lstStyle/>
        <a:p>
          <a:endParaRPr lang="en-US"/>
        </a:p>
      </dgm:t>
    </dgm:pt>
    <dgm:pt modelId="{28EB4F49-4D91-4F58-A53A-5FB041DC06EA}" type="pres">
      <dgm:prSet presAssocID="{EA70F6B4-DB25-4213-A6DA-E3538987B761}" presName="Name0" presStyleCnt="0">
        <dgm:presLayoutVars>
          <dgm:dir/>
          <dgm:animLvl val="lvl"/>
          <dgm:resizeHandles val="exact"/>
        </dgm:presLayoutVars>
      </dgm:prSet>
      <dgm:spPr/>
    </dgm:pt>
    <dgm:pt modelId="{536E9777-D163-4CC4-8663-9163918B5ED2}" type="pres">
      <dgm:prSet presAssocID="{A47EFF80-2008-4B9A-90E2-91521644F7A5}" presName="parTxOnly" presStyleLbl="node1" presStyleIdx="0" presStyleCnt="3">
        <dgm:presLayoutVars>
          <dgm:chMax val="0"/>
          <dgm:chPref val="0"/>
          <dgm:bulletEnabled val="1"/>
        </dgm:presLayoutVars>
      </dgm:prSet>
      <dgm:spPr/>
    </dgm:pt>
    <dgm:pt modelId="{E7755AA6-E6D2-4B95-8DA2-956BCF3C6633}" type="pres">
      <dgm:prSet presAssocID="{02A8A4AD-65B9-44BE-AA4A-8628CEF7417A}" presName="parTxOnlySpace" presStyleCnt="0"/>
      <dgm:spPr/>
    </dgm:pt>
    <dgm:pt modelId="{9D55A861-AFFD-4FB0-9E74-ACE316045951}" type="pres">
      <dgm:prSet presAssocID="{4EF9713C-1F38-47F9-8994-624244BF3036}" presName="parTxOnly" presStyleLbl="node1" presStyleIdx="1" presStyleCnt="3">
        <dgm:presLayoutVars>
          <dgm:chMax val="0"/>
          <dgm:chPref val="0"/>
          <dgm:bulletEnabled val="1"/>
        </dgm:presLayoutVars>
      </dgm:prSet>
      <dgm:spPr/>
    </dgm:pt>
    <dgm:pt modelId="{C31280EA-E317-44CE-89EB-D48B3E04DFDA}" type="pres">
      <dgm:prSet presAssocID="{20780F07-299B-42DA-B6A3-36F1FC36F40B}" presName="parTxOnlySpace" presStyleCnt="0"/>
      <dgm:spPr/>
    </dgm:pt>
    <dgm:pt modelId="{84B87BEF-C9E0-4445-84E2-EF42A08BBEE7}" type="pres">
      <dgm:prSet presAssocID="{DFE0B18E-620B-4413-B8E9-6A3CEFAF2764}" presName="parTxOnly" presStyleLbl="node1" presStyleIdx="2" presStyleCnt="3">
        <dgm:presLayoutVars>
          <dgm:chMax val="0"/>
          <dgm:chPref val="0"/>
          <dgm:bulletEnabled val="1"/>
        </dgm:presLayoutVars>
      </dgm:prSet>
      <dgm:spPr/>
    </dgm:pt>
  </dgm:ptLst>
  <dgm:cxnLst>
    <dgm:cxn modelId="{0EFD5227-24A5-405F-8033-0D43B11BD2FA}" srcId="{EA70F6B4-DB25-4213-A6DA-E3538987B761}" destId="{A47EFF80-2008-4B9A-90E2-91521644F7A5}" srcOrd="0" destOrd="0" parTransId="{ADF2C3B5-F4CC-4293-8DC8-9EAD1399E30A}" sibTransId="{02A8A4AD-65B9-44BE-AA4A-8628CEF7417A}"/>
    <dgm:cxn modelId="{74552537-4602-4067-95A7-9B20DC9B9168}" type="presOf" srcId="{EA70F6B4-DB25-4213-A6DA-E3538987B761}" destId="{28EB4F49-4D91-4F58-A53A-5FB041DC06EA}" srcOrd="0" destOrd="0" presId="urn:microsoft.com/office/officeart/2005/8/layout/chevron1"/>
    <dgm:cxn modelId="{0F6BE373-12F8-412E-8013-EBE1C9117A4C}" type="presOf" srcId="{DFE0B18E-620B-4413-B8E9-6A3CEFAF2764}" destId="{84B87BEF-C9E0-4445-84E2-EF42A08BBEE7}" srcOrd="0" destOrd="0" presId="urn:microsoft.com/office/officeart/2005/8/layout/chevron1"/>
    <dgm:cxn modelId="{1659B97D-1A16-4373-AD60-6A5B13811A7E}" type="presOf" srcId="{A47EFF80-2008-4B9A-90E2-91521644F7A5}" destId="{536E9777-D163-4CC4-8663-9163918B5ED2}" srcOrd="0" destOrd="0" presId="urn:microsoft.com/office/officeart/2005/8/layout/chevron1"/>
    <dgm:cxn modelId="{304C1887-979C-400D-A370-6300274A3188}" srcId="{EA70F6B4-DB25-4213-A6DA-E3538987B761}" destId="{DFE0B18E-620B-4413-B8E9-6A3CEFAF2764}" srcOrd="2" destOrd="0" parTransId="{5ED50E5E-B5CE-48CA-AABC-779885798369}" sibTransId="{6F7EC66B-90A6-473C-836F-5FC717E19731}"/>
    <dgm:cxn modelId="{EDC278D9-D01F-4416-B612-450CA16C5517}" srcId="{EA70F6B4-DB25-4213-A6DA-E3538987B761}" destId="{4EF9713C-1F38-47F9-8994-624244BF3036}" srcOrd="1" destOrd="0" parTransId="{4060BE67-F195-4A79-B029-204ED9F9ACAF}" sibTransId="{20780F07-299B-42DA-B6A3-36F1FC36F40B}"/>
    <dgm:cxn modelId="{997366E2-2EA8-4D04-964B-57BDFF52775F}" type="presOf" srcId="{4EF9713C-1F38-47F9-8994-624244BF3036}" destId="{9D55A861-AFFD-4FB0-9E74-ACE316045951}" srcOrd="0" destOrd="0" presId="urn:microsoft.com/office/officeart/2005/8/layout/chevron1"/>
    <dgm:cxn modelId="{9D88583A-713F-486C-923D-D5176109D093}" type="presParOf" srcId="{28EB4F49-4D91-4F58-A53A-5FB041DC06EA}" destId="{536E9777-D163-4CC4-8663-9163918B5ED2}" srcOrd="0" destOrd="0" presId="urn:microsoft.com/office/officeart/2005/8/layout/chevron1"/>
    <dgm:cxn modelId="{B7F5F4DB-4976-4F0E-96B5-6B4B8EB99A8F}" type="presParOf" srcId="{28EB4F49-4D91-4F58-A53A-5FB041DC06EA}" destId="{E7755AA6-E6D2-4B95-8DA2-956BCF3C6633}" srcOrd="1" destOrd="0" presId="urn:microsoft.com/office/officeart/2005/8/layout/chevron1"/>
    <dgm:cxn modelId="{7A1F170E-969C-4405-903A-13D6DD2F0FAB}" type="presParOf" srcId="{28EB4F49-4D91-4F58-A53A-5FB041DC06EA}" destId="{9D55A861-AFFD-4FB0-9E74-ACE316045951}" srcOrd="2" destOrd="0" presId="urn:microsoft.com/office/officeart/2005/8/layout/chevron1"/>
    <dgm:cxn modelId="{555889F5-0AE8-48E2-A2E4-DC10E4518D9F}" type="presParOf" srcId="{28EB4F49-4D91-4F58-A53A-5FB041DC06EA}" destId="{C31280EA-E317-44CE-89EB-D48B3E04DFDA}" srcOrd="3" destOrd="0" presId="urn:microsoft.com/office/officeart/2005/8/layout/chevron1"/>
    <dgm:cxn modelId="{A1EFD030-686A-4A13-8DC6-4AE9F178D936}" type="presParOf" srcId="{28EB4F49-4D91-4F58-A53A-5FB041DC06EA}" destId="{84B87BEF-C9E0-4445-84E2-EF42A08BBEE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EB1864-1B09-4023-9EC2-18BFD0298D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519ED56-FAC7-45EC-9314-6160A402DCB6}">
      <dgm:prSet/>
      <dgm:spPr/>
      <dgm:t>
        <a:bodyPr/>
        <a:lstStyle/>
        <a:p>
          <a:pPr>
            <a:buSzPts val="1000"/>
            <a:buFont typeface="Symbol" panose="05050102010706020507" pitchFamily="18" charset="2"/>
            <a:buChar char=""/>
          </a:pPr>
          <a:r>
            <a:rPr lang="en-US"/>
            <a:t>Automatizarea proceselor minimizează riscul de greșeli și inadvertențe în gestionarea documentelor</a:t>
          </a:r>
        </a:p>
      </dgm:t>
    </dgm:pt>
    <dgm:pt modelId="{E10332B9-6A1E-45D5-B363-0B990351650D}" type="parTrans" cxnId="{3168917F-2575-453A-B3CF-1E0D7C59997B}">
      <dgm:prSet/>
      <dgm:spPr/>
      <dgm:t>
        <a:bodyPr/>
        <a:lstStyle/>
        <a:p>
          <a:endParaRPr lang="en-US"/>
        </a:p>
      </dgm:t>
    </dgm:pt>
    <dgm:pt modelId="{657945C6-0909-4A46-8739-712848BD4B12}" type="sibTrans" cxnId="{3168917F-2575-453A-B3CF-1E0D7C59997B}">
      <dgm:prSet/>
      <dgm:spPr/>
      <dgm:t>
        <a:bodyPr/>
        <a:lstStyle/>
        <a:p>
          <a:endParaRPr lang="en-US"/>
        </a:p>
      </dgm:t>
    </dgm:pt>
    <dgm:pt modelId="{C18991C3-1EC6-46C8-831D-F28FEF82A2BD}">
      <dgm:prSet/>
      <dgm:spPr/>
      <dgm:t>
        <a:bodyPr/>
        <a:lstStyle/>
        <a:p>
          <a:pPr>
            <a:buSzPts val="1000"/>
            <a:buFont typeface="Symbol" panose="05050102010706020507" pitchFamily="18" charset="2"/>
            <a:buChar char=""/>
          </a:pPr>
          <a:r>
            <a:rPr lang="en-US"/>
            <a:t>Control mai strict asupra datelor și verificarea rapidă a informațiilor</a:t>
          </a:r>
        </a:p>
      </dgm:t>
    </dgm:pt>
    <dgm:pt modelId="{CA829630-590A-4E20-B93D-71FC96A38CB9}" type="parTrans" cxnId="{FEEC535D-EA67-4B0A-A6F8-B2379989C452}">
      <dgm:prSet/>
      <dgm:spPr/>
      <dgm:t>
        <a:bodyPr/>
        <a:lstStyle/>
        <a:p>
          <a:endParaRPr lang="en-US"/>
        </a:p>
      </dgm:t>
    </dgm:pt>
    <dgm:pt modelId="{09018F73-1B9C-4E68-B5CF-3212B16BC45B}" type="sibTrans" cxnId="{FEEC535D-EA67-4B0A-A6F8-B2379989C452}">
      <dgm:prSet/>
      <dgm:spPr/>
      <dgm:t>
        <a:bodyPr/>
        <a:lstStyle/>
        <a:p>
          <a:endParaRPr lang="en-US"/>
        </a:p>
      </dgm:t>
    </dgm:pt>
    <dgm:pt modelId="{659E14B3-4C5D-4237-8274-8A38946A3450}">
      <dgm:prSet/>
      <dgm:spPr/>
      <dgm:t>
        <a:bodyPr/>
        <a:lstStyle/>
        <a:p>
          <a:pPr>
            <a:buSzPts val="1000"/>
            <a:buFont typeface="Symbol" panose="05050102010706020507" pitchFamily="18" charset="2"/>
            <a:buChar char=""/>
          </a:pPr>
          <a:r>
            <a:rPr lang="en-US"/>
            <a:t>Implementarea unor mecanisme de audit și trasabilitate pentru orice acțiune efectuată</a:t>
          </a:r>
        </a:p>
      </dgm:t>
    </dgm:pt>
    <dgm:pt modelId="{93C94648-0CD8-4268-91BF-49720A5EF759}" type="parTrans" cxnId="{659AABB4-EC1E-44C9-901F-C8F5E03892AF}">
      <dgm:prSet/>
      <dgm:spPr/>
      <dgm:t>
        <a:bodyPr/>
        <a:lstStyle/>
        <a:p>
          <a:endParaRPr lang="en-US"/>
        </a:p>
      </dgm:t>
    </dgm:pt>
    <dgm:pt modelId="{C8D581FF-9B5C-4ED1-8DA3-BD713AEB4BBA}" type="sibTrans" cxnId="{659AABB4-EC1E-44C9-901F-C8F5E03892AF}">
      <dgm:prSet/>
      <dgm:spPr/>
      <dgm:t>
        <a:bodyPr/>
        <a:lstStyle/>
        <a:p>
          <a:endParaRPr lang="en-US"/>
        </a:p>
      </dgm:t>
    </dgm:pt>
    <dgm:pt modelId="{3358A546-4EBE-4222-90BA-DA304A1A5186}" type="pres">
      <dgm:prSet presAssocID="{C6EB1864-1B09-4023-9EC2-18BFD0298D1C}" presName="outerComposite" presStyleCnt="0">
        <dgm:presLayoutVars>
          <dgm:chMax val="5"/>
          <dgm:dir/>
          <dgm:resizeHandles val="exact"/>
        </dgm:presLayoutVars>
      </dgm:prSet>
      <dgm:spPr/>
    </dgm:pt>
    <dgm:pt modelId="{6579581D-25C6-4E40-8254-C292ED4B8E13}" type="pres">
      <dgm:prSet presAssocID="{C6EB1864-1B09-4023-9EC2-18BFD0298D1C}" presName="dummyMaxCanvas" presStyleCnt="0">
        <dgm:presLayoutVars/>
      </dgm:prSet>
      <dgm:spPr/>
    </dgm:pt>
    <dgm:pt modelId="{2204F6DA-38D0-4FBA-9A82-808E4D003615}" type="pres">
      <dgm:prSet presAssocID="{C6EB1864-1B09-4023-9EC2-18BFD0298D1C}" presName="ThreeNodes_1" presStyleLbl="node1" presStyleIdx="0" presStyleCnt="3">
        <dgm:presLayoutVars>
          <dgm:bulletEnabled val="1"/>
        </dgm:presLayoutVars>
      </dgm:prSet>
      <dgm:spPr/>
    </dgm:pt>
    <dgm:pt modelId="{89A09BEC-9893-46D0-8F66-7562775E226C}" type="pres">
      <dgm:prSet presAssocID="{C6EB1864-1B09-4023-9EC2-18BFD0298D1C}" presName="ThreeNodes_2" presStyleLbl="node1" presStyleIdx="1" presStyleCnt="3">
        <dgm:presLayoutVars>
          <dgm:bulletEnabled val="1"/>
        </dgm:presLayoutVars>
      </dgm:prSet>
      <dgm:spPr/>
    </dgm:pt>
    <dgm:pt modelId="{6836433C-646C-4FEE-A121-E4976B7B7F79}" type="pres">
      <dgm:prSet presAssocID="{C6EB1864-1B09-4023-9EC2-18BFD0298D1C}" presName="ThreeNodes_3" presStyleLbl="node1" presStyleIdx="2" presStyleCnt="3">
        <dgm:presLayoutVars>
          <dgm:bulletEnabled val="1"/>
        </dgm:presLayoutVars>
      </dgm:prSet>
      <dgm:spPr/>
    </dgm:pt>
    <dgm:pt modelId="{84C9B936-3783-4972-9C96-39019ACC4B4B}" type="pres">
      <dgm:prSet presAssocID="{C6EB1864-1B09-4023-9EC2-18BFD0298D1C}" presName="ThreeConn_1-2" presStyleLbl="fgAccFollowNode1" presStyleIdx="0" presStyleCnt="2">
        <dgm:presLayoutVars>
          <dgm:bulletEnabled val="1"/>
        </dgm:presLayoutVars>
      </dgm:prSet>
      <dgm:spPr/>
    </dgm:pt>
    <dgm:pt modelId="{A17EF214-C103-458F-BFF8-E45E0E116659}" type="pres">
      <dgm:prSet presAssocID="{C6EB1864-1B09-4023-9EC2-18BFD0298D1C}" presName="ThreeConn_2-3" presStyleLbl="fgAccFollowNode1" presStyleIdx="1" presStyleCnt="2">
        <dgm:presLayoutVars>
          <dgm:bulletEnabled val="1"/>
        </dgm:presLayoutVars>
      </dgm:prSet>
      <dgm:spPr/>
    </dgm:pt>
    <dgm:pt modelId="{6FB69029-8FAB-4950-AB36-5CA4B23639DC}" type="pres">
      <dgm:prSet presAssocID="{C6EB1864-1B09-4023-9EC2-18BFD0298D1C}" presName="ThreeNodes_1_text" presStyleLbl="node1" presStyleIdx="2" presStyleCnt="3">
        <dgm:presLayoutVars>
          <dgm:bulletEnabled val="1"/>
        </dgm:presLayoutVars>
      </dgm:prSet>
      <dgm:spPr/>
    </dgm:pt>
    <dgm:pt modelId="{B32E58F1-A2DF-4034-BE99-1B5CC85805B5}" type="pres">
      <dgm:prSet presAssocID="{C6EB1864-1B09-4023-9EC2-18BFD0298D1C}" presName="ThreeNodes_2_text" presStyleLbl="node1" presStyleIdx="2" presStyleCnt="3">
        <dgm:presLayoutVars>
          <dgm:bulletEnabled val="1"/>
        </dgm:presLayoutVars>
      </dgm:prSet>
      <dgm:spPr/>
    </dgm:pt>
    <dgm:pt modelId="{926D4326-DEB5-4AD9-B9C2-B268824BBE6B}" type="pres">
      <dgm:prSet presAssocID="{C6EB1864-1B09-4023-9EC2-18BFD0298D1C}" presName="ThreeNodes_3_text" presStyleLbl="node1" presStyleIdx="2" presStyleCnt="3">
        <dgm:presLayoutVars>
          <dgm:bulletEnabled val="1"/>
        </dgm:presLayoutVars>
      </dgm:prSet>
      <dgm:spPr/>
    </dgm:pt>
  </dgm:ptLst>
  <dgm:cxnLst>
    <dgm:cxn modelId="{F6B13C24-3446-4BE6-9820-4080E539F527}" type="presOf" srcId="{C6EB1864-1B09-4023-9EC2-18BFD0298D1C}" destId="{3358A546-4EBE-4222-90BA-DA304A1A5186}" srcOrd="0" destOrd="0" presId="urn:microsoft.com/office/officeart/2005/8/layout/vProcess5"/>
    <dgm:cxn modelId="{F3A5902B-9D14-47AC-A758-F23F8D92F701}" type="presOf" srcId="{5519ED56-FAC7-45EC-9314-6160A402DCB6}" destId="{89A09BEC-9893-46D0-8F66-7562775E226C}" srcOrd="0" destOrd="0" presId="urn:microsoft.com/office/officeart/2005/8/layout/vProcess5"/>
    <dgm:cxn modelId="{170F3B2F-CCE4-442C-B72E-EF59E8C579C0}" type="presOf" srcId="{C18991C3-1EC6-46C8-831D-F28FEF82A2BD}" destId="{6836433C-646C-4FEE-A121-E4976B7B7F79}" srcOrd="0" destOrd="0" presId="urn:microsoft.com/office/officeart/2005/8/layout/vProcess5"/>
    <dgm:cxn modelId="{FEEC535D-EA67-4B0A-A6F8-B2379989C452}" srcId="{C6EB1864-1B09-4023-9EC2-18BFD0298D1C}" destId="{C18991C3-1EC6-46C8-831D-F28FEF82A2BD}" srcOrd="2" destOrd="0" parTransId="{CA829630-590A-4E20-B93D-71FC96A38CB9}" sibTransId="{09018F73-1B9C-4E68-B5CF-3212B16BC45B}"/>
    <dgm:cxn modelId="{2BD85647-44F2-4295-8B33-B25875F4B6B3}" type="presOf" srcId="{657945C6-0909-4A46-8739-712848BD4B12}" destId="{A17EF214-C103-458F-BFF8-E45E0E116659}" srcOrd="0" destOrd="0" presId="urn:microsoft.com/office/officeart/2005/8/layout/vProcess5"/>
    <dgm:cxn modelId="{08A3E278-4286-48AD-932D-D59A483C3D89}" type="presOf" srcId="{C18991C3-1EC6-46C8-831D-F28FEF82A2BD}" destId="{926D4326-DEB5-4AD9-B9C2-B268824BBE6B}" srcOrd="1" destOrd="0" presId="urn:microsoft.com/office/officeart/2005/8/layout/vProcess5"/>
    <dgm:cxn modelId="{3168917F-2575-453A-B3CF-1E0D7C59997B}" srcId="{C6EB1864-1B09-4023-9EC2-18BFD0298D1C}" destId="{5519ED56-FAC7-45EC-9314-6160A402DCB6}" srcOrd="1" destOrd="0" parTransId="{E10332B9-6A1E-45D5-B363-0B990351650D}" sibTransId="{657945C6-0909-4A46-8739-712848BD4B12}"/>
    <dgm:cxn modelId="{659AABB4-EC1E-44C9-901F-C8F5E03892AF}" srcId="{C6EB1864-1B09-4023-9EC2-18BFD0298D1C}" destId="{659E14B3-4C5D-4237-8274-8A38946A3450}" srcOrd="0" destOrd="0" parTransId="{93C94648-0CD8-4268-91BF-49720A5EF759}" sibTransId="{C8D581FF-9B5C-4ED1-8DA3-BD713AEB4BBA}"/>
    <dgm:cxn modelId="{13012FD0-D6F0-495F-A454-801A68594FAA}" type="presOf" srcId="{5519ED56-FAC7-45EC-9314-6160A402DCB6}" destId="{B32E58F1-A2DF-4034-BE99-1B5CC85805B5}" srcOrd="1" destOrd="0" presId="urn:microsoft.com/office/officeart/2005/8/layout/vProcess5"/>
    <dgm:cxn modelId="{896012D1-E2CF-4393-8A46-CDAABD79F140}" type="presOf" srcId="{C8D581FF-9B5C-4ED1-8DA3-BD713AEB4BBA}" destId="{84C9B936-3783-4972-9C96-39019ACC4B4B}" srcOrd="0" destOrd="0" presId="urn:microsoft.com/office/officeart/2005/8/layout/vProcess5"/>
    <dgm:cxn modelId="{ABAFC9D1-7301-4B64-80CC-528D69F9B624}" type="presOf" srcId="{659E14B3-4C5D-4237-8274-8A38946A3450}" destId="{2204F6DA-38D0-4FBA-9A82-808E4D003615}" srcOrd="0" destOrd="0" presId="urn:microsoft.com/office/officeart/2005/8/layout/vProcess5"/>
    <dgm:cxn modelId="{7B8AF7E9-9D44-4761-B647-B7D21B1999EE}" type="presOf" srcId="{659E14B3-4C5D-4237-8274-8A38946A3450}" destId="{6FB69029-8FAB-4950-AB36-5CA4B23639DC}" srcOrd="1" destOrd="0" presId="urn:microsoft.com/office/officeart/2005/8/layout/vProcess5"/>
    <dgm:cxn modelId="{307FFA50-113F-4FA1-8838-860E711D710C}" type="presParOf" srcId="{3358A546-4EBE-4222-90BA-DA304A1A5186}" destId="{6579581D-25C6-4E40-8254-C292ED4B8E13}" srcOrd="0" destOrd="0" presId="urn:microsoft.com/office/officeart/2005/8/layout/vProcess5"/>
    <dgm:cxn modelId="{E2CF75D7-4B4B-4C17-9864-176FAE88FC45}" type="presParOf" srcId="{3358A546-4EBE-4222-90BA-DA304A1A5186}" destId="{2204F6DA-38D0-4FBA-9A82-808E4D003615}" srcOrd="1" destOrd="0" presId="urn:microsoft.com/office/officeart/2005/8/layout/vProcess5"/>
    <dgm:cxn modelId="{BBAAAC32-6C6A-44A5-9483-526613517719}" type="presParOf" srcId="{3358A546-4EBE-4222-90BA-DA304A1A5186}" destId="{89A09BEC-9893-46D0-8F66-7562775E226C}" srcOrd="2" destOrd="0" presId="urn:microsoft.com/office/officeart/2005/8/layout/vProcess5"/>
    <dgm:cxn modelId="{2DE8FFBB-DDF6-4DCD-A953-54B3A560284D}" type="presParOf" srcId="{3358A546-4EBE-4222-90BA-DA304A1A5186}" destId="{6836433C-646C-4FEE-A121-E4976B7B7F79}" srcOrd="3" destOrd="0" presId="urn:microsoft.com/office/officeart/2005/8/layout/vProcess5"/>
    <dgm:cxn modelId="{BEA388E4-0473-43D6-962D-64D1DC1CE7BA}" type="presParOf" srcId="{3358A546-4EBE-4222-90BA-DA304A1A5186}" destId="{84C9B936-3783-4972-9C96-39019ACC4B4B}" srcOrd="4" destOrd="0" presId="urn:microsoft.com/office/officeart/2005/8/layout/vProcess5"/>
    <dgm:cxn modelId="{A3D3C7F0-2E17-4F4A-9391-5542927DB8A3}" type="presParOf" srcId="{3358A546-4EBE-4222-90BA-DA304A1A5186}" destId="{A17EF214-C103-458F-BFF8-E45E0E116659}" srcOrd="5" destOrd="0" presId="urn:microsoft.com/office/officeart/2005/8/layout/vProcess5"/>
    <dgm:cxn modelId="{9B3ABB6F-A988-4AB9-8DAA-1C00842701C9}" type="presParOf" srcId="{3358A546-4EBE-4222-90BA-DA304A1A5186}" destId="{6FB69029-8FAB-4950-AB36-5CA4B23639DC}" srcOrd="6" destOrd="0" presId="urn:microsoft.com/office/officeart/2005/8/layout/vProcess5"/>
    <dgm:cxn modelId="{FEC23620-8901-4388-9E98-1B69A6BDAA60}" type="presParOf" srcId="{3358A546-4EBE-4222-90BA-DA304A1A5186}" destId="{B32E58F1-A2DF-4034-BE99-1B5CC85805B5}" srcOrd="7" destOrd="0" presId="urn:microsoft.com/office/officeart/2005/8/layout/vProcess5"/>
    <dgm:cxn modelId="{027011CD-0213-4681-AEC8-1E47D95CC28E}" type="presParOf" srcId="{3358A546-4EBE-4222-90BA-DA304A1A5186}" destId="{926D4326-DEB5-4AD9-B9C2-B268824BBE6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60A222-18B2-4AFA-9605-D6EC81235018}" type="doc">
      <dgm:prSet loTypeId="urn:microsoft.com/office/officeart/2005/8/layout/arrow5" loCatId="process" qsTypeId="urn:microsoft.com/office/officeart/2005/8/quickstyle/3d5" qsCatId="3D" csTypeId="urn:microsoft.com/office/officeart/2005/8/colors/colorful5" csCatId="colorful" phldr="1"/>
      <dgm:spPr/>
      <dgm:t>
        <a:bodyPr/>
        <a:lstStyle/>
        <a:p>
          <a:endParaRPr lang="en-US"/>
        </a:p>
      </dgm:t>
    </dgm:pt>
    <dgm:pt modelId="{D9D7219A-4467-405E-A13A-B28705550F84}">
      <dgm:prSet custT="1"/>
      <dgm:spPr/>
      <dgm:t>
        <a:bodyPr/>
        <a:lstStyle/>
        <a:p>
          <a:r>
            <a:rPr lang="en-US" sz="1600">
              <a:latin typeface="Trebuchet MS" panose="020B0603020202020204" pitchFamily="34" charset="0"/>
            </a:rPr>
            <a:t>INTERCONECTARE</a:t>
          </a:r>
          <a:r>
            <a:rPr lang="ro-RO" sz="1600">
              <a:latin typeface="Trebuchet MS" panose="020B0603020202020204" pitchFamily="34" charset="0"/>
            </a:rPr>
            <a:t> </a:t>
          </a:r>
          <a:endParaRPr lang="en-US" sz="1600">
            <a:latin typeface="Trebuchet MS" panose="020B0603020202020204" pitchFamily="34" charset="0"/>
          </a:endParaRPr>
        </a:p>
      </dgm:t>
    </dgm:pt>
    <dgm:pt modelId="{ED28B841-031D-4D19-98C1-5642645ADC11}" type="parTrans" cxnId="{90AA1CFA-FB9A-4D0B-8FAE-2FF2D616B58B}">
      <dgm:prSet/>
      <dgm:spPr/>
      <dgm:t>
        <a:bodyPr/>
        <a:lstStyle/>
        <a:p>
          <a:endParaRPr lang="en-US" sz="1600">
            <a:latin typeface="Trebuchet MS" panose="020B0603020202020204" pitchFamily="34" charset="0"/>
          </a:endParaRPr>
        </a:p>
      </dgm:t>
    </dgm:pt>
    <dgm:pt modelId="{7CC49ADD-D2B2-4EBB-BA9B-32BCE436F580}" type="sibTrans" cxnId="{90AA1CFA-FB9A-4D0B-8FAE-2FF2D616B58B}">
      <dgm:prSet/>
      <dgm:spPr/>
      <dgm:t>
        <a:bodyPr/>
        <a:lstStyle/>
        <a:p>
          <a:endParaRPr lang="en-US" sz="1600">
            <a:latin typeface="Trebuchet MS" panose="020B0603020202020204" pitchFamily="34" charset="0"/>
          </a:endParaRPr>
        </a:p>
      </dgm:t>
    </dgm:pt>
    <dgm:pt modelId="{48A657C7-68B1-4396-A7E0-E984758805C9}">
      <dgm:prSet custT="1"/>
      <dgm:spPr/>
      <dgm:t>
        <a:bodyPr/>
        <a:lstStyle/>
        <a:p>
          <a:r>
            <a:rPr lang="ro-RO" sz="1300" dirty="0">
              <a:latin typeface="Trebuchet MS" panose="020B0603020202020204" pitchFamily="34" charset="0"/>
            </a:rPr>
            <a:t>INTEROPERABIL</a:t>
          </a:r>
          <a:r>
            <a:rPr lang="en-US" sz="1200" dirty="0">
              <a:latin typeface="Trebuchet MS" panose="020B0603020202020204" pitchFamily="34" charset="0"/>
            </a:rPr>
            <a:t>ITATE</a:t>
          </a:r>
        </a:p>
      </dgm:t>
    </dgm:pt>
    <dgm:pt modelId="{517DF00C-5966-4FF7-820F-745637792724}" type="parTrans" cxnId="{D3FA5A2E-4F79-4229-A5B1-4EA6D6222A47}">
      <dgm:prSet/>
      <dgm:spPr/>
      <dgm:t>
        <a:bodyPr/>
        <a:lstStyle/>
        <a:p>
          <a:endParaRPr lang="en-US" sz="1600">
            <a:latin typeface="Trebuchet MS" panose="020B0603020202020204" pitchFamily="34" charset="0"/>
          </a:endParaRPr>
        </a:p>
      </dgm:t>
    </dgm:pt>
    <dgm:pt modelId="{AF7F2EA9-9930-4247-B335-8E4FA11F7CED}" type="sibTrans" cxnId="{D3FA5A2E-4F79-4229-A5B1-4EA6D6222A47}">
      <dgm:prSet/>
      <dgm:spPr/>
      <dgm:t>
        <a:bodyPr/>
        <a:lstStyle/>
        <a:p>
          <a:endParaRPr lang="en-US" sz="1600">
            <a:latin typeface="Trebuchet MS" panose="020B0603020202020204" pitchFamily="34" charset="0"/>
          </a:endParaRPr>
        </a:p>
      </dgm:t>
    </dgm:pt>
    <dgm:pt modelId="{ACF02EB2-82E2-432D-B779-E60A93D58BCF}" type="pres">
      <dgm:prSet presAssocID="{B860A222-18B2-4AFA-9605-D6EC81235018}" presName="diagram" presStyleCnt="0">
        <dgm:presLayoutVars>
          <dgm:dir/>
          <dgm:resizeHandles val="exact"/>
        </dgm:presLayoutVars>
      </dgm:prSet>
      <dgm:spPr/>
    </dgm:pt>
    <dgm:pt modelId="{0E3298B0-638E-4DD8-B4A5-867F5B998E89}" type="pres">
      <dgm:prSet presAssocID="{D9D7219A-4467-405E-A13A-B28705550F84}" presName="arrow" presStyleLbl="node1" presStyleIdx="0" presStyleCnt="2" custScaleX="74342" custScaleY="72465" custRadScaleRad="122453" custRadScaleInc="1033">
        <dgm:presLayoutVars>
          <dgm:bulletEnabled val="1"/>
        </dgm:presLayoutVars>
      </dgm:prSet>
      <dgm:spPr/>
    </dgm:pt>
    <dgm:pt modelId="{B58BDFFC-D33A-4F48-AD1B-90EFC24152A4}" type="pres">
      <dgm:prSet presAssocID="{48A657C7-68B1-4396-A7E0-E984758805C9}" presName="arrow" presStyleLbl="node1" presStyleIdx="1" presStyleCnt="2" custScaleX="68972" custScaleY="66487" custRadScaleRad="147047" custRadScaleInc="-969">
        <dgm:presLayoutVars>
          <dgm:bulletEnabled val="1"/>
        </dgm:presLayoutVars>
      </dgm:prSet>
      <dgm:spPr/>
    </dgm:pt>
  </dgm:ptLst>
  <dgm:cxnLst>
    <dgm:cxn modelId="{D3FA5A2E-4F79-4229-A5B1-4EA6D6222A47}" srcId="{B860A222-18B2-4AFA-9605-D6EC81235018}" destId="{48A657C7-68B1-4396-A7E0-E984758805C9}" srcOrd="1" destOrd="0" parTransId="{517DF00C-5966-4FF7-820F-745637792724}" sibTransId="{AF7F2EA9-9930-4247-B335-8E4FA11F7CED}"/>
    <dgm:cxn modelId="{B7A78D3B-8F22-434C-A0C3-5DB45A328B5E}" type="presOf" srcId="{48A657C7-68B1-4396-A7E0-E984758805C9}" destId="{B58BDFFC-D33A-4F48-AD1B-90EFC24152A4}" srcOrd="0" destOrd="0" presId="urn:microsoft.com/office/officeart/2005/8/layout/arrow5"/>
    <dgm:cxn modelId="{5E43D749-62B6-4A8E-9318-3CAAF12875BF}" type="presOf" srcId="{B860A222-18B2-4AFA-9605-D6EC81235018}" destId="{ACF02EB2-82E2-432D-B779-E60A93D58BCF}" srcOrd="0" destOrd="0" presId="urn:microsoft.com/office/officeart/2005/8/layout/arrow5"/>
    <dgm:cxn modelId="{142DFDD1-B9B3-450C-B90D-E2FDD46EBD24}" type="presOf" srcId="{D9D7219A-4467-405E-A13A-B28705550F84}" destId="{0E3298B0-638E-4DD8-B4A5-867F5B998E89}" srcOrd="0" destOrd="0" presId="urn:microsoft.com/office/officeart/2005/8/layout/arrow5"/>
    <dgm:cxn modelId="{90AA1CFA-FB9A-4D0B-8FAE-2FF2D616B58B}" srcId="{B860A222-18B2-4AFA-9605-D6EC81235018}" destId="{D9D7219A-4467-405E-A13A-B28705550F84}" srcOrd="0" destOrd="0" parTransId="{ED28B841-031D-4D19-98C1-5642645ADC11}" sibTransId="{7CC49ADD-D2B2-4EBB-BA9B-32BCE436F580}"/>
    <dgm:cxn modelId="{CD684098-74B7-4D9F-B080-C3894AD4A6F6}" type="presParOf" srcId="{ACF02EB2-82E2-432D-B779-E60A93D58BCF}" destId="{0E3298B0-638E-4DD8-B4A5-867F5B998E89}" srcOrd="0" destOrd="0" presId="urn:microsoft.com/office/officeart/2005/8/layout/arrow5"/>
    <dgm:cxn modelId="{42DB69CD-5CE4-45CA-96CB-10B772715ADF}" type="presParOf" srcId="{ACF02EB2-82E2-432D-B779-E60A93D58BCF}" destId="{B58BDFFC-D33A-4F48-AD1B-90EFC24152A4}"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8B4380-EC19-4D15-982F-F43D3CD0E776}"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en-US"/>
        </a:p>
      </dgm:t>
    </dgm:pt>
    <dgm:pt modelId="{9F9F99DE-A6DA-4903-9860-309FAF0ADBA2}">
      <dgm:prSet custT="1"/>
      <dgm:spPr/>
      <dgm:t>
        <a:bodyPr/>
        <a:lstStyle/>
        <a:p>
          <a:r>
            <a:rPr lang="ro-RO" sz="1400" b="1">
              <a:latin typeface="Trebuchet MS" panose="020B0603020202020204" pitchFamily="34" charset="0"/>
            </a:rPr>
            <a:t>DIGITALIZĂM MANAGEMENTUL PERSONALULUI</a:t>
          </a:r>
          <a:endParaRPr lang="en-US" sz="1400" b="1">
            <a:latin typeface="Trebuchet MS" panose="020B0603020202020204" pitchFamily="34" charset="0"/>
          </a:endParaRPr>
        </a:p>
      </dgm:t>
    </dgm:pt>
    <dgm:pt modelId="{B1537E61-2D28-4E13-B602-54C27C1FA73A}" type="parTrans" cxnId="{BD1B30BC-A8DD-4D31-B97E-0FB893731ED0}">
      <dgm:prSet/>
      <dgm:spPr/>
      <dgm:t>
        <a:bodyPr/>
        <a:lstStyle/>
        <a:p>
          <a:endParaRPr lang="en-US" sz="1400" b="1">
            <a:latin typeface="Trebuchet MS" panose="020B0603020202020204" pitchFamily="34" charset="0"/>
          </a:endParaRPr>
        </a:p>
      </dgm:t>
    </dgm:pt>
    <dgm:pt modelId="{A21BB8E4-EBBD-45B2-993A-2BECAD71EC1E}" type="sibTrans" cxnId="{BD1B30BC-A8DD-4D31-B97E-0FB893731ED0}">
      <dgm:prSet/>
      <dgm:spPr/>
      <dgm:t>
        <a:bodyPr/>
        <a:lstStyle/>
        <a:p>
          <a:endParaRPr lang="en-US" sz="1400" b="1">
            <a:latin typeface="Trebuchet MS" panose="020B0603020202020204" pitchFamily="34" charset="0"/>
          </a:endParaRPr>
        </a:p>
      </dgm:t>
    </dgm:pt>
    <dgm:pt modelId="{B8A7D569-55C6-471E-8BBD-DAD5D2FB02A6}">
      <dgm:prSet custT="1"/>
      <dgm:spPr/>
      <dgm:t>
        <a:bodyPr/>
        <a:lstStyle/>
        <a:p>
          <a:r>
            <a:rPr lang="ro-RO" sz="1400" b="1" i="0" dirty="0">
              <a:latin typeface="Trebuchet MS" panose="020B0603020202020204" pitchFamily="34" charset="0"/>
            </a:rPr>
            <a:t>Fără hârtii, cu dedicare pentru oameni</a:t>
          </a:r>
          <a:endParaRPr lang="en-US" sz="1400" b="1" i="0" dirty="0">
            <a:latin typeface="Trebuchet MS" panose="020B0603020202020204" pitchFamily="34" charset="0"/>
          </a:endParaRPr>
        </a:p>
      </dgm:t>
    </dgm:pt>
    <dgm:pt modelId="{E56C60F9-FF46-48DA-ABAE-8DE00942E46D}" type="parTrans" cxnId="{0EEA1409-017C-4588-9F3E-99F2609FF712}">
      <dgm:prSet/>
      <dgm:spPr/>
      <dgm:t>
        <a:bodyPr/>
        <a:lstStyle/>
        <a:p>
          <a:endParaRPr lang="en-US" sz="1400" b="1">
            <a:latin typeface="Trebuchet MS" panose="020B0603020202020204" pitchFamily="34" charset="0"/>
          </a:endParaRPr>
        </a:p>
      </dgm:t>
    </dgm:pt>
    <dgm:pt modelId="{2A6876E6-6808-45F9-9CF0-AF18857563B9}" type="sibTrans" cxnId="{0EEA1409-017C-4588-9F3E-99F2609FF712}">
      <dgm:prSet/>
      <dgm:spPr/>
      <dgm:t>
        <a:bodyPr/>
        <a:lstStyle/>
        <a:p>
          <a:endParaRPr lang="en-US" sz="1400" b="1">
            <a:latin typeface="Trebuchet MS" panose="020B0603020202020204" pitchFamily="34" charset="0"/>
          </a:endParaRPr>
        </a:p>
      </dgm:t>
    </dgm:pt>
    <dgm:pt modelId="{99943F82-2415-47B9-9336-6F7F21BE44D6}">
      <dgm:prSet custT="1"/>
      <dgm:spPr/>
      <dgm:t>
        <a:bodyPr/>
        <a:lstStyle/>
        <a:p>
          <a:r>
            <a:rPr lang="fr-FR" sz="1400" b="1">
              <a:latin typeface="Trebuchet MS" panose="020B0603020202020204" pitchFamily="34" charset="0"/>
            </a:rPr>
            <a:t>Digitalizăm managementul personalului - simplu, integrat, interconectat</a:t>
          </a:r>
          <a:endParaRPr lang="en-US" sz="1400" b="1">
            <a:latin typeface="Trebuchet MS" panose="020B0603020202020204" pitchFamily="34" charset="0"/>
          </a:endParaRPr>
        </a:p>
      </dgm:t>
    </dgm:pt>
    <dgm:pt modelId="{9BC402DD-F1C5-4548-8265-95D983C553CD}" type="parTrans" cxnId="{037F400A-2C99-4A82-8363-18F06959D67B}">
      <dgm:prSet/>
      <dgm:spPr/>
      <dgm:t>
        <a:bodyPr/>
        <a:lstStyle/>
        <a:p>
          <a:endParaRPr lang="en-US" sz="1400" b="1">
            <a:latin typeface="Trebuchet MS" panose="020B0603020202020204" pitchFamily="34" charset="0"/>
          </a:endParaRPr>
        </a:p>
      </dgm:t>
    </dgm:pt>
    <dgm:pt modelId="{6B18ABA9-3E4D-4150-97D0-65627D334108}" type="sibTrans" cxnId="{037F400A-2C99-4A82-8363-18F06959D67B}">
      <dgm:prSet/>
      <dgm:spPr/>
      <dgm:t>
        <a:bodyPr/>
        <a:lstStyle/>
        <a:p>
          <a:endParaRPr lang="en-US" sz="1400" b="1">
            <a:latin typeface="Trebuchet MS" panose="020B0603020202020204" pitchFamily="34" charset="0"/>
          </a:endParaRPr>
        </a:p>
      </dgm:t>
    </dgm:pt>
    <dgm:pt modelId="{DB39FBE9-B8DE-4382-AAE5-9AE1334C6E03}">
      <dgm:prSet custT="1"/>
      <dgm:spPr/>
      <dgm:t>
        <a:bodyPr/>
        <a:lstStyle/>
        <a:p>
          <a:r>
            <a:rPr lang="en-US" sz="1400" b="1">
              <a:latin typeface="Trebuchet MS" panose="020B0603020202020204" pitchFamily="34" charset="0"/>
            </a:rPr>
            <a:t>Sistem digital integrat. Managementul personalului simplificat.</a:t>
          </a:r>
        </a:p>
      </dgm:t>
    </dgm:pt>
    <dgm:pt modelId="{1B45A3A0-6EC0-4A0C-90DD-BD6F9230CE2D}" type="parTrans" cxnId="{4E7FB6A8-E821-4AAA-B3D3-E698857132B8}">
      <dgm:prSet/>
      <dgm:spPr/>
      <dgm:t>
        <a:bodyPr/>
        <a:lstStyle/>
        <a:p>
          <a:endParaRPr lang="en-US" sz="1400" b="1">
            <a:latin typeface="Trebuchet MS" panose="020B0603020202020204" pitchFamily="34" charset="0"/>
          </a:endParaRPr>
        </a:p>
      </dgm:t>
    </dgm:pt>
    <dgm:pt modelId="{8E6282E7-7FB6-4EAF-A3EE-F24E04FFAD31}" type="sibTrans" cxnId="{4E7FB6A8-E821-4AAA-B3D3-E698857132B8}">
      <dgm:prSet/>
      <dgm:spPr/>
      <dgm:t>
        <a:bodyPr/>
        <a:lstStyle/>
        <a:p>
          <a:endParaRPr lang="en-US" sz="1400" b="1">
            <a:latin typeface="Trebuchet MS" panose="020B0603020202020204" pitchFamily="34" charset="0"/>
          </a:endParaRPr>
        </a:p>
      </dgm:t>
    </dgm:pt>
    <dgm:pt modelId="{0DB53C4C-D441-4451-837C-217A91CDEBEC}" type="pres">
      <dgm:prSet presAssocID="{0F8B4380-EC19-4D15-982F-F43D3CD0E776}" presName="matrix" presStyleCnt="0">
        <dgm:presLayoutVars>
          <dgm:chMax val="1"/>
          <dgm:dir/>
          <dgm:resizeHandles val="exact"/>
        </dgm:presLayoutVars>
      </dgm:prSet>
      <dgm:spPr/>
    </dgm:pt>
    <dgm:pt modelId="{D03C6389-01CA-4D61-9B13-368842E985F2}" type="pres">
      <dgm:prSet presAssocID="{0F8B4380-EC19-4D15-982F-F43D3CD0E776}" presName="diamond" presStyleLbl="bgShp" presStyleIdx="0" presStyleCnt="1"/>
      <dgm:spPr/>
    </dgm:pt>
    <dgm:pt modelId="{23931893-39A9-489B-807A-C4DD7485ADF6}" type="pres">
      <dgm:prSet presAssocID="{0F8B4380-EC19-4D15-982F-F43D3CD0E776}" presName="quad1" presStyleLbl="node1" presStyleIdx="0" presStyleCnt="4">
        <dgm:presLayoutVars>
          <dgm:chMax val="0"/>
          <dgm:chPref val="0"/>
          <dgm:bulletEnabled val="1"/>
        </dgm:presLayoutVars>
      </dgm:prSet>
      <dgm:spPr/>
    </dgm:pt>
    <dgm:pt modelId="{3A4855EB-77A9-4A15-9E17-C8A0D49EE417}" type="pres">
      <dgm:prSet presAssocID="{0F8B4380-EC19-4D15-982F-F43D3CD0E776}" presName="quad2" presStyleLbl="node1" presStyleIdx="1" presStyleCnt="4">
        <dgm:presLayoutVars>
          <dgm:chMax val="0"/>
          <dgm:chPref val="0"/>
          <dgm:bulletEnabled val="1"/>
        </dgm:presLayoutVars>
      </dgm:prSet>
      <dgm:spPr/>
    </dgm:pt>
    <dgm:pt modelId="{3977F40F-FEAE-41C7-8FB5-06DBB0F85268}" type="pres">
      <dgm:prSet presAssocID="{0F8B4380-EC19-4D15-982F-F43D3CD0E776}" presName="quad3" presStyleLbl="node1" presStyleIdx="2" presStyleCnt="4">
        <dgm:presLayoutVars>
          <dgm:chMax val="0"/>
          <dgm:chPref val="0"/>
          <dgm:bulletEnabled val="1"/>
        </dgm:presLayoutVars>
      </dgm:prSet>
      <dgm:spPr/>
    </dgm:pt>
    <dgm:pt modelId="{EAB748F5-30A9-45EA-BCB8-5C8E2D5EF752}" type="pres">
      <dgm:prSet presAssocID="{0F8B4380-EC19-4D15-982F-F43D3CD0E776}" presName="quad4" presStyleLbl="node1" presStyleIdx="3" presStyleCnt="4">
        <dgm:presLayoutVars>
          <dgm:chMax val="0"/>
          <dgm:chPref val="0"/>
          <dgm:bulletEnabled val="1"/>
        </dgm:presLayoutVars>
      </dgm:prSet>
      <dgm:spPr/>
    </dgm:pt>
  </dgm:ptLst>
  <dgm:cxnLst>
    <dgm:cxn modelId="{0EEA1409-017C-4588-9F3E-99F2609FF712}" srcId="{0F8B4380-EC19-4D15-982F-F43D3CD0E776}" destId="{B8A7D569-55C6-471E-8BBD-DAD5D2FB02A6}" srcOrd="1" destOrd="0" parTransId="{E56C60F9-FF46-48DA-ABAE-8DE00942E46D}" sibTransId="{2A6876E6-6808-45F9-9CF0-AF18857563B9}"/>
    <dgm:cxn modelId="{037F400A-2C99-4A82-8363-18F06959D67B}" srcId="{0F8B4380-EC19-4D15-982F-F43D3CD0E776}" destId="{99943F82-2415-47B9-9336-6F7F21BE44D6}" srcOrd="2" destOrd="0" parTransId="{9BC402DD-F1C5-4548-8265-95D983C553CD}" sibTransId="{6B18ABA9-3E4D-4150-97D0-65627D334108}"/>
    <dgm:cxn modelId="{E8AB5011-DA23-4AB0-8455-14AD4EF9BA74}" type="presOf" srcId="{B8A7D569-55C6-471E-8BBD-DAD5D2FB02A6}" destId="{3A4855EB-77A9-4A15-9E17-C8A0D49EE417}" srcOrd="0" destOrd="0" presId="urn:microsoft.com/office/officeart/2005/8/layout/matrix3"/>
    <dgm:cxn modelId="{3C868748-04A6-4E5F-A389-1ECFA8119334}" type="presOf" srcId="{DB39FBE9-B8DE-4382-AAE5-9AE1334C6E03}" destId="{EAB748F5-30A9-45EA-BCB8-5C8E2D5EF752}" srcOrd="0" destOrd="0" presId="urn:microsoft.com/office/officeart/2005/8/layout/matrix3"/>
    <dgm:cxn modelId="{0A8D2B89-9018-4016-A4DD-97A19E84E078}" type="presOf" srcId="{0F8B4380-EC19-4D15-982F-F43D3CD0E776}" destId="{0DB53C4C-D441-4451-837C-217A91CDEBEC}" srcOrd="0" destOrd="0" presId="urn:microsoft.com/office/officeart/2005/8/layout/matrix3"/>
    <dgm:cxn modelId="{4E7FB6A8-E821-4AAA-B3D3-E698857132B8}" srcId="{0F8B4380-EC19-4D15-982F-F43D3CD0E776}" destId="{DB39FBE9-B8DE-4382-AAE5-9AE1334C6E03}" srcOrd="3" destOrd="0" parTransId="{1B45A3A0-6EC0-4A0C-90DD-BD6F9230CE2D}" sibTransId="{8E6282E7-7FB6-4EAF-A3EE-F24E04FFAD31}"/>
    <dgm:cxn modelId="{1B8EFDA9-0DA5-4E61-AE78-BE88AED43FD0}" type="presOf" srcId="{9F9F99DE-A6DA-4903-9860-309FAF0ADBA2}" destId="{23931893-39A9-489B-807A-C4DD7485ADF6}" srcOrd="0" destOrd="0" presId="urn:microsoft.com/office/officeart/2005/8/layout/matrix3"/>
    <dgm:cxn modelId="{BD1B30BC-A8DD-4D31-B97E-0FB893731ED0}" srcId="{0F8B4380-EC19-4D15-982F-F43D3CD0E776}" destId="{9F9F99DE-A6DA-4903-9860-309FAF0ADBA2}" srcOrd="0" destOrd="0" parTransId="{B1537E61-2D28-4E13-B602-54C27C1FA73A}" sibTransId="{A21BB8E4-EBBD-45B2-993A-2BECAD71EC1E}"/>
    <dgm:cxn modelId="{4C01A9D8-D437-4BEC-A543-B0428BB0667B}" type="presOf" srcId="{99943F82-2415-47B9-9336-6F7F21BE44D6}" destId="{3977F40F-FEAE-41C7-8FB5-06DBB0F85268}" srcOrd="0" destOrd="0" presId="urn:microsoft.com/office/officeart/2005/8/layout/matrix3"/>
    <dgm:cxn modelId="{F90ECE23-AC73-4B75-852E-63172DDB8BDB}" type="presParOf" srcId="{0DB53C4C-D441-4451-837C-217A91CDEBEC}" destId="{D03C6389-01CA-4D61-9B13-368842E985F2}" srcOrd="0" destOrd="0" presId="urn:microsoft.com/office/officeart/2005/8/layout/matrix3"/>
    <dgm:cxn modelId="{D567CA37-6FC1-441E-BFE5-ADFA370675D9}" type="presParOf" srcId="{0DB53C4C-D441-4451-837C-217A91CDEBEC}" destId="{23931893-39A9-489B-807A-C4DD7485ADF6}" srcOrd="1" destOrd="0" presId="urn:microsoft.com/office/officeart/2005/8/layout/matrix3"/>
    <dgm:cxn modelId="{243DE50B-9994-426C-9C10-9174C0FA3429}" type="presParOf" srcId="{0DB53C4C-D441-4451-837C-217A91CDEBEC}" destId="{3A4855EB-77A9-4A15-9E17-C8A0D49EE417}" srcOrd="2" destOrd="0" presId="urn:microsoft.com/office/officeart/2005/8/layout/matrix3"/>
    <dgm:cxn modelId="{BE036F67-979A-48B4-A516-45A8273387D7}" type="presParOf" srcId="{0DB53C4C-D441-4451-837C-217A91CDEBEC}" destId="{3977F40F-FEAE-41C7-8FB5-06DBB0F85268}" srcOrd="3" destOrd="0" presId="urn:microsoft.com/office/officeart/2005/8/layout/matrix3"/>
    <dgm:cxn modelId="{D7ED4249-2C75-483F-BD13-43D1F9650EB4}" type="presParOf" srcId="{0DB53C4C-D441-4451-837C-217A91CDEBEC}" destId="{EAB748F5-30A9-45EA-BCB8-5C8E2D5EF752}"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custT="1"/>
      <dgm:spPr/>
      <dgm:t>
        <a:bodyPr/>
        <a:lstStyle/>
        <a:p>
          <a:pPr rtl="0"/>
          <a:r>
            <a:rPr lang="ro-RO" sz="2000" b="1" dirty="0">
              <a:solidFill>
                <a:schemeClr val="bg1"/>
              </a:solidFill>
              <a:effectLst/>
              <a:latin typeface="Trebuchet MS" panose="020B0603020202020204" pitchFamily="34" charset="0"/>
            </a:rPr>
            <a:t>Analiză privind extinderea SIMRU cu un modul de servicii financiare integrate (SFI)</a:t>
          </a:r>
          <a:endParaRPr lang="ro-RO" sz="2000" dirty="0">
            <a:solidFill>
              <a:schemeClr val="bg1"/>
            </a:solidFill>
            <a:effectLst/>
            <a:latin typeface="Trebuchet MS" panose="020B0603020202020204" pitchFamily="34" charset="0"/>
          </a:endParaRPr>
        </a:p>
      </dgm:t>
    </dgm:pt>
    <dgm:pt modelId="{810AF0AB-BFA1-4130-BA83-02BCE0CBB17A}" type="parTrans" cxnId="{AA41D29E-8CC2-439E-B907-43AFA0C0399D}">
      <dgm:prSet/>
      <dgm:spPr/>
      <dgm:t>
        <a:bodyPr/>
        <a:lstStyle/>
        <a:p>
          <a:endParaRPr lang="ro-RO" sz="2000">
            <a:solidFill>
              <a:schemeClr val="bg1"/>
            </a:solidFill>
            <a:effectLst/>
          </a:endParaRPr>
        </a:p>
      </dgm:t>
    </dgm:pt>
    <dgm:pt modelId="{F9AE1025-F626-48BD-AA43-848504C8D2F2}" type="sibTrans" cxnId="{AA41D29E-8CC2-439E-B907-43AFA0C0399D}">
      <dgm:prSet/>
      <dgm:spPr/>
      <dgm:t>
        <a:bodyPr/>
        <a:lstStyle/>
        <a:p>
          <a:endParaRPr lang="ro-RO" sz="2000">
            <a:solidFill>
              <a:schemeClr val="bg1"/>
            </a:solidFill>
            <a:effectLst/>
          </a:endParaRPr>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1E8F1A-E168-4B95-BD12-5A7967E555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6E9B9D-5836-4FDF-A333-65E4BA1B7E8C}">
      <dgm:prSet custT="1"/>
      <dgm:spPr/>
      <dgm:t>
        <a:bodyPr/>
        <a:lstStyle/>
        <a:p>
          <a:endParaRPr lang="en-US" sz="1800">
            <a:latin typeface="Trebuchet MS" panose="020B0603020202020204" pitchFamily="34" charset="0"/>
          </a:endParaRPr>
        </a:p>
      </dgm:t>
    </dgm:pt>
    <dgm:pt modelId="{625ACAC6-9A05-4B70-9BA8-7054B3425C1C}" type="parTrans" cxnId="{EC22D326-E2A1-419A-9705-1449A6697059}">
      <dgm:prSet/>
      <dgm:spPr/>
      <dgm:t>
        <a:bodyPr/>
        <a:lstStyle/>
        <a:p>
          <a:endParaRPr lang="en-US" sz="1800">
            <a:latin typeface="Trebuchet MS" panose="020B0603020202020204" pitchFamily="34" charset="0"/>
          </a:endParaRPr>
        </a:p>
      </dgm:t>
    </dgm:pt>
    <dgm:pt modelId="{1C671EC6-7F01-4CE9-8172-9A624D54AC4E}" type="sibTrans" cxnId="{EC22D326-E2A1-419A-9705-1449A6697059}">
      <dgm:prSet/>
      <dgm:spPr/>
      <dgm:t>
        <a:bodyPr/>
        <a:lstStyle/>
        <a:p>
          <a:endParaRPr lang="en-US" sz="1800">
            <a:latin typeface="Trebuchet MS" panose="020B0603020202020204" pitchFamily="34" charset="0"/>
          </a:endParaRPr>
        </a:p>
      </dgm:t>
    </dgm:pt>
    <dgm:pt modelId="{59509816-A5FD-4479-BC2E-4C488F1E3071}">
      <dgm:prSet custT="1"/>
      <dgm:spPr/>
      <dgm:t>
        <a:bodyPr/>
        <a:lstStyle/>
        <a:p>
          <a:r>
            <a:rPr lang="ro-RO" sz="1800" dirty="0">
              <a:latin typeface="Trebuchet MS" panose="020B0603020202020204" pitchFamily="34" charset="0"/>
            </a:rPr>
            <a:t>SIMRU va fi </a:t>
          </a:r>
          <a:r>
            <a:rPr lang="ro-RO" sz="1800" b="1" dirty="0">
              <a:latin typeface="Trebuchet MS" panose="020B0603020202020204" pitchFamily="34" charset="0"/>
            </a:rPr>
            <a:t>punct unic de acces </a:t>
          </a:r>
          <a:r>
            <a:rPr lang="ro-RO" sz="1800" dirty="0">
              <a:latin typeface="Trebuchet MS" panose="020B0603020202020204" pitchFamily="34" charset="0"/>
            </a:rPr>
            <a:t>pentru interacțiunile instituțiilor publice, funcționarilor publici și angajaților din sectorul public cu serviciile ANFP, atât cele legate funcțional de managementul resurselor umane, cât și cele legate de serviciile oferite prin platformele conexe operate sau în curs de realizare la nivelul ANFP (Concurs Național, e-ANFP, Cadre de competență – evaluarea performanțelor profesionale). </a:t>
          </a:r>
          <a:endParaRPr lang="en-US" sz="1800" dirty="0">
            <a:latin typeface="Trebuchet MS" panose="020B0603020202020204" pitchFamily="34" charset="0"/>
          </a:endParaRPr>
        </a:p>
      </dgm:t>
    </dgm:pt>
    <dgm:pt modelId="{7FD82529-927C-48AE-ACB1-ABF3B4FBA25F}" type="parTrans" cxnId="{657E6B76-392A-4387-AA94-4ACBFED76D8B}">
      <dgm:prSet/>
      <dgm:spPr/>
      <dgm:t>
        <a:bodyPr/>
        <a:lstStyle/>
        <a:p>
          <a:endParaRPr lang="en-US" sz="1800">
            <a:latin typeface="Trebuchet MS" panose="020B0603020202020204" pitchFamily="34" charset="0"/>
          </a:endParaRPr>
        </a:p>
      </dgm:t>
    </dgm:pt>
    <dgm:pt modelId="{2F408899-BB80-45A0-8BB1-DC1C26944E88}" type="sibTrans" cxnId="{657E6B76-392A-4387-AA94-4ACBFED76D8B}">
      <dgm:prSet/>
      <dgm:spPr/>
      <dgm:t>
        <a:bodyPr/>
        <a:lstStyle/>
        <a:p>
          <a:endParaRPr lang="en-US" sz="1800">
            <a:latin typeface="Trebuchet MS" panose="020B0603020202020204" pitchFamily="34" charset="0"/>
          </a:endParaRPr>
        </a:p>
      </dgm:t>
    </dgm:pt>
    <dgm:pt modelId="{5D1BD6ED-8FEF-4554-BBDA-C41F35EDDB0F}">
      <dgm:prSet custT="1"/>
      <dgm:spPr/>
      <dgm:t>
        <a:bodyPr/>
        <a:lstStyle/>
        <a:p>
          <a:r>
            <a:rPr lang="ro-RO" sz="1800" b="1" dirty="0">
              <a:latin typeface="Trebuchet MS" panose="020B0603020202020204" pitchFamily="34" charset="0"/>
            </a:rPr>
            <a:t>Web API </a:t>
          </a:r>
          <a:r>
            <a:rPr lang="ro-RO" sz="1800" dirty="0">
              <a:latin typeface="Trebuchet MS" panose="020B0603020202020204" pitchFamily="34" charset="0"/>
            </a:rPr>
            <a:t>– interfață unică pentru transferul mai multor tipuri de date; extragerea sau transmiterea de date din sau în sistem către alte sisteme externe, fără limitarea numărului de interfețe/date sincronizate.</a:t>
          </a:r>
          <a:endParaRPr lang="en-US" sz="1800" dirty="0">
            <a:latin typeface="Trebuchet MS" panose="020B0603020202020204" pitchFamily="34" charset="0"/>
          </a:endParaRPr>
        </a:p>
      </dgm:t>
    </dgm:pt>
    <dgm:pt modelId="{5BB3A1B5-962F-4CF4-81D5-AB0477EEF512}" type="parTrans" cxnId="{04DF6D10-B39C-44EB-B388-C31FF8A2227E}">
      <dgm:prSet/>
      <dgm:spPr/>
      <dgm:t>
        <a:bodyPr/>
        <a:lstStyle/>
        <a:p>
          <a:endParaRPr lang="en-US" sz="1800">
            <a:latin typeface="Trebuchet MS" panose="020B0603020202020204" pitchFamily="34" charset="0"/>
          </a:endParaRPr>
        </a:p>
      </dgm:t>
    </dgm:pt>
    <dgm:pt modelId="{C527D508-EE3F-4F8E-99A4-2874A8013332}" type="sibTrans" cxnId="{04DF6D10-B39C-44EB-B388-C31FF8A2227E}">
      <dgm:prSet/>
      <dgm:spPr/>
      <dgm:t>
        <a:bodyPr/>
        <a:lstStyle/>
        <a:p>
          <a:endParaRPr lang="en-US" sz="1800">
            <a:latin typeface="Trebuchet MS" panose="020B0603020202020204" pitchFamily="34" charset="0"/>
          </a:endParaRPr>
        </a:p>
      </dgm:t>
    </dgm:pt>
    <dgm:pt modelId="{8216A333-E661-4FBE-BE24-8543A38C93A2}" type="pres">
      <dgm:prSet presAssocID="{CC1E8F1A-E168-4B95-BD12-5A7967E55555}" presName="vert0" presStyleCnt="0">
        <dgm:presLayoutVars>
          <dgm:dir/>
          <dgm:animOne val="branch"/>
          <dgm:animLvl val="lvl"/>
        </dgm:presLayoutVars>
      </dgm:prSet>
      <dgm:spPr/>
    </dgm:pt>
    <dgm:pt modelId="{7F217AD8-8961-4C36-B587-91DA08273A45}" type="pres">
      <dgm:prSet presAssocID="{796E9B9D-5836-4FDF-A333-65E4BA1B7E8C}" presName="thickLine" presStyleLbl="alignNode1" presStyleIdx="0" presStyleCnt="1"/>
      <dgm:spPr/>
    </dgm:pt>
    <dgm:pt modelId="{D7F34198-48DD-4887-868B-6D1BDE2D0AAD}" type="pres">
      <dgm:prSet presAssocID="{796E9B9D-5836-4FDF-A333-65E4BA1B7E8C}" presName="horz1" presStyleCnt="0"/>
      <dgm:spPr/>
    </dgm:pt>
    <dgm:pt modelId="{A96B97FB-BDBC-48E6-BC6E-31F0E168CC6A}" type="pres">
      <dgm:prSet presAssocID="{796E9B9D-5836-4FDF-A333-65E4BA1B7E8C}" presName="tx1" presStyleLbl="revTx" presStyleIdx="0" presStyleCnt="3"/>
      <dgm:spPr/>
    </dgm:pt>
    <dgm:pt modelId="{ADAA5F52-528E-403B-B2E5-5C8CA1E30518}" type="pres">
      <dgm:prSet presAssocID="{796E9B9D-5836-4FDF-A333-65E4BA1B7E8C}" presName="vert1" presStyleCnt="0"/>
      <dgm:spPr/>
    </dgm:pt>
    <dgm:pt modelId="{FB6ED455-64EA-4724-8CB7-4F21E7FCAE3A}" type="pres">
      <dgm:prSet presAssocID="{59509816-A5FD-4479-BC2E-4C488F1E3071}" presName="vertSpace2a" presStyleCnt="0"/>
      <dgm:spPr/>
    </dgm:pt>
    <dgm:pt modelId="{BA858A64-E645-4494-8D3B-E087B95E6676}" type="pres">
      <dgm:prSet presAssocID="{59509816-A5FD-4479-BC2E-4C488F1E3071}" presName="horz2" presStyleCnt="0"/>
      <dgm:spPr/>
    </dgm:pt>
    <dgm:pt modelId="{B20ED90D-7A2D-4620-AB0A-F0690B0F8045}" type="pres">
      <dgm:prSet presAssocID="{59509816-A5FD-4479-BC2E-4C488F1E3071}" presName="horzSpace2" presStyleCnt="0"/>
      <dgm:spPr/>
    </dgm:pt>
    <dgm:pt modelId="{E6700A03-15EE-4CD2-A888-F9295BC14F95}" type="pres">
      <dgm:prSet presAssocID="{59509816-A5FD-4479-BC2E-4C488F1E3071}" presName="tx2" presStyleLbl="revTx" presStyleIdx="1" presStyleCnt="3" custScaleX="80220" custScaleY="59523" custLinFactNeighborX="13689" custLinFactNeighborY="-10347"/>
      <dgm:spPr/>
    </dgm:pt>
    <dgm:pt modelId="{DFB8780B-8D32-4816-9BF3-786F1A75B69D}" type="pres">
      <dgm:prSet presAssocID="{59509816-A5FD-4479-BC2E-4C488F1E3071}" presName="vert2" presStyleCnt="0"/>
      <dgm:spPr/>
    </dgm:pt>
    <dgm:pt modelId="{E3EAB676-4FBD-4563-8BB6-9F2B27B98585}" type="pres">
      <dgm:prSet presAssocID="{59509816-A5FD-4479-BC2E-4C488F1E3071}" presName="thinLine2b" presStyleLbl="callout" presStyleIdx="0" presStyleCnt="2" custLinFactY="-100000" custLinFactNeighborX="1179" custLinFactNeighborY="-139830"/>
      <dgm:spPr/>
    </dgm:pt>
    <dgm:pt modelId="{F32B39EC-DC33-4214-977E-2152D9F99767}" type="pres">
      <dgm:prSet presAssocID="{59509816-A5FD-4479-BC2E-4C488F1E3071}" presName="vertSpace2b" presStyleCnt="0"/>
      <dgm:spPr/>
    </dgm:pt>
    <dgm:pt modelId="{B1C364E3-C00B-4087-B550-99826559F0F4}" type="pres">
      <dgm:prSet presAssocID="{5D1BD6ED-8FEF-4554-BBDA-C41F35EDDB0F}" presName="horz2" presStyleCnt="0"/>
      <dgm:spPr/>
    </dgm:pt>
    <dgm:pt modelId="{8D489765-9D6B-4E91-B2FC-5067BC3C75D0}" type="pres">
      <dgm:prSet presAssocID="{5D1BD6ED-8FEF-4554-BBDA-C41F35EDDB0F}" presName="horzSpace2" presStyleCnt="0"/>
      <dgm:spPr/>
    </dgm:pt>
    <dgm:pt modelId="{14C9AEE6-4302-45EC-A35C-7BC857EF1393}" type="pres">
      <dgm:prSet presAssocID="{5D1BD6ED-8FEF-4554-BBDA-C41F35EDDB0F}" presName="tx2" presStyleLbl="revTx" presStyleIdx="2" presStyleCnt="3" custScaleX="66423" custScaleY="18293" custLinFactNeighborX="12934" custLinFactNeighborY="-11381"/>
      <dgm:spPr/>
    </dgm:pt>
    <dgm:pt modelId="{4AC7D25B-0BBE-4BBC-A88F-BCF8EAFA04A4}" type="pres">
      <dgm:prSet presAssocID="{5D1BD6ED-8FEF-4554-BBDA-C41F35EDDB0F}" presName="vert2" presStyleCnt="0"/>
      <dgm:spPr/>
    </dgm:pt>
    <dgm:pt modelId="{2C4D1E6C-0E6E-4775-AEF2-00F7F5601EA4}" type="pres">
      <dgm:prSet presAssocID="{5D1BD6ED-8FEF-4554-BBDA-C41F35EDDB0F}" presName="thinLine2b" presStyleLbl="callout" presStyleIdx="1" presStyleCnt="2"/>
      <dgm:spPr/>
    </dgm:pt>
    <dgm:pt modelId="{AA90E5E0-0697-4941-B304-43ADBA3086E6}" type="pres">
      <dgm:prSet presAssocID="{5D1BD6ED-8FEF-4554-BBDA-C41F35EDDB0F}" presName="vertSpace2b" presStyleCnt="0"/>
      <dgm:spPr/>
    </dgm:pt>
  </dgm:ptLst>
  <dgm:cxnLst>
    <dgm:cxn modelId="{04DF6D10-B39C-44EB-B388-C31FF8A2227E}" srcId="{796E9B9D-5836-4FDF-A333-65E4BA1B7E8C}" destId="{5D1BD6ED-8FEF-4554-BBDA-C41F35EDDB0F}" srcOrd="1" destOrd="0" parTransId="{5BB3A1B5-962F-4CF4-81D5-AB0477EEF512}" sibTransId="{C527D508-EE3F-4F8E-99A4-2874A8013332}"/>
    <dgm:cxn modelId="{EC22D326-E2A1-419A-9705-1449A6697059}" srcId="{CC1E8F1A-E168-4B95-BD12-5A7967E55555}" destId="{796E9B9D-5836-4FDF-A333-65E4BA1B7E8C}" srcOrd="0" destOrd="0" parTransId="{625ACAC6-9A05-4B70-9BA8-7054B3425C1C}" sibTransId="{1C671EC6-7F01-4CE9-8172-9A624D54AC4E}"/>
    <dgm:cxn modelId="{0D505A34-90A6-46BB-AEEF-2FC4761D9960}" type="presOf" srcId="{CC1E8F1A-E168-4B95-BD12-5A7967E55555}" destId="{8216A333-E661-4FBE-BE24-8543A38C93A2}" srcOrd="0" destOrd="0" presId="urn:microsoft.com/office/officeart/2008/layout/LinedList"/>
    <dgm:cxn modelId="{657E6B76-392A-4387-AA94-4ACBFED76D8B}" srcId="{796E9B9D-5836-4FDF-A333-65E4BA1B7E8C}" destId="{59509816-A5FD-4479-BC2E-4C488F1E3071}" srcOrd="0" destOrd="0" parTransId="{7FD82529-927C-48AE-ACB1-ABF3B4FBA25F}" sibTransId="{2F408899-BB80-45A0-8BB1-DC1C26944E88}"/>
    <dgm:cxn modelId="{7FFAB4A5-0278-46CB-B12B-6BED045998A8}" type="presOf" srcId="{5D1BD6ED-8FEF-4554-BBDA-C41F35EDDB0F}" destId="{14C9AEE6-4302-45EC-A35C-7BC857EF1393}" srcOrd="0" destOrd="0" presId="urn:microsoft.com/office/officeart/2008/layout/LinedList"/>
    <dgm:cxn modelId="{ECE102B4-B08B-474B-9521-1BCEE43C3770}" type="presOf" srcId="{796E9B9D-5836-4FDF-A333-65E4BA1B7E8C}" destId="{A96B97FB-BDBC-48E6-BC6E-31F0E168CC6A}" srcOrd="0" destOrd="0" presId="urn:microsoft.com/office/officeart/2008/layout/LinedList"/>
    <dgm:cxn modelId="{C7C950F4-063C-45D4-B1E1-111CA8894C83}" type="presOf" srcId="{59509816-A5FD-4479-BC2E-4C488F1E3071}" destId="{E6700A03-15EE-4CD2-A888-F9295BC14F95}" srcOrd="0" destOrd="0" presId="urn:microsoft.com/office/officeart/2008/layout/LinedList"/>
    <dgm:cxn modelId="{1561EF36-7743-4E8B-AD46-40A30960A8CC}" type="presParOf" srcId="{8216A333-E661-4FBE-BE24-8543A38C93A2}" destId="{7F217AD8-8961-4C36-B587-91DA08273A45}" srcOrd="0" destOrd="0" presId="urn:microsoft.com/office/officeart/2008/layout/LinedList"/>
    <dgm:cxn modelId="{B51730E0-EE99-46B7-BF23-8FABA420F5B3}" type="presParOf" srcId="{8216A333-E661-4FBE-BE24-8543A38C93A2}" destId="{D7F34198-48DD-4887-868B-6D1BDE2D0AAD}" srcOrd="1" destOrd="0" presId="urn:microsoft.com/office/officeart/2008/layout/LinedList"/>
    <dgm:cxn modelId="{98213CB2-3231-4F83-9557-5D075D106771}" type="presParOf" srcId="{D7F34198-48DD-4887-868B-6D1BDE2D0AAD}" destId="{A96B97FB-BDBC-48E6-BC6E-31F0E168CC6A}" srcOrd="0" destOrd="0" presId="urn:microsoft.com/office/officeart/2008/layout/LinedList"/>
    <dgm:cxn modelId="{B762A749-C44C-4023-BA28-EB55A3BA318F}" type="presParOf" srcId="{D7F34198-48DD-4887-868B-6D1BDE2D0AAD}" destId="{ADAA5F52-528E-403B-B2E5-5C8CA1E30518}" srcOrd="1" destOrd="0" presId="urn:microsoft.com/office/officeart/2008/layout/LinedList"/>
    <dgm:cxn modelId="{3536341E-B91B-4A88-9B10-D698ABAE1D34}" type="presParOf" srcId="{ADAA5F52-528E-403B-B2E5-5C8CA1E30518}" destId="{FB6ED455-64EA-4724-8CB7-4F21E7FCAE3A}" srcOrd="0" destOrd="0" presId="urn:microsoft.com/office/officeart/2008/layout/LinedList"/>
    <dgm:cxn modelId="{3C61828C-01E3-467A-A236-5F0BB48AC1BD}" type="presParOf" srcId="{ADAA5F52-528E-403B-B2E5-5C8CA1E30518}" destId="{BA858A64-E645-4494-8D3B-E087B95E6676}" srcOrd="1" destOrd="0" presId="urn:microsoft.com/office/officeart/2008/layout/LinedList"/>
    <dgm:cxn modelId="{7F858DD1-4DB9-4BC8-BD8A-B67BBFA0F197}" type="presParOf" srcId="{BA858A64-E645-4494-8D3B-E087B95E6676}" destId="{B20ED90D-7A2D-4620-AB0A-F0690B0F8045}" srcOrd="0" destOrd="0" presId="urn:microsoft.com/office/officeart/2008/layout/LinedList"/>
    <dgm:cxn modelId="{2C297924-237E-45AC-AE6F-585610A75360}" type="presParOf" srcId="{BA858A64-E645-4494-8D3B-E087B95E6676}" destId="{E6700A03-15EE-4CD2-A888-F9295BC14F95}" srcOrd="1" destOrd="0" presId="urn:microsoft.com/office/officeart/2008/layout/LinedList"/>
    <dgm:cxn modelId="{C9905D1F-3F91-41A3-A5D0-6A1F704D479B}" type="presParOf" srcId="{BA858A64-E645-4494-8D3B-E087B95E6676}" destId="{DFB8780B-8D32-4816-9BF3-786F1A75B69D}" srcOrd="2" destOrd="0" presId="urn:microsoft.com/office/officeart/2008/layout/LinedList"/>
    <dgm:cxn modelId="{91A05A5C-DF5A-4D2D-BD18-5679726EEE3E}" type="presParOf" srcId="{ADAA5F52-528E-403B-B2E5-5C8CA1E30518}" destId="{E3EAB676-4FBD-4563-8BB6-9F2B27B98585}" srcOrd="2" destOrd="0" presId="urn:microsoft.com/office/officeart/2008/layout/LinedList"/>
    <dgm:cxn modelId="{D6E3F53B-F4E0-4B25-B94F-35130A74ECAB}" type="presParOf" srcId="{ADAA5F52-528E-403B-B2E5-5C8CA1E30518}" destId="{F32B39EC-DC33-4214-977E-2152D9F99767}" srcOrd="3" destOrd="0" presId="urn:microsoft.com/office/officeart/2008/layout/LinedList"/>
    <dgm:cxn modelId="{EE74E97B-31E7-46D1-917F-13FF6434E1C6}" type="presParOf" srcId="{ADAA5F52-528E-403B-B2E5-5C8CA1E30518}" destId="{B1C364E3-C00B-4087-B550-99826559F0F4}" srcOrd="4" destOrd="0" presId="urn:microsoft.com/office/officeart/2008/layout/LinedList"/>
    <dgm:cxn modelId="{9FD0F7AB-9985-4F64-9AE2-E94DCA6FA3BA}" type="presParOf" srcId="{B1C364E3-C00B-4087-B550-99826559F0F4}" destId="{8D489765-9D6B-4E91-B2FC-5067BC3C75D0}" srcOrd="0" destOrd="0" presId="urn:microsoft.com/office/officeart/2008/layout/LinedList"/>
    <dgm:cxn modelId="{BC789A6F-9B62-4BEF-8412-793C0908578A}" type="presParOf" srcId="{B1C364E3-C00B-4087-B550-99826559F0F4}" destId="{14C9AEE6-4302-45EC-A35C-7BC857EF1393}" srcOrd="1" destOrd="0" presId="urn:microsoft.com/office/officeart/2008/layout/LinedList"/>
    <dgm:cxn modelId="{03A4B9FF-3895-4D83-9C13-EF3CEA108F53}" type="presParOf" srcId="{B1C364E3-C00B-4087-B550-99826559F0F4}" destId="{4AC7D25B-0BBE-4BBC-A88F-BCF8EAFA04A4}" srcOrd="2" destOrd="0" presId="urn:microsoft.com/office/officeart/2008/layout/LinedList"/>
    <dgm:cxn modelId="{12058022-7552-43A5-9491-51136A38A079}" type="presParOf" srcId="{ADAA5F52-528E-403B-B2E5-5C8CA1E30518}" destId="{2C4D1E6C-0E6E-4775-AEF2-00F7F5601EA4}" srcOrd="5" destOrd="0" presId="urn:microsoft.com/office/officeart/2008/layout/LinedList"/>
    <dgm:cxn modelId="{FF4827B4-1738-4247-B22E-2E78B07E2C1A}" type="presParOf" srcId="{ADAA5F52-528E-403B-B2E5-5C8CA1E30518}" destId="{AA90E5E0-0697-4941-B304-43ADBA3086E6}"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0EC39E-5DBE-4D48-BA45-D060E8EA6AE1}"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US"/>
        </a:p>
      </dgm:t>
    </dgm:pt>
    <dgm:pt modelId="{130F03A0-6A84-47A2-B073-F752E6D4A381}">
      <dgm:prSet/>
      <dgm:spPr/>
      <dgm:t>
        <a:bodyPr/>
        <a:lstStyle/>
        <a:p>
          <a:r>
            <a:rPr lang="ro-RO" dirty="0">
              <a:solidFill>
                <a:schemeClr val="tx1"/>
              </a:solidFill>
            </a:rPr>
            <a:t>✅ </a:t>
          </a:r>
          <a:r>
            <a:rPr lang="ro-RO" b="1" dirty="0">
              <a:solidFill>
                <a:schemeClr val="tx1"/>
              </a:solidFill>
            </a:rPr>
            <a:t>Reducerea birocrației: </a:t>
          </a:r>
          <a:r>
            <a:rPr lang="ro-RO" dirty="0">
              <a:solidFill>
                <a:schemeClr val="tx1"/>
              </a:solidFill>
            </a:rPr>
            <a:t>automatizarea și digitalizarea  proceselor interne de resurse umane, permițând acces rapid și simplificat la informații despre personal.</a:t>
          </a:r>
          <a:endParaRPr lang="en-US" dirty="0">
            <a:solidFill>
              <a:schemeClr val="tx1"/>
            </a:solidFill>
          </a:endParaRPr>
        </a:p>
      </dgm:t>
    </dgm:pt>
    <dgm:pt modelId="{8D80146A-3FC7-4D96-81FD-8F343AB75A06}" type="parTrans" cxnId="{52B01513-88FB-4C9E-8D65-6A5227C4FD84}">
      <dgm:prSet/>
      <dgm:spPr/>
      <dgm:t>
        <a:bodyPr/>
        <a:lstStyle/>
        <a:p>
          <a:endParaRPr lang="en-US">
            <a:solidFill>
              <a:schemeClr val="tx1"/>
            </a:solidFill>
          </a:endParaRPr>
        </a:p>
      </dgm:t>
    </dgm:pt>
    <dgm:pt modelId="{A93FB900-9339-4226-8354-61881B80CC49}" type="sibTrans" cxnId="{52B01513-88FB-4C9E-8D65-6A5227C4FD84}">
      <dgm:prSet/>
      <dgm:spPr/>
      <dgm:t>
        <a:bodyPr/>
        <a:lstStyle/>
        <a:p>
          <a:endParaRPr lang="en-US">
            <a:solidFill>
              <a:schemeClr val="tx1"/>
            </a:solidFill>
          </a:endParaRPr>
        </a:p>
      </dgm:t>
    </dgm:pt>
    <dgm:pt modelId="{06BB59B6-4416-4C84-BB1D-6B408167C9F4}">
      <dgm:prSet/>
      <dgm:spPr/>
      <dgm:t>
        <a:bodyPr/>
        <a:lstStyle/>
        <a:p>
          <a:r>
            <a:rPr lang="ro-RO">
              <a:solidFill>
                <a:schemeClr val="tx1"/>
              </a:solidFill>
            </a:rPr>
            <a:t>✅ </a:t>
          </a:r>
          <a:r>
            <a:rPr lang="ro-RO" b="1">
              <a:solidFill>
                <a:schemeClr val="tx1"/>
              </a:solidFill>
            </a:rPr>
            <a:t>Platformă colaborativă și interactivă: </a:t>
          </a:r>
          <a:r>
            <a:rPr lang="ro-RO">
              <a:solidFill>
                <a:schemeClr val="tx1"/>
              </a:solidFill>
            </a:rPr>
            <a:t>angajații pot gestiona direct dosarul profesional digital, pot genera adeverințe sau valida acte, simplificând procesele de resurse umane zilnice.</a:t>
          </a:r>
          <a:endParaRPr lang="en-US">
            <a:solidFill>
              <a:schemeClr val="tx1"/>
            </a:solidFill>
          </a:endParaRPr>
        </a:p>
      </dgm:t>
    </dgm:pt>
    <dgm:pt modelId="{40A3B24D-2ED5-462F-BE7A-1EDFB5E8B889}" type="parTrans" cxnId="{CC6E7FE1-9917-4A0C-BCC9-2145223A3F7F}">
      <dgm:prSet/>
      <dgm:spPr/>
      <dgm:t>
        <a:bodyPr/>
        <a:lstStyle/>
        <a:p>
          <a:endParaRPr lang="en-US">
            <a:solidFill>
              <a:schemeClr val="tx1"/>
            </a:solidFill>
          </a:endParaRPr>
        </a:p>
      </dgm:t>
    </dgm:pt>
    <dgm:pt modelId="{1D17D084-D539-4202-9E30-EBBBAC24D5EF}" type="sibTrans" cxnId="{CC6E7FE1-9917-4A0C-BCC9-2145223A3F7F}">
      <dgm:prSet/>
      <dgm:spPr/>
      <dgm:t>
        <a:bodyPr/>
        <a:lstStyle/>
        <a:p>
          <a:endParaRPr lang="en-US">
            <a:solidFill>
              <a:schemeClr val="tx1"/>
            </a:solidFill>
          </a:endParaRPr>
        </a:p>
      </dgm:t>
    </dgm:pt>
    <dgm:pt modelId="{7D6D4053-9609-437A-A979-D89A269F1662}">
      <dgm:prSet/>
      <dgm:spPr/>
      <dgm:t>
        <a:bodyPr/>
        <a:lstStyle/>
        <a:p>
          <a:r>
            <a:rPr lang="ro-RO">
              <a:solidFill>
                <a:schemeClr val="tx1"/>
              </a:solidFill>
            </a:rPr>
            <a:t>✅ </a:t>
          </a:r>
          <a:r>
            <a:rPr lang="ro-RO" b="1">
              <a:solidFill>
                <a:schemeClr val="tx1"/>
              </a:solidFill>
            </a:rPr>
            <a:t>Securitate și eficiență: </a:t>
          </a:r>
          <a:r>
            <a:rPr lang="ro-RO">
              <a:solidFill>
                <a:schemeClr val="tx1"/>
              </a:solidFill>
            </a:rPr>
            <a:t>integrarea proceselor de resurse umane asigură protecția datelor, reducerea timpului de procesare și eliminarea întârzierilor în luarea deciziilor.</a:t>
          </a:r>
          <a:endParaRPr lang="en-US">
            <a:solidFill>
              <a:schemeClr val="tx1"/>
            </a:solidFill>
          </a:endParaRPr>
        </a:p>
      </dgm:t>
    </dgm:pt>
    <dgm:pt modelId="{140C10A5-A30E-4601-88AC-2190B0AB4F52}" type="parTrans" cxnId="{B7E2F1B1-43C3-4205-9975-E5B24669779E}">
      <dgm:prSet/>
      <dgm:spPr/>
      <dgm:t>
        <a:bodyPr/>
        <a:lstStyle/>
        <a:p>
          <a:endParaRPr lang="en-US">
            <a:solidFill>
              <a:schemeClr val="tx1"/>
            </a:solidFill>
          </a:endParaRPr>
        </a:p>
      </dgm:t>
    </dgm:pt>
    <dgm:pt modelId="{61BBE41E-1416-494A-9429-F12EDAB31F1E}" type="sibTrans" cxnId="{B7E2F1B1-43C3-4205-9975-E5B24669779E}">
      <dgm:prSet/>
      <dgm:spPr/>
      <dgm:t>
        <a:bodyPr/>
        <a:lstStyle/>
        <a:p>
          <a:endParaRPr lang="en-US">
            <a:solidFill>
              <a:schemeClr val="tx1"/>
            </a:solidFill>
          </a:endParaRPr>
        </a:p>
      </dgm:t>
    </dgm:pt>
    <dgm:pt modelId="{D70CA321-5D89-47FB-92A3-98796036BC02}">
      <dgm:prSet/>
      <dgm:spPr/>
      <dgm:t>
        <a:bodyPr/>
        <a:lstStyle/>
        <a:p>
          <a:r>
            <a:rPr lang="ro-RO">
              <a:solidFill>
                <a:schemeClr val="tx1"/>
              </a:solidFill>
            </a:rPr>
            <a:t>✅ </a:t>
          </a:r>
          <a:r>
            <a:rPr lang="ro-RO" b="1">
              <a:solidFill>
                <a:schemeClr val="tx1"/>
              </a:solidFill>
            </a:rPr>
            <a:t>Accesibilitate extinsă: </a:t>
          </a:r>
          <a:r>
            <a:rPr lang="ro-RO">
              <a:solidFill>
                <a:schemeClr val="tx1"/>
              </a:solidFill>
            </a:rPr>
            <a:t>serviciile publice devin disponibile digital, economisind timp și resurse pentru utilizatori.</a:t>
          </a:r>
          <a:endParaRPr lang="en-US">
            <a:solidFill>
              <a:schemeClr val="tx1"/>
            </a:solidFill>
          </a:endParaRPr>
        </a:p>
      </dgm:t>
    </dgm:pt>
    <dgm:pt modelId="{E67E1DC6-2B87-485F-9D86-1BB1D4C2EC0A}" type="parTrans" cxnId="{5B87C2BA-CC45-4146-B99D-866211134D13}">
      <dgm:prSet/>
      <dgm:spPr/>
      <dgm:t>
        <a:bodyPr/>
        <a:lstStyle/>
        <a:p>
          <a:endParaRPr lang="en-US">
            <a:solidFill>
              <a:schemeClr val="tx1"/>
            </a:solidFill>
          </a:endParaRPr>
        </a:p>
      </dgm:t>
    </dgm:pt>
    <dgm:pt modelId="{94BD0736-D567-4031-8605-924C8A7068DD}" type="sibTrans" cxnId="{5B87C2BA-CC45-4146-B99D-866211134D13}">
      <dgm:prSet/>
      <dgm:spPr/>
      <dgm:t>
        <a:bodyPr/>
        <a:lstStyle/>
        <a:p>
          <a:endParaRPr lang="en-US">
            <a:solidFill>
              <a:schemeClr val="tx1"/>
            </a:solidFill>
          </a:endParaRPr>
        </a:p>
      </dgm:t>
    </dgm:pt>
    <dgm:pt modelId="{FB522BF4-99FA-4691-A637-D3F15BA6D0C4}">
      <dgm:prSet/>
      <dgm:spPr/>
      <dgm:t>
        <a:bodyPr/>
        <a:lstStyle/>
        <a:p>
          <a:r>
            <a:rPr lang="ro-RO">
              <a:solidFill>
                <a:schemeClr val="tx1"/>
              </a:solidFill>
            </a:rPr>
            <a:t>✅ </a:t>
          </a:r>
          <a:r>
            <a:rPr lang="ro-RO" b="1">
              <a:solidFill>
                <a:schemeClr val="tx1"/>
              </a:solidFill>
            </a:rPr>
            <a:t>Cultură organizațională modernă: </a:t>
          </a:r>
          <a:r>
            <a:rPr lang="ro-RO">
              <a:solidFill>
                <a:schemeClr val="tx1"/>
              </a:solidFill>
            </a:rPr>
            <a:t>proiectul facilitează atragerea și păstrarea profesioniștilor, consolidând administrația publică ca un model de excelență și inovare.</a:t>
          </a:r>
          <a:endParaRPr lang="en-US">
            <a:solidFill>
              <a:schemeClr val="tx1"/>
            </a:solidFill>
          </a:endParaRPr>
        </a:p>
      </dgm:t>
    </dgm:pt>
    <dgm:pt modelId="{21E0DF97-0669-4D3D-BD7A-08EDF8CCF55D}" type="parTrans" cxnId="{9FF6B2A4-42CB-44F7-9498-9C61E87CAA95}">
      <dgm:prSet/>
      <dgm:spPr/>
      <dgm:t>
        <a:bodyPr/>
        <a:lstStyle/>
        <a:p>
          <a:endParaRPr lang="en-US">
            <a:solidFill>
              <a:schemeClr val="tx1"/>
            </a:solidFill>
          </a:endParaRPr>
        </a:p>
      </dgm:t>
    </dgm:pt>
    <dgm:pt modelId="{EA1FDB8B-838A-4DF5-A666-475C1E024F62}" type="sibTrans" cxnId="{9FF6B2A4-42CB-44F7-9498-9C61E87CAA95}">
      <dgm:prSet/>
      <dgm:spPr/>
      <dgm:t>
        <a:bodyPr/>
        <a:lstStyle/>
        <a:p>
          <a:endParaRPr lang="en-US">
            <a:solidFill>
              <a:schemeClr val="tx1"/>
            </a:solidFill>
          </a:endParaRPr>
        </a:p>
      </dgm:t>
    </dgm:pt>
    <dgm:pt modelId="{765A1324-3274-4415-A9D8-676BA7887E0D}" type="pres">
      <dgm:prSet presAssocID="{DC0EC39E-5DBE-4D48-BA45-D060E8EA6AE1}" presName="diagram" presStyleCnt="0">
        <dgm:presLayoutVars>
          <dgm:dir/>
          <dgm:resizeHandles val="exact"/>
        </dgm:presLayoutVars>
      </dgm:prSet>
      <dgm:spPr/>
    </dgm:pt>
    <dgm:pt modelId="{66652460-664C-4A75-AA5B-2893F4CFDF29}" type="pres">
      <dgm:prSet presAssocID="{130F03A0-6A84-47A2-B073-F752E6D4A381}" presName="node" presStyleLbl="node1" presStyleIdx="0" presStyleCnt="5">
        <dgm:presLayoutVars>
          <dgm:bulletEnabled val="1"/>
        </dgm:presLayoutVars>
      </dgm:prSet>
      <dgm:spPr/>
    </dgm:pt>
    <dgm:pt modelId="{13533CE6-7935-4CB1-B631-C10189482F32}" type="pres">
      <dgm:prSet presAssocID="{A93FB900-9339-4226-8354-61881B80CC49}" presName="sibTrans" presStyleCnt="0"/>
      <dgm:spPr/>
    </dgm:pt>
    <dgm:pt modelId="{42890BC3-D71F-4C0D-BB9D-9D8717C7FEC7}" type="pres">
      <dgm:prSet presAssocID="{06BB59B6-4416-4C84-BB1D-6B408167C9F4}" presName="node" presStyleLbl="node1" presStyleIdx="1" presStyleCnt="5">
        <dgm:presLayoutVars>
          <dgm:bulletEnabled val="1"/>
        </dgm:presLayoutVars>
      </dgm:prSet>
      <dgm:spPr/>
    </dgm:pt>
    <dgm:pt modelId="{9EDA6B34-554C-49F3-94CC-2975D2B55FBE}" type="pres">
      <dgm:prSet presAssocID="{1D17D084-D539-4202-9E30-EBBBAC24D5EF}" presName="sibTrans" presStyleCnt="0"/>
      <dgm:spPr/>
    </dgm:pt>
    <dgm:pt modelId="{5D4F15AF-D08B-40E0-99CB-F5D88E15F00B}" type="pres">
      <dgm:prSet presAssocID="{7D6D4053-9609-437A-A979-D89A269F1662}" presName="node" presStyleLbl="node1" presStyleIdx="2" presStyleCnt="5">
        <dgm:presLayoutVars>
          <dgm:bulletEnabled val="1"/>
        </dgm:presLayoutVars>
      </dgm:prSet>
      <dgm:spPr/>
    </dgm:pt>
    <dgm:pt modelId="{048FD831-AA03-434A-BF05-A505D05C9649}" type="pres">
      <dgm:prSet presAssocID="{61BBE41E-1416-494A-9429-F12EDAB31F1E}" presName="sibTrans" presStyleCnt="0"/>
      <dgm:spPr/>
    </dgm:pt>
    <dgm:pt modelId="{1BC9E21F-E165-4E6F-90AE-8279CB0A6021}" type="pres">
      <dgm:prSet presAssocID="{D70CA321-5D89-47FB-92A3-98796036BC02}" presName="node" presStyleLbl="node1" presStyleIdx="3" presStyleCnt="5">
        <dgm:presLayoutVars>
          <dgm:bulletEnabled val="1"/>
        </dgm:presLayoutVars>
      </dgm:prSet>
      <dgm:spPr/>
    </dgm:pt>
    <dgm:pt modelId="{49B723A4-1108-476F-9979-E3CA1FA45281}" type="pres">
      <dgm:prSet presAssocID="{94BD0736-D567-4031-8605-924C8A7068DD}" presName="sibTrans" presStyleCnt="0"/>
      <dgm:spPr/>
    </dgm:pt>
    <dgm:pt modelId="{5B1CFEDE-6589-4916-A553-1E6E52E75470}" type="pres">
      <dgm:prSet presAssocID="{FB522BF4-99FA-4691-A637-D3F15BA6D0C4}" presName="node" presStyleLbl="node1" presStyleIdx="4" presStyleCnt="5">
        <dgm:presLayoutVars>
          <dgm:bulletEnabled val="1"/>
        </dgm:presLayoutVars>
      </dgm:prSet>
      <dgm:spPr/>
    </dgm:pt>
  </dgm:ptLst>
  <dgm:cxnLst>
    <dgm:cxn modelId="{52B01513-88FB-4C9E-8D65-6A5227C4FD84}" srcId="{DC0EC39E-5DBE-4D48-BA45-D060E8EA6AE1}" destId="{130F03A0-6A84-47A2-B073-F752E6D4A381}" srcOrd="0" destOrd="0" parTransId="{8D80146A-3FC7-4D96-81FD-8F343AB75A06}" sibTransId="{A93FB900-9339-4226-8354-61881B80CC49}"/>
    <dgm:cxn modelId="{977BB02C-A1DF-4A70-B459-680A056E4F68}" type="presOf" srcId="{DC0EC39E-5DBE-4D48-BA45-D060E8EA6AE1}" destId="{765A1324-3274-4415-A9D8-676BA7887E0D}" srcOrd="0" destOrd="0" presId="urn:microsoft.com/office/officeart/2005/8/layout/default"/>
    <dgm:cxn modelId="{861E3443-4A31-47AF-8D1C-32E54E514C2B}" type="presOf" srcId="{7D6D4053-9609-437A-A979-D89A269F1662}" destId="{5D4F15AF-D08B-40E0-99CB-F5D88E15F00B}" srcOrd="0" destOrd="0" presId="urn:microsoft.com/office/officeart/2005/8/layout/default"/>
    <dgm:cxn modelId="{A5F4677E-756F-402E-8E89-7352245F0C2B}" type="presOf" srcId="{06BB59B6-4416-4C84-BB1D-6B408167C9F4}" destId="{42890BC3-D71F-4C0D-BB9D-9D8717C7FEC7}" srcOrd="0" destOrd="0" presId="urn:microsoft.com/office/officeart/2005/8/layout/default"/>
    <dgm:cxn modelId="{C77EC89A-8276-4287-A352-274565B2F92C}" type="presOf" srcId="{FB522BF4-99FA-4691-A637-D3F15BA6D0C4}" destId="{5B1CFEDE-6589-4916-A553-1E6E52E75470}" srcOrd="0" destOrd="0" presId="urn:microsoft.com/office/officeart/2005/8/layout/default"/>
    <dgm:cxn modelId="{9FF6B2A4-42CB-44F7-9498-9C61E87CAA95}" srcId="{DC0EC39E-5DBE-4D48-BA45-D060E8EA6AE1}" destId="{FB522BF4-99FA-4691-A637-D3F15BA6D0C4}" srcOrd="4" destOrd="0" parTransId="{21E0DF97-0669-4D3D-BD7A-08EDF8CCF55D}" sibTransId="{EA1FDB8B-838A-4DF5-A666-475C1E024F62}"/>
    <dgm:cxn modelId="{B7E2F1B1-43C3-4205-9975-E5B24669779E}" srcId="{DC0EC39E-5DBE-4D48-BA45-D060E8EA6AE1}" destId="{7D6D4053-9609-437A-A979-D89A269F1662}" srcOrd="2" destOrd="0" parTransId="{140C10A5-A30E-4601-88AC-2190B0AB4F52}" sibTransId="{61BBE41E-1416-494A-9429-F12EDAB31F1E}"/>
    <dgm:cxn modelId="{5B87C2BA-CC45-4146-B99D-866211134D13}" srcId="{DC0EC39E-5DBE-4D48-BA45-D060E8EA6AE1}" destId="{D70CA321-5D89-47FB-92A3-98796036BC02}" srcOrd="3" destOrd="0" parTransId="{E67E1DC6-2B87-485F-9D86-1BB1D4C2EC0A}" sibTransId="{94BD0736-D567-4031-8605-924C8A7068DD}"/>
    <dgm:cxn modelId="{CC6E7FE1-9917-4A0C-BCC9-2145223A3F7F}" srcId="{DC0EC39E-5DBE-4D48-BA45-D060E8EA6AE1}" destId="{06BB59B6-4416-4C84-BB1D-6B408167C9F4}" srcOrd="1" destOrd="0" parTransId="{40A3B24D-2ED5-462F-BE7A-1EDFB5E8B889}" sibTransId="{1D17D084-D539-4202-9E30-EBBBAC24D5EF}"/>
    <dgm:cxn modelId="{BF2C71ED-9744-4B9E-9F36-0C7DB599D725}" type="presOf" srcId="{D70CA321-5D89-47FB-92A3-98796036BC02}" destId="{1BC9E21F-E165-4E6F-90AE-8279CB0A6021}" srcOrd="0" destOrd="0" presId="urn:microsoft.com/office/officeart/2005/8/layout/default"/>
    <dgm:cxn modelId="{DB0E4BEE-DB9E-43C7-A9BF-956FA0ACAF49}" type="presOf" srcId="{130F03A0-6A84-47A2-B073-F752E6D4A381}" destId="{66652460-664C-4A75-AA5B-2893F4CFDF29}" srcOrd="0" destOrd="0" presId="urn:microsoft.com/office/officeart/2005/8/layout/default"/>
    <dgm:cxn modelId="{D8C917C1-CF7D-40D9-ABDC-B856190890CF}" type="presParOf" srcId="{765A1324-3274-4415-A9D8-676BA7887E0D}" destId="{66652460-664C-4A75-AA5B-2893F4CFDF29}" srcOrd="0" destOrd="0" presId="urn:microsoft.com/office/officeart/2005/8/layout/default"/>
    <dgm:cxn modelId="{1AB11C56-7CA9-4795-80C8-A31B8109492B}" type="presParOf" srcId="{765A1324-3274-4415-A9D8-676BA7887E0D}" destId="{13533CE6-7935-4CB1-B631-C10189482F32}" srcOrd="1" destOrd="0" presId="urn:microsoft.com/office/officeart/2005/8/layout/default"/>
    <dgm:cxn modelId="{D1DBA0B0-3249-40D0-AB81-D0226DAF146E}" type="presParOf" srcId="{765A1324-3274-4415-A9D8-676BA7887E0D}" destId="{42890BC3-D71F-4C0D-BB9D-9D8717C7FEC7}" srcOrd="2" destOrd="0" presId="urn:microsoft.com/office/officeart/2005/8/layout/default"/>
    <dgm:cxn modelId="{C23EEFD3-AC62-45DB-8A84-0567985A2553}" type="presParOf" srcId="{765A1324-3274-4415-A9D8-676BA7887E0D}" destId="{9EDA6B34-554C-49F3-94CC-2975D2B55FBE}" srcOrd="3" destOrd="0" presId="urn:microsoft.com/office/officeart/2005/8/layout/default"/>
    <dgm:cxn modelId="{7EC5AF5F-05B7-4FA2-BA8F-443D0F55A905}" type="presParOf" srcId="{765A1324-3274-4415-A9D8-676BA7887E0D}" destId="{5D4F15AF-D08B-40E0-99CB-F5D88E15F00B}" srcOrd="4" destOrd="0" presId="urn:microsoft.com/office/officeart/2005/8/layout/default"/>
    <dgm:cxn modelId="{DF7641C2-3344-4CF5-B1FD-CDCEABF81691}" type="presParOf" srcId="{765A1324-3274-4415-A9D8-676BA7887E0D}" destId="{048FD831-AA03-434A-BF05-A505D05C9649}" srcOrd="5" destOrd="0" presId="urn:microsoft.com/office/officeart/2005/8/layout/default"/>
    <dgm:cxn modelId="{330FE994-1306-4A45-BCA3-6352E6B1CFE7}" type="presParOf" srcId="{765A1324-3274-4415-A9D8-676BA7887E0D}" destId="{1BC9E21F-E165-4E6F-90AE-8279CB0A6021}" srcOrd="6" destOrd="0" presId="urn:microsoft.com/office/officeart/2005/8/layout/default"/>
    <dgm:cxn modelId="{626A7A5B-0142-4F9E-A5ED-9C661FA6A02F}" type="presParOf" srcId="{765A1324-3274-4415-A9D8-676BA7887E0D}" destId="{49B723A4-1108-476F-9979-E3CA1FA45281}" srcOrd="7" destOrd="0" presId="urn:microsoft.com/office/officeart/2005/8/layout/default"/>
    <dgm:cxn modelId="{E056E02F-EBA2-4853-8D01-1646FF489A63}" type="presParOf" srcId="{765A1324-3274-4415-A9D8-676BA7887E0D}" destId="{5B1CFEDE-6589-4916-A553-1E6E52E7547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096163-2609-4B17-820F-D782D98EC08A}"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n-US"/>
        </a:p>
      </dgm:t>
    </dgm:pt>
    <dgm:pt modelId="{469F4CA2-7CC3-4E94-A857-F3F310DFCF22}">
      <dgm:prSet custT="1"/>
      <dgm:spPr/>
      <dgm:t>
        <a:bodyPr/>
        <a:lstStyle/>
        <a:p>
          <a:r>
            <a:rPr lang="en-US" sz="2000" dirty="0" err="1"/>
            <a:t>Eliminarea</a:t>
          </a:r>
          <a:r>
            <a:rPr lang="en-US" sz="2000" dirty="0"/>
            <a:t> </a:t>
          </a:r>
          <a:r>
            <a:rPr lang="en-US" sz="2000" dirty="0" err="1"/>
            <a:t>birocrației</a:t>
          </a:r>
          <a:r>
            <a:rPr lang="en-US" sz="2000" dirty="0"/>
            <a:t> </a:t>
          </a:r>
          <a:r>
            <a:rPr lang="en-US" sz="2000" dirty="0" err="1"/>
            <a:t>prin</a:t>
          </a:r>
          <a:r>
            <a:rPr lang="en-US" sz="2000" dirty="0"/>
            <a:t> </a:t>
          </a:r>
          <a:r>
            <a:rPr lang="en-US" sz="2000" dirty="0" err="1"/>
            <a:t>digitalizarea</a:t>
          </a:r>
          <a:r>
            <a:rPr lang="en-US" sz="2000" dirty="0"/>
            <a:t> </a:t>
          </a:r>
          <a:r>
            <a:rPr lang="en-US" sz="2000" dirty="0" err="1"/>
            <a:t>documentelor</a:t>
          </a:r>
          <a:r>
            <a:rPr lang="en-US" sz="2000" dirty="0"/>
            <a:t> </a:t>
          </a:r>
          <a:r>
            <a:rPr lang="en-US" sz="2000" dirty="0" err="1"/>
            <a:t>și</a:t>
          </a:r>
          <a:r>
            <a:rPr lang="en-US" sz="2000" dirty="0"/>
            <a:t> a </a:t>
          </a:r>
          <a:r>
            <a:rPr lang="en-US" sz="2000" dirty="0" err="1"/>
            <a:t>fluxurilor</a:t>
          </a:r>
          <a:r>
            <a:rPr lang="en-US" sz="2000" dirty="0"/>
            <a:t> de </a:t>
          </a:r>
          <a:r>
            <a:rPr lang="en-US" sz="2000" dirty="0" err="1"/>
            <a:t>lucru</a:t>
          </a:r>
          <a:endParaRPr lang="en-US" sz="1800" dirty="0">
            <a:latin typeface="Trebuchet MS" panose="020B0603020202020204" pitchFamily="34" charset="0"/>
          </a:endParaRPr>
        </a:p>
      </dgm:t>
    </dgm:pt>
    <dgm:pt modelId="{553EFD13-ECFD-4D09-9428-EEF72A4A6DDE}" type="parTrans" cxnId="{922323A8-2DD3-4253-8BE7-3C12E825CD21}">
      <dgm:prSet/>
      <dgm:spPr/>
      <dgm:t>
        <a:bodyPr/>
        <a:lstStyle/>
        <a:p>
          <a:endParaRPr lang="en-US" sz="1200">
            <a:latin typeface="Trebuchet MS" panose="020B0603020202020204" pitchFamily="34" charset="0"/>
          </a:endParaRPr>
        </a:p>
      </dgm:t>
    </dgm:pt>
    <dgm:pt modelId="{3B7EC1F1-FAB6-4DFA-BB99-71349860DCB7}" type="sibTrans" cxnId="{922323A8-2DD3-4253-8BE7-3C12E825CD21}">
      <dgm:prSet/>
      <dgm:spPr/>
      <dgm:t>
        <a:bodyPr/>
        <a:lstStyle/>
        <a:p>
          <a:endParaRPr lang="en-US" sz="1200">
            <a:latin typeface="Trebuchet MS" panose="020B0603020202020204" pitchFamily="34" charset="0"/>
          </a:endParaRPr>
        </a:p>
      </dgm:t>
    </dgm:pt>
    <dgm:pt modelId="{E4CFC682-BBCD-45A9-A415-BA6CC82CFC76}">
      <dgm:prSet custT="1"/>
      <dgm:spPr/>
      <dgm:t>
        <a:bodyPr/>
        <a:lstStyle/>
        <a:p>
          <a:r>
            <a:rPr lang="en-US" sz="2000" dirty="0" err="1"/>
            <a:t>Reducerea</a:t>
          </a:r>
          <a:r>
            <a:rPr lang="en-US" sz="2000" dirty="0"/>
            <a:t> </a:t>
          </a:r>
          <a:r>
            <a:rPr lang="en-US" sz="2000" dirty="0" err="1"/>
            <a:t>timpului</a:t>
          </a:r>
          <a:r>
            <a:rPr lang="en-US" sz="2000" dirty="0"/>
            <a:t> de </a:t>
          </a:r>
          <a:r>
            <a:rPr lang="en-US" sz="2000" dirty="0" err="1"/>
            <a:t>procesare</a:t>
          </a:r>
          <a:r>
            <a:rPr lang="en-US" sz="2000" dirty="0"/>
            <a:t> a </a:t>
          </a:r>
          <a:r>
            <a:rPr lang="en-US" sz="2000" dirty="0" err="1"/>
            <a:t>solicitărilor</a:t>
          </a:r>
          <a:r>
            <a:rPr lang="en-US" sz="2000" dirty="0"/>
            <a:t> </a:t>
          </a:r>
          <a:r>
            <a:rPr lang="en-US" sz="2000" dirty="0" err="1"/>
            <a:t>prin</a:t>
          </a:r>
          <a:r>
            <a:rPr lang="en-US" sz="2000" dirty="0"/>
            <a:t> </a:t>
          </a:r>
          <a:r>
            <a:rPr lang="en-US" sz="2000" dirty="0" err="1"/>
            <a:t>automatizarea</a:t>
          </a:r>
          <a:r>
            <a:rPr lang="en-US" sz="2000" dirty="0"/>
            <a:t> </a:t>
          </a:r>
          <a:r>
            <a:rPr lang="en-US" sz="2000" dirty="0" err="1"/>
            <a:t>procedurilor</a:t>
          </a:r>
          <a:r>
            <a:rPr lang="en-US" sz="2000" dirty="0"/>
            <a:t> administrative</a:t>
          </a:r>
          <a:endParaRPr lang="en-US" sz="1800" dirty="0">
            <a:latin typeface="Trebuchet MS" panose="020B0603020202020204" pitchFamily="34" charset="0"/>
          </a:endParaRPr>
        </a:p>
      </dgm:t>
    </dgm:pt>
    <dgm:pt modelId="{F227D990-97C0-4EE3-9D50-0BC7AACABAA2}" type="parTrans" cxnId="{327EF9BE-F0E0-402B-8C2D-18188B9B36EE}">
      <dgm:prSet/>
      <dgm:spPr/>
      <dgm:t>
        <a:bodyPr/>
        <a:lstStyle/>
        <a:p>
          <a:endParaRPr lang="en-US" sz="1200">
            <a:latin typeface="Trebuchet MS" panose="020B0603020202020204" pitchFamily="34" charset="0"/>
          </a:endParaRPr>
        </a:p>
      </dgm:t>
    </dgm:pt>
    <dgm:pt modelId="{FBF59A1B-4611-4385-B5FC-094F8BE751AB}" type="sibTrans" cxnId="{327EF9BE-F0E0-402B-8C2D-18188B9B36EE}">
      <dgm:prSet/>
      <dgm:spPr/>
      <dgm:t>
        <a:bodyPr/>
        <a:lstStyle/>
        <a:p>
          <a:endParaRPr lang="en-US" sz="1200">
            <a:latin typeface="Trebuchet MS" panose="020B0603020202020204" pitchFamily="34" charset="0"/>
          </a:endParaRPr>
        </a:p>
      </dgm:t>
    </dgm:pt>
    <dgm:pt modelId="{16C2978A-05DF-431F-84BE-66618D2E2478}">
      <dgm:prSet custT="1"/>
      <dgm:spPr/>
      <dgm:t>
        <a:bodyPr/>
        <a:lstStyle/>
        <a:p>
          <a:r>
            <a:rPr lang="en-US" sz="2400" dirty="0" err="1"/>
            <a:t>Posibilitatea</a:t>
          </a:r>
          <a:r>
            <a:rPr lang="en-US" sz="2400" dirty="0"/>
            <a:t> de a </a:t>
          </a:r>
          <a:r>
            <a:rPr lang="en-US" sz="2400" dirty="0" err="1"/>
            <a:t>crea</a:t>
          </a:r>
          <a:r>
            <a:rPr lang="en-US" sz="2400" dirty="0"/>
            <a:t>, </a:t>
          </a:r>
          <a:r>
            <a:rPr lang="en-US" sz="2400" dirty="0" err="1"/>
            <a:t>stoca</a:t>
          </a:r>
          <a:r>
            <a:rPr lang="en-US" sz="2400" dirty="0"/>
            <a:t> </a:t>
          </a:r>
          <a:r>
            <a:rPr lang="en-US" sz="2400" dirty="0" err="1"/>
            <a:t>și</a:t>
          </a:r>
          <a:r>
            <a:rPr lang="en-US" sz="2400" dirty="0"/>
            <a:t> </a:t>
          </a:r>
          <a:r>
            <a:rPr lang="en-US" sz="2400" dirty="0" err="1"/>
            <a:t>organiza</a:t>
          </a:r>
          <a:r>
            <a:rPr lang="en-US" sz="2400" dirty="0"/>
            <a:t> </a:t>
          </a:r>
          <a:r>
            <a:rPr lang="en-US" sz="2400" dirty="0" err="1"/>
            <a:t>documente</a:t>
          </a:r>
          <a:r>
            <a:rPr lang="en-US" sz="2400" dirty="0"/>
            <a:t> </a:t>
          </a:r>
          <a:r>
            <a:rPr lang="en-US" sz="2400" dirty="0" err="1"/>
            <a:t>în</a:t>
          </a:r>
          <a:r>
            <a:rPr lang="en-US" sz="2400" dirty="0"/>
            <a:t> format electronic pentru </a:t>
          </a:r>
          <a:r>
            <a:rPr lang="en-US" sz="2400" dirty="0" err="1"/>
            <a:t>acces</a:t>
          </a:r>
          <a:r>
            <a:rPr lang="en-US" sz="2400" dirty="0"/>
            <a:t> rapid</a:t>
          </a:r>
          <a:r>
            <a:rPr lang="ro-RO" sz="2000" dirty="0">
              <a:latin typeface="Trebuchet MS" panose="020B0603020202020204" pitchFamily="34" charset="0"/>
            </a:rPr>
            <a:t>.</a:t>
          </a:r>
          <a:endParaRPr lang="en-US" sz="2000" dirty="0">
            <a:latin typeface="Trebuchet MS" panose="020B0603020202020204" pitchFamily="34" charset="0"/>
          </a:endParaRPr>
        </a:p>
      </dgm:t>
    </dgm:pt>
    <dgm:pt modelId="{74E5839B-D3DB-49F5-9D8B-5AFBC3B3E6B0}" type="parTrans" cxnId="{3575CA82-AF87-4752-B285-AD7349F895F9}">
      <dgm:prSet/>
      <dgm:spPr/>
      <dgm:t>
        <a:bodyPr/>
        <a:lstStyle/>
        <a:p>
          <a:endParaRPr lang="en-US" sz="1200">
            <a:latin typeface="Trebuchet MS" panose="020B0603020202020204" pitchFamily="34" charset="0"/>
          </a:endParaRPr>
        </a:p>
      </dgm:t>
    </dgm:pt>
    <dgm:pt modelId="{E5B1FEC6-1D4B-4F1A-A305-67563C9BF536}" type="sibTrans" cxnId="{3575CA82-AF87-4752-B285-AD7349F895F9}">
      <dgm:prSet/>
      <dgm:spPr/>
      <dgm:t>
        <a:bodyPr/>
        <a:lstStyle/>
        <a:p>
          <a:endParaRPr lang="en-US" sz="1200">
            <a:latin typeface="Trebuchet MS" panose="020B0603020202020204" pitchFamily="34" charset="0"/>
          </a:endParaRPr>
        </a:p>
      </dgm:t>
    </dgm:pt>
    <dgm:pt modelId="{A5DB2B75-3EC8-4B63-95DB-04EE588D9398}" type="pres">
      <dgm:prSet presAssocID="{30096163-2609-4B17-820F-D782D98EC08A}" presName="Name0" presStyleCnt="0">
        <dgm:presLayoutVars>
          <dgm:dir/>
          <dgm:resizeHandles val="exact"/>
        </dgm:presLayoutVars>
      </dgm:prSet>
      <dgm:spPr/>
    </dgm:pt>
    <dgm:pt modelId="{CD036BFE-2344-45C2-A48D-6CC60298B539}" type="pres">
      <dgm:prSet presAssocID="{469F4CA2-7CC3-4E94-A857-F3F310DFCF22}" presName="Name5" presStyleLbl="vennNode1" presStyleIdx="0" presStyleCnt="3" custScaleY="62356" custLinFactNeighborX="-40260" custLinFactNeighborY="2801">
        <dgm:presLayoutVars>
          <dgm:bulletEnabled val="1"/>
        </dgm:presLayoutVars>
      </dgm:prSet>
      <dgm:spPr/>
    </dgm:pt>
    <dgm:pt modelId="{DDD8E53C-BB64-4D4A-85EA-703D47F3C262}" type="pres">
      <dgm:prSet presAssocID="{3B7EC1F1-FAB6-4DFA-BB99-71349860DCB7}" presName="space" presStyleCnt="0"/>
      <dgm:spPr/>
    </dgm:pt>
    <dgm:pt modelId="{97E2A3A3-B380-4D3E-8099-B62478535396}" type="pres">
      <dgm:prSet presAssocID="{E4CFC682-BBCD-45A9-A415-BA6CC82CFC76}" presName="Name5" presStyleLbl="vennNode1" presStyleIdx="1" presStyleCnt="3" custScaleY="74536">
        <dgm:presLayoutVars>
          <dgm:bulletEnabled val="1"/>
        </dgm:presLayoutVars>
      </dgm:prSet>
      <dgm:spPr/>
    </dgm:pt>
    <dgm:pt modelId="{27B93198-7D05-44DD-98D1-7F5623438811}" type="pres">
      <dgm:prSet presAssocID="{FBF59A1B-4611-4385-B5FC-094F8BE751AB}" presName="space" presStyleCnt="0"/>
      <dgm:spPr/>
    </dgm:pt>
    <dgm:pt modelId="{3328349A-2C84-4576-8604-E4C527903EB6}" type="pres">
      <dgm:prSet presAssocID="{16C2978A-05DF-431F-84BE-66618D2E2478}" presName="Name5" presStyleLbl="vennNode1" presStyleIdx="2" presStyleCnt="3" custScaleY="58488">
        <dgm:presLayoutVars>
          <dgm:bulletEnabled val="1"/>
        </dgm:presLayoutVars>
      </dgm:prSet>
      <dgm:spPr/>
    </dgm:pt>
  </dgm:ptLst>
  <dgm:cxnLst>
    <dgm:cxn modelId="{43271475-E4AF-4C0E-80BA-A08C6DD0DCA7}" type="presOf" srcId="{469F4CA2-7CC3-4E94-A857-F3F310DFCF22}" destId="{CD036BFE-2344-45C2-A48D-6CC60298B539}" srcOrd="0" destOrd="0" presId="urn:microsoft.com/office/officeart/2005/8/layout/venn3"/>
    <dgm:cxn modelId="{3575CA82-AF87-4752-B285-AD7349F895F9}" srcId="{30096163-2609-4B17-820F-D782D98EC08A}" destId="{16C2978A-05DF-431F-84BE-66618D2E2478}" srcOrd="2" destOrd="0" parTransId="{74E5839B-D3DB-49F5-9D8B-5AFBC3B3E6B0}" sibTransId="{E5B1FEC6-1D4B-4F1A-A305-67563C9BF536}"/>
    <dgm:cxn modelId="{E9990A88-00AE-42A8-A24F-9A4B5016DC45}" type="presOf" srcId="{16C2978A-05DF-431F-84BE-66618D2E2478}" destId="{3328349A-2C84-4576-8604-E4C527903EB6}" srcOrd="0" destOrd="0" presId="urn:microsoft.com/office/officeart/2005/8/layout/venn3"/>
    <dgm:cxn modelId="{922323A8-2DD3-4253-8BE7-3C12E825CD21}" srcId="{30096163-2609-4B17-820F-D782D98EC08A}" destId="{469F4CA2-7CC3-4E94-A857-F3F310DFCF22}" srcOrd="0" destOrd="0" parTransId="{553EFD13-ECFD-4D09-9428-EEF72A4A6DDE}" sibTransId="{3B7EC1F1-FAB6-4DFA-BB99-71349860DCB7}"/>
    <dgm:cxn modelId="{327EF9BE-F0E0-402B-8C2D-18188B9B36EE}" srcId="{30096163-2609-4B17-820F-D782D98EC08A}" destId="{E4CFC682-BBCD-45A9-A415-BA6CC82CFC76}" srcOrd="1" destOrd="0" parTransId="{F227D990-97C0-4EE3-9D50-0BC7AACABAA2}" sibTransId="{FBF59A1B-4611-4385-B5FC-094F8BE751AB}"/>
    <dgm:cxn modelId="{EC957EF6-D10C-43FD-A76F-94003ABDF137}" type="presOf" srcId="{30096163-2609-4B17-820F-D782D98EC08A}" destId="{A5DB2B75-3EC8-4B63-95DB-04EE588D9398}" srcOrd="0" destOrd="0" presId="urn:microsoft.com/office/officeart/2005/8/layout/venn3"/>
    <dgm:cxn modelId="{94352EFC-17C5-41C7-824E-BDA468313460}" type="presOf" srcId="{E4CFC682-BBCD-45A9-A415-BA6CC82CFC76}" destId="{97E2A3A3-B380-4D3E-8099-B62478535396}" srcOrd="0" destOrd="0" presId="urn:microsoft.com/office/officeart/2005/8/layout/venn3"/>
    <dgm:cxn modelId="{54D14A1C-C8A8-4A47-9167-145DBFA8968C}" type="presParOf" srcId="{A5DB2B75-3EC8-4B63-95DB-04EE588D9398}" destId="{CD036BFE-2344-45C2-A48D-6CC60298B539}" srcOrd="0" destOrd="0" presId="urn:microsoft.com/office/officeart/2005/8/layout/venn3"/>
    <dgm:cxn modelId="{E1576874-06FB-40C2-93BC-79F493DDAD4B}" type="presParOf" srcId="{A5DB2B75-3EC8-4B63-95DB-04EE588D9398}" destId="{DDD8E53C-BB64-4D4A-85EA-703D47F3C262}" srcOrd="1" destOrd="0" presId="urn:microsoft.com/office/officeart/2005/8/layout/venn3"/>
    <dgm:cxn modelId="{AA100559-B754-4CF8-942A-D63B772BC0AE}" type="presParOf" srcId="{A5DB2B75-3EC8-4B63-95DB-04EE588D9398}" destId="{97E2A3A3-B380-4D3E-8099-B62478535396}" srcOrd="2" destOrd="0" presId="urn:microsoft.com/office/officeart/2005/8/layout/venn3"/>
    <dgm:cxn modelId="{7DA61B58-FBC6-467D-AC82-8F89083032CE}" type="presParOf" srcId="{A5DB2B75-3EC8-4B63-95DB-04EE588D9398}" destId="{27B93198-7D05-44DD-98D1-7F5623438811}" srcOrd="3" destOrd="0" presId="urn:microsoft.com/office/officeart/2005/8/layout/venn3"/>
    <dgm:cxn modelId="{A2649DD4-6533-4020-B86E-D539ED9F0921}" type="presParOf" srcId="{A5DB2B75-3EC8-4B63-95DB-04EE588D9398}" destId="{3328349A-2C84-4576-8604-E4C527903EB6}"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30295-5F5F-4C84-A707-08F1CCB6D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4F9EED-B2D9-4DB4-90D3-5D78103EA2F8}">
      <dgm:prSet phldrT="[Text]"/>
      <dgm:spPr/>
      <dgm:t>
        <a:bodyPr/>
        <a:lstStyle/>
        <a:p>
          <a:pPr>
            <a:buSzPts val="1000"/>
            <a:buFont typeface="Symbol" panose="05050102010706020507" pitchFamily="18" charset="2"/>
            <a:buChar char=""/>
          </a:pPr>
          <a:r>
            <a:rPr lang="en-US" dirty="0" err="1"/>
            <a:t>Acces</a:t>
          </a:r>
          <a:r>
            <a:rPr lang="en-US" dirty="0"/>
            <a:t> online permanent la </a:t>
          </a:r>
          <a:r>
            <a:rPr lang="en-US" dirty="0" err="1"/>
            <a:t>platforma</a:t>
          </a:r>
          <a:r>
            <a:rPr lang="en-US" dirty="0"/>
            <a:t> SIMRU de </a:t>
          </a:r>
          <a:r>
            <a:rPr lang="en-US" dirty="0" err="1"/>
            <a:t>oriunde</a:t>
          </a:r>
          <a:endParaRPr lang="en-US" dirty="0"/>
        </a:p>
      </dgm:t>
    </dgm:pt>
    <dgm:pt modelId="{34EBAF53-2CEF-4C2D-9A54-68CF14877E87}" type="parTrans" cxnId="{312AFC67-056E-477D-91D0-BECAB2052B2D}">
      <dgm:prSet/>
      <dgm:spPr/>
      <dgm:t>
        <a:bodyPr/>
        <a:lstStyle/>
        <a:p>
          <a:endParaRPr lang="en-US"/>
        </a:p>
      </dgm:t>
    </dgm:pt>
    <dgm:pt modelId="{407EEC9C-368D-4236-978F-1884193FFCC3}" type="sibTrans" cxnId="{312AFC67-056E-477D-91D0-BECAB2052B2D}">
      <dgm:prSet/>
      <dgm:spPr/>
      <dgm:t>
        <a:bodyPr/>
        <a:lstStyle/>
        <a:p>
          <a:endParaRPr lang="en-US"/>
        </a:p>
      </dgm:t>
    </dgm:pt>
    <dgm:pt modelId="{F8AB34C1-4015-411D-9BB2-56EC2D09FBF4}">
      <dgm:prSet/>
      <dgm:spPr/>
      <dgm:t>
        <a:bodyPr/>
        <a:lstStyle/>
        <a:p>
          <a:pPr>
            <a:buSzPts val="1000"/>
            <a:buFont typeface="Symbol" panose="05050102010706020507" pitchFamily="18" charset="2"/>
            <a:buChar char=""/>
          </a:pPr>
          <a:r>
            <a:rPr lang="en-US" dirty="0" err="1"/>
            <a:t>Eliminarea</a:t>
          </a:r>
          <a:r>
            <a:rPr lang="en-US" dirty="0"/>
            <a:t> </a:t>
          </a:r>
          <a:r>
            <a:rPr lang="en-US" dirty="0" err="1"/>
            <a:t>necesității</a:t>
          </a:r>
          <a:r>
            <a:rPr lang="en-US" dirty="0"/>
            <a:t> </a:t>
          </a:r>
          <a:r>
            <a:rPr lang="en-US" dirty="0" err="1"/>
            <a:t>prezenței</a:t>
          </a:r>
          <a:r>
            <a:rPr lang="en-US" dirty="0"/>
            <a:t> </a:t>
          </a:r>
          <a:r>
            <a:rPr lang="en-US" dirty="0" err="1"/>
            <a:t>fizice</a:t>
          </a:r>
          <a:r>
            <a:rPr lang="en-US" dirty="0"/>
            <a:t> pentru </a:t>
          </a:r>
          <a:r>
            <a:rPr lang="en-US" dirty="0" err="1"/>
            <a:t>depunerea</a:t>
          </a:r>
          <a:r>
            <a:rPr lang="en-US" dirty="0"/>
            <a:t> </a:t>
          </a:r>
          <a:r>
            <a:rPr lang="en-US" dirty="0" err="1"/>
            <a:t>și</a:t>
          </a:r>
          <a:r>
            <a:rPr lang="en-US" dirty="0"/>
            <a:t> </a:t>
          </a:r>
          <a:r>
            <a:rPr lang="en-US" dirty="0" err="1"/>
            <a:t>procesarea</a:t>
          </a:r>
          <a:r>
            <a:rPr lang="en-US" dirty="0"/>
            <a:t> </a:t>
          </a:r>
          <a:r>
            <a:rPr lang="en-US" dirty="0" err="1"/>
            <a:t>documentelor</a:t>
          </a:r>
          <a:r>
            <a:rPr lang="en-US" dirty="0"/>
            <a:t> din </a:t>
          </a:r>
          <a:r>
            <a:rPr lang="en-US" dirty="0" err="1"/>
            <a:t>punct</a:t>
          </a:r>
          <a:r>
            <a:rPr lang="en-US" dirty="0"/>
            <a:t> de </a:t>
          </a:r>
          <a:r>
            <a:rPr lang="en-US" dirty="0" err="1"/>
            <a:t>vedere</a:t>
          </a:r>
          <a:r>
            <a:rPr lang="en-US" dirty="0"/>
            <a:t> </a:t>
          </a:r>
          <a:r>
            <a:rPr lang="en-US" dirty="0" err="1"/>
            <a:t>resurse</a:t>
          </a:r>
          <a:r>
            <a:rPr lang="en-US" dirty="0"/>
            <a:t> </a:t>
          </a:r>
          <a:r>
            <a:rPr lang="en-US" dirty="0" err="1"/>
            <a:t>umane</a:t>
          </a:r>
          <a:endParaRPr lang="en-US" dirty="0"/>
        </a:p>
      </dgm:t>
    </dgm:pt>
    <dgm:pt modelId="{9F4349F2-69CC-4677-A46D-329C74A760FE}" type="parTrans" cxnId="{128E6A2D-11CF-4B9F-BDCF-8C4E66ABD118}">
      <dgm:prSet/>
      <dgm:spPr/>
      <dgm:t>
        <a:bodyPr/>
        <a:lstStyle/>
        <a:p>
          <a:endParaRPr lang="en-US"/>
        </a:p>
      </dgm:t>
    </dgm:pt>
    <dgm:pt modelId="{9FE6C9AF-5050-4FA6-94EC-CFB3D32510B4}" type="sibTrans" cxnId="{128E6A2D-11CF-4B9F-BDCF-8C4E66ABD118}">
      <dgm:prSet/>
      <dgm:spPr/>
      <dgm:t>
        <a:bodyPr/>
        <a:lstStyle/>
        <a:p>
          <a:endParaRPr lang="en-US"/>
        </a:p>
      </dgm:t>
    </dgm:pt>
    <dgm:pt modelId="{36428C62-E171-4E42-8FAF-CB96489024CF}">
      <dgm:prSet/>
      <dgm:spPr/>
      <dgm:t>
        <a:bodyPr/>
        <a:lstStyle/>
        <a:p>
          <a:pPr>
            <a:buSzPts val="1000"/>
            <a:buFont typeface="Symbol" panose="05050102010706020507" pitchFamily="18" charset="2"/>
            <a:buChar char=""/>
          </a:pPr>
          <a:r>
            <a:rPr lang="en-US"/>
            <a:t>Creșterea eficienței interacțiunii dintre functionarii publici și echipele de resurse umane</a:t>
          </a:r>
        </a:p>
      </dgm:t>
    </dgm:pt>
    <dgm:pt modelId="{721F1151-0EA5-4A2E-887A-D7A763F1C08D}" type="parTrans" cxnId="{7511751E-AC70-4A7C-9711-F716BAE51082}">
      <dgm:prSet/>
      <dgm:spPr/>
      <dgm:t>
        <a:bodyPr/>
        <a:lstStyle/>
        <a:p>
          <a:endParaRPr lang="en-US"/>
        </a:p>
      </dgm:t>
    </dgm:pt>
    <dgm:pt modelId="{E63F60EC-C58D-4FC1-81F7-8C4CC1FE3168}" type="sibTrans" cxnId="{7511751E-AC70-4A7C-9711-F716BAE51082}">
      <dgm:prSet/>
      <dgm:spPr/>
      <dgm:t>
        <a:bodyPr/>
        <a:lstStyle/>
        <a:p>
          <a:endParaRPr lang="en-US"/>
        </a:p>
      </dgm:t>
    </dgm:pt>
    <dgm:pt modelId="{6698E880-FC39-46EA-AC50-97F62265E764}">
      <dgm:prSet/>
      <dgm:spPr/>
      <dgm:t>
        <a:bodyPr/>
        <a:lstStyle/>
        <a:p>
          <a:pPr>
            <a:buSzPts val="1000"/>
            <a:buFont typeface="Symbol" panose="05050102010706020507" pitchFamily="18" charset="2"/>
            <a:buChar char=""/>
          </a:pPr>
          <a:r>
            <a:rPr lang="en-US" dirty="0" err="1"/>
            <a:t>Generare</a:t>
          </a:r>
          <a:r>
            <a:rPr lang="en-US" dirty="0"/>
            <a:t> </a:t>
          </a:r>
          <a:r>
            <a:rPr lang="en-US" dirty="0" err="1"/>
            <a:t>automată</a:t>
          </a:r>
          <a:r>
            <a:rPr lang="en-US" dirty="0"/>
            <a:t> a </a:t>
          </a:r>
          <a:r>
            <a:rPr lang="en-US" dirty="0" err="1"/>
            <a:t>documentelor</a:t>
          </a:r>
          <a:r>
            <a:rPr lang="en-US" dirty="0"/>
            <a:t> administrative (</a:t>
          </a:r>
          <a:r>
            <a:rPr lang="en-US" dirty="0" err="1"/>
            <a:t>adeverințe</a:t>
          </a:r>
          <a:r>
            <a:rPr lang="en-US" dirty="0"/>
            <a:t>, </a:t>
          </a:r>
          <a:r>
            <a:rPr lang="en-US" dirty="0" err="1"/>
            <a:t>cazier</a:t>
          </a:r>
          <a:r>
            <a:rPr lang="en-US" dirty="0"/>
            <a:t> </a:t>
          </a:r>
          <a:r>
            <a:rPr lang="en-US" dirty="0" err="1"/>
            <a:t>administrativ</a:t>
          </a:r>
          <a:r>
            <a:rPr lang="en-US" dirty="0"/>
            <a:t>, </a:t>
          </a:r>
          <a:r>
            <a:rPr lang="en-US" dirty="0" err="1"/>
            <a:t>validare</a:t>
          </a:r>
          <a:r>
            <a:rPr lang="en-US" dirty="0"/>
            <a:t> </a:t>
          </a:r>
          <a:r>
            <a:rPr lang="en-US" dirty="0" err="1"/>
            <a:t>acte</a:t>
          </a:r>
          <a:r>
            <a:rPr lang="en-US" dirty="0"/>
            <a:t> etc.)</a:t>
          </a:r>
        </a:p>
      </dgm:t>
    </dgm:pt>
    <dgm:pt modelId="{B320AEA2-08DC-4118-AB7F-3ABFB5373632}" type="parTrans" cxnId="{E3F7D33D-04E2-4C47-AD04-A17E2B98037C}">
      <dgm:prSet/>
      <dgm:spPr/>
      <dgm:t>
        <a:bodyPr/>
        <a:lstStyle/>
        <a:p>
          <a:endParaRPr lang="en-US"/>
        </a:p>
      </dgm:t>
    </dgm:pt>
    <dgm:pt modelId="{79266B80-D3C8-4943-BC09-45FB1FF186BD}" type="sibTrans" cxnId="{E3F7D33D-04E2-4C47-AD04-A17E2B98037C}">
      <dgm:prSet/>
      <dgm:spPr/>
      <dgm:t>
        <a:bodyPr/>
        <a:lstStyle/>
        <a:p>
          <a:endParaRPr lang="en-US"/>
        </a:p>
      </dgm:t>
    </dgm:pt>
    <dgm:pt modelId="{62862C2A-E811-4A0F-A83F-822F930E85D0}">
      <dgm:prSet/>
      <dgm:spPr/>
      <dgm:t>
        <a:bodyPr/>
        <a:lstStyle/>
        <a:p>
          <a:pPr>
            <a:buSzPts val="1000"/>
            <a:buFont typeface="Symbol" panose="05050102010706020507" pitchFamily="18" charset="2"/>
            <a:buChar char=""/>
          </a:pPr>
          <a:r>
            <a:rPr lang="en-US"/>
            <a:t>Disponibilitate extinsă a serviciilor fără dependență de programul de lucru al instituției</a:t>
          </a:r>
        </a:p>
      </dgm:t>
    </dgm:pt>
    <dgm:pt modelId="{3DD01A47-D4F7-457F-B90B-92DED18A292A}" type="parTrans" cxnId="{CF8084C3-8CE3-4100-8476-1BCFDED4A1D5}">
      <dgm:prSet/>
      <dgm:spPr/>
      <dgm:t>
        <a:bodyPr/>
        <a:lstStyle/>
        <a:p>
          <a:endParaRPr lang="en-US"/>
        </a:p>
      </dgm:t>
    </dgm:pt>
    <dgm:pt modelId="{907F59F7-1895-4795-A6DA-CA7AB536C514}" type="sibTrans" cxnId="{CF8084C3-8CE3-4100-8476-1BCFDED4A1D5}">
      <dgm:prSet/>
      <dgm:spPr/>
      <dgm:t>
        <a:bodyPr/>
        <a:lstStyle/>
        <a:p>
          <a:endParaRPr lang="en-US"/>
        </a:p>
      </dgm:t>
    </dgm:pt>
    <dgm:pt modelId="{A18F0618-653A-4D6E-9914-3A64A7F4CDBE}" type="pres">
      <dgm:prSet presAssocID="{8AB30295-5F5F-4C84-A707-08F1CCB6DCA0}" presName="linear" presStyleCnt="0">
        <dgm:presLayoutVars>
          <dgm:dir/>
          <dgm:animLvl val="lvl"/>
          <dgm:resizeHandles val="exact"/>
        </dgm:presLayoutVars>
      </dgm:prSet>
      <dgm:spPr/>
    </dgm:pt>
    <dgm:pt modelId="{4693E4EC-E51B-43BA-A37B-1DF80FD3819E}" type="pres">
      <dgm:prSet presAssocID="{954F9EED-B2D9-4DB4-90D3-5D78103EA2F8}" presName="parentLin" presStyleCnt="0"/>
      <dgm:spPr/>
    </dgm:pt>
    <dgm:pt modelId="{144F8BCA-E13B-4951-B1FB-D6390583285D}" type="pres">
      <dgm:prSet presAssocID="{954F9EED-B2D9-4DB4-90D3-5D78103EA2F8}" presName="parentLeftMargin" presStyleLbl="node1" presStyleIdx="0" presStyleCnt="5"/>
      <dgm:spPr/>
    </dgm:pt>
    <dgm:pt modelId="{E2657EA9-0807-44D5-8235-B05B08005449}" type="pres">
      <dgm:prSet presAssocID="{954F9EED-B2D9-4DB4-90D3-5D78103EA2F8}" presName="parentText" presStyleLbl="node1" presStyleIdx="0" presStyleCnt="5">
        <dgm:presLayoutVars>
          <dgm:chMax val="0"/>
          <dgm:bulletEnabled val="1"/>
        </dgm:presLayoutVars>
      </dgm:prSet>
      <dgm:spPr/>
    </dgm:pt>
    <dgm:pt modelId="{069CDC57-296E-4D84-B5A6-F3FC03B6C296}" type="pres">
      <dgm:prSet presAssocID="{954F9EED-B2D9-4DB4-90D3-5D78103EA2F8}" presName="negativeSpace" presStyleCnt="0"/>
      <dgm:spPr/>
    </dgm:pt>
    <dgm:pt modelId="{7A91D151-BF7E-4315-A549-1769AA005D27}" type="pres">
      <dgm:prSet presAssocID="{954F9EED-B2D9-4DB4-90D3-5D78103EA2F8}" presName="childText" presStyleLbl="conFgAcc1" presStyleIdx="0" presStyleCnt="5">
        <dgm:presLayoutVars>
          <dgm:bulletEnabled val="1"/>
        </dgm:presLayoutVars>
      </dgm:prSet>
      <dgm:spPr/>
    </dgm:pt>
    <dgm:pt modelId="{7A308BF4-4B51-448E-8998-67C44F59A3EF}" type="pres">
      <dgm:prSet presAssocID="{407EEC9C-368D-4236-978F-1884193FFCC3}" presName="spaceBetweenRectangles" presStyleCnt="0"/>
      <dgm:spPr/>
    </dgm:pt>
    <dgm:pt modelId="{29BF6D87-5F1B-45C9-95B3-6964EDA18D23}" type="pres">
      <dgm:prSet presAssocID="{36428C62-E171-4E42-8FAF-CB96489024CF}" presName="parentLin" presStyleCnt="0"/>
      <dgm:spPr/>
    </dgm:pt>
    <dgm:pt modelId="{85D3A5DB-C32D-46A9-BA70-3F6592C24F59}" type="pres">
      <dgm:prSet presAssocID="{36428C62-E171-4E42-8FAF-CB96489024CF}" presName="parentLeftMargin" presStyleLbl="node1" presStyleIdx="0" presStyleCnt="5"/>
      <dgm:spPr/>
    </dgm:pt>
    <dgm:pt modelId="{575A3825-EFF3-44F6-97C6-43AEAF2D3F3E}" type="pres">
      <dgm:prSet presAssocID="{36428C62-E171-4E42-8FAF-CB96489024CF}" presName="parentText" presStyleLbl="node1" presStyleIdx="1" presStyleCnt="5">
        <dgm:presLayoutVars>
          <dgm:chMax val="0"/>
          <dgm:bulletEnabled val="1"/>
        </dgm:presLayoutVars>
      </dgm:prSet>
      <dgm:spPr/>
    </dgm:pt>
    <dgm:pt modelId="{7AF8E4C4-D9D4-427C-B0F5-4308B6DADA6A}" type="pres">
      <dgm:prSet presAssocID="{36428C62-E171-4E42-8FAF-CB96489024CF}" presName="negativeSpace" presStyleCnt="0"/>
      <dgm:spPr/>
    </dgm:pt>
    <dgm:pt modelId="{CD43E151-F010-4C3F-B3DD-9E7B0B6C1933}" type="pres">
      <dgm:prSet presAssocID="{36428C62-E171-4E42-8FAF-CB96489024CF}" presName="childText" presStyleLbl="conFgAcc1" presStyleIdx="1" presStyleCnt="5">
        <dgm:presLayoutVars>
          <dgm:bulletEnabled val="1"/>
        </dgm:presLayoutVars>
      </dgm:prSet>
      <dgm:spPr/>
    </dgm:pt>
    <dgm:pt modelId="{2EC3F306-BCA9-4FB3-9487-5BF9786E16E0}" type="pres">
      <dgm:prSet presAssocID="{E63F60EC-C58D-4FC1-81F7-8C4CC1FE3168}" presName="spaceBetweenRectangles" presStyleCnt="0"/>
      <dgm:spPr/>
    </dgm:pt>
    <dgm:pt modelId="{21BEAAEA-8435-4CB8-A624-006F51E5E988}" type="pres">
      <dgm:prSet presAssocID="{F8AB34C1-4015-411D-9BB2-56EC2D09FBF4}" presName="parentLin" presStyleCnt="0"/>
      <dgm:spPr/>
    </dgm:pt>
    <dgm:pt modelId="{05FFF3E6-3B6F-452C-80DB-09D4A4ED33C4}" type="pres">
      <dgm:prSet presAssocID="{F8AB34C1-4015-411D-9BB2-56EC2D09FBF4}" presName="parentLeftMargin" presStyleLbl="node1" presStyleIdx="1" presStyleCnt="5"/>
      <dgm:spPr/>
    </dgm:pt>
    <dgm:pt modelId="{7C2F86ED-0641-4C63-A10E-AE2868F28EBF}" type="pres">
      <dgm:prSet presAssocID="{F8AB34C1-4015-411D-9BB2-56EC2D09FBF4}" presName="parentText" presStyleLbl="node1" presStyleIdx="2" presStyleCnt="5">
        <dgm:presLayoutVars>
          <dgm:chMax val="0"/>
          <dgm:bulletEnabled val="1"/>
        </dgm:presLayoutVars>
      </dgm:prSet>
      <dgm:spPr/>
    </dgm:pt>
    <dgm:pt modelId="{721EAAFD-2134-49F2-A5E0-51353B951119}" type="pres">
      <dgm:prSet presAssocID="{F8AB34C1-4015-411D-9BB2-56EC2D09FBF4}" presName="negativeSpace" presStyleCnt="0"/>
      <dgm:spPr/>
    </dgm:pt>
    <dgm:pt modelId="{C29B7175-74AB-45FD-A6F2-1FAD2EDDA4B9}" type="pres">
      <dgm:prSet presAssocID="{F8AB34C1-4015-411D-9BB2-56EC2D09FBF4}" presName="childText" presStyleLbl="conFgAcc1" presStyleIdx="2" presStyleCnt="5">
        <dgm:presLayoutVars>
          <dgm:bulletEnabled val="1"/>
        </dgm:presLayoutVars>
      </dgm:prSet>
      <dgm:spPr/>
    </dgm:pt>
    <dgm:pt modelId="{1658D5FC-EFA4-4E62-A19F-CF32EADF5B97}" type="pres">
      <dgm:prSet presAssocID="{9FE6C9AF-5050-4FA6-94EC-CFB3D32510B4}" presName="spaceBetweenRectangles" presStyleCnt="0"/>
      <dgm:spPr/>
    </dgm:pt>
    <dgm:pt modelId="{4CD043C1-42A5-450E-8F4A-EFAFF4AEA14D}" type="pres">
      <dgm:prSet presAssocID="{62862C2A-E811-4A0F-A83F-822F930E85D0}" presName="parentLin" presStyleCnt="0"/>
      <dgm:spPr/>
    </dgm:pt>
    <dgm:pt modelId="{F1B684E1-1FC4-4558-88F3-43FFC8E64AA7}" type="pres">
      <dgm:prSet presAssocID="{62862C2A-E811-4A0F-A83F-822F930E85D0}" presName="parentLeftMargin" presStyleLbl="node1" presStyleIdx="2" presStyleCnt="5"/>
      <dgm:spPr/>
    </dgm:pt>
    <dgm:pt modelId="{262471F8-AC23-4EAF-9AC0-DB7FA9EAF8EE}" type="pres">
      <dgm:prSet presAssocID="{62862C2A-E811-4A0F-A83F-822F930E85D0}" presName="parentText" presStyleLbl="node1" presStyleIdx="3" presStyleCnt="5">
        <dgm:presLayoutVars>
          <dgm:chMax val="0"/>
          <dgm:bulletEnabled val="1"/>
        </dgm:presLayoutVars>
      </dgm:prSet>
      <dgm:spPr/>
    </dgm:pt>
    <dgm:pt modelId="{6FC1E96D-C945-43A4-8C9F-0F422C1E3D4F}" type="pres">
      <dgm:prSet presAssocID="{62862C2A-E811-4A0F-A83F-822F930E85D0}" presName="negativeSpace" presStyleCnt="0"/>
      <dgm:spPr/>
    </dgm:pt>
    <dgm:pt modelId="{D9851E9C-7138-47A3-8A70-C48A0B72CBFA}" type="pres">
      <dgm:prSet presAssocID="{62862C2A-E811-4A0F-A83F-822F930E85D0}" presName="childText" presStyleLbl="conFgAcc1" presStyleIdx="3" presStyleCnt="5">
        <dgm:presLayoutVars>
          <dgm:bulletEnabled val="1"/>
        </dgm:presLayoutVars>
      </dgm:prSet>
      <dgm:spPr/>
    </dgm:pt>
    <dgm:pt modelId="{5713A2F3-91CB-4BEF-8A56-595805AD6BC0}" type="pres">
      <dgm:prSet presAssocID="{907F59F7-1895-4795-A6DA-CA7AB536C514}" presName="spaceBetweenRectangles" presStyleCnt="0"/>
      <dgm:spPr/>
    </dgm:pt>
    <dgm:pt modelId="{DDD981C8-63B0-4250-B75D-738F36953EF6}" type="pres">
      <dgm:prSet presAssocID="{6698E880-FC39-46EA-AC50-97F62265E764}" presName="parentLin" presStyleCnt="0"/>
      <dgm:spPr/>
    </dgm:pt>
    <dgm:pt modelId="{9B1A7A68-476B-4C35-86C4-B56C6F1A1319}" type="pres">
      <dgm:prSet presAssocID="{6698E880-FC39-46EA-AC50-97F62265E764}" presName="parentLeftMargin" presStyleLbl="node1" presStyleIdx="3" presStyleCnt="5"/>
      <dgm:spPr/>
    </dgm:pt>
    <dgm:pt modelId="{7BF73218-FFBB-4D2C-B1CF-D5E8471A076F}" type="pres">
      <dgm:prSet presAssocID="{6698E880-FC39-46EA-AC50-97F62265E764}" presName="parentText" presStyleLbl="node1" presStyleIdx="4" presStyleCnt="5">
        <dgm:presLayoutVars>
          <dgm:chMax val="0"/>
          <dgm:bulletEnabled val="1"/>
        </dgm:presLayoutVars>
      </dgm:prSet>
      <dgm:spPr/>
    </dgm:pt>
    <dgm:pt modelId="{72F5B7F0-A167-4EF3-BE6F-8AB66674E96B}" type="pres">
      <dgm:prSet presAssocID="{6698E880-FC39-46EA-AC50-97F62265E764}" presName="negativeSpace" presStyleCnt="0"/>
      <dgm:spPr/>
    </dgm:pt>
    <dgm:pt modelId="{BEFEF683-AD5C-44AD-86C3-271F88F61E9C}" type="pres">
      <dgm:prSet presAssocID="{6698E880-FC39-46EA-AC50-97F62265E764}" presName="childText" presStyleLbl="conFgAcc1" presStyleIdx="4" presStyleCnt="5">
        <dgm:presLayoutVars>
          <dgm:bulletEnabled val="1"/>
        </dgm:presLayoutVars>
      </dgm:prSet>
      <dgm:spPr/>
    </dgm:pt>
  </dgm:ptLst>
  <dgm:cxnLst>
    <dgm:cxn modelId="{7511751E-AC70-4A7C-9711-F716BAE51082}" srcId="{8AB30295-5F5F-4C84-A707-08F1CCB6DCA0}" destId="{36428C62-E171-4E42-8FAF-CB96489024CF}" srcOrd="1" destOrd="0" parTransId="{721F1151-0EA5-4A2E-887A-D7A763F1C08D}" sibTransId="{E63F60EC-C58D-4FC1-81F7-8C4CC1FE3168}"/>
    <dgm:cxn modelId="{9AE0391F-C9C6-4F8D-AAD7-71600481239E}" type="presOf" srcId="{F8AB34C1-4015-411D-9BB2-56EC2D09FBF4}" destId="{7C2F86ED-0641-4C63-A10E-AE2868F28EBF}" srcOrd="1" destOrd="0" presId="urn:microsoft.com/office/officeart/2005/8/layout/list1"/>
    <dgm:cxn modelId="{95ED8026-AAD9-40DB-AB4C-A330DB9F8288}" type="presOf" srcId="{954F9EED-B2D9-4DB4-90D3-5D78103EA2F8}" destId="{E2657EA9-0807-44D5-8235-B05B08005449}" srcOrd="1" destOrd="0" presId="urn:microsoft.com/office/officeart/2005/8/layout/list1"/>
    <dgm:cxn modelId="{128E6A2D-11CF-4B9F-BDCF-8C4E66ABD118}" srcId="{8AB30295-5F5F-4C84-A707-08F1CCB6DCA0}" destId="{F8AB34C1-4015-411D-9BB2-56EC2D09FBF4}" srcOrd="2" destOrd="0" parTransId="{9F4349F2-69CC-4677-A46D-329C74A760FE}" sibTransId="{9FE6C9AF-5050-4FA6-94EC-CFB3D32510B4}"/>
    <dgm:cxn modelId="{F9968331-ABBB-4203-B830-DE07319AE55E}" type="presOf" srcId="{6698E880-FC39-46EA-AC50-97F62265E764}" destId="{7BF73218-FFBB-4D2C-B1CF-D5E8471A076F}" srcOrd="1" destOrd="0" presId="urn:microsoft.com/office/officeart/2005/8/layout/list1"/>
    <dgm:cxn modelId="{E3F7D33D-04E2-4C47-AD04-A17E2B98037C}" srcId="{8AB30295-5F5F-4C84-A707-08F1CCB6DCA0}" destId="{6698E880-FC39-46EA-AC50-97F62265E764}" srcOrd="4" destOrd="0" parTransId="{B320AEA2-08DC-4118-AB7F-3ABFB5373632}" sibTransId="{79266B80-D3C8-4943-BC09-45FB1FF186BD}"/>
    <dgm:cxn modelId="{312AFC67-056E-477D-91D0-BECAB2052B2D}" srcId="{8AB30295-5F5F-4C84-A707-08F1CCB6DCA0}" destId="{954F9EED-B2D9-4DB4-90D3-5D78103EA2F8}" srcOrd="0" destOrd="0" parTransId="{34EBAF53-2CEF-4C2D-9A54-68CF14877E87}" sibTransId="{407EEC9C-368D-4236-978F-1884193FFCC3}"/>
    <dgm:cxn modelId="{1AE5C66B-CEBD-4748-86F8-58885E2B2E8F}" type="presOf" srcId="{8AB30295-5F5F-4C84-A707-08F1CCB6DCA0}" destId="{A18F0618-653A-4D6E-9914-3A64A7F4CDBE}" srcOrd="0" destOrd="0" presId="urn:microsoft.com/office/officeart/2005/8/layout/list1"/>
    <dgm:cxn modelId="{B251C553-0AD9-49D0-A2BA-03C6350CD3AC}" type="presOf" srcId="{6698E880-FC39-46EA-AC50-97F62265E764}" destId="{9B1A7A68-476B-4C35-86C4-B56C6F1A1319}" srcOrd="0" destOrd="0" presId="urn:microsoft.com/office/officeart/2005/8/layout/list1"/>
    <dgm:cxn modelId="{565E728E-0B08-4A34-96E7-112A451768D3}" type="presOf" srcId="{62862C2A-E811-4A0F-A83F-822F930E85D0}" destId="{262471F8-AC23-4EAF-9AC0-DB7FA9EAF8EE}" srcOrd="1" destOrd="0" presId="urn:microsoft.com/office/officeart/2005/8/layout/list1"/>
    <dgm:cxn modelId="{4FB97693-C635-4D56-BFFC-0CB1027995A4}" type="presOf" srcId="{36428C62-E171-4E42-8FAF-CB96489024CF}" destId="{85D3A5DB-C32D-46A9-BA70-3F6592C24F59}" srcOrd="0" destOrd="0" presId="urn:microsoft.com/office/officeart/2005/8/layout/list1"/>
    <dgm:cxn modelId="{AD901E9B-93CF-4F0F-A05E-9421A91F1B28}" type="presOf" srcId="{62862C2A-E811-4A0F-A83F-822F930E85D0}" destId="{F1B684E1-1FC4-4558-88F3-43FFC8E64AA7}" srcOrd="0" destOrd="0" presId="urn:microsoft.com/office/officeart/2005/8/layout/list1"/>
    <dgm:cxn modelId="{7920C6B2-84E4-4D2A-A33D-47C0874EF68C}" type="presOf" srcId="{954F9EED-B2D9-4DB4-90D3-5D78103EA2F8}" destId="{144F8BCA-E13B-4951-B1FB-D6390583285D}" srcOrd="0" destOrd="0" presId="urn:microsoft.com/office/officeart/2005/8/layout/list1"/>
    <dgm:cxn modelId="{CF8084C3-8CE3-4100-8476-1BCFDED4A1D5}" srcId="{8AB30295-5F5F-4C84-A707-08F1CCB6DCA0}" destId="{62862C2A-E811-4A0F-A83F-822F930E85D0}" srcOrd="3" destOrd="0" parTransId="{3DD01A47-D4F7-457F-B90B-92DED18A292A}" sibTransId="{907F59F7-1895-4795-A6DA-CA7AB536C514}"/>
    <dgm:cxn modelId="{D05868DD-2ED7-46F2-9E5D-1A6D8F55DEDC}" type="presOf" srcId="{F8AB34C1-4015-411D-9BB2-56EC2D09FBF4}" destId="{05FFF3E6-3B6F-452C-80DB-09D4A4ED33C4}" srcOrd="0" destOrd="0" presId="urn:microsoft.com/office/officeart/2005/8/layout/list1"/>
    <dgm:cxn modelId="{A8EEDFEF-EA5D-498B-AF15-AB844EE05C92}" type="presOf" srcId="{36428C62-E171-4E42-8FAF-CB96489024CF}" destId="{575A3825-EFF3-44F6-97C6-43AEAF2D3F3E}" srcOrd="1" destOrd="0" presId="urn:microsoft.com/office/officeart/2005/8/layout/list1"/>
    <dgm:cxn modelId="{9BD0203A-3A6A-4CB5-BE2D-C60E8C73E5B8}" type="presParOf" srcId="{A18F0618-653A-4D6E-9914-3A64A7F4CDBE}" destId="{4693E4EC-E51B-43BA-A37B-1DF80FD3819E}" srcOrd="0" destOrd="0" presId="urn:microsoft.com/office/officeart/2005/8/layout/list1"/>
    <dgm:cxn modelId="{98E81314-24EC-4CA5-AEB6-21D5A984EB45}" type="presParOf" srcId="{4693E4EC-E51B-43BA-A37B-1DF80FD3819E}" destId="{144F8BCA-E13B-4951-B1FB-D6390583285D}" srcOrd="0" destOrd="0" presId="urn:microsoft.com/office/officeart/2005/8/layout/list1"/>
    <dgm:cxn modelId="{C2A25774-0A9B-4FA9-8AC2-4DD3DB10A5AF}" type="presParOf" srcId="{4693E4EC-E51B-43BA-A37B-1DF80FD3819E}" destId="{E2657EA9-0807-44D5-8235-B05B08005449}" srcOrd="1" destOrd="0" presId="urn:microsoft.com/office/officeart/2005/8/layout/list1"/>
    <dgm:cxn modelId="{15042243-698F-4151-A6DE-190805B87938}" type="presParOf" srcId="{A18F0618-653A-4D6E-9914-3A64A7F4CDBE}" destId="{069CDC57-296E-4D84-B5A6-F3FC03B6C296}" srcOrd="1" destOrd="0" presId="urn:microsoft.com/office/officeart/2005/8/layout/list1"/>
    <dgm:cxn modelId="{C9D4B45A-A70D-4972-B316-8AB58FCA6E74}" type="presParOf" srcId="{A18F0618-653A-4D6E-9914-3A64A7F4CDBE}" destId="{7A91D151-BF7E-4315-A549-1769AA005D27}" srcOrd="2" destOrd="0" presId="urn:microsoft.com/office/officeart/2005/8/layout/list1"/>
    <dgm:cxn modelId="{149BEAE1-7DE3-47DA-8C89-5C4A3B548CE6}" type="presParOf" srcId="{A18F0618-653A-4D6E-9914-3A64A7F4CDBE}" destId="{7A308BF4-4B51-448E-8998-67C44F59A3EF}" srcOrd="3" destOrd="0" presId="urn:microsoft.com/office/officeart/2005/8/layout/list1"/>
    <dgm:cxn modelId="{10EBF8BD-9C0A-4B86-B454-356A932426EF}" type="presParOf" srcId="{A18F0618-653A-4D6E-9914-3A64A7F4CDBE}" destId="{29BF6D87-5F1B-45C9-95B3-6964EDA18D23}" srcOrd="4" destOrd="0" presId="urn:microsoft.com/office/officeart/2005/8/layout/list1"/>
    <dgm:cxn modelId="{19ED9CE5-1BA8-46DA-B963-561FA4257CAA}" type="presParOf" srcId="{29BF6D87-5F1B-45C9-95B3-6964EDA18D23}" destId="{85D3A5DB-C32D-46A9-BA70-3F6592C24F59}" srcOrd="0" destOrd="0" presId="urn:microsoft.com/office/officeart/2005/8/layout/list1"/>
    <dgm:cxn modelId="{D9F21CDB-692A-4EB5-ABA1-7B9EDA5E736B}" type="presParOf" srcId="{29BF6D87-5F1B-45C9-95B3-6964EDA18D23}" destId="{575A3825-EFF3-44F6-97C6-43AEAF2D3F3E}" srcOrd="1" destOrd="0" presId="urn:microsoft.com/office/officeart/2005/8/layout/list1"/>
    <dgm:cxn modelId="{818F44FC-B60E-468A-B5DF-9B313F54EDC7}" type="presParOf" srcId="{A18F0618-653A-4D6E-9914-3A64A7F4CDBE}" destId="{7AF8E4C4-D9D4-427C-B0F5-4308B6DADA6A}" srcOrd="5" destOrd="0" presId="urn:microsoft.com/office/officeart/2005/8/layout/list1"/>
    <dgm:cxn modelId="{10EA4F78-2F74-4816-9E58-698184BCC40B}" type="presParOf" srcId="{A18F0618-653A-4D6E-9914-3A64A7F4CDBE}" destId="{CD43E151-F010-4C3F-B3DD-9E7B0B6C1933}" srcOrd="6" destOrd="0" presId="urn:microsoft.com/office/officeart/2005/8/layout/list1"/>
    <dgm:cxn modelId="{467ED05C-A4CA-4A51-B8EF-92640C8AA728}" type="presParOf" srcId="{A18F0618-653A-4D6E-9914-3A64A7F4CDBE}" destId="{2EC3F306-BCA9-4FB3-9487-5BF9786E16E0}" srcOrd="7" destOrd="0" presId="urn:microsoft.com/office/officeart/2005/8/layout/list1"/>
    <dgm:cxn modelId="{4E7757A5-BCA4-4E1D-AECD-739DE685A20D}" type="presParOf" srcId="{A18F0618-653A-4D6E-9914-3A64A7F4CDBE}" destId="{21BEAAEA-8435-4CB8-A624-006F51E5E988}" srcOrd="8" destOrd="0" presId="urn:microsoft.com/office/officeart/2005/8/layout/list1"/>
    <dgm:cxn modelId="{C2075EFB-76D3-4F95-B171-7CD95346EF09}" type="presParOf" srcId="{21BEAAEA-8435-4CB8-A624-006F51E5E988}" destId="{05FFF3E6-3B6F-452C-80DB-09D4A4ED33C4}" srcOrd="0" destOrd="0" presId="urn:microsoft.com/office/officeart/2005/8/layout/list1"/>
    <dgm:cxn modelId="{722917E6-AB70-4D42-AF0A-0E560E8A93E5}" type="presParOf" srcId="{21BEAAEA-8435-4CB8-A624-006F51E5E988}" destId="{7C2F86ED-0641-4C63-A10E-AE2868F28EBF}" srcOrd="1" destOrd="0" presId="urn:microsoft.com/office/officeart/2005/8/layout/list1"/>
    <dgm:cxn modelId="{75F57FDD-B882-4196-8E73-BD54F7719F2A}" type="presParOf" srcId="{A18F0618-653A-4D6E-9914-3A64A7F4CDBE}" destId="{721EAAFD-2134-49F2-A5E0-51353B951119}" srcOrd="9" destOrd="0" presId="urn:microsoft.com/office/officeart/2005/8/layout/list1"/>
    <dgm:cxn modelId="{DA4DFD4E-3C5A-4548-9FD9-7DDFD0F67279}" type="presParOf" srcId="{A18F0618-653A-4D6E-9914-3A64A7F4CDBE}" destId="{C29B7175-74AB-45FD-A6F2-1FAD2EDDA4B9}" srcOrd="10" destOrd="0" presId="urn:microsoft.com/office/officeart/2005/8/layout/list1"/>
    <dgm:cxn modelId="{D8D65B90-28DB-49FD-9913-1F83C0D31326}" type="presParOf" srcId="{A18F0618-653A-4D6E-9914-3A64A7F4CDBE}" destId="{1658D5FC-EFA4-4E62-A19F-CF32EADF5B97}" srcOrd="11" destOrd="0" presId="urn:microsoft.com/office/officeart/2005/8/layout/list1"/>
    <dgm:cxn modelId="{23FF0233-AB1F-401C-A02B-FE89CACF978F}" type="presParOf" srcId="{A18F0618-653A-4D6E-9914-3A64A7F4CDBE}" destId="{4CD043C1-42A5-450E-8F4A-EFAFF4AEA14D}" srcOrd="12" destOrd="0" presId="urn:microsoft.com/office/officeart/2005/8/layout/list1"/>
    <dgm:cxn modelId="{4EC8E12C-03D7-400E-B98A-199C211469EC}" type="presParOf" srcId="{4CD043C1-42A5-450E-8F4A-EFAFF4AEA14D}" destId="{F1B684E1-1FC4-4558-88F3-43FFC8E64AA7}" srcOrd="0" destOrd="0" presId="urn:microsoft.com/office/officeart/2005/8/layout/list1"/>
    <dgm:cxn modelId="{487FADEC-6932-48E3-AFFA-3F756BF49181}" type="presParOf" srcId="{4CD043C1-42A5-450E-8F4A-EFAFF4AEA14D}" destId="{262471F8-AC23-4EAF-9AC0-DB7FA9EAF8EE}" srcOrd="1" destOrd="0" presId="urn:microsoft.com/office/officeart/2005/8/layout/list1"/>
    <dgm:cxn modelId="{A4FA42F0-9AE2-4464-8CE3-3145EF5B4967}" type="presParOf" srcId="{A18F0618-653A-4D6E-9914-3A64A7F4CDBE}" destId="{6FC1E96D-C945-43A4-8C9F-0F422C1E3D4F}" srcOrd="13" destOrd="0" presId="urn:microsoft.com/office/officeart/2005/8/layout/list1"/>
    <dgm:cxn modelId="{F8BC56C2-7749-4176-B12C-4267B564E771}" type="presParOf" srcId="{A18F0618-653A-4D6E-9914-3A64A7F4CDBE}" destId="{D9851E9C-7138-47A3-8A70-C48A0B72CBFA}" srcOrd="14" destOrd="0" presId="urn:microsoft.com/office/officeart/2005/8/layout/list1"/>
    <dgm:cxn modelId="{08EB92C6-6AF0-41F7-A9F9-778685069DD7}" type="presParOf" srcId="{A18F0618-653A-4D6E-9914-3A64A7F4CDBE}" destId="{5713A2F3-91CB-4BEF-8A56-595805AD6BC0}" srcOrd="15" destOrd="0" presId="urn:microsoft.com/office/officeart/2005/8/layout/list1"/>
    <dgm:cxn modelId="{3C295366-E04F-4DDA-ABDD-EA0E46D77C25}" type="presParOf" srcId="{A18F0618-653A-4D6E-9914-3A64A7F4CDBE}" destId="{DDD981C8-63B0-4250-B75D-738F36953EF6}" srcOrd="16" destOrd="0" presId="urn:microsoft.com/office/officeart/2005/8/layout/list1"/>
    <dgm:cxn modelId="{F16D8B73-0D10-4630-A929-BDD2A5CB02B9}" type="presParOf" srcId="{DDD981C8-63B0-4250-B75D-738F36953EF6}" destId="{9B1A7A68-476B-4C35-86C4-B56C6F1A1319}" srcOrd="0" destOrd="0" presId="urn:microsoft.com/office/officeart/2005/8/layout/list1"/>
    <dgm:cxn modelId="{EB0C4AE4-52FC-4950-B9A6-6FFA2B600DEA}" type="presParOf" srcId="{DDD981C8-63B0-4250-B75D-738F36953EF6}" destId="{7BF73218-FFBB-4D2C-B1CF-D5E8471A076F}" srcOrd="1" destOrd="0" presId="urn:microsoft.com/office/officeart/2005/8/layout/list1"/>
    <dgm:cxn modelId="{E02E7D6F-39A5-4E75-8704-3C671938B76C}" type="presParOf" srcId="{A18F0618-653A-4D6E-9914-3A64A7F4CDBE}" destId="{72F5B7F0-A167-4EF3-BE6F-8AB66674E96B}" srcOrd="17" destOrd="0" presId="urn:microsoft.com/office/officeart/2005/8/layout/list1"/>
    <dgm:cxn modelId="{40652FE7-A2BD-49E5-9A35-9CD3C1828FD5}" type="presParOf" srcId="{A18F0618-653A-4D6E-9914-3A64A7F4CDBE}" destId="{BEFEF683-AD5C-44AD-86C3-271F88F61E9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0451FE-7C97-4C46-812F-31F653D5E4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E1F8537-D2EF-4F10-9288-4D2FC47E23A2}">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Siguranța</a:t>
          </a:r>
          <a:endParaRPr lang="en-US" dirty="0"/>
        </a:p>
      </dgm:t>
    </dgm:pt>
    <dgm:pt modelId="{7460C0BC-BCC5-4DDB-9656-19987869AE85}" type="parTrans" cxnId="{416887C7-4BA4-4E73-88F5-EC6EBFB11A27}">
      <dgm:prSet/>
      <dgm:spPr/>
      <dgm:t>
        <a:bodyPr/>
        <a:lstStyle/>
        <a:p>
          <a:endParaRPr lang="en-US"/>
        </a:p>
      </dgm:t>
    </dgm:pt>
    <dgm:pt modelId="{CDDB5AA2-FE55-4B25-8C90-3844E21DC744}" type="sibTrans" cxnId="{416887C7-4BA4-4E73-88F5-EC6EBFB11A27}">
      <dgm:prSet/>
      <dgm:spPr/>
      <dgm:t>
        <a:bodyPr/>
        <a:lstStyle/>
        <a:p>
          <a:endParaRPr lang="en-US"/>
        </a:p>
      </dgm:t>
    </dgm:pt>
    <dgm:pt modelId="{4A697676-F54A-4C5A-871F-CB7D99DDE8E6}">
      <dgm:prSet phldrT="[Text]" custT="1"/>
      <dgm:spPr/>
      <dgm:t>
        <a:bodyPr/>
        <a:lstStyle/>
        <a:p>
          <a:pPr>
            <a:buSzPts val="1000"/>
            <a:buFont typeface="Symbol" panose="05050102010706020507" pitchFamily="18" charset="2"/>
            <a:buChar char=""/>
          </a:pPr>
          <a:r>
            <a:rPr lang="en-US" sz="2000" dirty="0" err="1"/>
            <a:t>Integrarea</a:t>
          </a:r>
          <a:r>
            <a:rPr lang="en-US" sz="2000" dirty="0"/>
            <a:t> </a:t>
          </a:r>
          <a:r>
            <a:rPr lang="en-US" sz="2000" dirty="0" err="1"/>
            <a:t>proceselor</a:t>
          </a:r>
          <a:r>
            <a:rPr lang="en-US" sz="2000" dirty="0"/>
            <a:t> </a:t>
          </a:r>
          <a:r>
            <a:rPr lang="en-US" sz="2000" dirty="0" err="1"/>
            <a:t>aferente</a:t>
          </a:r>
          <a:r>
            <a:rPr lang="en-US" sz="2000" dirty="0"/>
            <a:t> </a:t>
          </a:r>
          <a:r>
            <a:rPr lang="en-US" sz="2000" dirty="0" err="1"/>
            <a:t>unei</a:t>
          </a:r>
          <a:r>
            <a:rPr lang="en-US" sz="2000" dirty="0"/>
            <a:t> </a:t>
          </a:r>
          <a:r>
            <a:rPr lang="en-US" sz="2000" dirty="0" err="1"/>
            <a:t>sarcini</a:t>
          </a:r>
          <a:r>
            <a:rPr lang="en-US" sz="2000" dirty="0"/>
            <a:t> cu </a:t>
          </a:r>
          <a:r>
            <a:rPr lang="en-US" sz="2000" dirty="0" err="1"/>
            <a:t>garantarea</a:t>
          </a:r>
          <a:r>
            <a:rPr lang="en-US" sz="2000" dirty="0"/>
            <a:t> </a:t>
          </a:r>
          <a:r>
            <a:rPr lang="en-US" sz="2000" dirty="0" err="1"/>
            <a:t>securității</a:t>
          </a:r>
          <a:r>
            <a:rPr lang="en-US" sz="2000" dirty="0"/>
            <a:t> </a:t>
          </a:r>
          <a:r>
            <a:rPr lang="en-US" sz="2000" dirty="0" err="1"/>
            <a:t>informațiilor</a:t>
          </a:r>
          <a:endParaRPr lang="en-US" sz="2000" dirty="0"/>
        </a:p>
      </dgm:t>
    </dgm:pt>
    <dgm:pt modelId="{7B071D94-A5DF-4842-814A-391172DED67A}" type="parTrans" cxnId="{B4565D73-D5D6-46F4-B61B-309222C1841C}">
      <dgm:prSet/>
      <dgm:spPr/>
      <dgm:t>
        <a:bodyPr/>
        <a:lstStyle/>
        <a:p>
          <a:endParaRPr lang="en-US"/>
        </a:p>
      </dgm:t>
    </dgm:pt>
    <dgm:pt modelId="{C242F3CC-D302-4AE0-8946-907E5847F680}" type="sibTrans" cxnId="{B4565D73-D5D6-46F4-B61B-309222C1841C}">
      <dgm:prSet/>
      <dgm:spPr/>
      <dgm:t>
        <a:bodyPr/>
        <a:lstStyle/>
        <a:p>
          <a:endParaRPr lang="en-US"/>
        </a:p>
      </dgm:t>
    </dgm:pt>
    <dgm:pt modelId="{FDA0E347-6591-4D7A-9D8E-D3CAF89D9309}">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și</a:t>
          </a:r>
          <a:endParaRPr lang="en-US" dirty="0"/>
        </a:p>
      </dgm:t>
    </dgm:pt>
    <dgm:pt modelId="{75354A4A-4955-4B0C-BBE4-E3FE8604611E}" type="parTrans" cxnId="{3CBAAFDC-10C1-4AD9-ADF0-0743B95FDB55}">
      <dgm:prSet/>
      <dgm:spPr/>
      <dgm:t>
        <a:bodyPr/>
        <a:lstStyle/>
        <a:p>
          <a:endParaRPr lang="en-US"/>
        </a:p>
      </dgm:t>
    </dgm:pt>
    <dgm:pt modelId="{6DDFC998-8BEE-4023-AF98-E8B265492813}" type="sibTrans" cxnId="{3CBAAFDC-10C1-4AD9-ADF0-0743B95FDB55}">
      <dgm:prSet/>
      <dgm:spPr/>
      <dgm:t>
        <a:bodyPr/>
        <a:lstStyle/>
        <a:p>
          <a:endParaRPr lang="en-US"/>
        </a:p>
      </dgm:t>
    </dgm:pt>
    <dgm:pt modelId="{44A15605-F8EE-49E5-A0FB-35EE39497C5F}">
      <dgm:prSet phldrT="[Text]" custT="1"/>
      <dgm:spPr/>
      <dgm:t>
        <a:bodyPr/>
        <a:lstStyle/>
        <a:p>
          <a:pPr>
            <a:buSzPts val="1000"/>
            <a:buFont typeface="Symbol" panose="05050102010706020507" pitchFamily="18" charset="2"/>
            <a:buChar char=""/>
          </a:pPr>
          <a:r>
            <a:rPr lang="en-US" sz="1900" dirty="0" err="1"/>
            <a:t>Implementarea</a:t>
          </a:r>
          <a:r>
            <a:rPr lang="en-US" sz="1900" dirty="0"/>
            <a:t> </a:t>
          </a:r>
          <a:r>
            <a:rPr lang="en-US" sz="1900" dirty="0" err="1"/>
            <a:t>principiului</a:t>
          </a:r>
          <a:r>
            <a:rPr lang="en-US" sz="1900" dirty="0"/>
            <a:t> „</a:t>
          </a:r>
          <a:r>
            <a:rPr lang="en-US" sz="1900" dirty="0" err="1"/>
            <a:t>înregistrării</a:t>
          </a:r>
          <a:r>
            <a:rPr lang="en-US" sz="1900" dirty="0"/>
            <a:t> o </a:t>
          </a:r>
          <a:r>
            <a:rPr lang="en-US" sz="1900" dirty="0" err="1"/>
            <a:t>singură</a:t>
          </a:r>
          <a:r>
            <a:rPr lang="en-US" sz="1900" dirty="0"/>
            <a:t> </a:t>
          </a:r>
          <a:r>
            <a:rPr lang="en-US" sz="1900" dirty="0" err="1"/>
            <a:t>dată</a:t>
          </a:r>
          <a:r>
            <a:rPr lang="en-US" sz="1900" dirty="0"/>
            <a:t>” pentru </a:t>
          </a:r>
          <a:r>
            <a:rPr lang="en-US" sz="1900" dirty="0" err="1"/>
            <a:t>reducerea</a:t>
          </a:r>
          <a:r>
            <a:rPr lang="en-US" sz="1900" dirty="0"/>
            <a:t> </a:t>
          </a:r>
          <a:r>
            <a:rPr lang="en-US" sz="1900" dirty="0" err="1"/>
            <a:t>erorilor</a:t>
          </a:r>
          <a:r>
            <a:rPr lang="en-US" sz="1900" dirty="0"/>
            <a:t> </a:t>
          </a:r>
          <a:r>
            <a:rPr lang="en-US" sz="1900" dirty="0" err="1"/>
            <a:t>și</a:t>
          </a:r>
          <a:r>
            <a:rPr lang="en-US" sz="1900" dirty="0"/>
            <a:t> </a:t>
          </a:r>
          <a:r>
            <a:rPr lang="en-US" sz="1900" dirty="0" err="1"/>
            <a:t>redundanțelor</a:t>
          </a:r>
          <a:endParaRPr lang="en-US" sz="1900" dirty="0"/>
        </a:p>
      </dgm:t>
    </dgm:pt>
    <dgm:pt modelId="{6DE646A2-C746-4ABB-A020-CE577FFB7333}" type="parTrans" cxnId="{9F3DABCA-42C3-4DD1-A41F-3DAC7A2BDC08}">
      <dgm:prSet/>
      <dgm:spPr/>
      <dgm:t>
        <a:bodyPr/>
        <a:lstStyle/>
        <a:p>
          <a:endParaRPr lang="en-US"/>
        </a:p>
      </dgm:t>
    </dgm:pt>
    <dgm:pt modelId="{FFC3BEDF-FC1F-4D96-B931-DF0DB637E1D9}" type="sibTrans" cxnId="{9F3DABCA-42C3-4DD1-A41F-3DAC7A2BDC08}">
      <dgm:prSet/>
      <dgm:spPr/>
      <dgm:t>
        <a:bodyPr/>
        <a:lstStyle/>
        <a:p>
          <a:endParaRPr lang="en-US"/>
        </a:p>
      </dgm:t>
    </dgm:pt>
    <dgm:pt modelId="{EA425430-2A35-4F32-B167-B8A76F472548}">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integritatea</a:t>
          </a:r>
          <a:r>
            <a:rPr lang="en-US" b="1" dirty="0">
              <a:effectLst/>
              <a:latin typeface="Aptos" panose="020B0004020202020204" pitchFamily="34" charset="0"/>
              <a:ea typeface="Aptos" panose="020B0004020202020204" pitchFamily="34" charset="0"/>
              <a:cs typeface="Times New Roman" panose="02020603050405020304" pitchFamily="18" charset="0"/>
            </a:rPr>
            <a:t> </a:t>
          </a:r>
          <a:r>
            <a:rPr lang="en-US" b="1" dirty="0" err="1">
              <a:effectLst/>
              <a:latin typeface="Aptos" panose="020B0004020202020204" pitchFamily="34" charset="0"/>
              <a:ea typeface="Aptos" panose="020B0004020202020204" pitchFamily="34" charset="0"/>
              <a:cs typeface="Times New Roman" panose="02020603050405020304" pitchFamily="18" charset="0"/>
            </a:rPr>
            <a:t>datelor</a:t>
          </a:r>
          <a:endParaRPr lang="en-US" dirty="0"/>
        </a:p>
      </dgm:t>
    </dgm:pt>
    <dgm:pt modelId="{24D9621E-FF54-496F-9D35-491F4787C8C4}" type="parTrans" cxnId="{E5D98E38-D26C-4169-B13A-ACE938B11521}">
      <dgm:prSet/>
      <dgm:spPr/>
      <dgm:t>
        <a:bodyPr/>
        <a:lstStyle/>
        <a:p>
          <a:endParaRPr lang="en-US"/>
        </a:p>
      </dgm:t>
    </dgm:pt>
    <dgm:pt modelId="{C06A078B-6FB9-4CAC-92F2-D4ED3DD51342}" type="sibTrans" cxnId="{E5D98E38-D26C-4169-B13A-ACE938B11521}">
      <dgm:prSet/>
      <dgm:spPr/>
      <dgm:t>
        <a:bodyPr/>
        <a:lstStyle/>
        <a:p>
          <a:endParaRPr lang="en-US"/>
        </a:p>
      </dgm:t>
    </dgm:pt>
    <dgm:pt modelId="{B5E42702-4385-4172-9B35-F640CEA0752C}">
      <dgm:prSet phldrT="[Text]" custT="1"/>
      <dgm:spPr/>
      <dgm:t>
        <a:bodyPr/>
        <a:lstStyle/>
        <a:p>
          <a:pPr>
            <a:buSzPts val="1000"/>
            <a:buFont typeface="Symbol" panose="05050102010706020507" pitchFamily="18" charset="2"/>
            <a:buChar char=""/>
          </a:pPr>
          <a:r>
            <a:rPr lang="en-US" sz="1900" dirty="0" err="1"/>
            <a:t>Interconectarea</a:t>
          </a:r>
          <a:r>
            <a:rPr lang="en-US" sz="1900" dirty="0"/>
            <a:t> cu </a:t>
          </a:r>
          <a:r>
            <a:rPr lang="en-US" sz="1900" dirty="0" err="1"/>
            <a:t>alte</a:t>
          </a:r>
          <a:r>
            <a:rPr lang="en-US" sz="1900" dirty="0"/>
            <a:t> </a:t>
          </a:r>
          <a:r>
            <a:rPr lang="en-US" sz="1900" dirty="0" err="1"/>
            <a:t>sisteme</a:t>
          </a:r>
          <a:r>
            <a:rPr lang="en-US" sz="1900" dirty="0"/>
            <a:t> </a:t>
          </a:r>
          <a:r>
            <a:rPr lang="en-US" sz="1900" dirty="0" err="1"/>
            <a:t>informatice</a:t>
          </a:r>
          <a:r>
            <a:rPr lang="en-US" sz="1900" dirty="0"/>
            <a:t> </a:t>
          </a:r>
          <a:r>
            <a:rPr lang="en-US" sz="1900" dirty="0" err="1"/>
            <a:t>guvernamentale</a:t>
          </a:r>
          <a:endParaRPr lang="en-US" sz="1900" dirty="0"/>
        </a:p>
      </dgm:t>
    </dgm:pt>
    <dgm:pt modelId="{2E3040BC-E6CF-4459-98A7-26C34E09C6E5}" type="parTrans" cxnId="{0B5DEDD6-058A-40A3-8DDB-C26B12A89E14}">
      <dgm:prSet/>
      <dgm:spPr/>
      <dgm:t>
        <a:bodyPr/>
        <a:lstStyle/>
        <a:p>
          <a:endParaRPr lang="en-US"/>
        </a:p>
      </dgm:t>
    </dgm:pt>
    <dgm:pt modelId="{4E4A4623-94F7-4416-8FDF-C53258E92009}" type="sibTrans" cxnId="{0B5DEDD6-058A-40A3-8DDB-C26B12A89E14}">
      <dgm:prSet/>
      <dgm:spPr/>
      <dgm:t>
        <a:bodyPr/>
        <a:lstStyle/>
        <a:p>
          <a:endParaRPr lang="en-US"/>
        </a:p>
      </dgm:t>
    </dgm:pt>
    <dgm:pt modelId="{5D2C9456-B147-4703-9AEF-5EEBC964A66E}">
      <dgm:prSet custT="1"/>
      <dgm:spPr/>
      <dgm:t>
        <a:bodyPr/>
        <a:lstStyle/>
        <a:p>
          <a:pPr>
            <a:buSzPts val="1000"/>
            <a:buFont typeface="Symbol" panose="05050102010706020507" pitchFamily="18" charset="2"/>
            <a:buChar char=""/>
          </a:pPr>
          <a:r>
            <a:rPr lang="en-US" sz="2000" dirty="0" err="1"/>
            <a:t>Respectarea</a:t>
          </a:r>
          <a:r>
            <a:rPr lang="en-US" sz="2000" dirty="0"/>
            <a:t> </a:t>
          </a:r>
          <a:r>
            <a:rPr lang="en-US" sz="2000" dirty="0" err="1"/>
            <a:t>cerințelor</a:t>
          </a:r>
          <a:r>
            <a:rPr lang="en-US" sz="2000" dirty="0"/>
            <a:t> GDPR </a:t>
          </a:r>
          <a:r>
            <a:rPr lang="en-US" sz="2000" dirty="0" err="1"/>
            <a:t>și</a:t>
          </a:r>
          <a:r>
            <a:rPr lang="en-US" sz="2000" dirty="0"/>
            <a:t> </a:t>
          </a:r>
          <a:r>
            <a:rPr lang="en-US" sz="2000" dirty="0" err="1"/>
            <a:t>protecția</a:t>
          </a:r>
          <a:r>
            <a:rPr lang="en-US" sz="2000" dirty="0"/>
            <a:t> </a:t>
          </a:r>
          <a:r>
            <a:rPr lang="en-US" sz="2000" dirty="0" err="1"/>
            <a:t>datelor</a:t>
          </a:r>
          <a:r>
            <a:rPr lang="en-US" sz="2000" dirty="0"/>
            <a:t> </a:t>
          </a:r>
          <a:r>
            <a:rPr lang="en-US" sz="2000" dirty="0" err="1"/>
            <a:t>personale</a:t>
          </a:r>
          <a:r>
            <a:rPr lang="en-US" sz="2000" dirty="0"/>
            <a:t> ale </a:t>
          </a:r>
          <a:r>
            <a:rPr lang="en-US" sz="2000" dirty="0" err="1"/>
            <a:t>funcționarilor</a:t>
          </a:r>
          <a:r>
            <a:rPr lang="en-US" sz="2000" dirty="0"/>
            <a:t> </a:t>
          </a:r>
          <a:r>
            <a:rPr lang="en-US" sz="2000" dirty="0" err="1"/>
            <a:t>publici</a:t>
          </a:r>
          <a:endParaRPr lang="en-US" sz="2000" dirty="0"/>
        </a:p>
      </dgm:t>
    </dgm:pt>
    <dgm:pt modelId="{EE9F8E56-0183-40C0-B414-47BA8BF31D00}" type="parTrans" cxnId="{CF0B397F-4BB7-4F2E-B48A-B7E1E00460D6}">
      <dgm:prSet/>
      <dgm:spPr/>
      <dgm:t>
        <a:bodyPr/>
        <a:lstStyle/>
        <a:p>
          <a:endParaRPr lang="en-US"/>
        </a:p>
      </dgm:t>
    </dgm:pt>
    <dgm:pt modelId="{D4866912-406C-4510-BE0E-5BA6E7489099}" type="sibTrans" cxnId="{CF0B397F-4BB7-4F2E-B48A-B7E1E00460D6}">
      <dgm:prSet/>
      <dgm:spPr/>
      <dgm:t>
        <a:bodyPr/>
        <a:lstStyle/>
        <a:p>
          <a:endParaRPr lang="en-US"/>
        </a:p>
      </dgm:t>
    </dgm:pt>
    <dgm:pt modelId="{512A7D67-7F71-41EB-8142-CCC54E807AB6}">
      <dgm:prSet custT="1"/>
      <dgm:spPr/>
      <dgm:t>
        <a:bodyPr/>
        <a:lstStyle/>
        <a:p>
          <a:pPr>
            <a:buSzPts val="1000"/>
            <a:buFont typeface="Symbol" panose="05050102010706020507" pitchFamily="18" charset="2"/>
            <a:buChar char=""/>
          </a:pPr>
          <a:r>
            <a:rPr lang="en-US" sz="1900" dirty="0" err="1"/>
            <a:t>Standardizarea</a:t>
          </a:r>
          <a:r>
            <a:rPr lang="en-US" sz="1900" dirty="0"/>
            <a:t> </a:t>
          </a:r>
          <a:r>
            <a:rPr lang="en-US" sz="1900" dirty="0" err="1"/>
            <a:t>proceselor</a:t>
          </a:r>
          <a:r>
            <a:rPr lang="en-US" sz="1900" dirty="0"/>
            <a:t> de </a:t>
          </a:r>
          <a:r>
            <a:rPr lang="en-US" sz="1900" dirty="0" err="1"/>
            <a:t>resurse</a:t>
          </a:r>
          <a:r>
            <a:rPr lang="en-US" sz="1900" dirty="0"/>
            <a:t> </a:t>
          </a:r>
          <a:r>
            <a:rPr lang="en-US" sz="1900" dirty="0" err="1"/>
            <a:t>umane</a:t>
          </a:r>
          <a:r>
            <a:rPr lang="en-US" sz="1900" dirty="0"/>
            <a:t> la </a:t>
          </a:r>
          <a:r>
            <a:rPr lang="en-US" sz="1900" dirty="0" err="1"/>
            <a:t>nivel</a:t>
          </a:r>
          <a:r>
            <a:rPr lang="en-US" sz="1900" dirty="0"/>
            <a:t> </a:t>
          </a:r>
          <a:r>
            <a:rPr lang="en-US" sz="1900" dirty="0" err="1"/>
            <a:t>național</a:t>
          </a:r>
          <a:r>
            <a:rPr lang="en-US" sz="1900" dirty="0"/>
            <a:t> pentru o </a:t>
          </a:r>
          <a:r>
            <a:rPr lang="en-US" sz="1900" dirty="0" err="1"/>
            <a:t>gestionare</a:t>
          </a:r>
          <a:r>
            <a:rPr lang="en-US" sz="1900" dirty="0"/>
            <a:t> </a:t>
          </a:r>
          <a:r>
            <a:rPr lang="en-US" sz="1900" dirty="0" err="1"/>
            <a:t>uniformă</a:t>
          </a:r>
          <a:endParaRPr lang="en-US" sz="1900" dirty="0"/>
        </a:p>
      </dgm:t>
    </dgm:pt>
    <dgm:pt modelId="{B608E00E-79C0-40CF-BC68-4C29315F9300}" type="parTrans" cxnId="{917CBD69-7C1B-47C6-8219-041A2FC6EE6D}">
      <dgm:prSet/>
      <dgm:spPr/>
      <dgm:t>
        <a:bodyPr/>
        <a:lstStyle/>
        <a:p>
          <a:endParaRPr lang="en-US"/>
        </a:p>
      </dgm:t>
    </dgm:pt>
    <dgm:pt modelId="{ABD87E87-3D96-4102-9A62-2E3F69B41358}" type="sibTrans" cxnId="{917CBD69-7C1B-47C6-8219-041A2FC6EE6D}">
      <dgm:prSet/>
      <dgm:spPr/>
      <dgm:t>
        <a:bodyPr/>
        <a:lstStyle/>
        <a:p>
          <a:endParaRPr lang="en-US"/>
        </a:p>
      </dgm:t>
    </dgm:pt>
    <dgm:pt modelId="{C3C7B6FE-C661-438F-B435-CFA3E1FA529E}" type="pres">
      <dgm:prSet presAssocID="{6F0451FE-7C97-4C46-812F-31F653D5E41F}" presName="linearFlow" presStyleCnt="0">
        <dgm:presLayoutVars>
          <dgm:dir/>
          <dgm:animLvl val="lvl"/>
          <dgm:resizeHandles val="exact"/>
        </dgm:presLayoutVars>
      </dgm:prSet>
      <dgm:spPr/>
    </dgm:pt>
    <dgm:pt modelId="{C0209513-934E-4A21-9E89-22B8AA81CDED}" type="pres">
      <dgm:prSet presAssocID="{6E1F8537-D2EF-4F10-9288-4D2FC47E23A2}" presName="composite" presStyleCnt="0"/>
      <dgm:spPr/>
    </dgm:pt>
    <dgm:pt modelId="{5DA12A1A-8DD2-40FE-A2A8-6B80CC3D9EB8}" type="pres">
      <dgm:prSet presAssocID="{6E1F8537-D2EF-4F10-9288-4D2FC47E23A2}" presName="parentText" presStyleLbl="alignNode1" presStyleIdx="0" presStyleCnt="3">
        <dgm:presLayoutVars>
          <dgm:chMax val="1"/>
          <dgm:bulletEnabled val="1"/>
        </dgm:presLayoutVars>
      </dgm:prSet>
      <dgm:spPr/>
    </dgm:pt>
    <dgm:pt modelId="{DA3297A0-85D0-44C4-90C9-44A5A35AE0AB}" type="pres">
      <dgm:prSet presAssocID="{6E1F8537-D2EF-4F10-9288-4D2FC47E23A2}" presName="descendantText" presStyleLbl="alignAcc1" presStyleIdx="0" presStyleCnt="3">
        <dgm:presLayoutVars>
          <dgm:bulletEnabled val="1"/>
        </dgm:presLayoutVars>
      </dgm:prSet>
      <dgm:spPr/>
    </dgm:pt>
    <dgm:pt modelId="{15E0CAD9-6302-41C9-8978-3D60AB8F3EBB}" type="pres">
      <dgm:prSet presAssocID="{CDDB5AA2-FE55-4B25-8C90-3844E21DC744}" presName="sp" presStyleCnt="0"/>
      <dgm:spPr/>
    </dgm:pt>
    <dgm:pt modelId="{B2834F44-D98C-42AD-B452-33F3F9C1A64D}" type="pres">
      <dgm:prSet presAssocID="{FDA0E347-6591-4D7A-9D8E-D3CAF89D9309}" presName="composite" presStyleCnt="0"/>
      <dgm:spPr/>
    </dgm:pt>
    <dgm:pt modelId="{01BB28F3-26EA-4A37-84F9-E3A7CB98DBC3}" type="pres">
      <dgm:prSet presAssocID="{FDA0E347-6591-4D7A-9D8E-D3CAF89D9309}" presName="parentText" presStyleLbl="alignNode1" presStyleIdx="1" presStyleCnt="3">
        <dgm:presLayoutVars>
          <dgm:chMax val="1"/>
          <dgm:bulletEnabled val="1"/>
        </dgm:presLayoutVars>
      </dgm:prSet>
      <dgm:spPr/>
    </dgm:pt>
    <dgm:pt modelId="{3C4D036D-1A14-4533-901B-6656919EDB6F}" type="pres">
      <dgm:prSet presAssocID="{FDA0E347-6591-4D7A-9D8E-D3CAF89D9309}" presName="descendantText" presStyleLbl="alignAcc1" presStyleIdx="1" presStyleCnt="3">
        <dgm:presLayoutVars>
          <dgm:bulletEnabled val="1"/>
        </dgm:presLayoutVars>
      </dgm:prSet>
      <dgm:spPr/>
    </dgm:pt>
    <dgm:pt modelId="{B77E9BDE-5068-4334-9B1B-B7CA2E58213E}" type="pres">
      <dgm:prSet presAssocID="{6DDFC998-8BEE-4023-AF98-E8B265492813}" presName="sp" presStyleCnt="0"/>
      <dgm:spPr/>
    </dgm:pt>
    <dgm:pt modelId="{D550F891-9C18-42A2-A078-861565B55C61}" type="pres">
      <dgm:prSet presAssocID="{EA425430-2A35-4F32-B167-B8A76F472548}" presName="composite" presStyleCnt="0"/>
      <dgm:spPr/>
    </dgm:pt>
    <dgm:pt modelId="{567C1D1C-18EE-489D-B76C-AF378C7A5D5A}" type="pres">
      <dgm:prSet presAssocID="{EA425430-2A35-4F32-B167-B8A76F472548}" presName="parentText" presStyleLbl="alignNode1" presStyleIdx="2" presStyleCnt="3">
        <dgm:presLayoutVars>
          <dgm:chMax val="1"/>
          <dgm:bulletEnabled val="1"/>
        </dgm:presLayoutVars>
      </dgm:prSet>
      <dgm:spPr/>
    </dgm:pt>
    <dgm:pt modelId="{DD99DA58-4BC8-4926-8C63-5E86A817900B}" type="pres">
      <dgm:prSet presAssocID="{EA425430-2A35-4F32-B167-B8A76F472548}" presName="descendantText" presStyleLbl="alignAcc1" presStyleIdx="2" presStyleCnt="3">
        <dgm:presLayoutVars>
          <dgm:bulletEnabled val="1"/>
        </dgm:presLayoutVars>
      </dgm:prSet>
      <dgm:spPr/>
    </dgm:pt>
  </dgm:ptLst>
  <dgm:cxnLst>
    <dgm:cxn modelId="{E5D98E38-D26C-4169-B13A-ACE938B11521}" srcId="{6F0451FE-7C97-4C46-812F-31F653D5E41F}" destId="{EA425430-2A35-4F32-B167-B8A76F472548}" srcOrd="2" destOrd="0" parTransId="{24D9621E-FF54-496F-9D35-491F4787C8C4}" sibTransId="{C06A078B-6FB9-4CAC-92F2-D4ED3DD51342}"/>
    <dgm:cxn modelId="{8EFBF967-7562-4C7E-91B5-78EC9CC0AFCA}" type="presOf" srcId="{512A7D67-7F71-41EB-8142-CCC54E807AB6}" destId="{3C4D036D-1A14-4533-901B-6656919EDB6F}" srcOrd="0" destOrd="1" presId="urn:microsoft.com/office/officeart/2005/8/layout/chevron2"/>
    <dgm:cxn modelId="{917CBD69-7C1B-47C6-8219-041A2FC6EE6D}" srcId="{FDA0E347-6591-4D7A-9D8E-D3CAF89D9309}" destId="{512A7D67-7F71-41EB-8142-CCC54E807AB6}" srcOrd="1" destOrd="0" parTransId="{B608E00E-79C0-40CF-BC68-4C29315F9300}" sibTransId="{ABD87E87-3D96-4102-9A62-2E3F69B41358}"/>
    <dgm:cxn modelId="{B4565D73-D5D6-46F4-B61B-309222C1841C}" srcId="{6E1F8537-D2EF-4F10-9288-4D2FC47E23A2}" destId="{4A697676-F54A-4C5A-871F-CB7D99DDE8E6}" srcOrd="0" destOrd="0" parTransId="{7B071D94-A5DF-4842-814A-391172DED67A}" sibTransId="{C242F3CC-D302-4AE0-8946-907E5847F680}"/>
    <dgm:cxn modelId="{CF0B397F-4BB7-4F2E-B48A-B7E1E00460D6}" srcId="{6E1F8537-D2EF-4F10-9288-4D2FC47E23A2}" destId="{5D2C9456-B147-4703-9AEF-5EEBC964A66E}" srcOrd="1" destOrd="0" parTransId="{EE9F8E56-0183-40C0-B414-47BA8BF31D00}" sibTransId="{D4866912-406C-4510-BE0E-5BA6E7489099}"/>
    <dgm:cxn modelId="{CC083887-6EA1-4DB1-8DCB-A4E6A9F617A9}" type="presOf" srcId="{EA425430-2A35-4F32-B167-B8A76F472548}" destId="{567C1D1C-18EE-489D-B76C-AF378C7A5D5A}" srcOrd="0" destOrd="0" presId="urn:microsoft.com/office/officeart/2005/8/layout/chevron2"/>
    <dgm:cxn modelId="{B322C7A1-A2B0-42A2-9BCE-1B642577032E}" type="presOf" srcId="{6E1F8537-D2EF-4F10-9288-4D2FC47E23A2}" destId="{5DA12A1A-8DD2-40FE-A2A8-6B80CC3D9EB8}" srcOrd="0" destOrd="0" presId="urn:microsoft.com/office/officeart/2005/8/layout/chevron2"/>
    <dgm:cxn modelId="{7594DDB3-28B9-4EAB-8C4C-76451471DE28}" type="presOf" srcId="{5D2C9456-B147-4703-9AEF-5EEBC964A66E}" destId="{DA3297A0-85D0-44C4-90C9-44A5A35AE0AB}" srcOrd="0" destOrd="1" presId="urn:microsoft.com/office/officeart/2005/8/layout/chevron2"/>
    <dgm:cxn modelId="{416887C7-4BA4-4E73-88F5-EC6EBFB11A27}" srcId="{6F0451FE-7C97-4C46-812F-31F653D5E41F}" destId="{6E1F8537-D2EF-4F10-9288-4D2FC47E23A2}" srcOrd="0" destOrd="0" parTransId="{7460C0BC-BCC5-4DDB-9656-19987869AE85}" sibTransId="{CDDB5AA2-FE55-4B25-8C90-3844E21DC744}"/>
    <dgm:cxn modelId="{9F3DABCA-42C3-4DD1-A41F-3DAC7A2BDC08}" srcId="{FDA0E347-6591-4D7A-9D8E-D3CAF89D9309}" destId="{44A15605-F8EE-49E5-A0FB-35EE39497C5F}" srcOrd="0" destOrd="0" parTransId="{6DE646A2-C746-4ABB-A020-CE577FFB7333}" sibTransId="{FFC3BEDF-FC1F-4D96-B931-DF0DB637E1D9}"/>
    <dgm:cxn modelId="{971F71D4-F2AF-4F21-BDB3-CCE1E8150F08}" type="presOf" srcId="{44A15605-F8EE-49E5-A0FB-35EE39497C5F}" destId="{3C4D036D-1A14-4533-901B-6656919EDB6F}" srcOrd="0" destOrd="0" presId="urn:microsoft.com/office/officeart/2005/8/layout/chevron2"/>
    <dgm:cxn modelId="{0B5DEDD6-058A-40A3-8DDB-C26B12A89E14}" srcId="{EA425430-2A35-4F32-B167-B8A76F472548}" destId="{B5E42702-4385-4172-9B35-F640CEA0752C}" srcOrd="0" destOrd="0" parTransId="{2E3040BC-E6CF-4459-98A7-26C34E09C6E5}" sibTransId="{4E4A4623-94F7-4416-8FDF-C53258E92009}"/>
    <dgm:cxn modelId="{23ECFBD7-75DF-445B-AC45-484AD5CF55B9}" type="presOf" srcId="{B5E42702-4385-4172-9B35-F640CEA0752C}" destId="{DD99DA58-4BC8-4926-8C63-5E86A817900B}" srcOrd="0" destOrd="0" presId="urn:microsoft.com/office/officeart/2005/8/layout/chevron2"/>
    <dgm:cxn modelId="{3CBAAFDC-10C1-4AD9-ADF0-0743B95FDB55}" srcId="{6F0451FE-7C97-4C46-812F-31F653D5E41F}" destId="{FDA0E347-6591-4D7A-9D8E-D3CAF89D9309}" srcOrd="1" destOrd="0" parTransId="{75354A4A-4955-4B0C-BBE4-E3FE8604611E}" sibTransId="{6DDFC998-8BEE-4023-AF98-E8B265492813}"/>
    <dgm:cxn modelId="{4876D4DC-1D55-4DC6-B1D4-C22F3EE5882C}" type="presOf" srcId="{FDA0E347-6591-4D7A-9D8E-D3CAF89D9309}" destId="{01BB28F3-26EA-4A37-84F9-E3A7CB98DBC3}" srcOrd="0" destOrd="0" presId="urn:microsoft.com/office/officeart/2005/8/layout/chevron2"/>
    <dgm:cxn modelId="{771AB4E5-E620-4F6D-95FA-87EB5A52CB96}" type="presOf" srcId="{4A697676-F54A-4C5A-871F-CB7D99DDE8E6}" destId="{DA3297A0-85D0-44C4-90C9-44A5A35AE0AB}" srcOrd="0" destOrd="0" presId="urn:microsoft.com/office/officeart/2005/8/layout/chevron2"/>
    <dgm:cxn modelId="{8CB54EF7-A3E3-4290-845D-E92317D453B1}" type="presOf" srcId="{6F0451FE-7C97-4C46-812F-31F653D5E41F}" destId="{C3C7B6FE-C661-438F-B435-CFA3E1FA529E}" srcOrd="0" destOrd="0" presId="urn:microsoft.com/office/officeart/2005/8/layout/chevron2"/>
    <dgm:cxn modelId="{96B6773D-8BB0-4DF7-9859-0D851FAC7C82}" type="presParOf" srcId="{C3C7B6FE-C661-438F-B435-CFA3E1FA529E}" destId="{C0209513-934E-4A21-9E89-22B8AA81CDED}" srcOrd="0" destOrd="0" presId="urn:microsoft.com/office/officeart/2005/8/layout/chevron2"/>
    <dgm:cxn modelId="{AD785CDC-1777-4224-BC32-07880F58A662}" type="presParOf" srcId="{C0209513-934E-4A21-9E89-22B8AA81CDED}" destId="{5DA12A1A-8DD2-40FE-A2A8-6B80CC3D9EB8}" srcOrd="0" destOrd="0" presId="urn:microsoft.com/office/officeart/2005/8/layout/chevron2"/>
    <dgm:cxn modelId="{9AEE1A11-368E-48C2-B644-1C99F4B2BC9D}" type="presParOf" srcId="{C0209513-934E-4A21-9E89-22B8AA81CDED}" destId="{DA3297A0-85D0-44C4-90C9-44A5A35AE0AB}" srcOrd="1" destOrd="0" presId="urn:microsoft.com/office/officeart/2005/8/layout/chevron2"/>
    <dgm:cxn modelId="{E93393D9-717E-46F4-9AE8-BE2870048128}" type="presParOf" srcId="{C3C7B6FE-C661-438F-B435-CFA3E1FA529E}" destId="{15E0CAD9-6302-41C9-8978-3D60AB8F3EBB}" srcOrd="1" destOrd="0" presId="urn:microsoft.com/office/officeart/2005/8/layout/chevron2"/>
    <dgm:cxn modelId="{C31095B4-AD1B-41D7-95FB-57EE39E5B732}" type="presParOf" srcId="{C3C7B6FE-C661-438F-B435-CFA3E1FA529E}" destId="{B2834F44-D98C-42AD-B452-33F3F9C1A64D}" srcOrd="2" destOrd="0" presId="urn:microsoft.com/office/officeart/2005/8/layout/chevron2"/>
    <dgm:cxn modelId="{71B06917-629C-4D52-B7B0-7725E6B2D85D}" type="presParOf" srcId="{B2834F44-D98C-42AD-B452-33F3F9C1A64D}" destId="{01BB28F3-26EA-4A37-84F9-E3A7CB98DBC3}" srcOrd="0" destOrd="0" presId="urn:microsoft.com/office/officeart/2005/8/layout/chevron2"/>
    <dgm:cxn modelId="{CA124CE3-D573-4EC9-A074-5F52F8124EFD}" type="presParOf" srcId="{B2834F44-D98C-42AD-B452-33F3F9C1A64D}" destId="{3C4D036D-1A14-4533-901B-6656919EDB6F}" srcOrd="1" destOrd="0" presId="urn:microsoft.com/office/officeart/2005/8/layout/chevron2"/>
    <dgm:cxn modelId="{3215B7C4-1E2E-4BF8-BEC5-ED8AC4811169}" type="presParOf" srcId="{C3C7B6FE-C661-438F-B435-CFA3E1FA529E}" destId="{B77E9BDE-5068-4334-9B1B-B7CA2E58213E}" srcOrd="3" destOrd="0" presId="urn:microsoft.com/office/officeart/2005/8/layout/chevron2"/>
    <dgm:cxn modelId="{68A78250-64AA-487B-A7E4-8926E8D6530B}" type="presParOf" srcId="{C3C7B6FE-C661-438F-B435-CFA3E1FA529E}" destId="{D550F891-9C18-42A2-A078-861565B55C61}" srcOrd="4" destOrd="0" presId="urn:microsoft.com/office/officeart/2005/8/layout/chevron2"/>
    <dgm:cxn modelId="{DFEE769C-11E7-4E14-A323-002AF8D76922}" type="presParOf" srcId="{D550F891-9C18-42A2-A078-861565B55C61}" destId="{567C1D1C-18EE-489D-B76C-AF378C7A5D5A}" srcOrd="0" destOrd="0" presId="urn:microsoft.com/office/officeart/2005/8/layout/chevron2"/>
    <dgm:cxn modelId="{88CBBCC8-80D5-43DB-BC6B-322DADAEB728}" type="presParOf" srcId="{D550F891-9C18-42A2-A078-861565B55C61}" destId="{DD99DA58-4BC8-4926-8C63-5E86A817900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E9777-D163-4CC4-8663-9163918B5ED2}">
      <dsp:nvSpPr>
        <dsp:cNvPr id="0" name=""/>
        <dsp:cNvSpPr/>
      </dsp:nvSpPr>
      <dsp:spPr>
        <a:xfrm>
          <a:off x="3107"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dirty="0" err="1"/>
            <a:t>Facilitarea</a:t>
          </a:r>
          <a:r>
            <a:rPr lang="en-US" sz="1700" kern="1200" dirty="0"/>
            <a:t> </a:t>
          </a:r>
          <a:r>
            <a:rPr lang="en-US" sz="1700" kern="1200" dirty="0" err="1"/>
            <a:t>accesului</a:t>
          </a:r>
          <a:r>
            <a:rPr lang="en-US" sz="1700" kern="1200" dirty="0"/>
            <a:t> </a:t>
          </a:r>
          <a:r>
            <a:rPr lang="en-US" sz="1700" kern="1200" dirty="0" err="1"/>
            <a:t>funcționarilor</a:t>
          </a:r>
          <a:r>
            <a:rPr lang="en-US" sz="1700" kern="1200" dirty="0"/>
            <a:t> la </a:t>
          </a:r>
          <a:r>
            <a:rPr lang="en-US" sz="1700" kern="1200" dirty="0" err="1"/>
            <a:t>propriile</a:t>
          </a:r>
          <a:r>
            <a:rPr lang="en-US" sz="1700" kern="1200" dirty="0"/>
            <a:t> date </a:t>
          </a:r>
          <a:r>
            <a:rPr lang="en-US" sz="1700" kern="1200" dirty="0" err="1"/>
            <a:t>și</a:t>
          </a:r>
          <a:r>
            <a:rPr lang="en-US" sz="1700" kern="1200" dirty="0"/>
            <a:t> </a:t>
          </a:r>
          <a:r>
            <a:rPr lang="en-US" sz="1700" kern="1200" dirty="0" err="1"/>
            <a:t>procese</a:t>
          </a:r>
          <a:r>
            <a:rPr lang="en-US" sz="1700" kern="1200" dirty="0"/>
            <a:t> administrative</a:t>
          </a:r>
        </a:p>
      </dsp:txBody>
      <dsp:txXfrm>
        <a:off x="760384" y="1290809"/>
        <a:ext cx="2271832" cy="1514554"/>
      </dsp:txXfrm>
    </dsp:sp>
    <dsp:sp modelId="{9D55A861-AFFD-4FB0-9E74-ACE316045951}">
      <dsp:nvSpPr>
        <dsp:cNvPr id="0" name=""/>
        <dsp:cNvSpPr/>
      </dsp:nvSpPr>
      <dsp:spPr>
        <a:xfrm>
          <a:off x="3410855"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a:t>Crearea unui mediu de lucru digitalizat, modern și mai eficient</a:t>
          </a:r>
        </a:p>
      </dsp:txBody>
      <dsp:txXfrm>
        <a:off x="4168132" y="1290809"/>
        <a:ext cx="2271832" cy="1514554"/>
      </dsp:txXfrm>
    </dsp:sp>
    <dsp:sp modelId="{84B87BEF-C9E0-4445-84E2-EF42A08BBEE7}">
      <dsp:nvSpPr>
        <dsp:cNvPr id="0" name=""/>
        <dsp:cNvSpPr/>
      </dsp:nvSpPr>
      <dsp:spPr>
        <a:xfrm>
          <a:off x="6818603"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a:t>Atrage și păstrează profesioniști de top printr-un sistem administrativ mai transparent și organizat</a:t>
          </a:r>
        </a:p>
      </dsp:txBody>
      <dsp:txXfrm>
        <a:off x="7575880" y="1290809"/>
        <a:ext cx="2271832" cy="15145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4F6DA-38D0-4FBA-9A82-808E4D003615}">
      <dsp:nvSpPr>
        <dsp:cNvPr id="0" name=""/>
        <dsp:cNvSpPr/>
      </dsp:nvSpPr>
      <dsp:spPr>
        <a:xfrm>
          <a:off x="0" y="0"/>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Implementarea unor mecanisme de audit și trasabilitate pentru orice acțiune efectuată</a:t>
          </a:r>
        </a:p>
      </dsp:txBody>
      <dsp:txXfrm>
        <a:off x="33245" y="33245"/>
        <a:ext cx="7797851" cy="1068571"/>
      </dsp:txXfrm>
    </dsp:sp>
    <dsp:sp modelId="{89A09BEC-9893-46D0-8F66-7562775E226C}">
      <dsp:nvSpPr>
        <dsp:cNvPr id="0" name=""/>
        <dsp:cNvSpPr/>
      </dsp:nvSpPr>
      <dsp:spPr>
        <a:xfrm>
          <a:off x="796118" y="1324237"/>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Automatizarea proceselor minimizează riscul de greșeli și inadvertențe în gestionarea documentelor</a:t>
          </a:r>
        </a:p>
      </dsp:txBody>
      <dsp:txXfrm>
        <a:off x="829363" y="1357482"/>
        <a:ext cx="7422273" cy="1068571"/>
      </dsp:txXfrm>
    </dsp:sp>
    <dsp:sp modelId="{6836433C-646C-4FEE-A121-E4976B7B7F79}">
      <dsp:nvSpPr>
        <dsp:cNvPr id="0" name=""/>
        <dsp:cNvSpPr/>
      </dsp:nvSpPr>
      <dsp:spPr>
        <a:xfrm>
          <a:off x="1592236" y="2648475"/>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Control mai strict asupra datelor și verificarea rapidă a informațiilor</a:t>
          </a:r>
        </a:p>
      </dsp:txBody>
      <dsp:txXfrm>
        <a:off x="1625481" y="2681720"/>
        <a:ext cx="7422273" cy="1068571"/>
      </dsp:txXfrm>
    </dsp:sp>
    <dsp:sp modelId="{84C9B936-3783-4972-9C96-39019ACC4B4B}">
      <dsp:nvSpPr>
        <dsp:cNvPr id="0" name=""/>
        <dsp:cNvSpPr/>
      </dsp:nvSpPr>
      <dsp:spPr>
        <a:xfrm>
          <a:off x="8284882" y="860754"/>
          <a:ext cx="737789" cy="7377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50885" y="860754"/>
        <a:ext cx="405783" cy="555186"/>
      </dsp:txXfrm>
    </dsp:sp>
    <dsp:sp modelId="{A17EF214-C103-458F-BFF8-E45E0E116659}">
      <dsp:nvSpPr>
        <dsp:cNvPr id="0" name=""/>
        <dsp:cNvSpPr/>
      </dsp:nvSpPr>
      <dsp:spPr>
        <a:xfrm>
          <a:off x="9081000" y="2177425"/>
          <a:ext cx="737789" cy="7377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47003" y="2177425"/>
        <a:ext cx="405783" cy="5551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98B0-638E-4DD8-B4A5-867F5B998E89}">
      <dsp:nvSpPr>
        <dsp:cNvPr id="0" name=""/>
        <dsp:cNvSpPr/>
      </dsp:nvSpPr>
      <dsp:spPr>
        <a:xfrm rot="16200000">
          <a:off x="-24762" y="536956"/>
          <a:ext cx="3570575" cy="3480425"/>
        </a:xfrm>
        <a:prstGeom prst="downArrow">
          <a:avLst>
            <a:gd name="adj1" fmla="val 50000"/>
            <a:gd name="adj2" fmla="val 35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INTERCONECTARE</a:t>
          </a:r>
          <a:r>
            <a:rPr lang="ro-RO" sz="1600" kern="1200">
              <a:latin typeface="Trebuchet MS" panose="020B0603020202020204" pitchFamily="34" charset="0"/>
            </a:rPr>
            <a:t> </a:t>
          </a:r>
          <a:endParaRPr lang="en-US" sz="1600" kern="1200">
            <a:latin typeface="Trebuchet MS" panose="020B0603020202020204" pitchFamily="34" charset="0"/>
          </a:endParaRPr>
        </a:p>
      </dsp:txBody>
      <dsp:txXfrm rot="5400000">
        <a:off x="20313" y="1384525"/>
        <a:ext cx="2871351" cy="1785287"/>
      </dsp:txXfrm>
    </dsp:sp>
    <dsp:sp modelId="{B58BDFFC-D33A-4F48-AD1B-90EFC24152A4}">
      <dsp:nvSpPr>
        <dsp:cNvPr id="0" name=""/>
        <dsp:cNvSpPr/>
      </dsp:nvSpPr>
      <dsp:spPr>
        <a:xfrm rot="5400000">
          <a:off x="7886710" y="664610"/>
          <a:ext cx="3312659" cy="3193307"/>
        </a:xfrm>
        <a:prstGeom prst="downArrow">
          <a:avLst>
            <a:gd name="adj1" fmla="val 50000"/>
            <a:gd name="adj2" fmla="val 3500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rebuchet MS" panose="020B0603020202020204" pitchFamily="34" charset="0"/>
            </a:rPr>
            <a:t>INTEROPERABIL</a:t>
          </a:r>
          <a:r>
            <a:rPr lang="en-US" sz="1200" kern="1200" dirty="0">
              <a:latin typeface="Trebuchet MS" panose="020B0603020202020204" pitchFamily="34" charset="0"/>
            </a:rPr>
            <a:t>ITATE</a:t>
          </a:r>
        </a:p>
      </dsp:txBody>
      <dsp:txXfrm rot="-5400000">
        <a:off x="8505216" y="1433099"/>
        <a:ext cx="2634478" cy="16563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C6389-01CA-4D61-9B13-368842E985F2}">
      <dsp:nvSpPr>
        <dsp:cNvPr id="0" name=""/>
        <dsp:cNvSpPr/>
      </dsp:nvSpPr>
      <dsp:spPr>
        <a:xfrm>
          <a:off x="3633019" y="0"/>
          <a:ext cx="4945625" cy="4945625"/>
        </a:xfrm>
        <a:prstGeom prst="diamond">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3931893-39A9-489B-807A-C4DD7485ADF6}">
      <dsp:nvSpPr>
        <dsp:cNvPr id="0" name=""/>
        <dsp:cNvSpPr/>
      </dsp:nvSpPr>
      <dsp:spPr>
        <a:xfrm>
          <a:off x="4102853" y="469834"/>
          <a:ext cx="1928793" cy="19287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a:latin typeface="Trebuchet MS" panose="020B0603020202020204" pitchFamily="34" charset="0"/>
            </a:rPr>
            <a:t>DIGITALIZĂM MANAGEMENTUL PERSONALULUI</a:t>
          </a:r>
          <a:endParaRPr lang="en-US" sz="1400" b="1" kern="1200">
            <a:latin typeface="Trebuchet MS" panose="020B0603020202020204" pitchFamily="34" charset="0"/>
          </a:endParaRPr>
        </a:p>
      </dsp:txBody>
      <dsp:txXfrm>
        <a:off x="4197009" y="563990"/>
        <a:ext cx="1740481" cy="1740481"/>
      </dsp:txXfrm>
    </dsp:sp>
    <dsp:sp modelId="{3A4855EB-77A9-4A15-9E17-C8A0D49EE417}">
      <dsp:nvSpPr>
        <dsp:cNvPr id="0" name=""/>
        <dsp:cNvSpPr/>
      </dsp:nvSpPr>
      <dsp:spPr>
        <a:xfrm>
          <a:off x="6180016" y="469834"/>
          <a:ext cx="1928793" cy="1928793"/>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i="0" kern="1200" dirty="0">
              <a:latin typeface="Trebuchet MS" panose="020B0603020202020204" pitchFamily="34" charset="0"/>
            </a:rPr>
            <a:t>Fără hârtii, cu dedicare pentru oameni</a:t>
          </a:r>
          <a:endParaRPr lang="en-US" sz="1400" b="1" i="0" kern="1200" dirty="0">
            <a:latin typeface="Trebuchet MS" panose="020B0603020202020204" pitchFamily="34" charset="0"/>
          </a:endParaRPr>
        </a:p>
      </dsp:txBody>
      <dsp:txXfrm>
        <a:off x="6274172" y="563990"/>
        <a:ext cx="1740481" cy="1740481"/>
      </dsp:txXfrm>
    </dsp:sp>
    <dsp:sp modelId="{3977F40F-FEAE-41C7-8FB5-06DBB0F85268}">
      <dsp:nvSpPr>
        <dsp:cNvPr id="0" name=""/>
        <dsp:cNvSpPr/>
      </dsp:nvSpPr>
      <dsp:spPr>
        <a:xfrm>
          <a:off x="4102853" y="2546996"/>
          <a:ext cx="1928793" cy="1928793"/>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Trebuchet MS" panose="020B0603020202020204" pitchFamily="34" charset="0"/>
            </a:rPr>
            <a:t>Digitalizăm managementul personalului - simplu, integrat, interconectat</a:t>
          </a:r>
          <a:endParaRPr lang="en-US" sz="1400" b="1" kern="1200">
            <a:latin typeface="Trebuchet MS" panose="020B0603020202020204" pitchFamily="34" charset="0"/>
          </a:endParaRPr>
        </a:p>
      </dsp:txBody>
      <dsp:txXfrm>
        <a:off x="4197009" y="2641152"/>
        <a:ext cx="1740481" cy="1740481"/>
      </dsp:txXfrm>
    </dsp:sp>
    <dsp:sp modelId="{EAB748F5-30A9-45EA-BCB8-5C8E2D5EF752}">
      <dsp:nvSpPr>
        <dsp:cNvPr id="0" name=""/>
        <dsp:cNvSpPr/>
      </dsp:nvSpPr>
      <dsp:spPr>
        <a:xfrm>
          <a:off x="6180016" y="2546996"/>
          <a:ext cx="1928793" cy="192879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rebuchet MS" panose="020B0603020202020204" pitchFamily="34" charset="0"/>
            </a:rPr>
            <a:t>Sistem digital integrat. Managementul personalului simplificat.</a:t>
          </a:r>
        </a:p>
      </dsp:txBody>
      <dsp:txXfrm>
        <a:off x="6274172" y="2641152"/>
        <a:ext cx="1740481" cy="1740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1086713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o-RO" sz="2000" b="1" kern="1200" dirty="0">
              <a:solidFill>
                <a:schemeClr val="bg1"/>
              </a:solidFill>
              <a:effectLst/>
              <a:latin typeface="Trebuchet MS" panose="020B0603020202020204" pitchFamily="34" charset="0"/>
            </a:rPr>
            <a:t>Analiză privind extinderea SIMRU cu un modul de servicii financiare integrate (SFI)</a:t>
          </a:r>
          <a:endParaRPr lang="ro-RO" sz="2000" kern="1200" dirty="0">
            <a:solidFill>
              <a:schemeClr val="bg1"/>
            </a:solidFill>
            <a:effectLst/>
            <a:latin typeface="Trebuchet MS" panose="020B0603020202020204" pitchFamily="34" charset="0"/>
          </a:endParaRPr>
        </a:p>
      </dsp:txBody>
      <dsp:txXfrm>
        <a:off x="24674" y="24674"/>
        <a:ext cx="10817782" cy="456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7AD8-8961-4C36-B587-91DA08273A45}">
      <dsp:nvSpPr>
        <dsp:cNvPr id="0" name=""/>
        <dsp:cNvSpPr/>
      </dsp:nvSpPr>
      <dsp:spPr>
        <a:xfrm>
          <a:off x="0" y="1741"/>
          <a:ext cx="11620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97FB-BDBC-48E6-BC6E-31F0E168CC6A}">
      <dsp:nvSpPr>
        <dsp:cNvPr id="0" name=""/>
        <dsp:cNvSpPr/>
      </dsp:nvSpPr>
      <dsp:spPr>
        <a:xfrm>
          <a:off x="0" y="1741"/>
          <a:ext cx="2324062" cy="356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a:latin typeface="Trebuchet MS" panose="020B0603020202020204" pitchFamily="34" charset="0"/>
          </a:endParaRPr>
        </a:p>
      </dsp:txBody>
      <dsp:txXfrm>
        <a:off x="0" y="1741"/>
        <a:ext cx="2324062" cy="3563423"/>
      </dsp:txXfrm>
    </dsp:sp>
    <dsp:sp modelId="{E6700A03-15EE-4CD2-A888-F9295BC14F95}">
      <dsp:nvSpPr>
        <dsp:cNvPr id="0" name=""/>
        <dsp:cNvSpPr/>
      </dsp:nvSpPr>
      <dsp:spPr>
        <a:xfrm>
          <a:off x="3747070" y="0"/>
          <a:ext cx="7317624" cy="212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dirty="0">
              <a:latin typeface="Trebuchet MS" panose="020B0603020202020204" pitchFamily="34" charset="0"/>
            </a:rPr>
            <a:t>SIMRU va fi </a:t>
          </a:r>
          <a:r>
            <a:rPr lang="ro-RO" sz="1800" b="1" kern="1200" dirty="0">
              <a:latin typeface="Trebuchet MS" panose="020B0603020202020204" pitchFamily="34" charset="0"/>
            </a:rPr>
            <a:t>punct unic de acces </a:t>
          </a:r>
          <a:r>
            <a:rPr lang="ro-RO" sz="1800" kern="1200" dirty="0">
              <a:latin typeface="Trebuchet MS" panose="020B0603020202020204" pitchFamily="34" charset="0"/>
            </a:rPr>
            <a:t>pentru interacțiunile instituțiilor publice, funcționarilor publici și angajaților din sectorul public cu serviciile ANFP, atât cele legate funcțional de managementul resurselor umane, cât și cele legate de serviciile oferite prin platformele conexe operate sau în curs de realizare la nivelul ANFP (Concurs Național, e-ANFP, Cadre de competență – evaluarea performanțelor profesionale). </a:t>
          </a:r>
          <a:endParaRPr lang="en-US" sz="1800" kern="1200" dirty="0">
            <a:latin typeface="Trebuchet MS" panose="020B0603020202020204" pitchFamily="34" charset="0"/>
          </a:endParaRPr>
        </a:p>
      </dsp:txBody>
      <dsp:txXfrm>
        <a:off x="3747070" y="0"/>
        <a:ext cx="7317624" cy="2121056"/>
      </dsp:txXfrm>
    </dsp:sp>
    <dsp:sp modelId="{E3EAB676-4FBD-4563-8BB6-9F2B27B98585}">
      <dsp:nvSpPr>
        <dsp:cNvPr id="0" name=""/>
        <dsp:cNvSpPr/>
      </dsp:nvSpPr>
      <dsp:spPr>
        <a:xfrm>
          <a:off x="2324062" y="2015832"/>
          <a:ext cx="92962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9AEE6-4302-45EC-A35C-7BC857EF1393}">
      <dsp:nvSpPr>
        <dsp:cNvPr id="0" name=""/>
        <dsp:cNvSpPr/>
      </dsp:nvSpPr>
      <dsp:spPr>
        <a:xfrm>
          <a:off x="3678199" y="2073587"/>
          <a:ext cx="6059069" cy="65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b="1" kern="1200" dirty="0">
              <a:latin typeface="Trebuchet MS" panose="020B0603020202020204" pitchFamily="34" charset="0"/>
            </a:rPr>
            <a:t>Web API </a:t>
          </a:r>
          <a:r>
            <a:rPr lang="ro-RO" sz="1800" kern="1200" dirty="0">
              <a:latin typeface="Trebuchet MS" panose="020B0603020202020204" pitchFamily="34" charset="0"/>
            </a:rPr>
            <a:t>– interfață unică pentru transferul mai multor tipuri de date; extragerea sau transmiterea de date din sau în sistem către alte sisteme externe, fără limitarea numărului de interfețe/date sincronizate.</a:t>
          </a:r>
          <a:endParaRPr lang="en-US" sz="1800" kern="1200" dirty="0">
            <a:latin typeface="Trebuchet MS" panose="020B0603020202020204" pitchFamily="34" charset="0"/>
          </a:endParaRPr>
        </a:p>
      </dsp:txBody>
      <dsp:txXfrm>
        <a:off x="3678199" y="2073587"/>
        <a:ext cx="6059069" cy="651857"/>
      </dsp:txXfrm>
    </dsp:sp>
    <dsp:sp modelId="{2C4D1E6C-0E6E-4775-AEF2-00F7F5601EA4}">
      <dsp:nvSpPr>
        <dsp:cNvPr id="0" name=""/>
        <dsp:cNvSpPr/>
      </dsp:nvSpPr>
      <dsp:spPr>
        <a:xfrm>
          <a:off x="2324062" y="3130997"/>
          <a:ext cx="92962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2460-664C-4A75-AA5B-2893F4CFDF29}">
      <dsp:nvSpPr>
        <dsp:cNvPr id="0" name=""/>
        <dsp:cNvSpPr/>
      </dsp:nvSpPr>
      <dsp:spPr>
        <a:xfrm>
          <a:off x="232997" y="1658"/>
          <a:ext cx="3068137" cy="184088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dirty="0">
              <a:solidFill>
                <a:schemeClr val="tx1"/>
              </a:solidFill>
            </a:rPr>
            <a:t>✅ </a:t>
          </a:r>
          <a:r>
            <a:rPr lang="ro-RO" sz="1700" b="1" kern="1200" dirty="0">
              <a:solidFill>
                <a:schemeClr val="tx1"/>
              </a:solidFill>
            </a:rPr>
            <a:t>Reducerea birocrației: </a:t>
          </a:r>
          <a:r>
            <a:rPr lang="ro-RO" sz="1700" kern="1200" dirty="0">
              <a:solidFill>
                <a:schemeClr val="tx1"/>
              </a:solidFill>
            </a:rPr>
            <a:t>automatizarea și digitalizarea  proceselor interne de resurse umane, permițând acces rapid și simplificat la informații despre personal.</a:t>
          </a:r>
          <a:endParaRPr lang="en-US" sz="1700" kern="1200" dirty="0">
            <a:solidFill>
              <a:schemeClr val="tx1"/>
            </a:solidFill>
          </a:endParaRPr>
        </a:p>
      </dsp:txBody>
      <dsp:txXfrm>
        <a:off x="232997" y="1658"/>
        <a:ext cx="3068137" cy="1840882"/>
      </dsp:txXfrm>
    </dsp:sp>
    <dsp:sp modelId="{42890BC3-D71F-4C0D-BB9D-9D8717C7FEC7}">
      <dsp:nvSpPr>
        <dsp:cNvPr id="0" name=""/>
        <dsp:cNvSpPr/>
      </dsp:nvSpPr>
      <dsp:spPr>
        <a:xfrm>
          <a:off x="3607948" y="1658"/>
          <a:ext cx="3068137" cy="184088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Platformă colaborativă și interactivă: </a:t>
          </a:r>
          <a:r>
            <a:rPr lang="ro-RO" sz="1700" kern="1200">
              <a:solidFill>
                <a:schemeClr val="tx1"/>
              </a:solidFill>
            </a:rPr>
            <a:t>angajații pot gestiona direct dosarul profesional digital, pot genera adeverințe sau valida acte, simplificând procesele de resurse umane zilnice.</a:t>
          </a:r>
          <a:endParaRPr lang="en-US" sz="1700" kern="1200">
            <a:solidFill>
              <a:schemeClr val="tx1"/>
            </a:solidFill>
          </a:endParaRPr>
        </a:p>
      </dsp:txBody>
      <dsp:txXfrm>
        <a:off x="3607948" y="1658"/>
        <a:ext cx="3068137" cy="1840882"/>
      </dsp:txXfrm>
    </dsp:sp>
    <dsp:sp modelId="{5D4F15AF-D08B-40E0-99CB-F5D88E15F00B}">
      <dsp:nvSpPr>
        <dsp:cNvPr id="0" name=""/>
        <dsp:cNvSpPr/>
      </dsp:nvSpPr>
      <dsp:spPr>
        <a:xfrm>
          <a:off x="6982899" y="1658"/>
          <a:ext cx="3068137" cy="184088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Securitate și eficiență: </a:t>
          </a:r>
          <a:r>
            <a:rPr lang="ro-RO" sz="1700" kern="1200">
              <a:solidFill>
                <a:schemeClr val="tx1"/>
              </a:solidFill>
            </a:rPr>
            <a:t>integrarea proceselor de resurse umane asigură protecția datelor, reducerea timpului de procesare și eliminarea întârzierilor în luarea deciziilor.</a:t>
          </a:r>
          <a:endParaRPr lang="en-US" sz="1700" kern="1200">
            <a:solidFill>
              <a:schemeClr val="tx1"/>
            </a:solidFill>
          </a:endParaRPr>
        </a:p>
      </dsp:txBody>
      <dsp:txXfrm>
        <a:off x="6982899" y="1658"/>
        <a:ext cx="3068137" cy="1840882"/>
      </dsp:txXfrm>
    </dsp:sp>
    <dsp:sp modelId="{1BC9E21F-E165-4E6F-90AE-8279CB0A6021}">
      <dsp:nvSpPr>
        <dsp:cNvPr id="0" name=""/>
        <dsp:cNvSpPr/>
      </dsp:nvSpPr>
      <dsp:spPr>
        <a:xfrm>
          <a:off x="1920473" y="2149354"/>
          <a:ext cx="3068137" cy="184088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Accesibilitate extinsă: </a:t>
          </a:r>
          <a:r>
            <a:rPr lang="ro-RO" sz="1700" kern="1200">
              <a:solidFill>
                <a:schemeClr val="tx1"/>
              </a:solidFill>
            </a:rPr>
            <a:t>serviciile publice devin disponibile digital, economisind timp și resurse pentru utilizatori.</a:t>
          </a:r>
          <a:endParaRPr lang="en-US" sz="1700" kern="1200">
            <a:solidFill>
              <a:schemeClr val="tx1"/>
            </a:solidFill>
          </a:endParaRPr>
        </a:p>
      </dsp:txBody>
      <dsp:txXfrm>
        <a:off x="1920473" y="2149354"/>
        <a:ext cx="3068137" cy="1840882"/>
      </dsp:txXfrm>
    </dsp:sp>
    <dsp:sp modelId="{5B1CFEDE-6589-4916-A553-1E6E52E75470}">
      <dsp:nvSpPr>
        <dsp:cNvPr id="0" name=""/>
        <dsp:cNvSpPr/>
      </dsp:nvSpPr>
      <dsp:spPr>
        <a:xfrm>
          <a:off x="5295423" y="2149354"/>
          <a:ext cx="3068137" cy="184088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Cultură organizațională modernă: </a:t>
          </a:r>
          <a:r>
            <a:rPr lang="ro-RO" sz="1700" kern="1200">
              <a:solidFill>
                <a:schemeClr val="tx1"/>
              </a:solidFill>
            </a:rPr>
            <a:t>proiectul facilitează atragerea și păstrarea profesioniștilor, consolidând administrația publică ca un model de excelență și inovare.</a:t>
          </a:r>
          <a:endParaRPr lang="en-US" sz="1700" kern="1200">
            <a:solidFill>
              <a:schemeClr val="tx1"/>
            </a:solidFill>
          </a:endParaRPr>
        </a:p>
      </dsp:txBody>
      <dsp:txXfrm>
        <a:off x="5295423" y="2149354"/>
        <a:ext cx="3068137" cy="1840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6BFE-2344-45C2-A48D-6CC60298B539}">
      <dsp:nvSpPr>
        <dsp:cNvPr id="0" name=""/>
        <dsp:cNvSpPr/>
      </dsp:nvSpPr>
      <dsp:spPr>
        <a:xfrm>
          <a:off x="0" y="1445661"/>
          <a:ext cx="4685109" cy="292144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25400" rIns="257837"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Eliminarea</a:t>
          </a:r>
          <a:r>
            <a:rPr lang="en-US" sz="2000" kern="1200" dirty="0"/>
            <a:t> </a:t>
          </a:r>
          <a:r>
            <a:rPr lang="en-US" sz="2000" kern="1200" dirty="0" err="1"/>
            <a:t>birocrației</a:t>
          </a:r>
          <a:r>
            <a:rPr lang="en-US" sz="2000" kern="1200" dirty="0"/>
            <a:t> </a:t>
          </a:r>
          <a:r>
            <a:rPr lang="en-US" sz="2000" kern="1200" dirty="0" err="1"/>
            <a:t>prin</a:t>
          </a:r>
          <a:r>
            <a:rPr lang="en-US" sz="2000" kern="1200" dirty="0"/>
            <a:t> </a:t>
          </a:r>
          <a:r>
            <a:rPr lang="en-US" sz="2000" kern="1200" dirty="0" err="1"/>
            <a:t>digitalizarea</a:t>
          </a:r>
          <a:r>
            <a:rPr lang="en-US" sz="2000" kern="1200" dirty="0"/>
            <a:t> </a:t>
          </a:r>
          <a:r>
            <a:rPr lang="en-US" sz="2000" kern="1200" dirty="0" err="1"/>
            <a:t>documentelor</a:t>
          </a:r>
          <a:r>
            <a:rPr lang="en-US" sz="2000" kern="1200" dirty="0"/>
            <a:t> </a:t>
          </a:r>
          <a:r>
            <a:rPr lang="en-US" sz="2000" kern="1200" dirty="0" err="1"/>
            <a:t>și</a:t>
          </a:r>
          <a:r>
            <a:rPr lang="en-US" sz="2000" kern="1200" dirty="0"/>
            <a:t> a </a:t>
          </a:r>
          <a:r>
            <a:rPr lang="en-US" sz="2000" kern="1200" dirty="0" err="1"/>
            <a:t>fluxurilor</a:t>
          </a:r>
          <a:r>
            <a:rPr lang="en-US" sz="2000" kern="1200" dirty="0"/>
            <a:t> de </a:t>
          </a:r>
          <a:r>
            <a:rPr lang="en-US" sz="2000" kern="1200" dirty="0" err="1"/>
            <a:t>lucru</a:t>
          </a:r>
          <a:endParaRPr lang="en-US" sz="1800" kern="1200" dirty="0">
            <a:latin typeface="Trebuchet MS" panose="020B0603020202020204" pitchFamily="34" charset="0"/>
          </a:endParaRPr>
        </a:p>
      </dsp:txBody>
      <dsp:txXfrm>
        <a:off x="686118" y="1873497"/>
        <a:ext cx="3312873" cy="2065774"/>
      </dsp:txXfrm>
    </dsp:sp>
    <dsp:sp modelId="{97E2A3A3-B380-4D3E-8099-B62478535396}">
      <dsp:nvSpPr>
        <dsp:cNvPr id="0" name=""/>
        <dsp:cNvSpPr/>
      </dsp:nvSpPr>
      <dsp:spPr>
        <a:xfrm>
          <a:off x="3753445" y="1029108"/>
          <a:ext cx="4685109" cy="3492093"/>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25400" rIns="257837"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Reducerea</a:t>
          </a:r>
          <a:r>
            <a:rPr lang="en-US" sz="2000" kern="1200" dirty="0"/>
            <a:t> </a:t>
          </a:r>
          <a:r>
            <a:rPr lang="en-US" sz="2000" kern="1200" dirty="0" err="1"/>
            <a:t>timpului</a:t>
          </a:r>
          <a:r>
            <a:rPr lang="en-US" sz="2000" kern="1200" dirty="0"/>
            <a:t> de </a:t>
          </a:r>
          <a:r>
            <a:rPr lang="en-US" sz="2000" kern="1200" dirty="0" err="1"/>
            <a:t>procesare</a:t>
          </a:r>
          <a:r>
            <a:rPr lang="en-US" sz="2000" kern="1200" dirty="0"/>
            <a:t> a </a:t>
          </a:r>
          <a:r>
            <a:rPr lang="en-US" sz="2000" kern="1200" dirty="0" err="1"/>
            <a:t>solicitărilor</a:t>
          </a:r>
          <a:r>
            <a:rPr lang="en-US" sz="2000" kern="1200" dirty="0"/>
            <a:t> </a:t>
          </a:r>
          <a:r>
            <a:rPr lang="en-US" sz="2000" kern="1200" dirty="0" err="1"/>
            <a:t>prin</a:t>
          </a:r>
          <a:r>
            <a:rPr lang="en-US" sz="2000" kern="1200" dirty="0"/>
            <a:t> </a:t>
          </a:r>
          <a:r>
            <a:rPr lang="en-US" sz="2000" kern="1200" dirty="0" err="1"/>
            <a:t>automatizarea</a:t>
          </a:r>
          <a:r>
            <a:rPr lang="en-US" sz="2000" kern="1200" dirty="0"/>
            <a:t> </a:t>
          </a:r>
          <a:r>
            <a:rPr lang="en-US" sz="2000" kern="1200" dirty="0" err="1"/>
            <a:t>procedurilor</a:t>
          </a:r>
          <a:r>
            <a:rPr lang="en-US" sz="2000" kern="1200" dirty="0"/>
            <a:t> administrative</a:t>
          </a:r>
          <a:endParaRPr lang="en-US" sz="1800" kern="1200" dirty="0">
            <a:latin typeface="Trebuchet MS" panose="020B0603020202020204" pitchFamily="34" charset="0"/>
          </a:endParaRPr>
        </a:p>
      </dsp:txBody>
      <dsp:txXfrm>
        <a:off x="4439563" y="1540513"/>
        <a:ext cx="3312873" cy="2469283"/>
      </dsp:txXfrm>
    </dsp:sp>
    <dsp:sp modelId="{3328349A-2C84-4576-8604-E4C527903EB6}">
      <dsp:nvSpPr>
        <dsp:cNvPr id="0" name=""/>
        <dsp:cNvSpPr/>
      </dsp:nvSpPr>
      <dsp:spPr>
        <a:xfrm>
          <a:off x="7501532" y="1405041"/>
          <a:ext cx="4685109" cy="2740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30480" rIns="257837"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Posibilitatea</a:t>
          </a:r>
          <a:r>
            <a:rPr lang="en-US" sz="2400" kern="1200" dirty="0"/>
            <a:t> de a </a:t>
          </a:r>
          <a:r>
            <a:rPr lang="en-US" sz="2400" kern="1200" dirty="0" err="1"/>
            <a:t>crea</a:t>
          </a:r>
          <a:r>
            <a:rPr lang="en-US" sz="2400" kern="1200" dirty="0"/>
            <a:t>, </a:t>
          </a:r>
          <a:r>
            <a:rPr lang="en-US" sz="2400" kern="1200" dirty="0" err="1"/>
            <a:t>stoca</a:t>
          </a:r>
          <a:r>
            <a:rPr lang="en-US" sz="2400" kern="1200" dirty="0"/>
            <a:t> </a:t>
          </a:r>
          <a:r>
            <a:rPr lang="en-US" sz="2400" kern="1200" dirty="0" err="1"/>
            <a:t>și</a:t>
          </a:r>
          <a:r>
            <a:rPr lang="en-US" sz="2400" kern="1200" dirty="0"/>
            <a:t> </a:t>
          </a:r>
          <a:r>
            <a:rPr lang="en-US" sz="2400" kern="1200" dirty="0" err="1"/>
            <a:t>organiza</a:t>
          </a:r>
          <a:r>
            <a:rPr lang="en-US" sz="2400" kern="1200" dirty="0"/>
            <a:t> </a:t>
          </a:r>
          <a:r>
            <a:rPr lang="en-US" sz="2400" kern="1200" dirty="0" err="1"/>
            <a:t>documente</a:t>
          </a:r>
          <a:r>
            <a:rPr lang="en-US" sz="2400" kern="1200" dirty="0"/>
            <a:t> </a:t>
          </a:r>
          <a:r>
            <a:rPr lang="en-US" sz="2400" kern="1200" dirty="0" err="1"/>
            <a:t>în</a:t>
          </a:r>
          <a:r>
            <a:rPr lang="en-US" sz="2400" kern="1200" dirty="0"/>
            <a:t> format electronic pentru </a:t>
          </a:r>
          <a:r>
            <a:rPr lang="en-US" sz="2400" kern="1200" dirty="0" err="1"/>
            <a:t>acces</a:t>
          </a:r>
          <a:r>
            <a:rPr lang="en-US" sz="2400" kern="1200" dirty="0"/>
            <a:t> rapid</a:t>
          </a:r>
          <a:r>
            <a:rPr lang="ro-RO" sz="2000" kern="1200" dirty="0">
              <a:latin typeface="Trebuchet MS" panose="020B0603020202020204" pitchFamily="34" charset="0"/>
            </a:rPr>
            <a:t>.</a:t>
          </a:r>
          <a:endParaRPr lang="en-US" sz="2000" kern="1200" dirty="0">
            <a:latin typeface="Trebuchet MS" panose="020B0603020202020204" pitchFamily="34" charset="0"/>
          </a:endParaRPr>
        </a:p>
      </dsp:txBody>
      <dsp:txXfrm>
        <a:off x="8187650" y="1806338"/>
        <a:ext cx="3312873" cy="1937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D151-BF7E-4315-A549-1769AA005D27}">
      <dsp:nvSpPr>
        <dsp:cNvPr id="0" name=""/>
        <dsp:cNvSpPr/>
      </dsp:nvSpPr>
      <dsp:spPr>
        <a:xfrm>
          <a:off x="0" y="87369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57EA9-0807-44D5-8235-B05B08005449}">
      <dsp:nvSpPr>
        <dsp:cNvPr id="0" name=""/>
        <dsp:cNvSpPr/>
      </dsp:nvSpPr>
      <dsp:spPr>
        <a:xfrm>
          <a:off x="533400" y="71133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dirty="0" err="1"/>
            <a:t>Acces</a:t>
          </a:r>
          <a:r>
            <a:rPr lang="en-US" sz="1100" kern="1200" dirty="0"/>
            <a:t> online permanent la </a:t>
          </a:r>
          <a:r>
            <a:rPr lang="en-US" sz="1100" kern="1200" dirty="0" err="1"/>
            <a:t>platforma</a:t>
          </a:r>
          <a:r>
            <a:rPr lang="en-US" sz="1100" kern="1200" dirty="0"/>
            <a:t> SIMRU de </a:t>
          </a:r>
          <a:r>
            <a:rPr lang="en-US" sz="1100" kern="1200" dirty="0" err="1"/>
            <a:t>oriunde</a:t>
          </a:r>
          <a:endParaRPr lang="en-US" sz="1100" kern="1200" dirty="0"/>
        </a:p>
      </dsp:txBody>
      <dsp:txXfrm>
        <a:off x="549252" y="727182"/>
        <a:ext cx="7435896" cy="293016"/>
      </dsp:txXfrm>
    </dsp:sp>
    <dsp:sp modelId="{CD43E151-F010-4C3F-B3DD-9E7B0B6C1933}">
      <dsp:nvSpPr>
        <dsp:cNvPr id="0" name=""/>
        <dsp:cNvSpPr/>
      </dsp:nvSpPr>
      <dsp:spPr>
        <a:xfrm>
          <a:off x="0" y="137265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A3825-EFF3-44F6-97C6-43AEAF2D3F3E}">
      <dsp:nvSpPr>
        <dsp:cNvPr id="0" name=""/>
        <dsp:cNvSpPr/>
      </dsp:nvSpPr>
      <dsp:spPr>
        <a:xfrm>
          <a:off x="533400" y="121029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a:t>Creșterea eficienței interacțiunii dintre functionarii publici și echipele de resurse umane</a:t>
          </a:r>
        </a:p>
      </dsp:txBody>
      <dsp:txXfrm>
        <a:off x="549252" y="1226142"/>
        <a:ext cx="7435896" cy="293016"/>
      </dsp:txXfrm>
    </dsp:sp>
    <dsp:sp modelId="{C29B7175-74AB-45FD-A6F2-1FAD2EDDA4B9}">
      <dsp:nvSpPr>
        <dsp:cNvPr id="0" name=""/>
        <dsp:cNvSpPr/>
      </dsp:nvSpPr>
      <dsp:spPr>
        <a:xfrm>
          <a:off x="0" y="187161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F86ED-0641-4C63-A10E-AE2868F28EBF}">
      <dsp:nvSpPr>
        <dsp:cNvPr id="0" name=""/>
        <dsp:cNvSpPr/>
      </dsp:nvSpPr>
      <dsp:spPr>
        <a:xfrm>
          <a:off x="533400" y="170925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dirty="0" err="1"/>
            <a:t>Eliminarea</a:t>
          </a:r>
          <a:r>
            <a:rPr lang="en-US" sz="1100" kern="1200" dirty="0"/>
            <a:t> </a:t>
          </a:r>
          <a:r>
            <a:rPr lang="en-US" sz="1100" kern="1200" dirty="0" err="1"/>
            <a:t>necesității</a:t>
          </a:r>
          <a:r>
            <a:rPr lang="en-US" sz="1100" kern="1200" dirty="0"/>
            <a:t> </a:t>
          </a:r>
          <a:r>
            <a:rPr lang="en-US" sz="1100" kern="1200" dirty="0" err="1"/>
            <a:t>prezenței</a:t>
          </a:r>
          <a:r>
            <a:rPr lang="en-US" sz="1100" kern="1200" dirty="0"/>
            <a:t> </a:t>
          </a:r>
          <a:r>
            <a:rPr lang="en-US" sz="1100" kern="1200" dirty="0" err="1"/>
            <a:t>fizice</a:t>
          </a:r>
          <a:r>
            <a:rPr lang="en-US" sz="1100" kern="1200" dirty="0"/>
            <a:t> pentru </a:t>
          </a:r>
          <a:r>
            <a:rPr lang="en-US" sz="1100" kern="1200" dirty="0" err="1"/>
            <a:t>depunerea</a:t>
          </a:r>
          <a:r>
            <a:rPr lang="en-US" sz="1100" kern="1200" dirty="0"/>
            <a:t> </a:t>
          </a:r>
          <a:r>
            <a:rPr lang="en-US" sz="1100" kern="1200" dirty="0" err="1"/>
            <a:t>și</a:t>
          </a:r>
          <a:r>
            <a:rPr lang="en-US" sz="1100" kern="1200" dirty="0"/>
            <a:t> </a:t>
          </a:r>
          <a:r>
            <a:rPr lang="en-US" sz="1100" kern="1200" dirty="0" err="1"/>
            <a:t>procesarea</a:t>
          </a:r>
          <a:r>
            <a:rPr lang="en-US" sz="1100" kern="1200" dirty="0"/>
            <a:t> </a:t>
          </a:r>
          <a:r>
            <a:rPr lang="en-US" sz="1100" kern="1200" dirty="0" err="1"/>
            <a:t>documentelor</a:t>
          </a:r>
          <a:r>
            <a:rPr lang="en-US" sz="1100" kern="1200" dirty="0"/>
            <a:t> din </a:t>
          </a:r>
          <a:r>
            <a:rPr lang="en-US" sz="1100" kern="1200" dirty="0" err="1"/>
            <a:t>punct</a:t>
          </a:r>
          <a:r>
            <a:rPr lang="en-US" sz="1100" kern="1200" dirty="0"/>
            <a:t> de </a:t>
          </a:r>
          <a:r>
            <a:rPr lang="en-US" sz="1100" kern="1200" dirty="0" err="1"/>
            <a:t>vedere</a:t>
          </a:r>
          <a:r>
            <a:rPr lang="en-US" sz="1100" kern="1200" dirty="0"/>
            <a:t> </a:t>
          </a:r>
          <a:r>
            <a:rPr lang="en-US" sz="1100" kern="1200" dirty="0" err="1"/>
            <a:t>resurse</a:t>
          </a:r>
          <a:r>
            <a:rPr lang="en-US" sz="1100" kern="1200" dirty="0"/>
            <a:t> </a:t>
          </a:r>
          <a:r>
            <a:rPr lang="en-US" sz="1100" kern="1200" dirty="0" err="1"/>
            <a:t>umane</a:t>
          </a:r>
          <a:endParaRPr lang="en-US" sz="1100" kern="1200" dirty="0"/>
        </a:p>
      </dsp:txBody>
      <dsp:txXfrm>
        <a:off x="549252" y="1725102"/>
        <a:ext cx="7435896" cy="293016"/>
      </dsp:txXfrm>
    </dsp:sp>
    <dsp:sp modelId="{D9851E9C-7138-47A3-8A70-C48A0B72CBFA}">
      <dsp:nvSpPr>
        <dsp:cNvPr id="0" name=""/>
        <dsp:cNvSpPr/>
      </dsp:nvSpPr>
      <dsp:spPr>
        <a:xfrm>
          <a:off x="0" y="237057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471F8-AC23-4EAF-9AC0-DB7FA9EAF8EE}">
      <dsp:nvSpPr>
        <dsp:cNvPr id="0" name=""/>
        <dsp:cNvSpPr/>
      </dsp:nvSpPr>
      <dsp:spPr>
        <a:xfrm>
          <a:off x="533400" y="220821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a:t>Disponibilitate extinsă a serviciilor fără dependență de programul de lucru al instituției</a:t>
          </a:r>
        </a:p>
      </dsp:txBody>
      <dsp:txXfrm>
        <a:off x="549252" y="2224062"/>
        <a:ext cx="7435896" cy="293016"/>
      </dsp:txXfrm>
    </dsp:sp>
    <dsp:sp modelId="{BEFEF683-AD5C-44AD-86C3-271F88F61E9C}">
      <dsp:nvSpPr>
        <dsp:cNvPr id="0" name=""/>
        <dsp:cNvSpPr/>
      </dsp:nvSpPr>
      <dsp:spPr>
        <a:xfrm>
          <a:off x="0" y="286953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73218-FFBB-4D2C-B1CF-D5E8471A076F}">
      <dsp:nvSpPr>
        <dsp:cNvPr id="0" name=""/>
        <dsp:cNvSpPr/>
      </dsp:nvSpPr>
      <dsp:spPr>
        <a:xfrm>
          <a:off x="533400" y="270717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dirty="0" err="1"/>
            <a:t>Generare</a:t>
          </a:r>
          <a:r>
            <a:rPr lang="en-US" sz="1100" kern="1200" dirty="0"/>
            <a:t> </a:t>
          </a:r>
          <a:r>
            <a:rPr lang="en-US" sz="1100" kern="1200" dirty="0" err="1"/>
            <a:t>automată</a:t>
          </a:r>
          <a:r>
            <a:rPr lang="en-US" sz="1100" kern="1200" dirty="0"/>
            <a:t> a </a:t>
          </a:r>
          <a:r>
            <a:rPr lang="en-US" sz="1100" kern="1200" dirty="0" err="1"/>
            <a:t>documentelor</a:t>
          </a:r>
          <a:r>
            <a:rPr lang="en-US" sz="1100" kern="1200" dirty="0"/>
            <a:t> administrative (</a:t>
          </a:r>
          <a:r>
            <a:rPr lang="en-US" sz="1100" kern="1200" dirty="0" err="1"/>
            <a:t>adeverințe</a:t>
          </a:r>
          <a:r>
            <a:rPr lang="en-US" sz="1100" kern="1200" dirty="0"/>
            <a:t>, </a:t>
          </a:r>
          <a:r>
            <a:rPr lang="en-US" sz="1100" kern="1200" dirty="0" err="1"/>
            <a:t>cazier</a:t>
          </a:r>
          <a:r>
            <a:rPr lang="en-US" sz="1100" kern="1200" dirty="0"/>
            <a:t> </a:t>
          </a:r>
          <a:r>
            <a:rPr lang="en-US" sz="1100" kern="1200" dirty="0" err="1"/>
            <a:t>administrativ</a:t>
          </a:r>
          <a:r>
            <a:rPr lang="en-US" sz="1100" kern="1200" dirty="0"/>
            <a:t>, </a:t>
          </a:r>
          <a:r>
            <a:rPr lang="en-US" sz="1100" kern="1200" dirty="0" err="1"/>
            <a:t>validare</a:t>
          </a:r>
          <a:r>
            <a:rPr lang="en-US" sz="1100" kern="1200" dirty="0"/>
            <a:t> </a:t>
          </a:r>
          <a:r>
            <a:rPr lang="en-US" sz="1100" kern="1200" dirty="0" err="1"/>
            <a:t>acte</a:t>
          </a:r>
          <a:r>
            <a:rPr lang="en-US" sz="1100" kern="1200" dirty="0"/>
            <a:t> etc.)</a:t>
          </a:r>
        </a:p>
      </dsp:txBody>
      <dsp:txXfrm>
        <a:off x="549252" y="2723022"/>
        <a:ext cx="7435896"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2A1A-8DD2-40FE-A2A8-6B80CC3D9EB8}">
      <dsp:nvSpPr>
        <dsp:cNvPr id="0" name=""/>
        <dsp:cNvSpPr/>
      </dsp:nvSpPr>
      <dsp:spPr>
        <a:xfrm rot="5400000">
          <a:off x="-224432" y="226533"/>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Siguranța</a:t>
          </a:r>
          <a:endParaRPr lang="en-US" sz="1500" kern="1200" dirty="0"/>
        </a:p>
      </dsp:txBody>
      <dsp:txXfrm rot="-5400000">
        <a:off x="1" y="525776"/>
        <a:ext cx="1047349" cy="448864"/>
      </dsp:txXfrm>
    </dsp:sp>
    <dsp:sp modelId="{DA3297A0-85D0-44C4-90C9-44A5A35AE0AB}">
      <dsp:nvSpPr>
        <dsp:cNvPr id="0" name=""/>
        <dsp:cNvSpPr/>
      </dsp:nvSpPr>
      <dsp:spPr>
        <a:xfrm rot="5400000">
          <a:off x="5539045" y="-4489594"/>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err="1"/>
            <a:t>Integrarea</a:t>
          </a:r>
          <a:r>
            <a:rPr lang="en-US" sz="2000" kern="1200" dirty="0"/>
            <a:t> </a:t>
          </a:r>
          <a:r>
            <a:rPr lang="en-US" sz="2000" kern="1200" dirty="0" err="1"/>
            <a:t>proceselor</a:t>
          </a:r>
          <a:r>
            <a:rPr lang="en-US" sz="2000" kern="1200" dirty="0"/>
            <a:t> </a:t>
          </a:r>
          <a:r>
            <a:rPr lang="en-US" sz="2000" kern="1200" dirty="0" err="1"/>
            <a:t>aferente</a:t>
          </a:r>
          <a:r>
            <a:rPr lang="en-US" sz="2000" kern="1200" dirty="0"/>
            <a:t> </a:t>
          </a:r>
          <a:r>
            <a:rPr lang="en-US" sz="2000" kern="1200" dirty="0" err="1"/>
            <a:t>unei</a:t>
          </a:r>
          <a:r>
            <a:rPr lang="en-US" sz="2000" kern="1200" dirty="0"/>
            <a:t> </a:t>
          </a:r>
          <a:r>
            <a:rPr lang="en-US" sz="2000" kern="1200" dirty="0" err="1"/>
            <a:t>sarcini</a:t>
          </a:r>
          <a:r>
            <a:rPr lang="en-US" sz="2000" kern="1200" dirty="0"/>
            <a:t> cu </a:t>
          </a:r>
          <a:r>
            <a:rPr lang="en-US" sz="2000" kern="1200" dirty="0" err="1"/>
            <a:t>garantarea</a:t>
          </a:r>
          <a:r>
            <a:rPr lang="en-US" sz="2000" kern="1200" dirty="0"/>
            <a:t> </a:t>
          </a:r>
          <a:r>
            <a:rPr lang="en-US" sz="2000" kern="1200" dirty="0" err="1"/>
            <a:t>securității</a:t>
          </a:r>
          <a:r>
            <a:rPr lang="en-US" sz="2000" kern="1200" dirty="0"/>
            <a:t> </a:t>
          </a:r>
          <a:r>
            <a:rPr lang="en-US" sz="2000" kern="1200" dirty="0" err="1"/>
            <a:t>informațiilor</a:t>
          </a:r>
          <a:endParaRPr lang="en-US" sz="2000" kern="1200" dirty="0"/>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err="1"/>
            <a:t>Respectarea</a:t>
          </a:r>
          <a:r>
            <a:rPr lang="en-US" sz="2000" kern="1200" dirty="0"/>
            <a:t> </a:t>
          </a:r>
          <a:r>
            <a:rPr lang="en-US" sz="2000" kern="1200" dirty="0" err="1"/>
            <a:t>cerințelor</a:t>
          </a:r>
          <a:r>
            <a:rPr lang="en-US" sz="2000" kern="1200" dirty="0"/>
            <a:t> GDPR </a:t>
          </a:r>
          <a:r>
            <a:rPr lang="en-US" sz="2000" kern="1200" dirty="0" err="1"/>
            <a:t>și</a:t>
          </a:r>
          <a:r>
            <a:rPr lang="en-US" sz="2000" kern="1200" dirty="0"/>
            <a:t> </a:t>
          </a:r>
          <a:r>
            <a:rPr lang="en-US" sz="2000" kern="1200" dirty="0" err="1"/>
            <a:t>protecția</a:t>
          </a:r>
          <a:r>
            <a:rPr lang="en-US" sz="2000" kern="1200" dirty="0"/>
            <a:t> </a:t>
          </a:r>
          <a:r>
            <a:rPr lang="en-US" sz="2000" kern="1200" dirty="0" err="1"/>
            <a:t>datelor</a:t>
          </a:r>
          <a:r>
            <a:rPr lang="en-US" sz="2000" kern="1200" dirty="0"/>
            <a:t> </a:t>
          </a:r>
          <a:r>
            <a:rPr lang="en-US" sz="2000" kern="1200" dirty="0" err="1"/>
            <a:t>personale</a:t>
          </a:r>
          <a:r>
            <a:rPr lang="en-US" sz="2000" kern="1200" dirty="0"/>
            <a:t> ale </a:t>
          </a:r>
          <a:r>
            <a:rPr lang="en-US" sz="2000" kern="1200" dirty="0" err="1"/>
            <a:t>funcționarilor</a:t>
          </a:r>
          <a:r>
            <a:rPr lang="en-US" sz="2000" kern="1200" dirty="0"/>
            <a:t> </a:t>
          </a:r>
          <a:r>
            <a:rPr lang="en-US" sz="2000" kern="1200" dirty="0" err="1"/>
            <a:t>publici</a:t>
          </a:r>
          <a:endParaRPr lang="en-US" sz="2000" kern="1200" dirty="0"/>
        </a:p>
      </dsp:txBody>
      <dsp:txXfrm rot="-5400000">
        <a:off x="1047350" y="49576"/>
        <a:ext cx="9908455" cy="877588"/>
      </dsp:txXfrm>
    </dsp:sp>
    <dsp:sp modelId="{01BB28F3-26EA-4A37-84F9-E3A7CB98DBC3}">
      <dsp:nvSpPr>
        <dsp:cNvPr id="0" name=""/>
        <dsp:cNvSpPr/>
      </dsp:nvSpPr>
      <dsp:spPr>
        <a:xfrm rot="5400000">
          <a:off x="-224432" y="1527359"/>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și</a:t>
          </a:r>
          <a:endParaRPr lang="en-US" sz="1500" kern="1200" dirty="0"/>
        </a:p>
      </dsp:txBody>
      <dsp:txXfrm rot="-5400000">
        <a:off x="1" y="1826602"/>
        <a:ext cx="1047349" cy="448864"/>
      </dsp:txXfrm>
    </dsp:sp>
    <dsp:sp modelId="{3C4D036D-1A14-4533-901B-6656919EDB6F}">
      <dsp:nvSpPr>
        <dsp:cNvPr id="0" name=""/>
        <dsp:cNvSpPr/>
      </dsp:nvSpPr>
      <dsp:spPr>
        <a:xfrm rot="5400000">
          <a:off x="5539045" y="-3188768"/>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Implementarea</a:t>
          </a:r>
          <a:r>
            <a:rPr lang="en-US" sz="1900" kern="1200" dirty="0"/>
            <a:t> </a:t>
          </a:r>
          <a:r>
            <a:rPr lang="en-US" sz="1900" kern="1200" dirty="0" err="1"/>
            <a:t>principiului</a:t>
          </a:r>
          <a:r>
            <a:rPr lang="en-US" sz="1900" kern="1200" dirty="0"/>
            <a:t> „</a:t>
          </a:r>
          <a:r>
            <a:rPr lang="en-US" sz="1900" kern="1200" dirty="0" err="1"/>
            <a:t>înregistrării</a:t>
          </a:r>
          <a:r>
            <a:rPr lang="en-US" sz="1900" kern="1200" dirty="0"/>
            <a:t> o </a:t>
          </a:r>
          <a:r>
            <a:rPr lang="en-US" sz="1900" kern="1200" dirty="0" err="1"/>
            <a:t>singură</a:t>
          </a:r>
          <a:r>
            <a:rPr lang="en-US" sz="1900" kern="1200" dirty="0"/>
            <a:t> </a:t>
          </a:r>
          <a:r>
            <a:rPr lang="en-US" sz="1900" kern="1200" dirty="0" err="1"/>
            <a:t>dată</a:t>
          </a:r>
          <a:r>
            <a:rPr lang="en-US" sz="1900" kern="1200" dirty="0"/>
            <a:t>” pentru </a:t>
          </a:r>
          <a:r>
            <a:rPr lang="en-US" sz="1900" kern="1200" dirty="0" err="1"/>
            <a:t>reducerea</a:t>
          </a:r>
          <a:r>
            <a:rPr lang="en-US" sz="1900" kern="1200" dirty="0"/>
            <a:t> </a:t>
          </a:r>
          <a:r>
            <a:rPr lang="en-US" sz="1900" kern="1200" dirty="0" err="1"/>
            <a:t>erorilor</a:t>
          </a:r>
          <a:r>
            <a:rPr lang="en-US" sz="1900" kern="1200" dirty="0"/>
            <a:t> </a:t>
          </a:r>
          <a:r>
            <a:rPr lang="en-US" sz="1900" kern="1200" dirty="0" err="1"/>
            <a:t>și</a:t>
          </a:r>
          <a:r>
            <a:rPr lang="en-US" sz="1900" kern="1200" dirty="0"/>
            <a:t> </a:t>
          </a:r>
          <a:r>
            <a:rPr lang="en-US" sz="1900" kern="1200" dirty="0" err="1"/>
            <a:t>redundanțelor</a:t>
          </a:r>
          <a:endParaRPr lang="en-US" sz="1900" kern="1200" dirty="0"/>
        </a:p>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Standardizarea</a:t>
          </a:r>
          <a:r>
            <a:rPr lang="en-US" sz="1900" kern="1200" dirty="0"/>
            <a:t> </a:t>
          </a:r>
          <a:r>
            <a:rPr lang="en-US" sz="1900" kern="1200" dirty="0" err="1"/>
            <a:t>proceselor</a:t>
          </a:r>
          <a:r>
            <a:rPr lang="en-US" sz="1900" kern="1200" dirty="0"/>
            <a:t> de </a:t>
          </a:r>
          <a:r>
            <a:rPr lang="en-US" sz="1900" kern="1200" dirty="0" err="1"/>
            <a:t>resurse</a:t>
          </a:r>
          <a:r>
            <a:rPr lang="en-US" sz="1900" kern="1200" dirty="0"/>
            <a:t> </a:t>
          </a:r>
          <a:r>
            <a:rPr lang="en-US" sz="1900" kern="1200" dirty="0" err="1"/>
            <a:t>umane</a:t>
          </a:r>
          <a:r>
            <a:rPr lang="en-US" sz="1900" kern="1200" dirty="0"/>
            <a:t> la </a:t>
          </a:r>
          <a:r>
            <a:rPr lang="en-US" sz="1900" kern="1200" dirty="0" err="1"/>
            <a:t>nivel</a:t>
          </a:r>
          <a:r>
            <a:rPr lang="en-US" sz="1900" kern="1200" dirty="0"/>
            <a:t> </a:t>
          </a:r>
          <a:r>
            <a:rPr lang="en-US" sz="1900" kern="1200" dirty="0" err="1"/>
            <a:t>național</a:t>
          </a:r>
          <a:r>
            <a:rPr lang="en-US" sz="1900" kern="1200" dirty="0"/>
            <a:t> pentru o </a:t>
          </a:r>
          <a:r>
            <a:rPr lang="en-US" sz="1900" kern="1200" dirty="0" err="1"/>
            <a:t>gestionare</a:t>
          </a:r>
          <a:r>
            <a:rPr lang="en-US" sz="1900" kern="1200" dirty="0"/>
            <a:t> </a:t>
          </a:r>
          <a:r>
            <a:rPr lang="en-US" sz="1900" kern="1200" dirty="0" err="1"/>
            <a:t>uniformă</a:t>
          </a:r>
          <a:endParaRPr lang="en-US" sz="1900" kern="1200" dirty="0"/>
        </a:p>
      </dsp:txBody>
      <dsp:txXfrm rot="-5400000">
        <a:off x="1047350" y="1350402"/>
        <a:ext cx="9908455" cy="877588"/>
      </dsp:txXfrm>
    </dsp:sp>
    <dsp:sp modelId="{567C1D1C-18EE-489D-B76C-AF378C7A5D5A}">
      <dsp:nvSpPr>
        <dsp:cNvPr id="0" name=""/>
        <dsp:cNvSpPr/>
      </dsp:nvSpPr>
      <dsp:spPr>
        <a:xfrm rot="5400000">
          <a:off x="-224432" y="2828186"/>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integritatea</a:t>
          </a:r>
          <a:r>
            <a:rPr lang="en-US" sz="1500" b="1" kern="1200" dirty="0">
              <a:effectLst/>
              <a:latin typeface="Aptos" panose="020B0004020202020204" pitchFamily="34" charset="0"/>
              <a:ea typeface="Aptos" panose="020B0004020202020204" pitchFamily="34" charset="0"/>
              <a:cs typeface="Times New Roman" panose="02020603050405020304" pitchFamily="18" charset="0"/>
            </a:rPr>
            <a:t> </a:t>
          </a: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datelor</a:t>
          </a:r>
          <a:endParaRPr lang="en-US" sz="1500" kern="1200" dirty="0"/>
        </a:p>
      </dsp:txBody>
      <dsp:txXfrm rot="-5400000">
        <a:off x="1" y="3127429"/>
        <a:ext cx="1047349" cy="448864"/>
      </dsp:txXfrm>
    </dsp:sp>
    <dsp:sp modelId="{DD99DA58-4BC8-4926-8C63-5E86A817900B}">
      <dsp:nvSpPr>
        <dsp:cNvPr id="0" name=""/>
        <dsp:cNvSpPr/>
      </dsp:nvSpPr>
      <dsp:spPr>
        <a:xfrm rot="5400000">
          <a:off x="5539045" y="-1887941"/>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Interconectarea</a:t>
          </a:r>
          <a:r>
            <a:rPr lang="en-US" sz="1900" kern="1200" dirty="0"/>
            <a:t> cu </a:t>
          </a:r>
          <a:r>
            <a:rPr lang="en-US" sz="1900" kern="1200" dirty="0" err="1"/>
            <a:t>alte</a:t>
          </a:r>
          <a:r>
            <a:rPr lang="en-US" sz="1900" kern="1200" dirty="0"/>
            <a:t> </a:t>
          </a:r>
          <a:r>
            <a:rPr lang="en-US" sz="1900" kern="1200" dirty="0" err="1"/>
            <a:t>sisteme</a:t>
          </a:r>
          <a:r>
            <a:rPr lang="en-US" sz="1900" kern="1200" dirty="0"/>
            <a:t> </a:t>
          </a:r>
          <a:r>
            <a:rPr lang="en-US" sz="1900" kern="1200" dirty="0" err="1"/>
            <a:t>informatice</a:t>
          </a:r>
          <a:r>
            <a:rPr lang="en-US" sz="1900" kern="1200" dirty="0"/>
            <a:t> </a:t>
          </a:r>
          <a:r>
            <a:rPr lang="en-US" sz="1900" kern="1200" dirty="0" err="1"/>
            <a:t>guvernamentale</a:t>
          </a:r>
          <a:endParaRPr lang="en-US" sz="1900" kern="1200" dirty="0"/>
        </a:p>
      </dsp:txBody>
      <dsp:txXfrm rot="-5400000">
        <a:off x="1047350" y="2651229"/>
        <a:ext cx="9908455" cy="8775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06128CCE-AF64-1BF3-88DA-54D8737697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a:extLst>
              <a:ext uri="{FF2B5EF4-FFF2-40B4-BE49-F238E27FC236}">
                <a16:creationId xmlns:a16="http://schemas.microsoft.com/office/drawing/2014/main" id="{59D47F60-A687-B8DC-EA0E-82F3CE2669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4D33DF-BE9C-48DE-BCD7-C8FA61B3693A}" type="datetimeFigureOut">
              <a:rPr lang="en-US" smtClean="0"/>
              <a:t>8/20/2025</a:t>
            </a:fld>
            <a:endParaRPr lang="en-US"/>
          </a:p>
        </p:txBody>
      </p:sp>
      <p:sp>
        <p:nvSpPr>
          <p:cNvPr id="4" name="Substituent subsol 3">
            <a:extLst>
              <a:ext uri="{FF2B5EF4-FFF2-40B4-BE49-F238E27FC236}">
                <a16:creationId xmlns:a16="http://schemas.microsoft.com/office/drawing/2014/main" id="{B44517B7-3374-4A76-4B19-586519E5D7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a:extLst>
              <a:ext uri="{FF2B5EF4-FFF2-40B4-BE49-F238E27FC236}">
                <a16:creationId xmlns:a16="http://schemas.microsoft.com/office/drawing/2014/main" id="{B0F056E2-24DB-40C1-784D-000DABE58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A3FEC1-5638-47F9-B9FE-D4B78A4D9DB4}" type="slidenum">
              <a:rPr lang="en-US" smtClean="0"/>
              <a:t>‹#›</a:t>
            </a:fld>
            <a:endParaRPr lang="en-US"/>
          </a:p>
        </p:txBody>
      </p:sp>
    </p:spTree>
    <p:extLst>
      <p:ext uri="{BB962C8B-B14F-4D97-AF65-F5344CB8AC3E}">
        <p14:creationId xmlns:p14="http://schemas.microsoft.com/office/powerpoint/2010/main" val="184310186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20/08/2025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5312823B-0E58-4DBB-B055-49BE74D8EE94}" type="datetime1">
              <a:rPr lang="en-US" smtClean="0"/>
              <a:t>8/20/2025</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DCC6B5D9-A128-4604-BDC1-C5A5EFCF5711}" type="datetime1">
              <a:rPr lang="en-US" smtClean="0"/>
              <a:t>8/20/2025</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71FF7C91-2B46-4B49-A710-BCD6D722CE30}" type="datetime1">
              <a:rPr lang="en-US" smtClean="0"/>
              <a:t>8/20/2025</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92346911-67D1-4D5B-A9B8-4383FE48B881}" type="datetime1">
              <a:rPr lang="en-US" smtClean="0"/>
              <a:t>8/20/2025</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147FB3-6003-414C-BDBD-43FF73DD52E5}" type="datetime1">
              <a:rPr lang="en-US" smtClean="0"/>
              <a:t>8/20/2025</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B65D78-1ED0-40B6-854E-9C15435F4E9D}" type="datetime1">
              <a:rPr lang="en-US" smtClean="0"/>
              <a:t>8/20/2025</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E632974D-C6BC-4892-9031-FA0259341760}" type="datetime1">
              <a:rPr lang="en-US" smtClean="0"/>
              <a:t>8/20/2025</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41F9A124-AA64-4724-AECF-0781D75B436F}" type="datetime1">
              <a:rPr lang="en-US" smtClean="0"/>
              <a:t>8/20/2025</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6BE82E94-6B73-442A-8AC2-26F823B88529}" type="datetime1">
              <a:rPr lang="en-US" smtClean="0"/>
              <a:t>8/20/2025</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40A2BDA4-CDF8-4553-815A-B72FA5E2B43D}" type="datetime1">
              <a:rPr lang="en-US" smtClean="0"/>
              <a:t>8/20/2025</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2CFFC1F5-C3D6-4507-A376-097B18DC2230}" type="datetime1">
              <a:rPr lang="en-US" smtClean="0"/>
              <a:t>8/20/2025</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8276-BB32-44E7-815C-08659E15B958}" type="datetime1">
              <a:rPr lang="en-US" smtClean="0"/>
              <a:t>8/20/2025</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merchantpro.ro/blog/functionalitati/siste-avansat-bannere-facturare-functionalitati-noi"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folie-solara.com/folie-solara-geamuri/avantaje/"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anfp.gov.ro/proiecte/proiecte-in-implementare/proiecte-pnrr/proiecte-pnrr-lista/simr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mavink.com/explore/Project-Status-Symbols"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0C1CC-2688-013A-B156-27F38E77CC5A}"/>
              </a:ext>
            </a:extLst>
          </p:cNvPr>
          <p:cNvSpPr txBox="1"/>
          <p:nvPr/>
        </p:nvSpPr>
        <p:spPr>
          <a:xfrm>
            <a:off x="1" y="1741603"/>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algn="ctr"/>
            <a:endParaRPr lang="en-GB" sz="5400" b="1" dirty="0">
              <a:solidFill>
                <a:schemeClr val="accent2"/>
              </a:solidFill>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0" y="2851780"/>
            <a:ext cx="1219199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Investiția 10 - Transformarea digitală în managementul funcției publice</a:t>
            </a:r>
            <a:r>
              <a:rPr kumimoji="0" lang="en-US"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S-au instituit și sunt operaționale platforme interactive și colaborative pentru </a:t>
            </a:r>
            <a:endParaRPr kumimoji="0" lang="ro-RO"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managementul standardizat al resurselor umane în administrația publică centrală</a:t>
            </a:r>
            <a:endParaRPr kumimoji="0" lang="en-GB"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algn="ctr"/>
            <a:endParaRPr lang="en-GB" sz="2800" b="1" dirty="0">
              <a:latin typeface="Trebuchet MS" panose="020B0603020202020204" pitchFamily="34" charset="0"/>
            </a:endParaRPr>
          </a:p>
        </p:txBody>
      </p:sp>
      <p:pic>
        <p:nvPicPr>
          <p:cNvPr id="13" name="Imagine 12">
            <a:extLst>
              <a:ext uri="{FF2B5EF4-FFF2-40B4-BE49-F238E27FC236}">
                <a16:creationId xmlns:a16="http://schemas.microsoft.com/office/drawing/2014/main" id="{2720E54A-2691-0C36-6D76-F90AC64996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3" name="Imagine 2">
            <a:extLst>
              <a:ext uri="{FF2B5EF4-FFF2-40B4-BE49-F238E27FC236}">
                <a16:creationId xmlns:a16="http://schemas.microsoft.com/office/drawing/2014/main" id="{FFE83398-D03A-C249-9599-9918549137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5" name="TextBox 4">
            <a:extLst>
              <a:ext uri="{FF2B5EF4-FFF2-40B4-BE49-F238E27FC236}">
                <a16:creationId xmlns:a16="http://schemas.microsoft.com/office/drawing/2014/main" id="{1B221501-A2FA-44B7-7C90-81DF6200A80C}"/>
              </a:ext>
            </a:extLst>
          </p:cNvPr>
          <p:cNvSpPr txBox="1"/>
          <p:nvPr/>
        </p:nvSpPr>
        <p:spPr>
          <a:xfrm>
            <a:off x="953983" y="4205997"/>
            <a:ext cx="102840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Digitalizarea proceselor de management al resurselor umane – platformele E-ANFP și SIMRU</a:t>
            </a:r>
            <a:endParaRPr kumimoji="0" lang="en-US" sz="18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endParaRPr lang="ro-RO" dirty="0"/>
          </a:p>
        </p:txBody>
      </p:sp>
    </p:spTree>
    <p:extLst>
      <p:ext uri="{BB962C8B-B14F-4D97-AF65-F5344CB8AC3E}">
        <p14:creationId xmlns:p14="http://schemas.microsoft.com/office/powerpoint/2010/main" val="254518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FE87-90E5-538E-B8EE-6ADD3557CFE7}"/>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F77C0BB3-A906-3773-24BF-36A52FDFF6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BD25A300-65FB-287E-3490-B53D88F74F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pic>
        <p:nvPicPr>
          <p:cNvPr id="2" name="Picture 1">
            <a:extLst>
              <a:ext uri="{FF2B5EF4-FFF2-40B4-BE49-F238E27FC236}">
                <a16:creationId xmlns:a16="http://schemas.microsoft.com/office/drawing/2014/main" id="{A7893143-0027-AF05-5AAA-F9F91A866E0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592" r="13172"/>
          <a:stretch/>
        </p:blipFill>
        <p:spPr>
          <a:xfrm>
            <a:off x="6580946" y="2175392"/>
            <a:ext cx="4937360" cy="2833458"/>
          </a:xfrm>
          <a:prstGeom prst="rect">
            <a:avLst/>
          </a:prstGeom>
        </p:spPr>
      </p:pic>
      <p:grpSp>
        <p:nvGrpSpPr>
          <p:cNvPr id="3" name="Group 2">
            <a:extLst>
              <a:ext uri="{FF2B5EF4-FFF2-40B4-BE49-F238E27FC236}">
                <a16:creationId xmlns:a16="http://schemas.microsoft.com/office/drawing/2014/main" id="{4EA96D47-7AA2-45E8-BC8F-F0CDEBF1DDA8}"/>
              </a:ext>
            </a:extLst>
          </p:cNvPr>
          <p:cNvGrpSpPr/>
          <p:nvPr/>
        </p:nvGrpSpPr>
        <p:grpSpPr>
          <a:xfrm>
            <a:off x="170653" y="2073977"/>
            <a:ext cx="6711928" cy="503685"/>
            <a:chOff x="0" y="10022"/>
            <a:chExt cx="5499770" cy="503685"/>
          </a:xfrm>
        </p:grpSpPr>
        <p:sp>
          <p:nvSpPr>
            <p:cNvPr id="4" name="Rectangle: Rounded Corners 3">
              <a:extLst>
                <a:ext uri="{FF2B5EF4-FFF2-40B4-BE49-F238E27FC236}">
                  <a16:creationId xmlns:a16="http://schemas.microsoft.com/office/drawing/2014/main" id="{4B795F1F-A2DA-79D4-F060-6750135A559E}"/>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D62DDFFA-99F4-6375-F862-187846010687}"/>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400" b="1" dirty="0">
                  <a:solidFill>
                    <a:schemeClr val="bg2"/>
                  </a:solidFill>
                  <a:latin typeface="Trebuchet MS" panose="020B0603020202020204" pitchFamily="34" charset="0"/>
                  <a:cs typeface="Calibri" pitchFamily="34" charset="0"/>
                </a:rPr>
                <a:t>Funcționalității </a:t>
              </a:r>
              <a:r>
                <a:rPr lang="ro-RO" sz="2400" b="1" i="0" kern="1200" baseline="0" dirty="0">
                  <a:solidFill>
                    <a:schemeClr val="bg2"/>
                  </a:solidFill>
                  <a:latin typeface="Trebuchet MS" panose="020B0603020202020204" pitchFamily="34" charset="0"/>
                </a:rPr>
                <a:t>SIMRU </a:t>
              </a:r>
              <a:endParaRPr lang="ro-RO" sz="2400" kern="1200" dirty="0">
                <a:solidFill>
                  <a:schemeClr val="bg2"/>
                </a:solidFill>
                <a:latin typeface="Trebuchet MS" panose="020B0603020202020204" pitchFamily="34" charset="0"/>
              </a:endParaRPr>
            </a:p>
          </p:txBody>
        </p:sp>
      </p:grpSp>
      <p:sp>
        <p:nvSpPr>
          <p:cNvPr id="8" name="TextBox 7">
            <a:extLst>
              <a:ext uri="{FF2B5EF4-FFF2-40B4-BE49-F238E27FC236}">
                <a16:creationId xmlns:a16="http://schemas.microsoft.com/office/drawing/2014/main" id="{2AF2B66B-6C82-DFA4-2AF5-5A8F40DE5831}"/>
              </a:ext>
            </a:extLst>
          </p:cNvPr>
          <p:cNvSpPr txBox="1"/>
          <p:nvPr/>
        </p:nvSpPr>
        <p:spPr>
          <a:xfrm>
            <a:off x="316048" y="2722703"/>
            <a:ext cx="11559899" cy="2954655"/>
          </a:xfrm>
          <a:prstGeom prst="rect">
            <a:avLst/>
          </a:prstGeom>
          <a:noFill/>
        </p:spPr>
        <p:txBody>
          <a:bodyPr wrap="square" rtlCol="0">
            <a:spAutoFit/>
          </a:bodyPr>
          <a:lstStyle/>
          <a:p>
            <a:pPr algn="just"/>
            <a:endParaRPr lang="ro-RO" dirty="0">
              <a:solidFill>
                <a:schemeClr val="accent1">
                  <a:lumMod val="50000"/>
                </a:schemeClr>
              </a:solidFill>
              <a:latin typeface="Trebuchet MS" panose="020B0603020202020204" pitchFamily="34" charset="0"/>
              <a:cs typeface="Calibri" pitchFamily="34" charset="0"/>
            </a:endParaRP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Administrare Personal</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Time Management/ Pontaj</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Dezvoltare și Formare</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Help Interactiv</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Onboarding Instituții/Grupuri de Instituții</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Self Service</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Centralizare și Raportare Date (ANFP)</a:t>
            </a:r>
          </a:p>
          <a:p>
            <a:pPr marL="285750" indent="-285750" algn="just">
              <a:buFontTx/>
              <a:buChar char="-"/>
            </a:pPr>
            <a:endParaRPr lang="ro-RO" dirty="0">
              <a:latin typeface="Trebuchet MS" panose="020B0603020202020204" pitchFamily="34" charset="0"/>
              <a:cs typeface="Calibri" pitchFamily="34" charset="0"/>
            </a:endParaRPr>
          </a:p>
          <a:p>
            <a:pPr algn="just"/>
            <a:endParaRPr lang="ro-RO" sz="2400" dirty="0">
              <a:latin typeface="Trebuchet MS" panose="020B0603020202020204" pitchFamily="34" charset="0"/>
              <a:cs typeface="Calibri" pitchFamily="34" charset="0"/>
            </a:endParaRPr>
          </a:p>
        </p:txBody>
      </p:sp>
    </p:spTree>
    <p:extLst>
      <p:ext uri="{BB962C8B-B14F-4D97-AF65-F5344CB8AC3E}">
        <p14:creationId xmlns:p14="http://schemas.microsoft.com/office/powerpoint/2010/main" val="199063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262C6A3B-241D-AADA-4CF4-6D416376BE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EAF5ADB9-5986-1D31-7B45-928B1C0882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16162DCD-B0A8-8EC4-67B8-70A07B7AA045}"/>
              </a:ext>
            </a:extLst>
          </p:cNvPr>
          <p:cNvSpPr txBox="1"/>
          <p:nvPr/>
        </p:nvSpPr>
        <p:spPr>
          <a:xfrm>
            <a:off x="691945" y="2479006"/>
            <a:ext cx="7830671" cy="3693319"/>
          </a:xfrm>
          <a:prstGeom prst="rect">
            <a:avLst/>
          </a:prstGeom>
          <a:noFill/>
        </p:spPr>
        <p:txBody>
          <a:bodyPr wrap="square" rtlCol="0">
            <a:spAutoFit/>
          </a:bodyPr>
          <a:lstStyle/>
          <a:p>
            <a:endParaRPr lang="ro-RO" dirty="0">
              <a:solidFill>
                <a:schemeClr val="accent1">
                  <a:lumMod val="50000"/>
                </a:schemeClr>
              </a:solidFill>
              <a:latin typeface="Trebuchet MS" panose="020B0603020202020204" pitchFamily="34" charset="0"/>
            </a:endParaRP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registru precis al angajaților din sectorul public,</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automatizarea proceselor de management al resurselor umane,</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eficientizarea muncii ca urmare a reducerii timpului de prelucrare a datelor,</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evidențe statistice de la nivelul instituțiilor și al sectorului public,</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furnizarea de informații precise, oportune și actuale către angajați,</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reducerea costurilor: </a:t>
            </a:r>
          </a:p>
          <a:p>
            <a:r>
              <a:rPr lang="ro-RO" dirty="0">
                <a:solidFill>
                  <a:schemeClr val="accent1">
                    <a:lumMod val="50000"/>
                  </a:schemeClr>
                </a:solidFill>
                <a:latin typeface="Trebuchet MS" panose="020B0603020202020204" pitchFamily="34" charset="0"/>
              </a:rPr>
              <a:t>	- cu gestionarea angajaților,</a:t>
            </a:r>
          </a:p>
          <a:p>
            <a:r>
              <a:rPr lang="ro-RO" dirty="0">
                <a:solidFill>
                  <a:schemeClr val="accent1">
                    <a:lumMod val="50000"/>
                  </a:schemeClr>
                </a:solidFill>
                <a:latin typeface="Trebuchet MS" panose="020B0603020202020204" pitchFamily="34" charset="0"/>
              </a:rPr>
              <a:t>	- cu întocmirea pontajelor și în viitor a ștatelor de plată,</a:t>
            </a:r>
          </a:p>
          <a:p>
            <a:r>
              <a:rPr lang="ro-RO" dirty="0">
                <a:solidFill>
                  <a:schemeClr val="accent1">
                    <a:lumMod val="50000"/>
                  </a:schemeClr>
                </a:solidFill>
                <a:latin typeface="Trebuchet MS" panose="020B0603020202020204" pitchFamily="34" charset="0"/>
              </a:rPr>
              <a:t>	- cu planificarea și promovarea dezvoltării personalului.</a:t>
            </a:r>
          </a:p>
          <a:p>
            <a:pPr marL="285750" indent="-285750">
              <a:buFont typeface="Wingdings" panose="05000000000000000000" pitchFamily="2" charset="2"/>
              <a:buChar char="ü"/>
            </a:pPr>
            <a:endParaRPr lang="ro-RO" dirty="0">
              <a:latin typeface="Trebuchet MS" panose="020B0603020202020204" pitchFamily="34" charset="0"/>
            </a:endParaRPr>
          </a:p>
          <a:p>
            <a:pPr marL="285750" indent="-285750">
              <a:buFont typeface="Wingdings" panose="05000000000000000000" pitchFamily="2" charset="2"/>
              <a:buChar char="ü"/>
            </a:pPr>
            <a:endParaRPr lang="ro-RO" dirty="0">
              <a:latin typeface="Trebuchet MS" panose="020B0603020202020204" pitchFamily="34" charset="0"/>
            </a:endParaRPr>
          </a:p>
        </p:txBody>
      </p:sp>
      <p:pic>
        <p:nvPicPr>
          <p:cNvPr id="5" name="Picture 4">
            <a:extLst>
              <a:ext uri="{FF2B5EF4-FFF2-40B4-BE49-F238E27FC236}">
                <a16:creationId xmlns:a16="http://schemas.microsoft.com/office/drawing/2014/main" id="{246B7C88-CD97-B97C-504B-44431F1B69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7250" y="2018412"/>
            <a:ext cx="3009900" cy="3009900"/>
          </a:xfrm>
          <a:prstGeom prst="rect">
            <a:avLst/>
          </a:prstGeom>
        </p:spPr>
      </p:pic>
      <p:grpSp>
        <p:nvGrpSpPr>
          <p:cNvPr id="3" name="Group 2">
            <a:extLst>
              <a:ext uri="{FF2B5EF4-FFF2-40B4-BE49-F238E27FC236}">
                <a16:creationId xmlns:a16="http://schemas.microsoft.com/office/drawing/2014/main" id="{A4A550D6-6820-ED22-01B1-EB5D95917F99}"/>
              </a:ext>
            </a:extLst>
          </p:cNvPr>
          <p:cNvGrpSpPr/>
          <p:nvPr/>
        </p:nvGrpSpPr>
        <p:grpSpPr>
          <a:xfrm>
            <a:off x="249310" y="1766569"/>
            <a:ext cx="8058947" cy="503685"/>
            <a:chOff x="0" y="10022"/>
            <a:chExt cx="5499770" cy="503685"/>
          </a:xfrm>
        </p:grpSpPr>
        <p:sp>
          <p:nvSpPr>
            <p:cNvPr id="4" name="Rectangle: Rounded Corners 3">
              <a:extLst>
                <a:ext uri="{FF2B5EF4-FFF2-40B4-BE49-F238E27FC236}">
                  <a16:creationId xmlns:a16="http://schemas.microsoft.com/office/drawing/2014/main" id="{95DBC355-39A9-ACC4-9014-891C6D723D17}"/>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22CD08F4-7D42-8AE0-3161-7B00656C2768}"/>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000" b="1" dirty="0">
                  <a:solidFill>
                    <a:schemeClr val="bg1"/>
                  </a:solidFill>
                  <a:latin typeface="Trebuchet MS" panose="020B0603020202020204" pitchFamily="34" charset="0"/>
                </a:rPr>
                <a:t>Avantaje - implementare SIMRU la nivelul administrației centrale:</a:t>
              </a:r>
            </a:p>
          </p:txBody>
        </p:sp>
      </p:grpSp>
    </p:spTree>
    <p:extLst>
      <p:ext uri="{BB962C8B-B14F-4D97-AF65-F5344CB8AC3E}">
        <p14:creationId xmlns:p14="http://schemas.microsoft.com/office/powerpoint/2010/main" val="270499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AFBE-8408-DFF3-D224-EC0043FA0217}"/>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CCEAAC7D-4EEE-B6F4-50BF-97882054723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C8EA7BB-9226-F58F-46E1-AE3367D861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6099491"/>
            <a:ext cx="10284034" cy="758509"/>
          </a:xfrm>
          <a:prstGeom prst="rect">
            <a:avLst/>
          </a:prstGeom>
        </p:spPr>
      </p:pic>
      <p:graphicFrame>
        <p:nvGraphicFramePr>
          <p:cNvPr id="3" name="Diagram 2">
            <a:extLst>
              <a:ext uri="{FF2B5EF4-FFF2-40B4-BE49-F238E27FC236}">
                <a16:creationId xmlns:a16="http://schemas.microsoft.com/office/drawing/2014/main" id="{C1EB8E99-6FB0-2B62-A76B-1D87F44869F3}"/>
              </a:ext>
            </a:extLst>
          </p:cNvPr>
          <p:cNvGraphicFramePr/>
          <p:nvPr>
            <p:extLst>
              <p:ext uri="{D42A27DB-BD31-4B8C-83A1-F6EECF244321}">
                <p14:modId xmlns:p14="http://schemas.microsoft.com/office/powerpoint/2010/main" val="1917346440"/>
              </p:ext>
            </p:extLst>
          </p:nvPr>
        </p:nvGraphicFramePr>
        <p:xfrm>
          <a:off x="953982" y="2153265"/>
          <a:ext cx="10284034" cy="3991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B916664-2D27-542E-C9AC-EFF67E1A790D}"/>
              </a:ext>
            </a:extLst>
          </p:cNvPr>
          <p:cNvSpPr txBox="1"/>
          <p:nvPr/>
        </p:nvSpPr>
        <p:spPr>
          <a:xfrm>
            <a:off x="648927" y="1485424"/>
            <a:ext cx="10894143" cy="646331"/>
          </a:xfrm>
          <a:prstGeom prst="rect">
            <a:avLst/>
          </a:prstGeom>
          <a:noFill/>
        </p:spPr>
        <p:txBody>
          <a:bodyPr wrap="square">
            <a:spAutoFit/>
          </a:bodyPr>
          <a:lstStyle/>
          <a:p>
            <a:pPr lvl="0"/>
            <a:r>
              <a:rPr lang="ro-RO" dirty="0">
                <a:latin typeface="Trebuchet MS" panose="020B0603020202020204" pitchFamily="34" charset="0"/>
              </a:rPr>
              <a:t>🌟 Sistemul Integrat de Management al Resurselor Umane - SIMRU, este un proiect ambițios derulat de ANFP, care își propune să aducă </a:t>
            </a:r>
            <a:r>
              <a:rPr lang="ro-RO" b="1" dirty="0">
                <a:latin typeface="Trebuchet MS" panose="020B0603020202020204" pitchFamily="34" charset="0"/>
              </a:rPr>
              <a:t>schimbări pozitive </a:t>
            </a:r>
            <a:r>
              <a:rPr lang="ro-RO" dirty="0">
                <a:latin typeface="Trebuchet MS" panose="020B0603020202020204" pitchFamily="34" charset="0"/>
              </a:rPr>
              <a:t>în administrația publică centrală prin:</a:t>
            </a:r>
            <a:endParaRPr lang="en-US" dirty="0">
              <a:latin typeface="Trebuchet MS" panose="020B0603020202020204" pitchFamily="34" charset="0"/>
            </a:endParaRPr>
          </a:p>
        </p:txBody>
      </p:sp>
    </p:spTree>
    <p:extLst>
      <p:ext uri="{BB962C8B-B14F-4D97-AF65-F5344CB8AC3E}">
        <p14:creationId xmlns:p14="http://schemas.microsoft.com/office/powerpoint/2010/main" val="45182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38BC-6057-F098-6151-0B4699B4B2AC}"/>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14EE0A79-CF47-089A-13CC-A246245472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C7F5E09B-C135-65A7-3194-F21940EC5E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941FC306-405F-FE66-A768-8E22D83DF6AF}"/>
              </a:ext>
            </a:extLst>
          </p:cNvPr>
          <p:cNvSpPr txBox="1"/>
          <p:nvPr/>
        </p:nvSpPr>
        <p:spPr>
          <a:xfrm>
            <a:off x="540773" y="1699291"/>
            <a:ext cx="8042788" cy="400110"/>
          </a:xfrm>
          <a:prstGeom prst="rect">
            <a:avLst/>
          </a:prstGeom>
          <a:noFill/>
        </p:spPr>
        <p:txBody>
          <a:bodyPr wrap="square">
            <a:spAutoFit/>
          </a:bodyPr>
          <a:lstStyle/>
          <a:p>
            <a:r>
              <a:rPr lang="ro-RO" sz="2000" b="1" dirty="0">
                <a:latin typeface="Trebuchet MS" panose="020B0603020202020204" pitchFamily="34" charset="0"/>
              </a:rPr>
              <a:t>🔍 Ce </a:t>
            </a:r>
            <a:r>
              <a:rPr lang="ro-RO" sz="2000" b="1" dirty="0">
                <a:solidFill>
                  <a:srgbClr val="92D050"/>
                </a:solidFill>
                <a:latin typeface="Trebuchet MS" panose="020B0603020202020204" pitchFamily="34" charset="0"/>
              </a:rPr>
              <a:t>avantaje</a:t>
            </a:r>
            <a:r>
              <a:rPr lang="ro-RO" sz="2000" b="1" dirty="0">
                <a:latin typeface="Trebuchet MS" panose="020B0603020202020204" pitchFamily="34" charset="0"/>
              </a:rPr>
              <a:t> are alegerea platformei digitale SIMRU?</a:t>
            </a:r>
          </a:p>
        </p:txBody>
      </p:sp>
      <p:graphicFrame>
        <p:nvGraphicFramePr>
          <p:cNvPr id="11" name="Diagram 10">
            <a:extLst>
              <a:ext uri="{FF2B5EF4-FFF2-40B4-BE49-F238E27FC236}">
                <a16:creationId xmlns:a16="http://schemas.microsoft.com/office/drawing/2014/main" id="{069A66B9-DE19-B8D5-062D-F279F1F18A96}"/>
              </a:ext>
            </a:extLst>
          </p:cNvPr>
          <p:cNvGraphicFramePr/>
          <p:nvPr>
            <p:extLst>
              <p:ext uri="{D42A27DB-BD31-4B8C-83A1-F6EECF244321}">
                <p14:modId xmlns:p14="http://schemas.microsoft.com/office/powerpoint/2010/main" val="1732244377"/>
              </p:ext>
            </p:extLst>
          </p:nvPr>
        </p:nvGraphicFramePr>
        <p:xfrm>
          <a:off x="0" y="1307690"/>
          <a:ext cx="12192000" cy="5550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668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DF57-9BE3-224E-FFA1-9354FACDA9F6}"/>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F3E288D6-BA39-9F71-D3A9-373C26072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D3E3FB49-EE7B-D831-A187-55E0132D5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1AE7EFC7-8F06-7E12-CF12-5BDD6B9952C2}"/>
              </a:ext>
            </a:extLst>
          </p:cNvPr>
          <p:cNvSpPr txBox="1"/>
          <p:nvPr/>
        </p:nvSpPr>
        <p:spPr>
          <a:xfrm>
            <a:off x="540772" y="1699291"/>
            <a:ext cx="9883387" cy="400110"/>
          </a:xfrm>
          <a:prstGeom prst="rect">
            <a:avLst/>
          </a:prstGeom>
          <a:noFill/>
        </p:spPr>
        <p:txBody>
          <a:bodyPr wrap="square">
            <a:spAutoFit/>
          </a:bodyPr>
          <a:lstStyle/>
          <a:p>
            <a:pPr algn="ctr"/>
            <a:r>
              <a:rPr lang="ro-RO" sz="2000" b="1" dirty="0">
                <a:latin typeface="Trebuchet MS" panose="020B0603020202020204" pitchFamily="34"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Creșterea</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accesibilității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și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disponibilității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serviciilor</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publice</a:t>
            </a:r>
            <a:endParaRPr lang="ro-RO" sz="2000" b="1"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00630DE1-93E8-EC87-DED5-E8069A081680}"/>
              </a:ext>
            </a:extLst>
          </p:cNvPr>
          <p:cNvGraphicFramePr/>
          <p:nvPr>
            <p:extLst>
              <p:ext uri="{D42A27DB-BD31-4B8C-83A1-F6EECF244321}">
                <p14:modId xmlns:p14="http://schemas.microsoft.com/office/powerpoint/2010/main" val="2969940338"/>
              </p:ext>
            </p:extLst>
          </p:nvPr>
        </p:nvGraphicFramePr>
        <p:xfrm>
          <a:off x="762000" y="2099401"/>
          <a:ext cx="10668000" cy="3858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93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AA36-59BF-FF51-6A4C-C755AE4B84C0}"/>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707F6673-264B-D2B4-535A-4419F1DFFB4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7E6828BC-9670-4912-2BDB-7B1D07D987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2" name="Diagram 1">
            <a:extLst>
              <a:ext uri="{FF2B5EF4-FFF2-40B4-BE49-F238E27FC236}">
                <a16:creationId xmlns:a16="http://schemas.microsoft.com/office/drawing/2014/main" id="{03ECA327-A53B-77A4-49C8-80BE9986ECA7}"/>
              </a:ext>
            </a:extLst>
          </p:cNvPr>
          <p:cNvGraphicFramePr/>
          <p:nvPr>
            <p:extLst>
              <p:ext uri="{D42A27DB-BD31-4B8C-83A1-F6EECF244321}">
                <p14:modId xmlns:p14="http://schemas.microsoft.com/office/powerpoint/2010/main" val="3454673318"/>
              </p:ext>
            </p:extLst>
          </p:nvPr>
        </p:nvGraphicFramePr>
        <p:xfrm>
          <a:off x="579120" y="1699291"/>
          <a:ext cx="11003280" cy="4102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87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8B65-9F25-3977-12EE-DB54E7244429}"/>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76A8A71B-04C8-67D9-FD5A-B0C577860B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0C43C72A-46FF-3DCC-740F-0BAA043BB0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3" name="Diagram 2">
            <a:extLst>
              <a:ext uri="{FF2B5EF4-FFF2-40B4-BE49-F238E27FC236}">
                <a16:creationId xmlns:a16="http://schemas.microsoft.com/office/drawing/2014/main" id="{DC68B285-9E79-B474-E019-781B1F0D80FF}"/>
              </a:ext>
            </a:extLst>
          </p:cNvPr>
          <p:cNvGraphicFramePr/>
          <p:nvPr>
            <p:extLst>
              <p:ext uri="{D42A27DB-BD31-4B8C-83A1-F6EECF244321}">
                <p14:modId xmlns:p14="http://schemas.microsoft.com/office/powerpoint/2010/main" val="431455888"/>
              </p:ext>
            </p:extLst>
          </p:nvPr>
        </p:nvGraphicFramePr>
        <p:xfrm>
          <a:off x="953982" y="2042160"/>
          <a:ext cx="10608098" cy="4096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44309B0-94D7-44F5-964F-D3F43C5E80E3}"/>
              </a:ext>
            </a:extLst>
          </p:cNvPr>
          <p:cNvSpPr txBox="1"/>
          <p:nvPr/>
        </p:nvSpPr>
        <p:spPr>
          <a:xfrm>
            <a:off x="540772" y="1699291"/>
            <a:ext cx="9883387" cy="400110"/>
          </a:xfrm>
          <a:prstGeom prst="rect">
            <a:avLst/>
          </a:prstGeom>
          <a:noFill/>
        </p:spPr>
        <p:txBody>
          <a:bodyPr wrap="square">
            <a:spAutoFit/>
          </a:bodyPr>
          <a:lstStyle/>
          <a:p>
            <a:pPr algn="ctr"/>
            <a:r>
              <a:rPr lang="ro-RO" sz="2000" b="1" dirty="0">
                <a:latin typeface="Trebuchet MS" panose="020B0603020202020204" pitchFamily="34"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Creșterea</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atractivității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funcției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publice</a:t>
            </a:r>
            <a:endParaRPr lang="ro-RO" sz="2000" b="1" dirty="0">
              <a:latin typeface="Trebuchet MS" panose="020B0603020202020204" pitchFamily="34" charset="0"/>
            </a:endParaRPr>
          </a:p>
        </p:txBody>
      </p:sp>
    </p:spTree>
    <p:extLst>
      <p:ext uri="{BB962C8B-B14F-4D97-AF65-F5344CB8AC3E}">
        <p14:creationId xmlns:p14="http://schemas.microsoft.com/office/powerpoint/2010/main" val="314258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E8FD-F4B7-E718-BE49-A1F0C2178ACF}"/>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BE3DCC6F-7906-52D5-8B30-FAF562D2674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91EAE827-6F2A-1988-78BB-350FD62260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918E6195-5873-3DF6-B4ED-3C0488358ED8}"/>
              </a:ext>
            </a:extLst>
          </p:cNvPr>
          <p:cNvSpPr txBox="1"/>
          <p:nvPr/>
        </p:nvSpPr>
        <p:spPr>
          <a:xfrm>
            <a:off x="540772" y="1699291"/>
            <a:ext cx="9883387" cy="400110"/>
          </a:xfrm>
          <a:prstGeom prst="rect">
            <a:avLst/>
          </a:prstGeom>
          <a:noFill/>
        </p:spPr>
        <p:txBody>
          <a:bodyPr wrap="square">
            <a:spAutoFit/>
          </a:bodyPr>
          <a:lstStyle/>
          <a:p>
            <a:pPr algn="ctr"/>
            <a:r>
              <a:rPr lang="en-US" sz="2000" b="1" dirty="0" err="1">
                <a:effectLst/>
                <a:latin typeface="Aptos" panose="020B0004020202020204" pitchFamily="34" charset="0"/>
                <a:ea typeface="Aptos" panose="020B0004020202020204" pitchFamily="34" charset="0"/>
                <a:cs typeface="Times New Roman" panose="02020603050405020304" pitchFamily="18" charset="0"/>
              </a:rPr>
              <a:t>Reducerea</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erorilor</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umane</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și</a:t>
            </a:r>
            <a:r>
              <a:rPr lang="en-US" sz="2000" b="1" dirty="0">
                <a:effectLst/>
                <a:latin typeface="Aptos" panose="020B0004020202020204" pitchFamily="34" charset="0"/>
                <a:ea typeface="Aptos" panose="020B0004020202020204" pitchFamily="34" charset="0"/>
                <a:cs typeface="Times New Roman" panose="02020603050405020304" pitchFamily="18" charset="0"/>
              </a:rPr>
              <a:t> a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fraudelor</a:t>
            </a:r>
            <a:endParaRPr lang="ro-RO" sz="2400" b="1" dirty="0">
              <a:latin typeface="Trebuchet MS" panose="020B0603020202020204" pitchFamily="34" charset="0"/>
            </a:endParaRPr>
          </a:p>
        </p:txBody>
      </p:sp>
      <p:graphicFrame>
        <p:nvGraphicFramePr>
          <p:cNvPr id="2" name="Diagram 1">
            <a:extLst>
              <a:ext uri="{FF2B5EF4-FFF2-40B4-BE49-F238E27FC236}">
                <a16:creationId xmlns:a16="http://schemas.microsoft.com/office/drawing/2014/main" id="{8F2C3A93-F1B4-0E5C-D4A8-13770D4155CE}"/>
              </a:ext>
            </a:extLst>
          </p:cNvPr>
          <p:cNvGraphicFramePr/>
          <p:nvPr>
            <p:extLst>
              <p:ext uri="{D42A27DB-BD31-4B8C-83A1-F6EECF244321}">
                <p14:modId xmlns:p14="http://schemas.microsoft.com/office/powerpoint/2010/main" val="1095072339"/>
              </p:ext>
            </p:extLst>
          </p:nvPr>
        </p:nvGraphicFramePr>
        <p:xfrm>
          <a:off x="1036320" y="2068623"/>
          <a:ext cx="10614908" cy="3783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573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C0CC-80E5-A981-71F2-F408A13585A9}"/>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51905188-745D-9006-89C3-E5C9CCF25A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DD69FBB6-9164-8D05-0AEC-EF74079DB1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498" y="5928689"/>
            <a:ext cx="10284034" cy="758509"/>
          </a:xfrm>
          <a:prstGeom prst="rect">
            <a:avLst/>
          </a:prstGeom>
        </p:spPr>
      </p:pic>
      <p:graphicFrame>
        <p:nvGraphicFramePr>
          <p:cNvPr id="4" name="Diagram 3">
            <a:extLst>
              <a:ext uri="{FF2B5EF4-FFF2-40B4-BE49-F238E27FC236}">
                <a16:creationId xmlns:a16="http://schemas.microsoft.com/office/drawing/2014/main" id="{47FCF692-D89D-757A-75BD-A863B1235714}"/>
              </a:ext>
            </a:extLst>
          </p:cNvPr>
          <p:cNvGraphicFramePr/>
          <p:nvPr>
            <p:extLst>
              <p:ext uri="{D42A27DB-BD31-4B8C-83A1-F6EECF244321}">
                <p14:modId xmlns:p14="http://schemas.microsoft.com/office/powerpoint/2010/main" val="1154484272"/>
              </p:ext>
            </p:extLst>
          </p:nvPr>
        </p:nvGraphicFramePr>
        <p:xfrm>
          <a:off x="98322" y="1231147"/>
          <a:ext cx="11139694" cy="4805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89461">
            <a:off x="3893573" y="1820794"/>
            <a:ext cx="3806058" cy="3806058"/>
          </a:xfrm>
          <a:prstGeom prst="ellipse">
            <a:avLst/>
          </a:prstGeom>
          <a:ln>
            <a:noFill/>
          </a:ln>
          <a:effectLst>
            <a:softEdge rad="112500"/>
          </a:effectLst>
        </p:spPr>
      </p:pic>
    </p:spTree>
    <p:extLst>
      <p:ext uri="{BB962C8B-B14F-4D97-AF65-F5344CB8AC3E}">
        <p14:creationId xmlns:p14="http://schemas.microsoft.com/office/powerpoint/2010/main" val="177285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D3946-91B4-889F-8FB4-25D7ACBA7313}"/>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4CDC9437-2526-F15A-C0C4-00ABD348D9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117297"/>
            <a:ext cx="10284034" cy="1054166"/>
          </a:xfrm>
          <a:prstGeom prst="rect">
            <a:avLst/>
          </a:prstGeom>
        </p:spPr>
      </p:pic>
      <p:pic>
        <p:nvPicPr>
          <p:cNvPr id="7" name="Imagine 6">
            <a:extLst>
              <a:ext uri="{FF2B5EF4-FFF2-40B4-BE49-F238E27FC236}">
                <a16:creationId xmlns:a16="http://schemas.microsoft.com/office/drawing/2014/main" id="{C8603821-E70F-BDE9-49E4-2241C1A21F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5" name="Diagram 4">
            <a:extLst>
              <a:ext uri="{FF2B5EF4-FFF2-40B4-BE49-F238E27FC236}">
                <a16:creationId xmlns:a16="http://schemas.microsoft.com/office/drawing/2014/main" id="{65886612-3432-4CDB-14E9-3799F08541BB}"/>
              </a:ext>
            </a:extLst>
          </p:cNvPr>
          <p:cNvGraphicFramePr/>
          <p:nvPr>
            <p:extLst>
              <p:ext uri="{D42A27DB-BD31-4B8C-83A1-F6EECF244321}">
                <p14:modId xmlns:p14="http://schemas.microsoft.com/office/powerpoint/2010/main" val="2903964299"/>
              </p:ext>
            </p:extLst>
          </p:nvPr>
        </p:nvGraphicFramePr>
        <p:xfrm>
          <a:off x="-216309" y="1094034"/>
          <a:ext cx="12211664" cy="4945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311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443EB66A-A10A-AEBC-BA17-2B5EFF3DC7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pic>
        <p:nvPicPr>
          <p:cNvPr id="6" name="Imagine 5">
            <a:extLst>
              <a:ext uri="{FF2B5EF4-FFF2-40B4-BE49-F238E27FC236}">
                <a16:creationId xmlns:a16="http://schemas.microsoft.com/office/drawing/2014/main" id="{B0AD1191-818F-A1E5-C40E-9602162DAD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8" name="Rectangle 7">
            <a:extLst>
              <a:ext uri="{FF2B5EF4-FFF2-40B4-BE49-F238E27FC236}">
                <a16:creationId xmlns:a16="http://schemas.microsoft.com/office/drawing/2014/main" id="{75BFCB42-0BB2-A7B5-FDF0-D1FDAF438CB9}"/>
              </a:ext>
            </a:extLst>
          </p:cNvPr>
          <p:cNvSpPr/>
          <p:nvPr/>
        </p:nvSpPr>
        <p:spPr>
          <a:xfrm>
            <a:off x="6513295" y="2375829"/>
            <a:ext cx="5177369"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Indicator calitativ: Platformele sunt operaționlizate </a:t>
            </a:r>
          </a:p>
        </p:txBody>
      </p:sp>
      <p:pic>
        <p:nvPicPr>
          <p:cNvPr id="9" name="Picture 8">
            <a:extLst>
              <a:ext uri="{FF2B5EF4-FFF2-40B4-BE49-F238E27FC236}">
                <a16:creationId xmlns:a16="http://schemas.microsoft.com/office/drawing/2014/main" id="{BB57DE36-52A0-A01B-055E-B38B2C99DB8E}"/>
              </a:ext>
            </a:extLst>
          </p:cNvPr>
          <p:cNvPicPr>
            <a:picLocks noChangeAspect="1"/>
          </p:cNvPicPr>
          <p:nvPr/>
        </p:nvPicPr>
        <p:blipFill rotWithShape="1">
          <a:blip r:embed="rId4"/>
          <a:srcRect b="12865"/>
          <a:stretch/>
        </p:blipFill>
        <p:spPr>
          <a:xfrm>
            <a:off x="8278239" y="4133143"/>
            <a:ext cx="1602014" cy="1027615"/>
          </a:xfrm>
          <a:prstGeom prst="rect">
            <a:avLst/>
          </a:prstGeom>
        </p:spPr>
      </p:pic>
      <p:pic>
        <p:nvPicPr>
          <p:cNvPr id="10" name="Picture 9">
            <a:extLst>
              <a:ext uri="{FF2B5EF4-FFF2-40B4-BE49-F238E27FC236}">
                <a16:creationId xmlns:a16="http://schemas.microsoft.com/office/drawing/2014/main" id="{11156877-6533-5695-0623-1778AA4B16DD}"/>
              </a:ext>
            </a:extLst>
          </p:cNvPr>
          <p:cNvPicPr>
            <a:picLocks noChangeAspect="1"/>
          </p:cNvPicPr>
          <p:nvPr/>
        </p:nvPicPr>
        <p:blipFill>
          <a:blip r:embed="rId5"/>
          <a:stretch>
            <a:fillRect/>
          </a:stretch>
        </p:blipFill>
        <p:spPr>
          <a:xfrm>
            <a:off x="10224137" y="4125298"/>
            <a:ext cx="1565934" cy="1043303"/>
          </a:xfrm>
          <a:prstGeom prst="rect">
            <a:avLst/>
          </a:prstGeom>
        </p:spPr>
      </p:pic>
      <p:sp>
        <p:nvSpPr>
          <p:cNvPr id="11" name="Rectangle 10">
            <a:extLst>
              <a:ext uri="{FF2B5EF4-FFF2-40B4-BE49-F238E27FC236}">
                <a16:creationId xmlns:a16="http://schemas.microsoft.com/office/drawing/2014/main" id="{E29AEF2A-28E5-7344-CF8D-51BE6436033E}"/>
              </a:ext>
            </a:extLst>
          </p:cNvPr>
          <p:cNvSpPr/>
          <p:nvPr/>
        </p:nvSpPr>
        <p:spPr>
          <a:xfrm>
            <a:off x="7196851" y="3472821"/>
            <a:ext cx="3810253"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Buget: 8.000.000 euro</a:t>
            </a:r>
            <a:endParaRPr lang="en-GB" sz="1600" b="1" dirty="0">
              <a:latin typeface="Trebuchet MS" panose="020B0603020202020204" pitchFamily="34" charset="0"/>
            </a:endParaRPr>
          </a:p>
        </p:txBody>
      </p:sp>
      <p:sp>
        <p:nvSpPr>
          <p:cNvPr id="12" name="Rectangle 11">
            <a:extLst>
              <a:ext uri="{FF2B5EF4-FFF2-40B4-BE49-F238E27FC236}">
                <a16:creationId xmlns:a16="http://schemas.microsoft.com/office/drawing/2014/main" id="{8D1B5835-DFEA-A6A1-1175-B8225B93F679}"/>
              </a:ext>
            </a:extLst>
          </p:cNvPr>
          <p:cNvSpPr/>
          <p:nvPr/>
        </p:nvSpPr>
        <p:spPr>
          <a:xfrm>
            <a:off x="7196852" y="2872647"/>
            <a:ext cx="3810253"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Calendar orientativ T4 2025</a:t>
            </a:r>
            <a:endParaRPr lang="en-GB" sz="1600" b="1" dirty="0">
              <a:latin typeface="Trebuchet MS" panose="020B0603020202020204" pitchFamily="34" charset="0"/>
            </a:endParaRPr>
          </a:p>
        </p:txBody>
      </p:sp>
      <p:pic>
        <p:nvPicPr>
          <p:cNvPr id="13" name="Picture 12">
            <a:extLst>
              <a:ext uri="{FF2B5EF4-FFF2-40B4-BE49-F238E27FC236}">
                <a16:creationId xmlns:a16="http://schemas.microsoft.com/office/drawing/2014/main" id="{6B962C00-0087-622F-7E87-301C185338EF}"/>
              </a:ext>
            </a:extLst>
          </p:cNvPr>
          <p:cNvPicPr>
            <a:picLocks noChangeAspect="1"/>
          </p:cNvPicPr>
          <p:nvPr/>
        </p:nvPicPr>
        <p:blipFill>
          <a:blip r:embed="rId6"/>
          <a:stretch>
            <a:fillRect/>
          </a:stretch>
        </p:blipFill>
        <p:spPr>
          <a:xfrm>
            <a:off x="6440683" y="4104105"/>
            <a:ext cx="1555922" cy="1037280"/>
          </a:xfrm>
          <a:prstGeom prst="rect">
            <a:avLst/>
          </a:prstGeom>
        </p:spPr>
      </p:pic>
      <p:sp>
        <p:nvSpPr>
          <p:cNvPr id="14" name="TextBox 13">
            <a:extLst>
              <a:ext uri="{FF2B5EF4-FFF2-40B4-BE49-F238E27FC236}">
                <a16:creationId xmlns:a16="http://schemas.microsoft.com/office/drawing/2014/main" id="{A8B9098A-CF34-30C7-1848-90288110CAF3}"/>
              </a:ext>
            </a:extLst>
          </p:cNvPr>
          <p:cNvSpPr txBox="1"/>
          <p:nvPr/>
        </p:nvSpPr>
        <p:spPr>
          <a:xfrm>
            <a:off x="620632" y="1852609"/>
            <a:ext cx="49577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15" name="TextBox 14">
            <a:extLst>
              <a:ext uri="{FF2B5EF4-FFF2-40B4-BE49-F238E27FC236}">
                <a16:creationId xmlns:a16="http://schemas.microsoft.com/office/drawing/2014/main" id="{2D3DA29F-C808-03E8-F943-A3DD7054B722}"/>
              </a:ext>
            </a:extLst>
          </p:cNvPr>
          <p:cNvSpPr txBox="1"/>
          <p:nvPr/>
        </p:nvSpPr>
        <p:spPr>
          <a:xfrm>
            <a:off x="401929" y="2422109"/>
            <a:ext cx="5951912" cy="30777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S-au instituit și sunt operaționale platforme interactive și colaborative pentru managementul standardizat al resurselor umane în administrația publică centrală (SIMRU, e-ANFP)</a:t>
            </a:r>
            <a:r>
              <a:rPr kumimoji="0" lang="ro-RO"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Descriere jalon: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Platformele colaborative (e-ANFP și SIMRU) vor cuprinde toate procesele, de la on-boarding-recrutare până la evaluare, promovare, ieșirea din sistemul public, având la bază modelul cadrelor de competență și fișe de post standardizate.</a:t>
            </a:r>
          </a:p>
        </p:txBody>
      </p:sp>
    </p:spTree>
    <p:extLst>
      <p:ext uri="{BB962C8B-B14F-4D97-AF65-F5344CB8AC3E}">
        <p14:creationId xmlns:p14="http://schemas.microsoft.com/office/powerpoint/2010/main" val="371868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0C1CC-2688-013A-B156-27F38E77CC5A}"/>
              </a:ext>
            </a:extLst>
          </p:cNvPr>
          <p:cNvSpPr txBox="1"/>
          <p:nvPr/>
        </p:nvSpPr>
        <p:spPr>
          <a:xfrm>
            <a:off x="0" y="2302042"/>
            <a:ext cx="12191999" cy="769441"/>
          </a:xfrm>
          <a:prstGeom prst="rect">
            <a:avLst/>
          </a:prstGeom>
          <a:noFill/>
        </p:spPr>
        <p:txBody>
          <a:bodyPr wrap="square" rtlCol="0">
            <a:spAutoFit/>
          </a:bodyPr>
          <a:lstStyle/>
          <a:p>
            <a:pPr algn="ctr"/>
            <a:r>
              <a:rPr lang="ro-RO" sz="4400" b="1" dirty="0">
                <a:solidFill>
                  <a:schemeClr val="accent1">
                    <a:lumMod val="50000"/>
                  </a:schemeClr>
                </a:solidFill>
                <a:latin typeface="Trebuchet MS" panose="020B0603020202020204" pitchFamily="34" charset="0"/>
              </a:rPr>
              <a:t>VĂ MULȚUMIM!</a:t>
            </a:r>
            <a:endParaRPr lang="en-GB" sz="4400" b="1" dirty="0">
              <a:solidFill>
                <a:schemeClr val="accent1">
                  <a:lumMod val="50000"/>
                </a:schemeClr>
              </a:solidFill>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 y="3682493"/>
            <a:ext cx="12191999" cy="523220"/>
          </a:xfrm>
          <a:prstGeom prst="rect">
            <a:avLst/>
          </a:prstGeom>
          <a:noFill/>
        </p:spPr>
        <p:txBody>
          <a:bodyPr wrap="square" rtlCol="0">
            <a:spAutoFit/>
          </a:bodyPr>
          <a:lstStyle/>
          <a:p>
            <a:pPr algn="ctr"/>
            <a:r>
              <a:rPr lang="ro-RO" sz="2800" b="1" dirty="0">
                <a:solidFill>
                  <a:schemeClr val="accent1">
                    <a:lumMod val="50000"/>
                  </a:schemeClr>
                </a:solidFill>
                <a:latin typeface="Trebuchet MS" panose="020B0603020202020204" pitchFamily="34" charset="0"/>
              </a:rPr>
              <a:t>ECHIPA AGENȚIEI NAȚIONALE A FUNCȚIONARILOR PUBLICI</a:t>
            </a:r>
            <a:endParaRPr lang="en-GB" sz="2800" b="1" dirty="0">
              <a:solidFill>
                <a:schemeClr val="accent1">
                  <a:lumMod val="50000"/>
                </a:schemeClr>
              </a:solidFill>
              <a:latin typeface="Trebuchet MS" panose="020B0603020202020204" pitchFamily="34" charset="0"/>
            </a:endParaRPr>
          </a:p>
        </p:txBody>
      </p:sp>
      <p:pic>
        <p:nvPicPr>
          <p:cNvPr id="3" name="Imagine 2">
            <a:extLst>
              <a:ext uri="{FF2B5EF4-FFF2-40B4-BE49-F238E27FC236}">
                <a16:creationId xmlns:a16="http://schemas.microsoft.com/office/drawing/2014/main" id="{2DB43BF7-5761-4BE7-9921-FEC3873719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5" name="Imagine 4">
            <a:extLst>
              <a:ext uri="{FF2B5EF4-FFF2-40B4-BE49-F238E27FC236}">
                <a16:creationId xmlns:a16="http://schemas.microsoft.com/office/drawing/2014/main" id="{3A66A1E7-A01C-E6C2-BEDC-835B3232D1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grpSp>
        <p:nvGrpSpPr>
          <p:cNvPr id="6" name="Group 5">
            <a:extLst>
              <a:ext uri="{FF2B5EF4-FFF2-40B4-BE49-F238E27FC236}">
                <a16:creationId xmlns:a16="http://schemas.microsoft.com/office/drawing/2014/main" id="{837106EC-5345-A642-54E2-4BEEE25B09CC}"/>
              </a:ext>
            </a:extLst>
          </p:cNvPr>
          <p:cNvGrpSpPr/>
          <p:nvPr/>
        </p:nvGrpSpPr>
        <p:grpSpPr>
          <a:xfrm>
            <a:off x="4244523" y="4525537"/>
            <a:ext cx="3702953" cy="494296"/>
            <a:chOff x="4163568" y="6269198"/>
            <a:chExt cx="3040180" cy="362712"/>
          </a:xfrm>
        </p:grpSpPr>
        <p:pic>
          <p:nvPicPr>
            <p:cNvPr id="7" name="Picture 6">
              <a:extLst>
                <a:ext uri="{FF2B5EF4-FFF2-40B4-BE49-F238E27FC236}">
                  <a16:creationId xmlns:a16="http://schemas.microsoft.com/office/drawing/2014/main" id="{54FC56C6-B76B-A6EC-2445-3655A2475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3568" y="6269198"/>
              <a:ext cx="682752" cy="341376"/>
            </a:xfrm>
            <a:prstGeom prst="rect">
              <a:avLst/>
            </a:prstGeom>
          </p:spPr>
        </p:pic>
        <p:pic>
          <p:nvPicPr>
            <p:cNvPr id="8" name="Picture 7">
              <a:extLst>
                <a:ext uri="{FF2B5EF4-FFF2-40B4-BE49-F238E27FC236}">
                  <a16:creationId xmlns:a16="http://schemas.microsoft.com/office/drawing/2014/main" id="{5E5139DF-BDD4-BF87-D5C5-B37FF79F4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607" y="6269198"/>
              <a:ext cx="737616" cy="362712"/>
            </a:xfrm>
            <a:prstGeom prst="rect">
              <a:avLst/>
            </a:prstGeom>
          </p:spPr>
        </p:pic>
        <p:pic>
          <p:nvPicPr>
            <p:cNvPr id="9" name="Picture 8">
              <a:extLst>
                <a:ext uri="{FF2B5EF4-FFF2-40B4-BE49-F238E27FC236}">
                  <a16:creationId xmlns:a16="http://schemas.microsoft.com/office/drawing/2014/main" id="{FAE57B54-4BD7-8316-BADF-2AF0272C0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3836" y="6281390"/>
              <a:ext cx="819912" cy="338328"/>
            </a:xfrm>
            <a:prstGeom prst="rect">
              <a:avLst/>
            </a:prstGeom>
          </p:spPr>
        </p:pic>
      </p:grpSp>
      <p:sp>
        <p:nvSpPr>
          <p:cNvPr id="10" name="TextBox 9">
            <a:extLst>
              <a:ext uri="{FF2B5EF4-FFF2-40B4-BE49-F238E27FC236}">
                <a16:creationId xmlns:a16="http://schemas.microsoft.com/office/drawing/2014/main" id="{6149DBE0-629C-75E1-182B-D32E9C53CF0B}"/>
              </a:ext>
            </a:extLst>
          </p:cNvPr>
          <p:cNvSpPr txBox="1"/>
          <p:nvPr/>
        </p:nvSpPr>
        <p:spPr>
          <a:xfrm>
            <a:off x="779748" y="3160166"/>
            <a:ext cx="10210800" cy="369332"/>
          </a:xfrm>
          <a:prstGeom prst="rect">
            <a:avLst/>
          </a:prstGeom>
          <a:noFill/>
        </p:spPr>
        <p:txBody>
          <a:bodyPr wrap="square">
            <a:spAutoFit/>
          </a:bodyPr>
          <a:lstStyle/>
          <a:p>
            <a:pPr algn="ctr"/>
            <a:r>
              <a:rPr lang="ro-RO" dirty="0">
                <a:hlinkClick r:id="rId7"/>
              </a:rPr>
              <a:t>https://www.anfp.gov.ro/proiecte/proiecte-in-implementare/proiecte-pnrr/proiecte-pnrr-lista/simru/</a:t>
            </a:r>
            <a:endParaRPr lang="ro-RO" dirty="0"/>
          </a:p>
        </p:txBody>
      </p:sp>
    </p:spTree>
    <p:extLst>
      <p:ext uri="{BB962C8B-B14F-4D97-AF65-F5344CB8AC3E}">
        <p14:creationId xmlns:p14="http://schemas.microsoft.com/office/powerpoint/2010/main" val="31872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1E35A8E5-34E8-ACE4-60C9-3383DAB406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3A1064F2-8DF5-D8A0-8CE2-A8272C3C65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FF9345B2-624E-7650-73E8-BC5A09F3878D}"/>
              </a:ext>
            </a:extLst>
          </p:cNvPr>
          <p:cNvSpPr txBox="1"/>
          <p:nvPr/>
        </p:nvSpPr>
        <p:spPr>
          <a:xfrm>
            <a:off x="63786" y="2138961"/>
            <a:ext cx="49577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1FA82358-4E82-089D-4B6E-411B689CA16D}"/>
              </a:ext>
            </a:extLst>
          </p:cNvPr>
          <p:cNvSpPr txBox="1"/>
          <p:nvPr/>
        </p:nvSpPr>
        <p:spPr>
          <a:xfrm>
            <a:off x="282633" y="2756144"/>
            <a:ext cx="444624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Investiția 10 - Transformarea digitală în managementul funcției publice</a:t>
            </a:r>
            <a:r>
              <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rgbClr val="4472C4">
                    <a:lumMod val="50000"/>
                  </a:srgbClr>
                </a:solidFill>
                <a:latin typeface="Trebuchet MS" panose="020B0603020202020204" pitchFamily="34" charset="0"/>
              </a:rPr>
              <a:t>Obiectiv</a:t>
            </a:r>
            <a:r>
              <a:rPr lang="en-US" b="1" dirty="0">
                <a:solidFill>
                  <a:srgbClr val="4472C4">
                    <a:lumMod val="50000"/>
                  </a:srgbClr>
                </a:solidFill>
                <a:latin typeface="Trebuchet MS" panose="020B06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b="1" dirty="0">
                <a:solidFill>
                  <a:srgbClr val="4472C4">
                    <a:lumMod val="50000"/>
                  </a:srgbClr>
                </a:solidFill>
                <a:latin typeface="Trebuchet MS" panose="020B0603020202020204" pitchFamily="34" charset="0"/>
              </a:rPr>
              <a:t>Îmbunătățirea funcției publice prin reducerea birocrației și sporirea calității serviciilor publice prin intermediul unei funcții publice bine pregătite și profesioniste.</a:t>
            </a:r>
            <a:endPar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p:txBody>
      </p:sp>
      <p:sp>
        <p:nvSpPr>
          <p:cNvPr id="8" name="TextBox 7">
            <a:extLst>
              <a:ext uri="{FF2B5EF4-FFF2-40B4-BE49-F238E27FC236}">
                <a16:creationId xmlns:a16="http://schemas.microsoft.com/office/drawing/2014/main" id="{2E59C187-7A4B-29E3-37E0-8A34E7EDD765}"/>
              </a:ext>
            </a:extLst>
          </p:cNvPr>
          <p:cNvSpPr txBox="1"/>
          <p:nvPr/>
        </p:nvSpPr>
        <p:spPr>
          <a:xfrm>
            <a:off x="5249701" y="2232924"/>
            <a:ext cx="6942299"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Operaționalizarea a </a:t>
            </a:r>
            <a:r>
              <a:rPr lang="ro-RO" sz="1600" b="1" dirty="0">
                <a:solidFill>
                  <a:srgbClr val="4472C4">
                    <a:lumMod val="50000"/>
                  </a:srgbClr>
                </a:solidFill>
                <a:latin typeface="Trebuchet MS" panose="020B0603020202020204" pitchFamily="34" charset="0"/>
              </a:rPr>
              <a:t>d</a:t>
            </a:r>
            <a:r>
              <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ouă platforme interoperabile:</a:t>
            </a:r>
            <a:endParaRPr kumimoji="0" lang="en-US"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e-ANFP</a:t>
            </a:r>
            <a:r>
              <a:rPr kumimoji="0" lang="en-US"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dezvoltarea și extinderea platformei de gestionare a funcției publice</a:t>
            </a:r>
            <a:r>
              <a:rPr lang="ro-RO" sz="1600" dirty="0">
                <a:solidFill>
                  <a:srgbClr val="4472C4">
                    <a:lumMod val="50000"/>
                  </a:srgbClr>
                </a:solidFill>
                <a:latin typeface="Trebuchet MS" panose="020B0603020202020204" pitchFamily="34" charset="0"/>
              </a:rPr>
              <a:t> (nivel central, teritorial, local) pentru</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t</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oate procesele aferente carierei – recrutare - evaluare/promovare/ieșire din sistemul public</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pe baza unui cadru de competențe standardizat si a unor</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r>
              <a:rPr lang="ro-RO" sz="1600" dirty="0">
                <a:solidFill>
                  <a:srgbClr val="4472C4">
                    <a:lumMod val="50000"/>
                  </a:srgbClr>
                </a:solidFill>
                <a:latin typeface="Trebuchet MS" panose="020B0603020202020204" pitchFamily="34" charset="0"/>
              </a:rPr>
              <a:t>f</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ișe de post standardizate.</a:t>
            </a: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SIMRU </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dezvoltarea platformei de gestionare internă pentru autoritățile publice pentru procesele privind resursele umane (gestionarea datelor privind personalul, gestionarea organizațională, gestionarea timpului, stabilirea obiectivelor și raportatea)</a:t>
            </a: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576"/>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p:txBody>
      </p:sp>
      <p:pic>
        <p:nvPicPr>
          <p:cNvPr id="4" name="Picture 3" descr="CPU with binary numbers and blueprint">
            <a:extLst>
              <a:ext uri="{FF2B5EF4-FFF2-40B4-BE49-F238E27FC236}">
                <a16:creationId xmlns:a16="http://schemas.microsoft.com/office/drawing/2014/main" id="{091D2029-1CFB-3E7C-BA99-7912CE46795F}"/>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728881" y="1810521"/>
            <a:ext cx="7089058" cy="3987595"/>
          </a:xfrm>
          <a:prstGeom prst="rect">
            <a:avLst/>
          </a:prstGeom>
        </p:spPr>
      </p:pic>
    </p:spTree>
    <p:extLst>
      <p:ext uri="{BB962C8B-B14F-4D97-AF65-F5344CB8AC3E}">
        <p14:creationId xmlns:p14="http://schemas.microsoft.com/office/powerpoint/2010/main" val="295684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CB32-D947-42BF-0A33-9B7261FE20B1}"/>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20064BDA-7731-0B4D-E482-50240F24F9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2" name="TextBox 1">
            <a:extLst>
              <a:ext uri="{FF2B5EF4-FFF2-40B4-BE49-F238E27FC236}">
                <a16:creationId xmlns:a16="http://schemas.microsoft.com/office/drawing/2014/main" id="{22EAF1C0-F834-0E92-A76E-260003DF9278}"/>
              </a:ext>
            </a:extLst>
          </p:cNvPr>
          <p:cNvSpPr txBox="1"/>
          <p:nvPr/>
        </p:nvSpPr>
        <p:spPr>
          <a:xfrm>
            <a:off x="360216" y="2435586"/>
            <a:ext cx="11471563"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SIMRU</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reprezintă</a:t>
            </a:r>
            <a:r>
              <a:rPr lang="en-US" dirty="0">
                <a:solidFill>
                  <a:schemeClr val="accent1">
                    <a:lumMod val="50000"/>
                  </a:schemeClr>
                </a:solidFill>
                <a:effectLst/>
                <a:latin typeface="Trebuchet MS" panose="020B0603020202020204" pitchFamily="34" charset="0"/>
                <a:ea typeface="Calibri" panose="020F0502020204030204" pitchFamily="34" charset="0"/>
              </a:rPr>
              <a:t> o </a:t>
            </a:r>
            <a:r>
              <a:rPr lang="en-US" dirty="0" err="1">
                <a:solidFill>
                  <a:schemeClr val="accent1">
                    <a:lumMod val="50000"/>
                  </a:schemeClr>
                </a:solidFill>
                <a:effectLst/>
                <a:latin typeface="Trebuchet MS" panose="020B0603020202020204" pitchFamily="34" charset="0"/>
                <a:ea typeface="Calibri" panose="020F0502020204030204" pitchFamily="34" charset="0"/>
              </a:rPr>
              <a:t>platformă</a:t>
            </a:r>
            <a:r>
              <a:rPr lang="en-US" dirty="0">
                <a:solidFill>
                  <a:schemeClr val="accent1">
                    <a:lumMod val="50000"/>
                  </a:schemeClr>
                </a:solidFill>
                <a:effectLst/>
                <a:latin typeface="Trebuchet MS" panose="020B0603020202020204" pitchFamily="34" charset="0"/>
                <a:ea typeface="Calibri" panose="020F0502020204030204" pitchFamily="34" charset="0"/>
              </a:rPr>
              <a:t> de </a:t>
            </a:r>
            <a:r>
              <a:rPr lang="en-US" dirty="0" err="1">
                <a:solidFill>
                  <a:schemeClr val="accent1">
                    <a:lumMod val="50000"/>
                  </a:schemeClr>
                </a:solidFill>
                <a:effectLst/>
                <a:latin typeface="Trebuchet MS" panose="020B0603020202020204" pitchFamily="34" charset="0"/>
                <a:ea typeface="Calibri" panose="020F0502020204030204" pitchFamily="34" charset="0"/>
              </a:rPr>
              <a:t>gestiune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internă</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aprofundată</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utilizată</a:t>
            </a:r>
            <a:r>
              <a:rPr lang="en-US" dirty="0">
                <a:solidFill>
                  <a:schemeClr val="accent1">
                    <a:lumMod val="50000"/>
                  </a:schemeClr>
                </a:solidFill>
                <a:effectLst/>
                <a:latin typeface="Trebuchet MS" panose="020B0603020202020204" pitchFamily="34" charset="0"/>
                <a:ea typeface="Calibri" panose="020F0502020204030204" pitchFamily="34" charset="0"/>
              </a:rPr>
              <a:t> intern de </a:t>
            </a:r>
            <a:r>
              <a:rPr lang="en-US" dirty="0" err="1">
                <a:solidFill>
                  <a:schemeClr val="accent1">
                    <a:lumMod val="50000"/>
                  </a:schemeClr>
                </a:solidFill>
                <a:effectLst/>
                <a:latin typeface="Trebuchet MS" panose="020B0603020202020204" pitchFamily="34" charset="0"/>
                <a:ea typeface="Calibri" panose="020F0502020204030204" pitchFamily="34" charset="0"/>
              </a:rPr>
              <a:t>către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autorități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și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instituții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publice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pentru</a:t>
            </a:r>
            <a:r>
              <a:rPr lang="en-US" dirty="0">
                <a:solidFill>
                  <a:schemeClr val="accent1">
                    <a:lumMod val="50000"/>
                  </a:schemeClr>
                </a:solidFill>
                <a:effectLst/>
                <a:latin typeface="Trebuchet MS" panose="020B0603020202020204" pitchFamily="34" charset="0"/>
                <a:ea typeface="Calibri" panose="020F0502020204030204" pitchFamily="34" charset="0"/>
              </a:rPr>
              <a:t> a </a:t>
            </a:r>
            <a:r>
              <a:rPr lang="en-US" dirty="0" err="1">
                <a:solidFill>
                  <a:schemeClr val="accent1">
                    <a:lumMod val="50000"/>
                  </a:schemeClr>
                </a:solidFill>
                <a:effectLst/>
                <a:latin typeface="Trebuchet MS" panose="020B0603020202020204" pitchFamily="34" charset="0"/>
                <a:ea typeface="Calibri" panose="020F0502020204030204" pitchFamily="34" charset="0"/>
              </a:rPr>
              <a:t>realiza</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procesele</a:t>
            </a:r>
            <a:r>
              <a:rPr lang="en-US" dirty="0">
                <a:solidFill>
                  <a:schemeClr val="accent1">
                    <a:lumMod val="50000"/>
                  </a:schemeClr>
                </a:solidFill>
                <a:effectLst/>
                <a:latin typeface="Trebuchet MS" panose="020B0603020202020204" pitchFamily="34" charset="0"/>
                <a:ea typeface="Calibri" panose="020F0502020204030204" pitchFamily="34" charset="0"/>
              </a:rPr>
              <a:t> de management al </a:t>
            </a:r>
            <a:r>
              <a:rPr lang="en-US" dirty="0" err="1">
                <a:solidFill>
                  <a:schemeClr val="accent1">
                    <a:lumMod val="50000"/>
                  </a:schemeClr>
                </a:solidFill>
                <a:effectLst/>
                <a:latin typeface="Trebuchet MS" panose="020B0603020202020204" pitchFamily="34" charset="0"/>
                <a:ea typeface="Calibri" panose="020F0502020204030204" pitchFamily="34" charset="0"/>
              </a:rPr>
              <a:t>resurselor</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umane</a:t>
            </a:r>
            <a:r>
              <a:rPr lang="en-US" dirty="0">
                <a:solidFill>
                  <a:schemeClr val="accent1">
                    <a:lumMod val="50000"/>
                  </a:schemeClr>
                </a:solidFill>
                <a:effectLst/>
                <a:latin typeface="Trebuchet MS" panose="020B0603020202020204" pitchFamily="34" charset="0"/>
                <a:ea typeface="Calibri" panose="020F0502020204030204" pitchFamily="34" charset="0"/>
              </a:rPr>
              <a:t>, de </a:t>
            </a:r>
            <a:r>
              <a:rPr lang="en-US" dirty="0" err="1">
                <a:solidFill>
                  <a:schemeClr val="accent1">
                    <a:lumMod val="50000"/>
                  </a:schemeClr>
                </a:solidFill>
                <a:effectLst/>
                <a:latin typeface="Trebuchet MS" panose="020B0603020202020204" pitchFamily="34" charset="0"/>
                <a:ea typeface="Calibri" panose="020F0502020204030204" pitchFamily="34" charset="0"/>
              </a:rPr>
              <a:t>tipul</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platformei</a:t>
            </a:r>
            <a:r>
              <a:rPr lang="en-US" dirty="0">
                <a:solidFill>
                  <a:schemeClr val="accent1">
                    <a:lumMod val="50000"/>
                  </a:schemeClr>
                </a:solidFill>
                <a:effectLst/>
                <a:latin typeface="Trebuchet MS" panose="020B0603020202020204" pitchFamily="34" charset="0"/>
                <a:ea typeface="Calibri" panose="020F0502020204030204" pitchFamily="34" charset="0"/>
              </a:rPr>
              <a:t> de HR </a:t>
            </a:r>
            <a:r>
              <a:rPr lang="en-US" dirty="0" err="1">
                <a:solidFill>
                  <a:schemeClr val="accent1">
                    <a:lumMod val="50000"/>
                  </a:schemeClr>
                </a:solidFill>
                <a:effectLst/>
                <a:latin typeface="Trebuchet MS" panose="020B0603020202020204" pitchFamily="34" charset="0"/>
                <a:ea typeface="Calibri" panose="020F0502020204030204" pitchFamily="34" charset="0"/>
              </a:rPr>
              <a:t>utilizată</a:t>
            </a:r>
            <a:r>
              <a:rPr lang="en-US" dirty="0">
                <a:solidFill>
                  <a:schemeClr val="accent1">
                    <a:lumMod val="50000"/>
                  </a:schemeClr>
                </a:solidFill>
                <a:effectLst/>
                <a:latin typeface="Trebuchet MS" panose="020B0603020202020204" pitchFamily="34" charset="0"/>
                <a:ea typeface="Calibri" panose="020F0502020204030204" pitchFamily="34" charset="0"/>
              </a:rPr>
              <a:t> la </a:t>
            </a:r>
            <a:r>
              <a:rPr lang="en-US" dirty="0" err="1">
                <a:solidFill>
                  <a:schemeClr val="accent1">
                    <a:lumMod val="50000"/>
                  </a:schemeClr>
                </a:solidFill>
                <a:effectLst/>
                <a:latin typeface="Trebuchet MS" panose="020B0603020202020204" pitchFamily="34" charset="0"/>
                <a:ea typeface="Calibri" panose="020F0502020204030204" pitchFamily="34" charset="0"/>
              </a:rPr>
              <a:t>nivelul</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Comisiei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Europene</a:t>
            </a:r>
            <a:r>
              <a:rPr lang="en-US" dirty="0">
                <a:solidFill>
                  <a:schemeClr val="accent1">
                    <a:lumMod val="50000"/>
                  </a:schemeClr>
                </a:solidFill>
                <a:effectLst/>
                <a:latin typeface="Trebuchet MS" panose="020B0603020202020204" pitchFamily="34" charset="0"/>
                <a:ea typeface="Calibri" panose="020F0502020204030204" pitchFamily="34" charset="0"/>
              </a:rPr>
              <a:t> - SYSPER, care </a:t>
            </a:r>
            <a:r>
              <a:rPr lang="en-US" dirty="0" err="1">
                <a:solidFill>
                  <a:schemeClr val="accent1">
                    <a:lumMod val="50000"/>
                  </a:schemeClr>
                </a:solidFill>
                <a:effectLst/>
                <a:latin typeface="Trebuchet MS" panose="020B0603020202020204" pitchFamily="34" charset="0"/>
                <a:ea typeface="Calibri" panose="020F0502020204030204" pitchFamily="34" charset="0"/>
              </a:rPr>
              <a:t>va</a:t>
            </a:r>
            <a:r>
              <a:rPr lang="en-US" dirty="0">
                <a:solidFill>
                  <a:schemeClr val="accent1">
                    <a:lumMod val="50000"/>
                  </a:schemeClr>
                </a:solidFill>
                <a:effectLst/>
                <a:latin typeface="Trebuchet MS" panose="020B0603020202020204" pitchFamily="34" charset="0"/>
                <a:ea typeface="Calibri" panose="020F0502020204030204" pitchFamily="34" charset="0"/>
              </a:rPr>
              <a:t> include </a:t>
            </a:r>
            <a:r>
              <a:rPr lang="en-US" dirty="0" err="1">
                <a:solidFill>
                  <a:schemeClr val="accent1">
                    <a:lumMod val="50000"/>
                  </a:schemeClr>
                </a:solidFill>
                <a:effectLst/>
                <a:latin typeface="Trebuchet MS" panose="020B0603020202020204" pitchFamily="34" charset="0"/>
                <a:ea typeface="Calibri" panose="020F0502020204030204" pitchFamily="34" charset="0"/>
              </a:rPr>
              <a:t>procese</a:t>
            </a:r>
            <a:r>
              <a:rPr lang="en-US" dirty="0">
                <a:solidFill>
                  <a:schemeClr val="accent1">
                    <a:lumMod val="50000"/>
                  </a:schemeClr>
                </a:solidFill>
                <a:effectLst/>
                <a:latin typeface="Trebuchet MS" panose="020B0603020202020204" pitchFamily="34" charset="0"/>
                <a:ea typeface="Calibri" panose="020F0502020204030204" pitchFamily="34" charset="0"/>
              </a:rPr>
              <a:t> interne de MRU </a:t>
            </a:r>
            <a:r>
              <a:rPr lang="en-US" dirty="0" err="1">
                <a:solidFill>
                  <a:schemeClr val="accent1">
                    <a:lumMod val="50000"/>
                  </a:schemeClr>
                </a:solidFill>
                <a:effectLst/>
                <a:latin typeface="Trebuchet MS" panose="020B0603020202020204" pitchFamily="34" charset="0"/>
                <a:ea typeface="Calibri" panose="020F0502020204030204" pitchFamily="34" charset="0"/>
              </a:rPr>
              <a:t>automatizate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standardizate</a:t>
            </a:r>
            <a:r>
              <a:rPr lang="en-US" dirty="0">
                <a:solidFill>
                  <a:schemeClr val="accent1">
                    <a:lumMod val="50000"/>
                  </a:schemeClr>
                </a:solidFill>
                <a:effectLst/>
                <a:latin typeface="Trebuchet MS" panose="020B0603020202020204" pitchFamily="34" charset="0"/>
                <a:ea typeface="Calibri" panose="020F0502020204030204" pitchFamily="34" charset="0"/>
              </a:rPr>
              <a:t> de tip: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a:solidFill>
                  <a:schemeClr val="accent1">
                    <a:lumMod val="50000"/>
                  </a:schemeClr>
                </a:solidFill>
                <a:effectLst/>
                <a:latin typeface="Trebuchet MS" panose="020B0603020202020204" pitchFamily="34" charset="0"/>
                <a:ea typeface="Calibri" panose="020F0502020204030204" pitchFamily="34" charset="0"/>
              </a:rPr>
              <a:t>date </a:t>
            </a:r>
            <a:r>
              <a:rPr lang="en-US" dirty="0" err="1">
                <a:solidFill>
                  <a:schemeClr val="accent1">
                    <a:lumMod val="50000"/>
                  </a:schemeClr>
                </a:solidFill>
                <a:effectLst/>
                <a:latin typeface="Trebuchet MS" panose="020B0603020202020204" pitchFamily="34" charset="0"/>
                <a:ea typeface="Calibri" panose="020F0502020204030204" pitchFamily="34" charset="0"/>
              </a:rPr>
              <a:t>administrare</a:t>
            </a:r>
            <a:r>
              <a:rPr lang="en-US" dirty="0">
                <a:solidFill>
                  <a:schemeClr val="accent1">
                    <a:lumMod val="50000"/>
                  </a:schemeClr>
                </a:solidFill>
                <a:effectLst/>
                <a:latin typeface="Trebuchet MS" panose="020B0603020202020204" pitchFamily="34" charset="0"/>
                <a:ea typeface="Calibri" panose="020F0502020204030204" pitchFamily="34" charset="0"/>
              </a:rPr>
              <a:t> personal,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a:solidFill>
                  <a:schemeClr val="accent1">
                    <a:lumMod val="50000"/>
                  </a:schemeClr>
                </a:solidFill>
                <a:effectLst/>
                <a:latin typeface="Trebuchet MS" panose="020B0603020202020204" pitchFamily="34" charset="0"/>
                <a:ea typeface="Calibri" panose="020F0502020204030204" pitchFamily="34" charset="0"/>
              </a:rPr>
              <a:t>management </a:t>
            </a:r>
            <a:r>
              <a:rPr lang="en-US" dirty="0" err="1">
                <a:solidFill>
                  <a:schemeClr val="accent1">
                    <a:lumMod val="50000"/>
                  </a:schemeClr>
                </a:solidFill>
                <a:effectLst/>
                <a:latin typeface="Trebuchet MS" panose="020B0603020202020204" pitchFamily="34" charset="0"/>
                <a:ea typeface="Calibri" panose="020F0502020204030204" pitchFamily="34" charset="0"/>
              </a:rPr>
              <a:t>organizațional</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a:solidFill>
                  <a:schemeClr val="accent1">
                    <a:lumMod val="50000"/>
                  </a:schemeClr>
                </a:solidFill>
                <a:effectLst/>
                <a:latin typeface="Trebuchet MS" panose="020B0603020202020204" pitchFamily="34" charset="0"/>
                <a:ea typeface="Calibri" panose="020F0502020204030204" pitchFamily="34" charset="0"/>
              </a:rPr>
              <a:t>management al </a:t>
            </a:r>
            <a:r>
              <a:rPr lang="en-US" dirty="0" err="1">
                <a:solidFill>
                  <a:schemeClr val="accent1">
                    <a:lumMod val="50000"/>
                  </a:schemeClr>
                </a:solidFill>
                <a:effectLst/>
                <a:latin typeface="Trebuchet MS" panose="020B0603020202020204" pitchFamily="34" charset="0"/>
                <a:ea typeface="Calibri" panose="020F0502020204030204" pitchFamily="34" charset="0"/>
              </a:rPr>
              <a:t>timpului</a:t>
            </a:r>
            <a:r>
              <a:rPr lang="en-US" dirty="0">
                <a:solidFill>
                  <a:schemeClr val="accent1">
                    <a:lumMod val="50000"/>
                  </a:schemeClr>
                </a:solidFill>
                <a:effectLst/>
                <a:latin typeface="Trebuchet MS" panose="020B0603020202020204" pitchFamily="34" charset="0"/>
                <a:ea typeface="Calibri" panose="020F0502020204030204" pitchFamily="34" charset="0"/>
              </a:rPr>
              <a:t> - </a:t>
            </a:r>
            <a:r>
              <a:rPr lang="en-US" dirty="0" err="1">
                <a:solidFill>
                  <a:schemeClr val="accent1">
                    <a:lumMod val="50000"/>
                  </a:schemeClr>
                </a:solidFill>
                <a:effectLst/>
                <a:latin typeface="Trebuchet MS" panose="020B0603020202020204" pitchFamily="34" charset="0"/>
                <a:ea typeface="Calibri" panose="020F0502020204030204" pitchFamily="34" charset="0"/>
              </a:rPr>
              <a:t>pontaj</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cereri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concediu</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chemeClr val="accent1">
                    <a:lumMod val="50000"/>
                  </a:schemeClr>
                </a:solidFill>
                <a:effectLst/>
                <a:latin typeface="Trebuchet MS" panose="020B0603020202020204" pitchFamily="34" charset="0"/>
                <a:ea typeface="Calibri" panose="020F0502020204030204" pitchFamily="34" charset="0"/>
              </a:rPr>
              <a:t>evidență</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formare</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chemeClr val="accent1">
                    <a:lumMod val="50000"/>
                  </a:schemeClr>
                </a:solidFill>
                <a:effectLst/>
                <a:latin typeface="Trebuchet MS" panose="020B0603020202020204" pitchFamily="34" charset="0"/>
                <a:ea typeface="Calibri" panose="020F0502020204030204" pitchFamily="34" charset="0"/>
              </a:rPr>
              <a:t>setare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obiective</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chemeClr val="accent1">
                    <a:lumMod val="50000"/>
                  </a:schemeClr>
                </a:solidFill>
                <a:effectLst/>
                <a:latin typeface="Trebuchet MS" panose="020B0603020202020204" pitchFamily="34" charset="0"/>
                <a:ea typeface="Calibri" panose="020F0502020204030204" pitchFamily="34" charset="0"/>
              </a:rPr>
              <a:t>raportare</a:t>
            </a:r>
            <a:r>
              <a:rPr lang="en-US" dirty="0">
                <a:solidFill>
                  <a:schemeClr val="accent1">
                    <a:lumMod val="50000"/>
                  </a:schemeClr>
                </a:solidFill>
                <a:effectLst/>
                <a:latin typeface="Trebuchet MS" panose="020B0603020202020204" pitchFamily="34" charset="0"/>
                <a:ea typeface="Calibri" panose="020F0502020204030204" pitchFamily="34" charset="0"/>
              </a:rPr>
              <a:t> etc.</a:t>
            </a:r>
            <a:endParaRPr kumimoji="0" lang="en-US" b="1" i="0" u="none" strike="noStrike" kern="1200" cap="none" spc="0" normalizeH="0" baseline="0" noProof="0" dirty="0">
              <a:ln>
                <a:noFill/>
              </a:ln>
              <a:solidFill>
                <a:schemeClr val="accent1">
                  <a:lumMod val="50000"/>
                </a:schemeClr>
              </a:solidFill>
              <a:effectLst/>
              <a:uLnTx/>
              <a:uFillTx/>
              <a:latin typeface="Trebuchet MS" panose="020B0603020202020204" pitchFamily="34" charset="0"/>
            </a:endParaRPr>
          </a:p>
        </p:txBody>
      </p:sp>
      <p:pic>
        <p:nvPicPr>
          <p:cNvPr id="5" name="Picture 4" descr="Silver metal newtons cradle">
            <a:extLst>
              <a:ext uri="{FF2B5EF4-FFF2-40B4-BE49-F238E27FC236}">
                <a16:creationId xmlns:a16="http://schemas.microsoft.com/office/drawing/2014/main" id="{D07408F3-C089-289E-6203-5D2D82BB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555" y="3532783"/>
            <a:ext cx="3650320" cy="2580890"/>
          </a:xfrm>
          <a:prstGeom prst="rect">
            <a:avLst/>
          </a:prstGeom>
        </p:spPr>
      </p:pic>
      <p:pic>
        <p:nvPicPr>
          <p:cNvPr id="7" name="Imagine 6">
            <a:extLst>
              <a:ext uri="{FF2B5EF4-FFF2-40B4-BE49-F238E27FC236}">
                <a16:creationId xmlns:a16="http://schemas.microsoft.com/office/drawing/2014/main" id="{2932267F-1908-67EB-3B86-B5AB3EB7B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3" name="Diagram 2">
            <a:extLst>
              <a:ext uri="{FF2B5EF4-FFF2-40B4-BE49-F238E27FC236}">
                <a16:creationId xmlns:a16="http://schemas.microsoft.com/office/drawing/2014/main" id="{E7EB8A1E-F3E0-17F7-97F4-5877C171A154}"/>
              </a:ext>
            </a:extLst>
          </p:cNvPr>
          <p:cNvGraphicFramePr/>
          <p:nvPr>
            <p:extLst>
              <p:ext uri="{D42A27DB-BD31-4B8C-83A1-F6EECF244321}">
                <p14:modId xmlns:p14="http://schemas.microsoft.com/office/powerpoint/2010/main" val="2990805924"/>
              </p:ext>
            </p:extLst>
          </p:nvPr>
        </p:nvGraphicFramePr>
        <p:xfrm>
          <a:off x="370886" y="1868625"/>
          <a:ext cx="5499771" cy="5137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109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F12D-FDE1-5C2E-FA9C-1D01083F2701}"/>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20B37519-5484-98F3-EB33-8460C4755D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5DDF2BF6-5BF2-C1E3-CCF7-778B571170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6DA573EA-80FC-1EFB-B7A0-479CB7794139}"/>
              </a:ext>
            </a:extLst>
          </p:cNvPr>
          <p:cNvSpPr txBox="1"/>
          <p:nvPr/>
        </p:nvSpPr>
        <p:spPr>
          <a:xfrm>
            <a:off x="360216" y="2585212"/>
            <a:ext cx="11471563"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Trebuchet MS" panose="020B0603020202020204" pitchFamily="34" charset="0"/>
                <a:ea typeface="Calibri" panose="020F0502020204030204" pitchFamily="34" charset="0"/>
              </a:rPr>
              <a:t>Prin </a:t>
            </a:r>
            <a:r>
              <a:rPr lang="en-US" dirty="0" err="1">
                <a:solidFill>
                  <a:schemeClr val="accent1">
                    <a:lumMod val="50000"/>
                  </a:schemeClr>
                </a:solidFill>
                <a:latin typeface="Trebuchet MS" panose="020B0603020202020204" pitchFamily="34" charset="0"/>
                <a:ea typeface="Calibri" panose="020F0502020204030204" pitchFamily="34" charset="0"/>
              </a:rPr>
              <a:t>acest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sistem</a:t>
            </a:r>
            <a:r>
              <a:rPr lang="en-US" dirty="0">
                <a:solidFill>
                  <a:schemeClr val="accent1">
                    <a:lumMod val="50000"/>
                  </a:schemeClr>
                </a:solidFill>
                <a:latin typeface="Trebuchet MS" panose="020B0603020202020204" pitchFamily="34" charset="0"/>
                <a:ea typeface="Calibri" panose="020F0502020204030204" pitchFamily="34" charset="0"/>
              </a:rPr>
              <a:t> se </a:t>
            </a:r>
            <a:r>
              <a:rPr lang="en-US" dirty="0" err="1">
                <a:solidFill>
                  <a:schemeClr val="accent1">
                    <a:lumMod val="50000"/>
                  </a:schemeClr>
                </a:solidFill>
                <a:latin typeface="Trebuchet MS" panose="020B0603020202020204" pitchFamily="34" charset="0"/>
                <a:ea typeface="Calibri" panose="020F0502020204030204" pitchFamily="34" charset="0"/>
              </a:rPr>
              <a:t>va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asigura</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b="1" dirty="0" err="1">
                <a:solidFill>
                  <a:schemeClr val="accent1">
                    <a:lumMod val="50000"/>
                  </a:schemeClr>
                </a:solidFill>
                <a:latin typeface="Trebuchet MS" panose="020B0603020202020204" pitchFamily="34" charset="0"/>
                <a:ea typeface="Calibri" panose="020F0502020204030204" pitchFamily="34" charset="0"/>
              </a:rPr>
              <a:t>livrarea</a:t>
            </a:r>
            <a:r>
              <a:rPr lang="en-US" b="1" dirty="0">
                <a:solidFill>
                  <a:schemeClr val="accent1">
                    <a:lumMod val="50000"/>
                  </a:schemeClr>
                </a:solidFill>
                <a:latin typeface="Trebuchet MS" panose="020B0603020202020204" pitchFamily="34" charset="0"/>
                <a:ea typeface="Calibri" panose="020F0502020204030204" pitchFamily="34" charset="0"/>
              </a:rPr>
              <a:t> de </a:t>
            </a:r>
            <a:r>
              <a:rPr lang="en-US" b="1" dirty="0" err="1">
                <a:solidFill>
                  <a:schemeClr val="accent1">
                    <a:lumMod val="50000"/>
                  </a:schemeClr>
                </a:solidFill>
                <a:latin typeface="Trebuchet MS" panose="020B0603020202020204" pitchFamily="34" charset="0"/>
                <a:ea typeface="Calibri" panose="020F0502020204030204" pitchFamily="34" charset="0"/>
              </a:rPr>
              <a:t>servicii</a:t>
            </a:r>
            <a:r>
              <a:rPr lang="en-US" b="1" dirty="0">
                <a:solidFill>
                  <a:schemeClr val="accent1">
                    <a:lumMod val="50000"/>
                  </a:schemeClr>
                </a:solidFill>
                <a:latin typeface="Trebuchet MS" panose="020B0603020202020204" pitchFamily="34" charset="0"/>
                <a:ea typeface="Calibri" panose="020F0502020204030204" pitchFamily="34" charset="0"/>
              </a:rPr>
              <a:t> integrate de management al </a:t>
            </a:r>
            <a:r>
              <a:rPr lang="en-US" b="1" dirty="0" err="1">
                <a:solidFill>
                  <a:schemeClr val="accent1">
                    <a:lumMod val="50000"/>
                  </a:schemeClr>
                </a:solidFill>
                <a:latin typeface="Trebuchet MS" panose="020B0603020202020204" pitchFamily="34" charset="0"/>
                <a:ea typeface="Calibri" panose="020F0502020204030204" pitchFamily="34" charset="0"/>
              </a:rPr>
              <a:t>resurselor</a:t>
            </a:r>
            <a:r>
              <a:rPr lang="en-US" b="1" dirty="0">
                <a:solidFill>
                  <a:schemeClr val="accent1">
                    <a:lumMod val="50000"/>
                  </a:schemeClr>
                </a:solidFill>
                <a:latin typeface="Trebuchet MS" panose="020B0603020202020204" pitchFamily="34" charset="0"/>
                <a:ea typeface="Calibri" panose="020F0502020204030204" pitchFamily="34" charset="0"/>
              </a:rPr>
              <a:t> </a:t>
            </a:r>
            <a:r>
              <a:rPr lang="en-US" b="1" dirty="0" err="1">
                <a:solidFill>
                  <a:schemeClr val="accent1">
                    <a:lumMod val="50000"/>
                  </a:schemeClr>
                </a:solidFill>
                <a:latin typeface="Trebuchet MS" panose="020B0603020202020204" pitchFamily="34" charset="0"/>
                <a:ea typeface="Calibri" panose="020F0502020204030204" pitchFamily="34" charset="0"/>
              </a:rPr>
              <a:t>umane</a:t>
            </a:r>
            <a:r>
              <a:rPr lang="en-US" b="1"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prin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intermediul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unei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platforme</a:t>
            </a:r>
            <a:r>
              <a:rPr lang="en-US" dirty="0">
                <a:solidFill>
                  <a:schemeClr val="accent1">
                    <a:lumMod val="50000"/>
                  </a:schemeClr>
                </a:solidFill>
                <a:latin typeface="Trebuchet MS" panose="020B0603020202020204" pitchFamily="34" charset="0"/>
                <a:ea typeface="Calibri" panose="020F0502020204030204" pitchFamily="34" charset="0"/>
              </a:rPr>
              <a:t> integrate de </a:t>
            </a:r>
            <a:r>
              <a:rPr lang="en-US" dirty="0" err="1">
                <a:solidFill>
                  <a:schemeClr val="accent1">
                    <a:lumMod val="50000"/>
                  </a:schemeClr>
                </a:solidFill>
                <a:latin typeface="Trebuchet MS" panose="020B0603020202020204" pitchFamily="34" charset="0"/>
                <a:ea typeface="Calibri" panose="020F0502020204030204" pitchFamily="34" charset="0"/>
              </a:rPr>
              <a:t>gestiune</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documentelor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datelor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referitoare</a:t>
            </a:r>
            <a:r>
              <a:rPr lang="en-US" dirty="0">
                <a:solidFill>
                  <a:schemeClr val="accent1">
                    <a:lumMod val="50000"/>
                  </a:schemeClr>
                </a:solidFill>
                <a:latin typeface="Trebuchet MS" panose="020B0603020202020204" pitchFamily="34" charset="0"/>
                <a:ea typeface="Calibri" panose="020F0502020204030204" pitchFamily="34" charset="0"/>
              </a:rPr>
              <a:t> la </a:t>
            </a:r>
            <a:r>
              <a:rPr lang="en-US" dirty="0" err="1">
                <a:solidFill>
                  <a:schemeClr val="accent1">
                    <a:lumMod val="50000"/>
                  </a:schemeClr>
                </a:solidFill>
                <a:latin typeface="Trebuchet MS" panose="020B0603020202020204" pitchFamily="34" charset="0"/>
                <a:ea typeface="Calibri" panose="020F0502020204030204" pitchFamily="34" charset="0"/>
              </a:rPr>
              <a:t>angajați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angajatori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a:t>
            </a:r>
            <a:r>
              <a:rPr lang="en-US" dirty="0">
                <a:solidFill>
                  <a:schemeClr val="accent1">
                    <a:lumMod val="50000"/>
                  </a:schemeClr>
                </a:solidFill>
                <a:latin typeface="Trebuchet MS" panose="020B0603020202020204" pitchFamily="34" charset="0"/>
                <a:ea typeface="Calibri" panose="020F0502020204030204" pitchFamily="34" charset="0"/>
              </a:rPr>
              <a:t> include </a:t>
            </a:r>
            <a:r>
              <a:rPr lang="en-US" dirty="0" err="1">
                <a:solidFill>
                  <a:schemeClr val="accent1">
                    <a:lumMod val="50000"/>
                  </a:schemeClr>
                </a:solidFill>
                <a:latin typeface="Trebuchet MS" panose="020B0603020202020204" pitchFamily="34" charset="0"/>
                <a:ea typeface="Calibri" panose="020F0502020204030204" pitchFamily="34" charset="0"/>
              </a:rPr>
              <a:t>elemente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colaborative</a:t>
            </a:r>
            <a:r>
              <a:rPr lang="en-US" dirty="0">
                <a:solidFill>
                  <a:schemeClr val="accent1">
                    <a:lumMod val="50000"/>
                  </a:schemeClr>
                </a:solidFill>
                <a:latin typeface="Trebuchet MS" panose="020B0603020202020204" pitchFamily="34" charset="0"/>
                <a:ea typeface="Calibri" panose="020F0502020204030204" pitchFamily="34" charset="0"/>
              </a:rPr>
              <a:t> - de tip:</a:t>
            </a:r>
          </a:p>
          <a:p>
            <a:pPr marL="742950" lvl="1" indent="-285750" algn="just">
              <a:buFontTx/>
              <a:buChar char="-"/>
              <a:defRPr/>
            </a:pPr>
            <a:endPar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endParaRPr>
          </a:p>
          <a:p>
            <a:pPr marL="742950" lvl="1" indent="-285750" algn="just">
              <a:buFontTx/>
              <a:buChar char="-"/>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self service </a:t>
            </a:r>
            <a:r>
              <a:rPr lang="en-US" dirty="0">
                <a:solidFill>
                  <a:schemeClr val="accent1">
                    <a:lumMod val="50000"/>
                  </a:schemeClr>
                </a:solidFill>
                <a:latin typeface="Trebuchet MS" panose="020B0603020202020204" pitchFamily="34" charset="0"/>
                <a:ea typeface="Calibri" panose="020F0502020204030204" pitchFamily="34" charset="0"/>
              </a:rPr>
              <a:t>(</a:t>
            </a:r>
            <a:r>
              <a:rPr lang="en-US" dirty="0" err="1">
                <a:solidFill>
                  <a:schemeClr val="accent1">
                    <a:lumMod val="50000"/>
                  </a:schemeClr>
                </a:solidFill>
                <a:latin typeface="Trebuchet MS" panose="020B0603020202020204" pitchFamily="34" charset="0"/>
                <a:ea typeface="Calibri" panose="020F0502020204030204" pitchFamily="34" charset="0"/>
              </a:rPr>
              <a:t>acces</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dosar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profesional</a:t>
            </a:r>
            <a:r>
              <a:rPr lang="en-US" dirty="0">
                <a:solidFill>
                  <a:schemeClr val="accent1">
                    <a:lumMod val="50000"/>
                  </a:schemeClr>
                </a:solidFill>
                <a:latin typeface="Trebuchet MS" panose="020B0603020202020204" pitchFamily="34" charset="0"/>
                <a:ea typeface="Calibri" panose="020F0502020204030204" pitchFamily="34" charset="0"/>
              </a:rPr>
              <a:t> digital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angajat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generare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adeverințe</a:t>
            </a:r>
            <a:r>
              <a:rPr lang="en-US" dirty="0">
                <a:solidFill>
                  <a:schemeClr val="accent1">
                    <a:lumMod val="50000"/>
                  </a:schemeClr>
                </a:solidFill>
                <a:latin typeface="Trebuchet MS" panose="020B0603020202020204" pitchFamily="34" charset="0"/>
                <a:ea typeface="Calibri" panose="020F0502020204030204" pitchFamily="34" charset="0"/>
              </a:rPr>
              <a:t> - </a:t>
            </a:r>
            <a:r>
              <a:rPr lang="en-US" dirty="0" err="1">
                <a:solidFill>
                  <a:schemeClr val="accent1">
                    <a:lumMod val="50000"/>
                  </a:schemeClr>
                </a:solidFill>
                <a:latin typeface="Trebuchet MS" panose="020B0603020202020204" pitchFamily="34" charset="0"/>
                <a:ea typeface="Calibri" panose="020F0502020204030204" pitchFamily="34" charset="0"/>
              </a:rPr>
              <a:t>automatizat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cazier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administrativ</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validare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acte</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studii</a:t>
            </a:r>
            <a:r>
              <a:rPr lang="en-US" dirty="0">
                <a:solidFill>
                  <a:schemeClr val="accent1">
                    <a:lumMod val="50000"/>
                  </a:schemeClr>
                </a:solidFill>
                <a:latin typeface="Trebuchet MS" panose="020B0603020202020204" pitchFamily="34" charset="0"/>
                <a:ea typeface="Calibri" panose="020F0502020204030204" pitchFamily="34" charset="0"/>
              </a:rPr>
              <a:t> etc.)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p>
          <a:p>
            <a:pPr lvl="1" algn="just">
              <a:defRPr/>
            </a:pPr>
            <a:endPar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endParaRPr>
          </a:p>
          <a:p>
            <a:pPr marL="742950" lvl="1" indent="-285750" algn="just">
              <a:buFontTx/>
              <a:buChar char="-"/>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self management </a:t>
            </a:r>
            <a:r>
              <a:rPr lang="en-US" dirty="0">
                <a:solidFill>
                  <a:schemeClr val="accent1">
                    <a:lumMod val="50000"/>
                  </a:schemeClr>
                </a:solidFill>
                <a:latin typeface="Trebuchet MS" panose="020B0603020202020204" pitchFamily="34" charset="0"/>
                <a:ea typeface="Calibri" panose="020F0502020204030204" pitchFamily="34" charset="0"/>
              </a:rPr>
              <a:t>(</a:t>
            </a:r>
            <a:r>
              <a:rPr lang="en-US" dirty="0" err="1">
                <a:solidFill>
                  <a:schemeClr val="accent1">
                    <a:lumMod val="50000"/>
                  </a:schemeClr>
                </a:solidFill>
                <a:latin typeface="Trebuchet MS" panose="020B0603020202020204" pitchFamily="34" charset="0"/>
                <a:ea typeface="Calibri" panose="020F0502020204030204" pitchFamily="34" charset="0"/>
              </a:rPr>
              <a:t>actualizarea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directă</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către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funcționar</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propriului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dosar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profesional</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ro-RO" dirty="0">
              <a:latin typeface="Trebuchet MS" panose="020B0603020202020204" pitchFamily="34" charset="0"/>
              <a:ea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US" dirty="0">
              <a:latin typeface="Trebuchet MS" panose="020B0603020202020204" pitchFamily="34" charset="0"/>
              <a:ea typeface="Calibri" panose="020F0502020204030204" pitchFamily="34" charset="0"/>
            </a:endParaRPr>
          </a:p>
        </p:txBody>
      </p:sp>
      <p:graphicFrame>
        <p:nvGraphicFramePr>
          <p:cNvPr id="3" name="Diagram 2">
            <a:extLst>
              <a:ext uri="{FF2B5EF4-FFF2-40B4-BE49-F238E27FC236}">
                <a16:creationId xmlns:a16="http://schemas.microsoft.com/office/drawing/2014/main" id="{A0D84F62-20A5-C5D3-5403-CAC0A86B372D}"/>
              </a:ext>
            </a:extLst>
          </p:cNvPr>
          <p:cNvGraphicFramePr/>
          <p:nvPr>
            <p:extLst>
              <p:ext uri="{D42A27DB-BD31-4B8C-83A1-F6EECF244321}">
                <p14:modId xmlns:p14="http://schemas.microsoft.com/office/powerpoint/2010/main" val="2275079134"/>
              </p:ext>
            </p:extLst>
          </p:nvPr>
        </p:nvGraphicFramePr>
        <p:xfrm>
          <a:off x="370886" y="2018251"/>
          <a:ext cx="5499771"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Close-up of water droplet on a leaf">
            <a:extLst>
              <a:ext uri="{FF2B5EF4-FFF2-40B4-BE49-F238E27FC236}">
                <a16:creationId xmlns:a16="http://schemas.microsoft.com/office/drawing/2014/main" id="{5B0D3C55-F3B3-509F-EA75-7814CD1607B8}"/>
              </a:ext>
            </a:extLst>
          </p:cNvPr>
          <p:cNvPicPr>
            <a:picLocks noChangeAspect="1"/>
          </p:cNvPicPr>
          <p:nvPr/>
        </p:nvPicPr>
        <p:blipFill>
          <a:blip r:embed="rId9">
            <a:alphaModFix amt="35000"/>
            <a:duotone>
              <a:schemeClr val="accent5">
                <a:shade val="45000"/>
                <a:satMod val="135000"/>
              </a:schemeClr>
              <a:prstClr val="white"/>
            </a:duotone>
            <a:extLst>
              <a:ext uri="{28A0092B-C50C-407E-A947-70E740481C1C}">
                <a14:useLocalDpi xmlns:a14="http://schemas.microsoft.com/office/drawing/2010/main" val="0"/>
              </a:ext>
            </a:extLst>
          </a:blip>
          <a:srcRect t="22992" b="22137"/>
          <a:stretch/>
        </p:blipFill>
        <p:spPr>
          <a:xfrm>
            <a:off x="370886" y="2558027"/>
            <a:ext cx="11710219" cy="3426621"/>
          </a:xfrm>
          <a:prstGeom prst="rect">
            <a:avLst/>
          </a:prstGeom>
        </p:spPr>
      </p:pic>
    </p:spTree>
    <p:extLst>
      <p:ext uri="{BB962C8B-B14F-4D97-AF65-F5344CB8AC3E}">
        <p14:creationId xmlns:p14="http://schemas.microsoft.com/office/powerpoint/2010/main" val="35702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A28A-59F7-2B82-949D-D110F7717D64}"/>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BEB7D519-66F9-5726-CF6A-74FD5A17E2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0C5B3582-D68F-E035-5F5A-29C940CAE2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86C6864B-6067-27C5-B9C6-6458767EFEBD}"/>
              </a:ext>
            </a:extLst>
          </p:cNvPr>
          <p:cNvSpPr txBox="1"/>
          <p:nvPr/>
        </p:nvSpPr>
        <p:spPr>
          <a:xfrm>
            <a:off x="360217" y="2535338"/>
            <a:ext cx="6866494"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Trebuchet MS" panose="020B0603020202020204" pitchFamily="34" charset="0"/>
                <a:ea typeface="Calibri" panose="020F0502020204030204" pitchFamily="34" charset="0"/>
              </a:rPr>
              <a:t>Prin </a:t>
            </a:r>
            <a:r>
              <a:rPr lang="en-US" dirty="0" err="1">
                <a:solidFill>
                  <a:schemeClr val="accent1">
                    <a:lumMod val="50000"/>
                  </a:schemeClr>
                </a:solidFill>
                <a:latin typeface="Trebuchet MS" panose="020B0603020202020204" pitchFamily="34" charset="0"/>
                <a:ea typeface="Calibri" panose="020F0502020204030204" pitchFamily="34" charset="0"/>
              </a:rPr>
              <a:t>acest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sistem</a:t>
            </a:r>
            <a:r>
              <a:rPr lang="en-US" dirty="0">
                <a:solidFill>
                  <a:schemeClr val="accent1">
                    <a:lumMod val="50000"/>
                  </a:schemeClr>
                </a:solidFill>
                <a:latin typeface="Trebuchet MS" panose="020B0603020202020204" pitchFamily="34" charset="0"/>
                <a:ea typeface="Calibri" panose="020F0502020204030204" pitchFamily="34" charset="0"/>
              </a:rPr>
              <a:t> se </a:t>
            </a:r>
            <a:r>
              <a:rPr lang="en-US" dirty="0" err="1">
                <a:solidFill>
                  <a:schemeClr val="accent1">
                    <a:lumMod val="50000"/>
                  </a:schemeClr>
                </a:solidFill>
                <a:latin typeface="Trebuchet MS" panose="020B0603020202020204" pitchFamily="34" charset="0"/>
                <a:ea typeface="Calibri" panose="020F0502020204030204" pitchFamily="34" charset="0"/>
              </a:rPr>
              <a:t>va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asigura</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servicii</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de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raportare</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evidență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bugetari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gestiune</a:t>
            </a:r>
            <a:r>
              <a:rPr lang="en-US" dirty="0">
                <a:solidFill>
                  <a:schemeClr val="accent1">
                    <a:lumMod val="50000"/>
                  </a:schemeClr>
                </a:solidFill>
                <a:latin typeface="Trebuchet MS" panose="020B0603020202020204" pitchFamily="34" charset="0"/>
                <a:ea typeface="Calibri" panose="020F0502020204030204" pitchFamily="34" charset="0"/>
              </a:rPr>
              <a:t> personal </a:t>
            </a:r>
            <a:r>
              <a:rPr lang="en-US" dirty="0" err="1">
                <a:solidFill>
                  <a:schemeClr val="accent1">
                    <a:lumMod val="50000"/>
                  </a:schemeClr>
                </a:solidFill>
                <a:latin typeface="Trebuchet MS" panose="020B0603020202020204" pitchFamily="34" charset="0"/>
                <a:ea typeface="Calibri" panose="020F0502020204030204" pitchFamily="34" charset="0"/>
              </a:rPr>
              <a:t>administrație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venituri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salariale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elemente</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carieră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în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vederea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fundamentării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politicilor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guvernamentale</a:t>
            </a:r>
            <a:r>
              <a:rPr lang="en-US" dirty="0">
                <a:solidFill>
                  <a:schemeClr val="accent1">
                    <a:lumMod val="50000"/>
                  </a:schemeClr>
                </a:solidFill>
                <a:latin typeface="Trebuchet MS" panose="020B0603020202020204" pitchFamily="34" charset="0"/>
                <a:ea typeface="Calibri" panose="020F0502020204030204" pitchFamily="34" charset="0"/>
              </a:rPr>
              <a:t> (Open Government Data),</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rgbClr val="4472C4">
                    <a:lumMod val="50000"/>
                  </a:srgbClr>
                </a:solidFill>
                <a:latin typeface="Trebuchet MS" panose="020B0603020202020204" pitchFamily="34" charset="0"/>
              </a:rPr>
              <a:t>analiză</a:t>
            </a:r>
            <a:r>
              <a:rPr lang="en-US" dirty="0">
                <a:solidFill>
                  <a:srgbClr val="4472C4">
                    <a:lumMod val="50000"/>
                  </a:srgbClr>
                </a:solidFill>
                <a:latin typeface="Trebuchet MS" panose="020B0603020202020204" pitchFamily="34" charset="0"/>
              </a:rPr>
              <a:t> </a:t>
            </a:r>
            <a:r>
              <a:rPr lang="en-US" dirty="0" err="1">
                <a:solidFill>
                  <a:srgbClr val="4472C4">
                    <a:lumMod val="50000"/>
                  </a:srgbClr>
                </a:solidFill>
                <a:latin typeface="Trebuchet MS" panose="020B0603020202020204" pitchFamily="34" charset="0"/>
              </a:rPr>
              <a:t>privind</a:t>
            </a:r>
            <a:r>
              <a:rPr lang="en-US" dirty="0">
                <a:solidFill>
                  <a:srgbClr val="4472C4">
                    <a:lumMod val="50000"/>
                  </a:srgbClr>
                </a:solidFill>
                <a:latin typeface="Trebuchet MS" panose="020B0603020202020204" pitchFamily="34" charset="0"/>
              </a:rPr>
              <a:t> </a:t>
            </a:r>
            <a:r>
              <a:rPr lang="en-US" dirty="0" err="1">
                <a:solidFill>
                  <a:srgbClr val="4472C4">
                    <a:lumMod val="50000"/>
                  </a:srgbClr>
                </a:solidFill>
                <a:latin typeface="Trebuchet MS" panose="020B0603020202020204" pitchFamily="34" charset="0"/>
              </a:rPr>
              <a:t>extinderea</a:t>
            </a:r>
            <a:r>
              <a:rPr lang="en-US" dirty="0">
                <a:solidFill>
                  <a:srgbClr val="4472C4">
                    <a:lumMod val="50000"/>
                  </a:srgbClr>
                </a:solidFill>
                <a:latin typeface="Trebuchet MS" panose="020B0603020202020204" pitchFamily="34" charset="0"/>
              </a:rPr>
              <a:t> SIMRU cu un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modul</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de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servicii</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financiare</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integrate (SFI) </a:t>
            </a:r>
            <a:r>
              <a:rPr lang="en-US" dirty="0" err="1">
                <a:solidFill>
                  <a:schemeClr val="accent1">
                    <a:lumMod val="50000"/>
                  </a:schemeClr>
                </a:solidFill>
                <a:latin typeface="Trebuchet MS" panose="020B0603020202020204" pitchFamily="34" charset="0"/>
                <a:ea typeface="Calibri" panose="020F0502020204030204" pitchFamily="34" charset="0"/>
              </a:rPr>
              <a:t>asociate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resurselor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umane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managementul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prezenței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gestiunea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plata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drepturilor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salariale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puțin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funcționarii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publici</a:t>
            </a:r>
            <a:r>
              <a:rPr lang="en-US" dirty="0">
                <a:solidFill>
                  <a:schemeClr val="accent1">
                    <a:lumMod val="50000"/>
                  </a:schemeClr>
                </a:solidFill>
                <a:latin typeface="Trebuchet MS" panose="020B0603020202020204" pitchFamily="34" charset="0"/>
                <a:ea typeface="Calibri" panose="020F0502020204030204" pitchFamily="34" charset="0"/>
              </a:rPr>
              <a:t>, cu </a:t>
            </a:r>
            <a:r>
              <a:rPr lang="en-US" dirty="0" err="1">
                <a:solidFill>
                  <a:schemeClr val="accent1">
                    <a:lumMod val="50000"/>
                  </a:schemeClr>
                </a:solidFill>
                <a:latin typeface="Trebuchet MS" panose="020B0603020202020204" pitchFamily="34" charset="0"/>
                <a:ea typeface="Calibri" panose="020F0502020204030204" pitchFamily="34" charset="0"/>
              </a:rPr>
              <a:t>aderarea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în</a:t>
            </a:r>
            <a:r>
              <a:rPr lang="en-US" dirty="0">
                <a:solidFill>
                  <a:schemeClr val="accent1">
                    <a:lumMod val="50000"/>
                  </a:schemeClr>
                </a:solidFill>
                <a:latin typeface="Trebuchet MS" panose="020B0603020202020204" pitchFamily="34" charset="0"/>
                <a:ea typeface="Calibri" panose="020F0502020204030204" pitchFamily="34" charset="0"/>
              </a:rPr>
              <a:t> mod </a:t>
            </a:r>
            <a:r>
              <a:rPr lang="en-US" dirty="0" err="1">
                <a:solidFill>
                  <a:schemeClr val="accent1">
                    <a:lumMod val="50000"/>
                  </a:schemeClr>
                </a:solidFill>
                <a:latin typeface="Trebuchet MS" panose="020B0603020202020204" pitchFamily="34" charset="0"/>
                <a:ea typeface="Calibri" panose="020F0502020204030204" pitchFamily="34" charset="0"/>
              </a:rPr>
              <a:t>voluntar</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administrației</a:t>
            </a:r>
            <a:r>
              <a:rPr lang="en-US" dirty="0">
                <a:solidFill>
                  <a:schemeClr val="accent1">
                    <a:lumMod val="50000"/>
                  </a:schemeClr>
                </a:solidFill>
                <a:latin typeface="Trebuchet MS" panose="020B0603020202020204" pitchFamily="34" charset="0"/>
                <a:ea typeface="Calibri" panose="020F0502020204030204" pitchFamily="34" charset="0"/>
              </a:rPr>
              <a:t> locale).</a:t>
            </a:r>
          </a:p>
        </p:txBody>
      </p:sp>
      <p:graphicFrame>
        <p:nvGraphicFramePr>
          <p:cNvPr id="3" name="Diagram 2">
            <a:extLst>
              <a:ext uri="{FF2B5EF4-FFF2-40B4-BE49-F238E27FC236}">
                <a16:creationId xmlns:a16="http://schemas.microsoft.com/office/drawing/2014/main" id="{608D2797-B2B1-7550-E53F-1270C0D62023}"/>
              </a:ext>
            </a:extLst>
          </p:cNvPr>
          <p:cNvGraphicFramePr/>
          <p:nvPr>
            <p:extLst>
              <p:ext uri="{D42A27DB-BD31-4B8C-83A1-F6EECF244321}">
                <p14:modId xmlns:p14="http://schemas.microsoft.com/office/powerpoint/2010/main" val="3369459828"/>
              </p:ext>
            </p:extLst>
          </p:nvPr>
        </p:nvGraphicFramePr>
        <p:xfrm>
          <a:off x="370886" y="1968377"/>
          <a:ext cx="5499771"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Businessman using digital tablet in meeting">
            <a:extLst>
              <a:ext uri="{FF2B5EF4-FFF2-40B4-BE49-F238E27FC236}">
                <a16:creationId xmlns:a16="http://schemas.microsoft.com/office/drawing/2014/main" id="{21934649-FD14-4DEE-FF21-71499574CE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5031" y="2535338"/>
            <a:ext cx="4338511" cy="2891635"/>
          </a:xfrm>
          <a:prstGeom prst="rect">
            <a:avLst/>
          </a:prstGeom>
        </p:spPr>
      </p:pic>
    </p:spTree>
    <p:extLst>
      <p:ext uri="{BB962C8B-B14F-4D97-AF65-F5344CB8AC3E}">
        <p14:creationId xmlns:p14="http://schemas.microsoft.com/office/powerpoint/2010/main" val="352786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649B-1F74-0D70-9931-D101A67752C8}"/>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1CD665A9-6F90-C1FB-7858-D06BB38ABC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BD53A541-4A0E-87DD-330E-95B6EAD7A5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2" name="Diagram 1">
            <a:extLst>
              <a:ext uri="{FF2B5EF4-FFF2-40B4-BE49-F238E27FC236}">
                <a16:creationId xmlns:a16="http://schemas.microsoft.com/office/drawing/2014/main" id="{98425BEF-ED9E-C282-6EDE-53C3E83816BF}"/>
              </a:ext>
            </a:extLst>
          </p:cNvPr>
          <p:cNvGraphicFramePr/>
          <p:nvPr>
            <p:extLst>
              <p:ext uri="{D42A27DB-BD31-4B8C-83A1-F6EECF244321}">
                <p14:modId xmlns:p14="http://schemas.microsoft.com/office/powerpoint/2010/main" val="1354549051"/>
              </p:ext>
            </p:extLst>
          </p:nvPr>
        </p:nvGraphicFramePr>
        <p:xfrm>
          <a:off x="370886" y="1985006"/>
          <a:ext cx="10867130"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0AED7DC-AE2D-786E-7C1F-75837ACEC443}"/>
              </a:ext>
            </a:extLst>
          </p:cNvPr>
          <p:cNvSpPr/>
          <p:nvPr/>
        </p:nvSpPr>
        <p:spPr>
          <a:xfrm>
            <a:off x="328004" y="2422149"/>
            <a:ext cx="7016693" cy="3535314"/>
          </a:xfrm>
          <a:prstGeom prst="rect">
            <a:avLst/>
          </a:prstGeom>
        </p:spPr>
        <p:txBody>
          <a:bodyPr/>
          <a:lstStyle/>
          <a:p>
            <a:pPr lvl="0">
              <a:buChar char="•"/>
            </a:pPr>
            <a:endParaRPr lang="en-US" dirty="0">
              <a:latin typeface="Trebuchet MS" panose="020B0603020202020204" pitchFamily="34" charset="0"/>
            </a:endParaRPr>
          </a:p>
          <a:p>
            <a:pPr lvl="0">
              <a:buChar char="•"/>
            </a:pPr>
            <a:r>
              <a:rPr lang="ro-RO" b="1" dirty="0">
                <a:latin typeface="Trebuchet MS" panose="020B0603020202020204" pitchFamily="34" charset="0"/>
              </a:rPr>
              <a:t>Funcționalitățile modulului de servicii financiare integrate:</a:t>
            </a:r>
            <a:endParaRPr lang="en-US" dirty="0">
              <a:latin typeface="Trebuchet MS" panose="020B0603020202020204" pitchFamily="34" charset="0"/>
            </a:endParaRPr>
          </a:p>
          <a:p>
            <a:pPr lvl="1">
              <a:buChar char="•"/>
            </a:pPr>
            <a:r>
              <a:rPr lang="ro-RO" dirty="0">
                <a:latin typeface="Trebuchet MS" panose="020B0603020202020204" pitchFamily="34" charset="0"/>
              </a:rPr>
              <a:t>c</a:t>
            </a:r>
            <a:r>
              <a:rPr lang="ro-RO" b="0" i="0" baseline="0" dirty="0">
                <a:latin typeface="Trebuchet MS" panose="020B0603020202020204" pitchFamily="34" charset="0"/>
              </a:rPr>
              <a:t>alculul drepturilor salariale,</a:t>
            </a:r>
            <a:endParaRPr lang="en-US" dirty="0">
              <a:latin typeface="Trebuchet MS" panose="020B0603020202020204" pitchFamily="34" charset="0"/>
            </a:endParaRPr>
          </a:p>
          <a:p>
            <a:pPr lvl="1">
              <a:buChar char="•"/>
            </a:pPr>
            <a:r>
              <a:rPr lang="ro-RO" dirty="0">
                <a:latin typeface="Trebuchet MS" panose="020B0603020202020204" pitchFamily="34" charset="0"/>
              </a:rPr>
              <a:t>generarea de rapoarte specifice (centralizatoare, state de plată, fluturași, fișiere pentru transmiterea plăților către bănci și Trezorerie, ordine de plată electronice, monitorizarea plăților (stadiu efectuat/în așteptare), plata contribuțiilor salariale etc.</a:t>
            </a:r>
            <a:r>
              <a:rPr lang="en-US" dirty="0">
                <a:latin typeface="Trebuchet MS" panose="020B0603020202020204" pitchFamily="34" charset="0"/>
              </a:rPr>
              <a:t>)</a:t>
            </a:r>
            <a:r>
              <a:rPr lang="ro-RO" dirty="0">
                <a:latin typeface="Trebuchet MS" panose="020B0603020202020204" pitchFamily="34" charset="0"/>
              </a:rPr>
              <a:t>,</a:t>
            </a:r>
            <a:endParaRPr lang="en-US" dirty="0">
              <a:latin typeface="Trebuchet MS" panose="020B0603020202020204" pitchFamily="34" charset="0"/>
            </a:endParaRPr>
          </a:p>
          <a:p>
            <a:pPr lvl="1">
              <a:buChar char="•"/>
            </a:pPr>
            <a:r>
              <a:rPr lang="ro-RO" dirty="0">
                <a:latin typeface="Trebuchet MS" panose="020B0603020202020204" pitchFamily="34" charset="0"/>
              </a:rPr>
              <a:t>g</a:t>
            </a:r>
            <a:r>
              <a:rPr lang="ro-RO" b="0" i="0" baseline="0" dirty="0">
                <a:latin typeface="Trebuchet MS" panose="020B0603020202020204" pitchFamily="34" charset="0"/>
              </a:rPr>
              <a:t>e</a:t>
            </a:r>
            <a:r>
              <a:rPr lang="ro-RO" dirty="0">
                <a:latin typeface="Trebuchet MS" panose="020B0603020202020204" pitchFamily="34" charset="0"/>
              </a:rPr>
              <a:t>nerarea declarației D112 lunară, L153/2017 sau alte declarații existente la momentul dezvoltării modulul,</a:t>
            </a:r>
            <a:endParaRPr lang="en-US" dirty="0">
              <a:latin typeface="Trebuchet MS" panose="020B0603020202020204" pitchFamily="34" charset="0"/>
            </a:endParaRPr>
          </a:p>
          <a:p>
            <a:pPr lvl="1">
              <a:buChar char="•"/>
            </a:pPr>
            <a:r>
              <a:rPr lang="ro-RO" dirty="0">
                <a:latin typeface="Trebuchet MS" panose="020B0603020202020204" pitchFamily="34" charset="0"/>
              </a:rPr>
              <a:t>g</a:t>
            </a:r>
            <a:r>
              <a:rPr lang="ro-RO" b="0" i="0" baseline="0" dirty="0">
                <a:latin typeface="Trebuchet MS" panose="020B0603020202020204" pitchFamily="34" charset="0"/>
              </a:rPr>
              <a:t>enerarea de a</a:t>
            </a:r>
            <a:r>
              <a:rPr lang="ro-RO" dirty="0">
                <a:latin typeface="Trebuchet MS" panose="020B0603020202020204" pitchFamily="34" charset="0"/>
              </a:rPr>
              <a:t>deverințe (de venit, fișe fiscale, etc.) pentru personalul din gestiune.</a:t>
            </a:r>
            <a:endParaRPr lang="en-US" dirty="0">
              <a:latin typeface="Trebuchet MS" panose="020B0603020202020204" pitchFamily="34" charset="0"/>
            </a:endParaRPr>
          </a:p>
        </p:txBody>
      </p:sp>
      <p:pic>
        <p:nvPicPr>
          <p:cNvPr id="19" name="Picture 18" descr="Group of people communicating around a table">
            <a:extLst>
              <a:ext uri="{FF2B5EF4-FFF2-40B4-BE49-F238E27FC236}">
                <a16:creationId xmlns:a16="http://schemas.microsoft.com/office/drawing/2014/main" id="{50C7DEDB-A8CD-A3C2-D042-6F94FDE321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2014" y="2933864"/>
            <a:ext cx="4154002" cy="2772715"/>
          </a:xfrm>
          <a:prstGeom prst="rect">
            <a:avLst/>
          </a:prstGeom>
        </p:spPr>
      </p:pic>
    </p:spTree>
    <p:extLst>
      <p:ext uri="{BB962C8B-B14F-4D97-AF65-F5344CB8AC3E}">
        <p14:creationId xmlns:p14="http://schemas.microsoft.com/office/powerpoint/2010/main" val="39210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8A51-F36C-42D5-3076-BFD5049B6825}"/>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0ADE520F-BAD8-60FE-4235-CACC468489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6638F00-7908-B4B3-2BD3-89A8918BEE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pSp>
        <p:nvGrpSpPr>
          <p:cNvPr id="2" name="Group 1">
            <a:extLst>
              <a:ext uri="{FF2B5EF4-FFF2-40B4-BE49-F238E27FC236}">
                <a16:creationId xmlns:a16="http://schemas.microsoft.com/office/drawing/2014/main" id="{14FB5772-96CF-FA83-0AB2-A30D72D87BFD}"/>
              </a:ext>
            </a:extLst>
          </p:cNvPr>
          <p:cNvGrpSpPr/>
          <p:nvPr/>
        </p:nvGrpSpPr>
        <p:grpSpPr>
          <a:xfrm>
            <a:off x="669412" y="2003134"/>
            <a:ext cx="5499770" cy="491399"/>
            <a:chOff x="0" y="0"/>
            <a:chExt cx="5499770" cy="491399"/>
          </a:xfrm>
        </p:grpSpPr>
        <p:sp>
          <p:nvSpPr>
            <p:cNvPr id="3" name="Rectangle: Rounded Corners 2">
              <a:extLst>
                <a:ext uri="{FF2B5EF4-FFF2-40B4-BE49-F238E27FC236}">
                  <a16:creationId xmlns:a16="http://schemas.microsoft.com/office/drawing/2014/main" id="{91AF6FB4-EDBD-D071-F025-73217121E535}"/>
                </a:ext>
              </a:extLst>
            </p:cNvPr>
            <p:cNvSpPr/>
            <p:nvPr/>
          </p:nvSpPr>
          <p:spPr>
            <a:xfrm>
              <a:off x="0" y="0"/>
              <a:ext cx="5499770" cy="4913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D3270E13-9C5F-0151-E77F-28F903F6FF13}"/>
                </a:ext>
              </a:extLst>
            </p:cNvPr>
            <p:cNvSpPr txBox="1"/>
            <p:nvPr/>
          </p:nvSpPr>
          <p:spPr>
            <a:xfrm>
              <a:off x="23988" y="23988"/>
              <a:ext cx="5451794" cy="443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p:txBody>
        </p:sp>
      </p:grpSp>
      <p:sp>
        <p:nvSpPr>
          <p:cNvPr id="5" name="TextBox 4">
            <a:extLst>
              <a:ext uri="{FF2B5EF4-FFF2-40B4-BE49-F238E27FC236}">
                <a16:creationId xmlns:a16="http://schemas.microsoft.com/office/drawing/2014/main" id="{6152BD11-30F2-6A89-FC04-49BC90C1DB98}"/>
              </a:ext>
            </a:extLst>
          </p:cNvPr>
          <p:cNvSpPr txBox="1"/>
          <p:nvPr/>
        </p:nvSpPr>
        <p:spPr>
          <a:xfrm>
            <a:off x="644123" y="2712589"/>
            <a:ext cx="6093228" cy="3416320"/>
          </a:xfrm>
          <a:prstGeom prst="rect">
            <a:avLst/>
          </a:prstGeom>
          <a:noFill/>
        </p:spPr>
        <p:txBody>
          <a:bodyPr wrap="square">
            <a:spAutoFit/>
          </a:bodyPr>
          <a:lstStyle/>
          <a:p>
            <a:pPr algn="just"/>
            <a:r>
              <a:rPr lang="ro-RO" dirty="0">
                <a:solidFill>
                  <a:schemeClr val="accent1">
                    <a:lumMod val="50000"/>
                  </a:schemeClr>
                </a:solidFill>
                <a:latin typeface="Trebuchet MS" panose="020B0603020202020204" pitchFamily="34" charset="0"/>
              </a:rPr>
              <a:t>Stadiu actual implementare proiect:</a:t>
            </a:r>
          </a:p>
          <a:p>
            <a:pPr algn="just"/>
            <a:endParaRPr lang="ro-RO" dirty="0">
              <a:solidFill>
                <a:schemeClr val="accent1">
                  <a:lumMod val="50000"/>
                </a:schemeClr>
              </a:solidFill>
              <a:latin typeface="Trebuchet MS" panose="020B0603020202020204" pitchFamily="34" charset="0"/>
            </a:endParaRPr>
          </a:p>
          <a:p>
            <a:pPr marL="800100" lvl="1" indent="-342900" algn="just">
              <a:buFont typeface="Arial" panose="020B0604020202020204" pitchFamily="34" charset="0"/>
              <a:buChar char="•"/>
            </a:pPr>
            <a:r>
              <a:rPr lang="ro-RO" dirty="0">
                <a:solidFill>
                  <a:schemeClr val="accent1">
                    <a:lumMod val="50000"/>
                  </a:schemeClr>
                </a:solidFill>
                <a:latin typeface="Trebuchet MS" panose="020B0603020202020204" pitchFamily="34" charset="0"/>
                <a:cs typeface="Calibri" pitchFamily="34" charset="0"/>
              </a:rPr>
              <a:t>Analiza cerințelor și a situației tehnice și legislative existente:</a:t>
            </a:r>
          </a:p>
          <a:p>
            <a:pPr lvl="1" algn="just"/>
            <a:endParaRPr lang="ro-RO" dirty="0">
              <a:solidFill>
                <a:schemeClr val="accent1">
                  <a:lumMod val="50000"/>
                </a:schemeClr>
              </a:solidFill>
              <a:latin typeface="Trebuchet MS" panose="020B0603020202020204" pitchFamily="34" charset="0"/>
              <a:cs typeface="Calibri" pitchFamily="34" charset="0"/>
            </a:endParaRPr>
          </a:p>
          <a:p>
            <a:pPr marL="742950" lvl="1" indent="-285750" algn="just">
              <a:buFontTx/>
              <a:buChar char="-"/>
            </a:pPr>
            <a:r>
              <a:rPr lang="ro-RO" dirty="0">
                <a:solidFill>
                  <a:schemeClr val="accent1">
                    <a:lumMod val="50000"/>
                  </a:schemeClr>
                </a:solidFill>
                <a:latin typeface="Trebuchet MS" panose="020B0603020202020204" pitchFamily="34" charset="0"/>
                <a:cs typeface="Calibri" pitchFamily="34" charset="0"/>
              </a:rPr>
              <a:t>analiză situație existentă,</a:t>
            </a:r>
          </a:p>
          <a:p>
            <a:pPr marL="742950" lvl="1" indent="-285750" algn="just">
              <a:buFontTx/>
              <a:buChar char="-"/>
            </a:pPr>
            <a:r>
              <a:rPr lang="ro-RO" dirty="0">
                <a:solidFill>
                  <a:schemeClr val="accent1">
                    <a:lumMod val="50000"/>
                  </a:schemeClr>
                </a:solidFill>
                <a:latin typeface="Trebuchet MS" panose="020B0603020202020204" pitchFamily="34" charset="0"/>
                <a:cs typeface="Calibri" pitchFamily="34" charset="0"/>
              </a:rPr>
              <a:t>analiză cerințe dezvoltare platformă SIMRU</a:t>
            </a:r>
            <a:r>
              <a:rPr lang="en-US" dirty="0">
                <a:solidFill>
                  <a:schemeClr val="accent1">
                    <a:lumMod val="50000"/>
                  </a:schemeClr>
                </a:solidFill>
                <a:latin typeface="Trebuchet MS" panose="020B0603020202020204" pitchFamily="34" charset="0"/>
                <a:cs typeface="Calibri" pitchFamily="34" charset="0"/>
              </a:rPr>
              <a:t>,</a:t>
            </a:r>
          </a:p>
          <a:p>
            <a:pPr marL="742950" lvl="1" indent="-285750" algn="just">
              <a:buFontTx/>
              <a:buChar char="-"/>
            </a:pPr>
            <a:r>
              <a:rPr lang="en-US" dirty="0">
                <a:solidFill>
                  <a:schemeClr val="accent1">
                    <a:lumMod val="50000"/>
                  </a:schemeClr>
                </a:solidFill>
                <a:latin typeface="Trebuchet MS" panose="020B0603020202020204" pitchFamily="34" charset="0"/>
                <a:cs typeface="Calibri" pitchFamily="34" charset="0"/>
              </a:rPr>
              <a:t>p</a:t>
            </a:r>
            <a:r>
              <a:rPr lang="ro-RO" dirty="0" err="1">
                <a:solidFill>
                  <a:schemeClr val="accent1">
                    <a:lumMod val="50000"/>
                  </a:schemeClr>
                </a:solidFill>
                <a:latin typeface="Trebuchet MS" panose="020B0603020202020204" pitchFamily="34" charset="0"/>
                <a:cs typeface="Calibri" pitchFamily="34" charset="0"/>
              </a:rPr>
              <a:t>ilotarea</a:t>
            </a:r>
            <a:r>
              <a:rPr lang="ro-RO" dirty="0">
                <a:solidFill>
                  <a:schemeClr val="accent1">
                    <a:lumMod val="50000"/>
                  </a:schemeClr>
                </a:solidFill>
                <a:latin typeface="Trebuchet MS" panose="020B0603020202020204" pitchFamily="34" charset="0"/>
                <a:cs typeface="Calibri" pitchFamily="34" charset="0"/>
              </a:rPr>
              <a:t> SIMRU beta la nivelul ANFP în calitate de angajator</a:t>
            </a:r>
          </a:p>
          <a:p>
            <a:pPr marL="742950" lvl="1" indent="-285750" algn="just">
              <a:buFontTx/>
              <a:buChar char="-"/>
            </a:pPr>
            <a:endParaRPr lang="ro-RO" dirty="0">
              <a:latin typeface="Trebuchet MS" panose="020B0603020202020204" pitchFamily="34" charset="0"/>
              <a:cs typeface="Calibri" pitchFamily="34" charset="0"/>
            </a:endParaRPr>
          </a:p>
          <a:p>
            <a:pPr marL="742950" lvl="1" indent="-285750" algn="just">
              <a:buFontTx/>
              <a:buChar char="-"/>
            </a:pPr>
            <a:endParaRPr lang="ro-RO" dirty="0">
              <a:latin typeface="Trebuchet MS" panose="020B0603020202020204" pitchFamily="34" charset="0"/>
              <a:cs typeface="Calibri" pitchFamily="34" charset="0"/>
            </a:endParaRPr>
          </a:p>
          <a:p>
            <a:pPr marL="742950" lvl="1" indent="-285750" algn="just">
              <a:buFontTx/>
              <a:buChar char="-"/>
            </a:pPr>
            <a:endParaRPr lang="ro-RO" dirty="0">
              <a:latin typeface="Trebuchet MS" panose="020B0603020202020204" pitchFamily="34" charset="0"/>
            </a:endParaRPr>
          </a:p>
        </p:txBody>
      </p:sp>
      <p:pic>
        <p:nvPicPr>
          <p:cNvPr id="8" name="Picture 7">
            <a:extLst>
              <a:ext uri="{FF2B5EF4-FFF2-40B4-BE49-F238E27FC236}">
                <a16:creationId xmlns:a16="http://schemas.microsoft.com/office/drawing/2014/main" id="{0543CF5E-48B5-1316-1ACB-CEE4CCC480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9361" t="23403" r="14632" b="47059"/>
          <a:stretch/>
        </p:blipFill>
        <p:spPr>
          <a:xfrm>
            <a:off x="8097715" y="4251577"/>
            <a:ext cx="3019167" cy="1393144"/>
          </a:xfrm>
          <a:prstGeom prst="rect">
            <a:avLst/>
          </a:prstGeom>
        </p:spPr>
      </p:pic>
      <p:pic>
        <p:nvPicPr>
          <p:cNvPr id="9" name="Picture 8">
            <a:extLst>
              <a:ext uri="{FF2B5EF4-FFF2-40B4-BE49-F238E27FC236}">
                <a16:creationId xmlns:a16="http://schemas.microsoft.com/office/drawing/2014/main" id="{124B725E-CA10-68DA-C288-86A534DDC7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853" t="23403" r="54139" b="47059"/>
          <a:stretch/>
        </p:blipFill>
        <p:spPr>
          <a:xfrm>
            <a:off x="8181322" y="2929442"/>
            <a:ext cx="2935560" cy="1354565"/>
          </a:xfrm>
          <a:prstGeom prst="rect">
            <a:avLst/>
          </a:prstGeom>
        </p:spPr>
      </p:pic>
      <p:pic>
        <p:nvPicPr>
          <p:cNvPr id="10" name="Picture 2" descr="Search photos status">
            <a:extLst>
              <a:ext uri="{FF2B5EF4-FFF2-40B4-BE49-F238E27FC236}">
                <a16:creationId xmlns:a16="http://schemas.microsoft.com/office/drawing/2014/main" id="{26B622B7-33F1-74F2-29C8-03C60E1AC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454" y="2000622"/>
            <a:ext cx="3336272" cy="114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6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D435-E789-B535-D82E-71D946EECB42}"/>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DA5BAF5B-63F7-EFE5-134F-E1C4D73D463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54CC2D4-D8EC-24A9-6812-42704A0AFB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pSp>
        <p:nvGrpSpPr>
          <p:cNvPr id="2" name="Group 1">
            <a:extLst>
              <a:ext uri="{FF2B5EF4-FFF2-40B4-BE49-F238E27FC236}">
                <a16:creationId xmlns:a16="http://schemas.microsoft.com/office/drawing/2014/main" id="{817F3054-B5A9-F018-4A3F-7DE41B368352}"/>
              </a:ext>
            </a:extLst>
          </p:cNvPr>
          <p:cNvGrpSpPr/>
          <p:nvPr/>
        </p:nvGrpSpPr>
        <p:grpSpPr>
          <a:xfrm>
            <a:off x="187279" y="2057348"/>
            <a:ext cx="5499770" cy="503685"/>
            <a:chOff x="0" y="10022"/>
            <a:chExt cx="5499770" cy="503685"/>
          </a:xfrm>
        </p:grpSpPr>
        <p:sp>
          <p:nvSpPr>
            <p:cNvPr id="3" name="Rectangle: Rounded Corners 2">
              <a:extLst>
                <a:ext uri="{FF2B5EF4-FFF2-40B4-BE49-F238E27FC236}">
                  <a16:creationId xmlns:a16="http://schemas.microsoft.com/office/drawing/2014/main" id="{40B34F84-699E-BE42-A2FE-18CD8B69529D}"/>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109DEBFA-2827-FDB5-D36E-DD55C129FC69}"/>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400" b="1" kern="1200" dirty="0">
                  <a:latin typeface="Trebuchet MS" panose="020B0603020202020204" pitchFamily="34" charset="0"/>
                </a:rPr>
                <a:t>Func</a:t>
              </a:r>
              <a:r>
                <a:rPr lang="ro-RO" sz="2400" b="1" kern="1200" dirty="0">
                  <a:latin typeface="Trebuchet MS" panose="020B0603020202020204" pitchFamily="34" charset="0"/>
                </a:rPr>
                <a:t>ționalități SIMRU</a:t>
              </a:r>
            </a:p>
          </p:txBody>
        </p:sp>
      </p:grpSp>
      <p:graphicFrame>
        <p:nvGraphicFramePr>
          <p:cNvPr id="8" name="Diagram 7">
            <a:extLst>
              <a:ext uri="{FF2B5EF4-FFF2-40B4-BE49-F238E27FC236}">
                <a16:creationId xmlns:a16="http://schemas.microsoft.com/office/drawing/2014/main" id="{98B63E31-FE16-4261-A01C-F527AC0BDE69}"/>
              </a:ext>
            </a:extLst>
          </p:cNvPr>
          <p:cNvGraphicFramePr/>
          <p:nvPr>
            <p:extLst>
              <p:ext uri="{D42A27DB-BD31-4B8C-83A1-F6EECF244321}">
                <p14:modId xmlns:p14="http://schemas.microsoft.com/office/powerpoint/2010/main" val="4176986442"/>
              </p:ext>
            </p:extLst>
          </p:nvPr>
        </p:nvGraphicFramePr>
        <p:xfrm>
          <a:off x="462115" y="2605105"/>
          <a:ext cx="11620313" cy="3566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Fashion designers working together in their studio">
            <a:extLst>
              <a:ext uri="{FF2B5EF4-FFF2-40B4-BE49-F238E27FC236}">
                <a16:creationId xmlns:a16="http://schemas.microsoft.com/office/drawing/2014/main" id="{F0A8107E-C489-6B0E-1CBA-76ED35861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115" y="3068526"/>
            <a:ext cx="3518324" cy="2344977"/>
          </a:xfrm>
          <a:prstGeom prst="rect">
            <a:avLst/>
          </a:prstGeom>
        </p:spPr>
      </p:pic>
    </p:spTree>
    <p:extLst>
      <p:ext uri="{BB962C8B-B14F-4D97-AF65-F5344CB8AC3E}">
        <p14:creationId xmlns:p14="http://schemas.microsoft.com/office/powerpoint/2010/main" val="54798270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1336</Words>
  <Application>Microsoft Office PowerPoint</Application>
  <PresentationFormat>Ecran lat</PresentationFormat>
  <Paragraphs>124</Paragraphs>
  <Slides>20</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20</vt:i4>
      </vt:variant>
    </vt:vector>
  </HeadingPairs>
  <TitlesOfParts>
    <vt:vector size="28" baseType="lpstr">
      <vt:lpstr>Aptos</vt:lpstr>
      <vt:lpstr>Arial</vt:lpstr>
      <vt:lpstr>Calibri</vt:lpstr>
      <vt:lpstr>Calibri Light</vt:lpstr>
      <vt:lpstr>Symbol</vt:lpstr>
      <vt:lpstr>Trebuchet MS</vt:lpstr>
      <vt:lpstr>Wingdings</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User</cp:lastModifiedBy>
  <cp:revision>44</cp:revision>
  <dcterms:created xsi:type="dcterms:W3CDTF">2024-08-02T11:44:09Z</dcterms:created>
  <dcterms:modified xsi:type="dcterms:W3CDTF">2025-08-20T11:05:20Z</dcterms:modified>
</cp:coreProperties>
</file>