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6"/>
  </p:notesMasterIdLst>
  <p:sldIdLst>
    <p:sldId id="307" r:id="rId5"/>
    <p:sldId id="368" r:id="rId6"/>
    <p:sldId id="362" r:id="rId7"/>
    <p:sldId id="366" r:id="rId8"/>
    <p:sldId id="343" r:id="rId9"/>
    <p:sldId id="324" r:id="rId10"/>
    <p:sldId id="321" r:id="rId11"/>
    <p:sldId id="355" r:id="rId12"/>
    <p:sldId id="370" r:id="rId13"/>
    <p:sldId id="371"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ca Butnaru" initials="AB" lastIdx="1" clrIdx="0">
    <p:extLst>
      <p:ext uri="{19B8F6BF-5375-455C-9EA6-DF929625EA0E}">
        <p15:presenceInfo xmlns:p15="http://schemas.microsoft.com/office/powerpoint/2012/main" userId="S::abutnaru@worldbank.org::3ca48218-4427-42ea-b59e-c7e5ed2d1c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2345"/>
    <a:srgbClr val="D98027"/>
    <a:srgbClr val="002060"/>
    <a:srgbClr val="DAE3F3"/>
    <a:srgbClr val="FDD33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FDB12-D628-4901-A8B0-B4D5F7D6C218}" v="398" dt="2025-04-28T05:45:24.609"/>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78954" autoAdjust="0"/>
  </p:normalViewPr>
  <p:slideViewPr>
    <p:cSldViewPr snapToGrid="0">
      <p:cViewPr varScale="1">
        <p:scale>
          <a:sx n="65" d="100"/>
          <a:sy n="65" d="100"/>
        </p:scale>
        <p:origin x="1358"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ca Butnaru" userId="b4a5063a-1f9f-4837-8f7f-5f3ba27078c9" providerId="ADAL" clId="{B7BFDB12-D628-4901-A8B0-B4D5F7D6C218}"/>
    <pc:docChg chg="undo redo custSel addSld delSld modSld sldOrd">
      <pc:chgData name="Anca Butnaru" userId="b4a5063a-1f9f-4837-8f7f-5f3ba27078c9" providerId="ADAL" clId="{B7BFDB12-D628-4901-A8B0-B4D5F7D6C218}" dt="2025-04-28T05:45:29.112" v="3581" actId="20577"/>
      <pc:docMkLst>
        <pc:docMk/>
      </pc:docMkLst>
      <pc:sldChg chg="addSp delSp modSp mod">
        <pc:chgData name="Anca Butnaru" userId="b4a5063a-1f9f-4837-8f7f-5f3ba27078c9" providerId="ADAL" clId="{B7BFDB12-D628-4901-A8B0-B4D5F7D6C218}" dt="2025-04-24T11:12:54.836" v="2413" actId="1076"/>
        <pc:sldMkLst>
          <pc:docMk/>
          <pc:sldMk cId="2012318934" sldId="261"/>
        </pc:sldMkLst>
        <pc:spChg chg="mod">
          <ac:chgData name="Anca Butnaru" userId="b4a5063a-1f9f-4837-8f7f-5f3ba27078c9" providerId="ADAL" clId="{B7BFDB12-D628-4901-A8B0-B4D5F7D6C218}" dt="2025-04-24T11:12:54.836" v="2413" actId="1076"/>
          <ac:spMkLst>
            <pc:docMk/>
            <pc:sldMk cId="2012318934" sldId="261"/>
            <ac:spMk id="12" creationId="{BF19B4F3-7615-4CC6-837E-CCEF899A105E}"/>
          </ac:spMkLst>
        </pc:spChg>
        <pc:picChg chg="add mod">
          <ac:chgData name="Anca Butnaru" userId="b4a5063a-1f9f-4837-8f7f-5f3ba27078c9" providerId="ADAL" clId="{B7BFDB12-D628-4901-A8B0-B4D5F7D6C218}" dt="2025-04-24T11:12:52.538" v="2412" actId="1076"/>
          <ac:picMkLst>
            <pc:docMk/>
            <pc:sldMk cId="2012318934" sldId="261"/>
            <ac:picMk id="5122" creationId="{854C6F1F-672E-4A98-4924-BE45196E5842}"/>
          </ac:picMkLst>
        </pc:picChg>
      </pc:sldChg>
      <pc:sldChg chg="del">
        <pc:chgData name="Anca Butnaru" userId="b4a5063a-1f9f-4837-8f7f-5f3ba27078c9" providerId="ADAL" clId="{B7BFDB12-D628-4901-A8B0-B4D5F7D6C218}" dt="2025-04-24T09:49:15.876" v="790" actId="47"/>
        <pc:sldMkLst>
          <pc:docMk/>
          <pc:sldMk cId="268742863" sldId="281"/>
        </pc:sldMkLst>
      </pc:sldChg>
      <pc:sldChg chg="del">
        <pc:chgData name="Anca Butnaru" userId="b4a5063a-1f9f-4837-8f7f-5f3ba27078c9" providerId="ADAL" clId="{B7BFDB12-D628-4901-A8B0-B4D5F7D6C218}" dt="2025-04-24T09:49:17.601" v="791" actId="47"/>
        <pc:sldMkLst>
          <pc:docMk/>
          <pc:sldMk cId="3266526959" sldId="302"/>
        </pc:sldMkLst>
      </pc:sldChg>
      <pc:sldChg chg="addSp delSp modSp mod">
        <pc:chgData name="Anca Butnaru" userId="b4a5063a-1f9f-4837-8f7f-5f3ba27078c9" providerId="ADAL" clId="{B7BFDB12-D628-4901-A8B0-B4D5F7D6C218}" dt="2025-04-24T11:02:35.202" v="2307" actId="207"/>
        <pc:sldMkLst>
          <pc:docMk/>
          <pc:sldMk cId="3456968739" sldId="307"/>
        </pc:sldMkLst>
        <pc:spChg chg="mod">
          <ac:chgData name="Anca Butnaru" userId="b4a5063a-1f9f-4837-8f7f-5f3ba27078c9" providerId="ADAL" clId="{B7BFDB12-D628-4901-A8B0-B4D5F7D6C218}" dt="2025-04-24T11:02:35.202" v="2307" actId="207"/>
          <ac:spMkLst>
            <pc:docMk/>
            <pc:sldMk cId="3456968739" sldId="307"/>
            <ac:spMk id="2" creationId="{D70FF6E2-5F0A-43FA-BA53-0140E1FC0835}"/>
          </ac:spMkLst>
        </pc:spChg>
        <pc:spChg chg="mod">
          <ac:chgData name="Anca Butnaru" userId="b4a5063a-1f9f-4837-8f7f-5f3ba27078c9" providerId="ADAL" clId="{B7BFDB12-D628-4901-A8B0-B4D5F7D6C218}" dt="2025-04-24T08:58:26.810" v="115" actId="20577"/>
          <ac:spMkLst>
            <pc:docMk/>
            <pc:sldMk cId="3456968739" sldId="307"/>
            <ac:spMk id="4" creationId="{63F47E27-C149-43F4-A71A-30C273DFFCB8}"/>
          </ac:spMkLst>
        </pc:spChg>
        <pc:spChg chg="mod">
          <ac:chgData name="Anca Butnaru" userId="b4a5063a-1f9f-4837-8f7f-5f3ba27078c9" providerId="ADAL" clId="{B7BFDB12-D628-4901-A8B0-B4D5F7D6C218}" dt="2025-04-24T08:58:43.383" v="157" actId="1076"/>
          <ac:spMkLst>
            <pc:docMk/>
            <pc:sldMk cId="3456968739" sldId="307"/>
            <ac:spMk id="5" creationId="{ED39293F-0634-472A-AF17-5C4F4343605B}"/>
          </ac:spMkLst>
        </pc:spChg>
        <pc:picChg chg="add mod">
          <ac:chgData name="Anca Butnaru" userId="b4a5063a-1f9f-4837-8f7f-5f3ba27078c9" providerId="ADAL" clId="{B7BFDB12-D628-4901-A8B0-B4D5F7D6C218}" dt="2025-04-24T08:59:03.925" v="161" actId="1076"/>
          <ac:picMkLst>
            <pc:docMk/>
            <pc:sldMk cId="3456968739" sldId="307"/>
            <ac:picMk id="3" creationId="{BD5FD659-C13E-F41C-75D6-BBE56611CF33}"/>
          </ac:picMkLst>
        </pc:picChg>
      </pc:sldChg>
      <pc:sldChg chg="del">
        <pc:chgData name="Anca Butnaru" userId="b4a5063a-1f9f-4837-8f7f-5f3ba27078c9" providerId="ADAL" clId="{B7BFDB12-D628-4901-A8B0-B4D5F7D6C218}" dt="2025-04-24T09:48:44.156" v="783" actId="47"/>
        <pc:sldMkLst>
          <pc:docMk/>
          <pc:sldMk cId="855353194" sldId="315"/>
        </pc:sldMkLst>
      </pc:sldChg>
      <pc:sldChg chg="addSp delSp modSp add mod setBg">
        <pc:chgData name="Anca Butnaru" userId="b4a5063a-1f9f-4837-8f7f-5f3ba27078c9" providerId="ADAL" clId="{B7BFDB12-D628-4901-A8B0-B4D5F7D6C218}" dt="2025-04-26T08:36:30.371" v="3371" actId="1076"/>
        <pc:sldMkLst>
          <pc:docMk/>
          <pc:sldMk cId="3232570496" sldId="321"/>
        </pc:sldMkLst>
        <pc:spChg chg="add mod">
          <ac:chgData name="Anca Butnaru" userId="b4a5063a-1f9f-4837-8f7f-5f3ba27078c9" providerId="ADAL" clId="{B7BFDB12-D628-4901-A8B0-B4D5F7D6C218}" dt="2025-04-26T08:36:30.371" v="3371" actId="1076"/>
          <ac:spMkLst>
            <pc:docMk/>
            <pc:sldMk cId="3232570496" sldId="321"/>
            <ac:spMk id="2" creationId="{3BEFD61E-C631-DB51-2455-DF37A091320F}"/>
          </ac:spMkLst>
        </pc:spChg>
        <pc:graphicFrameChg chg="mod">
          <ac:chgData name="Anca Butnaru" userId="b4a5063a-1f9f-4837-8f7f-5f3ba27078c9" providerId="ADAL" clId="{B7BFDB12-D628-4901-A8B0-B4D5F7D6C218}" dt="2025-04-26T08:32:06.633" v="3146" actId="1076"/>
          <ac:graphicFrameMkLst>
            <pc:docMk/>
            <pc:sldMk cId="3232570496" sldId="321"/>
            <ac:graphicFrameMk id="18" creationId="{4E669B25-852D-4702-BA81-A82F80706B5C}"/>
          </ac:graphicFrameMkLst>
        </pc:graphicFrameChg>
      </pc:sldChg>
      <pc:sldChg chg="addSp delSp modSp mod modClrScheme delDesignElem chgLayout">
        <pc:chgData name="Anca Butnaru" userId="b4a5063a-1f9f-4837-8f7f-5f3ba27078c9" providerId="ADAL" clId="{B7BFDB12-D628-4901-A8B0-B4D5F7D6C218}" dt="2025-04-26T08:35:18.205" v="3351" actId="113"/>
        <pc:sldMkLst>
          <pc:docMk/>
          <pc:sldMk cId="3269134410" sldId="324"/>
        </pc:sldMkLst>
        <pc:spChg chg="mod ord">
          <ac:chgData name="Anca Butnaru" userId="b4a5063a-1f9f-4837-8f7f-5f3ba27078c9" providerId="ADAL" clId="{B7BFDB12-D628-4901-A8B0-B4D5F7D6C218}" dt="2025-04-26T08:35:18.205" v="3351" actId="113"/>
          <ac:spMkLst>
            <pc:docMk/>
            <pc:sldMk cId="3269134410" sldId="324"/>
            <ac:spMk id="2" creationId="{7D4A0EA0-CA71-45B8-A81F-2D690167B8BA}"/>
          </ac:spMkLst>
        </pc:spChg>
        <pc:spChg chg="mod">
          <ac:chgData name="Anca Butnaru" userId="b4a5063a-1f9f-4837-8f7f-5f3ba27078c9" providerId="ADAL" clId="{B7BFDB12-D628-4901-A8B0-B4D5F7D6C218}" dt="2025-04-26T08:35:03.365" v="3344" actId="1076"/>
          <ac:spMkLst>
            <pc:docMk/>
            <pc:sldMk cId="3269134410" sldId="324"/>
            <ac:spMk id="8" creationId="{D72967E8-9A66-4A38-A507-54456AA8B37B}"/>
          </ac:spMkLst>
        </pc:spChg>
        <pc:graphicFrameChg chg="mod modGraphic">
          <ac:chgData name="Anca Butnaru" userId="b4a5063a-1f9f-4837-8f7f-5f3ba27078c9" providerId="ADAL" clId="{B7BFDB12-D628-4901-A8B0-B4D5F7D6C218}" dt="2025-04-26T08:35:00.404" v="3343" actId="1076"/>
          <ac:graphicFrameMkLst>
            <pc:docMk/>
            <pc:sldMk cId="3269134410" sldId="324"/>
            <ac:graphicFrameMk id="16" creationId="{180857E8-0B88-4595-AA2F-530DB6723C7C}"/>
          </ac:graphicFrameMkLst>
        </pc:graphicFrameChg>
        <pc:picChg chg="add mod">
          <ac:chgData name="Anca Butnaru" userId="b4a5063a-1f9f-4837-8f7f-5f3ba27078c9" providerId="ADAL" clId="{B7BFDB12-D628-4901-A8B0-B4D5F7D6C218}" dt="2025-04-26T08:34:10.966" v="3338" actId="1076"/>
          <ac:picMkLst>
            <pc:docMk/>
            <pc:sldMk cId="3269134410" sldId="324"/>
            <ac:picMk id="4098" creationId="{B28D3C10-195D-D55D-0B48-A1FD77A8A561}"/>
          </ac:picMkLst>
        </pc:picChg>
      </pc:sldChg>
      <pc:sldChg chg="del">
        <pc:chgData name="Anca Butnaru" userId="b4a5063a-1f9f-4837-8f7f-5f3ba27078c9" providerId="ADAL" clId="{B7BFDB12-D628-4901-A8B0-B4D5F7D6C218}" dt="2025-04-24T09:49:19.660" v="793" actId="47"/>
        <pc:sldMkLst>
          <pc:docMk/>
          <pc:sldMk cId="3747437059" sldId="339"/>
        </pc:sldMkLst>
      </pc:sldChg>
      <pc:sldChg chg="addSp delSp modSp mod">
        <pc:chgData name="Anca Butnaru" userId="b4a5063a-1f9f-4837-8f7f-5f3ba27078c9" providerId="ADAL" clId="{B7BFDB12-D628-4901-A8B0-B4D5F7D6C218}" dt="2025-04-28T05:36:02.622" v="3539" actId="20577"/>
        <pc:sldMkLst>
          <pc:docMk/>
          <pc:sldMk cId="654649881" sldId="343"/>
        </pc:sldMkLst>
        <pc:spChg chg="mod">
          <ac:chgData name="Anca Butnaru" userId="b4a5063a-1f9f-4837-8f7f-5f3ba27078c9" providerId="ADAL" clId="{B7BFDB12-D628-4901-A8B0-B4D5F7D6C218}" dt="2025-04-26T08:35:28.921" v="3354" actId="113"/>
          <ac:spMkLst>
            <pc:docMk/>
            <pc:sldMk cId="654649881" sldId="343"/>
            <ac:spMk id="4" creationId="{C158C615-451D-4A49-BF6A-87C3D9905097}"/>
          </ac:spMkLst>
        </pc:spChg>
        <pc:spChg chg="add">
          <ac:chgData name="Anca Butnaru" userId="b4a5063a-1f9f-4837-8f7f-5f3ba27078c9" providerId="ADAL" clId="{B7BFDB12-D628-4901-A8B0-B4D5F7D6C218}" dt="2025-04-24T11:08:39.968" v="2345" actId="26606"/>
          <ac:spMkLst>
            <pc:docMk/>
            <pc:sldMk cId="654649881" sldId="343"/>
            <ac:spMk id="42" creationId="{48E96387-12F1-45E4-9322-ABBF2EE040E9}"/>
          </ac:spMkLst>
        </pc:spChg>
        <pc:spChg chg="add">
          <ac:chgData name="Anca Butnaru" userId="b4a5063a-1f9f-4837-8f7f-5f3ba27078c9" providerId="ADAL" clId="{B7BFDB12-D628-4901-A8B0-B4D5F7D6C218}" dt="2025-04-24T11:08:39.968" v="2345" actId="26606"/>
          <ac:spMkLst>
            <pc:docMk/>
            <pc:sldMk cId="654649881" sldId="343"/>
            <ac:spMk id="43" creationId="{A9F421DD-DE4E-4547-A904-3F80E25E3F35}"/>
          </ac:spMkLst>
        </pc:spChg>
        <pc:spChg chg="add">
          <ac:chgData name="Anca Butnaru" userId="b4a5063a-1f9f-4837-8f7f-5f3ba27078c9" providerId="ADAL" clId="{B7BFDB12-D628-4901-A8B0-B4D5F7D6C218}" dt="2025-04-24T11:08:39.968" v="2345" actId="26606"/>
          <ac:spMkLst>
            <pc:docMk/>
            <pc:sldMk cId="654649881" sldId="343"/>
            <ac:spMk id="44" creationId="{09985DEC-1215-4209-9708-B45CC977402E}"/>
          </ac:spMkLst>
        </pc:spChg>
        <pc:spChg chg="add">
          <ac:chgData name="Anca Butnaru" userId="b4a5063a-1f9f-4837-8f7f-5f3ba27078c9" providerId="ADAL" clId="{B7BFDB12-D628-4901-A8B0-B4D5F7D6C218}" dt="2025-04-24T11:08:39.968" v="2345" actId="26606"/>
          <ac:spMkLst>
            <pc:docMk/>
            <pc:sldMk cId="654649881" sldId="343"/>
            <ac:spMk id="45" creationId="{90EB7086-616E-4D44-94BE-D0F763561782}"/>
          </ac:spMkLst>
        </pc:spChg>
        <pc:spChg chg="add">
          <ac:chgData name="Anca Butnaru" userId="b4a5063a-1f9f-4837-8f7f-5f3ba27078c9" providerId="ADAL" clId="{B7BFDB12-D628-4901-A8B0-B4D5F7D6C218}" dt="2025-04-24T11:08:39.968" v="2345" actId="26606"/>
          <ac:spMkLst>
            <pc:docMk/>
            <pc:sldMk cId="654649881" sldId="343"/>
            <ac:spMk id="46" creationId="{A56981F2-287B-4FF9-ADF9-BA62CF2DBF13}"/>
          </ac:spMkLst>
        </pc:spChg>
        <pc:graphicFrameChg chg="mod modGraphic">
          <ac:chgData name="Anca Butnaru" userId="b4a5063a-1f9f-4837-8f7f-5f3ba27078c9" providerId="ADAL" clId="{B7BFDB12-D628-4901-A8B0-B4D5F7D6C218}" dt="2025-04-28T05:36:02.622" v="3539" actId="20577"/>
          <ac:graphicFrameMkLst>
            <pc:docMk/>
            <pc:sldMk cId="654649881" sldId="343"/>
            <ac:graphicFrameMk id="7" creationId="{82C6C180-9796-4F6E-BABE-9063221E6512}"/>
          </ac:graphicFrameMkLst>
        </pc:graphicFrameChg>
      </pc:sldChg>
      <pc:sldChg chg="modSp add mod ord setBg modAnim modNotesTx">
        <pc:chgData name="Anca Butnaru" userId="b4a5063a-1f9f-4837-8f7f-5f3ba27078c9" providerId="ADAL" clId="{B7BFDB12-D628-4901-A8B0-B4D5F7D6C218}" dt="2025-04-28T05:40:16.643" v="3540" actId="20577"/>
        <pc:sldMkLst>
          <pc:docMk/>
          <pc:sldMk cId="3634493663" sldId="355"/>
        </pc:sldMkLst>
        <pc:spChg chg="mod">
          <ac:chgData name="Anca Butnaru" userId="b4a5063a-1f9f-4837-8f7f-5f3ba27078c9" providerId="ADAL" clId="{B7BFDB12-D628-4901-A8B0-B4D5F7D6C218}" dt="2025-04-24T10:22:37.350" v="1375" actId="1076"/>
          <ac:spMkLst>
            <pc:docMk/>
            <pc:sldMk cId="3634493663" sldId="355"/>
            <ac:spMk id="3" creationId="{163B8A21-8B4E-4639-B90E-47D04F7893B0}"/>
          </ac:spMkLst>
        </pc:spChg>
        <pc:spChg chg="mod">
          <ac:chgData name="Anca Butnaru" userId="b4a5063a-1f9f-4837-8f7f-5f3ba27078c9" providerId="ADAL" clId="{B7BFDB12-D628-4901-A8B0-B4D5F7D6C218}" dt="2025-04-26T08:36:42.642" v="3374" actId="403"/>
          <ac:spMkLst>
            <pc:docMk/>
            <pc:sldMk cId="3634493663" sldId="355"/>
            <ac:spMk id="5" creationId="{B688727C-0067-4BB3-9A2A-1D1376FA93E5}"/>
          </ac:spMkLst>
        </pc:spChg>
        <pc:spChg chg="mod">
          <ac:chgData name="Anca Butnaru" userId="b4a5063a-1f9f-4837-8f7f-5f3ba27078c9" providerId="ADAL" clId="{B7BFDB12-D628-4901-A8B0-B4D5F7D6C218}" dt="2025-04-26T08:37:02.554" v="3379" actId="20577"/>
          <ac:spMkLst>
            <pc:docMk/>
            <pc:sldMk cId="3634493663" sldId="355"/>
            <ac:spMk id="6" creationId="{4D952CA0-D88D-466A-8876-2C3AB33491D5}"/>
          </ac:spMkLst>
        </pc:spChg>
        <pc:grpChg chg="mod">
          <ac:chgData name="Anca Butnaru" userId="b4a5063a-1f9f-4837-8f7f-5f3ba27078c9" providerId="ADAL" clId="{B7BFDB12-D628-4901-A8B0-B4D5F7D6C218}" dt="2025-04-24T10:22:31.286" v="1374" actId="1076"/>
          <ac:grpSpMkLst>
            <pc:docMk/>
            <pc:sldMk cId="3634493663" sldId="355"/>
            <ac:grpSpMk id="2" creationId="{15BE3D6D-AA98-41B0-8795-A77746DD25DD}"/>
          </ac:grpSpMkLst>
        </pc:grpChg>
        <pc:picChg chg="mod">
          <ac:chgData name="Anca Butnaru" userId="b4a5063a-1f9f-4837-8f7f-5f3ba27078c9" providerId="ADAL" clId="{B7BFDB12-D628-4901-A8B0-B4D5F7D6C218}" dt="2025-04-24T10:22:31.286" v="1374" actId="1076"/>
          <ac:picMkLst>
            <pc:docMk/>
            <pc:sldMk cId="3634493663" sldId="355"/>
            <ac:picMk id="4100" creationId="{B3A36C4B-BC33-4A7D-8A55-4BABF82EDBB4}"/>
          </ac:picMkLst>
        </pc:picChg>
      </pc:sldChg>
      <pc:sldChg chg="addSp delSp modSp mod setBg modClrScheme delDesignElem chgLayout modNotesTx">
        <pc:chgData name="Anca Butnaru" userId="b4a5063a-1f9f-4837-8f7f-5f3ba27078c9" providerId="ADAL" clId="{B7BFDB12-D628-4901-A8B0-B4D5F7D6C218}" dt="2025-04-28T05:24:09.235" v="3531" actId="20577"/>
        <pc:sldMkLst>
          <pc:docMk/>
          <pc:sldMk cId="3472341730" sldId="362"/>
        </pc:sldMkLst>
        <pc:spChg chg="mod">
          <ac:chgData name="Anca Butnaru" userId="b4a5063a-1f9f-4837-8f7f-5f3ba27078c9" providerId="ADAL" clId="{B7BFDB12-D628-4901-A8B0-B4D5F7D6C218}" dt="2025-04-24T09:38:49.245" v="723" actId="207"/>
          <ac:spMkLst>
            <pc:docMk/>
            <pc:sldMk cId="3472341730" sldId="362"/>
            <ac:spMk id="4" creationId="{C158C615-451D-4A49-BF6A-87C3D9905097}"/>
          </ac:spMkLst>
        </pc:spChg>
        <pc:spChg chg="add mod">
          <ac:chgData name="Anca Butnaru" userId="b4a5063a-1f9f-4837-8f7f-5f3ba27078c9" providerId="ADAL" clId="{B7BFDB12-D628-4901-A8B0-B4D5F7D6C218}" dt="2025-04-24T09:35:57.399" v="678" actId="1076"/>
          <ac:spMkLst>
            <pc:docMk/>
            <pc:sldMk cId="3472341730" sldId="362"/>
            <ac:spMk id="7" creationId="{5B1205CD-7C38-ED5B-A7E4-78BA0B5BC666}"/>
          </ac:spMkLst>
        </pc:spChg>
        <pc:spChg chg="mod">
          <ac:chgData name="Anca Butnaru" userId="b4a5063a-1f9f-4837-8f7f-5f3ba27078c9" providerId="ADAL" clId="{B7BFDB12-D628-4901-A8B0-B4D5F7D6C218}" dt="2025-04-24T09:36:04.394" v="680" actId="1076"/>
          <ac:spMkLst>
            <pc:docMk/>
            <pc:sldMk cId="3472341730" sldId="362"/>
            <ac:spMk id="10" creationId="{CA998492-CEB9-4F80-BC85-C2573C2FC883}"/>
          </ac:spMkLst>
        </pc:spChg>
        <pc:spChg chg="add mod">
          <ac:chgData name="Anca Butnaru" userId="b4a5063a-1f9f-4837-8f7f-5f3ba27078c9" providerId="ADAL" clId="{B7BFDB12-D628-4901-A8B0-B4D5F7D6C218}" dt="2025-04-24T09:40:18.061" v="735" actId="1076"/>
          <ac:spMkLst>
            <pc:docMk/>
            <pc:sldMk cId="3472341730" sldId="362"/>
            <ac:spMk id="12" creationId="{F57002B2-34B8-67B9-05A1-40A72A526089}"/>
          </ac:spMkLst>
        </pc:spChg>
        <pc:spChg chg="mod">
          <ac:chgData name="Anca Butnaru" userId="b4a5063a-1f9f-4837-8f7f-5f3ba27078c9" providerId="ADAL" clId="{B7BFDB12-D628-4901-A8B0-B4D5F7D6C218}" dt="2025-04-24T09:37:24.721" v="705" actId="14100"/>
          <ac:spMkLst>
            <pc:docMk/>
            <pc:sldMk cId="3472341730" sldId="362"/>
            <ac:spMk id="13" creationId="{A8D60181-6C64-4816-BBF3-B73AE4C73EBA}"/>
          </ac:spMkLst>
        </pc:spChg>
        <pc:spChg chg="add mod">
          <ac:chgData name="Anca Butnaru" userId="b4a5063a-1f9f-4837-8f7f-5f3ba27078c9" providerId="ADAL" clId="{B7BFDB12-D628-4901-A8B0-B4D5F7D6C218}" dt="2025-04-28T05:24:09.235" v="3531" actId="20577"/>
          <ac:spMkLst>
            <pc:docMk/>
            <pc:sldMk cId="3472341730" sldId="362"/>
            <ac:spMk id="14" creationId="{BDE08576-7993-9232-3939-E364BC6AC922}"/>
          </ac:spMkLst>
        </pc:spChg>
        <pc:picChg chg="add mod">
          <ac:chgData name="Anca Butnaru" userId="b4a5063a-1f9f-4837-8f7f-5f3ba27078c9" providerId="ADAL" clId="{B7BFDB12-D628-4901-A8B0-B4D5F7D6C218}" dt="2025-04-24T09:39:12.299" v="729" actId="1076"/>
          <ac:picMkLst>
            <pc:docMk/>
            <pc:sldMk cId="3472341730" sldId="362"/>
            <ac:picMk id="3" creationId="{29A9AAF9-C00B-56C8-88BB-777BE4B3B5DF}"/>
          </ac:picMkLst>
        </pc:picChg>
        <pc:picChg chg="add mod">
          <ac:chgData name="Anca Butnaru" userId="b4a5063a-1f9f-4837-8f7f-5f3ba27078c9" providerId="ADAL" clId="{B7BFDB12-D628-4901-A8B0-B4D5F7D6C218}" dt="2025-04-24T09:35:49.325" v="676" actId="1076"/>
          <ac:picMkLst>
            <pc:docMk/>
            <pc:sldMk cId="3472341730" sldId="362"/>
            <ac:picMk id="6" creationId="{ABDAC33B-1629-2722-E4B9-0837928878E8}"/>
          </ac:picMkLst>
        </pc:picChg>
        <pc:picChg chg="add mod">
          <ac:chgData name="Anca Butnaru" userId="b4a5063a-1f9f-4837-8f7f-5f3ba27078c9" providerId="ADAL" clId="{B7BFDB12-D628-4901-A8B0-B4D5F7D6C218}" dt="2025-04-24T09:40:14.118" v="734" actId="14100"/>
          <ac:picMkLst>
            <pc:docMk/>
            <pc:sldMk cId="3472341730" sldId="362"/>
            <ac:picMk id="8" creationId="{CDC7C18A-71E3-1600-6C5B-3AED155C3920}"/>
          </ac:picMkLst>
        </pc:picChg>
        <pc:cxnChg chg="add mod">
          <ac:chgData name="Anca Butnaru" userId="b4a5063a-1f9f-4837-8f7f-5f3ba27078c9" providerId="ADAL" clId="{B7BFDB12-D628-4901-A8B0-B4D5F7D6C218}" dt="2025-04-24T09:39:17.982" v="730" actId="1582"/>
          <ac:cxnSpMkLst>
            <pc:docMk/>
            <pc:sldMk cId="3472341730" sldId="362"/>
            <ac:cxnSpMk id="16" creationId="{1BA440E2-AD80-FF52-1225-756B1CF7B0C0}"/>
          </ac:cxnSpMkLst>
        </pc:cxnChg>
      </pc:sldChg>
      <pc:sldChg chg="del">
        <pc:chgData name="Anca Butnaru" userId="b4a5063a-1f9f-4837-8f7f-5f3ba27078c9" providerId="ADAL" clId="{B7BFDB12-D628-4901-A8B0-B4D5F7D6C218}" dt="2025-04-24T09:40:03.743" v="733" actId="47"/>
        <pc:sldMkLst>
          <pc:docMk/>
          <pc:sldMk cId="3957225684" sldId="364"/>
        </pc:sldMkLst>
      </pc:sldChg>
      <pc:sldChg chg="del">
        <pc:chgData name="Anca Butnaru" userId="b4a5063a-1f9f-4837-8f7f-5f3ba27078c9" providerId="ADAL" clId="{B7BFDB12-D628-4901-A8B0-B4D5F7D6C218}" dt="2025-04-24T09:43:06.198" v="737" actId="47"/>
        <pc:sldMkLst>
          <pc:docMk/>
          <pc:sldMk cId="3271183203" sldId="365"/>
        </pc:sldMkLst>
      </pc:sldChg>
      <pc:sldChg chg="addSp delSp modSp mod setBg delDesignElem chgLayout modNotesTx">
        <pc:chgData name="Anca Butnaru" userId="b4a5063a-1f9f-4837-8f7f-5f3ba27078c9" providerId="ADAL" clId="{B7BFDB12-D628-4901-A8B0-B4D5F7D6C218}" dt="2025-04-28T05:32:05.360" v="3537" actId="14100"/>
        <pc:sldMkLst>
          <pc:docMk/>
          <pc:sldMk cId="2563769099" sldId="366"/>
        </pc:sldMkLst>
        <pc:spChg chg="add mod ord">
          <ac:chgData name="Anca Butnaru" userId="b4a5063a-1f9f-4837-8f7f-5f3ba27078c9" providerId="ADAL" clId="{B7BFDB12-D628-4901-A8B0-B4D5F7D6C218}" dt="2025-04-28T05:31:55.832" v="3534" actId="403"/>
          <ac:spMkLst>
            <pc:docMk/>
            <pc:sldMk cId="2563769099" sldId="366"/>
            <ac:spMk id="18" creationId="{4C4572A8-15CC-FE1A-853E-6F480BB02035}"/>
          </ac:spMkLst>
        </pc:spChg>
        <pc:spChg chg="add mod">
          <ac:chgData name="Anca Butnaru" userId="b4a5063a-1f9f-4837-8f7f-5f3ba27078c9" providerId="ADAL" clId="{B7BFDB12-D628-4901-A8B0-B4D5F7D6C218}" dt="2025-04-24T10:49:18.265" v="1942" actId="255"/>
          <ac:spMkLst>
            <pc:docMk/>
            <pc:sldMk cId="2563769099" sldId="366"/>
            <ac:spMk id="19" creationId="{D69985F2-FD22-31EF-251B-64F8A33B272D}"/>
          </ac:spMkLst>
        </pc:spChg>
        <pc:spChg chg="add mod">
          <ac:chgData name="Anca Butnaru" userId="b4a5063a-1f9f-4837-8f7f-5f3ba27078c9" providerId="ADAL" clId="{B7BFDB12-D628-4901-A8B0-B4D5F7D6C218}" dt="2025-04-28T05:32:02.947" v="3536" actId="1076"/>
          <ac:spMkLst>
            <pc:docMk/>
            <pc:sldMk cId="2563769099" sldId="366"/>
            <ac:spMk id="20" creationId="{88ED15D3-55A4-C190-1E68-24EDF79FC102}"/>
          </ac:spMkLst>
        </pc:spChg>
        <pc:spChg chg="add">
          <ac:chgData name="Anca Butnaru" userId="b4a5063a-1f9f-4837-8f7f-5f3ba27078c9" providerId="ADAL" clId="{B7BFDB12-D628-4901-A8B0-B4D5F7D6C218}" dt="2025-04-24T10:12:42.756" v="1104" actId="26606"/>
          <ac:spMkLst>
            <pc:docMk/>
            <pc:sldMk cId="2563769099" sldId="366"/>
            <ac:spMk id="49" creationId="{1E8FD5CD-351E-4B06-8B78-BD5102D00908}"/>
          </ac:spMkLst>
        </pc:spChg>
        <pc:spChg chg="add">
          <ac:chgData name="Anca Butnaru" userId="b4a5063a-1f9f-4837-8f7f-5f3ba27078c9" providerId="ADAL" clId="{B7BFDB12-D628-4901-A8B0-B4D5F7D6C218}" dt="2025-04-24T10:12:42.756" v="1104" actId="26606"/>
          <ac:spMkLst>
            <pc:docMk/>
            <pc:sldMk cId="2563769099" sldId="366"/>
            <ac:spMk id="50" creationId="{48E96387-12F1-45E4-9322-ABBF2EE040E9}"/>
          </ac:spMkLst>
        </pc:spChg>
        <pc:spChg chg="add">
          <ac:chgData name="Anca Butnaru" userId="b4a5063a-1f9f-4837-8f7f-5f3ba27078c9" providerId="ADAL" clId="{B7BFDB12-D628-4901-A8B0-B4D5F7D6C218}" dt="2025-04-24T10:12:42.756" v="1104" actId="26606"/>
          <ac:spMkLst>
            <pc:docMk/>
            <pc:sldMk cId="2563769099" sldId="366"/>
            <ac:spMk id="51" creationId="{A9F421DD-DE4E-4547-A904-3F80E25E3F35}"/>
          </ac:spMkLst>
        </pc:spChg>
        <pc:spChg chg="add">
          <ac:chgData name="Anca Butnaru" userId="b4a5063a-1f9f-4837-8f7f-5f3ba27078c9" providerId="ADAL" clId="{B7BFDB12-D628-4901-A8B0-B4D5F7D6C218}" dt="2025-04-24T10:12:42.756" v="1104" actId="26606"/>
          <ac:spMkLst>
            <pc:docMk/>
            <pc:sldMk cId="2563769099" sldId="366"/>
            <ac:spMk id="52" creationId="{09985DEC-1215-4209-9708-B45CC977402E}"/>
          </ac:spMkLst>
        </pc:spChg>
        <pc:spChg chg="add">
          <ac:chgData name="Anca Butnaru" userId="b4a5063a-1f9f-4837-8f7f-5f3ba27078c9" providerId="ADAL" clId="{B7BFDB12-D628-4901-A8B0-B4D5F7D6C218}" dt="2025-04-24T10:12:42.756" v="1104" actId="26606"/>
          <ac:spMkLst>
            <pc:docMk/>
            <pc:sldMk cId="2563769099" sldId="366"/>
            <ac:spMk id="53" creationId="{A926A64B-3BCB-44CC-892E-C791C324B7F0}"/>
          </ac:spMkLst>
        </pc:spChg>
        <pc:picChg chg="add mod ord">
          <ac:chgData name="Anca Butnaru" userId="b4a5063a-1f9f-4837-8f7f-5f3ba27078c9" providerId="ADAL" clId="{B7BFDB12-D628-4901-A8B0-B4D5F7D6C218}" dt="2025-04-28T05:32:05.360" v="3537" actId="14100"/>
          <ac:picMkLst>
            <pc:docMk/>
            <pc:sldMk cId="2563769099" sldId="366"/>
            <ac:picMk id="15" creationId="{D421C4C9-DF23-DDA6-9031-04B23CA80F16}"/>
          </ac:picMkLst>
        </pc:picChg>
      </pc:sldChg>
      <pc:sldChg chg="addSp delSp modSp mod">
        <pc:chgData name="Anca Butnaru" userId="b4a5063a-1f9f-4837-8f7f-5f3ba27078c9" providerId="ADAL" clId="{B7BFDB12-D628-4901-A8B0-B4D5F7D6C218}" dt="2025-04-26T08:39:26.092" v="3490" actId="1076"/>
        <pc:sldMkLst>
          <pc:docMk/>
          <pc:sldMk cId="3816213141" sldId="368"/>
        </pc:sldMkLst>
        <pc:spChg chg="add mod">
          <ac:chgData name="Anca Butnaru" userId="b4a5063a-1f9f-4837-8f7f-5f3ba27078c9" providerId="ADAL" clId="{B7BFDB12-D628-4901-A8B0-B4D5F7D6C218}" dt="2025-04-26T08:39:26.092" v="3490" actId="1076"/>
          <ac:spMkLst>
            <pc:docMk/>
            <pc:sldMk cId="3816213141" sldId="368"/>
            <ac:spMk id="5" creationId="{23C85BB6-DEEB-7E05-102A-7CBBAF8AACDA}"/>
          </ac:spMkLst>
        </pc:spChg>
        <pc:spChg chg="mod ord">
          <ac:chgData name="Anca Butnaru" userId="b4a5063a-1f9f-4837-8f7f-5f3ba27078c9" providerId="ADAL" clId="{B7BFDB12-D628-4901-A8B0-B4D5F7D6C218}" dt="2025-04-24T10:52:09.393" v="2027" actId="20577"/>
          <ac:spMkLst>
            <pc:docMk/>
            <pc:sldMk cId="3816213141" sldId="368"/>
            <ac:spMk id="12" creationId="{9C084F8A-9CEB-4B1E-9A39-3C392B4EC274}"/>
          </ac:spMkLst>
        </pc:spChg>
        <pc:spChg chg="add">
          <ac:chgData name="Anca Butnaru" userId="b4a5063a-1f9f-4837-8f7f-5f3ba27078c9" providerId="ADAL" clId="{B7BFDB12-D628-4901-A8B0-B4D5F7D6C218}" dt="2025-04-24T09:44:22.245" v="771" actId="26606"/>
          <ac:spMkLst>
            <pc:docMk/>
            <pc:sldMk cId="3816213141" sldId="368"/>
            <ac:spMk id="32" creationId="{2E32075D-9299-4657-87D7-B9987B7FDE36}"/>
          </ac:spMkLst>
        </pc:spChg>
        <pc:picChg chg="add mod">
          <ac:chgData name="Anca Butnaru" userId="b4a5063a-1f9f-4837-8f7f-5f3ba27078c9" providerId="ADAL" clId="{B7BFDB12-D628-4901-A8B0-B4D5F7D6C218}" dt="2025-04-24T09:44:22.245" v="771" actId="26606"/>
          <ac:picMkLst>
            <pc:docMk/>
            <pc:sldMk cId="3816213141" sldId="368"/>
            <ac:picMk id="2" creationId="{34EC583D-6B32-565F-C621-83C0AAF61815}"/>
          </ac:picMkLst>
        </pc:picChg>
      </pc:sldChg>
      <pc:sldChg chg="del">
        <pc:chgData name="Anca Butnaru" userId="b4a5063a-1f9f-4837-8f7f-5f3ba27078c9" providerId="ADAL" clId="{B7BFDB12-D628-4901-A8B0-B4D5F7D6C218}" dt="2025-04-24T09:49:09.633" v="787" actId="47"/>
        <pc:sldMkLst>
          <pc:docMk/>
          <pc:sldMk cId="1418590464" sldId="370"/>
        </pc:sldMkLst>
      </pc:sldChg>
      <pc:sldChg chg="addSp delSp modSp add mod setBg modNotesTx">
        <pc:chgData name="Anca Butnaru" userId="b4a5063a-1f9f-4837-8f7f-5f3ba27078c9" providerId="ADAL" clId="{B7BFDB12-D628-4901-A8B0-B4D5F7D6C218}" dt="2025-04-28T05:45:29.112" v="3581" actId="20577"/>
        <pc:sldMkLst>
          <pc:docMk/>
          <pc:sldMk cId="2621371897" sldId="370"/>
        </pc:sldMkLst>
        <pc:spChg chg="mod">
          <ac:chgData name="Anca Butnaru" userId="b4a5063a-1f9f-4837-8f7f-5f3ba27078c9" providerId="ADAL" clId="{B7BFDB12-D628-4901-A8B0-B4D5F7D6C218}" dt="2025-04-26T08:37:29.046" v="3450" actId="1076"/>
          <ac:spMkLst>
            <pc:docMk/>
            <pc:sldMk cId="2621371897" sldId="370"/>
            <ac:spMk id="5" creationId="{FAE60F32-8CD8-43E8-8BD1-68285137E425}"/>
          </ac:spMkLst>
        </pc:spChg>
        <pc:spChg chg="add mod">
          <ac:chgData name="Anca Butnaru" userId="b4a5063a-1f9f-4837-8f7f-5f3ba27078c9" providerId="ADAL" clId="{B7BFDB12-D628-4901-A8B0-B4D5F7D6C218}" dt="2025-04-27T16:39:49.926" v="3528" actId="20577"/>
          <ac:spMkLst>
            <pc:docMk/>
            <pc:sldMk cId="2621371897" sldId="370"/>
            <ac:spMk id="6" creationId="{F89FF9AC-89F7-5CB2-197B-7B9828A52E95}"/>
          </ac:spMkLst>
        </pc:spChg>
        <pc:spChg chg="mod">
          <ac:chgData name="Anca Butnaru" userId="b4a5063a-1f9f-4837-8f7f-5f3ba27078c9" providerId="ADAL" clId="{B7BFDB12-D628-4901-A8B0-B4D5F7D6C218}" dt="2025-04-24T09:59:34.531" v="901" actId="21"/>
          <ac:spMkLst>
            <pc:docMk/>
            <pc:sldMk cId="2621371897" sldId="370"/>
            <ac:spMk id="7" creationId="{CDEB9F4F-4613-4566-B637-6F04E295BB71}"/>
          </ac:spMkLst>
        </pc:spChg>
        <pc:spChg chg="add mod">
          <ac:chgData name="Anca Butnaru" userId="b4a5063a-1f9f-4837-8f7f-5f3ba27078c9" providerId="ADAL" clId="{B7BFDB12-D628-4901-A8B0-B4D5F7D6C218}" dt="2025-04-26T08:42:03.591" v="3511" actId="1076"/>
          <ac:spMkLst>
            <pc:docMk/>
            <pc:sldMk cId="2621371897" sldId="370"/>
            <ac:spMk id="11" creationId="{2565C36D-E995-9E3B-68DB-93B385388B08}"/>
          </ac:spMkLst>
        </pc:spChg>
        <pc:spChg chg="add mod">
          <ac:chgData name="Anca Butnaru" userId="b4a5063a-1f9f-4837-8f7f-5f3ba27078c9" providerId="ADAL" clId="{B7BFDB12-D628-4901-A8B0-B4D5F7D6C218}" dt="2025-04-28T05:45:06.462" v="3572" actId="1076"/>
          <ac:spMkLst>
            <pc:docMk/>
            <pc:sldMk cId="2621371897" sldId="370"/>
            <ac:spMk id="15" creationId="{DC171D48-AED1-2A6D-3694-58C622B4DB84}"/>
          </ac:spMkLst>
        </pc:spChg>
        <pc:spChg chg="add mod">
          <ac:chgData name="Anca Butnaru" userId="b4a5063a-1f9f-4837-8f7f-5f3ba27078c9" providerId="ADAL" clId="{B7BFDB12-D628-4901-A8B0-B4D5F7D6C218}" dt="2025-04-28T05:45:20.861" v="3578" actId="20577"/>
          <ac:spMkLst>
            <pc:docMk/>
            <pc:sldMk cId="2621371897" sldId="370"/>
            <ac:spMk id="16" creationId="{76C38220-9574-91D3-6E0B-318F6E84D8F8}"/>
          </ac:spMkLst>
        </pc:spChg>
        <pc:spChg chg="add mod">
          <ac:chgData name="Anca Butnaru" userId="b4a5063a-1f9f-4837-8f7f-5f3ba27078c9" providerId="ADAL" clId="{B7BFDB12-D628-4901-A8B0-B4D5F7D6C218}" dt="2025-04-28T05:45:29.112" v="3581" actId="20577"/>
          <ac:spMkLst>
            <pc:docMk/>
            <pc:sldMk cId="2621371897" sldId="370"/>
            <ac:spMk id="17" creationId="{98CE0C1C-73BD-3842-0CDF-47D9CAD3BC21}"/>
          </ac:spMkLst>
        </pc:spChg>
        <pc:graphicFrameChg chg="add mod">
          <ac:chgData name="Anca Butnaru" userId="b4a5063a-1f9f-4837-8f7f-5f3ba27078c9" providerId="ADAL" clId="{B7BFDB12-D628-4901-A8B0-B4D5F7D6C218}" dt="2025-04-26T08:41:53.708" v="3509" actId="1076"/>
          <ac:graphicFrameMkLst>
            <pc:docMk/>
            <pc:sldMk cId="2621371897" sldId="370"/>
            <ac:graphicFrameMk id="3" creationId="{EEB8C20B-5905-D8F9-53BF-C17A96E26F53}"/>
          </ac:graphicFrameMkLst>
        </pc:graphicFrameChg>
        <pc:cxnChg chg="add mod">
          <ac:chgData name="Anca Butnaru" userId="b4a5063a-1f9f-4837-8f7f-5f3ba27078c9" providerId="ADAL" clId="{B7BFDB12-D628-4901-A8B0-B4D5F7D6C218}" dt="2025-04-26T08:42:05.103" v="3512" actId="1076"/>
          <ac:cxnSpMkLst>
            <pc:docMk/>
            <pc:sldMk cId="2621371897" sldId="370"/>
            <ac:cxnSpMk id="13" creationId="{0B5B64DD-5DCF-A453-968A-F553FBBE351C}"/>
          </ac:cxnSpMkLst>
        </pc:cxnChg>
      </pc:sldChg>
      <pc:sldChg chg="addSp delSp modSp new del mod">
        <pc:chgData name="Anca Butnaru" userId="b4a5063a-1f9f-4837-8f7f-5f3ba27078c9" providerId="ADAL" clId="{B7BFDB12-D628-4901-A8B0-B4D5F7D6C218}" dt="2025-04-24T10:16:06.032" v="1310" actId="47"/>
        <pc:sldMkLst>
          <pc:docMk/>
          <pc:sldMk cId="2917200862" sldId="371"/>
        </pc:sldMkLst>
      </pc:sldChg>
      <pc:sldChg chg="addSp delSp modSp new mod setBg delDesignElem chgLayout modNotesTx">
        <pc:chgData name="Anca Butnaru" userId="b4a5063a-1f9f-4837-8f7f-5f3ba27078c9" providerId="ADAL" clId="{B7BFDB12-D628-4901-A8B0-B4D5F7D6C218}" dt="2025-04-26T08:38:43.323" v="3460" actId="20577"/>
        <pc:sldMkLst>
          <pc:docMk/>
          <pc:sldMk cId="3062011424" sldId="371"/>
        </pc:sldMkLst>
        <pc:spChg chg="add mod">
          <ac:chgData name="Anca Butnaru" userId="b4a5063a-1f9f-4837-8f7f-5f3ba27078c9" providerId="ADAL" clId="{B7BFDB12-D628-4901-A8B0-B4D5F7D6C218}" dt="2025-04-24T11:12:08.550" v="2409" actId="20577"/>
          <ac:spMkLst>
            <pc:docMk/>
            <pc:sldMk cId="3062011424" sldId="371"/>
            <ac:spMk id="9" creationId="{6B78F9FD-938B-4C40-3D66-D97146A0AAB9}"/>
          </ac:spMkLst>
        </pc:spChg>
        <pc:spChg chg="add">
          <ac:chgData name="Anca Butnaru" userId="b4a5063a-1f9f-4837-8f7f-5f3ba27078c9" providerId="ADAL" clId="{B7BFDB12-D628-4901-A8B0-B4D5F7D6C218}" dt="2025-04-24T10:44:40.986" v="1689" actId="26606"/>
          <ac:spMkLst>
            <pc:docMk/>
            <pc:sldMk cId="3062011424" sldId="371"/>
            <ac:spMk id="10" creationId="{2F8F80BB-E8B6-43B3-9462-B4D497D2802A}"/>
          </ac:spMkLst>
        </pc:spChg>
        <pc:spChg chg="add">
          <ac:chgData name="Anca Butnaru" userId="b4a5063a-1f9f-4837-8f7f-5f3ba27078c9" providerId="ADAL" clId="{B7BFDB12-D628-4901-A8B0-B4D5F7D6C218}" dt="2025-04-24T10:44:40.986" v="1689" actId="26606"/>
          <ac:spMkLst>
            <pc:docMk/>
            <pc:sldMk cId="3062011424" sldId="371"/>
            <ac:spMk id="11" creationId="{942C8AD6-8796-482B-ACC1-6D686B08E7AC}"/>
          </ac:spMkLst>
        </pc:spChg>
        <pc:spChg chg="add">
          <ac:chgData name="Anca Butnaru" userId="b4a5063a-1f9f-4837-8f7f-5f3ba27078c9" providerId="ADAL" clId="{B7BFDB12-D628-4901-A8B0-B4D5F7D6C218}" dt="2025-04-24T10:44:40.986" v="1689" actId="26606"/>
          <ac:spMkLst>
            <pc:docMk/>
            <pc:sldMk cId="3062011424" sldId="371"/>
            <ac:spMk id="12" creationId="{B6B3BF72-6DFA-42DA-A667-9E3A1BCFF7EB}"/>
          </ac:spMkLst>
        </pc:spChg>
        <pc:graphicFrameChg chg="add mod modGraphic">
          <ac:chgData name="Anca Butnaru" userId="b4a5063a-1f9f-4837-8f7f-5f3ba27078c9" providerId="ADAL" clId="{B7BFDB12-D628-4901-A8B0-B4D5F7D6C218}" dt="2025-04-24T11:12:01.527" v="2406" actId="403"/>
          <ac:graphicFrameMkLst>
            <pc:docMk/>
            <pc:sldMk cId="3062011424" sldId="371"/>
            <ac:graphicFrameMk id="8" creationId="{664B4A84-F90D-D241-257F-C179EC38D2EC}"/>
          </ac:graphicFrameMkLst>
        </pc:graphicFrameChg>
      </pc:sldChg>
      <pc:sldChg chg="del">
        <pc:chgData name="Anca Butnaru" userId="b4a5063a-1f9f-4837-8f7f-5f3ba27078c9" providerId="ADAL" clId="{B7BFDB12-D628-4901-A8B0-B4D5F7D6C218}" dt="2025-04-24T09:49:07.521" v="786" actId="47"/>
        <pc:sldMkLst>
          <pc:docMk/>
          <pc:sldMk cId="4177574750" sldId="372"/>
        </pc:sldMkLst>
      </pc:sldChg>
      <pc:sldChg chg="del">
        <pc:chgData name="Anca Butnaru" userId="b4a5063a-1f9f-4837-8f7f-5f3ba27078c9" providerId="ADAL" clId="{B7BFDB12-D628-4901-A8B0-B4D5F7D6C218}" dt="2025-04-24T09:49:10.989" v="788" actId="47"/>
        <pc:sldMkLst>
          <pc:docMk/>
          <pc:sldMk cId="1644347956" sldId="376"/>
        </pc:sldMkLst>
      </pc:sldChg>
      <pc:sldChg chg="del">
        <pc:chgData name="Anca Butnaru" userId="b4a5063a-1f9f-4837-8f7f-5f3ba27078c9" providerId="ADAL" clId="{B7BFDB12-D628-4901-A8B0-B4D5F7D6C218}" dt="2025-04-24T09:49:14.452" v="789" actId="47"/>
        <pc:sldMkLst>
          <pc:docMk/>
          <pc:sldMk cId="3310597383" sldId="574"/>
        </pc:sldMkLst>
      </pc:sldChg>
      <pc:sldChg chg="del">
        <pc:chgData name="Anca Butnaru" userId="b4a5063a-1f9f-4837-8f7f-5f3ba27078c9" providerId="ADAL" clId="{B7BFDB12-D628-4901-A8B0-B4D5F7D6C218}" dt="2025-04-24T09:49:18.880" v="792" actId="47"/>
        <pc:sldMkLst>
          <pc:docMk/>
          <pc:sldMk cId="1184837939" sldId="582"/>
        </pc:sldMkLst>
      </pc:sldChg>
      <pc:sldChg chg="del">
        <pc:chgData name="Anca Butnaru" userId="b4a5063a-1f9f-4837-8f7f-5f3ba27078c9" providerId="ADAL" clId="{B7BFDB12-D628-4901-A8B0-B4D5F7D6C218}" dt="2025-04-24T09:49:04.725" v="785" actId="47"/>
        <pc:sldMkLst>
          <pc:docMk/>
          <pc:sldMk cId="368920667" sldId="583"/>
        </pc:sldMkLst>
      </pc:sldChg>
      <pc:sldChg chg="del">
        <pc:chgData name="Anca Butnaru" userId="b4a5063a-1f9f-4837-8f7f-5f3ba27078c9" providerId="ADAL" clId="{B7BFDB12-D628-4901-A8B0-B4D5F7D6C218}" dt="2025-04-24T09:49:03.020" v="784" actId="47"/>
        <pc:sldMkLst>
          <pc:docMk/>
          <pc:sldMk cId="4046955489" sldId="5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Concurs national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170927359734043"/>
          <c:y val="0.12392373187020489"/>
          <c:w val="0.70481639915202909"/>
          <c:h val="0.80022494352617846"/>
        </c:manualLayout>
      </c:layout>
      <c:barChart>
        <c:barDir val="bar"/>
        <c:grouping val="clustered"/>
        <c:varyColors val="0"/>
        <c:ser>
          <c:idx val="0"/>
          <c:order val="0"/>
          <c:tx>
            <c:strRef>
              <c:f>Sheet1!$C$2</c:f>
              <c:strCache>
                <c:ptCount val="1"/>
                <c:pt idx="0">
                  <c:v>vacante incluse in plan</c:v>
                </c:pt>
              </c:strCache>
            </c:strRef>
          </c:tx>
          <c:spPr>
            <a:solidFill>
              <a:srgbClr val="FFC000"/>
            </a:solidFill>
            <a:ln>
              <a:noFill/>
            </a:ln>
            <a:effectLst/>
          </c:spPr>
          <c:invertIfNegative val="0"/>
          <c:cat>
            <c:strRef>
              <c:f>Sheet1!$D$1:$F$1</c:f>
              <c:strCache>
                <c:ptCount val="3"/>
                <c:pt idx="0">
                  <c:v>debutant</c:v>
                </c:pt>
                <c:pt idx="1">
                  <c:v>asistent</c:v>
                </c:pt>
                <c:pt idx="2">
                  <c:v>director si dir adjunct</c:v>
                </c:pt>
              </c:strCache>
              <c:extLst/>
            </c:strRef>
          </c:cat>
          <c:val>
            <c:numRef>
              <c:f>Sheet1!$D$2:$F$2</c:f>
              <c:numCache>
                <c:formatCode>General</c:formatCode>
                <c:ptCount val="3"/>
                <c:pt idx="0">
                  <c:v>167</c:v>
                </c:pt>
                <c:pt idx="1">
                  <c:v>130</c:v>
                </c:pt>
                <c:pt idx="2">
                  <c:v>26</c:v>
                </c:pt>
              </c:numCache>
              <c:extLst/>
            </c:numRef>
          </c:val>
          <c:extLst>
            <c:ext xmlns:c16="http://schemas.microsoft.com/office/drawing/2014/chart" uri="{C3380CC4-5D6E-409C-BE32-E72D297353CC}">
              <c16:uniqueId val="{00000000-4B67-46AF-A821-F56B27142687}"/>
            </c:ext>
          </c:extLst>
        </c:ser>
        <c:ser>
          <c:idx val="1"/>
          <c:order val="1"/>
          <c:tx>
            <c:strRef>
              <c:f>Sheet1!$C$3</c:f>
              <c:strCache>
                <c:ptCount val="1"/>
                <c:pt idx="0">
                  <c:v>aplicanti</c:v>
                </c:pt>
              </c:strCache>
            </c:strRef>
          </c:tx>
          <c:spPr>
            <a:solidFill>
              <a:srgbClr val="002345">
                <a:lumMod val="75000"/>
                <a:lumOff val="25000"/>
              </a:srgbClr>
            </a:solidFill>
            <a:ln>
              <a:noFill/>
            </a:ln>
            <a:effectLst/>
          </c:spPr>
          <c:invertIfNegative val="0"/>
          <c:cat>
            <c:strRef>
              <c:f>Sheet1!$D$1:$F$1</c:f>
              <c:strCache>
                <c:ptCount val="3"/>
                <c:pt idx="0">
                  <c:v>debutant</c:v>
                </c:pt>
                <c:pt idx="1">
                  <c:v>asistent</c:v>
                </c:pt>
                <c:pt idx="2">
                  <c:v>director si dir adjunct</c:v>
                </c:pt>
              </c:strCache>
              <c:extLst/>
            </c:strRef>
          </c:cat>
          <c:val>
            <c:numRef>
              <c:f>Sheet1!$D$3:$F$3</c:f>
              <c:numCache>
                <c:formatCode>General</c:formatCode>
                <c:ptCount val="3"/>
                <c:pt idx="0">
                  <c:v>1174</c:v>
                </c:pt>
                <c:pt idx="1">
                  <c:v>627</c:v>
                </c:pt>
                <c:pt idx="2">
                  <c:v>152</c:v>
                </c:pt>
              </c:numCache>
              <c:extLst/>
            </c:numRef>
          </c:val>
          <c:extLst>
            <c:ext xmlns:c16="http://schemas.microsoft.com/office/drawing/2014/chart" uri="{C3380CC4-5D6E-409C-BE32-E72D297353CC}">
              <c16:uniqueId val="{00000001-4B67-46AF-A821-F56B27142687}"/>
            </c:ext>
          </c:extLst>
        </c:ser>
        <c:ser>
          <c:idx val="2"/>
          <c:order val="2"/>
          <c:tx>
            <c:strRef>
              <c:f>Sheet1!$C$4</c:f>
              <c:strCache>
                <c:ptCount val="1"/>
                <c:pt idx="0">
                  <c:v>admisi</c:v>
                </c:pt>
              </c:strCache>
            </c:strRef>
          </c:tx>
          <c:spPr>
            <a:solidFill>
              <a:srgbClr val="00B0F0"/>
            </a:solidFill>
            <a:ln>
              <a:noFill/>
            </a:ln>
            <a:effectLst/>
          </c:spPr>
          <c:invertIfNegative val="0"/>
          <c:cat>
            <c:strRef>
              <c:f>Sheet1!$D$1:$F$1</c:f>
              <c:strCache>
                <c:ptCount val="3"/>
                <c:pt idx="0">
                  <c:v>debutant</c:v>
                </c:pt>
                <c:pt idx="1">
                  <c:v>asistent</c:v>
                </c:pt>
                <c:pt idx="2">
                  <c:v>director si dir adjunct</c:v>
                </c:pt>
              </c:strCache>
              <c:extLst/>
            </c:strRef>
          </c:cat>
          <c:val>
            <c:numRef>
              <c:f>Sheet1!$D$4:$F$4</c:f>
              <c:numCache>
                <c:formatCode>General</c:formatCode>
                <c:ptCount val="3"/>
                <c:pt idx="0">
                  <c:v>668</c:v>
                </c:pt>
                <c:pt idx="1">
                  <c:v>294</c:v>
                </c:pt>
                <c:pt idx="2">
                  <c:v>44</c:v>
                </c:pt>
              </c:numCache>
              <c:extLst/>
            </c:numRef>
          </c:val>
          <c:extLst>
            <c:ext xmlns:c16="http://schemas.microsoft.com/office/drawing/2014/chart" uri="{C3380CC4-5D6E-409C-BE32-E72D297353CC}">
              <c16:uniqueId val="{00000002-4B67-46AF-A821-F56B27142687}"/>
            </c:ext>
          </c:extLst>
        </c:ser>
        <c:dLbls>
          <c:showLegendKey val="0"/>
          <c:showVal val="0"/>
          <c:showCatName val="0"/>
          <c:showSerName val="0"/>
          <c:showPercent val="0"/>
          <c:showBubbleSize val="0"/>
        </c:dLbls>
        <c:gapWidth val="19"/>
        <c:axId val="1957924959"/>
        <c:axId val="1957929279"/>
      </c:barChart>
      <c:catAx>
        <c:axId val="1957924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957929279"/>
        <c:crosses val="autoZero"/>
        <c:auto val="1"/>
        <c:lblAlgn val="ctr"/>
        <c:lblOffset val="100"/>
        <c:noMultiLvlLbl val="0"/>
      </c:catAx>
      <c:valAx>
        <c:axId val="19579292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7924959"/>
        <c:crosses val="autoZero"/>
        <c:crossBetween val="between"/>
      </c:valAx>
      <c:spPr>
        <a:solidFill>
          <a:schemeClr val="bg1"/>
        </a:solidFill>
        <a:ln>
          <a:noFill/>
        </a:ln>
        <a:effectLst/>
      </c:spPr>
    </c:plotArea>
    <c:legend>
      <c:legendPos val="b"/>
      <c:layout>
        <c:manualLayout>
          <c:xMode val="edge"/>
          <c:yMode val="edge"/>
          <c:x val="0.63925059271555751"/>
          <c:y val="0.17941428696610778"/>
          <c:w val="0.3039257512004665"/>
          <c:h val="0.153697406651226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solidFill>
      <a:srgbClr val="92D050">
        <a:lumMod val="40000"/>
        <a:lumOff val="60000"/>
      </a:srgb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838FB-75A7-4E92-832C-08D819843A2A}"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6A32CEAC-4438-43CC-9258-29A4BD0060F1}">
      <dgm:prSet custT="1"/>
      <dgm:spPr/>
      <dgm:t>
        <a:bodyPr/>
        <a:lstStyle/>
        <a:p>
          <a:r>
            <a:rPr lang="ro-RO" sz="1400" b="1" dirty="0"/>
            <a:t>ANFP</a:t>
          </a:r>
          <a:r>
            <a:rPr lang="ro-RO" sz="1400" dirty="0"/>
            <a:t>: rol clar, poziție de coordona</a:t>
          </a:r>
          <a:r>
            <a:rPr lang="en-US" sz="1400" dirty="0"/>
            <a:t>-</a:t>
          </a:r>
          <a:r>
            <a:rPr lang="ro-RO" sz="1400" dirty="0"/>
            <a:t>re, sprijin și investiții în capacitate </a:t>
          </a:r>
          <a:endParaRPr lang="en-US" sz="1400" dirty="0"/>
        </a:p>
      </dgm:t>
    </dgm:pt>
    <dgm:pt modelId="{6DBF2D23-9F43-4BAC-977E-4457045374BE}" type="parTrans" cxnId="{86030FDC-FC60-4F94-9026-F7DA9F55D623}">
      <dgm:prSet/>
      <dgm:spPr/>
      <dgm:t>
        <a:bodyPr/>
        <a:lstStyle/>
        <a:p>
          <a:endParaRPr lang="en-US" sz="1400"/>
        </a:p>
      </dgm:t>
    </dgm:pt>
    <dgm:pt modelId="{A7F7781D-2FCC-4D79-8200-B4174A8584B9}" type="sibTrans" cxnId="{86030FDC-FC60-4F94-9026-F7DA9F55D623}">
      <dgm:prSet phldrT="1" phldr="0" custT="1"/>
      <dgm:spPr>
        <a:solidFill>
          <a:srgbClr val="00B050"/>
        </a:solidFill>
      </dgm:spPr>
      <dgm:t>
        <a:bodyPr/>
        <a:lstStyle/>
        <a:p>
          <a:r>
            <a:rPr lang="en-US" sz="1400"/>
            <a:t>1</a:t>
          </a:r>
          <a:endParaRPr lang="en-US" sz="1400" dirty="0"/>
        </a:p>
      </dgm:t>
    </dgm:pt>
    <dgm:pt modelId="{9A160C38-C0B8-4029-8255-CB84F80DA908}">
      <dgm:prSet custT="1"/>
      <dgm:spPr/>
      <dgm:t>
        <a:bodyPr/>
        <a:lstStyle/>
        <a:p>
          <a:r>
            <a:rPr lang="ro-RO" sz="1400" b="1" dirty="0"/>
            <a:t>Legislație</a:t>
          </a:r>
          <a:r>
            <a:rPr lang="ro-RO" sz="1400" dirty="0"/>
            <a:t> secundară</a:t>
          </a:r>
          <a:endParaRPr lang="en-US" sz="1400" dirty="0"/>
        </a:p>
      </dgm:t>
    </dgm:pt>
    <dgm:pt modelId="{9B4AA4D1-63F6-4B68-B9BC-5C6775AAB98C}" type="parTrans" cxnId="{59BE3660-2386-4E42-AD40-2EAFDF6F81AE}">
      <dgm:prSet/>
      <dgm:spPr/>
      <dgm:t>
        <a:bodyPr/>
        <a:lstStyle/>
        <a:p>
          <a:endParaRPr lang="en-US" sz="1400"/>
        </a:p>
      </dgm:t>
    </dgm:pt>
    <dgm:pt modelId="{7032B440-B972-4B6F-8512-A9926C9C1CBD}" type="sibTrans" cxnId="{59BE3660-2386-4E42-AD40-2EAFDF6F81AE}">
      <dgm:prSet phldrT="2" phldr="0" custT="1"/>
      <dgm:spPr>
        <a:solidFill>
          <a:srgbClr val="00B050"/>
        </a:solidFill>
      </dgm:spPr>
      <dgm:t>
        <a:bodyPr/>
        <a:lstStyle/>
        <a:p>
          <a:r>
            <a:rPr lang="en-US" sz="1400"/>
            <a:t>2</a:t>
          </a:r>
          <a:endParaRPr lang="en-US" sz="1400" dirty="0"/>
        </a:p>
      </dgm:t>
    </dgm:pt>
    <dgm:pt modelId="{CEEA7D07-17B7-4461-84F7-9BF9610C343F}">
      <dgm:prSet custT="1"/>
      <dgm:spPr/>
      <dgm:t>
        <a:bodyPr/>
        <a:lstStyle/>
        <a:p>
          <a:r>
            <a:rPr lang="ro-RO" sz="1400" b="1" dirty="0"/>
            <a:t>Proceduri</a:t>
          </a:r>
          <a:r>
            <a:rPr lang="ro-RO" sz="1400" dirty="0"/>
            <a:t> clare de lucru și ghiduri</a:t>
          </a:r>
          <a:r>
            <a:rPr lang="en-US" sz="1400" dirty="0"/>
            <a:t> </a:t>
          </a:r>
          <a:r>
            <a:rPr lang="en-US" sz="1400" dirty="0" err="1"/>
            <a:t>si</a:t>
          </a:r>
          <a:r>
            <a:rPr lang="en-US" sz="1400" dirty="0"/>
            <a:t> </a:t>
          </a:r>
          <a:r>
            <a:rPr lang="en-US" sz="1400" b="1" dirty="0" err="1"/>
            <a:t>formare</a:t>
          </a:r>
          <a:endParaRPr lang="en-US" sz="1400" b="1" dirty="0"/>
        </a:p>
      </dgm:t>
    </dgm:pt>
    <dgm:pt modelId="{0D543CF4-42BF-4E97-AC4A-093D6C0D1A66}" type="parTrans" cxnId="{B595E15E-8E93-4DC6-AA64-040B508F3467}">
      <dgm:prSet/>
      <dgm:spPr/>
      <dgm:t>
        <a:bodyPr/>
        <a:lstStyle/>
        <a:p>
          <a:endParaRPr lang="en-US" sz="1400"/>
        </a:p>
      </dgm:t>
    </dgm:pt>
    <dgm:pt modelId="{246428FF-3041-4B28-B0AD-5B13AB74B441}" type="sibTrans" cxnId="{B595E15E-8E93-4DC6-AA64-040B508F3467}">
      <dgm:prSet phldrT="3" phldr="0" custT="1"/>
      <dgm:spPr>
        <a:solidFill>
          <a:srgbClr val="00B050"/>
        </a:solidFill>
      </dgm:spPr>
      <dgm:t>
        <a:bodyPr/>
        <a:lstStyle/>
        <a:p>
          <a:r>
            <a:rPr lang="en-US" sz="1400"/>
            <a:t>3</a:t>
          </a:r>
        </a:p>
      </dgm:t>
    </dgm:pt>
    <dgm:pt modelId="{06C60542-CBE7-4831-A5D8-A5C70BE2111B}">
      <dgm:prSet custT="1"/>
      <dgm:spPr/>
      <dgm:t>
        <a:bodyPr/>
        <a:lstStyle/>
        <a:p>
          <a:r>
            <a:rPr lang="ro-RO" sz="1400" dirty="0"/>
            <a:t>Plan de </a:t>
          </a:r>
          <a:r>
            <a:rPr lang="ro-RO" sz="1400" b="1" dirty="0"/>
            <a:t>comunica</a:t>
          </a:r>
          <a:r>
            <a:rPr lang="en-US" sz="1400" b="1" dirty="0"/>
            <a:t>-</a:t>
          </a:r>
          <a:r>
            <a:rPr lang="ro-RO" sz="1400" b="1" dirty="0"/>
            <a:t>re</a:t>
          </a:r>
          <a:r>
            <a:rPr lang="ro-RO" sz="1400" dirty="0"/>
            <a:t> și </a:t>
          </a:r>
          <a:r>
            <a:rPr lang="ro-RO" sz="1400" dirty="0" err="1"/>
            <a:t>branding</a:t>
          </a:r>
          <a:endParaRPr lang="en-US" sz="1400" dirty="0"/>
        </a:p>
      </dgm:t>
    </dgm:pt>
    <dgm:pt modelId="{E5E3F6B8-95D7-404E-B247-ABF8417C7A28}" type="parTrans" cxnId="{9E95D3A2-B21F-4755-AAE8-5D33218D9263}">
      <dgm:prSet/>
      <dgm:spPr/>
      <dgm:t>
        <a:bodyPr/>
        <a:lstStyle/>
        <a:p>
          <a:endParaRPr lang="en-US" sz="1400"/>
        </a:p>
      </dgm:t>
    </dgm:pt>
    <dgm:pt modelId="{40517139-E3DC-41F5-A2F5-ED434D91DC94}" type="sibTrans" cxnId="{9E95D3A2-B21F-4755-AAE8-5D33218D9263}">
      <dgm:prSet phldrT="4" phldr="0" custT="1"/>
      <dgm:spPr>
        <a:solidFill>
          <a:srgbClr val="00B050"/>
        </a:solidFill>
      </dgm:spPr>
      <dgm:t>
        <a:bodyPr/>
        <a:lstStyle/>
        <a:p>
          <a:r>
            <a:rPr lang="en-US" sz="1400"/>
            <a:t>4</a:t>
          </a:r>
        </a:p>
      </dgm:t>
    </dgm:pt>
    <dgm:pt modelId="{2A59F561-375A-460F-A0C8-B2B7BE35689A}">
      <dgm:prSet custT="1"/>
      <dgm:spPr/>
      <dgm:t>
        <a:bodyPr/>
        <a:lstStyle/>
        <a:p>
          <a:r>
            <a:rPr lang="ro-RO" sz="1400" b="1" dirty="0"/>
            <a:t>IT</a:t>
          </a:r>
          <a:r>
            <a:rPr lang="ro-RO" sz="1400" dirty="0"/>
            <a:t>:</a:t>
          </a:r>
        </a:p>
        <a:p>
          <a:r>
            <a:rPr lang="ro-RO" sz="1400" dirty="0"/>
            <a:t>Website  dedicat concursului național</a:t>
          </a:r>
        </a:p>
        <a:p>
          <a:r>
            <a:rPr lang="ro-RO" sz="1400" dirty="0"/>
            <a:t>Sistem IT pentru aplicare online si testare preliminară online </a:t>
          </a:r>
        </a:p>
        <a:p>
          <a:r>
            <a:rPr lang="ro-RO" sz="1400" dirty="0"/>
            <a:t>Module de testare online</a:t>
          </a:r>
        </a:p>
        <a:p>
          <a:r>
            <a:rPr lang="ro-RO" sz="1400" dirty="0"/>
            <a:t>Platforma pentru centrul de evaluare</a:t>
          </a:r>
          <a:endParaRPr lang="en-US" sz="1400" dirty="0"/>
        </a:p>
      </dgm:t>
    </dgm:pt>
    <dgm:pt modelId="{3F40BFC2-F29D-4026-B20E-A244EAB73791}" type="parTrans" cxnId="{7AAD9037-4B45-4831-AE97-1AA6D9ABBD2D}">
      <dgm:prSet/>
      <dgm:spPr/>
      <dgm:t>
        <a:bodyPr/>
        <a:lstStyle/>
        <a:p>
          <a:endParaRPr lang="en-US" sz="1400"/>
        </a:p>
      </dgm:t>
    </dgm:pt>
    <dgm:pt modelId="{BFA5994F-3136-4C41-876F-DA4CD681CD59}" type="sibTrans" cxnId="{7AAD9037-4B45-4831-AE97-1AA6D9ABBD2D}">
      <dgm:prSet phldrT="5" phldr="0" custT="1"/>
      <dgm:spPr>
        <a:solidFill>
          <a:srgbClr val="00B050"/>
        </a:solidFill>
      </dgm:spPr>
      <dgm:t>
        <a:bodyPr/>
        <a:lstStyle/>
        <a:p>
          <a:r>
            <a:rPr lang="en-US" sz="1400"/>
            <a:t>5</a:t>
          </a:r>
        </a:p>
      </dgm:t>
    </dgm:pt>
    <dgm:pt modelId="{E4218FD5-2610-4A28-B130-6E1F5552B31E}">
      <dgm:prSet custT="1"/>
      <dgm:spPr/>
      <dgm:t>
        <a:bodyPr/>
        <a:lstStyle/>
        <a:p>
          <a:r>
            <a:rPr lang="ro-RO" sz="1400" dirty="0"/>
            <a:t>Grup de experți </a:t>
          </a:r>
          <a:r>
            <a:rPr lang="ro-RO" sz="1400" b="1" dirty="0"/>
            <a:t>evalua</a:t>
          </a:r>
          <a:r>
            <a:rPr lang="en-US" sz="1400" b="1" dirty="0"/>
            <a:t>-</a:t>
          </a:r>
          <a:r>
            <a:rPr lang="ro-RO" sz="1400" b="1" dirty="0" err="1"/>
            <a:t>tori</a:t>
          </a:r>
          <a:r>
            <a:rPr lang="ro-RO" sz="1400" dirty="0"/>
            <a:t> (selectați, instruiți)</a:t>
          </a:r>
          <a:endParaRPr lang="en-US" sz="1400" dirty="0"/>
        </a:p>
      </dgm:t>
    </dgm:pt>
    <dgm:pt modelId="{56453E9D-64AF-4F78-AEA9-DD8DB3CD6366}" type="parTrans" cxnId="{9C4F3720-4949-4813-A057-6D68673E4671}">
      <dgm:prSet/>
      <dgm:spPr/>
      <dgm:t>
        <a:bodyPr/>
        <a:lstStyle/>
        <a:p>
          <a:endParaRPr lang="en-US" sz="1400"/>
        </a:p>
      </dgm:t>
    </dgm:pt>
    <dgm:pt modelId="{5392D3D9-E1C6-4492-9226-2A13D2537D00}" type="sibTrans" cxnId="{9C4F3720-4949-4813-A057-6D68673E4671}">
      <dgm:prSet phldrT="6" phldr="0" custT="1"/>
      <dgm:spPr>
        <a:solidFill>
          <a:srgbClr val="00B050"/>
        </a:solidFill>
      </dgm:spPr>
      <dgm:t>
        <a:bodyPr/>
        <a:lstStyle/>
        <a:p>
          <a:r>
            <a:rPr lang="en-US" sz="1400"/>
            <a:t>6</a:t>
          </a:r>
        </a:p>
      </dgm:t>
    </dgm:pt>
    <dgm:pt modelId="{2A35B0C3-D707-44AB-BFB8-56B2EA9FD5A5}">
      <dgm:prSet custT="1"/>
      <dgm:spPr/>
      <dgm:t>
        <a:bodyPr/>
        <a:lstStyle/>
        <a:p>
          <a:r>
            <a:rPr lang="ro-RO" sz="1400" b="1" dirty="0"/>
            <a:t>Teste</a:t>
          </a:r>
          <a:r>
            <a:rPr lang="ro-RO" sz="1400" dirty="0"/>
            <a:t> bazate pe </a:t>
          </a:r>
          <a:r>
            <a:rPr lang="ro-RO" sz="1400" dirty="0" err="1"/>
            <a:t>competen</a:t>
          </a:r>
          <a:r>
            <a:rPr lang="en-US" sz="1400" dirty="0"/>
            <a:t>-</a:t>
          </a:r>
          <a:r>
            <a:rPr lang="ro-RO" sz="1400" dirty="0" err="1"/>
            <a:t>țe</a:t>
          </a:r>
          <a:endParaRPr lang="en-US" sz="1400" dirty="0"/>
        </a:p>
      </dgm:t>
    </dgm:pt>
    <dgm:pt modelId="{423B2ABF-58C5-40EC-A27A-12467CF98B02}" type="parTrans" cxnId="{E0C88C14-C315-4157-82FC-FF6887E5BAA8}">
      <dgm:prSet/>
      <dgm:spPr/>
      <dgm:t>
        <a:bodyPr/>
        <a:lstStyle/>
        <a:p>
          <a:endParaRPr lang="en-US" sz="1400"/>
        </a:p>
      </dgm:t>
    </dgm:pt>
    <dgm:pt modelId="{1FDF6150-C7F9-48B6-8F26-C95EE3931668}" type="sibTrans" cxnId="{E0C88C14-C315-4157-82FC-FF6887E5BAA8}">
      <dgm:prSet phldrT="7" phldr="0" custT="1"/>
      <dgm:spPr>
        <a:solidFill>
          <a:srgbClr val="00B050"/>
        </a:solidFill>
      </dgm:spPr>
      <dgm:t>
        <a:bodyPr/>
        <a:lstStyle/>
        <a:p>
          <a:r>
            <a:rPr lang="en-US" sz="1400"/>
            <a:t>7</a:t>
          </a:r>
        </a:p>
      </dgm:t>
    </dgm:pt>
    <dgm:pt modelId="{EA89DF88-AC3E-440E-943A-A27D98CD2AF0}">
      <dgm:prSet custT="1"/>
      <dgm:spPr/>
      <dgm:t>
        <a:bodyPr/>
        <a:lstStyle/>
        <a:p>
          <a:r>
            <a:rPr lang="ro-RO" sz="1400" dirty="0"/>
            <a:t>Dezvolta</a:t>
          </a:r>
          <a:r>
            <a:rPr lang="en-US" sz="1400" dirty="0"/>
            <a:t>-</a:t>
          </a:r>
          <a:r>
            <a:rPr lang="ro-RO" sz="1400" dirty="0"/>
            <a:t>rea în continua</a:t>
          </a:r>
          <a:r>
            <a:rPr lang="en-US" sz="1400" dirty="0"/>
            <a:t>-</a:t>
          </a:r>
          <a:r>
            <a:rPr lang="ro-RO" sz="1400" dirty="0"/>
            <a:t>re a </a:t>
          </a:r>
          <a:r>
            <a:rPr lang="ro-RO" sz="1400" b="1" dirty="0"/>
            <a:t>cadrului de </a:t>
          </a:r>
          <a:r>
            <a:rPr lang="ro-RO" sz="1400" b="1" dirty="0" err="1"/>
            <a:t>compe</a:t>
          </a:r>
          <a:r>
            <a:rPr lang="en-US" sz="1400" b="1" dirty="0"/>
            <a:t>-</a:t>
          </a:r>
          <a:r>
            <a:rPr lang="ro-RO" sz="1400" b="1" dirty="0" err="1"/>
            <a:t>tențe</a:t>
          </a:r>
          <a:endParaRPr lang="en-US" sz="1400" b="1" dirty="0"/>
        </a:p>
      </dgm:t>
    </dgm:pt>
    <dgm:pt modelId="{AAA25CD1-08F7-4AEE-8ECE-E54742DF87F5}" type="parTrans" cxnId="{AA4C9B90-3EDB-4131-B64C-C324A3C86752}">
      <dgm:prSet/>
      <dgm:spPr/>
      <dgm:t>
        <a:bodyPr/>
        <a:lstStyle/>
        <a:p>
          <a:endParaRPr lang="en-US" sz="1400"/>
        </a:p>
      </dgm:t>
    </dgm:pt>
    <dgm:pt modelId="{53FB4C3C-4FF6-405C-A300-42D12115D405}" type="sibTrans" cxnId="{AA4C9B90-3EDB-4131-B64C-C324A3C86752}">
      <dgm:prSet phldrT="8" phldr="0" custT="1"/>
      <dgm:spPr>
        <a:solidFill>
          <a:srgbClr val="00B050"/>
        </a:solidFill>
      </dgm:spPr>
      <dgm:t>
        <a:bodyPr/>
        <a:lstStyle/>
        <a:p>
          <a:r>
            <a:rPr lang="en-US" sz="1400"/>
            <a:t>8</a:t>
          </a:r>
        </a:p>
      </dgm:t>
    </dgm:pt>
    <dgm:pt modelId="{13149354-AEB9-4E2F-B41C-EC8683C06EE1}" type="pres">
      <dgm:prSet presAssocID="{0E5838FB-75A7-4E92-832C-08D819843A2A}" presName="linearFlow" presStyleCnt="0">
        <dgm:presLayoutVars>
          <dgm:dir/>
          <dgm:animLvl val="lvl"/>
          <dgm:resizeHandles val="exact"/>
        </dgm:presLayoutVars>
      </dgm:prSet>
      <dgm:spPr/>
    </dgm:pt>
    <dgm:pt modelId="{90D0570F-46B3-4DB1-A6F6-7AFECF368A5A}" type="pres">
      <dgm:prSet presAssocID="{6A32CEAC-4438-43CC-9258-29A4BD0060F1}" presName="compositeNode" presStyleCnt="0"/>
      <dgm:spPr/>
    </dgm:pt>
    <dgm:pt modelId="{D91B0BAE-2F9D-45D1-A467-3279AB052CC0}" type="pres">
      <dgm:prSet presAssocID="{6A32CEAC-4438-43CC-9258-29A4BD0060F1}" presName="parTx" presStyleLbl="node1" presStyleIdx="0" presStyleCnt="0">
        <dgm:presLayoutVars>
          <dgm:chMax val="0"/>
          <dgm:chPref val="0"/>
          <dgm:bulletEnabled val="1"/>
        </dgm:presLayoutVars>
      </dgm:prSet>
      <dgm:spPr/>
    </dgm:pt>
    <dgm:pt modelId="{875CF1F2-F562-4913-9570-D074F2101E29}" type="pres">
      <dgm:prSet presAssocID="{6A32CEAC-4438-43CC-9258-29A4BD0060F1}" presName="parSh" presStyleCnt="0"/>
      <dgm:spPr/>
    </dgm:pt>
    <dgm:pt modelId="{737E339A-05B5-4375-8776-C585617A0BD0}" type="pres">
      <dgm:prSet presAssocID="{6A32CEAC-4438-43CC-9258-29A4BD0060F1}" presName="lineNode" presStyleLbl="alignAccFollowNode1" presStyleIdx="0" presStyleCnt="24"/>
      <dgm:spPr/>
    </dgm:pt>
    <dgm:pt modelId="{F41AD1F1-2010-46CF-A029-2C628A995EA5}" type="pres">
      <dgm:prSet presAssocID="{6A32CEAC-4438-43CC-9258-29A4BD0060F1}" presName="lineArrowNode" presStyleLbl="alignAccFollowNode1" presStyleIdx="1" presStyleCnt="24"/>
      <dgm:spPr/>
    </dgm:pt>
    <dgm:pt modelId="{047C0D75-A13E-4548-B314-CC017A37F48B}" type="pres">
      <dgm:prSet presAssocID="{A7F7781D-2FCC-4D79-8200-B4174A8584B9}" presName="sibTransNodeCircle" presStyleLbl="alignNode1" presStyleIdx="0" presStyleCnt="8">
        <dgm:presLayoutVars>
          <dgm:chMax val="0"/>
          <dgm:bulletEnabled/>
        </dgm:presLayoutVars>
      </dgm:prSet>
      <dgm:spPr/>
    </dgm:pt>
    <dgm:pt modelId="{4E4CBD0E-3036-4A3B-B66F-C699AD1BF26D}" type="pres">
      <dgm:prSet presAssocID="{A7F7781D-2FCC-4D79-8200-B4174A8584B9}" presName="spacerBetweenCircleAndCallout" presStyleCnt="0">
        <dgm:presLayoutVars/>
      </dgm:prSet>
      <dgm:spPr/>
    </dgm:pt>
    <dgm:pt modelId="{9986C35D-F200-432B-9E79-79A39E3506A0}" type="pres">
      <dgm:prSet presAssocID="{6A32CEAC-4438-43CC-9258-29A4BD0060F1}" presName="nodeText" presStyleLbl="alignAccFollowNode1" presStyleIdx="2" presStyleCnt="24">
        <dgm:presLayoutVars>
          <dgm:bulletEnabled val="1"/>
        </dgm:presLayoutVars>
      </dgm:prSet>
      <dgm:spPr/>
    </dgm:pt>
    <dgm:pt modelId="{91173947-9D0E-41A0-A839-F8B5766B6D35}" type="pres">
      <dgm:prSet presAssocID="{A7F7781D-2FCC-4D79-8200-B4174A8584B9}" presName="sibTransComposite" presStyleCnt="0"/>
      <dgm:spPr/>
    </dgm:pt>
    <dgm:pt modelId="{7F403C4E-AA34-4E41-85A2-3F319CA8CCBA}" type="pres">
      <dgm:prSet presAssocID="{9A160C38-C0B8-4029-8255-CB84F80DA908}" presName="compositeNode" presStyleCnt="0"/>
      <dgm:spPr/>
    </dgm:pt>
    <dgm:pt modelId="{0276A18F-1F27-4FB6-A3F3-744ABF28C138}" type="pres">
      <dgm:prSet presAssocID="{9A160C38-C0B8-4029-8255-CB84F80DA908}" presName="parTx" presStyleLbl="node1" presStyleIdx="0" presStyleCnt="0">
        <dgm:presLayoutVars>
          <dgm:chMax val="0"/>
          <dgm:chPref val="0"/>
          <dgm:bulletEnabled val="1"/>
        </dgm:presLayoutVars>
      </dgm:prSet>
      <dgm:spPr/>
    </dgm:pt>
    <dgm:pt modelId="{F322C10A-2386-4ED0-9BEA-0341E2628C6C}" type="pres">
      <dgm:prSet presAssocID="{9A160C38-C0B8-4029-8255-CB84F80DA908}" presName="parSh" presStyleCnt="0"/>
      <dgm:spPr/>
    </dgm:pt>
    <dgm:pt modelId="{82E297D6-2E6B-43F4-8180-9FF31AA248A0}" type="pres">
      <dgm:prSet presAssocID="{9A160C38-C0B8-4029-8255-CB84F80DA908}" presName="lineNode" presStyleLbl="alignAccFollowNode1" presStyleIdx="3" presStyleCnt="24"/>
      <dgm:spPr/>
    </dgm:pt>
    <dgm:pt modelId="{E478E460-0212-4AEA-884A-7B713BEF1D91}" type="pres">
      <dgm:prSet presAssocID="{9A160C38-C0B8-4029-8255-CB84F80DA908}" presName="lineArrowNode" presStyleLbl="alignAccFollowNode1" presStyleIdx="4" presStyleCnt="24"/>
      <dgm:spPr/>
    </dgm:pt>
    <dgm:pt modelId="{649FCDB0-354F-4FDE-9A67-B90C2DD4C4F1}" type="pres">
      <dgm:prSet presAssocID="{7032B440-B972-4B6F-8512-A9926C9C1CBD}" presName="sibTransNodeCircle" presStyleLbl="alignNode1" presStyleIdx="1" presStyleCnt="8">
        <dgm:presLayoutVars>
          <dgm:chMax val="0"/>
          <dgm:bulletEnabled/>
        </dgm:presLayoutVars>
      </dgm:prSet>
      <dgm:spPr/>
    </dgm:pt>
    <dgm:pt modelId="{A5D33894-2DE5-45FA-9146-CD980E54ADD8}" type="pres">
      <dgm:prSet presAssocID="{7032B440-B972-4B6F-8512-A9926C9C1CBD}" presName="spacerBetweenCircleAndCallout" presStyleCnt="0">
        <dgm:presLayoutVars/>
      </dgm:prSet>
      <dgm:spPr/>
    </dgm:pt>
    <dgm:pt modelId="{0047540A-B2E5-4C6D-AC0F-458708A58D1B}" type="pres">
      <dgm:prSet presAssocID="{9A160C38-C0B8-4029-8255-CB84F80DA908}" presName="nodeText" presStyleLbl="alignAccFollowNode1" presStyleIdx="5" presStyleCnt="24">
        <dgm:presLayoutVars>
          <dgm:bulletEnabled val="1"/>
        </dgm:presLayoutVars>
      </dgm:prSet>
      <dgm:spPr/>
    </dgm:pt>
    <dgm:pt modelId="{8A76A5B0-EDB8-4D0C-AD09-1926975ED45B}" type="pres">
      <dgm:prSet presAssocID="{7032B440-B972-4B6F-8512-A9926C9C1CBD}" presName="sibTransComposite" presStyleCnt="0"/>
      <dgm:spPr/>
    </dgm:pt>
    <dgm:pt modelId="{DC4FA4C0-23B4-4A2E-95FC-5114F5F2C1D8}" type="pres">
      <dgm:prSet presAssocID="{CEEA7D07-17B7-4461-84F7-9BF9610C343F}" presName="compositeNode" presStyleCnt="0"/>
      <dgm:spPr/>
    </dgm:pt>
    <dgm:pt modelId="{76F12E12-CC1D-4FA9-B674-0F5F15AE6046}" type="pres">
      <dgm:prSet presAssocID="{CEEA7D07-17B7-4461-84F7-9BF9610C343F}" presName="parTx" presStyleLbl="node1" presStyleIdx="0" presStyleCnt="0">
        <dgm:presLayoutVars>
          <dgm:chMax val="0"/>
          <dgm:chPref val="0"/>
          <dgm:bulletEnabled val="1"/>
        </dgm:presLayoutVars>
      </dgm:prSet>
      <dgm:spPr/>
    </dgm:pt>
    <dgm:pt modelId="{3D95B86A-7268-483F-A9F3-AD7ED37C2C4C}" type="pres">
      <dgm:prSet presAssocID="{CEEA7D07-17B7-4461-84F7-9BF9610C343F}" presName="parSh" presStyleCnt="0"/>
      <dgm:spPr/>
    </dgm:pt>
    <dgm:pt modelId="{A75D3FFB-92B8-4E4E-B631-D39612E9D283}" type="pres">
      <dgm:prSet presAssocID="{CEEA7D07-17B7-4461-84F7-9BF9610C343F}" presName="lineNode" presStyleLbl="alignAccFollowNode1" presStyleIdx="6" presStyleCnt="24"/>
      <dgm:spPr/>
    </dgm:pt>
    <dgm:pt modelId="{E652D247-72AD-4494-BCC3-A8F00F3988EF}" type="pres">
      <dgm:prSet presAssocID="{CEEA7D07-17B7-4461-84F7-9BF9610C343F}" presName="lineArrowNode" presStyleLbl="alignAccFollowNode1" presStyleIdx="7" presStyleCnt="24"/>
      <dgm:spPr/>
    </dgm:pt>
    <dgm:pt modelId="{0D1EDB04-5B6D-48EB-B9B3-65C4429B22B9}" type="pres">
      <dgm:prSet presAssocID="{246428FF-3041-4B28-B0AD-5B13AB74B441}" presName="sibTransNodeCircle" presStyleLbl="alignNode1" presStyleIdx="2" presStyleCnt="8">
        <dgm:presLayoutVars>
          <dgm:chMax val="0"/>
          <dgm:bulletEnabled/>
        </dgm:presLayoutVars>
      </dgm:prSet>
      <dgm:spPr/>
    </dgm:pt>
    <dgm:pt modelId="{722CE8EB-F108-4097-85AE-524CF14623E6}" type="pres">
      <dgm:prSet presAssocID="{246428FF-3041-4B28-B0AD-5B13AB74B441}" presName="spacerBetweenCircleAndCallout" presStyleCnt="0">
        <dgm:presLayoutVars/>
      </dgm:prSet>
      <dgm:spPr/>
    </dgm:pt>
    <dgm:pt modelId="{0298E752-E077-4E1B-81D8-AA8D484DC719}" type="pres">
      <dgm:prSet presAssocID="{CEEA7D07-17B7-4461-84F7-9BF9610C343F}" presName="nodeText" presStyleLbl="alignAccFollowNode1" presStyleIdx="8" presStyleCnt="24" custScaleX="114383">
        <dgm:presLayoutVars>
          <dgm:bulletEnabled val="1"/>
        </dgm:presLayoutVars>
      </dgm:prSet>
      <dgm:spPr/>
    </dgm:pt>
    <dgm:pt modelId="{34095BE4-2468-479B-9548-B5E0997D31EB}" type="pres">
      <dgm:prSet presAssocID="{246428FF-3041-4B28-B0AD-5B13AB74B441}" presName="sibTransComposite" presStyleCnt="0"/>
      <dgm:spPr/>
    </dgm:pt>
    <dgm:pt modelId="{F470411F-F392-4AA8-B703-BC649FA8D768}" type="pres">
      <dgm:prSet presAssocID="{06C60542-CBE7-4831-A5D8-A5C70BE2111B}" presName="compositeNode" presStyleCnt="0"/>
      <dgm:spPr/>
    </dgm:pt>
    <dgm:pt modelId="{27D53D6B-0D8D-44A2-BE1E-47DB121E5E3D}" type="pres">
      <dgm:prSet presAssocID="{06C60542-CBE7-4831-A5D8-A5C70BE2111B}" presName="parTx" presStyleLbl="node1" presStyleIdx="0" presStyleCnt="0">
        <dgm:presLayoutVars>
          <dgm:chMax val="0"/>
          <dgm:chPref val="0"/>
          <dgm:bulletEnabled val="1"/>
        </dgm:presLayoutVars>
      </dgm:prSet>
      <dgm:spPr/>
    </dgm:pt>
    <dgm:pt modelId="{AF8BE2E8-B464-4BBF-BC54-2D857D15334E}" type="pres">
      <dgm:prSet presAssocID="{06C60542-CBE7-4831-A5D8-A5C70BE2111B}" presName="parSh" presStyleCnt="0"/>
      <dgm:spPr/>
    </dgm:pt>
    <dgm:pt modelId="{94003C92-A47E-4763-ADE0-6AEFA053C968}" type="pres">
      <dgm:prSet presAssocID="{06C60542-CBE7-4831-A5D8-A5C70BE2111B}" presName="lineNode" presStyleLbl="alignAccFollowNode1" presStyleIdx="9" presStyleCnt="24"/>
      <dgm:spPr/>
    </dgm:pt>
    <dgm:pt modelId="{169985BF-7EF4-4366-A699-552DD91271EF}" type="pres">
      <dgm:prSet presAssocID="{06C60542-CBE7-4831-A5D8-A5C70BE2111B}" presName="lineArrowNode" presStyleLbl="alignAccFollowNode1" presStyleIdx="10" presStyleCnt="24"/>
      <dgm:spPr/>
    </dgm:pt>
    <dgm:pt modelId="{D0C5DC61-765E-4C74-A7B7-474FA23F77C0}" type="pres">
      <dgm:prSet presAssocID="{40517139-E3DC-41F5-A2F5-ED434D91DC94}" presName="sibTransNodeCircle" presStyleLbl="alignNode1" presStyleIdx="3" presStyleCnt="8">
        <dgm:presLayoutVars>
          <dgm:chMax val="0"/>
          <dgm:bulletEnabled/>
        </dgm:presLayoutVars>
      </dgm:prSet>
      <dgm:spPr/>
    </dgm:pt>
    <dgm:pt modelId="{FE8B8787-B56C-4D85-A15A-6DABAD0A2C33}" type="pres">
      <dgm:prSet presAssocID="{40517139-E3DC-41F5-A2F5-ED434D91DC94}" presName="spacerBetweenCircleAndCallout" presStyleCnt="0">
        <dgm:presLayoutVars/>
      </dgm:prSet>
      <dgm:spPr/>
    </dgm:pt>
    <dgm:pt modelId="{A5E7A159-808F-47BD-A286-B23B03B02A13}" type="pres">
      <dgm:prSet presAssocID="{06C60542-CBE7-4831-A5D8-A5C70BE2111B}" presName="nodeText" presStyleLbl="alignAccFollowNode1" presStyleIdx="11" presStyleCnt="24" custScaleX="110128" custLinFactNeighborX="5485">
        <dgm:presLayoutVars>
          <dgm:bulletEnabled val="1"/>
        </dgm:presLayoutVars>
      </dgm:prSet>
      <dgm:spPr/>
    </dgm:pt>
    <dgm:pt modelId="{8CB635CC-EC52-4952-99E4-CFEEBEDD4F4F}" type="pres">
      <dgm:prSet presAssocID="{40517139-E3DC-41F5-A2F5-ED434D91DC94}" presName="sibTransComposite" presStyleCnt="0"/>
      <dgm:spPr/>
    </dgm:pt>
    <dgm:pt modelId="{8AB47C60-1711-4677-9E89-9BD26544A67C}" type="pres">
      <dgm:prSet presAssocID="{2A59F561-375A-460F-A0C8-B2B7BE35689A}" presName="compositeNode" presStyleCnt="0"/>
      <dgm:spPr/>
    </dgm:pt>
    <dgm:pt modelId="{A1E31517-6B4D-4B73-8B46-42C2F0B217E1}" type="pres">
      <dgm:prSet presAssocID="{2A59F561-375A-460F-A0C8-B2B7BE35689A}" presName="parTx" presStyleLbl="node1" presStyleIdx="0" presStyleCnt="0">
        <dgm:presLayoutVars>
          <dgm:chMax val="0"/>
          <dgm:chPref val="0"/>
          <dgm:bulletEnabled val="1"/>
        </dgm:presLayoutVars>
      </dgm:prSet>
      <dgm:spPr/>
    </dgm:pt>
    <dgm:pt modelId="{9BABBD59-5B0F-46BA-BC21-C2109C2AB234}" type="pres">
      <dgm:prSet presAssocID="{2A59F561-375A-460F-A0C8-B2B7BE35689A}" presName="parSh" presStyleCnt="0"/>
      <dgm:spPr/>
    </dgm:pt>
    <dgm:pt modelId="{236967D7-9508-4AAA-AA6D-FA14402DD1EF}" type="pres">
      <dgm:prSet presAssocID="{2A59F561-375A-460F-A0C8-B2B7BE35689A}" presName="lineNode" presStyleLbl="alignAccFollowNode1" presStyleIdx="12" presStyleCnt="24" custFlipVert="1" custScaleX="358099" custScaleY="2000000"/>
      <dgm:spPr/>
    </dgm:pt>
    <dgm:pt modelId="{F79C1645-5F7A-4729-91DE-5C252EDB4D5B}" type="pres">
      <dgm:prSet presAssocID="{2A59F561-375A-460F-A0C8-B2B7BE35689A}" presName="lineArrowNode" presStyleLbl="alignAccFollowNode1" presStyleIdx="13" presStyleCnt="24" custLinFactX="1221663" custLinFactNeighborX="1300000"/>
      <dgm:spPr/>
    </dgm:pt>
    <dgm:pt modelId="{3AF2C17A-C0B1-4485-B773-75C80340F1FB}" type="pres">
      <dgm:prSet presAssocID="{BFA5994F-3136-4C41-876F-DA4CD681CD59}" presName="sibTransNodeCircle" presStyleLbl="alignNode1" presStyleIdx="4" presStyleCnt="8">
        <dgm:presLayoutVars>
          <dgm:chMax val="0"/>
          <dgm:bulletEnabled/>
        </dgm:presLayoutVars>
      </dgm:prSet>
      <dgm:spPr/>
    </dgm:pt>
    <dgm:pt modelId="{4D707702-0AA2-431A-A4DD-656D504CB32B}" type="pres">
      <dgm:prSet presAssocID="{BFA5994F-3136-4C41-876F-DA4CD681CD59}" presName="spacerBetweenCircleAndCallout" presStyleCnt="0">
        <dgm:presLayoutVars/>
      </dgm:prSet>
      <dgm:spPr/>
    </dgm:pt>
    <dgm:pt modelId="{D9F1A6A7-8D05-4D5D-9727-99BEE3533315}" type="pres">
      <dgm:prSet presAssocID="{2A59F561-375A-460F-A0C8-B2B7BE35689A}" presName="nodeText" presStyleLbl="alignAccFollowNode1" presStyleIdx="14" presStyleCnt="24" custScaleX="317790" custScaleY="100000" custLinFactNeighborX="2063" custLinFactNeighborY="482">
        <dgm:presLayoutVars>
          <dgm:bulletEnabled val="1"/>
        </dgm:presLayoutVars>
      </dgm:prSet>
      <dgm:spPr/>
    </dgm:pt>
    <dgm:pt modelId="{BA4D3CC8-FFBE-4A1A-9C89-DC6343056C78}" type="pres">
      <dgm:prSet presAssocID="{BFA5994F-3136-4C41-876F-DA4CD681CD59}" presName="sibTransComposite" presStyleCnt="0"/>
      <dgm:spPr/>
    </dgm:pt>
    <dgm:pt modelId="{6E31B5C4-5D1B-479E-B29C-EDE67CB1D205}" type="pres">
      <dgm:prSet presAssocID="{E4218FD5-2610-4A28-B130-6E1F5552B31E}" presName="compositeNode" presStyleCnt="0"/>
      <dgm:spPr/>
    </dgm:pt>
    <dgm:pt modelId="{93F8FE40-119B-49B8-86BA-0FC5575FE464}" type="pres">
      <dgm:prSet presAssocID="{E4218FD5-2610-4A28-B130-6E1F5552B31E}" presName="parTx" presStyleLbl="node1" presStyleIdx="0" presStyleCnt="0">
        <dgm:presLayoutVars>
          <dgm:chMax val="0"/>
          <dgm:chPref val="0"/>
          <dgm:bulletEnabled val="1"/>
        </dgm:presLayoutVars>
      </dgm:prSet>
      <dgm:spPr/>
    </dgm:pt>
    <dgm:pt modelId="{EA83F3AC-C22A-4FCA-B479-DB607C10E666}" type="pres">
      <dgm:prSet presAssocID="{E4218FD5-2610-4A28-B130-6E1F5552B31E}" presName="parSh" presStyleCnt="0"/>
      <dgm:spPr/>
    </dgm:pt>
    <dgm:pt modelId="{5D5C30A8-2542-4981-B4C1-D2DE4D7A58F7}" type="pres">
      <dgm:prSet presAssocID="{E4218FD5-2610-4A28-B130-6E1F5552B31E}" presName="lineNode" presStyleLbl="alignAccFollowNode1" presStyleIdx="15" presStyleCnt="24"/>
      <dgm:spPr/>
    </dgm:pt>
    <dgm:pt modelId="{BB17F2CD-5D8C-4A83-9AA7-E38B88B850E2}" type="pres">
      <dgm:prSet presAssocID="{E4218FD5-2610-4A28-B130-6E1F5552B31E}" presName="lineArrowNode" presStyleLbl="alignAccFollowNode1" presStyleIdx="16" presStyleCnt="24"/>
      <dgm:spPr/>
    </dgm:pt>
    <dgm:pt modelId="{B1F9AD46-8B99-45EE-B7DE-C33D334BAD5F}" type="pres">
      <dgm:prSet presAssocID="{5392D3D9-E1C6-4492-9226-2A13D2537D00}" presName="sibTransNodeCircle" presStyleLbl="alignNode1" presStyleIdx="5" presStyleCnt="8">
        <dgm:presLayoutVars>
          <dgm:chMax val="0"/>
          <dgm:bulletEnabled/>
        </dgm:presLayoutVars>
      </dgm:prSet>
      <dgm:spPr/>
    </dgm:pt>
    <dgm:pt modelId="{98D5B378-6A62-41D0-9261-3F6564657B0F}" type="pres">
      <dgm:prSet presAssocID="{5392D3D9-E1C6-4492-9226-2A13D2537D00}" presName="spacerBetweenCircleAndCallout" presStyleCnt="0">
        <dgm:presLayoutVars/>
      </dgm:prSet>
      <dgm:spPr/>
    </dgm:pt>
    <dgm:pt modelId="{88E26CAC-8A13-454D-9A8D-6C47FBBE9C4D}" type="pres">
      <dgm:prSet presAssocID="{E4218FD5-2610-4A28-B130-6E1F5552B31E}" presName="nodeText" presStyleLbl="alignAccFollowNode1" presStyleIdx="17" presStyleCnt="24" custScaleX="97450" custLinFactNeighborX="-717" custLinFactNeighborY="970">
        <dgm:presLayoutVars>
          <dgm:bulletEnabled val="1"/>
        </dgm:presLayoutVars>
      </dgm:prSet>
      <dgm:spPr/>
    </dgm:pt>
    <dgm:pt modelId="{FC0DACEE-E8AF-4C74-904D-C99331797342}" type="pres">
      <dgm:prSet presAssocID="{5392D3D9-E1C6-4492-9226-2A13D2537D00}" presName="sibTransComposite" presStyleCnt="0"/>
      <dgm:spPr/>
    </dgm:pt>
    <dgm:pt modelId="{82685691-F5A4-4E21-BCD3-E284392FC762}" type="pres">
      <dgm:prSet presAssocID="{2A35B0C3-D707-44AB-BFB8-56B2EA9FD5A5}" presName="compositeNode" presStyleCnt="0"/>
      <dgm:spPr/>
    </dgm:pt>
    <dgm:pt modelId="{34357FB1-FF1F-434B-AFDA-A3E2EDA77793}" type="pres">
      <dgm:prSet presAssocID="{2A35B0C3-D707-44AB-BFB8-56B2EA9FD5A5}" presName="parTx" presStyleLbl="node1" presStyleIdx="0" presStyleCnt="0">
        <dgm:presLayoutVars>
          <dgm:chMax val="0"/>
          <dgm:chPref val="0"/>
          <dgm:bulletEnabled val="1"/>
        </dgm:presLayoutVars>
      </dgm:prSet>
      <dgm:spPr/>
    </dgm:pt>
    <dgm:pt modelId="{308BCD53-62BF-4B4F-B6D5-A699E407F7CB}" type="pres">
      <dgm:prSet presAssocID="{2A35B0C3-D707-44AB-BFB8-56B2EA9FD5A5}" presName="parSh" presStyleCnt="0"/>
      <dgm:spPr/>
    </dgm:pt>
    <dgm:pt modelId="{8B91A428-A801-4370-9AC7-B4E75D6A903A}" type="pres">
      <dgm:prSet presAssocID="{2A35B0C3-D707-44AB-BFB8-56B2EA9FD5A5}" presName="lineNode" presStyleLbl="alignAccFollowNode1" presStyleIdx="18" presStyleCnt="24"/>
      <dgm:spPr/>
    </dgm:pt>
    <dgm:pt modelId="{E37006EC-C0B8-4085-9897-6C500B100C00}" type="pres">
      <dgm:prSet presAssocID="{2A35B0C3-D707-44AB-BFB8-56B2EA9FD5A5}" presName="lineArrowNode" presStyleLbl="alignAccFollowNode1" presStyleIdx="19" presStyleCnt="24"/>
      <dgm:spPr/>
    </dgm:pt>
    <dgm:pt modelId="{7E80AC31-399C-40ED-9D85-E31CDE15F9E2}" type="pres">
      <dgm:prSet presAssocID="{1FDF6150-C7F9-48B6-8F26-C95EE3931668}" presName="sibTransNodeCircle" presStyleLbl="alignNode1" presStyleIdx="6" presStyleCnt="8">
        <dgm:presLayoutVars>
          <dgm:chMax val="0"/>
          <dgm:bulletEnabled/>
        </dgm:presLayoutVars>
      </dgm:prSet>
      <dgm:spPr/>
    </dgm:pt>
    <dgm:pt modelId="{2EC2F8ED-B905-4FDC-AD94-1FFFDBF24B46}" type="pres">
      <dgm:prSet presAssocID="{1FDF6150-C7F9-48B6-8F26-C95EE3931668}" presName="spacerBetweenCircleAndCallout" presStyleCnt="0">
        <dgm:presLayoutVars/>
      </dgm:prSet>
      <dgm:spPr/>
    </dgm:pt>
    <dgm:pt modelId="{0C3C6D12-74C9-4EE0-8C25-2944325E9870}" type="pres">
      <dgm:prSet presAssocID="{2A35B0C3-D707-44AB-BFB8-56B2EA9FD5A5}" presName="nodeText" presStyleLbl="alignAccFollowNode1" presStyleIdx="20" presStyleCnt="24">
        <dgm:presLayoutVars>
          <dgm:bulletEnabled val="1"/>
        </dgm:presLayoutVars>
      </dgm:prSet>
      <dgm:spPr/>
    </dgm:pt>
    <dgm:pt modelId="{304D40A9-ABED-42CA-942F-34AC4EB72586}" type="pres">
      <dgm:prSet presAssocID="{1FDF6150-C7F9-48B6-8F26-C95EE3931668}" presName="sibTransComposite" presStyleCnt="0"/>
      <dgm:spPr/>
    </dgm:pt>
    <dgm:pt modelId="{25A88F1D-F8A3-4355-8658-74C4860D2FBC}" type="pres">
      <dgm:prSet presAssocID="{EA89DF88-AC3E-440E-943A-A27D98CD2AF0}" presName="compositeNode" presStyleCnt="0"/>
      <dgm:spPr/>
    </dgm:pt>
    <dgm:pt modelId="{9BB0E692-253B-4C3D-88D4-DEFCBF356BD1}" type="pres">
      <dgm:prSet presAssocID="{EA89DF88-AC3E-440E-943A-A27D98CD2AF0}" presName="parTx" presStyleLbl="node1" presStyleIdx="0" presStyleCnt="0">
        <dgm:presLayoutVars>
          <dgm:chMax val="0"/>
          <dgm:chPref val="0"/>
          <dgm:bulletEnabled val="1"/>
        </dgm:presLayoutVars>
      </dgm:prSet>
      <dgm:spPr/>
    </dgm:pt>
    <dgm:pt modelId="{2F6B5357-E5CB-4385-95C5-87D62852164C}" type="pres">
      <dgm:prSet presAssocID="{EA89DF88-AC3E-440E-943A-A27D98CD2AF0}" presName="parSh" presStyleCnt="0"/>
      <dgm:spPr/>
    </dgm:pt>
    <dgm:pt modelId="{F5A57FD3-F670-4EDD-99D3-772BB068744F}" type="pres">
      <dgm:prSet presAssocID="{EA89DF88-AC3E-440E-943A-A27D98CD2AF0}" presName="lineNode" presStyleLbl="alignAccFollowNode1" presStyleIdx="21" presStyleCnt="24"/>
      <dgm:spPr/>
    </dgm:pt>
    <dgm:pt modelId="{F4DB4B74-86EC-459B-A953-566390CC7867}" type="pres">
      <dgm:prSet presAssocID="{EA89DF88-AC3E-440E-943A-A27D98CD2AF0}" presName="lineArrowNode" presStyleLbl="alignAccFollowNode1" presStyleIdx="22" presStyleCnt="24"/>
      <dgm:spPr/>
    </dgm:pt>
    <dgm:pt modelId="{2A00DF2C-423A-4803-8F56-EEAAFA21A1D5}" type="pres">
      <dgm:prSet presAssocID="{53FB4C3C-4FF6-405C-A300-42D12115D405}" presName="sibTransNodeCircle" presStyleLbl="alignNode1" presStyleIdx="7" presStyleCnt="8">
        <dgm:presLayoutVars>
          <dgm:chMax val="0"/>
          <dgm:bulletEnabled/>
        </dgm:presLayoutVars>
      </dgm:prSet>
      <dgm:spPr/>
    </dgm:pt>
    <dgm:pt modelId="{2F2380A2-7CB5-439B-9700-2A5925FBD8D0}" type="pres">
      <dgm:prSet presAssocID="{53FB4C3C-4FF6-405C-A300-42D12115D405}" presName="spacerBetweenCircleAndCallout" presStyleCnt="0">
        <dgm:presLayoutVars/>
      </dgm:prSet>
      <dgm:spPr/>
    </dgm:pt>
    <dgm:pt modelId="{1BCFA955-57FF-437F-9E9F-3774FA2F1FC7}" type="pres">
      <dgm:prSet presAssocID="{EA89DF88-AC3E-440E-943A-A27D98CD2AF0}" presName="nodeText" presStyleLbl="alignAccFollowNode1" presStyleIdx="23" presStyleCnt="24">
        <dgm:presLayoutVars>
          <dgm:bulletEnabled val="1"/>
        </dgm:presLayoutVars>
      </dgm:prSet>
      <dgm:spPr/>
    </dgm:pt>
  </dgm:ptLst>
  <dgm:cxnLst>
    <dgm:cxn modelId="{BF7A1504-8D9F-468E-B6C4-7F11E3E95629}" type="presOf" srcId="{0E5838FB-75A7-4E92-832C-08D819843A2A}" destId="{13149354-AEB9-4E2F-B41C-EC8683C06EE1}" srcOrd="0" destOrd="0" presId="urn:microsoft.com/office/officeart/2016/7/layout/LinearArrowProcessNumbered"/>
    <dgm:cxn modelId="{A1DF4212-7117-47E1-8D23-D5335617FFDE}" type="presOf" srcId="{6A32CEAC-4438-43CC-9258-29A4BD0060F1}" destId="{9986C35D-F200-432B-9E79-79A39E3506A0}" srcOrd="0" destOrd="0" presId="urn:microsoft.com/office/officeart/2016/7/layout/LinearArrowProcessNumbered"/>
    <dgm:cxn modelId="{E0C88C14-C315-4157-82FC-FF6887E5BAA8}" srcId="{0E5838FB-75A7-4E92-832C-08D819843A2A}" destId="{2A35B0C3-D707-44AB-BFB8-56B2EA9FD5A5}" srcOrd="6" destOrd="0" parTransId="{423B2ABF-58C5-40EC-A27A-12467CF98B02}" sibTransId="{1FDF6150-C7F9-48B6-8F26-C95EE3931668}"/>
    <dgm:cxn modelId="{9C4F3720-4949-4813-A057-6D68673E4671}" srcId="{0E5838FB-75A7-4E92-832C-08D819843A2A}" destId="{E4218FD5-2610-4A28-B130-6E1F5552B31E}" srcOrd="5" destOrd="0" parTransId="{56453E9D-64AF-4F78-AEA9-DD8DB3CD6366}" sibTransId="{5392D3D9-E1C6-4492-9226-2A13D2537D00}"/>
    <dgm:cxn modelId="{6C3A4C21-2C59-4AE8-8178-5CDD0080F1E6}" type="presOf" srcId="{2A35B0C3-D707-44AB-BFB8-56B2EA9FD5A5}" destId="{0C3C6D12-74C9-4EE0-8C25-2944325E9870}" srcOrd="0" destOrd="0" presId="urn:microsoft.com/office/officeart/2016/7/layout/LinearArrowProcessNumbered"/>
    <dgm:cxn modelId="{EBC85B27-9EC7-4065-B969-F6B0F14E351E}" type="presOf" srcId="{EA89DF88-AC3E-440E-943A-A27D98CD2AF0}" destId="{1BCFA955-57FF-437F-9E9F-3774FA2F1FC7}" srcOrd="0" destOrd="0" presId="urn:microsoft.com/office/officeart/2016/7/layout/LinearArrowProcessNumbered"/>
    <dgm:cxn modelId="{7AAD9037-4B45-4831-AE97-1AA6D9ABBD2D}" srcId="{0E5838FB-75A7-4E92-832C-08D819843A2A}" destId="{2A59F561-375A-460F-A0C8-B2B7BE35689A}" srcOrd="4" destOrd="0" parTransId="{3F40BFC2-F29D-4026-B20E-A244EAB73791}" sibTransId="{BFA5994F-3136-4C41-876F-DA4CD681CD59}"/>
    <dgm:cxn modelId="{B595E15E-8E93-4DC6-AA64-040B508F3467}" srcId="{0E5838FB-75A7-4E92-832C-08D819843A2A}" destId="{CEEA7D07-17B7-4461-84F7-9BF9610C343F}" srcOrd="2" destOrd="0" parTransId="{0D543CF4-42BF-4E97-AC4A-093D6C0D1A66}" sibTransId="{246428FF-3041-4B28-B0AD-5B13AB74B441}"/>
    <dgm:cxn modelId="{59BE3660-2386-4E42-AD40-2EAFDF6F81AE}" srcId="{0E5838FB-75A7-4E92-832C-08D819843A2A}" destId="{9A160C38-C0B8-4029-8255-CB84F80DA908}" srcOrd="1" destOrd="0" parTransId="{9B4AA4D1-63F6-4B68-B9BC-5C6775AAB98C}" sibTransId="{7032B440-B972-4B6F-8512-A9926C9C1CBD}"/>
    <dgm:cxn modelId="{C2167860-C8D9-45CC-82FA-07DD37E21562}" type="presOf" srcId="{53FB4C3C-4FF6-405C-A300-42D12115D405}" destId="{2A00DF2C-423A-4803-8F56-EEAAFA21A1D5}" srcOrd="0" destOrd="0" presId="urn:microsoft.com/office/officeart/2016/7/layout/LinearArrowProcessNumbered"/>
    <dgm:cxn modelId="{2B978C47-F2F5-4984-AE87-F89270428853}" type="presOf" srcId="{06C60542-CBE7-4831-A5D8-A5C70BE2111B}" destId="{A5E7A159-808F-47BD-A286-B23B03B02A13}" srcOrd="0" destOrd="0" presId="urn:microsoft.com/office/officeart/2016/7/layout/LinearArrowProcessNumbered"/>
    <dgm:cxn modelId="{2CA06A6E-4DE2-4E7E-B908-6819A6700B21}" type="presOf" srcId="{1FDF6150-C7F9-48B6-8F26-C95EE3931668}" destId="{7E80AC31-399C-40ED-9D85-E31CDE15F9E2}" srcOrd="0" destOrd="0" presId="urn:microsoft.com/office/officeart/2016/7/layout/LinearArrowProcessNumbered"/>
    <dgm:cxn modelId="{F68CC674-3D46-41E7-878A-5302987406E9}" type="presOf" srcId="{7032B440-B972-4B6F-8512-A9926C9C1CBD}" destId="{649FCDB0-354F-4FDE-9A67-B90C2DD4C4F1}" srcOrd="0" destOrd="0" presId="urn:microsoft.com/office/officeart/2016/7/layout/LinearArrowProcessNumbered"/>
    <dgm:cxn modelId="{29B37078-6668-4B88-BA83-3C4835D8ED90}" type="presOf" srcId="{2A59F561-375A-460F-A0C8-B2B7BE35689A}" destId="{D9F1A6A7-8D05-4D5D-9727-99BEE3533315}" srcOrd="0" destOrd="0" presId="urn:microsoft.com/office/officeart/2016/7/layout/LinearArrowProcessNumbered"/>
    <dgm:cxn modelId="{88A5E684-D893-4705-8A46-BB3E6E24082C}" type="presOf" srcId="{40517139-E3DC-41F5-A2F5-ED434D91DC94}" destId="{D0C5DC61-765E-4C74-A7B7-474FA23F77C0}" srcOrd="0" destOrd="0" presId="urn:microsoft.com/office/officeart/2016/7/layout/LinearArrowProcessNumbered"/>
    <dgm:cxn modelId="{AA4C9B90-3EDB-4131-B64C-C324A3C86752}" srcId="{0E5838FB-75A7-4E92-832C-08D819843A2A}" destId="{EA89DF88-AC3E-440E-943A-A27D98CD2AF0}" srcOrd="7" destOrd="0" parTransId="{AAA25CD1-08F7-4AEE-8ECE-E54742DF87F5}" sibTransId="{53FB4C3C-4FF6-405C-A300-42D12115D405}"/>
    <dgm:cxn modelId="{9E95D3A2-B21F-4755-AAE8-5D33218D9263}" srcId="{0E5838FB-75A7-4E92-832C-08D819843A2A}" destId="{06C60542-CBE7-4831-A5D8-A5C70BE2111B}" srcOrd="3" destOrd="0" parTransId="{E5E3F6B8-95D7-404E-B247-ABF8417C7A28}" sibTransId="{40517139-E3DC-41F5-A2F5-ED434D91DC94}"/>
    <dgm:cxn modelId="{00BCDAAA-EE0F-4530-8F85-D3938AA9E3AE}" type="presOf" srcId="{E4218FD5-2610-4A28-B130-6E1F5552B31E}" destId="{88E26CAC-8A13-454D-9A8D-6C47FBBE9C4D}" srcOrd="0" destOrd="0" presId="urn:microsoft.com/office/officeart/2016/7/layout/LinearArrowProcessNumbered"/>
    <dgm:cxn modelId="{52BFCEB8-B8CD-4D91-BCE0-38CFFD88F8B9}" type="presOf" srcId="{9A160C38-C0B8-4029-8255-CB84F80DA908}" destId="{0047540A-B2E5-4C6D-AC0F-458708A58D1B}" srcOrd="0" destOrd="0" presId="urn:microsoft.com/office/officeart/2016/7/layout/LinearArrowProcessNumbered"/>
    <dgm:cxn modelId="{08EC0CB9-8C27-412B-B151-F67DDC1C53F1}" type="presOf" srcId="{246428FF-3041-4B28-B0AD-5B13AB74B441}" destId="{0D1EDB04-5B6D-48EB-B9B3-65C4429B22B9}" srcOrd="0" destOrd="0" presId="urn:microsoft.com/office/officeart/2016/7/layout/LinearArrowProcessNumbered"/>
    <dgm:cxn modelId="{DCA3EFD7-6EA3-443D-9602-71BB81659FD0}" type="presOf" srcId="{CEEA7D07-17B7-4461-84F7-9BF9610C343F}" destId="{0298E752-E077-4E1B-81D8-AA8D484DC719}" srcOrd="0" destOrd="0" presId="urn:microsoft.com/office/officeart/2016/7/layout/LinearArrowProcessNumbered"/>
    <dgm:cxn modelId="{86030FDC-FC60-4F94-9026-F7DA9F55D623}" srcId="{0E5838FB-75A7-4E92-832C-08D819843A2A}" destId="{6A32CEAC-4438-43CC-9258-29A4BD0060F1}" srcOrd="0" destOrd="0" parTransId="{6DBF2D23-9F43-4BAC-977E-4457045374BE}" sibTransId="{A7F7781D-2FCC-4D79-8200-B4174A8584B9}"/>
    <dgm:cxn modelId="{B4A058F1-6541-41E8-9805-E49ED1A17898}" type="presOf" srcId="{BFA5994F-3136-4C41-876F-DA4CD681CD59}" destId="{3AF2C17A-C0B1-4485-B773-75C80340F1FB}" srcOrd="0" destOrd="0" presId="urn:microsoft.com/office/officeart/2016/7/layout/LinearArrowProcessNumbered"/>
    <dgm:cxn modelId="{F7B015F9-8619-46CC-A8DC-AD1589516EB3}" type="presOf" srcId="{A7F7781D-2FCC-4D79-8200-B4174A8584B9}" destId="{047C0D75-A13E-4548-B314-CC017A37F48B}" srcOrd="0" destOrd="0" presId="urn:microsoft.com/office/officeart/2016/7/layout/LinearArrowProcessNumbered"/>
    <dgm:cxn modelId="{81AF97FC-1745-4DE4-850F-9E6F938CB8FC}" type="presOf" srcId="{5392D3D9-E1C6-4492-9226-2A13D2537D00}" destId="{B1F9AD46-8B99-45EE-B7DE-C33D334BAD5F}" srcOrd="0" destOrd="0" presId="urn:microsoft.com/office/officeart/2016/7/layout/LinearArrowProcessNumbered"/>
    <dgm:cxn modelId="{15756179-2679-4EC5-A4FA-EDA483CD4454}" type="presParOf" srcId="{13149354-AEB9-4E2F-B41C-EC8683C06EE1}" destId="{90D0570F-46B3-4DB1-A6F6-7AFECF368A5A}" srcOrd="0" destOrd="0" presId="urn:microsoft.com/office/officeart/2016/7/layout/LinearArrowProcessNumbered"/>
    <dgm:cxn modelId="{34512E42-7241-426C-8B56-9CCAE33D6308}" type="presParOf" srcId="{90D0570F-46B3-4DB1-A6F6-7AFECF368A5A}" destId="{D91B0BAE-2F9D-45D1-A467-3279AB052CC0}" srcOrd="0" destOrd="0" presId="urn:microsoft.com/office/officeart/2016/7/layout/LinearArrowProcessNumbered"/>
    <dgm:cxn modelId="{582010D4-7B2A-4330-83B6-BB704A352BF4}" type="presParOf" srcId="{90D0570F-46B3-4DB1-A6F6-7AFECF368A5A}" destId="{875CF1F2-F562-4913-9570-D074F2101E29}" srcOrd="1" destOrd="0" presId="urn:microsoft.com/office/officeart/2016/7/layout/LinearArrowProcessNumbered"/>
    <dgm:cxn modelId="{A9D9E618-9C89-439B-8CAF-951832967C9B}" type="presParOf" srcId="{875CF1F2-F562-4913-9570-D074F2101E29}" destId="{737E339A-05B5-4375-8776-C585617A0BD0}" srcOrd="0" destOrd="0" presId="urn:microsoft.com/office/officeart/2016/7/layout/LinearArrowProcessNumbered"/>
    <dgm:cxn modelId="{D328488A-A6A9-4670-8337-D85BBABF676B}" type="presParOf" srcId="{875CF1F2-F562-4913-9570-D074F2101E29}" destId="{F41AD1F1-2010-46CF-A029-2C628A995EA5}" srcOrd="1" destOrd="0" presId="urn:microsoft.com/office/officeart/2016/7/layout/LinearArrowProcessNumbered"/>
    <dgm:cxn modelId="{50F571BC-A06D-4F4D-B970-D7CEABD05411}" type="presParOf" srcId="{875CF1F2-F562-4913-9570-D074F2101E29}" destId="{047C0D75-A13E-4548-B314-CC017A37F48B}" srcOrd="2" destOrd="0" presId="urn:microsoft.com/office/officeart/2016/7/layout/LinearArrowProcessNumbered"/>
    <dgm:cxn modelId="{D143857D-CFE6-4ABA-A9FE-DA5E420B9F89}" type="presParOf" srcId="{875CF1F2-F562-4913-9570-D074F2101E29}" destId="{4E4CBD0E-3036-4A3B-B66F-C699AD1BF26D}" srcOrd="3" destOrd="0" presId="urn:microsoft.com/office/officeart/2016/7/layout/LinearArrowProcessNumbered"/>
    <dgm:cxn modelId="{47CFA52A-95EE-419C-BB27-03DEA8EA91C0}" type="presParOf" srcId="{90D0570F-46B3-4DB1-A6F6-7AFECF368A5A}" destId="{9986C35D-F200-432B-9E79-79A39E3506A0}" srcOrd="2" destOrd="0" presId="urn:microsoft.com/office/officeart/2016/7/layout/LinearArrowProcessNumbered"/>
    <dgm:cxn modelId="{C552AD57-8CF8-4F4D-AB49-2E439C4B0D1E}" type="presParOf" srcId="{13149354-AEB9-4E2F-B41C-EC8683C06EE1}" destId="{91173947-9D0E-41A0-A839-F8B5766B6D35}" srcOrd="1" destOrd="0" presId="urn:microsoft.com/office/officeart/2016/7/layout/LinearArrowProcessNumbered"/>
    <dgm:cxn modelId="{3B266950-E8FF-4422-8EF2-652BFF81045C}" type="presParOf" srcId="{13149354-AEB9-4E2F-B41C-EC8683C06EE1}" destId="{7F403C4E-AA34-4E41-85A2-3F319CA8CCBA}" srcOrd="2" destOrd="0" presId="urn:microsoft.com/office/officeart/2016/7/layout/LinearArrowProcessNumbered"/>
    <dgm:cxn modelId="{A3D1CEF2-3D7A-414D-B216-F18E4C957764}" type="presParOf" srcId="{7F403C4E-AA34-4E41-85A2-3F319CA8CCBA}" destId="{0276A18F-1F27-4FB6-A3F3-744ABF28C138}" srcOrd="0" destOrd="0" presId="urn:microsoft.com/office/officeart/2016/7/layout/LinearArrowProcessNumbered"/>
    <dgm:cxn modelId="{7A535FE9-E3F4-43AC-B6DA-4896F074AE4C}" type="presParOf" srcId="{7F403C4E-AA34-4E41-85A2-3F319CA8CCBA}" destId="{F322C10A-2386-4ED0-9BEA-0341E2628C6C}" srcOrd="1" destOrd="0" presId="urn:microsoft.com/office/officeart/2016/7/layout/LinearArrowProcessNumbered"/>
    <dgm:cxn modelId="{47822647-9826-4230-AE38-D9B71A3C64F5}" type="presParOf" srcId="{F322C10A-2386-4ED0-9BEA-0341E2628C6C}" destId="{82E297D6-2E6B-43F4-8180-9FF31AA248A0}" srcOrd="0" destOrd="0" presId="urn:microsoft.com/office/officeart/2016/7/layout/LinearArrowProcessNumbered"/>
    <dgm:cxn modelId="{17F7A760-4E03-4061-A8ED-A4229F4B8CBB}" type="presParOf" srcId="{F322C10A-2386-4ED0-9BEA-0341E2628C6C}" destId="{E478E460-0212-4AEA-884A-7B713BEF1D91}" srcOrd="1" destOrd="0" presId="urn:microsoft.com/office/officeart/2016/7/layout/LinearArrowProcessNumbered"/>
    <dgm:cxn modelId="{4D175C47-26AF-4E66-B426-60C9B5EB4B6B}" type="presParOf" srcId="{F322C10A-2386-4ED0-9BEA-0341E2628C6C}" destId="{649FCDB0-354F-4FDE-9A67-B90C2DD4C4F1}" srcOrd="2" destOrd="0" presId="urn:microsoft.com/office/officeart/2016/7/layout/LinearArrowProcessNumbered"/>
    <dgm:cxn modelId="{1EECED0C-40B9-4854-8A30-D7BCCB1E3436}" type="presParOf" srcId="{F322C10A-2386-4ED0-9BEA-0341E2628C6C}" destId="{A5D33894-2DE5-45FA-9146-CD980E54ADD8}" srcOrd="3" destOrd="0" presId="urn:microsoft.com/office/officeart/2016/7/layout/LinearArrowProcessNumbered"/>
    <dgm:cxn modelId="{C94D3B2D-A510-43B4-8ACF-106A14E9210E}" type="presParOf" srcId="{7F403C4E-AA34-4E41-85A2-3F319CA8CCBA}" destId="{0047540A-B2E5-4C6D-AC0F-458708A58D1B}" srcOrd="2" destOrd="0" presId="urn:microsoft.com/office/officeart/2016/7/layout/LinearArrowProcessNumbered"/>
    <dgm:cxn modelId="{558182B3-ADB2-4D8F-B555-AE545629A88A}" type="presParOf" srcId="{13149354-AEB9-4E2F-B41C-EC8683C06EE1}" destId="{8A76A5B0-EDB8-4D0C-AD09-1926975ED45B}" srcOrd="3" destOrd="0" presId="urn:microsoft.com/office/officeart/2016/7/layout/LinearArrowProcessNumbered"/>
    <dgm:cxn modelId="{477675CE-A35C-490C-9A5A-27432CFF5295}" type="presParOf" srcId="{13149354-AEB9-4E2F-B41C-EC8683C06EE1}" destId="{DC4FA4C0-23B4-4A2E-95FC-5114F5F2C1D8}" srcOrd="4" destOrd="0" presId="urn:microsoft.com/office/officeart/2016/7/layout/LinearArrowProcessNumbered"/>
    <dgm:cxn modelId="{DD30FFE5-B3CB-4334-BDF8-8FF05BABD037}" type="presParOf" srcId="{DC4FA4C0-23B4-4A2E-95FC-5114F5F2C1D8}" destId="{76F12E12-CC1D-4FA9-B674-0F5F15AE6046}" srcOrd="0" destOrd="0" presId="urn:microsoft.com/office/officeart/2016/7/layout/LinearArrowProcessNumbered"/>
    <dgm:cxn modelId="{779E292D-5B9B-4730-9BC2-495639093383}" type="presParOf" srcId="{DC4FA4C0-23B4-4A2E-95FC-5114F5F2C1D8}" destId="{3D95B86A-7268-483F-A9F3-AD7ED37C2C4C}" srcOrd="1" destOrd="0" presId="urn:microsoft.com/office/officeart/2016/7/layout/LinearArrowProcessNumbered"/>
    <dgm:cxn modelId="{156EA8C5-2F37-4F8F-908E-9436F6E48635}" type="presParOf" srcId="{3D95B86A-7268-483F-A9F3-AD7ED37C2C4C}" destId="{A75D3FFB-92B8-4E4E-B631-D39612E9D283}" srcOrd="0" destOrd="0" presId="urn:microsoft.com/office/officeart/2016/7/layout/LinearArrowProcessNumbered"/>
    <dgm:cxn modelId="{564853C8-C9E4-40D9-949B-07D182FFCB81}" type="presParOf" srcId="{3D95B86A-7268-483F-A9F3-AD7ED37C2C4C}" destId="{E652D247-72AD-4494-BCC3-A8F00F3988EF}" srcOrd="1" destOrd="0" presId="urn:microsoft.com/office/officeart/2016/7/layout/LinearArrowProcessNumbered"/>
    <dgm:cxn modelId="{7219A617-2934-4692-9DC0-EBF2F2F8F8AF}" type="presParOf" srcId="{3D95B86A-7268-483F-A9F3-AD7ED37C2C4C}" destId="{0D1EDB04-5B6D-48EB-B9B3-65C4429B22B9}" srcOrd="2" destOrd="0" presId="urn:microsoft.com/office/officeart/2016/7/layout/LinearArrowProcessNumbered"/>
    <dgm:cxn modelId="{74D7F43B-A24A-4360-9F52-2570BB02F8D6}" type="presParOf" srcId="{3D95B86A-7268-483F-A9F3-AD7ED37C2C4C}" destId="{722CE8EB-F108-4097-85AE-524CF14623E6}" srcOrd="3" destOrd="0" presId="urn:microsoft.com/office/officeart/2016/7/layout/LinearArrowProcessNumbered"/>
    <dgm:cxn modelId="{13206ED7-0DCE-433B-8E1B-A141AEB07459}" type="presParOf" srcId="{DC4FA4C0-23B4-4A2E-95FC-5114F5F2C1D8}" destId="{0298E752-E077-4E1B-81D8-AA8D484DC719}" srcOrd="2" destOrd="0" presId="urn:microsoft.com/office/officeart/2016/7/layout/LinearArrowProcessNumbered"/>
    <dgm:cxn modelId="{3D8D8212-7FD2-47F4-B576-B2E4EED531FE}" type="presParOf" srcId="{13149354-AEB9-4E2F-B41C-EC8683C06EE1}" destId="{34095BE4-2468-479B-9548-B5E0997D31EB}" srcOrd="5" destOrd="0" presId="urn:microsoft.com/office/officeart/2016/7/layout/LinearArrowProcessNumbered"/>
    <dgm:cxn modelId="{D7232AB9-CB40-4E96-A905-D7AD0879615B}" type="presParOf" srcId="{13149354-AEB9-4E2F-B41C-EC8683C06EE1}" destId="{F470411F-F392-4AA8-B703-BC649FA8D768}" srcOrd="6" destOrd="0" presId="urn:microsoft.com/office/officeart/2016/7/layout/LinearArrowProcessNumbered"/>
    <dgm:cxn modelId="{03584199-F5F3-44B0-B203-62A585FE66C6}" type="presParOf" srcId="{F470411F-F392-4AA8-B703-BC649FA8D768}" destId="{27D53D6B-0D8D-44A2-BE1E-47DB121E5E3D}" srcOrd="0" destOrd="0" presId="urn:microsoft.com/office/officeart/2016/7/layout/LinearArrowProcessNumbered"/>
    <dgm:cxn modelId="{FED1C521-E487-42BC-A68C-5895521CC7B7}" type="presParOf" srcId="{F470411F-F392-4AA8-B703-BC649FA8D768}" destId="{AF8BE2E8-B464-4BBF-BC54-2D857D15334E}" srcOrd="1" destOrd="0" presId="urn:microsoft.com/office/officeart/2016/7/layout/LinearArrowProcessNumbered"/>
    <dgm:cxn modelId="{0C5180C9-DD3C-42A7-9325-65ABC0663C78}" type="presParOf" srcId="{AF8BE2E8-B464-4BBF-BC54-2D857D15334E}" destId="{94003C92-A47E-4763-ADE0-6AEFA053C968}" srcOrd="0" destOrd="0" presId="urn:microsoft.com/office/officeart/2016/7/layout/LinearArrowProcessNumbered"/>
    <dgm:cxn modelId="{840120B9-E2C7-453D-B908-1BCCF0AE7FFB}" type="presParOf" srcId="{AF8BE2E8-B464-4BBF-BC54-2D857D15334E}" destId="{169985BF-7EF4-4366-A699-552DD91271EF}" srcOrd="1" destOrd="0" presId="urn:microsoft.com/office/officeart/2016/7/layout/LinearArrowProcessNumbered"/>
    <dgm:cxn modelId="{7F5C5F37-C3FD-4D72-B71E-B36646050D20}" type="presParOf" srcId="{AF8BE2E8-B464-4BBF-BC54-2D857D15334E}" destId="{D0C5DC61-765E-4C74-A7B7-474FA23F77C0}" srcOrd="2" destOrd="0" presId="urn:microsoft.com/office/officeart/2016/7/layout/LinearArrowProcessNumbered"/>
    <dgm:cxn modelId="{FE141D0E-1F95-4E16-B1ED-04F7E5E19A03}" type="presParOf" srcId="{AF8BE2E8-B464-4BBF-BC54-2D857D15334E}" destId="{FE8B8787-B56C-4D85-A15A-6DABAD0A2C33}" srcOrd="3" destOrd="0" presId="urn:microsoft.com/office/officeart/2016/7/layout/LinearArrowProcessNumbered"/>
    <dgm:cxn modelId="{7AD621CD-5263-4834-857B-D7EF83659C80}" type="presParOf" srcId="{F470411F-F392-4AA8-B703-BC649FA8D768}" destId="{A5E7A159-808F-47BD-A286-B23B03B02A13}" srcOrd="2" destOrd="0" presId="urn:microsoft.com/office/officeart/2016/7/layout/LinearArrowProcessNumbered"/>
    <dgm:cxn modelId="{3D742622-D601-4EEC-9E57-DA75FDC7BAFF}" type="presParOf" srcId="{13149354-AEB9-4E2F-B41C-EC8683C06EE1}" destId="{8CB635CC-EC52-4952-99E4-CFEEBEDD4F4F}" srcOrd="7" destOrd="0" presId="urn:microsoft.com/office/officeart/2016/7/layout/LinearArrowProcessNumbered"/>
    <dgm:cxn modelId="{8E28E420-3675-4ED7-AB48-1C0F0CDD6023}" type="presParOf" srcId="{13149354-AEB9-4E2F-B41C-EC8683C06EE1}" destId="{8AB47C60-1711-4677-9E89-9BD26544A67C}" srcOrd="8" destOrd="0" presId="urn:microsoft.com/office/officeart/2016/7/layout/LinearArrowProcessNumbered"/>
    <dgm:cxn modelId="{D06B306F-3593-442B-A220-D2E0F47C9307}" type="presParOf" srcId="{8AB47C60-1711-4677-9E89-9BD26544A67C}" destId="{A1E31517-6B4D-4B73-8B46-42C2F0B217E1}" srcOrd="0" destOrd="0" presId="urn:microsoft.com/office/officeart/2016/7/layout/LinearArrowProcessNumbered"/>
    <dgm:cxn modelId="{0775D828-619D-4AA8-9F8B-91D9E37ECC5A}" type="presParOf" srcId="{8AB47C60-1711-4677-9E89-9BD26544A67C}" destId="{9BABBD59-5B0F-46BA-BC21-C2109C2AB234}" srcOrd="1" destOrd="0" presId="urn:microsoft.com/office/officeart/2016/7/layout/LinearArrowProcessNumbered"/>
    <dgm:cxn modelId="{ED8ADFB9-3A79-4466-98A9-4862C4554795}" type="presParOf" srcId="{9BABBD59-5B0F-46BA-BC21-C2109C2AB234}" destId="{236967D7-9508-4AAA-AA6D-FA14402DD1EF}" srcOrd="0" destOrd="0" presId="urn:microsoft.com/office/officeart/2016/7/layout/LinearArrowProcessNumbered"/>
    <dgm:cxn modelId="{1BD380E3-AE54-46F7-A076-49D0EF93C297}" type="presParOf" srcId="{9BABBD59-5B0F-46BA-BC21-C2109C2AB234}" destId="{F79C1645-5F7A-4729-91DE-5C252EDB4D5B}" srcOrd="1" destOrd="0" presId="urn:microsoft.com/office/officeart/2016/7/layout/LinearArrowProcessNumbered"/>
    <dgm:cxn modelId="{4AD5D6A8-1D61-4DB0-8527-7A36F6070E6D}" type="presParOf" srcId="{9BABBD59-5B0F-46BA-BC21-C2109C2AB234}" destId="{3AF2C17A-C0B1-4485-B773-75C80340F1FB}" srcOrd="2" destOrd="0" presId="urn:microsoft.com/office/officeart/2016/7/layout/LinearArrowProcessNumbered"/>
    <dgm:cxn modelId="{F3B6427E-0FA7-4DF2-8E8D-95907938C6DF}" type="presParOf" srcId="{9BABBD59-5B0F-46BA-BC21-C2109C2AB234}" destId="{4D707702-0AA2-431A-A4DD-656D504CB32B}" srcOrd="3" destOrd="0" presId="urn:microsoft.com/office/officeart/2016/7/layout/LinearArrowProcessNumbered"/>
    <dgm:cxn modelId="{9CE42DF2-406E-49CC-BF01-8E50A0A9FB92}" type="presParOf" srcId="{8AB47C60-1711-4677-9E89-9BD26544A67C}" destId="{D9F1A6A7-8D05-4D5D-9727-99BEE3533315}" srcOrd="2" destOrd="0" presId="urn:microsoft.com/office/officeart/2016/7/layout/LinearArrowProcessNumbered"/>
    <dgm:cxn modelId="{AD4286CB-A1E2-46F1-BF53-014EA9F6926B}" type="presParOf" srcId="{13149354-AEB9-4E2F-B41C-EC8683C06EE1}" destId="{BA4D3CC8-FFBE-4A1A-9C89-DC6343056C78}" srcOrd="9" destOrd="0" presId="urn:microsoft.com/office/officeart/2016/7/layout/LinearArrowProcessNumbered"/>
    <dgm:cxn modelId="{DDB921FF-A490-4136-814C-FB926A121EC6}" type="presParOf" srcId="{13149354-AEB9-4E2F-B41C-EC8683C06EE1}" destId="{6E31B5C4-5D1B-479E-B29C-EDE67CB1D205}" srcOrd="10" destOrd="0" presId="urn:microsoft.com/office/officeart/2016/7/layout/LinearArrowProcessNumbered"/>
    <dgm:cxn modelId="{695312E4-A1FE-4E13-9864-B1EA8143C7CA}" type="presParOf" srcId="{6E31B5C4-5D1B-479E-B29C-EDE67CB1D205}" destId="{93F8FE40-119B-49B8-86BA-0FC5575FE464}" srcOrd="0" destOrd="0" presId="urn:microsoft.com/office/officeart/2016/7/layout/LinearArrowProcessNumbered"/>
    <dgm:cxn modelId="{D8641187-83BE-4F97-88C2-669CF1C6FB6F}" type="presParOf" srcId="{6E31B5C4-5D1B-479E-B29C-EDE67CB1D205}" destId="{EA83F3AC-C22A-4FCA-B479-DB607C10E666}" srcOrd="1" destOrd="0" presId="urn:microsoft.com/office/officeart/2016/7/layout/LinearArrowProcessNumbered"/>
    <dgm:cxn modelId="{96EA7E9E-B526-45E4-A397-52726416558C}" type="presParOf" srcId="{EA83F3AC-C22A-4FCA-B479-DB607C10E666}" destId="{5D5C30A8-2542-4981-B4C1-D2DE4D7A58F7}" srcOrd="0" destOrd="0" presId="urn:microsoft.com/office/officeart/2016/7/layout/LinearArrowProcessNumbered"/>
    <dgm:cxn modelId="{1B46446E-6DC0-4F87-A429-9C78658C41BC}" type="presParOf" srcId="{EA83F3AC-C22A-4FCA-B479-DB607C10E666}" destId="{BB17F2CD-5D8C-4A83-9AA7-E38B88B850E2}" srcOrd="1" destOrd="0" presId="urn:microsoft.com/office/officeart/2016/7/layout/LinearArrowProcessNumbered"/>
    <dgm:cxn modelId="{56B1B7F3-B35A-4E8B-A63F-27063C70EF8D}" type="presParOf" srcId="{EA83F3AC-C22A-4FCA-B479-DB607C10E666}" destId="{B1F9AD46-8B99-45EE-B7DE-C33D334BAD5F}" srcOrd="2" destOrd="0" presId="urn:microsoft.com/office/officeart/2016/7/layout/LinearArrowProcessNumbered"/>
    <dgm:cxn modelId="{21E77D46-F60D-4FF2-B0E6-2EB3D96480C4}" type="presParOf" srcId="{EA83F3AC-C22A-4FCA-B479-DB607C10E666}" destId="{98D5B378-6A62-41D0-9261-3F6564657B0F}" srcOrd="3" destOrd="0" presId="urn:microsoft.com/office/officeart/2016/7/layout/LinearArrowProcessNumbered"/>
    <dgm:cxn modelId="{9C6330A1-D212-423C-9BEA-119861108E64}" type="presParOf" srcId="{6E31B5C4-5D1B-479E-B29C-EDE67CB1D205}" destId="{88E26CAC-8A13-454D-9A8D-6C47FBBE9C4D}" srcOrd="2" destOrd="0" presId="urn:microsoft.com/office/officeart/2016/7/layout/LinearArrowProcessNumbered"/>
    <dgm:cxn modelId="{D5393ED2-639F-4D3B-9AE6-137C2CF9F42D}" type="presParOf" srcId="{13149354-AEB9-4E2F-B41C-EC8683C06EE1}" destId="{FC0DACEE-E8AF-4C74-904D-C99331797342}" srcOrd="11" destOrd="0" presId="urn:microsoft.com/office/officeart/2016/7/layout/LinearArrowProcessNumbered"/>
    <dgm:cxn modelId="{3BF16382-4B30-4451-A5AC-990C2D3A3C4E}" type="presParOf" srcId="{13149354-AEB9-4E2F-B41C-EC8683C06EE1}" destId="{82685691-F5A4-4E21-BCD3-E284392FC762}" srcOrd="12" destOrd="0" presId="urn:microsoft.com/office/officeart/2016/7/layout/LinearArrowProcessNumbered"/>
    <dgm:cxn modelId="{6860AB86-CD9F-462C-9DE4-03990AF1B4A8}" type="presParOf" srcId="{82685691-F5A4-4E21-BCD3-E284392FC762}" destId="{34357FB1-FF1F-434B-AFDA-A3E2EDA77793}" srcOrd="0" destOrd="0" presId="urn:microsoft.com/office/officeart/2016/7/layout/LinearArrowProcessNumbered"/>
    <dgm:cxn modelId="{BEA06B34-9089-4598-8078-D9D511EE650F}" type="presParOf" srcId="{82685691-F5A4-4E21-BCD3-E284392FC762}" destId="{308BCD53-62BF-4B4F-B6D5-A699E407F7CB}" srcOrd="1" destOrd="0" presId="urn:microsoft.com/office/officeart/2016/7/layout/LinearArrowProcessNumbered"/>
    <dgm:cxn modelId="{D3C77A2C-513F-4FD7-AEF9-E0ADBCC5B4B4}" type="presParOf" srcId="{308BCD53-62BF-4B4F-B6D5-A699E407F7CB}" destId="{8B91A428-A801-4370-9AC7-B4E75D6A903A}" srcOrd="0" destOrd="0" presId="urn:microsoft.com/office/officeart/2016/7/layout/LinearArrowProcessNumbered"/>
    <dgm:cxn modelId="{8FC3CB0D-6A4F-45A9-AFFF-83F281675192}" type="presParOf" srcId="{308BCD53-62BF-4B4F-B6D5-A699E407F7CB}" destId="{E37006EC-C0B8-4085-9897-6C500B100C00}" srcOrd="1" destOrd="0" presId="urn:microsoft.com/office/officeart/2016/7/layout/LinearArrowProcessNumbered"/>
    <dgm:cxn modelId="{52EA0968-DA86-4242-9B3D-F0A3F640A83D}" type="presParOf" srcId="{308BCD53-62BF-4B4F-B6D5-A699E407F7CB}" destId="{7E80AC31-399C-40ED-9D85-E31CDE15F9E2}" srcOrd="2" destOrd="0" presId="urn:microsoft.com/office/officeart/2016/7/layout/LinearArrowProcessNumbered"/>
    <dgm:cxn modelId="{0753271B-96F9-4701-A8B3-7AAA6897EF64}" type="presParOf" srcId="{308BCD53-62BF-4B4F-B6D5-A699E407F7CB}" destId="{2EC2F8ED-B905-4FDC-AD94-1FFFDBF24B46}" srcOrd="3" destOrd="0" presId="urn:microsoft.com/office/officeart/2016/7/layout/LinearArrowProcessNumbered"/>
    <dgm:cxn modelId="{C0C94F3B-7595-4AB6-904D-6EB0C1F920C2}" type="presParOf" srcId="{82685691-F5A4-4E21-BCD3-E284392FC762}" destId="{0C3C6D12-74C9-4EE0-8C25-2944325E9870}" srcOrd="2" destOrd="0" presId="urn:microsoft.com/office/officeart/2016/7/layout/LinearArrowProcessNumbered"/>
    <dgm:cxn modelId="{D55D0367-3F60-4DAA-AE3A-DAEC7CF5DE6D}" type="presParOf" srcId="{13149354-AEB9-4E2F-B41C-EC8683C06EE1}" destId="{304D40A9-ABED-42CA-942F-34AC4EB72586}" srcOrd="13" destOrd="0" presId="urn:microsoft.com/office/officeart/2016/7/layout/LinearArrowProcessNumbered"/>
    <dgm:cxn modelId="{DBD40ED9-CD8B-4F31-BDE4-AD39EF897DD9}" type="presParOf" srcId="{13149354-AEB9-4E2F-B41C-EC8683C06EE1}" destId="{25A88F1D-F8A3-4355-8658-74C4860D2FBC}" srcOrd="14" destOrd="0" presId="urn:microsoft.com/office/officeart/2016/7/layout/LinearArrowProcessNumbered"/>
    <dgm:cxn modelId="{037010DC-D9CB-4D3C-BE9D-0E5A925B934F}" type="presParOf" srcId="{25A88F1D-F8A3-4355-8658-74C4860D2FBC}" destId="{9BB0E692-253B-4C3D-88D4-DEFCBF356BD1}" srcOrd="0" destOrd="0" presId="urn:microsoft.com/office/officeart/2016/7/layout/LinearArrowProcessNumbered"/>
    <dgm:cxn modelId="{2BB18019-7585-4CC3-A887-87A8471C2C6D}" type="presParOf" srcId="{25A88F1D-F8A3-4355-8658-74C4860D2FBC}" destId="{2F6B5357-E5CB-4385-95C5-87D62852164C}" srcOrd="1" destOrd="0" presId="urn:microsoft.com/office/officeart/2016/7/layout/LinearArrowProcessNumbered"/>
    <dgm:cxn modelId="{2D8C0895-B7A0-4E48-B4BB-5920F6E74219}" type="presParOf" srcId="{2F6B5357-E5CB-4385-95C5-87D62852164C}" destId="{F5A57FD3-F670-4EDD-99D3-772BB068744F}" srcOrd="0" destOrd="0" presId="urn:microsoft.com/office/officeart/2016/7/layout/LinearArrowProcessNumbered"/>
    <dgm:cxn modelId="{BA363817-A36E-4C68-A1E3-5AD50958518A}" type="presParOf" srcId="{2F6B5357-E5CB-4385-95C5-87D62852164C}" destId="{F4DB4B74-86EC-459B-A953-566390CC7867}" srcOrd="1" destOrd="0" presId="urn:microsoft.com/office/officeart/2016/7/layout/LinearArrowProcessNumbered"/>
    <dgm:cxn modelId="{913371CE-D0DE-4021-BC9F-2B89E65D45EF}" type="presParOf" srcId="{2F6B5357-E5CB-4385-95C5-87D62852164C}" destId="{2A00DF2C-423A-4803-8F56-EEAAFA21A1D5}" srcOrd="2" destOrd="0" presId="urn:microsoft.com/office/officeart/2016/7/layout/LinearArrowProcessNumbered"/>
    <dgm:cxn modelId="{F40FF850-3952-42B3-8D59-D58052A2BDF4}" type="presParOf" srcId="{2F6B5357-E5CB-4385-95C5-87D62852164C}" destId="{2F2380A2-7CB5-439B-9700-2A5925FBD8D0}" srcOrd="3" destOrd="0" presId="urn:microsoft.com/office/officeart/2016/7/layout/LinearArrowProcessNumbered"/>
    <dgm:cxn modelId="{BEEA1B6B-1464-4FCA-9A49-1B16F810A42A}" type="presParOf" srcId="{25A88F1D-F8A3-4355-8658-74C4860D2FBC}" destId="{1BCFA955-57FF-437F-9E9F-3774FA2F1FC7}"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E339A-05B5-4375-8776-C585617A0BD0}">
      <dsp:nvSpPr>
        <dsp:cNvPr id="0" name=""/>
        <dsp:cNvSpPr/>
      </dsp:nvSpPr>
      <dsp:spPr>
        <a:xfrm>
          <a:off x="492163" y="1564182"/>
          <a:ext cx="403359" cy="7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AD1F1-2010-46CF-A029-2C628A995EA5}">
      <dsp:nvSpPr>
        <dsp:cNvPr id="0" name=""/>
        <dsp:cNvSpPr/>
      </dsp:nvSpPr>
      <dsp:spPr>
        <a:xfrm>
          <a:off x="919724" y="1529344"/>
          <a:ext cx="46386" cy="89675"/>
        </a:xfrm>
        <a:prstGeom prst="chevron">
          <a:avLst>
            <a:gd name="adj" fmla="val 90000"/>
          </a:avLst>
        </a:prstGeom>
        <a:solidFill>
          <a:schemeClr val="accent2">
            <a:tint val="40000"/>
            <a:alpha val="90000"/>
            <a:hueOff val="18665"/>
            <a:satOff val="345"/>
            <a:lumOff val="-38"/>
            <a:alphaOff val="0"/>
          </a:schemeClr>
        </a:solidFill>
        <a:ln w="22225" cap="rnd" cmpd="sng" algn="ctr">
          <a:solidFill>
            <a:schemeClr val="accent2">
              <a:tint val="40000"/>
              <a:alpha val="90000"/>
              <a:hueOff val="18665"/>
              <a:satOff val="345"/>
              <a:lumOff val="-38"/>
              <a:alphaOff val="0"/>
            </a:schemeClr>
          </a:solidFill>
          <a:prstDash val="solid"/>
        </a:ln>
        <a:effectLst/>
      </dsp:spPr>
      <dsp:style>
        <a:lnRef idx="2">
          <a:scrgbClr r="0" g="0" b="0"/>
        </a:lnRef>
        <a:fillRef idx="1">
          <a:scrgbClr r="0" g="0" b="0"/>
        </a:fillRef>
        <a:effectRef idx="0">
          <a:scrgbClr r="0" g="0" b="0"/>
        </a:effectRef>
        <a:fontRef idx="minor"/>
      </dsp:style>
    </dsp:sp>
    <dsp:sp modelId="{047C0D75-A13E-4548-B314-CC017A37F48B}">
      <dsp:nvSpPr>
        <dsp:cNvPr id="0" name=""/>
        <dsp:cNvSpPr/>
      </dsp:nvSpPr>
      <dsp:spPr>
        <a:xfrm>
          <a:off x="275331" y="1397843"/>
          <a:ext cx="332749" cy="332749"/>
        </a:xfrm>
        <a:prstGeom prst="ellipse">
          <a:avLst/>
        </a:prstGeom>
        <a:solidFill>
          <a:srgbClr val="00B050"/>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5" tIns="12915" rIns="12915" bIns="12915" numCol="1" spcCol="1270" anchor="ctr" anchorCtr="0">
          <a:noAutofit/>
        </a:bodyPr>
        <a:lstStyle/>
        <a:p>
          <a:pPr marL="0" lvl="0" indent="0" algn="ctr" defTabSz="622300">
            <a:lnSpc>
              <a:spcPct val="90000"/>
            </a:lnSpc>
            <a:spcBef>
              <a:spcPct val="0"/>
            </a:spcBef>
            <a:spcAft>
              <a:spcPct val="35000"/>
            </a:spcAft>
            <a:buNone/>
          </a:pPr>
          <a:r>
            <a:rPr lang="en-US" sz="1400" kern="1200"/>
            <a:t>1</a:t>
          </a:r>
          <a:endParaRPr lang="en-US" sz="1400" kern="1200" dirty="0"/>
        </a:p>
      </dsp:txBody>
      <dsp:txXfrm>
        <a:off x="324061" y="1446573"/>
        <a:ext cx="235289" cy="235289"/>
      </dsp:txXfrm>
    </dsp:sp>
    <dsp:sp modelId="{9986C35D-F200-432B-9E79-79A39E3506A0}">
      <dsp:nvSpPr>
        <dsp:cNvPr id="0" name=""/>
        <dsp:cNvSpPr/>
      </dsp:nvSpPr>
      <dsp:spPr>
        <a:xfrm>
          <a:off x="-12036" y="1896150"/>
          <a:ext cx="960028" cy="1965600"/>
        </a:xfrm>
        <a:prstGeom prst="upArrowCallout">
          <a:avLst>
            <a:gd name="adj1" fmla="val 50000"/>
            <a:gd name="adj2" fmla="val 20000"/>
            <a:gd name="adj3" fmla="val 20000"/>
            <a:gd name="adj4" fmla="val 100000"/>
          </a:avLst>
        </a:prstGeom>
        <a:solidFill>
          <a:schemeClr val="accent2">
            <a:tint val="40000"/>
            <a:alpha val="90000"/>
            <a:hueOff val="37331"/>
            <a:satOff val="689"/>
            <a:lumOff val="-77"/>
            <a:alphaOff val="0"/>
          </a:schemeClr>
        </a:solidFill>
        <a:ln w="22225" cap="rnd" cmpd="sng" algn="ctr">
          <a:solidFill>
            <a:schemeClr val="accent2">
              <a:tint val="40000"/>
              <a:alpha val="90000"/>
              <a:hueOff val="37331"/>
              <a:satOff val="689"/>
              <a:lumOff val="-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28" tIns="165100" rIns="75728" bIns="165100" numCol="1" spcCol="1270" anchor="t" anchorCtr="0">
          <a:noAutofit/>
        </a:bodyPr>
        <a:lstStyle/>
        <a:p>
          <a:pPr marL="0" lvl="0" indent="0" algn="l" defTabSz="622300">
            <a:lnSpc>
              <a:spcPct val="90000"/>
            </a:lnSpc>
            <a:spcBef>
              <a:spcPct val="0"/>
            </a:spcBef>
            <a:spcAft>
              <a:spcPct val="35000"/>
            </a:spcAft>
            <a:buNone/>
          </a:pPr>
          <a:r>
            <a:rPr lang="ro-RO" sz="1400" b="1" kern="1200" dirty="0"/>
            <a:t>ANFP</a:t>
          </a:r>
          <a:r>
            <a:rPr lang="ro-RO" sz="1400" kern="1200" dirty="0"/>
            <a:t>: rol clar, poziție de coordona</a:t>
          </a:r>
          <a:r>
            <a:rPr lang="en-US" sz="1400" kern="1200" dirty="0"/>
            <a:t>-</a:t>
          </a:r>
          <a:r>
            <a:rPr lang="ro-RO" sz="1400" kern="1200" dirty="0"/>
            <a:t>re, sprijin și investiții în capacitate </a:t>
          </a:r>
          <a:endParaRPr lang="en-US" sz="1400" kern="1200" dirty="0"/>
        </a:p>
      </dsp:txBody>
      <dsp:txXfrm>
        <a:off x="-12036" y="2088156"/>
        <a:ext cx="960028" cy="1773594"/>
      </dsp:txXfrm>
    </dsp:sp>
    <dsp:sp modelId="{82E297D6-2E6B-43F4-8180-9FF31AA248A0}">
      <dsp:nvSpPr>
        <dsp:cNvPr id="0" name=""/>
        <dsp:cNvSpPr/>
      </dsp:nvSpPr>
      <dsp:spPr>
        <a:xfrm>
          <a:off x="1054661" y="1564217"/>
          <a:ext cx="907558" cy="71"/>
        </a:xfrm>
        <a:prstGeom prst="rect">
          <a:avLst/>
        </a:prstGeom>
        <a:solidFill>
          <a:schemeClr val="accent2">
            <a:tint val="40000"/>
            <a:alpha val="90000"/>
            <a:hueOff val="55996"/>
            <a:satOff val="1034"/>
            <a:lumOff val="-115"/>
            <a:alphaOff val="0"/>
          </a:schemeClr>
        </a:solidFill>
        <a:ln w="22225" cap="rnd" cmpd="sng" algn="ctr">
          <a:solidFill>
            <a:schemeClr val="accent2">
              <a:tint val="40000"/>
              <a:alpha val="90000"/>
              <a:hueOff val="55996"/>
              <a:satOff val="1034"/>
              <a:lumOff val="-115"/>
              <a:alphaOff val="0"/>
            </a:schemeClr>
          </a:solidFill>
          <a:prstDash val="solid"/>
        </a:ln>
        <a:effectLst/>
      </dsp:spPr>
      <dsp:style>
        <a:lnRef idx="2">
          <a:scrgbClr r="0" g="0" b="0"/>
        </a:lnRef>
        <a:fillRef idx="1">
          <a:scrgbClr r="0" g="0" b="0"/>
        </a:fillRef>
        <a:effectRef idx="0">
          <a:scrgbClr r="0" g="0" b="0"/>
        </a:effectRef>
        <a:fontRef idx="minor"/>
      </dsp:style>
    </dsp:sp>
    <dsp:sp modelId="{E478E460-0212-4AEA-884A-7B713BEF1D91}">
      <dsp:nvSpPr>
        <dsp:cNvPr id="0" name=""/>
        <dsp:cNvSpPr/>
      </dsp:nvSpPr>
      <dsp:spPr>
        <a:xfrm>
          <a:off x="1986422" y="1529364"/>
          <a:ext cx="46386" cy="89715"/>
        </a:xfrm>
        <a:prstGeom prst="chevron">
          <a:avLst>
            <a:gd name="adj" fmla="val 90000"/>
          </a:avLst>
        </a:prstGeom>
        <a:solidFill>
          <a:schemeClr val="accent2">
            <a:tint val="40000"/>
            <a:alpha val="90000"/>
            <a:hueOff val="74661"/>
            <a:satOff val="1379"/>
            <a:lumOff val="-154"/>
            <a:alphaOff val="0"/>
          </a:schemeClr>
        </a:solidFill>
        <a:ln w="22225" cap="rnd" cmpd="sng" algn="ctr">
          <a:solidFill>
            <a:schemeClr val="accent2">
              <a:tint val="40000"/>
              <a:alpha val="90000"/>
              <a:hueOff val="74661"/>
              <a:satOff val="1379"/>
              <a:lumOff val="-154"/>
              <a:alphaOff val="0"/>
            </a:schemeClr>
          </a:solidFill>
          <a:prstDash val="solid"/>
        </a:ln>
        <a:effectLst/>
      </dsp:spPr>
      <dsp:style>
        <a:lnRef idx="2">
          <a:scrgbClr r="0" g="0" b="0"/>
        </a:lnRef>
        <a:fillRef idx="1">
          <a:scrgbClr r="0" g="0" b="0"/>
        </a:fillRef>
        <a:effectRef idx="0">
          <a:scrgbClr r="0" g="0" b="0"/>
        </a:effectRef>
        <a:fontRef idx="minor"/>
      </dsp:style>
    </dsp:sp>
    <dsp:sp modelId="{649FCDB0-354F-4FDE-9A67-B90C2DD4C4F1}">
      <dsp:nvSpPr>
        <dsp:cNvPr id="0" name=""/>
        <dsp:cNvSpPr/>
      </dsp:nvSpPr>
      <dsp:spPr>
        <a:xfrm>
          <a:off x="1342066" y="1397878"/>
          <a:ext cx="332749" cy="332749"/>
        </a:xfrm>
        <a:prstGeom prst="ellipse">
          <a:avLst/>
        </a:prstGeom>
        <a:solidFill>
          <a:srgbClr val="00B050"/>
        </a:solidFill>
        <a:ln w="22225" cap="rnd" cmpd="sng" algn="ctr">
          <a:solidFill>
            <a:schemeClr val="accent2">
              <a:hueOff val="16206"/>
              <a:satOff val="1863"/>
              <a:lumOff val="-14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3" tIns="12913" rIns="12913" bIns="12913" numCol="1" spcCol="1270" anchor="ctr" anchorCtr="0">
          <a:noAutofit/>
        </a:bodyPr>
        <a:lstStyle/>
        <a:p>
          <a:pPr marL="0" lvl="0" indent="0" algn="ctr" defTabSz="622300">
            <a:lnSpc>
              <a:spcPct val="90000"/>
            </a:lnSpc>
            <a:spcBef>
              <a:spcPct val="0"/>
            </a:spcBef>
            <a:spcAft>
              <a:spcPct val="35000"/>
            </a:spcAft>
            <a:buNone/>
          </a:pPr>
          <a:r>
            <a:rPr lang="en-US" sz="1400" kern="1200"/>
            <a:t>2</a:t>
          </a:r>
          <a:endParaRPr lang="en-US" sz="1400" kern="1200" dirty="0"/>
        </a:p>
      </dsp:txBody>
      <dsp:txXfrm>
        <a:off x="1390796" y="1446608"/>
        <a:ext cx="235289" cy="235289"/>
      </dsp:txXfrm>
    </dsp:sp>
    <dsp:sp modelId="{0047540A-B2E5-4C6D-AC0F-458708A58D1B}">
      <dsp:nvSpPr>
        <dsp:cNvPr id="0" name=""/>
        <dsp:cNvSpPr/>
      </dsp:nvSpPr>
      <dsp:spPr>
        <a:xfrm>
          <a:off x="1054661" y="1896261"/>
          <a:ext cx="960028" cy="1965600"/>
        </a:xfrm>
        <a:prstGeom prst="upArrowCallout">
          <a:avLst>
            <a:gd name="adj1" fmla="val 50000"/>
            <a:gd name="adj2" fmla="val 20000"/>
            <a:gd name="adj3" fmla="val 20000"/>
            <a:gd name="adj4" fmla="val 100000"/>
          </a:avLst>
        </a:prstGeom>
        <a:solidFill>
          <a:schemeClr val="accent2">
            <a:tint val="40000"/>
            <a:alpha val="90000"/>
            <a:hueOff val="93327"/>
            <a:satOff val="1723"/>
            <a:lumOff val="-192"/>
            <a:alphaOff val="0"/>
          </a:schemeClr>
        </a:solidFill>
        <a:ln w="22225" cap="rnd" cmpd="sng" algn="ctr">
          <a:solidFill>
            <a:schemeClr val="accent2">
              <a:tint val="40000"/>
              <a:alpha val="90000"/>
              <a:hueOff val="93327"/>
              <a:satOff val="1723"/>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28" tIns="165100" rIns="75728" bIns="165100" numCol="1" spcCol="1270" anchor="t" anchorCtr="0">
          <a:noAutofit/>
        </a:bodyPr>
        <a:lstStyle/>
        <a:p>
          <a:pPr marL="0" lvl="0" indent="0" algn="l" defTabSz="622300">
            <a:lnSpc>
              <a:spcPct val="90000"/>
            </a:lnSpc>
            <a:spcBef>
              <a:spcPct val="0"/>
            </a:spcBef>
            <a:spcAft>
              <a:spcPct val="35000"/>
            </a:spcAft>
            <a:buNone/>
          </a:pPr>
          <a:r>
            <a:rPr lang="ro-RO" sz="1400" b="1" kern="1200" dirty="0"/>
            <a:t>Legislație</a:t>
          </a:r>
          <a:r>
            <a:rPr lang="ro-RO" sz="1400" kern="1200" dirty="0"/>
            <a:t> secundară</a:t>
          </a:r>
          <a:endParaRPr lang="en-US" sz="1400" kern="1200" dirty="0"/>
        </a:p>
      </dsp:txBody>
      <dsp:txXfrm>
        <a:off x="1054661" y="2088267"/>
        <a:ext cx="960028" cy="1773594"/>
      </dsp:txXfrm>
    </dsp:sp>
    <dsp:sp modelId="{A75D3FFB-92B8-4E4E-B631-D39612E9D283}">
      <dsp:nvSpPr>
        <dsp:cNvPr id="0" name=""/>
        <dsp:cNvSpPr/>
      </dsp:nvSpPr>
      <dsp:spPr>
        <a:xfrm>
          <a:off x="2190400" y="1564216"/>
          <a:ext cx="907558" cy="71"/>
        </a:xfrm>
        <a:prstGeom prst="rect">
          <a:avLst/>
        </a:prstGeom>
        <a:solidFill>
          <a:schemeClr val="accent2">
            <a:tint val="40000"/>
            <a:alpha val="90000"/>
            <a:hueOff val="111992"/>
            <a:satOff val="2068"/>
            <a:lumOff val="-231"/>
            <a:alphaOff val="0"/>
          </a:schemeClr>
        </a:solidFill>
        <a:ln w="22225" cap="rnd" cmpd="sng" algn="ctr">
          <a:solidFill>
            <a:schemeClr val="accent2">
              <a:tint val="40000"/>
              <a:alpha val="90000"/>
              <a:hueOff val="111992"/>
              <a:satOff val="2068"/>
              <a:lumOff val="-231"/>
              <a:alphaOff val="0"/>
            </a:schemeClr>
          </a:solidFill>
          <a:prstDash val="solid"/>
        </a:ln>
        <a:effectLst/>
      </dsp:spPr>
      <dsp:style>
        <a:lnRef idx="2">
          <a:scrgbClr r="0" g="0" b="0"/>
        </a:lnRef>
        <a:fillRef idx="1">
          <a:scrgbClr r="0" g="0" b="0"/>
        </a:fillRef>
        <a:effectRef idx="0">
          <a:scrgbClr r="0" g="0" b="0"/>
        </a:effectRef>
        <a:fontRef idx="minor"/>
      </dsp:style>
    </dsp:sp>
    <dsp:sp modelId="{E652D247-72AD-4494-BCC3-A8F00F3988EF}">
      <dsp:nvSpPr>
        <dsp:cNvPr id="0" name=""/>
        <dsp:cNvSpPr/>
      </dsp:nvSpPr>
      <dsp:spPr>
        <a:xfrm>
          <a:off x="3122160" y="1529363"/>
          <a:ext cx="46386" cy="89715"/>
        </a:xfrm>
        <a:prstGeom prst="chevron">
          <a:avLst>
            <a:gd name="adj" fmla="val 90000"/>
          </a:avLst>
        </a:prstGeom>
        <a:solidFill>
          <a:schemeClr val="accent2">
            <a:tint val="40000"/>
            <a:alpha val="90000"/>
            <a:hueOff val="130657"/>
            <a:satOff val="2413"/>
            <a:lumOff val="-269"/>
            <a:alphaOff val="0"/>
          </a:schemeClr>
        </a:solidFill>
        <a:ln w="22225" cap="rnd" cmpd="sng" algn="ctr">
          <a:solidFill>
            <a:schemeClr val="accent2">
              <a:tint val="40000"/>
              <a:alpha val="90000"/>
              <a:hueOff val="130657"/>
              <a:satOff val="2413"/>
              <a:lumOff val="-269"/>
              <a:alphaOff val="0"/>
            </a:schemeClr>
          </a:solidFill>
          <a:prstDash val="solid"/>
        </a:ln>
        <a:effectLst/>
      </dsp:spPr>
      <dsp:style>
        <a:lnRef idx="2">
          <a:scrgbClr r="0" g="0" b="0"/>
        </a:lnRef>
        <a:fillRef idx="1">
          <a:scrgbClr r="0" g="0" b="0"/>
        </a:fillRef>
        <a:effectRef idx="0">
          <a:scrgbClr r="0" g="0" b="0"/>
        </a:effectRef>
        <a:fontRef idx="minor"/>
      </dsp:style>
    </dsp:sp>
    <dsp:sp modelId="{0D1EDB04-5B6D-48EB-B9B3-65C4429B22B9}">
      <dsp:nvSpPr>
        <dsp:cNvPr id="0" name=""/>
        <dsp:cNvSpPr/>
      </dsp:nvSpPr>
      <dsp:spPr>
        <a:xfrm>
          <a:off x="2477804" y="1397877"/>
          <a:ext cx="332749" cy="332749"/>
        </a:xfrm>
        <a:prstGeom prst="ellipse">
          <a:avLst/>
        </a:prstGeom>
        <a:solidFill>
          <a:srgbClr val="00B050"/>
        </a:solidFill>
        <a:ln w="22225" cap="rnd" cmpd="sng" algn="ctr">
          <a:solidFill>
            <a:schemeClr val="accent2">
              <a:hueOff val="32411"/>
              <a:satOff val="3725"/>
              <a:lumOff val="-29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3" tIns="12913" rIns="12913" bIns="12913"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526534" y="1446607"/>
        <a:ext cx="235289" cy="235289"/>
      </dsp:txXfrm>
    </dsp:sp>
    <dsp:sp modelId="{0298E752-E077-4E1B-81D8-AA8D484DC719}">
      <dsp:nvSpPr>
        <dsp:cNvPr id="0" name=""/>
        <dsp:cNvSpPr/>
      </dsp:nvSpPr>
      <dsp:spPr>
        <a:xfrm>
          <a:off x="2121359" y="1896261"/>
          <a:ext cx="1098108" cy="1965600"/>
        </a:xfrm>
        <a:prstGeom prst="upArrowCallout">
          <a:avLst>
            <a:gd name="adj1" fmla="val 50000"/>
            <a:gd name="adj2" fmla="val 20000"/>
            <a:gd name="adj3" fmla="val 20000"/>
            <a:gd name="adj4" fmla="val 100000"/>
          </a:avLst>
        </a:prstGeom>
        <a:solidFill>
          <a:schemeClr val="accent2">
            <a:tint val="40000"/>
            <a:alpha val="90000"/>
            <a:hueOff val="149323"/>
            <a:satOff val="2758"/>
            <a:lumOff val="-308"/>
            <a:alphaOff val="0"/>
          </a:schemeClr>
        </a:solidFill>
        <a:ln w="22225" cap="rnd" cmpd="sng" algn="ctr">
          <a:solidFill>
            <a:schemeClr val="accent2">
              <a:tint val="40000"/>
              <a:alpha val="90000"/>
              <a:hueOff val="149323"/>
              <a:satOff val="2758"/>
              <a:lumOff val="-3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28" tIns="165100" rIns="75728" bIns="165100" numCol="1" spcCol="1270" anchor="t" anchorCtr="0">
          <a:noAutofit/>
        </a:bodyPr>
        <a:lstStyle/>
        <a:p>
          <a:pPr marL="0" lvl="0" indent="0" algn="l" defTabSz="622300">
            <a:lnSpc>
              <a:spcPct val="90000"/>
            </a:lnSpc>
            <a:spcBef>
              <a:spcPct val="0"/>
            </a:spcBef>
            <a:spcAft>
              <a:spcPct val="35000"/>
            </a:spcAft>
            <a:buNone/>
          </a:pPr>
          <a:r>
            <a:rPr lang="ro-RO" sz="1400" b="1" kern="1200" dirty="0"/>
            <a:t>Proceduri</a:t>
          </a:r>
          <a:r>
            <a:rPr lang="ro-RO" sz="1400" kern="1200" dirty="0"/>
            <a:t> clare de lucru și ghiduri</a:t>
          </a:r>
          <a:r>
            <a:rPr lang="en-US" sz="1400" kern="1200" dirty="0"/>
            <a:t> </a:t>
          </a:r>
          <a:r>
            <a:rPr lang="en-US" sz="1400" kern="1200" dirty="0" err="1"/>
            <a:t>si</a:t>
          </a:r>
          <a:r>
            <a:rPr lang="en-US" sz="1400" kern="1200" dirty="0"/>
            <a:t> </a:t>
          </a:r>
          <a:r>
            <a:rPr lang="en-US" sz="1400" b="1" kern="1200" dirty="0" err="1"/>
            <a:t>formare</a:t>
          </a:r>
          <a:endParaRPr lang="en-US" sz="1400" b="1" kern="1200" dirty="0"/>
        </a:p>
      </dsp:txBody>
      <dsp:txXfrm>
        <a:off x="2121359" y="2115883"/>
        <a:ext cx="1098108" cy="1745978"/>
      </dsp:txXfrm>
    </dsp:sp>
    <dsp:sp modelId="{94003C92-A47E-4763-ADE0-6AEFA053C968}">
      <dsp:nvSpPr>
        <dsp:cNvPr id="0" name=""/>
        <dsp:cNvSpPr/>
      </dsp:nvSpPr>
      <dsp:spPr>
        <a:xfrm>
          <a:off x="3305713" y="1564216"/>
          <a:ext cx="907558" cy="71"/>
        </a:xfrm>
        <a:prstGeom prst="rect">
          <a:avLst/>
        </a:prstGeom>
        <a:solidFill>
          <a:schemeClr val="accent2">
            <a:tint val="40000"/>
            <a:alpha val="90000"/>
            <a:hueOff val="167988"/>
            <a:satOff val="3102"/>
            <a:lumOff val="-346"/>
            <a:alphaOff val="0"/>
          </a:schemeClr>
        </a:solidFill>
        <a:ln w="22225" cap="rnd" cmpd="sng" algn="ctr">
          <a:solidFill>
            <a:schemeClr val="accent2">
              <a:tint val="40000"/>
              <a:alpha val="90000"/>
              <a:hueOff val="167988"/>
              <a:satOff val="3102"/>
              <a:lumOff val="-346"/>
              <a:alphaOff val="0"/>
            </a:schemeClr>
          </a:solidFill>
          <a:prstDash val="solid"/>
        </a:ln>
        <a:effectLst/>
      </dsp:spPr>
      <dsp:style>
        <a:lnRef idx="2">
          <a:scrgbClr r="0" g="0" b="0"/>
        </a:lnRef>
        <a:fillRef idx="1">
          <a:scrgbClr r="0" g="0" b="0"/>
        </a:fillRef>
        <a:effectRef idx="0">
          <a:scrgbClr r="0" g="0" b="0"/>
        </a:effectRef>
        <a:fontRef idx="minor"/>
      </dsp:style>
    </dsp:sp>
    <dsp:sp modelId="{169985BF-7EF4-4366-A699-552DD91271EF}">
      <dsp:nvSpPr>
        <dsp:cNvPr id="0" name=""/>
        <dsp:cNvSpPr/>
      </dsp:nvSpPr>
      <dsp:spPr>
        <a:xfrm>
          <a:off x="4237474" y="1529363"/>
          <a:ext cx="46386" cy="89715"/>
        </a:xfrm>
        <a:prstGeom prst="chevron">
          <a:avLst>
            <a:gd name="adj" fmla="val 90000"/>
          </a:avLst>
        </a:prstGeom>
        <a:solidFill>
          <a:schemeClr val="accent2">
            <a:tint val="40000"/>
            <a:alpha val="90000"/>
            <a:hueOff val="186653"/>
            <a:satOff val="3447"/>
            <a:lumOff val="-385"/>
            <a:alphaOff val="0"/>
          </a:schemeClr>
        </a:solidFill>
        <a:ln w="22225" cap="rnd" cmpd="sng" algn="ctr">
          <a:solidFill>
            <a:schemeClr val="accent2">
              <a:tint val="40000"/>
              <a:alpha val="90000"/>
              <a:hueOff val="186653"/>
              <a:satOff val="3447"/>
              <a:lumOff val="-385"/>
              <a:alphaOff val="0"/>
            </a:schemeClr>
          </a:solidFill>
          <a:prstDash val="solid"/>
        </a:ln>
        <a:effectLst/>
      </dsp:spPr>
      <dsp:style>
        <a:lnRef idx="2">
          <a:scrgbClr r="0" g="0" b="0"/>
        </a:lnRef>
        <a:fillRef idx="1">
          <a:scrgbClr r="0" g="0" b="0"/>
        </a:fillRef>
        <a:effectRef idx="0">
          <a:scrgbClr r="0" g="0" b="0"/>
        </a:effectRef>
        <a:fontRef idx="minor"/>
      </dsp:style>
    </dsp:sp>
    <dsp:sp modelId="{D0C5DC61-765E-4C74-A7B7-474FA23F77C0}">
      <dsp:nvSpPr>
        <dsp:cNvPr id="0" name=""/>
        <dsp:cNvSpPr/>
      </dsp:nvSpPr>
      <dsp:spPr>
        <a:xfrm>
          <a:off x="3593118" y="1397877"/>
          <a:ext cx="332749" cy="332749"/>
        </a:xfrm>
        <a:prstGeom prst="ellipse">
          <a:avLst/>
        </a:prstGeom>
        <a:solidFill>
          <a:srgbClr val="00B050"/>
        </a:solidFill>
        <a:ln w="22225" cap="rnd" cmpd="sng" algn="ctr">
          <a:solidFill>
            <a:schemeClr val="accent2">
              <a:hueOff val="48617"/>
              <a:satOff val="5588"/>
              <a:lumOff val="-44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3" tIns="12913" rIns="12913" bIns="12913"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3641848" y="1446607"/>
        <a:ext cx="235289" cy="235289"/>
      </dsp:txXfrm>
    </dsp:sp>
    <dsp:sp modelId="{A5E7A159-808F-47BD-A286-B23B03B02A13}">
      <dsp:nvSpPr>
        <dsp:cNvPr id="0" name=""/>
        <dsp:cNvSpPr/>
      </dsp:nvSpPr>
      <dsp:spPr>
        <a:xfrm>
          <a:off x="3309755" y="1896261"/>
          <a:ext cx="1057259" cy="1965600"/>
        </a:xfrm>
        <a:prstGeom prst="upArrowCallout">
          <a:avLst>
            <a:gd name="adj1" fmla="val 50000"/>
            <a:gd name="adj2" fmla="val 20000"/>
            <a:gd name="adj3" fmla="val 20000"/>
            <a:gd name="adj4" fmla="val 100000"/>
          </a:avLst>
        </a:prstGeom>
        <a:solidFill>
          <a:schemeClr val="accent2">
            <a:tint val="40000"/>
            <a:alpha val="90000"/>
            <a:hueOff val="205319"/>
            <a:satOff val="3792"/>
            <a:lumOff val="-423"/>
            <a:alphaOff val="0"/>
          </a:schemeClr>
        </a:solidFill>
        <a:ln w="22225" cap="rnd" cmpd="sng" algn="ctr">
          <a:solidFill>
            <a:schemeClr val="accent2">
              <a:tint val="40000"/>
              <a:alpha val="90000"/>
              <a:hueOff val="205319"/>
              <a:satOff val="3792"/>
              <a:lumOff val="-4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28" tIns="165100" rIns="75728" bIns="165100" numCol="1" spcCol="1270" anchor="t" anchorCtr="0">
          <a:noAutofit/>
        </a:bodyPr>
        <a:lstStyle/>
        <a:p>
          <a:pPr marL="0" lvl="0" indent="0" algn="l" defTabSz="622300">
            <a:lnSpc>
              <a:spcPct val="90000"/>
            </a:lnSpc>
            <a:spcBef>
              <a:spcPct val="0"/>
            </a:spcBef>
            <a:spcAft>
              <a:spcPct val="35000"/>
            </a:spcAft>
            <a:buNone/>
          </a:pPr>
          <a:r>
            <a:rPr lang="ro-RO" sz="1400" kern="1200" dirty="0"/>
            <a:t>Plan de </a:t>
          </a:r>
          <a:r>
            <a:rPr lang="ro-RO" sz="1400" b="1" kern="1200" dirty="0"/>
            <a:t>comunica</a:t>
          </a:r>
          <a:r>
            <a:rPr lang="en-US" sz="1400" b="1" kern="1200" dirty="0"/>
            <a:t>-</a:t>
          </a:r>
          <a:r>
            <a:rPr lang="ro-RO" sz="1400" b="1" kern="1200" dirty="0"/>
            <a:t>re</a:t>
          </a:r>
          <a:r>
            <a:rPr lang="ro-RO" sz="1400" kern="1200" dirty="0"/>
            <a:t> și </a:t>
          </a:r>
          <a:r>
            <a:rPr lang="ro-RO" sz="1400" kern="1200" dirty="0" err="1"/>
            <a:t>branding</a:t>
          </a:r>
          <a:endParaRPr lang="en-US" sz="1400" kern="1200" dirty="0"/>
        </a:p>
      </dsp:txBody>
      <dsp:txXfrm>
        <a:off x="3309755" y="2107713"/>
        <a:ext cx="1057259" cy="1754148"/>
      </dsp:txXfrm>
    </dsp:sp>
    <dsp:sp modelId="{236967D7-9508-4AAA-AA6D-FA14402DD1EF}">
      <dsp:nvSpPr>
        <dsp:cNvPr id="0" name=""/>
        <dsp:cNvSpPr/>
      </dsp:nvSpPr>
      <dsp:spPr>
        <a:xfrm flipV="1">
          <a:off x="4372411" y="1561300"/>
          <a:ext cx="3216387" cy="1440"/>
        </a:xfrm>
        <a:prstGeom prst="rect">
          <a:avLst/>
        </a:prstGeom>
        <a:solidFill>
          <a:schemeClr val="accent2">
            <a:tint val="40000"/>
            <a:alpha val="90000"/>
            <a:hueOff val="223984"/>
            <a:satOff val="4136"/>
            <a:lumOff val="-462"/>
            <a:alphaOff val="0"/>
          </a:schemeClr>
        </a:solidFill>
        <a:ln w="22225" cap="rnd" cmpd="sng" algn="ctr">
          <a:solidFill>
            <a:schemeClr val="accent2">
              <a:tint val="40000"/>
              <a:alpha val="90000"/>
              <a:hueOff val="223984"/>
              <a:satOff val="4136"/>
              <a:lumOff val="-462"/>
              <a:alphaOff val="0"/>
            </a:schemeClr>
          </a:solidFill>
          <a:prstDash val="solid"/>
        </a:ln>
        <a:effectLst/>
      </dsp:spPr>
      <dsp:style>
        <a:lnRef idx="2">
          <a:scrgbClr r="0" g="0" b="0"/>
        </a:lnRef>
        <a:fillRef idx="1">
          <a:scrgbClr r="0" g="0" b="0"/>
        </a:fillRef>
        <a:effectRef idx="0">
          <a:scrgbClr r="0" g="0" b="0"/>
        </a:effectRef>
        <a:fontRef idx="minor"/>
      </dsp:style>
    </dsp:sp>
    <dsp:sp modelId="{F79C1645-5F7A-4729-91DE-5C252EDB4D5B}">
      <dsp:nvSpPr>
        <dsp:cNvPr id="0" name=""/>
        <dsp:cNvSpPr/>
      </dsp:nvSpPr>
      <dsp:spPr>
        <a:xfrm>
          <a:off x="7611273" y="1527820"/>
          <a:ext cx="45907" cy="86781"/>
        </a:xfrm>
        <a:prstGeom prst="chevron">
          <a:avLst>
            <a:gd name="adj" fmla="val 90000"/>
          </a:avLst>
        </a:prstGeom>
        <a:solidFill>
          <a:schemeClr val="accent2">
            <a:tint val="40000"/>
            <a:alpha val="90000"/>
            <a:hueOff val="242649"/>
            <a:satOff val="4481"/>
            <a:lumOff val="-500"/>
            <a:alphaOff val="0"/>
          </a:schemeClr>
        </a:solidFill>
        <a:ln w="22225" cap="rnd" cmpd="sng" algn="ctr">
          <a:solidFill>
            <a:schemeClr val="accent2">
              <a:tint val="40000"/>
              <a:alpha val="90000"/>
              <a:hueOff val="242649"/>
              <a:satOff val="4481"/>
              <a:lumOff val="-500"/>
              <a:alphaOff val="0"/>
            </a:schemeClr>
          </a:solidFill>
          <a:prstDash val="solid"/>
        </a:ln>
        <a:effectLst/>
      </dsp:spPr>
      <dsp:style>
        <a:lnRef idx="2">
          <a:scrgbClr r="0" g="0" b="0"/>
        </a:lnRef>
        <a:fillRef idx="1">
          <a:scrgbClr r="0" g="0" b="0"/>
        </a:fillRef>
        <a:effectRef idx="0">
          <a:scrgbClr r="0" g="0" b="0"/>
        </a:effectRef>
        <a:fontRef idx="minor"/>
      </dsp:style>
    </dsp:sp>
    <dsp:sp modelId="{3AF2C17A-C0B1-4485-B773-75C80340F1FB}">
      <dsp:nvSpPr>
        <dsp:cNvPr id="0" name=""/>
        <dsp:cNvSpPr/>
      </dsp:nvSpPr>
      <dsp:spPr>
        <a:xfrm>
          <a:off x="5816428" y="1397843"/>
          <a:ext cx="328353" cy="328353"/>
        </a:xfrm>
        <a:prstGeom prst="ellipse">
          <a:avLst/>
        </a:prstGeom>
        <a:solidFill>
          <a:srgbClr val="00B050"/>
        </a:solidFill>
        <a:ln w="22225" cap="rnd" cmpd="sng" algn="ctr">
          <a:solidFill>
            <a:schemeClr val="accent2">
              <a:hueOff val="64822"/>
              <a:satOff val="7451"/>
              <a:lumOff val="-59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42" tIns="12742" rIns="12742" bIns="12742"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5864514" y="1445929"/>
        <a:ext cx="232181" cy="232181"/>
      </dsp:txXfrm>
    </dsp:sp>
    <dsp:sp modelId="{D9F1A6A7-8D05-4D5D-9727-99BEE3533315}">
      <dsp:nvSpPr>
        <dsp:cNvPr id="0" name=""/>
        <dsp:cNvSpPr/>
      </dsp:nvSpPr>
      <dsp:spPr>
        <a:xfrm>
          <a:off x="4522066" y="1895891"/>
          <a:ext cx="2854338" cy="1965600"/>
        </a:xfrm>
        <a:prstGeom prst="upArrowCallout">
          <a:avLst>
            <a:gd name="adj1" fmla="val 50000"/>
            <a:gd name="adj2" fmla="val 20000"/>
            <a:gd name="adj3" fmla="val 20000"/>
            <a:gd name="adj4" fmla="val 100000"/>
          </a:avLst>
        </a:prstGeom>
        <a:solidFill>
          <a:schemeClr val="accent2">
            <a:tint val="40000"/>
            <a:alpha val="90000"/>
            <a:hueOff val="261315"/>
            <a:satOff val="4826"/>
            <a:lumOff val="-539"/>
            <a:alphaOff val="0"/>
          </a:schemeClr>
        </a:solidFill>
        <a:ln w="22225" cap="rnd" cmpd="sng" algn="ctr">
          <a:solidFill>
            <a:schemeClr val="accent2">
              <a:tint val="40000"/>
              <a:alpha val="90000"/>
              <a:hueOff val="261315"/>
              <a:satOff val="4826"/>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850" tIns="165100" rIns="70850" bIns="165100" numCol="1" spcCol="1270" anchor="t" anchorCtr="0">
          <a:noAutofit/>
        </a:bodyPr>
        <a:lstStyle/>
        <a:p>
          <a:pPr marL="0" lvl="0" indent="0" algn="l" defTabSz="622300">
            <a:lnSpc>
              <a:spcPct val="90000"/>
            </a:lnSpc>
            <a:spcBef>
              <a:spcPct val="0"/>
            </a:spcBef>
            <a:spcAft>
              <a:spcPct val="35000"/>
            </a:spcAft>
            <a:buNone/>
          </a:pPr>
          <a:r>
            <a:rPr lang="ro-RO" sz="1400" b="1" kern="1200" dirty="0"/>
            <a:t>IT</a:t>
          </a:r>
          <a:r>
            <a:rPr lang="ro-RO" sz="1400" kern="1200" dirty="0"/>
            <a:t>:</a:t>
          </a:r>
        </a:p>
        <a:p>
          <a:pPr marL="0" lvl="0" indent="0" algn="l" defTabSz="622300">
            <a:lnSpc>
              <a:spcPct val="90000"/>
            </a:lnSpc>
            <a:spcBef>
              <a:spcPct val="0"/>
            </a:spcBef>
            <a:spcAft>
              <a:spcPct val="35000"/>
            </a:spcAft>
            <a:buNone/>
          </a:pPr>
          <a:r>
            <a:rPr lang="ro-RO" sz="1400" kern="1200" dirty="0"/>
            <a:t>Website  dedicat concursului național</a:t>
          </a:r>
        </a:p>
        <a:p>
          <a:pPr marL="0" lvl="0" indent="0" algn="l" defTabSz="622300">
            <a:lnSpc>
              <a:spcPct val="90000"/>
            </a:lnSpc>
            <a:spcBef>
              <a:spcPct val="0"/>
            </a:spcBef>
            <a:spcAft>
              <a:spcPct val="35000"/>
            </a:spcAft>
            <a:buNone/>
          </a:pPr>
          <a:r>
            <a:rPr lang="ro-RO" sz="1400" kern="1200" dirty="0"/>
            <a:t>Sistem IT pentru aplicare online si testare preliminară online </a:t>
          </a:r>
        </a:p>
        <a:p>
          <a:pPr marL="0" lvl="0" indent="0" algn="l" defTabSz="622300">
            <a:lnSpc>
              <a:spcPct val="90000"/>
            </a:lnSpc>
            <a:spcBef>
              <a:spcPct val="0"/>
            </a:spcBef>
            <a:spcAft>
              <a:spcPct val="35000"/>
            </a:spcAft>
            <a:buNone/>
          </a:pPr>
          <a:r>
            <a:rPr lang="ro-RO" sz="1400" kern="1200" dirty="0"/>
            <a:t>Module de testare online</a:t>
          </a:r>
        </a:p>
        <a:p>
          <a:pPr marL="0" lvl="0" indent="0" algn="l" defTabSz="622300">
            <a:lnSpc>
              <a:spcPct val="90000"/>
            </a:lnSpc>
            <a:spcBef>
              <a:spcPct val="0"/>
            </a:spcBef>
            <a:spcAft>
              <a:spcPct val="35000"/>
            </a:spcAft>
            <a:buNone/>
          </a:pPr>
          <a:r>
            <a:rPr lang="ro-RO" sz="1400" kern="1200" dirty="0"/>
            <a:t>Platforma pentru centrul de evaluare</a:t>
          </a:r>
          <a:endParaRPr lang="en-US" sz="1400" kern="1200" dirty="0"/>
        </a:p>
      </dsp:txBody>
      <dsp:txXfrm>
        <a:off x="4522066" y="2289011"/>
        <a:ext cx="2854338" cy="1572480"/>
      </dsp:txXfrm>
    </dsp:sp>
    <dsp:sp modelId="{5D5C30A8-2542-4981-B4C1-D2DE4D7A58F7}">
      <dsp:nvSpPr>
        <dsp:cNvPr id="0" name=""/>
        <dsp:cNvSpPr/>
      </dsp:nvSpPr>
      <dsp:spPr>
        <a:xfrm>
          <a:off x="7588799" y="1560548"/>
          <a:ext cx="898183" cy="70"/>
        </a:xfrm>
        <a:prstGeom prst="rect">
          <a:avLst/>
        </a:prstGeom>
        <a:solidFill>
          <a:schemeClr val="accent2">
            <a:tint val="40000"/>
            <a:alpha val="90000"/>
            <a:hueOff val="279980"/>
            <a:satOff val="5170"/>
            <a:lumOff val="-577"/>
            <a:alphaOff val="0"/>
          </a:schemeClr>
        </a:solidFill>
        <a:ln w="22225" cap="rnd" cmpd="sng" algn="ctr">
          <a:solidFill>
            <a:schemeClr val="accent2">
              <a:tint val="40000"/>
              <a:alpha val="90000"/>
              <a:hueOff val="279980"/>
              <a:satOff val="5170"/>
              <a:lumOff val="-577"/>
              <a:alphaOff val="0"/>
            </a:schemeClr>
          </a:solidFill>
          <a:prstDash val="solid"/>
        </a:ln>
        <a:effectLst/>
      </dsp:spPr>
      <dsp:style>
        <a:lnRef idx="2">
          <a:scrgbClr r="0" g="0" b="0"/>
        </a:lnRef>
        <a:fillRef idx="1">
          <a:scrgbClr r="0" g="0" b="0"/>
        </a:fillRef>
        <a:effectRef idx="0">
          <a:scrgbClr r="0" g="0" b="0"/>
        </a:effectRef>
        <a:fontRef idx="minor"/>
      </dsp:style>
    </dsp:sp>
    <dsp:sp modelId="{BB17F2CD-5D8C-4A83-9AA7-E38B88B850E2}">
      <dsp:nvSpPr>
        <dsp:cNvPr id="0" name=""/>
        <dsp:cNvSpPr/>
      </dsp:nvSpPr>
      <dsp:spPr>
        <a:xfrm>
          <a:off x="8510934" y="1526683"/>
          <a:ext cx="45907" cy="87174"/>
        </a:xfrm>
        <a:prstGeom prst="chevron">
          <a:avLst>
            <a:gd name="adj" fmla="val 90000"/>
          </a:avLst>
        </a:prstGeom>
        <a:solidFill>
          <a:schemeClr val="accent2">
            <a:tint val="40000"/>
            <a:alpha val="90000"/>
            <a:hueOff val="298645"/>
            <a:satOff val="5515"/>
            <a:lumOff val="-616"/>
            <a:alphaOff val="0"/>
          </a:schemeClr>
        </a:solidFill>
        <a:ln w="22225" cap="rnd" cmpd="sng" algn="ctr">
          <a:solidFill>
            <a:schemeClr val="accent2">
              <a:tint val="40000"/>
              <a:alpha val="90000"/>
              <a:hueOff val="298645"/>
              <a:satOff val="5515"/>
              <a:lumOff val="-616"/>
              <a:alphaOff val="0"/>
            </a:schemeClr>
          </a:solidFill>
          <a:prstDash val="solid"/>
        </a:ln>
        <a:effectLst/>
      </dsp:spPr>
      <dsp:style>
        <a:lnRef idx="2">
          <a:scrgbClr r="0" g="0" b="0"/>
        </a:lnRef>
        <a:fillRef idx="1">
          <a:scrgbClr r="0" g="0" b="0"/>
        </a:fillRef>
        <a:effectRef idx="0">
          <a:scrgbClr r="0" g="0" b="0"/>
        </a:effectRef>
        <a:fontRef idx="minor"/>
      </dsp:style>
    </dsp:sp>
    <dsp:sp modelId="{B1F9AD46-8B99-45EE-B7DE-C33D334BAD5F}">
      <dsp:nvSpPr>
        <dsp:cNvPr id="0" name=""/>
        <dsp:cNvSpPr/>
      </dsp:nvSpPr>
      <dsp:spPr>
        <a:xfrm>
          <a:off x="7873714" y="1397843"/>
          <a:ext cx="325481" cy="325481"/>
        </a:xfrm>
        <a:prstGeom prst="ellipse">
          <a:avLst/>
        </a:prstGeom>
        <a:solidFill>
          <a:srgbClr val="00B050"/>
        </a:solidFill>
        <a:ln w="22225" cap="rnd" cmpd="sng" algn="ctr">
          <a:solidFill>
            <a:schemeClr val="accent2">
              <a:hueOff val="81028"/>
              <a:satOff val="9314"/>
              <a:lumOff val="-74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42" tIns="12742" rIns="12742" bIns="12742" numCol="1" spcCol="1270" anchor="ctr" anchorCtr="0">
          <a:noAutofit/>
        </a:bodyPr>
        <a:lstStyle/>
        <a:p>
          <a:pPr marL="0" lvl="0" indent="0" algn="ctr" defTabSz="622300">
            <a:lnSpc>
              <a:spcPct val="90000"/>
            </a:lnSpc>
            <a:spcBef>
              <a:spcPct val="0"/>
            </a:spcBef>
            <a:spcAft>
              <a:spcPct val="35000"/>
            </a:spcAft>
            <a:buNone/>
          </a:pPr>
          <a:r>
            <a:rPr lang="en-US" sz="1400" kern="1200"/>
            <a:t>6</a:t>
          </a:r>
        </a:p>
      </dsp:txBody>
      <dsp:txXfrm>
        <a:off x="7921380" y="1445509"/>
        <a:ext cx="230149" cy="230149"/>
      </dsp:txXfrm>
    </dsp:sp>
    <dsp:sp modelId="{88E26CAC-8A13-454D-9A8D-6C47FBBE9C4D}">
      <dsp:nvSpPr>
        <dsp:cNvPr id="0" name=""/>
        <dsp:cNvSpPr/>
      </dsp:nvSpPr>
      <dsp:spPr>
        <a:xfrm>
          <a:off x="7594123" y="1905483"/>
          <a:ext cx="929852" cy="1965600"/>
        </a:xfrm>
        <a:prstGeom prst="upArrowCallout">
          <a:avLst>
            <a:gd name="adj1" fmla="val 50000"/>
            <a:gd name="adj2" fmla="val 20000"/>
            <a:gd name="adj3" fmla="val 20000"/>
            <a:gd name="adj4" fmla="val 100000"/>
          </a:avLst>
        </a:prstGeom>
        <a:solidFill>
          <a:schemeClr val="accent2">
            <a:tint val="40000"/>
            <a:alpha val="90000"/>
            <a:hueOff val="317311"/>
            <a:satOff val="5860"/>
            <a:lumOff val="-654"/>
            <a:alphaOff val="0"/>
          </a:schemeClr>
        </a:solidFill>
        <a:ln w="22225" cap="rnd" cmpd="sng" algn="ctr">
          <a:solidFill>
            <a:schemeClr val="accent2">
              <a:tint val="40000"/>
              <a:alpha val="90000"/>
              <a:hueOff val="317311"/>
              <a:satOff val="5860"/>
              <a:lumOff val="-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267" tIns="165100" rIns="75267" bIns="165100" numCol="1" spcCol="1270" anchor="t" anchorCtr="0">
          <a:noAutofit/>
        </a:bodyPr>
        <a:lstStyle/>
        <a:p>
          <a:pPr marL="0" lvl="0" indent="0" algn="l" defTabSz="622300">
            <a:lnSpc>
              <a:spcPct val="90000"/>
            </a:lnSpc>
            <a:spcBef>
              <a:spcPct val="0"/>
            </a:spcBef>
            <a:spcAft>
              <a:spcPct val="35000"/>
            </a:spcAft>
            <a:buNone/>
          </a:pPr>
          <a:r>
            <a:rPr lang="ro-RO" sz="1400" kern="1200" dirty="0"/>
            <a:t>Grup de experți </a:t>
          </a:r>
          <a:r>
            <a:rPr lang="ro-RO" sz="1400" b="1" kern="1200" dirty="0"/>
            <a:t>evalua</a:t>
          </a:r>
          <a:r>
            <a:rPr lang="en-US" sz="1400" b="1" kern="1200" dirty="0"/>
            <a:t>-</a:t>
          </a:r>
          <a:r>
            <a:rPr lang="ro-RO" sz="1400" b="1" kern="1200" dirty="0" err="1"/>
            <a:t>tori</a:t>
          </a:r>
          <a:r>
            <a:rPr lang="ro-RO" sz="1400" kern="1200" dirty="0"/>
            <a:t> (selectați, instruiți)</a:t>
          </a:r>
          <a:endParaRPr lang="en-US" sz="1400" kern="1200" dirty="0"/>
        </a:p>
      </dsp:txBody>
      <dsp:txXfrm>
        <a:off x="7594123" y="2091453"/>
        <a:ext cx="929852" cy="1779630"/>
      </dsp:txXfrm>
    </dsp:sp>
    <dsp:sp modelId="{8B91A428-A801-4370-9AC7-B4E75D6A903A}">
      <dsp:nvSpPr>
        <dsp:cNvPr id="0" name=""/>
        <dsp:cNvSpPr/>
      </dsp:nvSpPr>
      <dsp:spPr>
        <a:xfrm>
          <a:off x="8655497" y="1559834"/>
          <a:ext cx="898183" cy="71"/>
        </a:xfrm>
        <a:prstGeom prst="rect">
          <a:avLst/>
        </a:prstGeom>
        <a:solidFill>
          <a:schemeClr val="accent2">
            <a:tint val="40000"/>
            <a:alpha val="90000"/>
            <a:hueOff val="335976"/>
            <a:satOff val="6205"/>
            <a:lumOff val="-693"/>
            <a:alphaOff val="0"/>
          </a:schemeClr>
        </a:solidFill>
        <a:ln w="22225" cap="rnd" cmpd="sng" algn="ctr">
          <a:solidFill>
            <a:schemeClr val="accent2">
              <a:tint val="40000"/>
              <a:alpha val="90000"/>
              <a:hueOff val="335976"/>
              <a:satOff val="6205"/>
              <a:lumOff val="-693"/>
              <a:alphaOff val="0"/>
            </a:schemeClr>
          </a:solidFill>
          <a:prstDash val="solid"/>
        </a:ln>
        <a:effectLst/>
      </dsp:spPr>
      <dsp:style>
        <a:lnRef idx="2">
          <a:scrgbClr r="0" g="0" b="0"/>
        </a:lnRef>
        <a:fillRef idx="1">
          <a:scrgbClr r="0" g="0" b="0"/>
        </a:fillRef>
        <a:effectRef idx="0">
          <a:scrgbClr r="0" g="0" b="0"/>
        </a:effectRef>
        <a:fontRef idx="minor"/>
      </dsp:style>
    </dsp:sp>
    <dsp:sp modelId="{E37006EC-C0B8-4085-9897-6C500B100C00}">
      <dsp:nvSpPr>
        <dsp:cNvPr id="0" name=""/>
        <dsp:cNvSpPr/>
      </dsp:nvSpPr>
      <dsp:spPr>
        <a:xfrm>
          <a:off x="9577632" y="1525820"/>
          <a:ext cx="45907" cy="87557"/>
        </a:xfrm>
        <a:prstGeom prst="chevron">
          <a:avLst>
            <a:gd name="adj" fmla="val 90000"/>
          </a:avLst>
        </a:prstGeom>
        <a:solidFill>
          <a:schemeClr val="accent2">
            <a:tint val="40000"/>
            <a:alpha val="90000"/>
            <a:hueOff val="354641"/>
            <a:satOff val="6549"/>
            <a:lumOff val="-731"/>
            <a:alphaOff val="0"/>
          </a:schemeClr>
        </a:solidFill>
        <a:ln w="22225" cap="rnd" cmpd="sng" algn="ctr">
          <a:solidFill>
            <a:schemeClr val="accent2">
              <a:tint val="40000"/>
              <a:alpha val="90000"/>
              <a:hueOff val="354641"/>
              <a:satOff val="6549"/>
              <a:lumOff val="-731"/>
              <a:alphaOff val="0"/>
            </a:schemeClr>
          </a:solidFill>
          <a:prstDash val="solid"/>
        </a:ln>
        <a:effectLst/>
      </dsp:spPr>
      <dsp:style>
        <a:lnRef idx="2">
          <a:scrgbClr r="0" g="0" b="0"/>
        </a:lnRef>
        <a:fillRef idx="1">
          <a:scrgbClr r="0" g="0" b="0"/>
        </a:fillRef>
        <a:effectRef idx="0">
          <a:scrgbClr r="0" g="0" b="0"/>
        </a:effectRef>
        <a:fontRef idx="minor"/>
      </dsp:style>
    </dsp:sp>
    <dsp:sp modelId="{7E80AC31-399C-40ED-9D85-E31CDE15F9E2}">
      <dsp:nvSpPr>
        <dsp:cNvPr id="0" name=""/>
        <dsp:cNvSpPr/>
      </dsp:nvSpPr>
      <dsp:spPr>
        <a:xfrm>
          <a:off x="8941848" y="1397843"/>
          <a:ext cx="324053" cy="324053"/>
        </a:xfrm>
        <a:prstGeom prst="ellipse">
          <a:avLst/>
        </a:prstGeom>
        <a:solidFill>
          <a:srgbClr val="00B050"/>
        </a:solidFill>
        <a:ln w="22225" cap="rnd" cmpd="sng" algn="ctr">
          <a:solidFill>
            <a:schemeClr val="accent2">
              <a:hueOff val="97234"/>
              <a:satOff val="11176"/>
              <a:lumOff val="-89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30" tIns="12630" rIns="12630" bIns="12630" numCol="1" spcCol="1270" anchor="ctr" anchorCtr="0">
          <a:noAutofit/>
        </a:bodyPr>
        <a:lstStyle/>
        <a:p>
          <a:pPr marL="0" lvl="0" indent="0" algn="ctr" defTabSz="622300">
            <a:lnSpc>
              <a:spcPct val="90000"/>
            </a:lnSpc>
            <a:spcBef>
              <a:spcPct val="0"/>
            </a:spcBef>
            <a:spcAft>
              <a:spcPct val="35000"/>
            </a:spcAft>
            <a:buNone/>
          </a:pPr>
          <a:r>
            <a:rPr lang="en-US" sz="1400" kern="1200"/>
            <a:t>7</a:t>
          </a:r>
        </a:p>
      </dsp:txBody>
      <dsp:txXfrm>
        <a:off x="8989304" y="1445299"/>
        <a:ext cx="229141" cy="229141"/>
      </dsp:txXfrm>
    </dsp:sp>
    <dsp:sp modelId="{0C3C6D12-74C9-4EE0-8C25-2944325E9870}">
      <dsp:nvSpPr>
        <dsp:cNvPr id="0" name=""/>
        <dsp:cNvSpPr/>
      </dsp:nvSpPr>
      <dsp:spPr>
        <a:xfrm>
          <a:off x="8655497" y="1886417"/>
          <a:ext cx="960028" cy="1965600"/>
        </a:xfrm>
        <a:prstGeom prst="upArrowCallout">
          <a:avLst>
            <a:gd name="adj1" fmla="val 50000"/>
            <a:gd name="adj2" fmla="val 20000"/>
            <a:gd name="adj3" fmla="val 20000"/>
            <a:gd name="adj4" fmla="val 100000"/>
          </a:avLst>
        </a:prstGeom>
        <a:solidFill>
          <a:schemeClr val="accent2">
            <a:tint val="40000"/>
            <a:alpha val="90000"/>
            <a:hueOff val="373307"/>
            <a:satOff val="6894"/>
            <a:lumOff val="-770"/>
            <a:alphaOff val="0"/>
          </a:schemeClr>
        </a:solidFill>
        <a:ln w="22225" cap="rnd" cmpd="sng" algn="ctr">
          <a:solidFill>
            <a:schemeClr val="accent2">
              <a:tint val="40000"/>
              <a:alpha val="90000"/>
              <a:hueOff val="373307"/>
              <a:satOff val="6894"/>
              <a:lumOff val="-7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28" tIns="165100" rIns="75728" bIns="165100" numCol="1" spcCol="1270" anchor="t" anchorCtr="0">
          <a:noAutofit/>
        </a:bodyPr>
        <a:lstStyle/>
        <a:p>
          <a:pPr marL="0" lvl="0" indent="0" algn="l" defTabSz="622300">
            <a:lnSpc>
              <a:spcPct val="90000"/>
            </a:lnSpc>
            <a:spcBef>
              <a:spcPct val="0"/>
            </a:spcBef>
            <a:spcAft>
              <a:spcPct val="35000"/>
            </a:spcAft>
            <a:buNone/>
          </a:pPr>
          <a:r>
            <a:rPr lang="ro-RO" sz="1400" b="1" kern="1200" dirty="0"/>
            <a:t>Teste</a:t>
          </a:r>
          <a:r>
            <a:rPr lang="ro-RO" sz="1400" kern="1200" dirty="0"/>
            <a:t> bazate pe </a:t>
          </a:r>
          <a:r>
            <a:rPr lang="ro-RO" sz="1400" kern="1200" dirty="0" err="1"/>
            <a:t>competen</a:t>
          </a:r>
          <a:r>
            <a:rPr lang="en-US" sz="1400" kern="1200" dirty="0"/>
            <a:t>-</a:t>
          </a:r>
          <a:r>
            <a:rPr lang="ro-RO" sz="1400" kern="1200" dirty="0" err="1"/>
            <a:t>țe</a:t>
          </a:r>
          <a:endParaRPr lang="en-US" sz="1400" kern="1200" dirty="0"/>
        </a:p>
      </dsp:txBody>
      <dsp:txXfrm>
        <a:off x="8655497" y="2078423"/>
        <a:ext cx="960028" cy="1773594"/>
      </dsp:txXfrm>
    </dsp:sp>
    <dsp:sp modelId="{F5A57FD3-F670-4EDD-99D3-772BB068744F}">
      <dsp:nvSpPr>
        <dsp:cNvPr id="0" name=""/>
        <dsp:cNvSpPr/>
      </dsp:nvSpPr>
      <dsp:spPr>
        <a:xfrm>
          <a:off x="9722195" y="1559515"/>
          <a:ext cx="449091" cy="71"/>
        </a:xfrm>
        <a:prstGeom prst="rect">
          <a:avLst/>
        </a:prstGeom>
        <a:solidFill>
          <a:schemeClr val="accent2">
            <a:tint val="40000"/>
            <a:alpha val="90000"/>
            <a:hueOff val="391972"/>
            <a:satOff val="7239"/>
            <a:lumOff val="-808"/>
            <a:alphaOff val="0"/>
          </a:schemeClr>
        </a:solidFill>
        <a:ln w="22225" cap="rnd" cmpd="sng" algn="ctr">
          <a:solidFill>
            <a:schemeClr val="accent2">
              <a:tint val="40000"/>
              <a:alpha val="90000"/>
              <a:hueOff val="391972"/>
              <a:satOff val="7239"/>
              <a:lumOff val="-808"/>
              <a:alphaOff val="0"/>
            </a:schemeClr>
          </a:solidFill>
          <a:prstDash val="solid"/>
        </a:ln>
        <a:effectLst/>
      </dsp:spPr>
      <dsp:style>
        <a:lnRef idx="2">
          <a:scrgbClr r="0" g="0" b="0"/>
        </a:lnRef>
        <a:fillRef idx="1">
          <a:scrgbClr r="0" g="0" b="0"/>
        </a:fillRef>
        <a:effectRef idx="0">
          <a:scrgbClr r="0" g="0" b="0"/>
        </a:effectRef>
        <a:fontRef idx="minor"/>
      </dsp:style>
    </dsp:sp>
    <dsp:sp modelId="{2A00DF2C-423A-4803-8F56-EEAAFA21A1D5}">
      <dsp:nvSpPr>
        <dsp:cNvPr id="0" name=""/>
        <dsp:cNvSpPr/>
      </dsp:nvSpPr>
      <dsp:spPr>
        <a:xfrm>
          <a:off x="10009260" y="1397843"/>
          <a:ext cx="323416" cy="323416"/>
        </a:xfrm>
        <a:prstGeom prst="ellipse">
          <a:avLst/>
        </a:prstGeom>
        <a:solidFill>
          <a:srgbClr val="00B050"/>
        </a:solidFill>
        <a:ln w="22225" cap="rnd"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5" tIns="12575" rIns="12575" bIns="12575" numCol="1" spcCol="1270" anchor="ctr" anchorCtr="0">
          <a:noAutofit/>
        </a:bodyPr>
        <a:lstStyle/>
        <a:p>
          <a:pPr marL="0" lvl="0" indent="0" algn="ctr" defTabSz="622300">
            <a:lnSpc>
              <a:spcPct val="90000"/>
            </a:lnSpc>
            <a:spcBef>
              <a:spcPct val="0"/>
            </a:spcBef>
            <a:spcAft>
              <a:spcPct val="35000"/>
            </a:spcAft>
            <a:buNone/>
          </a:pPr>
          <a:r>
            <a:rPr lang="en-US" sz="1400" kern="1200"/>
            <a:t>8</a:t>
          </a:r>
        </a:p>
      </dsp:txBody>
      <dsp:txXfrm>
        <a:off x="10056623" y="1445206"/>
        <a:ext cx="228690" cy="228690"/>
      </dsp:txXfrm>
    </dsp:sp>
    <dsp:sp modelId="{1BCFA955-57FF-437F-9E9F-3774FA2F1FC7}">
      <dsp:nvSpPr>
        <dsp:cNvPr id="0" name=""/>
        <dsp:cNvSpPr/>
      </dsp:nvSpPr>
      <dsp:spPr>
        <a:xfrm>
          <a:off x="9722195" y="1886417"/>
          <a:ext cx="960028" cy="1965600"/>
        </a:xfrm>
        <a:prstGeom prst="upArrowCallout">
          <a:avLst>
            <a:gd name="adj1" fmla="val 50000"/>
            <a:gd name="adj2" fmla="val 20000"/>
            <a:gd name="adj3" fmla="val 20000"/>
            <a:gd name="adj4" fmla="val 100000"/>
          </a:avLst>
        </a:prstGeom>
        <a:solidFill>
          <a:schemeClr val="accent2">
            <a:tint val="40000"/>
            <a:alpha val="90000"/>
            <a:hueOff val="429303"/>
            <a:satOff val="7928"/>
            <a:lumOff val="-885"/>
            <a:alphaOff val="0"/>
          </a:schemeClr>
        </a:solidFill>
        <a:ln w="22225" cap="rnd" cmpd="sng" algn="ctr">
          <a:solidFill>
            <a:schemeClr val="accent2">
              <a:tint val="40000"/>
              <a:alpha val="90000"/>
              <a:hueOff val="429303"/>
              <a:satOff val="7928"/>
              <a:lumOff val="-8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28" tIns="165100" rIns="75728" bIns="165100" numCol="1" spcCol="1270" anchor="t" anchorCtr="0">
          <a:noAutofit/>
        </a:bodyPr>
        <a:lstStyle/>
        <a:p>
          <a:pPr marL="0" lvl="0" indent="0" algn="l" defTabSz="622300">
            <a:lnSpc>
              <a:spcPct val="90000"/>
            </a:lnSpc>
            <a:spcBef>
              <a:spcPct val="0"/>
            </a:spcBef>
            <a:spcAft>
              <a:spcPct val="35000"/>
            </a:spcAft>
            <a:buNone/>
          </a:pPr>
          <a:r>
            <a:rPr lang="ro-RO" sz="1400" kern="1200" dirty="0"/>
            <a:t>Dezvolta</a:t>
          </a:r>
          <a:r>
            <a:rPr lang="en-US" sz="1400" kern="1200" dirty="0"/>
            <a:t>-</a:t>
          </a:r>
          <a:r>
            <a:rPr lang="ro-RO" sz="1400" kern="1200" dirty="0"/>
            <a:t>rea în continua</a:t>
          </a:r>
          <a:r>
            <a:rPr lang="en-US" sz="1400" kern="1200" dirty="0"/>
            <a:t>-</a:t>
          </a:r>
          <a:r>
            <a:rPr lang="ro-RO" sz="1400" kern="1200" dirty="0"/>
            <a:t>re a </a:t>
          </a:r>
          <a:r>
            <a:rPr lang="ro-RO" sz="1400" b="1" kern="1200" dirty="0"/>
            <a:t>cadrului de </a:t>
          </a:r>
          <a:r>
            <a:rPr lang="ro-RO" sz="1400" b="1" kern="1200" dirty="0" err="1"/>
            <a:t>compe</a:t>
          </a:r>
          <a:r>
            <a:rPr lang="en-US" sz="1400" b="1" kern="1200" dirty="0"/>
            <a:t>-</a:t>
          </a:r>
          <a:r>
            <a:rPr lang="ro-RO" sz="1400" b="1" kern="1200" dirty="0" err="1"/>
            <a:t>tențe</a:t>
          </a:r>
          <a:endParaRPr lang="en-US" sz="1400" b="1" kern="1200" dirty="0"/>
        </a:p>
      </dsp:txBody>
      <dsp:txXfrm>
        <a:off x="9722195" y="2078423"/>
        <a:ext cx="960028" cy="1773594"/>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CFCAE-8AAC-4807-996B-DFB907DD7D5B}"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E9430-BFEC-40E7-8743-87FA53F0BFDA}" type="slidenum">
              <a:rPr lang="en-US" smtClean="0"/>
              <a:t>‹#›</a:t>
            </a:fld>
            <a:endParaRPr lang="en-US"/>
          </a:p>
        </p:txBody>
      </p:sp>
    </p:spTree>
    <p:extLst>
      <p:ext uri="{BB962C8B-B14F-4D97-AF65-F5344CB8AC3E}">
        <p14:creationId xmlns:p14="http://schemas.microsoft.com/office/powerpoint/2010/main" val="180482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AA9096-F054-440C-A419-EE7A4DD9B4E3}" type="slidenum">
              <a:rPr lang="en-US" smtClean="0"/>
              <a:t>1</a:t>
            </a:fld>
            <a:endParaRPr lang="en-US"/>
          </a:p>
        </p:txBody>
      </p:sp>
    </p:spTree>
    <p:extLst>
      <p:ext uri="{BB962C8B-B14F-4D97-AF65-F5344CB8AC3E}">
        <p14:creationId xmlns:p14="http://schemas.microsoft.com/office/powerpoint/2010/main" val="322156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effectiveness captures perceptions of the quality of public services, the quality of the civil service and the degree of its independence from political pressures, the quality of policy formulation and implementation, and the credibility of the government's commitment to such policies</a:t>
            </a:r>
            <a:r>
              <a:rPr lang="ro-RO" dirty="0"/>
              <a:t>.</a:t>
            </a:r>
          </a:p>
          <a:p>
            <a:r>
              <a:rPr lang="en-US" dirty="0"/>
              <a:t>Representative Sources EIU Quality of bureaucracy / institutional effectiveness Excessive </a:t>
            </a:r>
            <a:r>
              <a:rPr lang="en-US" dirty="0" err="1"/>
              <a:t>bureacucracy</a:t>
            </a:r>
            <a:r>
              <a:rPr lang="en-US" dirty="0"/>
              <a:t> / red tape GCS Quality of road infrastructure Quality of primary education GWP Satisfaction with public transportation system Satisfaction with roads and highways Satisfaction with education system IPD Coverage area: public school Coverage area: basic health services Coverage area: drinking water and sanitation Coverage area: electricity grid Coverage area: transport infrastructure Coverage area: maintenance and waste disposal PRS Bureaucratic quality WMO Infrastructure disruption . This reflects the likelihood of disruption to and/or inadequacy of infrastructure for transport, including due to terrorism/insurgency, strikes, politically motivated shutdowns, natural disasters; infrastructure includes (as relevant) roads, railways, airports, ports, and customs checkpoints. State failure. The risk the state is unable to exclusively ensure law and order, and the supply of basic goods such as food, water, infrastructure, and energy, or is unable to respond to or manage current or likely future emergencies, including natural disasters and financial or economic crises. Policy instability. The risk the government's broad policy framework shifts over the next year, making the business environment more challenging. This might include more onerous employment or environmental regulation; local content requirements; import/export barriers, tariffs, or quotas; other protectionist measures; price controls or caps; more "political" control of monetary policy, or simply more direct intervention into the operations and decisions of private companies </a:t>
            </a:r>
            <a:r>
              <a:rPr lang="en-US" dirty="0" err="1"/>
              <a:t>etc</a:t>
            </a:r>
            <a:r>
              <a:rPr lang="en-US" dirty="0"/>
              <a:t> </a:t>
            </a:r>
          </a:p>
        </p:txBody>
      </p:sp>
      <p:sp>
        <p:nvSpPr>
          <p:cNvPr id="4" name="Slide Number Placeholder 3"/>
          <p:cNvSpPr>
            <a:spLocks noGrp="1"/>
          </p:cNvSpPr>
          <p:nvPr>
            <p:ph type="sldNum" sz="quarter" idx="5"/>
          </p:nvPr>
        </p:nvSpPr>
        <p:spPr/>
        <p:txBody>
          <a:bodyPr/>
          <a:lstStyle/>
          <a:p>
            <a:fld id="{585E9430-BFEC-40E7-8743-87FA53F0BFDA}" type="slidenum">
              <a:rPr lang="en-US" smtClean="0"/>
              <a:t>3</a:t>
            </a:fld>
            <a:endParaRPr lang="en-US"/>
          </a:p>
        </p:txBody>
      </p:sp>
    </p:spTree>
    <p:extLst>
      <p:ext uri="{BB962C8B-B14F-4D97-AF65-F5344CB8AC3E}">
        <p14:creationId xmlns:p14="http://schemas.microsoft.com/office/powerpoint/2010/main" val="162321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err="1"/>
              <a:t>Originea</a:t>
            </a:r>
            <a:r>
              <a:rPr lang="en-US" b="1" dirty="0"/>
              <a:t> </a:t>
            </a:r>
            <a:r>
              <a:rPr lang="en-US" b="1" dirty="0" err="1"/>
              <a:t>modelului</a:t>
            </a:r>
            <a:r>
              <a:rPr lang="en-US" b="1" dirty="0"/>
              <a:t>: </a:t>
            </a:r>
            <a:r>
              <a:rPr lang="en-US" b="1" dirty="0" err="1"/>
              <a:t>Colaborarea</a:t>
            </a:r>
            <a:r>
              <a:rPr lang="en-US" b="1" dirty="0"/>
              <a:t> cu Banca </a:t>
            </a:r>
            <a:r>
              <a:rPr lang="en-US" b="1" dirty="0" err="1"/>
              <a:t>Mondială</a:t>
            </a:r>
            <a:r>
              <a:rPr lang="en-US" b="1" dirty="0"/>
              <a:t> (2019–2020)</a:t>
            </a:r>
          </a:p>
          <a:p>
            <a:pPr>
              <a:buFont typeface="Arial" panose="020B0604020202020204" pitchFamily="34" charset="0"/>
              <a:buChar char="•"/>
            </a:pPr>
            <a:r>
              <a:rPr lang="en-US" dirty="0" err="1"/>
              <a:t>Între</a:t>
            </a:r>
            <a:r>
              <a:rPr lang="en-US" dirty="0"/>
              <a:t> 2019 </a:t>
            </a:r>
            <a:r>
              <a:rPr lang="en-US" dirty="0" err="1"/>
              <a:t>și</a:t>
            </a:r>
            <a:r>
              <a:rPr lang="en-US" dirty="0"/>
              <a:t> 2020, ANFP, </a:t>
            </a:r>
            <a:r>
              <a:rPr lang="en-US" dirty="0" err="1"/>
              <a:t>în</a:t>
            </a:r>
            <a:r>
              <a:rPr lang="en-US" dirty="0"/>
              <a:t> </a:t>
            </a:r>
            <a:r>
              <a:rPr lang="en-US" dirty="0" err="1"/>
              <a:t>parteneriat</a:t>
            </a:r>
            <a:r>
              <a:rPr lang="en-US" dirty="0"/>
              <a:t> cu Banca </a:t>
            </a:r>
            <a:r>
              <a:rPr lang="en-US" dirty="0" err="1"/>
              <a:t>Mondială</a:t>
            </a:r>
            <a:r>
              <a:rPr lang="en-US" dirty="0"/>
              <a:t>, a </a:t>
            </a:r>
            <a:r>
              <a:rPr lang="en-US" dirty="0" err="1"/>
              <a:t>dezvoltat</a:t>
            </a:r>
            <a:r>
              <a:rPr lang="en-US" dirty="0"/>
              <a:t> un model de </a:t>
            </a:r>
            <a:r>
              <a:rPr lang="en-US" dirty="0" err="1"/>
              <a:t>recrutare</a:t>
            </a:r>
            <a:r>
              <a:rPr lang="en-US" dirty="0"/>
              <a:t> </a:t>
            </a:r>
            <a:r>
              <a:rPr lang="en-US" dirty="0" err="1"/>
              <a:t>axat</a:t>
            </a:r>
            <a:r>
              <a:rPr lang="en-US" dirty="0"/>
              <a:t> pe </a:t>
            </a:r>
            <a:r>
              <a:rPr lang="en-US" dirty="0" err="1"/>
              <a:t>competențe</a:t>
            </a:r>
            <a:r>
              <a:rPr lang="en-US" dirty="0"/>
              <a:t>, </a:t>
            </a:r>
            <a:r>
              <a:rPr lang="en-US" dirty="0" err="1"/>
              <a:t>inspirat</a:t>
            </a:r>
            <a:r>
              <a:rPr lang="en-US" dirty="0"/>
              <a:t> din </a:t>
            </a:r>
            <a:r>
              <a:rPr lang="en-US" dirty="0" err="1"/>
              <a:t>bune</a:t>
            </a:r>
            <a:r>
              <a:rPr lang="en-US" dirty="0"/>
              <a:t> </a:t>
            </a:r>
            <a:r>
              <a:rPr lang="en-US" dirty="0" err="1"/>
              <a:t>practici</a:t>
            </a:r>
            <a:r>
              <a:rPr lang="en-US" dirty="0"/>
              <a:t> </a:t>
            </a:r>
            <a:r>
              <a:rPr lang="en-US" dirty="0" err="1"/>
              <a:t>internaționale</a:t>
            </a:r>
            <a:r>
              <a:rPr lang="en-US" dirty="0"/>
              <a:t>.</a:t>
            </a:r>
          </a:p>
          <a:p>
            <a:pPr>
              <a:buFont typeface="Arial" panose="020B0604020202020204" pitchFamily="34" charset="0"/>
              <a:buChar char="•"/>
            </a:pPr>
            <a:r>
              <a:rPr lang="en-US" dirty="0" err="1"/>
              <a:t>Scopul</a:t>
            </a:r>
            <a:r>
              <a:rPr lang="en-US" dirty="0"/>
              <a:t> principal: </a:t>
            </a:r>
            <a:r>
              <a:rPr lang="en-US" dirty="0" err="1"/>
              <a:t>profesionalizarea</a:t>
            </a:r>
            <a:r>
              <a:rPr lang="en-US" dirty="0"/>
              <a:t> </a:t>
            </a:r>
            <a:r>
              <a:rPr lang="en-US" dirty="0" err="1"/>
              <a:t>funcției</a:t>
            </a:r>
            <a:r>
              <a:rPr lang="en-US" dirty="0"/>
              <a:t> </a:t>
            </a:r>
            <a:r>
              <a:rPr lang="en-US" dirty="0" err="1"/>
              <a:t>publice</a:t>
            </a:r>
            <a:r>
              <a:rPr lang="en-US" dirty="0"/>
              <a:t> </a:t>
            </a:r>
            <a:r>
              <a:rPr lang="en-US" dirty="0" err="1"/>
              <a:t>prin</a:t>
            </a:r>
            <a:r>
              <a:rPr lang="en-US" dirty="0"/>
              <a:t> </a:t>
            </a:r>
            <a:r>
              <a:rPr lang="en-US" dirty="0" err="1"/>
              <a:t>selecția</a:t>
            </a:r>
            <a:r>
              <a:rPr lang="en-US" dirty="0"/>
              <a:t> </a:t>
            </a:r>
            <a:r>
              <a:rPr lang="en-US" dirty="0" err="1"/>
              <a:t>candidaților</a:t>
            </a:r>
            <a:r>
              <a:rPr lang="en-US" dirty="0"/>
              <a:t> pe </a:t>
            </a:r>
            <a:r>
              <a:rPr lang="en-US" dirty="0" err="1"/>
              <a:t>criterii</a:t>
            </a:r>
            <a:r>
              <a:rPr lang="en-US" dirty="0"/>
              <a:t> </a:t>
            </a:r>
            <a:r>
              <a:rPr lang="en-US" dirty="0" err="1"/>
              <a:t>meritocratice</a:t>
            </a:r>
            <a:r>
              <a:rPr lang="en-US" dirty="0"/>
              <a:t> </a:t>
            </a:r>
            <a:r>
              <a:rPr lang="en-US" dirty="0" err="1"/>
              <a:t>și</a:t>
            </a:r>
            <a:r>
              <a:rPr lang="en-US" dirty="0"/>
              <a:t> </a:t>
            </a:r>
            <a:r>
              <a:rPr lang="en-US" dirty="0" err="1"/>
              <a:t>transparente</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err="1">
                <a:solidFill>
                  <a:schemeClr val="bg1"/>
                </a:solidFill>
              </a:rPr>
              <a:t>Procesul</a:t>
            </a:r>
            <a:r>
              <a:rPr lang="en-US" sz="1200" dirty="0">
                <a:solidFill>
                  <a:schemeClr val="bg1"/>
                </a:solidFill>
              </a:rPr>
              <a:t> de </a:t>
            </a:r>
            <a:r>
              <a:rPr lang="en-US" sz="1200" dirty="0" err="1">
                <a:solidFill>
                  <a:schemeClr val="bg1"/>
                </a:solidFill>
              </a:rPr>
              <a:t>recrutare</a:t>
            </a:r>
            <a:r>
              <a:rPr lang="en-US" sz="1200" dirty="0">
                <a:solidFill>
                  <a:schemeClr val="bg1"/>
                </a:solidFill>
              </a:rPr>
              <a:t> </a:t>
            </a:r>
            <a:r>
              <a:rPr lang="en-US" sz="1200" dirty="0" err="1">
                <a:solidFill>
                  <a:schemeClr val="bg1"/>
                </a:solidFill>
              </a:rPr>
              <a:t>trebuie</a:t>
            </a:r>
            <a:r>
              <a:rPr lang="en-US" sz="1200" dirty="0">
                <a:solidFill>
                  <a:schemeClr val="bg1"/>
                </a:solidFill>
              </a:rPr>
              <a:t> </a:t>
            </a:r>
            <a:r>
              <a:rPr lang="en-US" sz="1200" dirty="0" err="1">
                <a:solidFill>
                  <a:schemeClr val="bg1"/>
                </a:solidFill>
              </a:rPr>
              <a:t>să</a:t>
            </a:r>
            <a:r>
              <a:rPr lang="en-US" sz="1200" dirty="0">
                <a:solidFill>
                  <a:schemeClr val="bg1"/>
                </a:solidFill>
              </a:rPr>
              <a:t> </a:t>
            </a:r>
            <a:r>
              <a:rPr lang="en-US" sz="1200" dirty="0" err="1">
                <a:solidFill>
                  <a:schemeClr val="bg1"/>
                </a:solidFill>
              </a:rPr>
              <a:t>identifice</a:t>
            </a:r>
            <a:r>
              <a:rPr lang="en-US" sz="1200" dirty="0">
                <a:solidFill>
                  <a:schemeClr val="bg1"/>
                </a:solidFill>
              </a:rPr>
              <a:t> </a:t>
            </a:r>
            <a:r>
              <a:rPr lang="en-US" sz="1200" dirty="0" err="1">
                <a:solidFill>
                  <a:schemeClr val="bg1"/>
                </a:solidFill>
              </a:rPr>
              <a:t>potențialul</a:t>
            </a:r>
            <a:r>
              <a:rPr lang="en-US" sz="1200" dirty="0">
                <a:solidFill>
                  <a:schemeClr val="bg1"/>
                </a:solidFill>
              </a:rPr>
              <a:t>, nu </a:t>
            </a:r>
            <a:r>
              <a:rPr lang="en-US" sz="1200" dirty="0" err="1">
                <a:solidFill>
                  <a:schemeClr val="bg1"/>
                </a:solidFill>
              </a:rPr>
              <a:t>doar</a:t>
            </a:r>
            <a:r>
              <a:rPr lang="en-US" sz="1200" dirty="0">
                <a:solidFill>
                  <a:schemeClr val="bg1"/>
                </a:solidFill>
              </a:rPr>
              <a:t> </a:t>
            </a:r>
            <a:r>
              <a:rPr lang="en-US" sz="1200" dirty="0" err="1">
                <a:solidFill>
                  <a:schemeClr val="bg1"/>
                </a:solidFill>
              </a:rPr>
              <a:t>cunoștințele</a:t>
            </a:r>
            <a:r>
              <a:rPr lang="en-US" sz="1200" dirty="0">
                <a:solidFill>
                  <a:schemeClr val="bg1"/>
                </a:solidFill>
              </a:rPr>
              <a:t> </a:t>
            </a:r>
            <a:r>
              <a:rPr lang="en-US" sz="1200" dirty="0" err="1">
                <a:solidFill>
                  <a:schemeClr val="bg1"/>
                </a:solidFill>
              </a:rPr>
              <a:t>teoretice</a:t>
            </a:r>
            <a:r>
              <a:rPr lang="en-US" sz="1200" dirty="0">
                <a:solidFill>
                  <a:schemeClr val="bg1"/>
                </a:solidFill>
              </a:rPr>
              <a:t>.</a:t>
            </a:r>
            <a:endParaRPr lang="ro-RO" sz="1200" dirty="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err="1">
                <a:solidFill>
                  <a:schemeClr val="bg1"/>
                </a:solidFill>
              </a:rPr>
              <a:t>În</a:t>
            </a:r>
            <a:r>
              <a:rPr lang="en-US" sz="1200" dirty="0">
                <a:solidFill>
                  <a:schemeClr val="bg1"/>
                </a:solidFill>
              </a:rPr>
              <a:t> </a:t>
            </a:r>
            <a:r>
              <a:rPr lang="en-US" sz="1200" dirty="0" err="1">
                <a:solidFill>
                  <a:schemeClr val="bg1"/>
                </a:solidFill>
              </a:rPr>
              <a:t>fața</a:t>
            </a:r>
            <a:r>
              <a:rPr lang="en-US" sz="1200" dirty="0">
                <a:solidFill>
                  <a:schemeClr val="bg1"/>
                </a:solidFill>
              </a:rPr>
              <a:t> </a:t>
            </a:r>
            <a:r>
              <a:rPr lang="en-US" sz="1200" dirty="0" err="1">
                <a:solidFill>
                  <a:schemeClr val="bg1"/>
                </a:solidFill>
              </a:rPr>
              <a:t>unor</a:t>
            </a:r>
            <a:r>
              <a:rPr lang="en-US" sz="1200" dirty="0">
                <a:solidFill>
                  <a:schemeClr val="bg1"/>
                </a:solidFill>
              </a:rPr>
              <a:t> </a:t>
            </a:r>
            <a:r>
              <a:rPr lang="en-US" sz="1200" dirty="0" err="1">
                <a:solidFill>
                  <a:schemeClr val="bg1"/>
                </a:solidFill>
              </a:rPr>
              <a:t>provocări</a:t>
            </a:r>
            <a:r>
              <a:rPr lang="en-US" sz="1200" dirty="0">
                <a:solidFill>
                  <a:schemeClr val="bg1"/>
                </a:solidFill>
              </a:rPr>
              <a:t> precum </a:t>
            </a:r>
            <a:r>
              <a:rPr lang="en-US" sz="1200" dirty="0" err="1">
                <a:solidFill>
                  <a:schemeClr val="bg1"/>
                </a:solidFill>
              </a:rPr>
              <a:t>digitalizarea</a:t>
            </a:r>
            <a:r>
              <a:rPr lang="en-US" sz="1200" dirty="0">
                <a:solidFill>
                  <a:schemeClr val="bg1"/>
                </a:solidFill>
              </a:rPr>
              <a:t>, </a:t>
            </a:r>
            <a:r>
              <a:rPr lang="en-US" sz="1200" dirty="0" err="1">
                <a:solidFill>
                  <a:schemeClr val="bg1"/>
                </a:solidFill>
              </a:rPr>
              <a:t>tranziția</a:t>
            </a:r>
            <a:r>
              <a:rPr lang="en-US" sz="1200" dirty="0">
                <a:solidFill>
                  <a:schemeClr val="bg1"/>
                </a:solidFill>
              </a:rPr>
              <a:t> </a:t>
            </a:r>
            <a:r>
              <a:rPr lang="en-US" sz="1200" dirty="0" err="1">
                <a:solidFill>
                  <a:schemeClr val="bg1"/>
                </a:solidFill>
              </a:rPr>
              <a:t>verde</a:t>
            </a:r>
            <a:r>
              <a:rPr lang="en-US" sz="1200" dirty="0">
                <a:solidFill>
                  <a:schemeClr val="bg1"/>
                </a:solidFill>
              </a:rPr>
              <a:t> </a:t>
            </a:r>
            <a:r>
              <a:rPr lang="en-US" sz="1200" dirty="0" err="1">
                <a:solidFill>
                  <a:schemeClr val="bg1"/>
                </a:solidFill>
              </a:rPr>
              <a:t>sau</a:t>
            </a:r>
            <a:r>
              <a:rPr lang="en-US" sz="1200" dirty="0">
                <a:solidFill>
                  <a:schemeClr val="bg1"/>
                </a:solidFill>
              </a:rPr>
              <a:t> </a:t>
            </a:r>
            <a:r>
              <a:rPr lang="en-US" sz="1200" dirty="0" err="1">
                <a:solidFill>
                  <a:schemeClr val="bg1"/>
                </a:solidFill>
              </a:rPr>
              <a:t>crizele</a:t>
            </a:r>
            <a:r>
              <a:rPr lang="en-US" sz="1200" dirty="0">
                <a:solidFill>
                  <a:schemeClr val="bg1"/>
                </a:solidFill>
              </a:rPr>
              <a:t> </a:t>
            </a:r>
            <a:r>
              <a:rPr lang="en-US" sz="1200" dirty="0" err="1">
                <a:solidFill>
                  <a:schemeClr val="bg1"/>
                </a:solidFill>
              </a:rPr>
              <a:t>geopolitice</a:t>
            </a:r>
            <a:r>
              <a:rPr lang="en-US" sz="1200" dirty="0">
                <a:solidFill>
                  <a:schemeClr val="bg1"/>
                </a:solidFill>
              </a:rPr>
              <a:t>, </a:t>
            </a:r>
            <a:r>
              <a:rPr lang="en-US" sz="1200" dirty="0" err="1">
                <a:solidFill>
                  <a:schemeClr val="bg1"/>
                </a:solidFill>
              </a:rPr>
              <a:t>avem</a:t>
            </a:r>
            <a:r>
              <a:rPr lang="en-US" sz="1200" dirty="0">
                <a:solidFill>
                  <a:schemeClr val="bg1"/>
                </a:solidFill>
              </a:rPr>
              <a:t> </a:t>
            </a:r>
            <a:r>
              <a:rPr lang="en-US" sz="1200" dirty="0" err="1">
                <a:solidFill>
                  <a:schemeClr val="bg1"/>
                </a:solidFill>
              </a:rPr>
              <a:t>nevoie</a:t>
            </a:r>
            <a:r>
              <a:rPr lang="en-US" sz="1200" dirty="0">
                <a:solidFill>
                  <a:schemeClr val="bg1"/>
                </a:solidFill>
              </a:rPr>
              <a:t> de </a:t>
            </a:r>
            <a:r>
              <a:rPr lang="en-US" sz="1200" dirty="0" err="1">
                <a:solidFill>
                  <a:schemeClr val="bg1"/>
                </a:solidFill>
              </a:rPr>
              <a:t>oameni</a:t>
            </a:r>
            <a:r>
              <a:rPr lang="en-US" sz="1200" dirty="0">
                <a:solidFill>
                  <a:schemeClr val="bg1"/>
                </a:solidFill>
              </a:rPr>
              <a:t> </a:t>
            </a:r>
            <a:r>
              <a:rPr lang="en-US" sz="1200" dirty="0" err="1">
                <a:solidFill>
                  <a:schemeClr val="bg1"/>
                </a:solidFill>
              </a:rPr>
              <a:t>capabili</a:t>
            </a:r>
            <a:r>
              <a:rPr lang="en-US" sz="1200" dirty="0">
                <a:solidFill>
                  <a:schemeClr val="bg1"/>
                </a:solidFill>
              </a:rPr>
              <a:t> </a:t>
            </a:r>
            <a:r>
              <a:rPr lang="en-US" sz="1200" dirty="0" err="1">
                <a:solidFill>
                  <a:schemeClr val="bg1"/>
                </a:solidFill>
              </a:rPr>
              <a:t>să</a:t>
            </a:r>
            <a:r>
              <a:rPr lang="en-US" sz="1200" dirty="0">
                <a:solidFill>
                  <a:schemeClr val="bg1"/>
                </a:solidFill>
              </a:rPr>
              <a:t> </a:t>
            </a:r>
            <a:r>
              <a:rPr lang="en-US" sz="1200" dirty="0" err="1">
                <a:solidFill>
                  <a:schemeClr val="bg1"/>
                </a:solidFill>
              </a:rPr>
              <a:t>aplice</a:t>
            </a:r>
            <a:r>
              <a:rPr lang="en-US" sz="1200" dirty="0">
                <a:solidFill>
                  <a:schemeClr val="bg1"/>
                </a:solidFill>
              </a:rPr>
              <a:t>, </a:t>
            </a:r>
            <a:r>
              <a:rPr lang="en-US" sz="1200" dirty="0" err="1">
                <a:solidFill>
                  <a:schemeClr val="bg1"/>
                </a:solidFill>
              </a:rPr>
              <a:t>să</a:t>
            </a:r>
            <a:r>
              <a:rPr lang="en-US" sz="1200" dirty="0">
                <a:solidFill>
                  <a:schemeClr val="bg1"/>
                </a:solidFill>
              </a:rPr>
              <a:t> </a:t>
            </a:r>
            <a:r>
              <a:rPr lang="en-US" sz="1200" dirty="0" err="1">
                <a:solidFill>
                  <a:schemeClr val="bg1"/>
                </a:solidFill>
              </a:rPr>
              <a:t>analizeze</a:t>
            </a:r>
            <a:r>
              <a:rPr lang="en-US" sz="1200" dirty="0">
                <a:solidFill>
                  <a:schemeClr val="bg1"/>
                </a:solidFill>
              </a:rPr>
              <a:t> </a:t>
            </a:r>
            <a:r>
              <a:rPr lang="en-US" sz="1200" dirty="0" err="1">
                <a:solidFill>
                  <a:schemeClr val="bg1"/>
                </a:solidFill>
              </a:rPr>
              <a:t>și</a:t>
            </a:r>
            <a:r>
              <a:rPr lang="en-US" sz="1200" dirty="0">
                <a:solidFill>
                  <a:schemeClr val="bg1"/>
                </a:solidFill>
              </a:rPr>
              <a:t> </a:t>
            </a:r>
            <a:r>
              <a:rPr lang="en-US" sz="1200" dirty="0" err="1">
                <a:solidFill>
                  <a:schemeClr val="bg1"/>
                </a:solidFill>
              </a:rPr>
              <a:t>să</a:t>
            </a:r>
            <a:r>
              <a:rPr lang="en-US" sz="1200" dirty="0">
                <a:solidFill>
                  <a:schemeClr val="bg1"/>
                </a:solidFill>
              </a:rPr>
              <a:t> </a:t>
            </a:r>
            <a:r>
              <a:rPr lang="en-US" sz="1200" dirty="0" err="1">
                <a:solidFill>
                  <a:schemeClr val="bg1"/>
                </a:solidFill>
              </a:rPr>
              <a:t>acționeze</a:t>
            </a:r>
            <a:r>
              <a:rPr lang="en-US" sz="1200" dirty="0">
                <a:solidFill>
                  <a:schemeClr val="bg1"/>
                </a:solidFill>
              </a:rPr>
              <a:t>, nu </a:t>
            </a:r>
            <a:r>
              <a:rPr lang="en-US" sz="1200" dirty="0" err="1">
                <a:solidFill>
                  <a:schemeClr val="bg1"/>
                </a:solidFill>
              </a:rPr>
              <a:t>doar</a:t>
            </a:r>
            <a:r>
              <a:rPr lang="en-US" sz="1200" dirty="0">
                <a:solidFill>
                  <a:schemeClr val="bg1"/>
                </a:solidFill>
              </a:rPr>
              <a:t> </a:t>
            </a:r>
            <a:r>
              <a:rPr lang="en-US" sz="1200" dirty="0" err="1">
                <a:solidFill>
                  <a:schemeClr val="bg1"/>
                </a:solidFill>
              </a:rPr>
              <a:t>să</a:t>
            </a:r>
            <a:r>
              <a:rPr lang="en-US" sz="1200" dirty="0">
                <a:solidFill>
                  <a:schemeClr val="bg1"/>
                </a:solidFill>
              </a:rPr>
              <a:t> </a:t>
            </a:r>
            <a:r>
              <a:rPr lang="en-US" sz="1200" dirty="0" err="1">
                <a:solidFill>
                  <a:schemeClr val="bg1"/>
                </a:solidFill>
              </a:rPr>
              <a:t>reproducă</a:t>
            </a:r>
            <a:r>
              <a:rPr lang="en-US" sz="1200" dirty="0">
                <a:solidFill>
                  <a:schemeClr val="bg1"/>
                </a:solidFill>
              </a:rPr>
              <a:t> </a:t>
            </a:r>
            <a:r>
              <a:rPr lang="en-US" sz="1200" dirty="0" err="1">
                <a:solidFill>
                  <a:schemeClr val="bg1"/>
                </a:solidFill>
              </a:rPr>
              <a:t>informații</a:t>
            </a:r>
            <a:r>
              <a:rPr lang="en-US" sz="1200" dirty="0">
                <a:solidFill>
                  <a:schemeClr val="bg1"/>
                </a:solidFill>
              </a:rPr>
              <a:t>.</a:t>
            </a:r>
            <a:endParaRPr lang="ro-RO" sz="1200" dirty="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1"/>
                </a:solidFill>
              </a:rPr>
              <a:t>Un </a:t>
            </a:r>
            <a:r>
              <a:rPr lang="en-US" sz="1200" dirty="0" err="1">
                <a:solidFill>
                  <a:schemeClr val="bg1"/>
                </a:solidFill>
              </a:rPr>
              <a:t>sistem</a:t>
            </a:r>
            <a:r>
              <a:rPr lang="en-US" sz="1200" dirty="0">
                <a:solidFill>
                  <a:schemeClr val="bg1"/>
                </a:solidFill>
              </a:rPr>
              <a:t> </a:t>
            </a:r>
            <a:r>
              <a:rPr lang="en-US" sz="1200" dirty="0" err="1">
                <a:solidFill>
                  <a:schemeClr val="bg1"/>
                </a:solidFill>
              </a:rPr>
              <a:t>corect</a:t>
            </a:r>
            <a:r>
              <a:rPr lang="en-US" sz="1200" dirty="0">
                <a:solidFill>
                  <a:schemeClr val="bg1"/>
                </a:solidFill>
              </a:rPr>
              <a:t>, </a:t>
            </a:r>
            <a:r>
              <a:rPr lang="en-US" sz="1200" dirty="0" err="1">
                <a:solidFill>
                  <a:schemeClr val="bg1"/>
                </a:solidFill>
              </a:rPr>
              <a:t>previzibil</a:t>
            </a:r>
            <a:r>
              <a:rPr lang="en-US" sz="1200" dirty="0">
                <a:solidFill>
                  <a:schemeClr val="bg1"/>
                </a:solidFill>
              </a:rPr>
              <a:t> </a:t>
            </a:r>
            <a:r>
              <a:rPr lang="en-US" sz="1200" dirty="0" err="1">
                <a:solidFill>
                  <a:schemeClr val="bg1"/>
                </a:solidFill>
              </a:rPr>
              <a:t>și</a:t>
            </a:r>
            <a:r>
              <a:rPr lang="en-US" sz="1200" dirty="0">
                <a:solidFill>
                  <a:schemeClr val="bg1"/>
                </a:solidFill>
              </a:rPr>
              <a:t> transparent </a:t>
            </a:r>
            <a:r>
              <a:rPr lang="en-US" sz="1200" dirty="0" err="1">
                <a:solidFill>
                  <a:schemeClr val="bg1"/>
                </a:solidFill>
              </a:rPr>
              <a:t>atrage</a:t>
            </a:r>
            <a:r>
              <a:rPr lang="en-US" sz="1200" dirty="0">
                <a:solidFill>
                  <a:schemeClr val="bg1"/>
                </a:solidFill>
              </a:rPr>
              <a:t> </a:t>
            </a:r>
            <a:r>
              <a:rPr lang="en-US" sz="1200" dirty="0" err="1">
                <a:solidFill>
                  <a:schemeClr val="bg1"/>
                </a:solidFill>
              </a:rPr>
              <a:t>oameni</a:t>
            </a:r>
            <a:r>
              <a:rPr lang="en-US" sz="1200" dirty="0">
                <a:solidFill>
                  <a:schemeClr val="bg1"/>
                </a:solidFill>
              </a:rPr>
              <a:t> de </a:t>
            </a:r>
            <a:r>
              <a:rPr lang="en-US" sz="1200" dirty="0" err="1">
                <a:solidFill>
                  <a:schemeClr val="bg1"/>
                </a:solidFill>
              </a:rPr>
              <a:t>valoare</a:t>
            </a:r>
            <a:r>
              <a:rPr lang="en-US" sz="1200" dirty="0">
                <a:solidFill>
                  <a:schemeClr val="bg1"/>
                </a:solidFill>
              </a:rPr>
              <a:t> </a:t>
            </a:r>
            <a:r>
              <a:rPr lang="en-US" sz="1200" dirty="0" err="1">
                <a:solidFill>
                  <a:schemeClr val="bg1"/>
                </a:solidFill>
              </a:rPr>
              <a:t>și</a:t>
            </a:r>
            <a:r>
              <a:rPr lang="en-US" sz="1200" dirty="0">
                <a:solidFill>
                  <a:schemeClr val="bg1"/>
                </a:solidFill>
              </a:rPr>
              <a:t> </a:t>
            </a:r>
            <a:r>
              <a:rPr lang="en-US" sz="1200" dirty="0" err="1">
                <a:solidFill>
                  <a:schemeClr val="bg1"/>
                </a:solidFill>
              </a:rPr>
              <a:t>întărește</a:t>
            </a:r>
            <a:r>
              <a:rPr lang="en-US" sz="1200" dirty="0">
                <a:solidFill>
                  <a:schemeClr val="bg1"/>
                </a:solidFill>
              </a:rPr>
              <a:t> </a:t>
            </a:r>
            <a:r>
              <a:rPr lang="en-US" sz="1200" dirty="0" err="1">
                <a:solidFill>
                  <a:schemeClr val="bg1"/>
                </a:solidFill>
              </a:rPr>
              <a:t>legitimitatea</a:t>
            </a:r>
            <a:r>
              <a:rPr lang="en-US" sz="1200" dirty="0">
                <a:solidFill>
                  <a:schemeClr val="bg1"/>
                </a:solidFill>
              </a:rPr>
              <a:t> </a:t>
            </a:r>
            <a:r>
              <a:rPr lang="en-US" sz="1200" dirty="0" err="1">
                <a:solidFill>
                  <a:schemeClr val="bg1"/>
                </a:solidFill>
              </a:rPr>
              <a:t>instituțiilor</a:t>
            </a:r>
            <a:r>
              <a:rPr lang="en-US" sz="1200" dirty="0">
                <a:solidFill>
                  <a:schemeClr val="bg1"/>
                </a:solidFill>
              </a:rPr>
              <a:t>.</a:t>
            </a:r>
            <a:endParaRPr lang="ro-RO" sz="1200" dirty="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bg1"/>
                </a:solidFill>
              </a:rPr>
              <a:t>O </a:t>
            </a:r>
            <a:r>
              <a:rPr lang="en-US" sz="1200" dirty="0" err="1">
                <a:solidFill>
                  <a:schemeClr val="bg1"/>
                </a:solidFill>
              </a:rPr>
              <a:t>recrutare</a:t>
            </a:r>
            <a:r>
              <a:rPr lang="en-US" sz="1200" dirty="0">
                <a:solidFill>
                  <a:schemeClr val="bg1"/>
                </a:solidFill>
              </a:rPr>
              <a:t> de </a:t>
            </a:r>
            <a:r>
              <a:rPr lang="en-US" sz="1200" dirty="0" err="1">
                <a:solidFill>
                  <a:schemeClr val="bg1"/>
                </a:solidFill>
              </a:rPr>
              <a:t>calitate</a:t>
            </a:r>
            <a:r>
              <a:rPr lang="en-US" sz="1200" dirty="0">
                <a:solidFill>
                  <a:schemeClr val="bg1"/>
                </a:solidFill>
              </a:rPr>
              <a:t> </a:t>
            </a:r>
            <a:r>
              <a:rPr lang="en-US" sz="1200" dirty="0" err="1">
                <a:solidFill>
                  <a:schemeClr val="bg1"/>
                </a:solidFill>
              </a:rPr>
              <a:t>este</a:t>
            </a:r>
            <a:r>
              <a:rPr lang="en-US" sz="1200" dirty="0">
                <a:solidFill>
                  <a:schemeClr val="bg1"/>
                </a:solidFill>
              </a:rPr>
              <a:t> </a:t>
            </a:r>
            <a:r>
              <a:rPr lang="en-US" sz="1200" dirty="0" err="1">
                <a:solidFill>
                  <a:schemeClr val="bg1"/>
                </a:solidFill>
              </a:rPr>
              <a:t>punctul</a:t>
            </a:r>
            <a:r>
              <a:rPr lang="en-US" sz="1200" dirty="0">
                <a:solidFill>
                  <a:schemeClr val="bg1"/>
                </a:solidFill>
              </a:rPr>
              <a:t> zero </a:t>
            </a:r>
            <a:r>
              <a:rPr lang="en-US" sz="1200" dirty="0" err="1">
                <a:solidFill>
                  <a:schemeClr val="bg1"/>
                </a:solidFill>
              </a:rPr>
              <a:t>pentru</a:t>
            </a:r>
            <a:r>
              <a:rPr lang="en-US" sz="1200" dirty="0">
                <a:solidFill>
                  <a:schemeClr val="bg1"/>
                </a:solidFill>
              </a:rPr>
              <a:t> </a:t>
            </a:r>
            <a:r>
              <a:rPr lang="en-US" sz="1200" dirty="0" err="1">
                <a:solidFill>
                  <a:schemeClr val="bg1"/>
                </a:solidFill>
              </a:rPr>
              <a:t>orice</a:t>
            </a:r>
            <a:r>
              <a:rPr lang="en-US" sz="1200" dirty="0">
                <a:solidFill>
                  <a:schemeClr val="bg1"/>
                </a:solidFill>
              </a:rPr>
              <a:t> </a:t>
            </a:r>
            <a:r>
              <a:rPr lang="en-US" sz="1200" dirty="0" err="1">
                <a:solidFill>
                  <a:schemeClr val="bg1"/>
                </a:solidFill>
              </a:rPr>
              <a:t>reformă</a:t>
            </a:r>
            <a:r>
              <a:rPr lang="en-US" sz="1200" dirty="0">
                <a:solidFill>
                  <a:schemeClr val="bg1"/>
                </a:solidFill>
              </a:rPr>
              <a:t> </a:t>
            </a:r>
            <a:r>
              <a:rPr lang="en-US" sz="1200" dirty="0" err="1">
                <a:solidFill>
                  <a:schemeClr val="bg1"/>
                </a:solidFill>
              </a:rPr>
              <a:t>reală</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585E9430-BFEC-40E7-8743-87FA53F0BFDA}" type="slidenum">
              <a:rPr lang="en-US" smtClean="0"/>
              <a:t>4</a:t>
            </a:fld>
            <a:endParaRPr lang="en-US"/>
          </a:p>
        </p:txBody>
      </p:sp>
    </p:spTree>
    <p:extLst>
      <p:ext uri="{BB962C8B-B14F-4D97-AF65-F5344CB8AC3E}">
        <p14:creationId xmlns:p14="http://schemas.microsoft.com/office/powerpoint/2010/main" val="47699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E9430-BFEC-40E7-8743-87FA53F0BFDA}" type="slidenum">
              <a:rPr lang="en-US" smtClean="0"/>
              <a:t>6</a:t>
            </a:fld>
            <a:endParaRPr lang="en-US"/>
          </a:p>
        </p:txBody>
      </p:sp>
    </p:spTree>
    <p:extLst>
      <p:ext uri="{BB962C8B-B14F-4D97-AF65-F5344CB8AC3E}">
        <p14:creationId xmlns:p14="http://schemas.microsoft.com/office/powerpoint/2010/main" val="214311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E9430-BFEC-40E7-8743-87FA53F0BFDA}" type="slidenum">
              <a:rPr lang="en-US" smtClean="0"/>
              <a:t>7</a:t>
            </a:fld>
            <a:endParaRPr lang="en-US"/>
          </a:p>
        </p:txBody>
      </p:sp>
    </p:spTree>
    <p:extLst>
      <p:ext uri="{BB962C8B-B14F-4D97-AF65-F5344CB8AC3E}">
        <p14:creationId xmlns:p14="http://schemas.microsoft.com/office/powerpoint/2010/main" val="65629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err="1"/>
              <a:t>Pilotarea</a:t>
            </a:r>
            <a:r>
              <a:rPr lang="en-US" b="1" dirty="0"/>
              <a:t> </a:t>
            </a:r>
            <a:r>
              <a:rPr lang="en-US" b="1" dirty="0" err="1"/>
              <a:t>modelului</a:t>
            </a:r>
            <a:r>
              <a:rPr lang="en-US" b="1" dirty="0"/>
              <a:t>: </a:t>
            </a:r>
            <a:r>
              <a:rPr lang="en-US" b="1" dirty="0" err="1"/>
              <a:t>Proiectul</a:t>
            </a:r>
            <a:r>
              <a:rPr lang="en-US" b="1" dirty="0"/>
              <a:t>-pilot (2023)</a:t>
            </a:r>
          </a:p>
          <a:p>
            <a:pPr>
              <a:buFont typeface="Arial" panose="020B0604020202020204" pitchFamily="34" charset="0"/>
              <a:buChar char="•"/>
            </a:pPr>
            <a:r>
              <a:rPr lang="en-US" dirty="0" err="1"/>
              <a:t>În</a:t>
            </a:r>
            <a:r>
              <a:rPr lang="en-US" dirty="0"/>
              <a:t> 2023, ANFP a </a:t>
            </a:r>
            <a:r>
              <a:rPr lang="en-US" dirty="0" err="1"/>
              <a:t>implementat</a:t>
            </a:r>
            <a:r>
              <a:rPr lang="en-US" dirty="0"/>
              <a:t> un </a:t>
            </a:r>
            <a:r>
              <a:rPr lang="en-US" dirty="0" err="1"/>
              <a:t>proiect</a:t>
            </a:r>
            <a:r>
              <a:rPr lang="en-US" dirty="0"/>
              <a:t>-pilot </a:t>
            </a:r>
            <a:r>
              <a:rPr lang="en-US" dirty="0" err="1"/>
              <a:t>pentru</a:t>
            </a:r>
            <a:r>
              <a:rPr lang="en-US" dirty="0"/>
              <a:t> </a:t>
            </a:r>
            <a:r>
              <a:rPr lang="en-US" dirty="0" err="1"/>
              <a:t>testarea</a:t>
            </a:r>
            <a:r>
              <a:rPr lang="en-US" dirty="0"/>
              <a:t> </a:t>
            </a:r>
            <a:r>
              <a:rPr lang="en-US" dirty="0" err="1"/>
              <a:t>noului</a:t>
            </a:r>
            <a:r>
              <a:rPr lang="en-US" dirty="0"/>
              <a:t> model de </a:t>
            </a:r>
            <a:r>
              <a:rPr lang="en-US" dirty="0" err="1"/>
              <a:t>recrutare</a:t>
            </a:r>
            <a:r>
              <a:rPr lang="en-US" dirty="0"/>
              <a:t>, </a:t>
            </a:r>
            <a:r>
              <a:rPr lang="en-US" dirty="0" err="1"/>
              <a:t>vizând</a:t>
            </a:r>
            <a:r>
              <a:rPr lang="en-US" dirty="0"/>
              <a:t> </a:t>
            </a:r>
            <a:r>
              <a:rPr lang="en-US" dirty="0" err="1"/>
              <a:t>funcții</a:t>
            </a:r>
            <a:r>
              <a:rPr lang="en-US" dirty="0"/>
              <a:t> </a:t>
            </a:r>
            <a:r>
              <a:rPr lang="en-US" dirty="0" err="1"/>
              <a:t>publice</a:t>
            </a:r>
            <a:r>
              <a:rPr lang="en-US" dirty="0"/>
              <a:t> de debutant </a:t>
            </a:r>
            <a:r>
              <a:rPr lang="en-US" dirty="0" err="1"/>
              <a:t>și</a:t>
            </a:r>
            <a:r>
              <a:rPr lang="en-US" dirty="0"/>
              <a:t> </a:t>
            </a:r>
            <a:r>
              <a:rPr lang="en-US" dirty="0" err="1"/>
              <a:t>înalți</a:t>
            </a:r>
            <a:r>
              <a:rPr lang="en-US" dirty="0"/>
              <a:t> </a:t>
            </a:r>
            <a:r>
              <a:rPr lang="en-US" dirty="0" err="1"/>
              <a:t>funcționari</a:t>
            </a:r>
            <a:r>
              <a:rPr lang="en-US" dirty="0"/>
              <a:t>.</a:t>
            </a:r>
          </a:p>
          <a:p>
            <a:pPr>
              <a:buFont typeface="Arial" panose="020B0604020202020204" pitchFamily="34" charset="0"/>
              <a:buChar char="•"/>
            </a:pPr>
            <a:r>
              <a:rPr lang="en-US" dirty="0" err="1"/>
              <a:t>Procesul</a:t>
            </a:r>
            <a:r>
              <a:rPr lang="en-US" dirty="0"/>
              <a:t> a </a:t>
            </a:r>
            <a:r>
              <a:rPr lang="en-US" dirty="0" err="1"/>
              <a:t>inclus</a:t>
            </a:r>
            <a:r>
              <a:rPr lang="en-US" dirty="0"/>
              <a:t> </a:t>
            </a:r>
            <a:r>
              <a:rPr lang="en-US" dirty="0" err="1"/>
              <a:t>testări</a:t>
            </a:r>
            <a:r>
              <a:rPr lang="en-US" dirty="0"/>
              <a:t> </a:t>
            </a:r>
            <a:r>
              <a:rPr lang="en-US" dirty="0" err="1"/>
              <a:t>preliminare</a:t>
            </a:r>
            <a:r>
              <a:rPr lang="en-US" dirty="0"/>
              <a:t> </a:t>
            </a:r>
            <a:r>
              <a:rPr lang="en-US" dirty="0" err="1"/>
              <a:t>și</a:t>
            </a:r>
            <a:r>
              <a:rPr lang="en-US" dirty="0"/>
              <a:t> </a:t>
            </a:r>
            <a:r>
              <a:rPr lang="en-US" dirty="0" err="1"/>
              <a:t>avansate</a:t>
            </a:r>
            <a:r>
              <a:rPr lang="en-US" dirty="0"/>
              <a:t>, </a:t>
            </a:r>
            <a:r>
              <a:rPr lang="en-US" dirty="0" err="1"/>
              <a:t>utilizând</a:t>
            </a:r>
            <a:r>
              <a:rPr lang="en-US" dirty="0"/>
              <a:t> o </a:t>
            </a:r>
            <a:r>
              <a:rPr lang="en-US" dirty="0" err="1"/>
              <a:t>platformă</a:t>
            </a:r>
            <a:r>
              <a:rPr lang="en-US" dirty="0"/>
              <a:t> </a:t>
            </a:r>
            <a:r>
              <a:rPr lang="en-US" dirty="0" err="1"/>
              <a:t>informatică</a:t>
            </a:r>
            <a:r>
              <a:rPr lang="en-US" dirty="0"/>
              <a:t> </a:t>
            </a:r>
            <a:r>
              <a:rPr lang="en-US" dirty="0" err="1"/>
              <a:t>dedicată</a:t>
            </a:r>
            <a:r>
              <a:rPr lang="en-US" dirty="0"/>
              <a:t>.​</a:t>
            </a:r>
          </a:p>
          <a:p>
            <a:pPr>
              <a:buNone/>
            </a:pPr>
            <a:r>
              <a:rPr lang="en-US" b="1" dirty="0" err="1"/>
              <a:t>Extinderea</a:t>
            </a:r>
            <a:r>
              <a:rPr lang="en-US" b="1" dirty="0"/>
              <a:t> </a:t>
            </a:r>
            <a:r>
              <a:rPr lang="en-US" b="1" dirty="0" err="1"/>
              <a:t>și</a:t>
            </a:r>
            <a:r>
              <a:rPr lang="en-US" b="1" dirty="0"/>
              <a:t> </a:t>
            </a:r>
            <a:r>
              <a:rPr lang="en-US" b="1" dirty="0" err="1"/>
              <a:t>consolidarea</a:t>
            </a:r>
            <a:r>
              <a:rPr lang="en-US" b="1" dirty="0"/>
              <a:t>: </a:t>
            </a:r>
            <a:r>
              <a:rPr lang="en-US" b="1" dirty="0" err="1"/>
              <a:t>Sprijinul</a:t>
            </a:r>
            <a:r>
              <a:rPr lang="en-US" b="1" dirty="0"/>
              <a:t> PNRR</a:t>
            </a:r>
          </a:p>
          <a:p>
            <a:pPr>
              <a:buFont typeface="Arial" panose="020B0604020202020204" pitchFamily="34" charset="0"/>
              <a:buChar char="•"/>
            </a:pPr>
            <a:r>
              <a:rPr lang="en-US" dirty="0"/>
              <a:t>Cu </a:t>
            </a:r>
            <a:r>
              <a:rPr lang="en-US" dirty="0" err="1"/>
              <a:t>finanțare</a:t>
            </a:r>
            <a:r>
              <a:rPr lang="en-US" dirty="0"/>
              <a:t> din </a:t>
            </a:r>
            <a:r>
              <a:rPr lang="en-US" dirty="0" err="1"/>
              <a:t>Planul</a:t>
            </a:r>
            <a:r>
              <a:rPr lang="en-US" dirty="0"/>
              <a:t> </a:t>
            </a:r>
            <a:r>
              <a:rPr lang="en-US" dirty="0" err="1"/>
              <a:t>Național</a:t>
            </a:r>
            <a:r>
              <a:rPr lang="en-US" dirty="0"/>
              <a:t> de </a:t>
            </a:r>
            <a:r>
              <a:rPr lang="en-US" dirty="0" err="1"/>
              <a:t>Redresare</a:t>
            </a:r>
            <a:r>
              <a:rPr lang="en-US" dirty="0"/>
              <a:t> </a:t>
            </a:r>
            <a:r>
              <a:rPr lang="en-US" dirty="0" err="1"/>
              <a:t>și</a:t>
            </a:r>
            <a:r>
              <a:rPr lang="en-US" dirty="0"/>
              <a:t> </a:t>
            </a:r>
            <a:r>
              <a:rPr lang="en-US" dirty="0" err="1"/>
              <a:t>Reziliență</a:t>
            </a:r>
            <a:r>
              <a:rPr lang="en-US" dirty="0"/>
              <a:t> (PNRR), </a:t>
            </a:r>
            <a:r>
              <a:rPr lang="en-US" dirty="0" err="1"/>
              <a:t>modelul</a:t>
            </a:r>
            <a:r>
              <a:rPr lang="en-US" dirty="0"/>
              <a:t> a </a:t>
            </a:r>
            <a:r>
              <a:rPr lang="en-US" dirty="0" err="1"/>
              <a:t>fost</a:t>
            </a:r>
            <a:r>
              <a:rPr lang="en-US" dirty="0"/>
              <a:t> </a:t>
            </a:r>
            <a:r>
              <a:rPr lang="en-US" dirty="0" err="1"/>
              <a:t>extins</a:t>
            </a:r>
            <a:r>
              <a:rPr lang="en-US" dirty="0"/>
              <a:t> la </a:t>
            </a:r>
            <a:r>
              <a:rPr lang="en-US" dirty="0" err="1"/>
              <a:t>nivel</a:t>
            </a:r>
            <a:r>
              <a:rPr lang="en-US" dirty="0"/>
              <a:t> </a:t>
            </a:r>
            <a:r>
              <a:rPr lang="en-US" dirty="0" err="1"/>
              <a:t>național</a:t>
            </a:r>
            <a:r>
              <a:rPr lang="en-US" dirty="0"/>
              <a:t>.</a:t>
            </a:r>
          </a:p>
          <a:p>
            <a:pPr>
              <a:buFont typeface="Arial" panose="020B0604020202020204" pitchFamily="34" charset="0"/>
              <a:buChar char="•"/>
            </a:pPr>
            <a:r>
              <a:rPr lang="en-US" dirty="0" err="1"/>
              <a:t>Obiectivul</a:t>
            </a:r>
            <a:r>
              <a:rPr lang="en-US" dirty="0"/>
              <a:t>: </a:t>
            </a:r>
            <a:r>
              <a:rPr lang="en-US" dirty="0" err="1"/>
              <a:t>organizarea</a:t>
            </a:r>
            <a:r>
              <a:rPr lang="en-US" dirty="0"/>
              <a:t> </a:t>
            </a:r>
            <a:r>
              <a:rPr lang="en-US" dirty="0" err="1"/>
              <a:t>anuală</a:t>
            </a:r>
            <a:r>
              <a:rPr lang="en-US" dirty="0"/>
              <a:t> a cel </a:t>
            </a:r>
            <a:r>
              <a:rPr lang="en-US" dirty="0" err="1"/>
              <a:t>puțin</a:t>
            </a:r>
            <a:r>
              <a:rPr lang="en-US" dirty="0"/>
              <a:t> </a:t>
            </a:r>
            <a:r>
              <a:rPr lang="en-US" dirty="0" err="1"/>
              <a:t>două</a:t>
            </a:r>
            <a:r>
              <a:rPr lang="en-US" dirty="0"/>
              <a:t> </a:t>
            </a:r>
            <a:r>
              <a:rPr lang="en-US" dirty="0" err="1"/>
              <a:t>concursuri</a:t>
            </a:r>
            <a:r>
              <a:rPr lang="en-US" dirty="0"/>
              <a:t> </a:t>
            </a:r>
            <a:r>
              <a:rPr lang="en-US" dirty="0" err="1"/>
              <a:t>naționale</a:t>
            </a:r>
            <a:r>
              <a:rPr lang="en-US" dirty="0"/>
              <a:t> </a:t>
            </a:r>
            <a:r>
              <a:rPr lang="en-US" dirty="0" err="1"/>
              <a:t>pentru</a:t>
            </a:r>
            <a:r>
              <a:rPr lang="en-US" dirty="0"/>
              <a:t> diverse </a:t>
            </a:r>
            <a:r>
              <a:rPr lang="en-US" dirty="0" err="1"/>
              <a:t>categorii</a:t>
            </a:r>
            <a:r>
              <a:rPr lang="en-US" dirty="0"/>
              <a:t> de </a:t>
            </a:r>
            <a:r>
              <a:rPr lang="en-US" dirty="0" err="1"/>
              <a:t>funcții</a:t>
            </a:r>
            <a:r>
              <a:rPr lang="en-US" dirty="0"/>
              <a:t> </a:t>
            </a:r>
            <a:r>
              <a:rPr lang="en-US" dirty="0" err="1"/>
              <a:t>publice</a:t>
            </a:r>
            <a:r>
              <a:rPr lang="en-US" dirty="0"/>
              <a:t>.</a:t>
            </a:r>
          </a:p>
          <a:p>
            <a:pPr>
              <a:buFont typeface="Arial" panose="020B0604020202020204" pitchFamily="34" charset="0"/>
              <a:buChar char="•"/>
            </a:pPr>
            <a:r>
              <a:rPr lang="en-US" dirty="0" err="1"/>
              <a:t>Implementarea</a:t>
            </a:r>
            <a:r>
              <a:rPr lang="en-US" dirty="0"/>
              <a:t> </a:t>
            </a:r>
            <a:r>
              <a:rPr lang="en-US" dirty="0" err="1"/>
              <a:t>unei</a:t>
            </a:r>
            <a:r>
              <a:rPr lang="en-US" dirty="0"/>
              <a:t> </a:t>
            </a:r>
            <a:r>
              <a:rPr lang="en-US" dirty="0" err="1"/>
              <a:t>platforme</a:t>
            </a:r>
            <a:r>
              <a:rPr lang="en-US" dirty="0"/>
              <a:t> </a:t>
            </a:r>
            <a:r>
              <a:rPr lang="en-US" dirty="0" err="1"/>
              <a:t>digitale</a:t>
            </a:r>
            <a:r>
              <a:rPr lang="en-US" dirty="0"/>
              <a:t> integrate </a:t>
            </a:r>
            <a:r>
              <a:rPr lang="en-US" dirty="0" err="1"/>
              <a:t>pentru</a:t>
            </a:r>
            <a:r>
              <a:rPr lang="en-US" dirty="0"/>
              <a:t> </a:t>
            </a:r>
            <a:r>
              <a:rPr lang="en-US" dirty="0" err="1"/>
              <a:t>gestionarea</a:t>
            </a:r>
            <a:r>
              <a:rPr lang="en-US" dirty="0"/>
              <a:t> </a:t>
            </a:r>
            <a:r>
              <a:rPr lang="en-US" dirty="0" err="1"/>
              <a:t>întregului</a:t>
            </a:r>
            <a:r>
              <a:rPr lang="en-US" dirty="0"/>
              <a:t> </a:t>
            </a:r>
            <a:r>
              <a:rPr lang="en-US" dirty="0" err="1"/>
              <a:t>proces</a:t>
            </a:r>
            <a:r>
              <a:rPr lang="en-US" dirty="0"/>
              <a:t> de </a:t>
            </a:r>
            <a:r>
              <a:rPr lang="en-US" dirty="0" err="1"/>
              <a:t>recrutare</a:t>
            </a:r>
            <a:r>
              <a:rPr lang="en-US" dirty="0"/>
              <a:t>.</a:t>
            </a:r>
          </a:p>
          <a:p>
            <a:endParaRPr lang="en-US" dirty="0"/>
          </a:p>
        </p:txBody>
      </p:sp>
      <p:sp>
        <p:nvSpPr>
          <p:cNvPr id="4" name="Slide Number Placeholder 3"/>
          <p:cNvSpPr>
            <a:spLocks noGrp="1"/>
          </p:cNvSpPr>
          <p:nvPr>
            <p:ph type="sldNum" sz="quarter" idx="5"/>
          </p:nvPr>
        </p:nvSpPr>
        <p:spPr/>
        <p:txBody>
          <a:bodyPr/>
          <a:lstStyle/>
          <a:p>
            <a:fld id="{585E9430-BFEC-40E7-8743-87FA53F0BFDA}" type="slidenum">
              <a:rPr lang="en-US" smtClean="0"/>
              <a:t>8</a:t>
            </a:fld>
            <a:endParaRPr lang="en-US"/>
          </a:p>
        </p:txBody>
      </p:sp>
    </p:spTree>
    <p:extLst>
      <p:ext uri="{BB962C8B-B14F-4D97-AF65-F5344CB8AC3E}">
        <p14:creationId xmlns:p14="http://schemas.microsoft.com/office/powerpoint/2010/main" val="1701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BM a recomandat sa se lucreze cu </a:t>
            </a:r>
            <a:r>
              <a:rPr lang="ro-RO" sz="1200" dirty="0"/>
              <a:t>profesioniști din administrația publică din România</a:t>
            </a:r>
            <a:endParaRPr lang="en-US" sz="1200" dirty="0"/>
          </a:p>
          <a:p>
            <a:r>
              <a:rPr lang="ro-RO" sz="1200" dirty="0"/>
              <a:t>experți în administrația publică din mediul academic și din </a:t>
            </a:r>
            <a:r>
              <a:rPr lang="ro-RO" sz="1200" dirty="0" err="1"/>
              <a:t>think</a:t>
            </a:r>
            <a:r>
              <a:rPr lang="ro-RO" sz="1200" dirty="0"/>
              <a:t>-</a:t>
            </a:r>
            <a:r>
              <a:rPr lang="ro-RO" sz="1200" dirty="0" err="1"/>
              <a:t>tank</a:t>
            </a:r>
            <a:r>
              <a:rPr lang="ro-RO" sz="1200" dirty="0"/>
              <a:t>-uri (asociații de experți) de renume</a:t>
            </a:r>
            <a:endParaRPr lang="en-US" sz="1200" dirty="0"/>
          </a:p>
          <a:p>
            <a:r>
              <a:rPr lang="ro-RO" sz="1200" dirty="0"/>
              <a:t>experți în </a:t>
            </a:r>
            <a:r>
              <a:rPr lang="en-US" sz="1200" dirty="0"/>
              <a:t>HR </a:t>
            </a:r>
            <a:r>
              <a:rPr lang="ro-RO" sz="1200" dirty="0"/>
              <a:t>specializați în identificarea și măsurarea comportamentelor asociate diferitelor tipuri de competențe</a:t>
            </a:r>
            <a:endParaRPr lang="en-US" sz="1200" dirty="0"/>
          </a:p>
          <a:p>
            <a:r>
              <a:rPr lang="ro-RO" sz="1200" dirty="0"/>
              <a:t>profesioniști din asociații profesionale - relevante pentru domeniul posturilor vacante</a:t>
            </a:r>
            <a:endParaRPr lang="en-US" sz="1200" dirty="0"/>
          </a:p>
          <a:p>
            <a:endParaRPr lang="en-US" dirty="0"/>
          </a:p>
        </p:txBody>
      </p:sp>
      <p:sp>
        <p:nvSpPr>
          <p:cNvPr id="4" name="Slide Number Placeholder 3"/>
          <p:cNvSpPr>
            <a:spLocks noGrp="1"/>
          </p:cNvSpPr>
          <p:nvPr>
            <p:ph type="sldNum" sz="quarter" idx="5"/>
          </p:nvPr>
        </p:nvSpPr>
        <p:spPr/>
        <p:txBody>
          <a:bodyPr/>
          <a:lstStyle/>
          <a:p>
            <a:fld id="{585E9430-BFEC-40E7-8743-87FA53F0BFDA}" type="slidenum">
              <a:rPr lang="en-US" smtClean="0"/>
              <a:t>9</a:t>
            </a:fld>
            <a:endParaRPr lang="en-US"/>
          </a:p>
        </p:txBody>
      </p:sp>
    </p:spTree>
    <p:extLst>
      <p:ext uri="{BB962C8B-B14F-4D97-AF65-F5344CB8AC3E}">
        <p14:creationId xmlns:p14="http://schemas.microsoft.com/office/powerpoint/2010/main" val="269686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E9430-BFEC-40E7-8743-87FA53F0BFDA}" type="slidenum">
              <a:rPr lang="en-US" smtClean="0"/>
              <a:t>10</a:t>
            </a:fld>
            <a:endParaRPr lang="en-US"/>
          </a:p>
        </p:txBody>
      </p:sp>
    </p:spTree>
    <p:extLst>
      <p:ext uri="{BB962C8B-B14F-4D97-AF65-F5344CB8AC3E}">
        <p14:creationId xmlns:p14="http://schemas.microsoft.com/office/powerpoint/2010/main" val="202294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81191" y="1603169"/>
            <a:ext cx="11262866" cy="362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079D930-CBDC-491B-A0AC-A3783F158C61}" type="datetimeFigureOut">
              <a:rPr lang="en-US" smtClean="0"/>
              <a:t>4/25/2025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9304670-5740-4287-82F9-21FE7E5D8332}" type="slidenum">
              <a:rPr lang="en-US" smtClean="0"/>
              <a:t>‹#›</a:t>
            </a:fld>
            <a:endParaRPr lang="en-US"/>
          </a:p>
        </p:txBody>
      </p:sp>
    </p:spTree>
    <p:extLst>
      <p:ext uri="{BB962C8B-B14F-4D97-AF65-F5344CB8AC3E}">
        <p14:creationId xmlns:p14="http://schemas.microsoft.com/office/powerpoint/2010/main" val="192354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9D930-CBDC-491B-A0AC-A3783F158C61}"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04670-5740-4287-82F9-21FE7E5D8332}" type="slidenum">
              <a:rPr lang="en-US" smtClean="0"/>
              <a:t>‹#›</a:t>
            </a:fld>
            <a:endParaRPr lang="en-US"/>
          </a:p>
        </p:txBody>
      </p:sp>
    </p:spTree>
    <p:extLst>
      <p:ext uri="{BB962C8B-B14F-4D97-AF65-F5344CB8AC3E}">
        <p14:creationId xmlns:p14="http://schemas.microsoft.com/office/powerpoint/2010/main" val="69482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079D930-CBDC-491B-A0AC-A3783F158C61}" type="datetimeFigureOut">
              <a:rPr lang="en-US" smtClean="0"/>
              <a:t>4/25/2025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9304670-5740-4287-82F9-21FE7E5D8332}" type="slidenum">
              <a:rPr lang="en-US" smtClean="0"/>
              <a:t>‹#›</a:t>
            </a:fld>
            <a:endParaRPr lang="en-US"/>
          </a:p>
        </p:txBody>
      </p:sp>
    </p:spTree>
    <p:extLst>
      <p:ext uri="{BB962C8B-B14F-4D97-AF65-F5344CB8AC3E}">
        <p14:creationId xmlns:p14="http://schemas.microsoft.com/office/powerpoint/2010/main" val="170207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9D930-CBDC-491B-A0AC-A3783F158C61}"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39304670-5740-4287-82F9-21FE7E5D8332}" type="slidenum">
              <a:rPr lang="en-US" smtClean="0"/>
              <a:t>‹#›</a:t>
            </a:fld>
            <a:endParaRPr lang="en-US"/>
          </a:p>
        </p:txBody>
      </p:sp>
    </p:spTree>
    <p:extLst>
      <p:ext uri="{BB962C8B-B14F-4D97-AF65-F5344CB8AC3E}">
        <p14:creationId xmlns:p14="http://schemas.microsoft.com/office/powerpoint/2010/main" val="11342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079D930-CBDC-491B-A0AC-A3783F158C61}" type="datetimeFigureOut">
              <a:rPr lang="en-US" smtClean="0"/>
              <a:t>4/25/2025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9304670-5740-4287-82F9-21FE7E5D8332}" type="slidenum">
              <a:rPr lang="en-US" smtClean="0"/>
              <a:t>‹#›</a:t>
            </a:fld>
            <a:endParaRPr lang="en-US"/>
          </a:p>
        </p:txBody>
      </p:sp>
    </p:spTree>
    <p:extLst>
      <p:ext uri="{BB962C8B-B14F-4D97-AF65-F5344CB8AC3E}">
        <p14:creationId xmlns:p14="http://schemas.microsoft.com/office/powerpoint/2010/main" val="323650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9D930-CBDC-491B-A0AC-A3783F158C61}"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04670-5740-4287-82F9-21FE7E5D8332}" type="slidenum">
              <a:rPr lang="en-US" smtClean="0"/>
              <a:t>‹#›</a:t>
            </a:fld>
            <a:endParaRPr lang="en-US"/>
          </a:p>
        </p:txBody>
      </p:sp>
    </p:spTree>
    <p:extLst>
      <p:ext uri="{BB962C8B-B14F-4D97-AF65-F5344CB8AC3E}">
        <p14:creationId xmlns:p14="http://schemas.microsoft.com/office/powerpoint/2010/main" val="271116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79D930-CBDC-491B-A0AC-A3783F158C61}"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04670-5740-4287-82F9-21FE7E5D8332}" type="slidenum">
              <a:rPr lang="en-US" smtClean="0"/>
              <a:t>‹#›</a:t>
            </a:fld>
            <a:endParaRPr lang="en-US"/>
          </a:p>
        </p:txBody>
      </p:sp>
    </p:spTree>
    <p:extLst>
      <p:ext uri="{BB962C8B-B14F-4D97-AF65-F5344CB8AC3E}">
        <p14:creationId xmlns:p14="http://schemas.microsoft.com/office/powerpoint/2010/main" val="30867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79D930-CBDC-491B-A0AC-A3783F158C61}"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04670-5740-4287-82F9-21FE7E5D833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68855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9D930-CBDC-491B-A0AC-A3783F158C61}"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04670-5740-4287-82F9-21FE7E5D8332}" type="slidenum">
              <a:rPr lang="en-US" smtClean="0"/>
              <a:t>‹#›</a:t>
            </a:fld>
            <a:endParaRPr lang="en-US"/>
          </a:p>
        </p:txBody>
      </p:sp>
    </p:spTree>
    <p:extLst>
      <p:ext uri="{BB962C8B-B14F-4D97-AF65-F5344CB8AC3E}">
        <p14:creationId xmlns:p14="http://schemas.microsoft.com/office/powerpoint/2010/main" val="275914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079D930-CBDC-491B-A0AC-A3783F158C61}" type="datetimeFigureOut">
              <a:rPr lang="en-US" smtClean="0"/>
              <a:t>4/25/2025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9304670-5740-4287-82F9-21FE7E5D8332}" type="slidenum">
              <a:rPr lang="en-US" smtClean="0"/>
              <a:t>‹#›</a:t>
            </a:fld>
            <a:endParaRPr lang="en-US"/>
          </a:p>
        </p:txBody>
      </p:sp>
    </p:spTree>
    <p:extLst>
      <p:ext uri="{BB962C8B-B14F-4D97-AF65-F5344CB8AC3E}">
        <p14:creationId xmlns:p14="http://schemas.microsoft.com/office/powerpoint/2010/main" val="220762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9D930-CBDC-491B-A0AC-A3783F158C61}"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04670-5740-4287-82F9-21FE7E5D8332}" type="slidenum">
              <a:rPr lang="en-US" smtClean="0"/>
              <a:t>‹#›</a:t>
            </a:fld>
            <a:endParaRPr lang="en-US"/>
          </a:p>
        </p:txBody>
      </p:sp>
    </p:spTree>
    <p:extLst>
      <p:ext uri="{BB962C8B-B14F-4D97-AF65-F5344CB8AC3E}">
        <p14:creationId xmlns:p14="http://schemas.microsoft.com/office/powerpoint/2010/main" val="183049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079D930-CBDC-491B-A0AC-A3783F158C61}" type="datetimeFigureOut">
              <a:rPr lang="en-US" smtClean="0"/>
              <a:t>4/25/2025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9304670-5740-4287-82F9-21FE7E5D833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0657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F1DEBA7-9C23-4E9B-8A7E-6C6C959C1BD9}"/>
              </a:ext>
            </a:extLst>
          </p:cNvPr>
          <p:cNvSpPr txBox="1">
            <a:spLocks/>
          </p:cNvSpPr>
          <p:nvPr/>
        </p:nvSpPr>
        <p:spPr>
          <a:xfrm>
            <a:off x="2742032" y="3084450"/>
            <a:ext cx="7152901" cy="2162022"/>
          </a:xfrm>
          <a:prstGeom prst="rect">
            <a:avLst/>
          </a:prstGeom>
        </p:spPr>
        <p:txBody>
          <a:bodyPr vert="horz" lIns="228600" tIns="228600" rIns="228600" bIns="0" rtlCol="0" anchor="b">
            <a:noAutofit/>
          </a:bodyPr>
          <a:lstStyle>
            <a:lvl1pPr algn="ctr" defTabSz="914400" rtl="0" eaLnBrk="1" latinLnBrk="0" hangingPunct="1">
              <a:lnSpc>
                <a:spcPct val="80000"/>
              </a:lnSpc>
              <a:spcBef>
                <a:spcPct val="0"/>
              </a:spcBef>
              <a:buNone/>
              <a:defRPr sz="5400" b="0" i="0" kern="1200" cap="none" spc="-150">
                <a:solidFill>
                  <a:srgbClr val="FFFEFF"/>
                </a:solidFill>
                <a:effectLst/>
                <a:latin typeface="+mj-lt"/>
                <a:ea typeface="+mj-ea"/>
                <a:cs typeface="+mj-cs"/>
              </a:defRPr>
            </a:lvl1pPr>
          </a:lstStyle>
          <a:p>
            <a:endParaRPr lang="en-US" sz="6000" b="1" dirty="0">
              <a:solidFill>
                <a:schemeClr val="bg1"/>
              </a:solidFill>
            </a:endParaRPr>
          </a:p>
        </p:txBody>
      </p:sp>
      <p:sp>
        <p:nvSpPr>
          <p:cNvPr id="2" name="Rectangle 1">
            <a:extLst>
              <a:ext uri="{FF2B5EF4-FFF2-40B4-BE49-F238E27FC236}">
                <a16:creationId xmlns:a16="http://schemas.microsoft.com/office/drawing/2014/main" id="{D70FF6E2-5F0A-43FA-BA53-0140E1FC0835}"/>
              </a:ext>
            </a:extLst>
          </p:cNvPr>
          <p:cNvSpPr/>
          <p:nvPr/>
        </p:nvSpPr>
        <p:spPr>
          <a:xfrm>
            <a:off x="434777" y="1857136"/>
            <a:ext cx="6220024" cy="1815882"/>
          </a:xfrm>
          <a:prstGeom prst="rect">
            <a:avLst/>
          </a:prstGeom>
        </p:spPr>
        <p:txBody>
          <a:bodyPr wrap="square">
            <a:spAutoFit/>
          </a:bodyPr>
          <a:lstStyle/>
          <a:p>
            <a:pPr algn="ctr"/>
            <a:r>
              <a:rPr lang="en-US" sz="2800" dirty="0">
                <a:solidFill>
                  <a:schemeClr val="bg1"/>
                </a:solidFill>
              </a:rPr>
              <a:t>Noul </a:t>
            </a:r>
            <a:r>
              <a:rPr lang="en-US" sz="2800" dirty="0" err="1">
                <a:solidFill>
                  <a:schemeClr val="bg1"/>
                </a:solidFill>
              </a:rPr>
              <a:t>sistem</a:t>
            </a:r>
            <a:r>
              <a:rPr lang="en-US" sz="2800" dirty="0">
                <a:solidFill>
                  <a:schemeClr val="bg1"/>
                </a:solidFill>
              </a:rPr>
              <a:t> de </a:t>
            </a:r>
            <a:r>
              <a:rPr lang="en-US" sz="2800" dirty="0" err="1">
                <a:solidFill>
                  <a:schemeClr val="bg1"/>
                </a:solidFill>
              </a:rPr>
              <a:t>recrutare</a:t>
            </a:r>
            <a:endParaRPr lang="en-US" sz="2800" dirty="0">
              <a:solidFill>
                <a:schemeClr val="bg1"/>
              </a:solidFill>
            </a:endParaRPr>
          </a:p>
          <a:p>
            <a:pPr algn="ctr"/>
            <a:endParaRPr lang="en-US" sz="2800" dirty="0">
              <a:solidFill>
                <a:schemeClr val="bg1"/>
              </a:solidFill>
            </a:endParaRPr>
          </a:p>
          <a:p>
            <a:r>
              <a:rPr lang="en-US" sz="2800" dirty="0">
                <a:solidFill>
                  <a:schemeClr val="bg1"/>
                </a:solidFill>
              </a:rPr>
              <a:t>			</a:t>
            </a:r>
            <a:r>
              <a:rPr lang="en-US" sz="2800" dirty="0">
                <a:solidFill>
                  <a:srgbClr val="FFC000"/>
                </a:solidFill>
              </a:rPr>
              <a:t>De la idee</a:t>
            </a:r>
            <a:r>
              <a:rPr lang="en-US" sz="2800" dirty="0">
                <a:solidFill>
                  <a:schemeClr val="bg1"/>
                </a:solidFill>
              </a:rPr>
              <a:t>                       </a:t>
            </a:r>
          </a:p>
          <a:p>
            <a:pPr algn="ctr"/>
            <a:r>
              <a:rPr lang="en-US" sz="2800" dirty="0">
                <a:solidFill>
                  <a:srgbClr val="00B050"/>
                </a:solidFill>
              </a:rPr>
              <a:t>              la </a:t>
            </a:r>
            <a:r>
              <a:rPr lang="en-US" sz="2800" dirty="0" err="1">
                <a:solidFill>
                  <a:srgbClr val="00B050"/>
                </a:solidFill>
              </a:rPr>
              <a:t>implementare</a:t>
            </a:r>
            <a:endParaRPr lang="en-US" sz="4400" dirty="0">
              <a:solidFill>
                <a:srgbClr val="00B050"/>
              </a:solidFill>
            </a:endParaRPr>
          </a:p>
        </p:txBody>
      </p:sp>
      <p:pic>
        <p:nvPicPr>
          <p:cNvPr id="7" name="Picture 6">
            <a:extLst>
              <a:ext uri="{FF2B5EF4-FFF2-40B4-BE49-F238E27FC236}">
                <a16:creationId xmlns:a16="http://schemas.microsoft.com/office/drawing/2014/main" id="{0DD0F741-E98A-4C3B-AABF-1F5598F645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11914" y="5895946"/>
            <a:ext cx="3045307" cy="615198"/>
          </a:xfrm>
          <a:prstGeom prst="rect">
            <a:avLst/>
          </a:prstGeom>
          <a:noFill/>
          <a:ln>
            <a:noFill/>
          </a:ln>
        </p:spPr>
      </p:pic>
      <p:sp>
        <p:nvSpPr>
          <p:cNvPr id="4" name="TextBox 3">
            <a:extLst>
              <a:ext uri="{FF2B5EF4-FFF2-40B4-BE49-F238E27FC236}">
                <a16:creationId xmlns:a16="http://schemas.microsoft.com/office/drawing/2014/main" id="{63F47E27-C149-43F4-A71A-30C273DFFCB8}"/>
              </a:ext>
            </a:extLst>
          </p:cNvPr>
          <p:cNvSpPr txBox="1"/>
          <p:nvPr/>
        </p:nvSpPr>
        <p:spPr>
          <a:xfrm>
            <a:off x="3728852" y="4643252"/>
            <a:ext cx="4405745" cy="400110"/>
          </a:xfrm>
          <a:prstGeom prst="rect">
            <a:avLst/>
          </a:prstGeom>
          <a:noFill/>
        </p:spPr>
        <p:txBody>
          <a:bodyPr wrap="square" rtlCol="0">
            <a:spAutoFit/>
          </a:bodyPr>
          <a:lstStyle/>
          <a:p>
            <a:pPr algn="ctr"/>
            <a:r>
              <a:rPr lang="en-US" sz="2000" dirty="0">
                <a:solidFill>
                  <a:schemeClr val="bg1"/>
                </a:solidFill>
              </a:rPr>
              <a:t>28 </a:t>
            </a:r>
            <a:r>
              <a:rPr lang="en-US" sz="2000" dirty="0" err="1">
                <a:solidFill>
                  <a:schemeClr val="bg1"/>
                </a:solidFill>
              </a:rPr>
              <a:t>aprilie</a:t>
            </a:r>
            <a:r>
              <a:rPr lang="ro-RO" sz="2000" dirty="0">
                <a:solidFill>
                  <a:schemeClr val="bg1"/>
                </a:solidFill>
              </a:rPr>
              <a:t>, București</a:t>
            </a:r>
            <a:endParaRPr lang="en-US" sz="2000" dirty="0"/>
          </a:p>
        </p:txBody>
      </p:sp>
      <p:sp>
        <p:nvSpPr>
          <p:cNvPr id="5" name="TextBox 4">
            <a:extLst>
              <a:ext uri="{FF2B5EF4-FFF2-40B4-BE49-F238E27FC236}">
                <a16:creationId xmlns:a16="http://schemas.microsoft.com/office/drawing/2014/main" id="{ED39293F-0634-472A-AF17-5C4F4343605B}"/>
              </a:ext>
            </a:extLst>
          </p:cNvPr>
          <p:cNvSpPr txBox="1"/>
          <p:nvPr/>
        </p:nvSpPr>
        <p:spPr>
          <a:xfrm>
            <a:off x="766887" y="5740484"/>
            <a:ext cx="5657267" cy="770660"/>
          </a:xfrm>
          <a:prstGeom prst="rect">
            <a:avLst/>
          </a:prstGeom>
          <a:noFill/>
        </p:spPr>
        <p:txBody>
          <a:bodyPr wrap="square" rtlCol="0">
            <a:spAutoFit/>
          </a:bodyPr>
          <a:lstStyle/>
          <a:p>
            <a:pPr>
              <a:lnSpc>
                <a:spcPct val="300000"/>
              </a:lnSpc>
            </a:pPr>
            <a:r>
              <a:rPr lang="en-US" dirty="0"/>
              <a:t>Anca Butnaru, consultant Banca Mondial</a:t>
            </a:r>
            <a:r>
              <a:rPr lang="ro-RO" dirty="0"/>
              <a:t>ă</a:t>
            </a:r>
            <a:endParaRPr lang="en-US" dirty="0"/>
          </a:p>
        </p:txBody>
      </p:sp>
      <p:pic>
        <p:nvPicPr>
          <p:cNvPr id="3" name="Picture 4" descr="2017 Annual Recruiting Survey - HR Daily Advisor">
            <a:extLst>
              <a:ext uri="{FF2B5EF4-FFF2-40B4-BE49-F238E27FC236}">
                <a16:creationId xmlns:a16="http://schemas.microsoft.com/office/drawing/2014/main" id="{BD5FD659-C13E-F41C-75D6-BBE56611C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296" y="1845469"/>
            <a:ext cx="4743911" cy="316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96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8F80BB-E8B6-43B3-9462-B4D497D2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42C8AD6-8796-482B-ACC1-6D686B08E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6B3BF72-6DFA-42DA-A667-9E3A1BCFF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664B4A84-F90D-D241-257F-C179EC38D2EC}"/>
              </a:ext>
            </a:extLst>
          </p:cNvPr>
          <p:cNvGraphicFramePr>
            <a:graphicFrameLocks noGrp="1"/>
          </p:cNvGraphicFramePr>
          <p:nvPr>
            <p:extLst>
              <p:ext uri="{D42A27DB-BD31-4B8C-83A1-F6EECF244321}">
                <p14:modId xmlns:p14="http://schemas.microsoft.com/office/powerpoint/2010/main" val="1988573315"/>
              </p:ext>
            </p:extLst>
          </p:nvPr>
        </p:nvGraphicFramePr>
        <p:xfrm>
          <a:off x="2602620" y="1084870"/>
          <a:ext cx="8674115" cy="4367318"/>
        </p:xfrm>
        <a:graphic>
          <a:graphicData uri="http://schemas.openxmlformats.org/drawingml/2006/table">
            <a:tbl>
              <a:tblPr firstRow="1" bandRow="1">
                <a:tableStyleId>{5C22544A-7EE6-4342-B048-85BDC9FD1C3A}</a:tableStyleId>
              </a:tblPr>
              <a:tblGrid>
                <a:gridCol w="4017217">
                  <a:extLst>
                    <a:ext uri="{9D8B030D-6E8A-4147-A177-3AD203B41FA5}">
                      <a16:colId xmlns:a16="http://schemas.microsoft.com/office/drawing/2014/main" val="4059104794"/>
                    </a:ext>
                  </a:extLst>
                </a:gridCol>
                <a:gridCol w="4656898">
                  <a:extLst>
                    <a:ext uri="{9D8B030D-6E8A-4147-A177-3AD203B41FA5}">
                      <a16:colId xmlns:a16="http://schemas.microsoft.com/office/drawing/2014/main" val="1636284085"/>
                    </a:ext>
                  </a:extLst>
                </a:gridCol>
              </a:tblGrid>
              <a:tr h="4367318">
                <a:tc>
                  <a:txBody>
                    <a:bodyPr/>
                    <a:lstStyle/>
                    <a:p>
                      <a:pPr>
                        <a:buNone/>
                      </a:pPr>
                      <a:r>
                        <a:rPr lang="en-US" sz="2400" b="1" dirty="0" err="1">
                          <a:solidFill>
                            <a:srgbClr val="FF0000"/>
                          </a:solidFill>
                        </a:rPr>
                        <a:t>Riscuri</a:t>
                      </a:r>
                      <a:endParaRPr lang="ro-RO" sz="2000" b="1" dirty="0">
                        <a:solidFill>
                          <a:srgbClr val="FF0000"/>
                        </a:solidFill>
                      </a:endParaRPr>
                    </a:p>
                    <a:p>
                      <a:pPr>
                        <a:buNone/>
                      </a:pPr>
                      <a:endParaRPr lang="en-US" sz="2000" b="0" dirty="0">
                        <a:solidFill>
                          <a:schemeClr val="tx1">
                            <a:lumMod val="95000"/>
                            <a:lumOff val="5000"/>
                          </a:schemeClr>
                        </a:solidFill>
                      </a:endParaRPr>
                    </a:p>
                    <a:p>
                      <a:pPr marL="342900" indent="-342900">
                        <a:buFont typeface="+mj-lt"/>
                        <a:buAutoNum type="arabicPeriod"/>
                      </a:pPr>
                      <a:r>
                        <a:rPr lang="en-US" sz="2000" b="0" dirty="0" err="1">
                          <a:solidFill>
                            <a:schemeClr val="tx1">
                              <a:lumMod val="95000"/>
                              <a:lumOff val="5000"/>
                            </a:schemeClr>
                          </a:solidFill>
                        </a:rPr>
                        <a:t>Rezistență</a:t>
                      </a:r>
                      <a:r>
                        <a:rPr lang="en-US" sz="2000" b="0" dirty="0">
                          <a:solidFill>
                            <a:schemeClr val="tx1">
                              <a:lumMod val="95000"/>
                              <a:lumOff val="5000"/>
                            </a:schemeClr>
                          </a:solidFill>
                        </a:rPr>
                        <a:t> la </a:t>
                      </a:r>
                      <a:r>
                        <a:rPr lang="en-US" sz="2000" b="0" dirty="0" err="1">
                          <a:solidFill>
                            <a:schemeClr val="tx1">
                              <a:lumMod val="95000"/>
                              <a:lumOff val="5000"/>
                            </a:schemeClr>
                          </a:solidFill>
                        </a:rPr>
                        <a:t>schimbare</a:t>
                      </a:r>
                      <a:r>
                        <a:rPr lang="ro-RO" sz="2000" b="0" dirty="0">
                          <a:solidFill>
                            <a:schemeClr val="tx1">
                              <a:lumMod val="95000"/>
                              <a:lumOff val="5000"/>
                            </a:schemeClr>
                          </a:solidFill>
                        </a:rPr>
                        <a:t> (inițiative paralele care merg în direcții opuse)</a:t>
                      </a:r>
                    </a:p>
                    <a:p>
                      <a:pPr marL="342900" indent="-342900">
                        <a:buFont typeface="+mj-lt"/>
                        <a:buAutoNum type="arabicPeriod"/>
                      </a:pPr>
                      <a:r>
                        <a:rPr lang="en-US" sz="2000" b="0" dirty="0">
                          <a:solidFill>
                            <a:schemeClr val="tx1">
                              <a:lumMod val="95000"/>
                              <a:lumOff val="5000"/>
                            </a:schemeClr>
                          </a:solidFill>
                        </a:rPr>
                        <a:t>Capacitate </a:t>
                      </a:r>
                      <a:r>
                        <a:rPr lang="en-US" sz="2000" b="0" dirty="0" err="1">
                          <a:solidFill>
                            <a:schemeClr val="tx1">
                              <a:lumMod val="95000"/>
                              <a:lumOff val="5000"/>
                            </a:schemeClr>
                          </a:solidFill>
                        </a:rPr>
                        <a:t>administrativă</a:t>
                      </a:r>
                      <a:r>
                        <a:rPr lang="en-US" sz="2000" b="0" dirty="0">
                          <a:solidFill>
                            <a:schemeClr val="tx1">
                              <a:lumMod val="95000"/>
                              <a:lumOff val="5000"/>
                            </a:schemeClr>
                          </a:solidFill>
                        </a:rPr>
                        <a:t> </a:t>
                      </a:r>
                      <a:r>
                        <a:rPr lang="en-US" sz="2000" b="0" dirty="0" err="1">
                          <a:solidFill>
                            <a:schemeClr val="tx1">
                              <a:lumMod val="95000"/>
                              <a:lumOff val="5000"/>
                            </a:schemeClr>
                          </a:solidFill>
                        </a:rPr>
                        <a:t>inegală</a:t>
                      </a:r>
                      <a:endParaRPr lang="ro-RO" sz="2000" b="0" dirty="0">
                        <a:solidFill>
                          <a:schemeClr val="tx1">
                            <a:lumMod val="95000"/>
                            <a:lumOff val="5000"/>
                          </a:schemeClr>
                        </a:solidFill>
                      </a:endParaRPr>
                    </a:p>
                    <a:p>
                      <a:pPr marL="342900" indent="-342900">
                        <a:buFont typeface="+mj-lt"/>
                        <a:buAutoNum type="arabicPeriod"/>
                      </a:pPr>
                      <a:r>
                        <a:rPr lang="en-US" sz="2000" b="0" dirty="0" err="1">
                          <a:solidFill>
                            <a:schemeClr val="tx1">
                              <a:lumMod val="95000"/>
                              <a:lumOff val="5000"/>
                            </a:schemeClr>
                          </a:solidFill>
                        </a:rPr>
                        <a:t>Suprapunere</a:t>
                      </a:r>
                      <a:r>
                        <a:rPr lang="en-US" sz="2000" b="0" dirty="0">
                          <a:solidFill>
                            <a:schemeClr val="tx1">
                              <a:lumMod val="95000"/>
                              <a:lumOff val="5000"/>
                            </a:schemeClr>
                          </a:solidFill>
                        </a:rPr>
                        <a:t> cu </a:t>
                      </a:r>
                      <a:r>
                        <a:rPr lang="en-US" sz="2000" b="0" dirty="0" err="1">
                          <a:solidFill>
                            <a:schemeClr val="tx1">
                              <a:lumMod val="95000"/>
                              <a:lumOff val="5000"/>
                            </a:schemeClr>
                          </a:solidFill>
                        </a:rPr>
                        <a:t>alte</a:t>
                      </a:r>
                      <a:r>
                        <a:rPr lang="en-US" sz="2000" b="0" dirty="0">
                          <a:solidFill>
                            <a:schemeClr val="tx1">
                              <a:lumMod val="95000"/>
                              <a:lumOff val="5000"/>
                            </a:schemeClr>
                          </a:solidFill>
                        </a:rPr>
                        <a:t> </a:t>
                      </a:r>
                      <a:r>
                        <a:rPr lang="en-US" sz="2000" b="0" dirty="0" err="1">
                          <a:solidFill>
                            <a:schemeClr val="tx1">
                              <a:lumMod val="95000"/>
                              <a:lumOff val="5000"/>
                            </a:schemeClr>
                          </a:solidFill>
                        </a:rPr>
                        <a:t>reforme</a:t>
                      </a:r>
                      <a:endParaRPr lang="ro-RO" sz="2000" b="0" dirty="0">
                        <a:solidFill>
                          <a:schemeClr val="tx1">
                            <a:lumMod val="95000"/>
                            <a:lumOff val="5000"/>
                          </a:schemeClr>
                        </a:solidFill>
                      </a:endParaRPr>
                    </a:p>
                    <a:p>
                      <a:pPr marL="342900" indent="-342900">
                        <a:buFont typeface="+mj-lt"/>
                        <a:buAutoNum type="arabicPeriod"/>
                      </a:pPr>
                      <a:r>
                        <a:rPr lang="en-US" sz="2000" b="0" dirty="0" err="1">
                          <a:solidFill>
                            <a:schemeClr val="tx1">
                              <a:lumMod val="95000"/>
                              <a:lumOff val="5000"/>
                            </a:schemeClr>
                          </a:solidFill>
                        </a:rPr>
                        <a:t>Sustenabilitate</a:t>
                      </a:r>
                      <a:r>
                        <a:rPr lang="en-US" sz="2000" b="0" dirty="0">
                          <a:solidFill>
                            <a:schemeClr val="tx1">
                              <a:lumMod val="95000"/>
                              <a:lumOff val="5000"/>
                            </a:schemeClr>
                          </a:solidFill>
                        </a:rPr>
                        <a:t> </a:t>
                      </a:r>
                      <a:r>
                        <a:rPr lang="en-US" sz="2000" b="0" dirty="0" err="1">
                          <a:solidFill>
                            <a:schemeClr val="tx1">
                              <a:lumMod val="95000"/>
                              <a:lumOff val="5000"/>
                            </a:schemeClr>
                          </a:solidFill>
                        </a:rPr>
                        <a:t>financiară</a:t>
                      </a:r>
                      <a:endParaRPr lang="en-US" sz="2000" b="0" dirty="0">
                        <a:solidFill>
                          <a:schemeClr val="tx1">
                            <a:lumMod val="95000"/>
                            <a:lumOff val="5000"/>
                          </a:schemeClr>
                        </a:solidFill>
                      </a:endParaRPr>
                    </a:p>
                  </a:txBody>
                  <a:tcPr marL="203458" marR="203458" marT="101730" marB="101730">
                    <a:solidFill>
                      <a:schemeClr val="bg1"/>
                    </a:solidFill>
                  </a:tcPr>
                </a:tc>
                <a:tc>
                  <a:txBody>
                    <a:bodyPr/>
                    <a:lstStyle/>
                    <a:p>
                      <a:pPr>
                        <a:buNone/>
                      </a:pPr>
                      <a:r>
                        <a:rPr lang="en-US" sz="2400" b="1" dirty="0" err="1">
                          <a:solidFill>
                            <a:srgbClr val="0070C0"/>
                          </a:solidFill>
                        </a:rPr>
                        <a:t>Factori</a:t>
                      </a:r>
                      <a:r>
                        <a:rPr lang="en-US" sz="2400" b="1" dirty="0">
                          <a:solidFill>
                            <a:srgbClr val="0070C0"/>
                          </a:solidFill>
                        </a:rPr>
                        <a:t> de </a:t>
                      </a:r>
                      <a:r>
                        <a:rPr lang="en-US" sz="2400" b="1" dirty="0" err="1">
                          <a:solidFill>
                            <a:srgbClr val="0070C0"/>
                          </a:solidFill>
                        </a:rPr>
                        <a:t>succes</a:t>
                      </a:r>
                      <a:endParaRPr lang="ro-RO" sz="2400" b="1" dirty="0">
                        <a:solidFill>
                          <a:srgbClr val="0070C0"/>
                        </a:solidFill>
                      </a:endParaRPr>
                    </a:p>
                    <a:p>
                      <a:pPr>
                        <a:buNone/>
                      </a:pPr>
                      <a:endParaRPr lang="ro-RO" sz="2000" b="0" dirty="0">
                        <a:solidFill>
                          <a:schemeClr val="tx1">
                            <a:lumMod val="95000"/>
                            <a:lumOff val="5000"/>
                          </a:schemeClr>
                        </a:solidFill>
                      </a:endParaRPr>
                    </a:p>
                    <a:p>
                      <a:pPr marL="342900" indent="-342900">
                        <a:buFont typeface="+mj-lt"/>
                        <a:buAutoNum type="arabicPeriod"/>
                      </a:pPr>
                      <a:r>
                        <a:rPr lang="en-US" sz="2000" b="0" dirty="0" err="1">
                          <a:solidFill>
                            <a:schemeClr val="tx1">
                              <a:lumMod val="95000"/>
                              <a:lumOff val="5000"/>
                            </a:schemeClr>
                          </a:solidFill>
                        </a:rPr>
                        <a:t>Sprijin</a:t>
                      </a:r>
                      <a:r>
                        <a:rPr lang="en-US" sz="2000" b="0" dirty="0">
                          <a:solidFill>
                            <a:schemeClr val="tx1">
                              <a:lumMod val="95000"/>
                              <a:lumOff val="5000"/>
                            </a:schemeClr>
                          </a:solidFill>
                        </a:rPr>
                        <a:t> politic </a:t>
                      </a:r>
                      <a:r>
                        <a:rPr lang="en-US" sz="2000" b="0" dirty="0" err="1">
                          <a:solidFill>
                            <a:schemeClr val="tx1">
                              <a:lumMod val="95000"/>
                              <a:lumOff val="5000"/>
                            </a:schemeClr>
                          </a:solidFill>
                        </a:rPr>
                        <a:t>ferm</a:t>
                      </a:r>
                      <a:r>
                        <a:rPr lang="ro-RO" sz="2000" b="0" dirty="0">
                          <a:solidFill>
                            <a:schemeClr val="tx1">
                              <a:lumMod val="95000"/>
                              <a:lumOff val="5000"/>
                            </a:schemeClr>
                          </a:solidFill>
                        </a:rPr>
                        <a:t> </a:t>
                      </a:r>
                    </a:p>
                    <a:p>
                      <a:pPr marL="342900" indent="-342900">
                        <a:buFont typeface="+mj-lt"/>
                        <a:buAutoNum type="arabicPeriod"/>
                      </a:pPr>
                      <a:r>
                        <a:rPr lang="ro-RO" sz="2000" b="0" dirty="0">
                          <a:solidFill>
                            <a:schemeClr val="tx1">
                              <a:lumMod val="95000"/>
                              <a:lumOff val="5000"/>
                            </a:schemeClr>
                          </a:solidFill>
                        </a:rPr>
                        <a:t>Capacitarea ANFP – un lider de reformă </a:t>
                      </a:r>
                    </a:p>
                    <a:p>
                      <a:pPr marL="342900" indent="-342900">
                        <a:buFont typeface="+mj-lt"/>
                        <a:buAutoNum type="arabicPeriod"/>
                      </a:pPr>
                      <a:r>
                        <a:rPr lang="ro-RO" sz="2000" b="0" dirty="0">
                          <a:solidFill>
                            <a:schemeClr val="tx1">
                              <a:lumMod val="95000"/>
                              <a:lumOff val="5000"/>
                            </a:schemeClr>
                          </a:solidFill>
                        </a:rPr>
                        <a:t>Ancorare în strategii de reformă și finanțare legate de </a:t>
                      </a:r>
                      <a:r>
                        <a:rPr lang="ro-RO" sz="2000" b="0" dirty="0" err="1">
                          <a:solidFill>
                            <a:schemeClr val="tx1">
                              <a:lumMod val="95000"/>
                              <a:lumOff val="5000"/>
                            </a:schemeClr>
                          </a:solidFill>
                        </a:rPr>
                        <a:t>finanțari</a:t>
                      </a:r>
                      <a:r>
                        <a:rPr lang="ro-RO" sz="2000" b="0" dirty="0">
                          <a:solidFill>
                            <a:schemeClr val="tx1">
                              <a:lumMod val="95000"/>
                              <a:lumOff val="5000"/>
                            </a:schemeClr>
                          </a:solidFill>
                        </a:rPr>
                        <a:t> UE</a:t>
                      </a:r>
                    </a:p>
                    <a:p>
                      <a:pPr marL="342900" indent="-342900">
                        <a:buFont typeface="+mj-lt"/>
                        <a:buAutoNum type="arabicPeriod"/>
                      </a:pPr>
                      <a:r>
                        <a:rPr lang="en-US" sz="2000" b="0" dirty="0" err="1">
                          <a:solidFill>
                            <a:schemeClr val="tx1">
                              <a:lumMod val="95000"/>
                              <a:lumOff val="5000"/>
                            </a:schemeClr>
                          </a:solidFill>
                        </a:rPr>
                        <a:t>Profesionalizarea</a:t>
                      </a:r>
                      <a:r>
                        <a:rPr lang="en-US" sz="2000" b="0" dirty="0">
                          <a:solidFill>
                            <a:schemeClr val="tx1">
                              <a:lumMod val="95000"/>
                              <a:lumOff val="5000"/>
                            </a:schemeClr>
                          </a:solidFill>
                        </a:rPr>
                        <a:t> HR-</a:t>
                      </a:r>
                      <a:r>
                        <a:rPr lang="en-US" sz="2000" b="0" dirty="0" err="1">
                          <a:solidFill>
                            <a:schemeClr val="tx1">
                              <a:lumMod val="95000"/>
                              <a:lumOff val="5000"/>
                            </a:schemeClr>
                          </a:solidFill>
                        </a:rPr>
                        <a:t>ului</a:t>
                      </a:r>
                      <a:r>
                        <a:rPr lang="ro-RO" sz="2000" b="0" dirty="0">
                          <a:solidFill>
                            <a:schemeClr val="tx1">
                              <a:lumMod val="95000"/>
                              <a:lumOff val="5000"/>
                            </a:schemeClr>
                          </a:solidFill>
                        </a:rPr>
                        <a:t> – la început de drum</a:t>
                      </a:r>
                    </a:p>
                    <a:p>
                      <a:pPr marL="342900" indent="-342900">
                        <a:buFont typeface="+mj-lt"/>
                        <a:buAutoNum type="arabicPeriod"/>
                      </a:pPr>
                      <a:r>
                        <a:rPr lang="en-US" sz="2000" b="0" dirty="0" err="1">
                          <a:solidFill>
                            <a:schemeClr val="tx1">
                              <a:lumMod val="95000"/>
                              <a:lumOff val="5000"/>
                            </a:schemeClr>
                          </a:solidFill>
                        </a:rPr>
                        <a:t>Etapizare</a:t>
                      </a:r>
                      <a:r>
                        <a:rPr lang="en-US" sz="2000" b="0" dirty="0">
                          <a:solidFill>
                            <a:schemeClr val="tx1">
                              <a:lumMod val="95000"/>
                              <a:lumOff val="5000"/>
                            </a:schemeClr>
                          </a:solidFill>
                        </a:rPr>
                        <a:t> </a:t>
                      </a:r>
                      <a:r>
                        <a:rPr lang="en-US" sz="2000" b="0" dirty="0" err="1">
                          <a:solidFill>
                            <a:schemeClr val="tx1">
                              <a:lumMod val="95000"/>
                              <a:lumOff val="5000"/>
                            </a:schemeClr>
                          </a:solidFill>
                        </a:rPr>
                        <a:t>și</a:t>
                      </a:r>
                      <a:r>
                        <a:rPr lang="en-US" sz="2000" b="0" dirty="0">
                          <a:solidFill>
                            <a:schemeClr val="tx1">
                              <a:lumMod val="95000"/>
                              <a:lumOff val="5000"/>
                            </a:schemeClr>
                          </a:solidFill>
                        </a:rPr>
                        <a:t> </a:t>
                      </a:r>
                      <a:r>
                        <a:rPr lang="en-US" sz="2000" b="0" dirty="0" err="1">
                          <a:solidFill>
                            <a:schemeClr val="tx1">
                              <a:lumMod val="95000"/>
                              <a:lumOff val="5000"/>
                            </a:schemeClr>
                          </a:solidFill>
                        </a:rPr>
                        <a:t>corecții</a:t>
                      </a:r>
                      <a:r>
                        <a:rPr lang="en-US" sz="2000" b="0" dirty="0">
                          <a:solidFill>
                            <a:schemeClr val="tx1">
                              <a:lumMod val="95000"/>
                              <a:lumOff val="5000"/>
                            </a:schemeClr>
                          </a:solidFill>
                        </a:rPr>
                        <a:t> </a:t>
                      </a:r>
                      <a:r>
                        <a:rPr lang="en-US" sz="2000" b="0" dirty="0" err="1">
                          <a:solidFill>
                            <a:schemeClr val="tx1">
                              <a:lumMod val="95000"/>
                              <a:lumOff val="5000"/>
                            </a:schemeClr>
                          </a:solidFill>
                        </a:rPr>
                        <a:t>rapide</a:t>
                      </a:r>
                      <a:endParaRPr lang="ro-RO" sz="2000" b="0" dirty="0">
                        <a:solidFill>
                          <a:schemeClr val="tx1">
                            <a:lumMod val="95000"/>
                            <a:lumOff val="5000"/>
                          </a:schemeClr>
                        </a:solidFill>
                      </a:endParaRPr>
                    </a:p>
                    <a:p>
                      <a:pPr marL="342900" indent="-342900">
                        <a:buFont typeface="+mj-lt"/>
                        <a:buAutoNum type="arabicPeriod"/>
                      </a:pPr>
                      <a:r>
                        <a:rPr lang="en-US" sz="2000" b="0" dirty="0" err="1">
                          <a:solidFill>
                            <a:schemeClr val="tx1">
                              <a:lumMod val="95000"/>
                              <a:lumOff val="5000"/>
                            </a:schemeClr>
                          </a:solidFill>
                        </a:rPr>
                        <a:t>Comunicare</a:t>
                      </a:r>
                      <a:r>
                        <a:rPr lang="en-US" sz="2000" b="0" dirty="0">
                          <a:solidFill>
                            <a:schemeClr val="tx1">
                              <a:lumMod val="95000"/>
                              <a:lumOff val="5000"/>
                            </a:schemeClr>
                          </a:solidFill>
                        </a:rPr>
                        <a:t> </a:t>
                      </a:r>
                      <a:r>
                        <a:rPr lang="en-US" sz="2000" b="0" dirty="0" err="1">
                          <a:solidFill>
                            <a:schemeClr val="tx1">
                              <a:lumMod val="95000"/>
                              <a:lumOff val="5000"/>
                            </a:schemeClr>
                          </a:solidFill>
                        </a:rPr>
                        <a:t>publică</a:t>
                      </a:r>
                      <a:r>
                        <a:rPr lang="en-US" sz="2000" b="0" dirty="0">
                          <a:solidFill>
                            <a:schemeClr val="tx1">
                              <a:lumMod val="95000"/>
                              <a:lumOff val="5000"/>
                            </a:schemeClr>
                          </a:solidFill>
                        </a:rPr>
                        <a:t> </a:t>
                      </a:r>
                      <a:r>
                        <a:rPr lang="en-US" sz="2000" b="0" dirty="0" err="1">
                          <a:solidFill>
                            <a:schemeClr val="tx1">
                              <a:lumMod val="95000"/>
                              <a:lumOff val="5000"/>
                            </a:schemeClr>
                          </a:solidFill>
                        </a:rPr>
                        <a:t>proactivă</a:t>
                      </a:r>
                      <a:br>
                        <a:rPr lang="en-US" sz="2000" b="0" dirty="0">
                          <a:solidFill>
                            <a:schemeClr val="tx1">
                              <a:lumMod val="95000"/>
                              <a:lumOff val="5000"/>
                            </a:schemeClr>
                          </a:solidFill>
                        </a:rPr>
                      </a:br>
                      <a:endParaRPr lang="en-US" sz="2000" b="0" dirty="0">
                        <a:solidFill>
                          <a:schemeClr val="tx1">
                            <a:lumMod val="95000"/>
                            <a:lumOff val="5000"/>
                          </a:schemeClr>
                        </a:solidFill>
                      </a:endParaRPr>
                    </a:p>
                  </a:txBody>
                  <a:tcPr marL="203458" marR="203458" marT="101730" marB="101730">
                    <a:solidFill>
                      <a:schemeClr val="bg1"/>
                    </a:solidFill>
                  </a:tcPr>
                </a:tc>
                <a:extLst>
                  <a:ext uri="{0D108BD9-81ED-4DB2-BD59-A6C34878D82A}">
                    <a16:rowId xmlns:a16="http://schemas.microsoft.com/office/drawing/2014/main" val="3199731762"/>
                  </a:ext>
                </a:extLst>
              </a:tr>
            </a:tbl>
          </a:graphicData>
        </a:graphic>
      </p:graphicFrame>
      <p:sp>
        <p:nvSpPr>
          <p:cNvPr id="9" name="Rectangle 3">
            <a:extLst>
              <a:ext uri="{FF2B5EF4-FFF2-40B4-BE49-F238E27FC236}">
                <a16:creationId xmlns:a16="http://schemas.microsoft.com/office/drawing/2014/main" id="{6B78F9FD-938B-4C40-3D66-D97146A0AAB9}"/>
              </a:ext>
            </a:extLst>
          </p:cNvPr>
          <p:cNvSpPr>
            <a:spLocks noChangeArrowheads="1"/>
          </p:cNvSpPr>
          <p:nvPr/>
        </p:nvSpPr>
        <p:spPr bwMode="auto">
          <a:xfrm>
            <a:off x="3099088" y="5462577"/>
            <a:ext cx="627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i="1" dirty="0" err="1">
                <a:solidFill>
                  <a:schemeClr val="tx1">
                    <a:lumMod val="95000"/>
                    <a:lumOff val="5000"/>
                  </a:schemeClr>
                </a:solidFill>
              </a:rPr>
              <a:t>Fiecare</a:t>
            </a:r>
            <a:r>
              <a:rPr lang="en-US" altLang="en-US" sz="1600" i="1" dirty="0">
                <a:solidFill>
                  <a:schemeClr val="tx1">
                    <a:lumMod val="95000"/>
                    <a:lumOff val="5000"/>
                  </a:schemeClr>
                </a:solidFill>
              </a:rPr>
              <a:t> concurs </a:t>
            </a:r>
            <a:r>
              <a:rPr lang="en-US" altLang="en-US" sz="1600" i="1" dirty="0" err="1">
                <a:solidFill>
                  <a:schemeClr val="tx1">
                    <a:lumMod val="95000"/>
                    <a:lumOff val="5000"/>
                  </a:schemeClr>
                </a:solidFill>
              </a:rPr>
              <a:t>organizat</a:t>
            </a:r>
            <a:r>
              <a:rPr lang="en-US" altLang="en-US" sz="1600" i="1" dirty="0">
                <a:solidFill>
                  <a:schemeClr val="tx1">
                    <a:lumMod val="95000"/>
                    <a:lumOff val="5000"/>
                  </a:schemeClr>
                </a:solidFill>
              </a:rPr>
              <a:t> </a:t>
            </a:r>
            <a:r>
              <a:rPr lang="en-US" altLang="en-US" sz="1600" i="1" dirty="0" err="1">
                <a:solidFill>
                  <a:schemeClr val="tx1">
                    <a:lumMod val="95000"/>
                    <a:lumOff val="5000"/>
                  </a:schemeClr>
                </a:solidFill>
              </a:rPr>
              <a:t>corect</a:t>
            </a:r>
            <a:r>
              <a:rPr lang="en-US" altLang="en-US" sz="1600" i="1" dirty="0">
                <a:solidFill>
                  <a:schemeClr val="tx1">
                    <a:lumMod val="95000"/>
                    <a:lumOff val="5000"/>
                  </a:schemeClr>
                </a:solidFill>
              </a:rPr>
              <a:t> e o </a:t>
            </a:r>
            <a:r>
              <a:rPr lang="en-US" altLang="en-US" sz="1600" i="1" dirty="0" err="1">
                <a:solidFill>
                  <a:schemeClr val="tx1">
                    <a:lumMod val="95000"/>
                    <a:lumOff val="5000"/>
                  </a:schemeClr>
                </a:solidFill>
              </a:rPr>
              <a:t>investiție</a:t>
            </a:r>
            <a:r>
              <a:rPr lang="en-US" altLang="en-US" sz="1600" i="1" dirty="0">
                <a:solidFill>
                  <a:schemeClr val="tx1">
                    <a:lumMod val="95000"/>
                    <a:lumOff val="5000"/>
                  </a:schemeClr>
                </a:solidFill>
              </a:rPr>
              <a:t> </a:t>
            </a:r>
            <a:r>
              <a:rPr lang="en-US" altLang="en-US" sz="1600" i="1" dirty="0" err="1">
                <a:solidFill>
                  <a:schemeClr val="tx1">
                    <a:lumMod val="95000"/>
                    <a:lumOff val="5000"/>
                  </a:schemeClr>
                </a:solidFill>
              </a:rPr>
              <a:t>în</a:t>
            </a:r>
            <a:r>
              <a:rPr lang="en-US" altLang="en-US" sz="1600" i="1" dirty="0">
                <a:solidFill>
                  <a:schemeClr val="tx1">
                    <a:lumMod val="95000"/>
                    <a:lumOff val="5000"/>
                  </a:schemeClr>
                </a:solidFill>
              </a:rPr>
              <a:t> </a:t>
            </a:r>
            <a:r>
              <a:rPr lang="en-US" altLang="en-US" sz="1600" i="1" dirty="0" err="1">
                <a:solidFill>
                  <a:schemeClr val="tx1">
                    <a:lumMod val="95000"/>
                    <a:lumOff val="5000"/>
                  </a:schemeClr>
                </a:solidFill>
              </a:rPr>
              <a:t>viitor</a:t>
            </a:r>
            <a:r>
              <a:rPr lang="en-US" altLang="en-US" sz="1600" i="1" dirty="0">
                <a:solidFill>
                  <a:schemeClr val="tx1">
                    <a:lumMod val="95000"/>
                    <a:lumOff val="5000"/>
                  </a:schemeClr>
                </a:solidFill>
              </a:rPr>
              <a:t>, nu o </a:t>
            </a:r>
            <a:r>
              <a:rPr lang="en-US" altLang="en-US" sz="1600" i="1" dirty="0" err="1">
                <a:solidFill>
                  <a:schemeClr val="tx1">
                    <a:lumMod val="95000"/>
                    <a:lumOff val="5000"/>
                  </a:schemeClr>
                </a:solidFill>
              </a:rPr>
              <a:t>simplă</a:t>
            </a:r>
            <a:r>
              <a:rPr lang="en-US" altLang="en-US" sz="1600" i="1" dirty="0">
                <a:solidFill>
                  <a:schemeClr val="tx1">
                    <a:lumMod val="95000"/>
                    <a:lumOff val="5000"/>
                  </a:schemeClr>
                </a:solidFill>
              </a:rPr>
              <a:t> </a:t>
            </a:r>
            <a:r>
              <a:rPr lang="en-US" altLang="en-US" sz="1600" i="1" dirty="0" err="1">
                <a:solidFill>
                  <a:schemeClr val="tx1">
                    <a:lumMod val="95000"/>
                    <a:lumOff val="5000"/>
                  </a:schemeClr>
                </a:solidFill>
              </a:rPr>
              <a:t>procedură</a:t>
            </a:r>
            <a:r>
              <a:rPr lang="en-US" altLang="en-US" sz="1600" i="1" dirty="0">
                <a:solidFill>
                  <a:schemeClr val="tx1">
                    <a:lumMod val="95000"/>
                    <a:lumOff val="5000"/>
                  </a:schemeClr>
                </a:solidFill>
              </a:rPr>
              <a:t>.</a:t>
            </a:r>
          </a:p>
        </p:txBody>
      </p:sp>
    </p:spTree>
    <p:extLst>
      <p:ext uri="{BB962C8B-B14F-4D97-AF65-F5344CB8AC3E}">
        <p14:creationId xmlns:p14="http://schemas.microsoft.com/office/powerpoint/2010/main" val="306201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F19B4F3-7615-4CC6-837E-CCEF899A105E}"/>
              </a:ext>
            </a:extLst>
          </p:cNvPr>
          <p:cNvSpPr txBox="1">
            <a:spLocks/>
          </p:cNvSpPr>
          <p:nvPr/>
        </p:nvSpPr>
        <p:spPr>
          <a:xfrm>
            <a:off x="6649722" y="2415200"/>
            <a:ext cx="436249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ro-RO" sz="4000" b="1" dirty="0">
                <a:solidFill>
                  <a:srgbClr val="002060"/>
                </a:solidFill>
                <a:latin typeface="+mn-lt"/>
                <a:cs typeface="Times New Roman" panose="02020603050405020304" pitchFamily="18" charset="0"/>
              </a:rPr>
              <a:t>Vă mulțumim</a:t>
            </a:r>
            <a:r>
              <a:rPr lang="en-US" sz="4000" b="1" dirty="0">
                <a:solidFill>
                  <a:srgbClr val="002060"/>
                </a:solidFill>
                <a:latin typeface="+mn-lt"/>
                <a:cs typeface="Times New Roman" panose="02020603050405020304" pitchFamily="18" charset="0"/>
              </a:rPr>
              <a:t>!</a:t>
            </a:r>
          </a:p>
        </p:txBody>
      </p:sp>
      <p:pic>
        <p:nvPicPr>
          <p:cNvPr id="4" name="Picture 3">
            <a:extLst>
              <a:ext uri="{FF2B5EF4-FFF2-40B4-BE49-F238E27FC236}">
                <a16:creationId xmlns:a16="http://schemas.microsoft.com/office/drawing/2014/main" id="{40DD0A62-286B-4474-9921-8F86D75886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02302" y="6187524"/>
            <a:ext cx="2487852" cy="554129"/>
          </a:xfrm>
          <a:prstGeom prst="rect">
            <a:avLst/>
          </a:prstGeom>
          <a:noFill/>
          <a:ln>
            <a:noFill/>
          </a:ln>
        </p:spPr>
      </p:pic>
      <p:pic>
        <p:nvPicPr>
          <p:cNvPr id="5122" name="Picture 2" descr="Generated image">
            <a:extLst>
              <a:ext uri="{FF2B5EF4-FFF2-40B4-BE49-F238E27FC236}">
                <a16:creationId xmlns:a16="http://schemas.microsoft.com/office/drawing/2014/main" id="{854C6F1F-672E-4A98-4924-BE45196E5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066800"/>
            <a:ext cx="4907280" cy="490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1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94,323 Meeting Agenda Stock Photos, Pictures &amp; Royalty-Free Images - iStock">
            <a:extLst>
              <a:ext uri="{FF2B5EF4-FFF2-40B4-BE49-F238E27FC236}">
                <a16:creationId xmlns:a16="http://schemas.microsoft.com/office/drawing/2014/main" id="{34EC583D-6B32-565F-C621-83C0AAF618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05"/>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C084F8A-9CEB-4B1E-9A39-3C392B4EC274}"/>
              </a:ext>
            </a:extLst>
          </p:cNvPr>
          <p:cNvSpPr txBox="1"/>
          <p:nvPr/>
        </p:nvSpPr>
        <p:spPr>
          <a:xfrm>
            <a:off x="6335805" y="2180496"/>
            <a:ext cx="5275001" cy="4045683"/>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rPr>
              <a:t>Importanța</a:t>
            </a:r>
            <a:r>
              <a:rPr lang="en-US" dirty="0">
                <a:solidFill>
                  <a:schemeClr val="tx2"/>
                </a:solidFill>
              </a:rPr>
              <a:t> </a:t>
            </a:r>
            <a:r>
              <a:rPr lang="en-US" dirty="0" err="1">
                <a:solidFill>
                  <a:schemeClr val="tx2"/>
                </a:solidFill>
              </a:rPr>
              <a:t>noului</a:t>
            </a:r>
            <a:r>
              <a:rPr lang="en-US" dirty="0">
                <a:solidFill>
                  <a:schemeClr val="tx2"/>
                </a:solidFill>
              </a:rPr>
              <a:t> model de </a:t>
            </a:r>
            <a:r>
              <a:rPr lang="en-US" dirty="0" err="1">
                <a:solidFill>
                  <a:schemeClr val="tx2"/>
                </a:solidFill>
              </a:rPr>
              <a:t>recrutare</a:t>
            </a:r>
            <a:endParaRPr lang="en-US" dirty="0">
              <a:solidFill>
                <a:schemeClr val="tx2"/>
              </a:solidFill>
            </a:endParaRPr>
          </a:p>
          <a:p>
            <a:pPr marL="285750" indent="-285750">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rPr>
              <a:t>Ideea</a:t>
            </a:r>
            <a:r>
              <a:rPr lang="en-US" dirty="0">
                <a:solidFill>
                  <a:schemeClr val="tx2"/>
                </a:solidFill>
              </a:rPr>
              <a:t> de </a:t>
            </a:r>
            <a:r>
              <a:rPr lang="en-US" dirty="0" err="1">
                <a:solidFill>
                  <a:schemeClr val="tx2"/>
                </a:solidFill>
              </a:rPr>
              <a:t>proces</a:t>
            </a:r>
            <a:r>
              <a:rPr lang="en-US" dirty="0">
                <a:solidFill>
                  <a:schemeClr val="tx2"/>
                </a:solidFill>
              </a:rPr>
              <a:t> – </a:t>
            </a:r>
            <a:r>
              <a:rPr lang="en-US" dirty="0" err="1">
                <a:solidFill>
                  <a:schemeClr val="tx2"/>
                </a:solidFill>
              </a:rPr>
              <a:t>rezultate</a:t>
            </a:r>
            <a:r>
              <a:rPr lang="en-US" dirty="0">
                <a:solidFill>
                  <a:schemeClr val="tx2"/>
                </a:solidFill>
              </a:rPr>
              <a:t> pe termen lung</a:t>
            </a:r>
          </a:p>
          <a:p>
            <a:pPr marL="285750" indent="-285750">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rPr>
              <a:t>Importanța</a:t>
            </a:r>
            <a:r>
              <a:rPr lang="en-US" dirty="0">
                <a:solidFill>
                  <a:schemeClr val="tx2"/>
                </a:solidFill>
              </a:rPr>
              <a:t> </a:t>
            </a:r>
            <a:r>
              <a:rPr lang="ro-RO" dirty="0">
                <a:solidFill>
                  <a:schemeClr val="tx2"/>
                </a:solidFill>
              </a:rPr>
              <a:t>parteneriatului. Rolul ANFP</a:t>
            </a:r>
            <a:endParaRPr lang="en-US" dirty="0">
              <a:solidFill>
                <a:schemeClr val="tx2"/>
              </a:solidFill>
            </a:endParaRPr>
          </a:p>
          <a:p>
            <a:pPr marL="285750" indent="-285750">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
        <p:nvSpPr>
          <p:cNvPr id="5" name="TextBox 4">
            <a:extLst>
              <a:ext uri="{FF2B5EF4-FFF2-40B4-BE49-F238E27FC236}">
                <a16:creationId xmlns:a16="http://schemas.microsoft.com/office/drawing/2014/main" id="{23C85BB6-DEEB-7E05-102A-7CBBAF8AACDA}"/>
              </a:ext>
            </a:extLst>
          </p:cNvPr>
          <p:cNvSpPr txBox="1"/>
          <p:nvPr/>
        </p:nvSpPr>
        <p:spPr>
          <a:xfrm>
            <a:off x="889000" y="700664"/>
            <a:ext cx="10637520" cy="954107"/>
          </a:xfrm>
          <a:prstGeom prst="rect">
            <a:avLst/>
          </a:prstGeom>
          <a:noFill/>
        </p:spPr>
        <p:txBody>
          <a:bodyPr wrap="square">
            <a:spAutoFit/>
          </a:bodyPr>
          <a:lstStyle/>
          <a:p>
            <a:r>
              <a:rPr lang="en-US" sz="2800" i="1" dirty="0" err="1">
                <a:solidFill>
                  <a:schemeClr val="bg1"/>
                </a:solidFill>
              </a:rPr>
              <a:t>Recrutarea</a:t>
            </a:r>
            <a:r>
              <a:rPr lang="ro-RO" sz="2800" i="1" dirty="0">
                <a:solidFill>
                  <a:schemeClr val="bg1"/>
                </a:solidFill>
              </a:rPr>
              <a:t> în funcția publică</a:t>
            </a:r>
            <a:r>
              <a:rPr lang="en-US" sz="2800" i="1" dirty="0">
                <a:solidFill>
                  <a:schemeClr val="bg1"/>
                </a:solidFill>
              </a:rPr>
              <a:t> </a:t>
            </a:r>
            <a:r>
              <a:rPr lang="ro-RO" sz="2800" i="1" dirty="0">
                <a:solidFill>
                  <a:schemeClr val="bg1"/>
                </a:solidFill>
              </a:rPr>
              <a:t>ține de</a:t>
            </a:r>
            <a:r>
              <a:rPr lang="en-US" sz="2800" i="1" dirty="0">
                <a:solidFill>
                  <a:schemeClr val="bg1"/>
                </a:solidFill>
              </a:rPr>
              <a:t> </a:t>
            </a:r>
            <a:r>
              <a:rPr lang="en-US" sz="2800" i="1" dirty="0" err="1">
                <a:solidFill>
                  <a:schemeClr val="bg1"/>
                </a:solidFill>
              </a:rPr>
              <a:t>cartea</a:t>
            </a:r>
            <a:r>
              <a:rPr lang="en-US" sz="2800" i="1" dirty="0">
                <a:solidFill>
                  <a:schemeClr val="bg1"/>
                </a:solidFill>
              </a:rPr>
              <a:t> de </a:t>
            </a:r>
            <a:r>
              <a:rPr lang="en-US" sz="2800" i="1" dirty="0" err="1">
                <a:solidFill>
                  <a:schemeClr val="bg1"/>
                </a:solidFill>
              </a:rPr>
              <a:t>vizită</a:t>
            </a:r>
            <a:r>
              <a:rPr lang="en-US" sz="2800" i="1" dirty="0">
                <a:solidFill>
                  <a:schemeClr val="bg1"/>
                </a:solidFill>
              </a:rPr>
              <a:t> a </a:t>
            </a:r>
            <a:r>
              <a:rPr lang="en-US" sz="2800" i="1" dirty="0" err="1">
                <a:solidFill>
                  <a:schemeClr val="bg1"/>
                </a:solidFill>
              </a:rPr>
              <a:t>statului</a:t>
            </a:r>
            <a:r>
              <a:rPr lang="en-US" sz="2800" i="1" dirty="0">
                <a:solidFill>
                  <a:schemeClr val="bg1"/>
                </a:solidFill>
              </a:rPr>
              <a:t>. </a:t>
            </a:r>
            <a:endParaRPr lang="ro-RO" sz="2800" i="1" dirty="0">
              <a:solidFill>
                <a:schemeClr val="bg1"/>
              </a:solidFill>
            </a:endParaRPr>
          </a:p>
          <a:p>
            <a:r>
              <a:rPr lang="en-US" sz="2800" i="1" dirty="0">
                <a:solidFill>
                  <a:schemeClr val="bg1"/>
                </a:solidFill>
              </a:rPr>
              <a:t>Ce </a:t>
            </a:r>
            <a:r>
              <a:rPr lang="en-US" sz="2800" i="1" dirty="0" err="1">
                <a:solidFill>
                  <a:schemeClr val="bg1"/>
                </a:solidFill>
              </a:rPr>
              <a:t>vrem</a:t>
            </a:r>
            <a:r>
              <a:rPr lang="en-US" sz="2800" i="1" dirty="0">
                <a:solidFill>
                  <a:schemeClr val="bg1"/>
                </a:solidFill>
              </a:rPr>
              <a:t> </a:t>
            </a:r>
            <a:r>
              <a:rPr lang="en-US" sz="2800" i="1" dirty="0" err="1">
                <a:solidFill>
                  <a:schemeClr val="bg1"/>
                </a:solidFill>
              </a:rPr>
              <a:t>să</a:t>
            </a:r>
            <a:r>
              <a:rPr lang="en-US" sz="2800" i="1" dirty="0">
                <a:solidFill>
                  <a:schemeClr val="bg1"/>
                </a:solidFill>
              </a:rPr>
              <a:t> </a:t>
            </a:r>
            <a:r>
              <a:rPr lang="en-US" sz="2800" i="1" dirty="0" err="1">
                <a:solidFill>
                  <a:schemeClr val="bg1"/>
                </a:solidFill>
              </a:rPr>
              <a:t>scriem</a:t>
            </a:r>
            <a:r>
              <a:rPr lang="en-US" sz="2800" i="1" dirty="0">
                <a:solidFill>
                  <a:schemeClr val="bg1"/>
                </a:solidFill>
              </a:rPr>
              <a:t> pe </a:t>
            </a:r>
            <a:r>
              <a:rPr lang="en-US" sz="2800" i="1" dirty="0" err="1">
                <a:solidFill>
                  <a:schemeClr val="bg1"/>
                </a:solidFill>
              </a:rPr>
              <a:t>ea</a:t>
            </a:r>
            <a:r>
              <a:rPr lang="en-US" sz="2800" i="1" dirty="0">
                <a:solidFill>
                  <a:schemeClr val="bg1"/>
                </a:solidFill>
              </a:rPr>
              <a:t>?</a:t>
            </a:r>
          </a:p>
        </p:txBody>
      </p:sp>
    </p:spTree>
    <p:extLst>
      <p:ext uri="{BB962C8B-B14F-4D97-AF65-F5344CB8AC3E}">
        <p14:creationId xmlns:p14="http://schemas.microsoft.com/office/powerpoint/2010/main" val="381621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58C615-451D-4A49-BF6A-87C3D9905097}"/>
              </a:ext>
            </a:extLst>
          </p:cNvPr>
          <p:cNvSpPr/>
          <p:nvPr/>
        </p:nvSpPr>
        <p:spPr>
          <a:xfrm>
            <a:off x="115806" y="182879"/>
            <a:ext cx="11629154" cy="1046481"/>
          </a:xfrm>
          <a:prstGeom prst="rect">
            <a:avLst/>
          </a:prstGeom>
          <a:solidFill>
            <a:schemeClr val="bg1">
              <a:lumMod val="85000"/>
            </a:schemeClr>
          </a:solidFill>
        </p:spPr>
        <p:txBody>
          <a:bodyPr vert="horz" lIns="91440" tIns="45720" rIns="91440" bIns="45720" rtlCol="0" anchor="b">
            <a:noAutofit/>
          </a:bodyPr>
          <a:lstStyle/>
          <a:p>
            <a:pPr marL="685800" marR="0" lvl="0" indent="0" algn="l" defTabSz="457200" rtl="0" eaLnBrk="1" fontAlgn="auto" latinLnBrk="0" hangingPunct="1">
              <a:lnSpc>
                <a:spcPct val="100000"/>
              </a:lnSpc>
              <a:spcBef>
                <a:spcPct val="0"/>
              </a:spcBef>
              <a:spcAft>
                <a:spcPts val="800"/>
              </a:spcAft>
              <a:buClrTx/>
              <a:buSzTx/>
              <a:buFontTx/>
              <a:buNone/>
              <a:tabLst/>
              <a:defRPr/>
            </a:pPr>
            <a:r>
              <a:rPr lang="ro-RO" sz="2800" cap="all" dirty="0"/>
              <a:t>DE CE?</a:t>
            </a:r>
          </a:p>
          <a:p>
            <a:pPr marL="685800" marR="0" lvl="0" indent="0" algn="l" defTabSz="457200" rtl="0" eaLnBrk="1" fontAlgn="auto" latinLnBrk="0" hangingPunct="1">
              <a:lnSpc>
                <a:spcPct val="100000"/>
              </a:lnSpc>
              <a:spcBef>
                <a:spcPct val="0"/>
              </a:spcBef>
              <a:spcAft>
                <a:spcPts val="800"/>
              </a:spcAft>
              <a:buClrTx/>
              <a:buSzTx/>
              <a:buFontTx/>
              <a:buNone/>
              <a:tabLst/>
              <a:defRPr/>
            </a:pPr>
            <a:r>
              <a:rPr lang="ro-RO" sz="2800" cap="all" dirty="0"/>
              <a:t>Rolul MRU </a:t>
            </a:r>
            <a:endParaRPr lang="en-US" sz="2800" cap="all" dirty="0"/>
          </a:p>
        </p:txBody>
      </p:sp>
      <p:sp>
        <p:nvSpPr>
          <p:cNvPr id="10" name="TextBox 9">
            <a:extLst>
              <a:ext uri="{FF2B5EF4-FFF2-40B4-BE49-F238E27FC236}">
                <a16:creationId xmlns:a16="http://schemas.microsoft.com/office/drawing/2014/main" id="{CA998492-CEB9-4F80-BC85-C2573C2FC883}"/>
              </a:ext>
            </a:extLst>
          </p:cNvPr>
          <p:cNvSpPr txBox="1"/>
          <p:nvPr/>
        </p:nvSpPr>
        <p:spPr>
          <a:xfrm>
            <a:off x="10234326" y="5817407"/>
            <a:ext cx="1841868" cy="738664"/>
          </a:xfrm>
          <a:prstGeom prst="rect">
            <a:avLst/>
          </a:prstGeom>
          <a:noFill/>
        </p:spPr>
        <p:txBody>
          <a:bodyPr wrap="square" rtlCol="0">
            <a:spAutoFit/>
          </a:bodyPr>
          <a:lstStyle/>
          <a:p>
            <a:r>
              <a:rPr lang="en-US" sz="1050" dirty="0"/>
              <a:t>Source: </a:t>
            </a:r>
            <a:r>
              <a:rPr lang="ro-RO" sz="1050" dirty="0"/>
              <a:t>World Bank, </a:t>
            </a:r>
            <a:r>
              <a:rPr lang="ro-RO" sz="1050" dirty="0" err="1"/>
              <a:t>Worldwide</a:t>
            </a:r>
            <a:r>
              <a:rPr lang="ro-RO" sz="1050" dirty="0"/>
              <a:t> </a:t>
            </a:r>
            <a:r>
              <a:rPr lang="ro-RO" sz="1050" dirty="0" err="1"/>
              <a:t>Governance</a:t>
            </a:r>
            <a:r>
              <a:rPr lang="ro-RO" sz="1050" dirty="0"/>
              <a:t> </a:t>
            </a:r>
            <a:r>
              <a:rPr lang="ro-RO" sz="1050" dirty="0" err="1"/>
              <a:t>indicators</a:t>
            </a:r>
            <a:r>
              <a:rPr lang="ro-RO" sz="1050" dirty="0"/>
              <a:t>, </a:t>
            </a:r>
            <a:r>
              <a:rPr lang="ro-RO" sz="1050" dirty="0" err="1"/>
              <a:t>Government</a:t>
            </a:r>
            <a:r>
              <a:rPr lang="ro-RO" sz="1050" dirty="0"/>
              <a:t> </a:t>
            </a:r>
            <a:r>
              <a:rPr lang="ro-RO" sz="1050" dirty="0" err="1"/>
              <a:t>effectiveness</a:t>
            </a:r>
            <a:endParaRPr lang="en-US" sz="1050" dirty="0"/>
          </a:p>
        </p:txBody>
      </p:sp>
      <p:sp>
        <p:nvSpPr>
          <p:cNvPr id="13" name="TextBox 12">
            <a:extLst>
              <a:ext uri="{FF2B5EF4-FFF2-40B4-BE49-F238E27FC236}">
                <a16:creationId xmlns:a16="http://schemas.microsoft.com/office/drawing/2014/main" id="{A8D60181-6C64-4816-BBF3-B73AE4C73EBA}"/>
              </a:ext>
            </a:extLst>
          </p:cNvPr>
          <p:cNvSpPr txBox="1"/>
          <p:nvPr/>
        </p:nvSpPr>
        <p:spPr>
          <a:xfrm>
            <a:off x="9500738" y="2132138"/>
            <a:ext cx="2244222" cy="2308324"/>
          </a:xfrm>
          <a:prstGeom prst="rect">
            <a:avLst/>
          </a:prstGeom>
          <a:noFill/>
        </p:spPr>
        <p:txBody>
          <a:bodyPr wrap="square">
            <a:spAutoFit/>
          </a:bodyPr>
          <a:lstStyle/>
          <a:p>
            <a:r>
              <a:rPr lang="ro-RO" sz="2400" dirty="0"/>
              <a:t>România continuă să fie pe ultimul loc în UE la </a:t>
            </a:r>
            <a:r>
              <a:rPr lang="ro-RO" sz="2400" b="1" dirty="0"/>
              <a:t>eficacitatea administrației</a:t>
            </a:r>
            <a:endParaRPr lang="en-US" sz="2400" b="1" dirty="0"/>
          </a:p>
        </p:txBody>
      </p:sp>
      <p:pic>
        <p:nvPicPr>
          <p:cNvPr id="3" name="Picture 2">
            <a:extLst>
              <a:ext uri="{FF2B5EF4-FFF2-40B4-BE49-F238E27FC236}">
                <a16:creationId xmlns:a16="http://schemas.microsoft.com/office/drawing/2014/main" id="{29A9AAF9-C00B-56C8-88BB-777BE4B3B5D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55600" y="0"/>
            <a:ext cx="4680797" cy="3557601"/>
          </a:xfrm>
          <a:prstGeom prst="rect">
            <a:avLst/>
          </a:prstGeom>
        </p:spPr>
      </p:pic>
      <p:pic>
        <p:nvPicPr>
          <p:cNvPr id="6" name="Picture 5">
            <a:extLst>
              <a:ext uri="{FF2B5EF4-FFF2-40B4-BE49-F238E27FC236}">
                <a16:creationId xmlns:a16="http://schemas.microsoft.com/office/drawing/2014/main" id="{ABDAC33B-1629-2722-E4B9-0837928878E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55601" y="3557601"/>
            <a:ext cx="4680796" cy="3481748"/>
          </a:xfrm>
          <a:prstGeom prst="rect">
            <a:avLst/>
          </a:prstGeom>
        </p:spPr>
      </p:pic>
      <p:sp>
        <p:nvSpPr>
          <p:cNvPr id="7" name="Rectangle 6">
            <a:extLst>
              <a:ext uri="{FF2B5EF4-FFF2-40B4-BE49-F238E27FC236}">
                <a16:creationId xmlns:a16="http://schemas.microsoft.com/office/drawing/2014/main" id="{5B1205CD-7C38-ED5B-A7E4-78BA0B5BC666}"/>
              </a:ext>
            </a:extLst>
          </p:cNvPr>
          <p:cNvSpPr/>
          <p:nvPr/>
        </p:nvSpPr>
        <p:spPr>
          <a:xfrm>
            <a:off x="4687358" y="6055167"/>
            <a:ext cx="3749040" cy="2631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C7C18A-71E3-1600-6C5B-3AED155C3920}"/>
              </a:ext>
            </a:extLst>
          </p:cNvPr>
          <p:cNvPicPr/>
          <p:nvPr/>
        </p:nvPicPr>
        <p:blipFill>
          <a:blip r:embed="rId7"/>
          <a:stretch>
            <a:fillRect/>
          </a:stretch>
        </p:blipFill>
        <p:spPr>
          <a:xfrm>
            <a:off x="319755" y="2177127"/>
            <a:ext cx="2880645" cy="4356612"/>
          </a:xfrm>
          <a:custGeom>
            <a:avLst/>
            <a:gdLst>
              <a:gd name="connsiteX0" fmla="*/ 0 w 2880645"/>
              <a:gd name="connsiteY0" fmla="*/ 0 h 4356612"/>
              <a:gd name="connsiteX1" fmla="*/ 633742 w 2880645"/>
              <a:gd name="connsiteY1" fmla="*/ 0 h 4356612"/>
              <a:gd name="connsiteX2" fmla="*/ 1238677 w 2880645"/>
              <a:gd name="connsiteY2" fmla="*/ 0 h 4356612"/>
              <a:gd name="connsiteX3" fmla="*/ 1814806 w 2880645"/>
              <a:gd name="connsiteY3" fmla="*/ 0 h 4356612"/>
              <a:gd name="connsiteX4" fmla="*/ 2304516 w 2880645"/>
              <a:gd name="connsiteY4" fmla="*/ 0 h 4356612"/>
              <a:gd name="connsiteX5" fmla="*/ 2880645 w 2880645"/>
              <a:gd name="connsiteY5" fmla="*/ 0 h 4356612"/>
              <a:gd name="connsiteX6" fmla="*/ 2880645 w 2880645"/>
              <a:gd name="connsiteY6" fmla="*/ 588143 h 4356612"/>
              <a:gd name="connsiteX7" fmla="*/ 2880645 w 2880645"/>
              <a:gd name="connsiteY7" fmla="*/ 1176285 h 4356612"/>
              <a:gd name="connsiteX8" fmla="*/ 2880645 w 2880645"/>
              <a:gd name="connsiteY8" fmla="*/ 1677296 h 4356612"/>
              <a:gd name="connsiteX9" fmla="*/ 2880645 w 2880645"/>
              <a:gd name="connsiteY9" fmla="*/ 2178306 h 4356612"/>
              <a:gd name="connsiteX10" fmla="*/ 2880645 w 2880645"/>
              <a:gd name="connsiteY10" fmla="*/ 2810015 h 4356612"/>
              <a:gd name="connsiteX11" fmla="*/ 2880645 w 2880645"/>
              <a:gd name="connsiteY11" fmla="*/ 3398157 h 4356612"/>
              <a:gd name="connsiteX12" fmla="*/ 2880645 w 2880645"/>
              <a:gd name="connsiteY12" fmla="*/ 3812036 h 4356612"/>
              <a:gd name="connsiteX13" fmla="*/ 2880645 w 2880645"/>
              <a:gd name="connsiteY13" fmla="*/ 4356612 h 4356612"/>
              <a:gd name="connsiteX14" fmla="*/ 2333322 w 2880645"/>
              <a:gd name="connsiteY14" fmla="*/ 4356612 h 4356612"/>
              <a:gd name="connsiteX15" fmla="*/ 1728387 w 2880645"/>
              <a:gd name="connsiteY15" fmla="*/ 4356612 h 4356612"/>
              <a:gd name="connsiteX16" fmla="*/ 1238677 w 2880645"/>
              <a:gd name="connsiteY16" fmla="*/ 4356612 h 4356612"/>
              <a:gd name="connsiteX17" fmla="*/ 662548 w 2880645"/>
              <a:gd name="connsiteY17" fmla="*/ 4356612 h 4356612"/>
              <a:gd name="connsiteX18" fmla="*/ 0 w 2880645"/>
              <a:gd name="connsiteY18" fmla="*/ 4356612 h 4356612"/>
              <a:gd name="connsiteX19" fmla="*/ 0 w 2880645"/>
              <a:gd name="connsiteY19" fmla="*/ 3899168 h 4356612"/>
              <a:gd name="connsiteX20" fmla="*/ 0 w 2880645"/>
              <a:gd name="connsiteY20" fmla="*/ 3267459 h 4356612"/>
              <a:gd name="connsiteX21" fmla="*/ 0 w 2880645"/>
              <a:gd name="connsiteY21" fmla="*/ 2853581 h 4356612"/>
              <a:gd name="connsiteX22" fmla="*/ 0 w 2880645"/>
              <a:gd name="connsiteY22" fmla="*/ 2352570 h 4356612"/>
              <a:gd name="connsiteX23" fmla="*/ 0 w 2880645"/>
              <a:gd name="connsiteY23" fmla="*/ 1938692 h 4356612"/>
              <a:gd name="connsiteX24" fmla="*/ 0 w 2880645"/>
              <a:gd name="connsiteY24" fmla="*/ 1350550 h 4356612"/>
              <a:gd name="connsiteX25" fmla="*/ 0 w 2880645"/>
              <a:gd name="connsiteY25" fmla="*/ 893105 h 4356612"/>
              <a:gd name="connsiteX26" fmla="*/ 0 w 2880645"/>
              <a:gd name="connsiteY26" fmla="*/ 0 h 43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80645" h="4356612" fill="none" extrusionOk="0">
                <a:moveTo>
                  <a:pt x="0" y="0"/>
                </a:moveTo>
                <a:cubicBezTo>
                  <a:pt x="151892" y="-49339"/>
                  <a:pt x="400938" y="53919"/>
                  <a:pt x="633742" y="0"/>
                </a:cubicBezTo>
                <a:cubicBezTo>
                  <a:pt x="866546" y="-53919"/>
                  <a:pt x="940449" y="38834"/>
                  <a:pt x="1238677" y="0"/>
                </a:cubicBezTo>
                <a:cubicBezTo>
                  <a:pt x="1536906" y="-38834"/>
                  <a:pt x="1661114" y="21495"/>
                  <a:pt x="1814806" y="0"/>
                </a:cubicBezTo>
                <a:cubicBezTo>
                  <a:pt x="1968498" y="-21495"/>
                  <a:pt x="2074878" y="13141"/>
                  <a:pt x="2304516" y="0"/>
                </a:cubicBezTo>
                <a:cubicBezTo>
                  <a:pt x="2534154" y="-13141"/>
                  <a:pt x="2643040" y="29751"/>
                  <a:pt x="2880645" y="0"/>
                </a:cubicBezTo>
                <a:cubicBezTo>
                  <a:pt x="2925009" y="144646"/>
                  <a:pt x="2858904" y="408091"/>
                  <a:pt x="2880645" y="588143"/>
                </a:cubicBezTo>
                <a:cubicBezTo>
                  <a:pt x="2902386" y="768195"/>
                  <a:pt x="2813800" y="885867"/>
                  <a:pt x="2880645" y="1176285"/>
                </a:cubicBezTo>
                <a:cubicBezTo>
                  <a:pt x="2947490" y="1466703"/>
                  <a:pt x="2853081" y="1549127"/>
                  <a:pt x="2880645" y="1677296"/>
                </a:cubicBezTo>
                <a:cubicBezTo>
                  <a:pt x="2908209" y="1805465"/>
                  <a:pt x="2829055" y="1954295"/>
                  <a:pt x="2880645" y="2178306"/>
                </a:cubicBezTo>
                <a:cubicBezTo>
                  <a:pt x="2932235" y="2402317"/>
                  <a:pt x="2807333" y="2501813"/>
                  <a:pt x="2880645" y="2810015"/>
                </a:cubicBezTo>
                <a:cubicBezTo>
                  <a:pt x="2953957" y="3118217"/>
                  <a:pt x="2861444" y="3237396"/>
                  <a:pt x="2880645" y="3398157"/>
                </a:cubicBezTo>
                <a:cubicBezTo>
                  <a:pt x="2899846" y="3558918"/>
                  <a:pt x="2861221" y="3679476"/>
                  <a:pt x="2880645" y="3812036"/>
                </a:cubicBezTo>
                <a:cubicBezTo>
                  <a:pt x="2900069" y="3944596"/>
                  <a:pt x="2821931" y="4151177"/>
                  <a:pt x="2880645" y="4356612"/>
                </a:cubicBezTo>
                <a:cubicBezTo>
                  <a:pt x="2743869" y="4414955"/>
                  <a:pt x="2519936" y="4331141"/>
                  <a:pt x="2333322" y="4356612"/>
                </a:cubicBezTo>
                <a:cubicBezTo>
                  <a:pt x="2146708" y="4382083"/>
                  <a:pt x="1993930" y="4288337"/>
                  <a:pt x="1728387" y="4356612"/>
                </a:cubicBezTo>
                <a:cubicBezTo>
                  <a:pt x="1462844" y="4424887"/>
                  <a:pt x="1450353" y="4311438"/>
                  <a:pt x="1238677" y="4356612"/>
                </a:cubicBezTo>
                <a:cubicBezTo>
                  <a:pt x="1027001" y="4401786"/>
                  <a:pt x="846367" y="4291691"/>
                  <a:pt x="662548" y="4356612"/>
                </a:cubicBezTo>
                <a:cubicBezTo>
                  <a:pt x="478729" y="4421533"/>
                  <a:pt x="245711" y="4291296"/>
                  <a:pt x="0" y="4356612"/>
                </a:cubicBezTo>
                <a:cubicBezTo>
                  <a:pt x="-20879" y="4258034"/>
                  <a:pt x="35421" y="4078135"/>
                  <a:pt x="0" y="3899168"/>
                </a:cubicBezTo>
                <a:cubicBezTo>
                  <a:pt x="-35421" y="3720201"/>
                  <a:pt x="10318" y="3525762"/>
                  <a:pt x="0" y="3267459"/>
                </a:cubicBezTo>
                <a:cubicBezTo>
                  <a:pt x="-10318" y="3009156"/>
                  <a:pt x="42060" y="3014202"/>
                  <a:pt x="0" y="2853581"/>
                </a:cubicBezTo>
                <a:cubicBezTo>
                  <a:pt x="-42060" y="2692960"/>
                  <a:pt x="10002" y="2494407"/>
                  <a:pt x="0" y="2352570"/>
                </a:cubicBezTo>
                <a:cubicBezTo>
                  <a:pt x="-10002" y="2210733"/>
                  <a:pt x="17201" y="2130017"/>
                  <a:pt x="0" y="1938692"/>
                </a:cubicBezTo>
                <a:cubicBezTo>
                  <a:pt x="-17201" y="1747367"/>
                  <a:pt x="41318" y="1576709"/>
                  <a:pt x="0" y="1350550"/>
                </a:cubicBezTo>
                <a:cubicBezTo>
                  <a:pt x="-41318" y="1124391"/>
                  <a:pt x="46528" y="1031034"/>
                  <a:pt x="0" y="893105"/>
                </a:cubicBezTo>
                <a:cubicBezTo>
                  <a:pt x="-46528" y="755177"/>
                  <a:pt x="77264" y="262983"/>
                  <a:pt x="0" y="0"/>
                </a:cubicBezTo>
                <a:close/>
              </a:path>
              <a:path w="2880645" h="4356612" stroke="0" extrusionOk="0">
                <a:moveTo>
                  <a:pt x="0" y="0"/>
                </a:moveTo>
                <a:cubicBezTo>
                  <a:pt x="208749" y="-31193"/>
                  <a:pt x="355959" y="31819"/>
                  <a:pt x="489710" y="0"/>
                </a:cubicBezTo>
                <a:cubicBezTo>
                  <a:pt x="623461" y="-31819"/>
                  <a:pt x="750573" y="31198"/>
                  <a:pt x="1008226" y="0"/>
                </a:cubicBezTo>
                <a:cubicBezTo>
                  <a:pt x="1265879" y="-31198"/>
                  <a:pt x="1412052" y="738"/>
                  <a:pt x="1526742" y="0"/>
                </a:cubicBezTo>
                <a:cubicBezTo>
                  <a:pt x="1641432" y="-738"/>
                  <a:pt x="1859552" y="46484"/>
                  <a:pt x="2102871" y="0"/>
                </a:cubicBezTo>
                <a:cubicBezTo>
                  <a:pt x="2346190" y="-46484"/>
                  <a:pt x="2614211" y="73678"/>
                  <a:pt x="2880645" y="0"/>
                </a:cubicBezTo>
                <a:cubicBezTo>
                  <a:pt x="2919853" y="181270"/>
                  <a:pt x="2830204" y="298957"/>
                  <a:pt x="2880645" y="457444"/>
                </a:cubicBezTo>
                <a:cubicBezTo>
                  <a:pt x="2931086" y="615931"/>
                  <a:pt x="2855408" y="801630"/>
                  <a:pt x="2880645" y="1002021"/>
                </a:cubicBezTo>
                <a:cubicBezTo>
                  <a:pt x="2905882" y="1202412"/>
                  <a:pt x="2827359" y="1307348"/>
                  <a:pt x="2880645" y="1459465"/>
                </a:cubicBezTo>
                <a:cubicBezTo>
                  <a:pt x="2933931" y="1611582"/>
                  <a:pt x="2865580" y="1816216"/>
                  <a:pt x="2880645" y="2004042"/>
                </a:cubicBezTo>
                <a:cubicBezTo>
                  <a:pt x="2895710" y="2191868"/>
                  <a:pt x="2870827" y="2375527"/>
                  <a:pt x="2880645" y="2635750"/>
                </a:cubicBezTo>
                <a:cubicBezTo>
                  <a:pt x="2890463" y="2895973"/>
                  <a:pt x="2837475" y="3104974"/>
                  <a:pt x="2880645" y="3223893"/>
                </a:cubicBezTo>
                <a:cubicBezTo>
                  <a:pt x="2923815" y="3342812"/>
                  <a:pt x="2876667" y="3541979"/>
                  <a:pt x="2880645" y="3768469"/>
                </a:cubicBezTo>
                <a:cubicBezTo>
                  <a:pt x="2884623" y="3994959"/>
                  <a:pt x="2821079" y="4223658"/>
                  <a:pt x="2880645" y="4356612"/>
                </a:cubicBezTo>
                <a:cubicBezTo>
                  <a:pt x="2633162" y="4400316"/>
                  <a:pt x="2576046" y="4312199"/>
                  <a:pt x="2333322" y="4356612"/>
                </a:cubicBezTo>
                <a:cubicBezTo>
                  <a:pt x="2090598" y="4401025"/>
                  <a:pt x="1972002" y="4308296"/>
                  <a:pt x="1699581" y="4356612"/>
                </a:cubicBezTo>
                <a:cubicBezTo>
                  <a:pt x="1427160" y="4404928"/>
                  <a:pt x="1279645" y="4323548"/>
                  <a:pt x="1123452" y="4356612"/>
                </a:cubicBezTo>
                <a:cubicBezTo>
                  <a:pt x="967259" y="4389676"/>
                  <a:pt x="715236" y="4312000"/>
                  <a:pt x="547323" y="4356612"/>
                </a:cubicBezTo>
                <a:cubicBezTo>
                  <a:pt x="379410" y="4401224"/>
                  <a:pt x="178354" y="4312536"/>
                  <a:pt x="0" y="4356612"/>
                </a:cubicBezTo>
                <a:cubicBezTo>
                  <a:pt x="-21996" y="4108228"/>
                  <a:pt x="23206" y="3973266"/>
                  <a:pt x="0" y="3724903"/>
                </a:cubicBezTo>
                <a:cubicBezTo>
                  <a:pt x="-23206" y="3476540"/>
                  <a:pt x="42599" y="3381617"/>
                  <a:pt x="0" y="3093195"/>
                </a:cubicBezTo>
                <a:cubicBezTo>
                  <a:pt x="-42599" y="2804773"/>
                  <a:pt x="37489" y="2735839"/>
                  <a:pt x="0" y="2592184"/>
                </a:cubicBezTo>
                <a:cubicBezTo>
                  <a:pt x="-37489" y="2448529"/>
                  <a:pt x="61037" y="2182331"/>
                  <a:pt x="0" y="2004042"/>
                </a:cubicBezTo>
                <a:cubicBezTo>
                  <a:pt x="-61037" y="1825753"/>
                  <a:pt x="32198" y="1748788"/>
                  <a:pt x="0" y="1590163"/>
                </a:cubicBezTo>
                <a:cubicBezTo>
                  <a:pt x="-32198" y="1431538"/>
                  <a:pt x="56506" y="1236641"/>
                  <a:pt x="0" y="958455"/>
                </a:cubicBezTo>
                <a:cubicBezTo>
                  <a:pt x="-56506" y="680269"/>
                  <a:pt x="4782" y="336076"/>
                  <a:pt x="0" y="0"/>
                </a:cubicBezTo>
                <a:close/>
              </a:path>
            </a:pathLst>
          </a:custGeom>
          <a:ln>
            <a:noFill/>
            <a:extLst>
              <a:ext uri="{C807C97D-BFC1-408E-A445-0C87EB9F89A2}">
                <ask:lineSketchStyleProps xmlns:ask="http://schemas.microsoft.com/office/drawing/2018/sketchyshapes" sd="2871493760">
                  <a:prstGeom prst="rect">
                    <a:avLst/>
                  </a:prstGeom>
                  <ask:type>
                    <ask:lineSketchScribble/>
                  </ask:type>
                </ask:lineSketchStyleProps>
              </a:ext>
            </a:extLst>
          </a:ln>
        </p:spPr>
      </p:pic>
      <p:sp>
        <p:nvSpPr>
          <p:cNvPr id="12" name="Rectangle 11">
            <a:extLst>
              <a:ext uri="{FF2B5EF4-FFF2-40B4-BE49-F238E27FC236}">
                <a16:creationId xmlns:a16="http://schemas.microsoft.com/office/drawing/2014/main" id="{F57002B2-34B8-67B9-05A1-40A72A526089}"/>
              </a:ext>
            </a:extLst>
          </p:cNvPr>
          <p:cNvSpPr/>
          <p:nvPr/>
        </p:nvSpPr>
        <p:spPr>
          <a:xfrm>
            <a:off x="319754" y="2097378"/>
            <a:ext cx="859554" cy="29610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o-RO" dirty="0"/>
              <a:t>2017</a:t>
            </a:r>
            <a:endParaRPr lang="en-US" dirty="0"/>
          </a:p>
        </p:txBody>
      </p:sp>
      <p:sp>
        <p:nvSpPr>
          <p:cNvPr id="14" name="Rectangle 13">
            <a:extLst>
              <a:ext uri="{FF2B5EF4-FFF2-40B4-BE49-F238E27FC236}">
                <a16:creationId xmlns:a16="http://schemas.microsoft.com/office/drawing/2014/main" id="{BDE08576-7993-9232-3939-E364BC6AC922}"/>
              </a:ext>
            </a:extLst>
          </p:cNvPr>
          <p:cNvSpPr/>
          <p:nvPr/>
        </p:nvSpPr>
        <p:spPr>
          <a:xfrm>
            <a:off x="3537077" y="221198"/>
            <a:ext cx="1069634" cy="5408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o-RO" dirty="0"/>
              <a:t>2018 </a:t>
            </a:r>
            <a:r>
              <a:rPr lang="en-US" dirty="0"/>
              <a:t>/</a:t>
            </a:r>
            <a:r>
              <a:rPr lang="ro-RO" dirty="0"/>
              <a:t> 2023</a:t>
            </a:r>
            <a:endParaRPr lang="en-US" dirty="0"/>
          </a:p>
        </p:txBody>
      </p:sp>
      <p:cxnSp>
        <p:nvCxnSpPr>
          <p:cNvPr id="16" name="Straight Arrow Connector 15">
            <a:extLst>
              <a:ext uri="{FF2B5EF4-FFF2-40B4-BE49-F238E27FC236}">
                <a16:creationId xmlns:a16="http://schemas.microsoft.com/office/drawing/2014/main" id="{1BA440E2-AD80-FF52-1225-756B1CF7B0C0}"/>
              </a:ext>
            </a:extLst>
          </p:cNvPr>
          <p:cNvCxnSpPr/>
          <p:nvPr/>
        </p:nvCxnSpPr>
        <p:spPr>
          <a:xfrm>
            <a:off x="3037840" y="3098800"/>
            <a:ext cx="6299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4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4" name="Rectangle 5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Title 1">
            <a:extLst>
              <a:ext uri="{FF2B5EF4-FFF2-40B4-BE49-F238E27FC236}">
                <a16:creationId xmlns:a16="http://schemas.microsoft.com/office/drawing/2014/main" id="{D69985F2-FD22-31EF-251B-64F8A33B272D}"/>
              </a:ext>
            </a:extLst>
          </p:cNvPr>
          <p:cNvSpPr txBox="1">
            <a:spLocks/>
          </p:cNvSpPr>
          <p:nvPr/>
        </p:nvSpPr>
        <p:spPr>
          <a:xfrm>
            <a:off x="1103851" y="283006"/>
            <a:ext cx="11809509"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b="1" dirty="0">
                <a:solidFill>
                  <a:srgbClr val="00B050"/>
                </a:solidFill>
              </a:rPr>
              <a:t>SIPOCA 136</a:t>
            </a:r>
            <a:r>
              <a:rPr lang="ro-RO" sz="2400" b="1" dirty="0">
                <a:solidFill>
                  <a:srgbClr val="00B050"/>
                </a:solidFill>
              </a:rPr>
              <a:t>            </a:t>
            </a:r>
            <a:r>
              <a:rPr lang="ro-RO" sz="2200" b="1" dirty="0" err="1">
                <a:solidFill>
                  <a:srgbClr val="00B050"/>
                </a:solidFill>
              </a:rPr>
              <a:t>co</a:t>
            </a:r>
            <a:r>
              <a:rPr lang="en-US" sz="2200" b="1" dirty="0">
                <a:solidFill>
                  <a:srgbClr val="00B050"/>
                </a:solidFill>
              </a:rPr>
              <a:t> – design </a:t>
            </a:r>
            <a:r>
              <a:rPr lang="en-US" sz="2200" b="1" dirty="0" err="1">
                <a:solidFill>
                  <a:srgbClr val="00B050"/>
                </a:solidFill>
              </a:rPr>
              <a:t>pentru</a:t>
            </a:r>
            <a:r>
              <a:rPr lang="en-US" sz="2200" b="1" dirty="0">
                <a:solidFill>
                  <a:srgbClr val="00B050"/>
                </a:solidFill>
              </a:rPr>
              <a:t> o </a:t>
            </a:r>
            <a:r>
              <a:rPr lang="en-US" sz="2200" b="1" dirty="0" err="1">
                <a:solidFill>
                  <a:srgbClr val="00B050"/>
                </a:solidFill>
              </a:rPr>
              <a:t>viziune</a:t>
            </a:r>
            <a:r>
              <a:rPr lang="en-US" sz="2200" b="1" dirty="0">
                <a:solidFill>
                  <a:srgbClr val="00B050"/>
                </a:solidFill>
              </a:rPr>
              <a:t> pe termen lung</a:t>
            </a:r>
          </a:p>
        </p:txBody>
      </p:sp>
      <p:sp>
        <p:nvSpPr>
          <p:cNvPr id="18" name="TextBox 17">
            <a:extLst>
              <a:ext uri="{FF2B5EF4-FFF2-40B4-BE49-F238E27FC236}">
                <a16:creationId xmlns:a16="http://schemas.microsoft.com/office/drawing/2014/main" id="{4C4572A8-15CC-FE1A-853E-6F480BB02035}"/>
              </a:ext>
            </a:extLst>
          </p:cNvPr>
          <p:cNvSpPr txBox="1"/>
          <p:nvPr/>
        </p:nvSpPr>
        <p:spPr>
          <a:xfrm>
            <a:off x="591224" y="1629760"/>
            <a:ext cx="3409782" cy="4036582"/>
          </a:xfrm>
          <a:prstGeom prst="rect">
            <a:avLst/>
          </a:prstGeom>
        </p:spPr>
        <p:txBody>
          <a:bodyPr vert="horz" lIns="91440" tIns="45720" rIns="91440" bIns="45720" rtlCol="0" anchor="ctr">
            <a:noAutofit/>
          </a:bodyPr>
          <a:lstStyle/>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2000" dirty="0">
                <a:solidFill>
                  <a:schemeClr val="bg1"/>
                </a:solidFill>
              </a:rPr>
              <a:t>O </a:t>
            </a:r>
            <a:r>
              <a:rPr lang="en-US" sz="2000" dirty="0" err="1">
                <a:solidFill>
                  <a:schemeClr val="bg1"/>
                </a:solidFill>
              </a:rPr>
              <a:t>administrație</a:t>
            </a:r>
            <a:r>
              <a:rPr lang="en-US" sz="2000" dirty="0">
                <a:solidFill>
                  <a:schemeClr val="bg1"/>
                </a:solidFill>
              </a:rPr>
              <a:t> </a:t>
            </a:r>
            <a:r>
              <a:rPr lang="en-US" sz="2000" dirty="0" err="1">
                <a:solidFill>
                  <a:schemeClr val="bg1"/>
                </a:solidFill>
              </a:rPr>
              <a:t>modernă</a:t>
            </a:r>
            <a:r>
              <a:rPr lang="en-US" sz="2000" dirty="0">
                <a:solidFill>
                  <a:schemeClr val="bg1"/>
                </a:solidFill>
              </a:rPr>
              <a:t> are </a:t>
            </a:r>
            <a:r>
              <a:rPr lang="en-US" sz="2000" dirty="0" err="1">
                <a:solidFill>
                  <a:schemeClr val="bg1"/>
                </a:solidFill>
              </a:rPr>
              <a:t>nevoie</a:t>
            </a:r>
            <a:r>
              <a:rPr lang="en-US" sz="2000" dirty="0">
                <a:solidFill>
                  <a:schemeClr val="bg1"/>
                </a:solidFill>
              </a:rPr>
              <a:t> de </a:t>
            </a:r>
            <a:r>
              <a:rPr lang="en-US" sz="2000" dirty="0" err="1">
                <a:solidFill>
                  <a:schemeClr val="bg1"/>
                </a:solidFill>
              </a:rPr>
              <a:t>profesioniști</a:t>
            </a:r>
            <a:r>
              <a:rPr lang="en-US" sz="2000" dirty="0">
                <a:solidFill>
                  <a:schemeClr val="bg1"/>
                </a:solidFill>
              </a:rPr>
              <a:t>, nu </a:t>
            </a:r>
            <a:r>
              <a:rPr lang="en-US" sz="2000" dirty="0" err="1">
                <a:solidFill>
                  <a:schemeClr val="bg1"/>
                </a:solidFill>
              </a:rPr>
              <a:t>doar</a:t>
            </a:r>
            <a:r>
              <a:rPr lang="en-US" sz="2000" dirty="0">
                <a:solidFill>
                  <a:schemeClr val="bg1"/>
                </a:solidFill>
              </a:rPr>
              <a:t> de </a:t>
            </a:r>
            <a:r>
              <a:rPr lang="en-US" sz="2000" dirty="0" err="1">
                <a:solidFill>
                  <a:schemeClr val="bg1"/>
                </a:solidFill>
              </a:rPr>
              <a:t>candidați</a:t>
            </a:r>
            <a:r>
              <a:rPr lang="en-US" sz="2000" dirty="0">
                <a:solidFill>
                  <a:schemeClr val="bg1"/>
                </a:solidFill>
              </a:rPr>
              <a:t> care </a:t>
            </a:r>
            <a:r>
              <a:rPr lang="en-US" sz="2000" dirty="0" err="1">
                <a:solidFill>
                  <a:schemeClr val="bg1"/>
                </a:solidFill>
              </a:rPr>
              <a:t>știu</a:t>
            </a:r>
            <a:r>
              <a:rPr lang="en-US" sz="2000" dirty="0">
                <a:solidFill>
                  <a:schemeClr val="bg1"/>
                </a:solidFill>
              </a:rPr>
              <a:t> </a:t>
            </a:r>
            <a:r>
              <a:rPr lang="en-US" sz="2000" dirty="0" err="1">
                <a:solidFill>
                  <a:schemeClr val="bg1"/>
                </a:solidFill>
              </a:rPr>
              <a:t>să</a:t>
            </a:r>
            <a:r>
              <a:rPr lang="en-US" sz="2000" dirty="0">
                <a:solidFill>
                  <a:schemeClr val="bg1"/>
                </a:solidFill>
              </a:rPr>
              <a:t> </a:t>
            </a:r>
            <a:r>
              <a:rPr lang="en-US" sz="2000" dirty="0" err="1">
                <a:solidFill>
                  <a:schemeClr val="bg1"/>
                </a:solidFill>
              </a:rPr>
              <a:t>memoreze</a:t>
            </a:r>
            <a:r>
              <a:rPr lang="en-US" sz="2000" dirty="0">
                <a:solidFill>
                  <a:schemeClr val="bg1"/>
                </a:solidFill>
              </a:rPr>
              <a:t> </a:t>
            </a:r>
            <a:r>
              <a:rPr lang="en-US" sz="2000" dirty="0" err="1">
                <a:solidFill>
                  <a:schemeClr val="bg1"/>
                </a:solidFill>
              </a:rPr>
              <a:t>legi</a:t>
            </a:r>
            <a:r>
              <a:rPr lang="en-US" sz="2000" dirty="0">
                <a:solidFill>
                  <a:schemeClr val="bg1"/>
                </a:solidFill>
              </a:rPr>
              <a:t>.</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bg1"/>
                </a:solidFill>
              </a:rPr>
              <a:t>Competențele</a:t>
            </a:r>
            <a:r>
              <a:rPr lang="en-US" sz="2000" dirty="0">
                <a:solidFill>
                  <a:schemeClr val="bg1"/>
                </a:solidFill>
              </a:rPr>
              <a:t> fac </a:t>
            </a:r>
            <a:r>
              <a:rPr lang="en-US" sz="2000" dirty="0" err="1">
                <a:solidFill>
                  <a:schemeClr val="bg1"/>
                </a:solidFill>
              </a:rPr>
              <a:t>diferența</a:t>
            </a:r>
            <a:r>
              <a:rPr lang="ro-RO" sz="2000" dirty="0">
                <a:solidFill>
                  <a:schemeClr val="bg1"/>
                </a:solidFill>
              </a:rPr>
              <a:t>, </a:t>
            </a:r>
            <a:r>
              <a:rPr lang="en-US" sz="2000" dirty="0">
                <a:solidFill>
                  <a:schemeClr val="bg1"/>
                </a:solidFill>
              </a:rPr>
              <a:t>o </a:t>
            </a:r>
            <a:r>
              <a:rPr lang="en-US" sz="2000" dirty="0" err="1">
                <a:solidFill>
                  <a:schemeClr val="bg1"/>
                </a:solidFill>
              </a:rPr>
              <a:t>schimbare</a:t>
            </a:r>
            <a:r>
              <a:rPr lang="en-US" sz="2000" dirty="0">
                <a:solidFill>
                  <a:schemeClr val="bg1"/>
                </a:solidFill>
              </a:rPr>
              <a:t> de optic</a:t>
            </a:r>
            <a:r>
              <a:rPr lang="ro-RO" sz="2000" dirty="0">
                <a:solidFill>
                  <a:schemeClr val="bg1"/>
                </a:solidFill>
              </a:rPr>
              <a:t>ă </a:t>
            </a:r>
            <a:r>
              <a:rPr lang="en-US" sz="2000" dirty="0">
                <a:solidFill>
                  <a:schemeClr val="bg1"/>
                </a:solidFill>
              </a:rPr>
              <a:t>vital</a:t>
            </a:r>
            <a:r>
              <a:rPr lang="ro-RO" sz="2000" dirty="0">
                <a:solidFill>
                  <a:schemeClr val="bg1"/>
                </a:solidFill>
              </a:rPr>
              <a:t>ă î</a:t>
            </a:r>
            <a:r>
              <a:rPr lang="en-US" sz="2000" dirty="0">
                <a:solidFill>
                  <a:schemeClr val="bg1"/>
                </a:solidFill>
              </a:rPr>
              <a:t>n </a:t>
            </a:r>
            <a:r>
              <a:rPr lang="en-US" sz="2000" dirty="0" err="1">
                <a:solidFill>
                  <a:schemeClr val="bg1"/>
                </a:solidFill>
              </a:rPr>
              <a:t>contextul</a:t>
            </a:r>
            <a:r>
              <a:rPr lang="en-US" sz="2000" dirty="0">
                <a:solidFill>
                  <a:schemeClr val="bg1"/>
                </a:solidFill>
              </a:rPr>
              <a:t> global actual</a:t>
            </a:r>
            <a:endParaRPr lang="ro-RO" sz="2000" dirty="0">
              <a:solidFill>
                <a:schemeClr val="bg1"/>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bg1"/>
                </a:solidFill>
              </a:rPr>
              <a:t>Meritul</a:t>
            </a:r>
            <a:r>
              <a:rPr lang="en-US" sz="2000" dirty="0">
                <a:solidFill>
                  <a:schemeClr val="bg1"/>
                </a:solidFill>
              </a:rPr>
              <a:t> </a:t>
            </a:r>
            <a:r>
              <a:rPr lang="en-US" sz="2000" dirty="0" err="1">
                <a:solidFill>
                  <a:schemeClr val="bg1"/>
                </a:solidFill>
              </a:rPr>
              <a:t>construiește</a:t>
            </a:r>
            <a:r>
              <a:rPr lang="en-US" sz="2000" dirty="0">
                <a:solidFill>
                  <a:schemeClr val="bg1"/>
                </a:solidFill>
              </a:rPr>
              <a:t> </a:t>
            </a:r>
            <a:r>
              <a:rPr lang="en-US" sz="2000" dirty="0" err="1">
                <a:solidFill>
                  <a:schemeClr val="bg1"/>
                </a:solidFill>
              </a:rPr>
              <a:t>încrederea</a:t>
            </a:r>
            <a:r>
              <a:rPr lang="en-US" sz="2000" dirty="0">
                <a:solidFill>
                  <a:schemeClr val="bg1"/>
                </a:solidFill>
              </a:rPr>
              <a:t>.</a:t>
            </a:r>
            <a:endParaRPr lang="ro-RO" sz="2000" dirty="0">
              <a:solidFill>
                <a:schemeClr val="bg1"/>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2000" dirty="0" err="1">
                <a:solidFill>
                  <a:schemeClr val="bg1"/>
                </a:solidFill>
              </a:rPr>
              <a:t>Performanța</a:t>
            </a:r>
            <a:r>
              <a:rPr lang="en-US" sz="2000" dirty="0">
                <a:solidFill>
                  <a:schemeClr val="bg1"/>
                </a:solidFill>
              </a:rPr>
              <a:t> </a:t>
            </a:r>
            <a:r>
              <a:rPr lang="en-US" sz="2000" dirty="0" err="1">
                <a:solidFill>
                  <a:schemeClr val="bg1"/>
                </a:solidFill>
              </a:rPr>
              <a:t>în</a:t>
            </a:r>
            <a:r>
              <a:rPr lang="en-US" sz="2000" dirty="0">
                <a:solidFill>
                  <a:schemeClr val="bg1"/>
                </a:solidFill>
              </a:rPr>
              <a:t> </a:t>
            </a:r>
            <a:r>
              <a:rPr lang="en-US" sz="2000" dirty="0" err="1">
                <a:solidFill>
                  <a:schemeClr val="bg1"/>
                </a:solidFill>
              </a:rPr>
              <a:t>administrație</a:t>
            </a:r>
            <a:r>
              <a:rPr lang="en-US" sz="2000" dirty="0">
                <a:solidFill>
                  <a:schemeClr val="bg1"/>
                </a:solidFill>
              </a:rPr>
              <a:t> = </a:t>
            </a:r>
            <a:r>
              <a:rPr lang="en-US" sz="2000" dirty="0" err="1">
                <a:solidFill>
                  <a:schemeClr val="bg1"/>
                </a:solidFill>
              </a:rPr>
              <a:t>servicii</a:t>
            </a:r>
            <a:r>
              <a:rPr lang="en-US" sz="2000" dirty="0">
                <a:solidFill>
                  <a:schemeClr val="bg1"/>
                </a:solidFill>
              </a:rPr>
              <a:t> </a:t>
            </a:r>
            <a:r>
              <a:rPr lang="en-US" sz="2000" dirty="0" err="1">
                <a:solidFill>
                  <a:schemeClr val="bg1"/>
                </a:solidFill>
              </a:rPr>
              <a:t>mai</a:t>
            </a:r>
            <a:r>
              <a:rPr lang="en-US" sz="2000" dirty="0">
                <a:solidFill>
                  <a:schemeClr val="bg1"/>
                </a:solidFill>
              </a:rPr>
              <a:t> </a:t>
            </a:r>
            <a:r>
              <a:rPr lang="en-US" sz="2000" dirty="0" err="1">
                <a:solidFill>
                  <a:schemeClr val="bg1"/>
                </a:solidFill>
              </a:rPr>
              <a:t>bune</a:t>
            </a:r>
            <a:r>
              <a:rPr lang="en-US" sz="2000" dirty="0">
                <a:solidFill>
                  <a:schemeClr val="bg1"/>
                </a:solidFill>
              </a:rPr>
              <a:t> </a:t>
            </a:r>
            <a:r>
              <a:rPr lang="en-US" sz="2000" dirty="0" err="1">
                <a:solidFill>
                  <a:schemeClr val="bg1"/>
                </a:solidFill>
              </a:rPr>
              <a:t>pentru</a:t>
            </a:r>
            <a:r>
              <a:rPr lang="en-US" sz="2000" dirty="0">
                <a:solidFill>
                  <a:schemeClr val="bg1"/>
                </a:solidFill>
              </a:rPr>
              <a:t> </a:t>
            </a:r>
            <a:r>
              <a:rPr lang="en-US" sz="2000" dirty="0" err="1">
                <a:solidFill>
                  <a:schemeClr val="bg1"/>
                </a:solidFill>
              </a:rPr>
              <a:t>cetățeni</a:t>
            </a:r>
            <a:r>
              <a:rPr lang="en-US" sz="2000" dirty="0">
                <a:solidFill>
                  <a:schemeClr val="bg1"/>
                </a:solidFill>
              </a:rPr>
              <a:t>. </a:t>
            </a:r>
          </a:p>
        </p:txBody>
      </p:sp>
      <p:pic>
        <p:nvPicPr>
          <p:cNvPr id="15" name="Picture 14">
            <a:extLst>
              <a:ext uri="{FF2B5EF4-FFF2-40B4-BE49-F238E27FC236}">
                <a16:creationId xmlns:a16="http://schemas.microsoft.com/office/drawing/2014/main" id="{D421C4C9-DF23-DDA6-9031-04B23CA80F16}"/>
              </a:ext>
            </a:extLst>
          </p:cNvPr>
          <p:cNvPicPr>
            <a:picLocks noChangeAspect="1"/>
          </p:cNvPicPr>
          <p:nvPr/>
        </p:nvPicPr>
        <p:blipFill>
          <a:blip r:embed="rId3"/>
          <a:stretch>
            <a:fillRect/>
          </a:stretch>
        </p:blipFill>
        <p:spPr>
          <a:xfrm>
            <a:off x="4446959" y="1499244"/>
            <a:ext cx="7153817" cy="4167098"/>
          </a:xfrm>
          <a:prstGeom prst="rect">
            <a:avLst/>
          </a:prstGeom>
        </p:spPr>
      </p:pic>
      <p:sp>
        <p:nvSpPr>
          <p:cNvPr id="20" name="Oval 19">
            <a:extLst>
              <a:ext uri="{FF2B5EF4-FFF2-40B4-BE49-F238E27FC236}">
                <a16:creationId xmlns:a16="http://schemas.microsoft.com/office/drawing/2014/main" id="{88ED15D3-55A4-C190-1E68-24EDF79FC102}"/>
              </a:ext>
            </a:extLst>
          </p:cNvPr>
          <p:cNvSpPr/>
          <p:nvPr/>
        </p:nvSpPr>
        <p:spPr>
          <a:xfrm>
            <a:off x="8806776" y="4999946"/>
            <a:ext cx="2794000" cy="154679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t>Parteneriat SGG, ANFP, asistența tehnică BM</a:t>
            </a:r>
            <a:endParaRPr lang="en-US" dirty="0"/>
          </a:p>
        </p:txBody>
      </p:sp>
    </p:spTree>
    <p:extLst>
      <p:ext uri="{BB962C8B-B14F-4D97-AF65-F5344CB8AC3E}">
        <p14:creationId xmlns:p14="http://schemas.microsoft.com/office/powerpoint/2010/main" val="256376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6" name="Rectangle 45">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158C615-451D-4A49-BF6A-87C3D9905097}"/>
              </a:ext>
            </a:extLst>
          </p:cNvPr>
          <p:cNvSpPr/>
          <p:nvPr/>
        </p:nvSpPr>
        <p:spPr>
          <a:xfrm>
            <a:off x="0" y="662615"/>
            <a:ext cx="12003552" cy="677535"/>
          </a:xfrm>
          <a:prstGeom prst="rect">
            <a:avLst/>
          </a:prstGeom>
          <a:solidFill>
            <a:schemeClr val="bg1"/>
          </a:solidFill>
        </p:spPr>
        <p:txBody>
          <a:bodyPr vert="horz" lIns="91440" tIns="45720" rIns="91440" bIns="45720" rtlCol="0" anchor="b">
            <a:normAutofit/>
          </a:bodyPr>
          <a:lstStyle/>
          <a:p>
            <a:pPr marL="685800" marR="0" lvl="0" indent="0" algn="just" fontAlgn="auto">
              <a:spcBef>
                <a:spcPct val="0"/>
              </a:spcBef>
              <a:spcAft>
                <a:spcPts val="800"/>
              </a:spcAft>
              <a:buClrTx/>
              <a:buSzTx/>
              <a:tabLst/>
              <a:defRPr/>
            </a:pPr>
            <a:r>
              <a:rPr lang="ro-RO" sz="2400" cap="all" dirty="0">
                <a:solidFill>
                  <a:schemeClr val="accent1"/>
                </a:solidFill>
                <a:latin typeface="+mj-lt"/>
                <a:ea typeface="+mj-ea"/>
                <a:cs typeface="+mj-cs"/>
              </a:rPr>
              <a:t>Modelul abordează recrutarea </a:t>
            </a:r>
            <a:r>
              <a:rPr lang="ro-RO" sz="3200" b="1" cap="all" dirty="0">
                <a:solidFill>
                  <a:schemeClr val="accent1"/>
                </a:solidFill>
                <a:latin typeface="+mj-lt"/>
                <a:ea typeface="+mj-ea"/>
                <a:cs typeface="+mj-cs"/>
              </a:rPr>
              <a:t>sistemic</a:t>
            </a:r>
            <a:endParaRPr lang="en-US" sz="2400" b="1" cap="all" dirty="0">
              <a:solidFill>
                <a:schemeClr val="accent1"/>
              </a:solidFill>
              <a:latin typeface="+mj-lt"/>
              <a:ea typeface="+mj-ea"/>
              <a:cs typeface="+mj-cs"/>
            </a:endParaRPr>
          </a:p>
        </p:txBody>
      </p:sp>
      <p:graphicFrame>
        <p:nvGraphicFramePr>
          <p:cNvPr id="7" name="Content Placeholder 4">
            <a:extLst>
              <a:ext uri="{FF2B5EF4-FFF2-40B4-BE49-F238E27FC236}">
                <a16:creationId xmlns:a16="http://schemas.microsoft.com/office/drawing/2014/main" id="{82C6C180-9796-4F6E-BABE-9063221E6512}"/>
              </a:ext>
            </a:extLst>
          </p:cNvPr>
          <p:cNvGraphicFramePr>
            <a:graphicFrameLocks/>
          </p:cNvGraphicFramePr>
          <p:nvPr>
            <p:extLst>
              <p:ext uri="{D42A27DB-BD31-4B8C-83A1-F6EECF244321}">
                <p14:modId xmlns:p14="http://schemas.microsoft.com/office/powerpoint/2010/main" val="1510327616"/>
              </p:ext>
            </p:extLst>
          </p:nvPr>
        </p:nvGraphicFramePr>
        <p:xfrm>
          <a:off x="439889" y="1882693"/>
          <a:ext cx="11516360" cy="4384968"/>
        </p:xfrm>
        <a:graphic>
          <a:graphicData uri="http://schemas.openxmlformats.org/drawingml/2006/table">
            <a:tbl>
              <a:tblPr firstRow="1" firstCol="1" bandRow="1">
                <a:tableStyleId>{5DA37D80-6434-44D0-A028-1B22A696006F}</a:tableStyleId>
              </a:tblPr>
              <a:tblGrid>
                <a:gridCol w="2564070">
                  <a:extLst>
                    <a:ext uri="{9D8B030D-6E8A-4147-A177-3AD203B41FA5}">
                      <a16:colId xmlns:a16="http://schemas.microsoft.com/office/drawing/2014/main" val="486868473"/>
                    </a:ext>
                  </a:extLst>
                </a:gridCol>
                <a:gridCol w="3250841">
                  <a:extLst>
                    <a:ext uri="{9D8B030D-6E8A-4147-A177-3AD203B41FA5}">
                      <a16:colId xmlns:a16="http://schemas.microsoft.com/office/drawing/2014/main" val="2162537982"/>
                    </a:ext>
                  </a:extLst>
                </a:gridCol>
                <a:gridCol w="5701449">
                  <a:extLst>
                    <a:ext uri="{9D8B030D-6E8A-4147-A177-3AD203B41FA5}">
                      <a16:colId xmlns:a16="http://schemas.microsoft.com/office/drawing/2014/main" val="4185612322"/>
                    </a:ext>
                  </a:extLst>
                </a:gridCol>
              </a:tblGrid>
              <a:tr h="378924">
                <a:tc>
                  <a:txBody>
                    <a:bodyPr/>
                    <a:lstStyle/>
                    <a:p>
                      <a:pPr marL="0" marR="0" algn="ctr">
                        <a:lnSpc>
                          <a:spcPct val="100000"/>
                        </a:lnSpc>
                        <a:spcBef>
                          <a:spcPts val="0"/>
                        </a:spcBef>
                        <a:spcAft>
                          <a:spcPts val="0"/>
                        </a:spcAft>
                        <a:tabLst>
                          <a:tab pos="-57150" algn="l"/>
                        </a:tabLst>
                      </a:pPr>
                      <a:r>
                        <a:rPr lang="ro-RO" sz="1400">
                          <a:effectLst/>
                        </a:rPr>
                        <a:t>Probleme structurale MRU</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230" marR="2230" marT="0" marB="0">
                    <a:solidFill>
                      <a:schemeClr val="accent2">
                        <a:lumMod val="40000"/>
                        <a:lumOff val="60000"/>
                      </a:schemeClr>
                    </a:solidFill>
                  </a:tcPr>
                </a:tc>
                <a:tc>
                  <a:txBody>
                    <a:bodyPr/>
                    <a:lstStyle/>
                    <a:p>
                      <a:pPr marL="0" marR="0" algn="ctr">
                        <a:lnSpc>
                          <a:spcPct val="100000"/>
                        </a:lnSpc>
                        <a:spcBef>
                          <a:spcPts val="0"/>
                        </a:spcBef>
                        <a:spcAft>
                          <a:spcPts val="0"/>
                        </a:spcAft>
                        <a:tabLst>
                          <a:tab pos="-57150" algn="l"/>
                        </a:tabLst>
                      </a:pPr>
                      <a:r>
                        <a:rPr lang="ro-RO" sz="1400">
                          <a:effectLst/>
                        </a:rPr>
                        <a:t>Probleme legate de recrutare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230" marR="2230" marT="0" marB="0">
                    <a:solidFill>
                      <a:schemeClr val="accent2">
                        <a:lumMod val="40000"/>
                        <a:lumOff val="60000"/>
                      </a:schemeClr>
                    </a:solidFill>
                  </a:tcPr>
                </a:tc>
                <a:tc>
                  <a:txBody>
                    <a:bodyPr/>
                    <a:lstStyle/>
                    <a:p>
                      <a:pPr marL="0" marR="0" algn="ctr">
                        <a:lnSpc>
                          <a:spcPct val="100000"/>
                        </a:lnSpc>
                        <a:spcBef>
                          <a:spcPts val="0"/>
                        </a:spcBef>
                        <a:spcAft>
                          <a:spcPts val="0"/>
                        </a:spcAft>
                        <a:tabLst>
                          <a:tab pos="-57150" algn="l"/>
                        </a:tabLst>
                      </a:pPr>
                      <a:r>
                        <a:rPr lang="ro-RO" sz="1400" dirty="0">
                          <a:effectLst/>
                        </a:rPr>
                        <a:t>Soluții propuse pentru noul model</a:t>
                      </a:r>
                      <a:endParaRPr lang="en-US" sz="1400" dirty="0">
                        <a:effectLst/>
                      </a:endParaRPr>
                    </a:p>
                  </a:txBody>
                  <a:tcPr marL="2230" marR="2230" marT="0" marB="0">
                    <a:solidFill>
                      <a:schemeClr val="accent2">
                        <a:lumMod val="40000"/>
                        <a:lumOff val="60000"/>
                      </a:schemeClr>
                    </a:solidFill>
                  </a:tcPr>
                </a:tc>
                <a:extLst>
                  <a:ext uri="{0D108BD9-81ED-4DB2-BD59-A6C34878D82A}">
                    <a16:rowId xmlns:a16="http://schemas.microsoft.com/office/drawing/2014/main" val="1778356037"/>
                  </a:ext>
                </a:extLst>
              </a:tr>
              <a:tr h="771730">
                <a:tc rowSpan="2">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0">
                          <a:effectLst/>
                        </a:rPr>
                        <a:t>Politizare și clientelism</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alpha val="20000"/>
                      </a:schemeClr>
                    </a:solidFill>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dirty="0">
                          <a:effectLst/>
                        </a:rPr>
                        <a:t>Probleme de integritate în testare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alpha val="20000"/>
                      </a:schemeClr>
                    </a:solidFill>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Comisia de concurs</a:t>
                      </a:r>
                      <a:endParaRPr lang="en-US" sz="140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Instrumentele IT</a:t>
                      </a:r>
                      <a:endParaRPr lang="en-US" sz="140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Metodele de testare</a:t>
                      </a:r>
                      <a:endParaRPr lang="en-US" sz="140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For decizional variat în diferitele etape</a:t>
                      </a: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accent4">
                        <a:lumMod val="20000"/>
                        <a:lumOff val="80000"/>
                      </a:schemeClr>
                    </a:solidFill>
                  </a:tcPr>
                </a:tc>
                <a:extLst>
                  <a:ext uri="{0D108BD9-81ED-4DB2-BD59-A6C34878D82A}">
                    <a16:rowId xmlns:a16="http://schemas.microsoft.com/office/drawing/2014/main" val="1542721941"/>
                  </a:ext>
                </a:extLst>
              </a:tr>
              <a:tr h="378924">
                <a:tc vMerge="1">
                  <a:txBody>
                    <a:bodyPr/>
                    <a:lstStyle/>
                    <a:p>
                      <a:endParaRPr lang="en-US"/>
                    </a:p>
                  </a:txBody>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Puncte de acces alternative în sistem</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solidFill>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dirty="0">
                          <a:effectLst/>
                        </a:rPr>
                        <a:t>Noul proces de planificare a RU</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accent4">
                        <a:lumMod val="20000"/>
                        <a:lumOff val="80000"/>
                      </a:schemeClr>
                    </a:solidFill>
                  </a:tcPr>
                </a:tc>
                <a:extLst>
                  <a:ext uri="{0D108BD9-81ED-4DB2-BD59-A6C34878D82A}">
                    <a16:rowId xmlns:a16="http://schemas.microsoft.com/office/drawing/2014/main" val="2050036889"/>
                  </a:ext>
                </a:extLst>
              </a:tr>
              <a:tr h="378924">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0">
                          <a:effectLst/>
                        </a:rPr>
                        <a:t>Absența planificării strategice a RU</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alpha val="20000"/>
                      </a:schemeClr>
                    </a:solidFill>
                  </a:tcPr>
                </a:tc>
                <a:tc rowSpan="2">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endParaRPr lang="en-US" sz="140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endParaRPr lang="en-US" sz="140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Capacitate scăzută de coordonare și recrutare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alpha val="20000"/>
                      </a:schemeClr>
                    </a:solidFill>
                  </a:tcPr>
                </a:tc>
                <a:tc rowSpan="2">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dirty="0">
                          <a:effectLst/>
                        </a:rPr>
                        <a:t>Cadrul de competențe (CF) ca pilon principal</a:t>
                      </a:r>
                      <a:endParaRPr lang="en-US" sz="1400" dirty="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1" dirty="0">
                          <a:solidFill>
                            <a:srgbClr val="0070C0"/>
                          </a:solidFill>
                          <a:effectLst/>
                        </a:rPr>
                        <a:t>Modelul centralizat</a:t>
                      </a:r>
                      <a:endParaRPr lang="en-US" sz="1400" b="1" dirty="0">
                        <a:solidFill>
                          <a:srgbClr val="0070C0"/>
                        </a:solidFill>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dirty="0">
                          <a:effectLst/>
                        </a:rPr>
                        <a:t>Mecanisme instituționale</a:t>
                      </a:r>
                      <a:endParaRPr lang="en-US" sz="1400" dirty="0">
                        <a:effectLst/>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57150" algn="l"/>
                        </a:tabLst>
                        <a:defRPr/>
                      </a:pPr>
                      <a:r>
                        <a:rPr lang="ro-RO" sz="1400" dirty="0">
                          <a:effectLst/>
                        </a:rPr>
                        <a:t>Formare periodică</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57150" algn="l"/>
                        </a:tabLst>
                        <a:defRPr/>
                      </a:pPr>
                      <a:r>
                        <a:rPr lang="ro-RO" sz="1400" dirty="0">
                          <a:effectLst/>
                        </a:rPr>
                        <a:t>Dezvoltarea capacității și asigurarea instrumentelor necesare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accent4">
                        <a:lumMod val="20000"/>
                        <a:lumOff val="80000"/>
                      </a:schemeClr>
                    </a:solidFill>
                  </a:tcPr>
                </a:tc>
                <a:extLst>
                  <a:ext uri="{0D108BD9-81ED-4DB2-BD59-A6C34878D82A}">
                    <a16:rowId xmlns:a16="http://schemas.microsoft.com/office/drawing/2014/main" val="29668868"/>
                  </a:ext>
                </a:extLst>
              </a:tr>
              <a:tr h="436204">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0">
                          <a:effectLst/>
                        </a:rPr>
                        <a:t>Practici fragmentate și neunitare</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solidFill>
                  </a:tcPr>
                </a:tc>
                <a:tc vMerge="1">
                  <a:txBody>
                    <a:bodyPr/>
                    <a:lstStyle/>
                    <a:p>
                      <a:pPr marL="0" marR="0" algn="l">
                        <a:lnSpc>
                          <a:spcPct val="120000"/>
                        </a:lnSpc>
                        <a:spcBef>
                          <a:spcPts val="0"/>
                        </a:spcBef>
                        <a:spcAft>
                          <a:spcPts val="0"/>
                        </a:spcAft>
                        <a:tabLst>
                          <a:tab pos="-5715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41" marR="2641" marT="0" marB="0"/>
                </a:tc>
                <a:tc vMerge="1">
                  <a:txBody>
                    <a:bodyPr/>
                    <a:lstStyle/>
                    <a:p>
                      <a:pPr marL="171450" marR="0" indent="-171450" algn="l">
                        <a:lnSpc>
                          <a:spcPct val="120000"/>
                        </a:lnSpc>
                        <a:spcBef>
                          <a:spcPts val="0"/>
                        </a:spcBef>
                        <a:spcAft>
                          <a:spcPts val="0"/>
                        </a:spcAft>
                        <a:buFont typeface="Wingdings" panose="05000000000000000000" pitchFamily="2" charset="2"/>
                        <a:buChar char="ü"/>
                        <a:tabLst>
                          <a:tab pos="-57150" algn="l"/>
                        </a:tabLst>
                      </a:pPr>
                      <a:r>
                        <a:rPr lang="ro-RO" sz="1200" dirty="0">
                          <a:effectLst/>
                        </a:rPr>
                        <a:t>Cadrul de competențe (CF) ca pilon principal</a:t>
                      </a:r>
                      <a:endParaRPr lang="en-US" sz="1200" dirty="0">
                        <a:effectLst/>
                      </a:endParaRPr>
                    </a:p>
                    <a:p>
                      <a:pPr marL="171450" marR="0" indent="-171450" algn="l">
                        <a:lnSpc>
                          <a:spcPct val="120000"/>
                        </a:lnSpc>
                        <a:spcBef>
                          <a:spcPts val="0"/>
                        </a:spcBef>
                        <a:spcAft>
                          <a:spcPts val="0"/>
                        </a:spcAft>
                        <a:buFont typeface="Wingdings" panose="05000000000000000000" pitchFamily="2" charset="2"/>
                        <a:buChar char="ü"/>
                        <a:tabLst>
                          <a:tab pos="-57150" algn="l"/>
                        </a:tabLst>
                      </a:pPr>
                      <a:r>
                        <a:rPr lang="ro-RO" sz="1200" b="1" dirty="0">
                          <a:solidFill>
                            <a:srgbClr val="0070C0"/>
                          </a:solidFill>
                          <a:effectLst/>
                        </a:rPr>
                        <a:t>Modelul centralizat</a:t>
                      </a:r>
                      <a:endParaRPr lang="en-US" sz="1200" b="1" dirty="0">
                        <a:solidFill>
                          <a:srgbClr val="0070C0"/>
                        </a:solidFill>
                        <a:effectLst/>
                      </a:endParaRPr>
                    </a:p>
                    <a:p>
                      <a:pPr marL="171450" marR="0" indent="-171450" algn="l">
                        <a:lnSpc>
                          <a:spcPct val="120000"/>
                        </a:lnSpc>
                        <a:spcBef>
                          <a:spcPts val="0"/>
                        </a:spcBef>
                        <a:spcAft>
                          <a:spcPts val="0"/>
                        </a:spcAft>
                        <a:buFont typeface="Wingdings" panose="05000000000000000000" pitchFamily="2" charset="2"/>
                        <a:buChar char="ü"/>
                        <a:tabLst>
                          <a:tab pos="-57150" algn="l"/>
                        </a:tabLst>
                      </a:pPr>
                      <a:r>
                        <a:rPr lang="ro-RO" sz="1200" dirty="0">
                          <a:effectLst/>
                        </a:rPr>
                        <a:t>Mecanisme instituționale</a:t>
                      </a:r>
                      <a:endParaRPr lang="en-US" sz="1200" dirty="0">
                        <a:effectLst/>
                      </a:endParaRPr>
                    </a:p>
                    <a:p>
                      <a:pPr marL="171450" marR="0" indent="-171450" algn="l">
                        <a:lnSpc>
                          <a:spcPct val="120000"/>
                        </a:lnSpc>
                        <a:spcBef>
                          <a:spcPts val="0"/>
                        </a:spcBef>
                        <a:spcAft>
                          <a:spcPts val="0"/>
                        </a:spcAft>
                        <a:buFont typeface="Wingdings" panose="05000000000000000000" pitchFamily="2" charset="2"/>
                        <a:buChar char="ü"/>
                        <a:tabLst>
                          <a:tab pos="-57150" algn="l"/>
                        </a:tabLst>
                      </a:pPr>
                      <a:r>
                        <a:rPr lang="ro-RO" sz="1200" dirty="0">
                          <a:effectLst/>
                        </a:rPr>
                        <a:t>Formare periodică</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2641" marT="0" marB="0">
                    <a:solidFill>
                      <a:schemeClr val="accent4">
                        <a:lumMod val="20000"/>
                        <a:lumOff val="80000"/>
                      </a:schemeClr>
                    </a:solidFill>
                  </a:tcPr>
                </a:tc>
                <a:extLst>
                  <a:ext uri="{0D108BD9-81ED-4DB2-BD59-A6C34878D82A}">
                    <a16:rowId xmlns:a16="http://schemas.microsoft.com/office/drawing/2014/main" val="1289543941"/>
                  </a:ext>
                </a:extLst>
              </a:tr>
              <a:tr h="489077">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0">
                          <a:effectLst/>
                        </a:rPr>
                        <a:t>Lipsa de claritate și transparență cu privire la posturile publice</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alpha val="20000"/>
                      </a:schemeClr>
                    </a:solidFill>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Campanii de publicitate ineficace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alpha val="20000"/>
                      </a:schemeClr>
                    </a:solidFill>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1" kern="1200">
                          <a:solidFill>
                            <a:srgbClr val="0070C0"/>
                          </a:solidFill>
                          <a:effectLst/>
                          <a:latin typeface="+mn-lt"/>
                          <a:ea typeface="+mn-ea"/>
                          <a:cs typeface="+mn-cs"/>
                        </a:rPr>
                        <a:t>CF și fișele de post standard</a:t>
                      </a:r>
                      <a:endParaRPr lang="en-US" sz="1400" b="1" kern="1200">
                        <a:solidFill>
                          <a:srgbClr val="0070C0"/>
                        </a:solidFill>
                        <a:effectLst/>
                        <a:latin typeface="+mn-lt"/>
                        <a:ea typeface="+mn-ea"/>
                        <a:cs typeface="+mn-cs"/>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Canale multiple </a:t>
                      </a:r>
                      <a:r>
                        <a:rPr lang="en-US" sz="1400">
                          <a:effectLst/>
                        </a:rPr>
                        <a:t>+ </a:t>
                      </a:r>
                      <a:r>
                        <a:rPr lang="ro-RO" sz="1400">
                          <a:effectLst/>
                        </a:rPr>
                        <a:t>mesaje noi de publicitate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accent4">
                        <a:lumMod val="20000"/>
                        <a:lumOff val="80000"/>
                      </a:schemeClr>
                    </a:solidFill>
                  </a:tcPr>
                </a:tc>
                <a:extLst>
                  <a:ext uri="{0D108BD9-81ED-4DB2-BD59-A6C34878D82A}">
                    <a16:rowId xmlns:a16="http://schemas.microsoft.com/office/drawing/2014/main" val="2543128206"/>
                  </a:ext>
                </a:extLst>
              </a:tr>
              <a:tr h="327339">
                <a:tc rowSpan="3">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0">
                          <a:effectLst/>
                        </a:rPr>
                        <a:t>Capacitate scăzută de a îmbunătăți procesele</a:t>
                      </a:r>
                      <a:endParaRPr lang="en-US" sz="1400" b="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solidFill>
                  </a:tcPr>
                </a:tc>
                <a:tc>
                  <a:txBody>
                    <a:bodyPr/>
                    <a:lstStyle/>
                    <a:p>
                      <a:pPr marL="171450" indent="-171450" algn="l">
                        <a:lnSpc>
                          <a:spcPct val="100000"/>
                        </a:lnSpc>
                        <a:spcBef>
                          <a:spcPts val="0"/>
                        </a:spcBef>
                        <a:spcAft>
                          <a:spcPts val="0"/>
                        </a:spcAft>
                        <a:buFont typeface="Wingdings" panose="05000000000000000000" pitchFamily="2" charset="2"/>
                        <a:buChar char="ü"/>
                      </a:pPr>
                      <a:r>
                        <a:rPr lang="ro-RO" sz="1400">
                          <a:effectLst/>
                        </a:rPr>
                        <a:t>Conținutul și modul de aplicare a testelor este ineficace</a:t>
                      </a:r>
                      <a:endParaRPr lang="en-US" sz="1400"/>
                    </a:p>
                  </a:txBody>
                  <a:tcPr marL="77219" marR="2230" marT="0" marB="0">
                    <a:solidFill>
                      <a:schemeClr val="bg1"/>
                    </a:solidFill>
                  </a:tcPr>
                </a:tc>
                <a:tc rowSpan="2">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b="1">
                          <a:solidFill>
                            <a:srgbClr val="0070C0"/>
                          </a:solidFill>
                          <a:effectLst/>
                        </a:rPr>
                        <a:t>Testare avansată pe baza CF</a:t>
                      </a:r>
                      <a:endParaRPr lang="en-US" sz="1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Grup de experți evaluatori selectați</a:t>
                      </a:r>
                      <a:endParaRPr lang="en-US" sz="1400">
                        <a:effectLst/>
                      </a:endParaRPr>
                    </a:p>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Cadru instituțional și procedural adecvat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accent4">
                        <a:lumMod val="20000"/>
                        <a:lumOff val="80000"/>
                      </a:schemeClr>
                    </a:solidFill>
                  </a:tcPr>
                </a:tc>
                <a:extLst>
                  <a:ext uri="{0D108BD9-81ED-4DB2-BD59-A6C34878D82A}">
                    <a16:rowId xmlns:a16="http://schemas.microsoft.com/office/drawing/2014/main" val="2463887549"/>
                  </a:ext>
                </a:extLst>
              </a:tr>
              <a:tr h="378924">
                <a:tc vMerge="1">
                  <a:txBody>
                    <a:bodyPr/>
                    <a:lstStyle/>
                    <a:p>
                      <a:endParaRPr lang="en-US"/>
                    </a:p>
                  </a:txBody>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Garanții limitate privind calitatea procesului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solidFill>
                  </a:tcPr>
                </a:tc>
                <a:tc vMerge="1">
                  <a:txBody>
                    <a:bodyPr/>
                    <a:lstStyle/>
                    <a:p>
                      <a:pPr marL="171450" marR="0" indent="-171450" algn="l">
                        <a:lnSpc>
                          <a:spcPct val="120000"/>
                        </a:lnSpc>
                        <a:spcBef>
                          <a:spcPts val="0"/>
                        </a:spcBef>
                        <a:spcAft>
                          <a:spcPts val="0"/>
                        </a:spcAft>
                        <a:buFont typeface="Wingdings" panose="05000000000000000000" pitchFamily="2" charset="2"/>
                        <a:buChar char="ü"/>
                        <a:tabLst>
                          <a:tab pos="-5715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2641" marT="0" marB="0">
                    <a:solidFill>
                      <a:srgbClr val="FFFFCC"/>
                    </a:solidFill>
                  </a:tcPr>
                </a:tc>
                <a:extLst>
                  <a:ext uri="{0D108BD9-81ED-4DB2-BD59-A6C34878D82A}">
                    <a16:rowId xmlns:a16="http://schemas.microsoft.com/office/drawing/2014/main" val="3833733120"/>
                  </a:ext>
                </a:extLst>
              </a:tr>
              <a:tr h="182520">
                <a:tc vMerge="1">
                  <a:txBody>
                    <a:bodyPr/>
                    <a:lstStyle/>
                    <a:p>
                      <a:pPr marL="0" marR="0" algn="just">
                        <a:lnSpc>
                          <a:spcPct val="120000"/>
                        </a:lnSpc>
                        <a:spcBef>
                          <a:spcPts val="0"/>
                        </a:spcBef>
                        <a:spcAft>
                          <a:spcPts val="0"/>
                        </a:spcAft>
                        <a:tabLst>
                          <a:tab pos="-57150" algn="l"/>
                        </a:tabLst>
                      </a:pP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01" marR="6801" marT="0" marB="0"/>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a:effectLst/>
                        </a:rPr>
                        <a:t>Proces împovărător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bg1">
                        <a:alpha val="20000"/>
                      </a:schemeClr>
                    </a:solidFill>
                  </a:tcPr>
                </a:tc>
                <a:tc>
                  <a:txBody>
                    <a:bodyPr/>
                    <a:lstStyle/>
                    <a:p>
                      <a:pPr marL="171450" marR="0" indent="-171450" algn="l">
                        <a:lnSpc>
                          <a:spcPct val="100000"/>
                        </a:lnSpc>
                        <a:spcBef>
                          <a:spcPts val="0"/>
                        </a:spcBef>
                        <a:spcAft>
                          <a:spcPts val="0"/>
                        </a:spcAft>
                        <a:buFont typeface="Wingdings" panose="05000000000000000000" pitchFamily="2" charset="2"/>
                        <a:buChar char="ü"/>
                        <a:tabLst>
                          <a:tab pos="-57150" algn="l"/>
                        </a:tabLst>
                      </a:pPr>
                      <a:r>
                        <a:rPr lang="ro-RO" sz="1400" dirty="0">
                          <a:effectLst/>
                        </a:rPr>
                        <a:t>Proces simplificat. Instrumente IT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219" marR="2230" marT="0" marB="0">
                    <a:solidFill>
                      <a:schemeClr val="accent4">
                        <a:lumMod val="20000"/>
                        <a:lumOff val="80000"/>
                      </a:schemeClr>
                    </a:solidFill>
                  </a:tcPr>
                </a:tc>
                <a:extLst>
                  <a:ext uri="{0D108BD9-81ED-4DB2-BD59-A6C34878D82A}">
                    <a16:rowId xmlns:a16="http://schemas.microsoft.com/office/drawing/2014/main" val="4238075165"/>
                  </a:ext>
                </a:extLst>
              </a:tr>
            </a:tbl>
          </a:graphicData>
        </a:graphic>
      </p:graphicFrame>
    </p:spTree>
    <p:extLst>
      <p:ext uri="{BB962C8B-B14F-4D97-AF65-F5344CB8AC3E}">
        <p14:creationId xmlns:p14="http://schemas.microsoft.com/office/powerpoint/2010/main" val="65464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0EA0-CA71-45B8-A81F-2D690167B8BA}"/>
              </a:ext>
            </a:extLst>
          </p:cNvPr>
          <p:cNvSpPr>
            <a:spLocks noGrp="1"/>
          </p:cNvSpPr>
          <p:nvPr>
            <p:ph type="title" idx="4294967295"/>
          </p:nvPr>
        </p:nvSpPr>
        <p:spPr>
          <a:xfrm>
            <a:off x="599440" y="924332"/>
            <a:ext cx="11013440" cy="1012825"/>
          </a:xfrm>
        </p:spPr>
        <p:txBody>
          <a:bodyPr>
            <a:noAutofit/>
          </a:bodyPr>
          <a:lstStyle/>
          <a:p>
            <a:r>
              <a:rPr lang="ro-RO" dirty="0">
                <a:solidFill>
                  <a:srgbClr val="002345"/>
                </a:solidFill>
                <a:latin typeface="+mn-lt"/>
                <a:ea typeface="+mn-ea"/>
                <a:cs typeface="+mn-cs"/>
              </a:rPr>
              <a:t>Modelul este legat de o </a:t>
            </a:r>
            <a:r>
              <a:rPr lang="ro-RO" sz="3600" b="1" dirty="0">
                <a:solidFill>
                  <a:srgbClr val="002345"/>
                </a:solidFill>
                <a:latin typeface="+mn-lt"/>
                <a:ea typeface="+mn-ea"/>
                <a:cs typeface="+mn-cs"/>
              </a:rPr>
              <a:t>abordare strategică pe termen lung</a:t>
            </a:r>
            <a:endParaRPr lang="en-US" sz="3200" b="1" dirty="0">
              <a:solidFill>
                <a:srgbClr val="002345"/>
              </a:solidFill>
              <a:latin typeface="+mn-lt"/>
              <a:ea typeface="+mn-ea"/>
              <a:cs typeface="+mn-cs"/>
            </a:endParaRPr>
          </a:p>
        </p:txBody>
      </p:sp>
      <p:graphicFrame>
        <p:nvGraphicFramePr>
          <p:cNvPr id="16" name="Table 8">
            <a:extLst>
              <a:ext uri="{FF2B5EF4-FFF2-40B4-BE49-F238E27FC236}">
                <a16:creationId xmlns:a16="http://schemas.microsoft.com/office/drawing/2014/main" id="{180857E8-0B88-4595-AA2F-530DB6723C7C}"/>
              </a:ext>
            </a:extLst>
          </p:cNvPr>
          <p:cNvGraphicFramePr>
            <a:graphicFrameLocks noGrp="1"/>
          </p:cNvGraphicFramePr>
          <p:nvPr>
            <p:extLst>
              <p:ext uri="{D42A27DB-BD31-4B8C-83A1-F6EECF244321}">
                <p14:modId xmlns:p14="http://schemas.microsoft.com/office/powerpoint/2010/main" val="1849581345"/>
              </p:ext>
            </p:extLst>
          </p:nvPr>
        </p:nvGraphicFramePr>
        <p:xfrm>
          <a:off x="4644177" y="3138551"/>
          <a:ext cx="6795941" cy="2625211"/>
        </p:xfrm>
        <a:graphic>
          <a:graphicData uri="http://schemas.openxmlformats.org/drawingml/2006/table">
            <a:tbl>
              <a:tblPr firstRow="1" bandRow="1">
                <a:tableStyleId>{912C8C85-51F0-491E-9774-3900AFEF0FD7}</a:tableStyleId>
              </a:tblPr>
              <a:tblGrid>
                <a:gridCol w="6795941">
                  <a:extLst>
                    <a:ext uri="{9D8B030D-6E8A-4147-A177-3AD203B41FA5}">
                      <a16:colId xmlns:a16="http://schemas.microsoft.com/office/drawing/2014/main" val="2051118643"/>
                    </a:ext>
                  </a:extLst>
                </a:gridCol>
              </a:tblGrid>
              <a:tr h="201319">
                <a:tc>
                  <a:txBody>
                    <a:bodyPr/>
                    <a:lstStyle/>
                    <a:p>
                      <a:pPr marL="3810" marR="0" algn="just">
                        <a:spcBef>
                          <a:spcPts val="0"/>
                        </a:spcBef>
                        <a:spcAft>
                          <a:spcPts val="0"/>
                        </a:spcAft>
                        <a:tabLst>
                          <a:tab pos="57150" algn="l"/>
                        </a:tabLst>
                      </a:pPr>
                      <a:r>
                        <a:rPr lang="ro-RO" sz="1400" dirty="0">
                          <a:effectLst/>
                        </a:rPr>
                        <a:t>OBIECTIVE</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393428010"/>
                  </a:ext>
                </a:extLst>
              </a:tr>
              <a:tr h="402639">
                <a:tc>
                  <a:txBody>
                    <a:bodyPr/>
                    <a:lstStyle/>
                    <a:p>
                      <a:pPr marL="3810" marR="0" lvl="0" indent="0" algn="just" defTabSz="457200" rtl="0" eaLnBrk="1" fontAlgn="auto" latinLnBrk="0" hangingPunct="1">
                        <a:lnSpc>
                          <a:spcPct val="100000"/>
                        </a:lnSpc>
                        <a:spcBef>
                          <a:spcPts val="0"/>
                        </a:spcBef>
                        <a:spcAft>
                          <a:spcPts val="0"/>
                        </a:spcAft>
                        <a:buClrTx/>
                        <a:buSzTx/>
                        <a:buFontTx/>
                        <a:buNone/>
                        <a:tabLst>
                          <a:tab pos="57150" algn="l"/>
                        </a:tabLst>
                        <a:defRPr/>
                      </a:pPr>
                      <a:r>
                        <a:rPr lang="ro-RO" sz="1400" dirty="0">
                          <a:effectLst/>
                        </a:rPr>
                        <a:t>Utilizarea sporită a planificării strategice a resurselor umane în raport cu competențele necesare în administrația publică centrală</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1413052245"/>
                  </a:ext>
                </a:extLst>
              </a:tr>
              <a:tr h="402639">
                <a:tc>
                  <a:txBody>
                    <a:bodyPr/>
                    <a:lstStyle/>
                    <a:p>
                      <a:pPr marL="3810" marR="0" algn="just">
                        <a:spcBef>
                          <a:spcPts val="0"/>
                        </a:spcBef>
                        <a:spcAft>
                          <a:spcPts val="0"/>
                        </a:spcAft>
                        <a:tabLst>
                          <a:tab pos="57150" algn="l"/>
                        </a:tabLst>
                      </a:pPr>
                      <a:r>
                        <a:rPr lang="ro-RO" sz="1400" dirty="0">
                          <a:effectLst/>
                        </a:rPr>
                        <a:t>Creșterea numărului de noi recruți pe posturi de nivel debutant pentru a soluționa problema piramidei inversate a încadrărilor pe grade profesionale în cadrul funcției publice</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353551455"/>
                  </a:ext>
                </a:extLst>
              </a:tr>
              <a:tr h="215401">
                <a:tc>
                  <a:txBody>
                    <a:bodyPr/>
                    <a:lstStyle/>
                    <a:p>
                      <a:pPr marL="3810" marR="0" algn="just">
                        <a:spcBef>
                          <a:spcPts val="0"/>
                        </a:spcBef>
                        <a:spcAft>
                          <a:spcPts val="0"/>
                        </a:spcAft>
                        <a:tabLst>
                          <a:tab pos="57150" algn="l"/>
                        </a:tabLst>
                      </a:pPr>
                      <a:r>
                        <a:rPr lang="ro-RO" sz="1400" dirty="0">
                          <a:effectLst/>
                        </a:rPr>
                        <a:t>Asigurarea recrutării bazată pe merit  </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2616725432"/>
                  </a:ext>
                </a:extLst>
              </a:tr>
              <a:tr h="276210">
                <a:tc>
                  <a:txBody>
                    <a:bodyPr/>
                    <a:lstStyle/>
                    <a:p>
                      <a:pPr marL="3810" marR="0" algn="just">
                        <a:spcBef>
                          <a:spcPts val="0"/>
                        </a:spcBef>
                        <a:spcAft>
                          <a:spcPts val="0"/>
                        </a:spcAft>
                        <a:tabLst>
                          <a:tab pos="57150" algn="l"/>
                        </a:tabLst>
                      </a:pPr>
                      <a:r>
                        <a:rPr lang="ro-RO" sz="1400" dirty="0">
                          <a:effectLst/>
                        </a:rPr>
                        <a:t>Îmbunătățirea eficienței procesului de recrutare </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3759993532"/>
                  </a:ext>
                </a:extLst>
              </a:tr>
              <a:tr h="363019">
                <a:tc>
                  <a:txBody>
                    <a:bodyPr/>
                    <a:lstStyle/>
                    <a:p>
                      <a:pPr marL="3810" marR="0" algn="just">
                        <a:spcBef>
                          <a:spcPts val="0"/>
                        </a:spcBef>
                        <a:spcAft>
                          <a:spcPts val="0"/>
                        </a:spcAft>
                        <a:tabLst>
                          <a:tab pos="57150" algn="l"/>
                        </a:tabLst>
                      </a:pPr>
                      <a:r>
                        <a:rPr lang="ro-RO" sz="1400" dirty="0">
                          <a:effectLst/>
                        </a:rPr>
                        <a:t>Îmbunătățirea eficacității metodelor de publicitate utilizate pentru promovarea concursurilor de recrutare</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923160752"/>
                  </a:ext>
                </a:extLst>
              </a:tr>
              <a:tr h="201319">
                <a:tc>
                  <a:txBody>
                    <a:bodyPr/>
                    <a:lstStyle/>
                    <a:p>
                      <a:pPr marL="3810" marR="0" algn="just">
                        <a:spcBef>
                          <a:spcPts val="0"/>
                        </a:spcBef>
                        <a:spcAft>
                          <a:spcPts val="0"/>
                        </a:spcAft>
                        <a:tabLst>
                          <a:tab pos="57150" algn="l"/>
                        </a:tabLst>
                      </a:pPr>
                      <a:r>
                        <a:rPr lang="ro-RO" sz="1400" dirty="0">
                          <a:effectLst/>
                        </a:rPr>
                        <a:t>Îmbunătățirea adecvării personalului nou recrutat la cerințele și așteptările instituțiilor angajatoare</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4278440910"/>
                  </a:ext>
                </a:extLst>
              </a:tr>
              <a:tr h="201319">
                <a:tc>
                  <a:txBody>
                    <a:bodyPr/>
                    <a:lstStyle/>
                    <a:p>
                      <a:pPr marL="3810" marR="0" algn="just">
                        <a:spcBef>
                          <a:spcPts val="0"/>
                        </a:spcBef>
                        <a:spcAft>
                          <a:spcPts val="0"/>
                        </a:spcAft>
                        <a:tabLst>
                          <a:tab pos="57150" algn="l"/>
                        </a:tabLst>
                      </a:pPr>
                      <a:r>
                        <a:rPr lang="ro-RO" sz="1400" dirty="0">
                          <a:effectLst/>
                        </a:rPr>
                        <a:t>Îmbunătățirea abilităților membrilor comisiilor de concurs de evaluare a competențelor</a:t>
                      </a:r>
                      <a:endParaRPr lang="en-US" sz="1400" dirty="0">
                        <a:effectLst/>
                        <a:latin typeface="+mn-lt"/>
                        <a:cs typeface="Times New Roman" panose="02020603050405020304" pitchFamily="18" charset="0"/>
                      </a:endParaRPr>
                    </a:p>
                  </a:txBody>
                  <a:tcPr marL="31467" marR="31467" marT="0" marB="0"/>
                </a:tc>
                <a:extLst>
                  <a:ext uri="{0D108BD9-81ED-4DB2-BD59-A6C34878D82A}">
                    <a16:rowId xmlns:a16="http://schemas.microsoft.com/office/drawing/2014/main" val="2344894281"/>
                  </a:ext>
                </a:extLst>
              </a:tr>
            </a:tbl>
          </a:graphicData>
        </a:graphic>
      </p:graphicFrame>
      <p:sp>
        <p:nvSpPr>
          <p:cNvPr id="8" name="Rectangle 7">
            <a:extLst>
              <a:ext uri="{FF2B5EF4-FFF2-40B4-BE49-F238E27FC236}">
                <a16:creationId xmlns:a16="http://schemas.microsoft.com/office/drawing/2014/main" id="{D72967E8-9A66-4A38-A507-54456AA8B37B}"/>
              </a:ext>
            </a:extLst>
          </p:cNvPr>
          <p:cNvSpPr/>
          <p:nvPr/>
        </p:nvSpPr>
        <p:spPr>
          <a:xfrm>
            <a:off x="4644177" y="2348958"/>
            <a:ext cx="3588034" cy="400110"/>
          </a:xfrm>
          <a:prstGeom prst="rect">
            <a:avLst/>
          </a:prstGeom>
        </p:spPr>
        <p:txBody>
          <a:bodyPr wrap="none">
            <a:spAutoFit/>
          </a:bodyPr>
          <a:lstStyle/>
          <a:p>
            <a:r>
              <a:rPr lang="ro-RO" sz="2000" b="1" dirty="0"/>
              <a:t>Bazat pe </a:t>
            </a:r>
            <a:r>
              <a:rPr lang="ro-RO" b="1" dirty="0">
                <a:solidFill>
                  <a:srgbClr val="00B050"/>
                </a:solidFill>
              </a:rPr>
              <a:t>obiective și indicatori</a:t>
            </a:r>
            <a:endParaRPr lang="en-US" dirty="0"/>
          </a:p>
        </p:txBody>
      </p:sp>
      <p:pic>
        <p:nvPicPr>
          <p:cNvPr id="4098" name="Picture 2">
            <a:extLst>
              <a:ext uri="{FF2B5EF4-FFF2-40B4-BE49-F238E27FC236}">
                <a16:creationId xmlns:a16="http://schemas.microsoft.com/office/drawing/2014/main" id="{B28D3C10-195D-D55D-0B48-A1FD77A8A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10" y="2670831"/>
            <a:ext cx="3792950" cy="356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3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4E669B25-852D-4702-BA81-A82F80706B5C}"/>
              </a:ext>
            </a:extLst>
          </p:cNvPr>
          <p:cNvGraphicFramePr>
            <a:graphicFrameLocks noGrp="1"/>
          </p:cNvGraphicFramePr>
          <p:nvPr>
            <p:ph idx="4294967295"/>
            <p:extLst>
              <p:ext uri="{D42A27DB-BD31-4B8C-83A1-F6EECF244321}">
                <p14:modId xmlns:p14="http://schemas.microsoft.com/office/powerpoint/2010/main" val="3191789898"/>
              </p:ext>
            </p:extLst>
          </p:nvPr>
        </p:nvGraphicFramePr>
        <p:xfrm>
          <a:off x="810894" y="1093585"/>
          <a:ext cx="10776857" cy="5259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BEFD61E-C631-DB51-2455-DF37A091320F}"/>
              </a:ext>
            </a:extLst>
          </p:cNvPr>
          <p:cNvSpPr txBox="1">
            <a:spLocks/>
          </p:cNvSpPr>
          <p:nvPr/>
        </p:nvSpPr>
        <p:spPr>
          <a:xfrm>
            <a:off x="810894" y="587172"/>
            <a:ext cx="11013440" cy="1012825"/>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dirty="0">
                <a:solidFill>
                  <a:srgbClr val="002345"/>
                </a:solidFill>
                <a:latin typeface="+mn-lt"/>
                <a:ea typeface="+mn-ea"/>
                <a:cs typeface="+mn-cs"/>
              </a:rPr>
              <a:t>NOUL MODEL: </a:t>
            </a:r>
            <a:r>
              <a:rPr lang="ro-RO" sz="3600" b="1" dirty="0">
                <a:solidFill>
                  <a:srgbClr val="002345"/>
                </a:solidFill>
                <a:latin typeface="+mn-lt"/>
                <a:ea typeface="+mn-ea"/>
                <a:cs typeface="+mn-cs"/>
              </a:rPr>
              <a:t>CONDIȚII PREALABILE</a:t>
            </a:r>
            <a:endParaRPr lang="ro-RO" b="1" dirty="0">
              <a:solidFill>
                <a:srgbClr val="002345"/>
              </a:solidFill>
              <a:latin typeface="+mn-lt"/>
              <a:ea typeface="+mn-ea"/>
              <a:cs typeface="+mn-cs"/>
            </a:endParaRPr>
          </a:p>
        </p:txBody>
      </p:sp>
    </p:spTree>
    <p:extLst>
      <p:ext uri="{BB962C8B-B14F-4D97-AF65-F5344CB8AC3E}">
        <p14:creationId xmlns:p14="http://schemas.microsoft.com/office/powerpoint/2010/main" val="32325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8727C-0067-4BB3-9A2A-1D1376FA93E5}"/>
              </a:ext>
            </a:extLst>
          </p:cNvPr>
          <p:cNvSpPr/>
          <p:nvPr/>
        </p:nvSpPr>
        <p:spPr>
          <a:xfrm>
            <a:off x="385210" y="758887"/>
            <a:ext cx="8954370" cy="906715"/>
          </a:xfrm>
          <a:prstGeom prst="rect">
            <a:avLst/>
          </a:prstGeom>
        </p:spPr>
        <p:txBody>
          <a:bodyPr vert="horz" lIns="91440" tIns="45720" rIns="91440" bIns="45720" rtlCol="0" anchor="ctr">
            <a:normAutofit/>
          </a:bodyPr>
          <a:lstStyle/>
          <a:p>
            <a:pPr marL="685800">
              <a:spcBef>
                <a:spcPct val="0"/>
              </a:spcBef>
              <a:spcAft>
                <a:spcPts val="800"/>
              </a:spcAft>
            </a:pPr>
            <a:r>
              <a:rPr lang="ro-RO" sz="2800" cap="all" dirty="0">
                <a:solidFill>
                  <a:srgbClr val="002345"/>
                </a:solidFill>
              </a:rPr>
              <a:t>NOUL MODEL:</a:t>
            </a:r>
            <a:r>
              <a:rPr lang="en-US" sz="2800" cap="all" dirty="0">
                <a:solidFill>
                  <a:srgbClr val="002345"/>
                </a:solidFill>
              </a:rPr>
              <a:t> </a:t>
            </a:r>
            <a:r>
              <a:rPr lang="ro-RO" sz="3200" b="1" cap="all" dirty="0">
                <a:solidFill>
                  <a:srgbClr val="002345"/>
                </a:solidFill>
              </a:rPr>
              <a:t>IMPLEMENTARE</a:t>
            </a:r>
            <a:endParaRPr lang="en-US" sz="2800" b="1" cap="all" dirty="0">
              <a:solidFill>
                <a:srgbClr val="002345"/>
              </a:solidFill>
            </a:endParaRPr>
          </a:p>
        </p:txBody>
      </p:sp>
      <p:sp>
        <p:nvSpPr>
          <p:cNvPr id="6" name="Rectangle 5">
            <a:extLst>
              <a:ext uri="{FF2B5EF4-FFF2-40B4-BE49-F238E27FC236}">
                <a16:creationId xmlns:a16="http://schemas.microsoft.com/office/drawing/2014/main" id="{4D952CA0-D88D-466A-8876-2C3AB33491D5}"/>
              </a:ext>
            </a:extLst>
          </p:cNvPr>
          <p:cNvSpPr>
            <a:spLocks noChangeArrowheads="1"/>
          </p:cNvSpPr>
          <p:nvPr/>
        </p:nvSpPr>
        <p:spPr bwMode="auto">
          <a:xfrm>
            <a:off x="743350" y="1951825"/>
            <a:ext cx="7496975"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342900" indent="-342900">
              <a:spcBef>
                <a:spcPts val="600"/>
              </a:spcBef>
              <a:buFont typeface="+mj-lt"/>
              <a:buAutoNum type="arabicPeriod"/>
            </a:pPr>
            <a:r>
              <a:rPr lang="en-US" sz="1600" b="1" dirty="0" err="1">
                <a:solidFill>
                  <a:schemeClr val="tx1">
                    <a:lumMod val="95000"/>
                    <a:lumOff val="5000"/>
                  </a:schemeClr>
                </a:solidFill>
                <a:latin typeface="+mn-lt"/>
              </a:rPr>
              <a:t>Cadrul</a:t>
            </a:r>
            <a:r>
              <a:rPr lang="en-US" sz="1600" b="1" dirty="0">
                <a:solidFill>
                  <a:schemeClr val="tx1">
                    <a:lumMod val="95000"/>
                    <a:lumOff val="5000"/>
                  </a:schemeClr>
                </a:solidFill>
                <a:latin typeface="+mn-lt"/>
              </a:rPr>
              <a:t> </a:t>
            </a:r>
            <a:r>
              <a:rPr lang="en-US" sz="1600" b="1" dirty="0" err="1">
                <a:solidFill>
                  <a:schemeClr val="tx1">
                    <a:lumMod val="95000"/>
                    <a:lumOff val="5000"/>
                  </a:schemeClr>
                </a:solidFill>
                <a:latin typeface="+mn-lt"/>
              </a:rPr>
              <a:t>normativ</a:t>
            </a:r>
            <a:r>
              <a:rPr lang="ro-RO" sz="1600" b="1" dirty="0">
                <a:solidFill>
                  <a:schemeClr val="tx1">
                    <a:lumMod val="95000"/>
                    <a:lumOff val="5000"/>
                  </a:schemeClr>
                </a:solidFill>
                <a:latin typeface="+mn-lt"/>
              </a:rPr>
              <a:t> este in vigoare</a:t>
            </a:r>
            <a:endParaRPr lang="en-US" sz="1600" b="1"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Aprobarea</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și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actualizarea</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legislației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relevante</a:t>
            </a:r>
            <a:r>
              <a:rPr lang="en-US" sz="1600" dirty="0">
                <a:solidFill>
                  <a:schemeClr val="tx1">
                    <a:lumMod val="95000"/>
                    <a:lumOff val="5000"/>
                  </a:schemeClr>
                </a:solidFill>
                <a:latin typeface="+mn-lt"/>
              </a:rPr>
              <a:t> </a:t>
            </a:r>
            <a:endParaRPr lang="ro-RO" sz="1600"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Alinierea</a:t>
            </a:r>
            <a:r>
              <a:rPr lang="en-US" sz="1600" dirty="0">
                <a:solidFill>
                  <a:schemeClr val="tx1">
                    <a:lumMod val="95000"/>
                    <a:lumOff val="5000"/>
                  </a:schemeClr>
                </a:solidFill>
                <a:latin typeface="+mn-lt"/>
              </a:rPr>
              <a:t> cu </a:t>
            </a:r>
            <a:r>
              <a:rPr lang="en-US" sz="1600" dirty="0" err="1">
                <a:solidFill>
                  <a:schemeClr val="tx1">
                    <a:lumMod val="95000"/>
                    <a:lumOff val="5000"/>
                  </a:schemeClr>
                </a:solidFill>
                <a:latin typeface="+mn-lt"/>
              </a:rPr>
              <a:t>bunele</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practici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internaționale</a:t>
            </a:r>
            <a:r>
              <a:rPr lang="en-US" sz="1600" dirty="0">
                <a:solidFill>
                  <a:schemeClr val="tx1">
                    <a:lumMod val="95000"/>
                    <a:lumOff val="5000"/>
                  </a:schemeClr>
                </a:solidFill>
                <a:latin typeface="+mn-lt"/>
              </a:rPr>
              <a:t> (ex: OECD, UE)</a:t>
            </a:r>
            <a:endParaRPr lang="ro-RO" sz="1600"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endParaRPr lang="en-US" sz="1600" dirty="0">
              <a:solidFill>
                <a:schemeClr val="tx1">
                  <a:lumMod val="95000"/>
                  <a:lumOff val="5000"/>
                </a:schemeClr>
              </a:solidFill>
              <a:latin typeface="+mn-lt"/>
            </a:endParaRPr>
          </a:p>
          <a:p>
            <a:pPr marL="342900" indent="-342900">
              <a:spcBef>
                <a:spcPts val="600"/>
              </a:spcBef>
              <a:buFont typeface="+mj-lt"/>
              <a:buAutoNum type="arabicPeriod"/>
            </a:pPr>
            <a:r>
              <a:rPr lang="en-US" sz="1600" b="1" dirty="0" err="1">
                <a:solidFill>
                  <a:schemeClr val="tx1">
                    <a:lumMod val="95000"/>
                    <a:lumOff val="5000"/>
                  </a:schemeClr>
                </a:solidFill>
                <a:latin typeface="+mn-lt"/>
              </a:rPr>
              <a:t>Programe</a:t>
            </a:r>
            <a:r>
              <a:rPr lang="en-US" sz="1600" b="1" dirty="0">
                <a:solidFill>
                  <a:schemeClr val="tx1">
                    <a:lumMod val="95000"/>
                    <a:lumOff val="5000"/>
                  </a:schemeClr>
                </a:solidFill>
                <a:latin typeface="+mn-lt"/>
              </a:rPr>
              <a:t> de </a:t>
            </a:r>
            <a:r>
              <a:rPr lang="en-US" sz="1600" b="1" dirty="0" err="1">
                <a:solidFill>
                  <a:schemeClr val="tx1">
                    <a:lumMod val="95000"/>
                    <a:lumOff val="5000"/>
                  </a:schemeClr>
                </a:solidFill>
                <a:latin typeface="+mn-lt"/>
              </a:rPr>
              <a:t>formare</a:t>
            </a:r>
            <a:r>
              <a:rPr lang="ro-RO" sz="1600" b="1" dirty="0">
                <a:solidFill>
                  <a:schemeClr val="tx1">
                    <a:lumMod val="95000"/>
                    <a:lumOff val="5000"/>
                  </a:schemeClr>
                </a:solidFill>
                <a:latin typeface="+mn-lt"/>
              </a:rPr>
              <a:t> </a:t>
            </a:r>
            <a:r>
              <a:rPr lang="ro-RO" sz="1600" b="1" dirty="0" err="1">
                <a:solidFill>
                  <a:schemeClr val="tx1">
                    <a:lumMod val="95000"/>
                    <a:lumOff val="5000"/>
                  </a:schemeClr>
                </a:solidFill>
                <a:latin typeface="+mn-lt"/>
              </a:rPr>
              <a:t>pregatite</a:t>
            </a:r>
            <a:r>
              <a:rPr lang="ro-RO" sz="1600" b="1" dirty="0">
                <a:solidFill>
                  <a:schemeClr val="tx1">
                    <a:lumMod val="95000"/>
                    <a:lumOff val="5000"/>
                  </a:schemeClr>
                </a:solidFill>
                <a:latin typeface="+mn-lt"/>
              </a:rPr>
              <a:t> si livrate de ANFP</a:t>
            </a:r>
            <a:endParaRPr lang="en-US" sz="1600" b="1"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Consolidarea</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capacității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profesioniștilor</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în</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resurse</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umane</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și</a:t>
            </a:r>
            <a:r>
              <a:rPr lang="en-US" sz="1600" dirty="0">
                <a:solidFill>
                  <a:schemeClr val="tx1">
                    <a:lumMod val="95000"/>
                    <a:lumOff val="5000"/>
                  </a:schemeClr>
                </a:solidFill>
                <a:latin typeface="+mn-lt"/>
              </a:rPr>
              <a:t> a </a:t>
            </a:r>
            <a:r>
              <a:rPr lang="en-US" sz="1600" dirty="0" err="1">
                <a:solidFill>
                  <a:schemeClr val="tx1">
                    <a:lumMod val="95000"/>
                    <a:lumOff val="5000"/>
                  </a:schemeClr>
                </a:solidFill>
                <a:latin typeface="+mn-lt"/>
              </a:rPr>
              <a:t>evaluatorilor</a:t>
            </a:r>
            <a:endParaRPr lang="en-US" sz="1600"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Ghiduri</a:t>
            </a:r>
            <a:r>
              <a:rPr lang="en-US" sz="1600" dirty="0">
                <a:solidFill>
                  <a:schemeClr val="tx1">
                    <a:lumMod val="95000"/>
                    <a:lumOff val="5000"/>
                  </a:schemeClr>
                </a:solidFill>
                <a:latin typeface="+mn-lt"/>
              </a:rPr>
              <a:t> practice </a:t>
            </a:r>
            <a:r>
              <a:rPr lang="en-US" sz="1600" dirty="0" err="1">
                <a:solidFill>
                  <a:schemeClr val="tx1">
                    <a:lumMod val="95000"/>
                    <a:lumOff val="5000"/>
                  </a:schemeClr>
                </a:solidFill>
                <a:latin typeface="+mn-lt"/>
              </a:rPr>
              <a:t>și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sesiuni</a:t>
            </a:r>
            <a:r>
              <a:rPr lang="en-US" sz="1600" dirty="0">
                <a:solidFill>
                  <a:schemeClr val="tx1">
                    <a:lumMod val="95000"/>
                    <a:lumOff val="5000"/>
                  </a:schemeClr>
                </a:solidFill>
                <a:latin typeface="+mn-lt"/>
              </a:rPr>
              <a:t> de </a:t>
            </a:r>
            <a:r>
              <a:rPr lang="en-US" sz="1600" dirty="0" err="1">
                <a:solidFill>
                  <a:schemeClr val="tx1">
                    <a:lumMod val="95000"/>
                    <a:lumOff val="5000"/>
                  </a:schemeClr>
                </a:solidFill>
                <a:latin typeface="+mn-lt"/>
              </a:rPr>
              <a:t>instruire</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pentru</a:t>
            </a:r>
            <a:r>
              <a:rPr lang="en-US" sz="1600" dirty="0">
                <a:solidFill>
                  <a:schemeClr val="tx1">
                    <a:lumMod val="95000"/>
                    <a:lumOff val="5000"/>
                  </a:schemeClr>
                </a:solidFill>
                <a:latin typeface="+mn-lt"/>
              </a:rPr>
              <a:t> </a:t>
            </a:r>
            <a:r>
              <a:rPr lang="ro-RO" sz="1600" dirty="0">
                <a:solidFill>
                  <a:schemeClr val="tx1">
                    <a:lumMod val="95000"/>
                    <a:lumOff val="5000"/>
                  </a:schemeClr>
                </a:solidFill>
                <a:latin typeface="+mn-lt"/>
              </a:rPr>
              <a:t>experții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implicați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în</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recrutare</a:t>
            </a:r>
            <a:endParaRPr lang="ro-RO" sz="1600"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endParaRPr lang="en-US" sz="1600" dirty="0">
              <a:solidFill>
                <a:schemeClr val="tx1">
                  <a:lumMod val="95000"/>
                  <a:lumOff val="5000"/>
                </a:schemeClr>
              </a:solidFill>
              <a:latin typeface="+mn-lt"/>
            </a:endParaRPr>
          </a:p>
          <a:p>
            <a:pPr marL="342900" indent="-342900">
              <a:spcBef>
                <a:spcPts val="600"/>
              </a:spcBef>
              <a:buFont typeface="+mj-lt"/>
              <a:buAutoNum type="arabicPeriod"/>
            </a:pPr>
            <a:r>
              <a:rPr lang="en-US" sz="1600" b="1" dirty="0" err="1">
                <a:solidFill>
                  <a:schemeClr val="tx1">
                    <a:lumMod val="95000"/>
                    <a:lumOff val="5000"/>
                  </a:schemeClr>
                </a:solidFill>
                <a:latin typeface="+mn-lt"/>
              </a:rPr>
              <a:t>Testare</a:t>
            </a:r>
            <a:r>
              <a:rPr lang="en-US" sz="1600" b="1" dirty="0">
                <a:solidFill>
                  <a:schemeClr val="tx1">
                    <a:lumMod val="95000"/>
                    <a:lumOff val="5000"/>
                  </a:schemeClr>
                </a:solidFill>
                <a:latin typeface="+mn-lt"/>
              </a:rPr>
              <a:t> pilot</a:t>
            </a:r>
            <a:r>
              <a:rPr lang="ro-RO" sz="1600" b="1" dirty="0">
                <a:solidFill>
                  <a:schemeClr val="tx1">
                    <a:lumMod val="95000"/>
                    <a:lumOff val="5000"/>
                  </a:schemeClr>
                </a:solidFill>
                <a:latin typeface="+mn-lt"/>
              </a:rPr>
              <a:t> și extindere treptată – în derulare</a:t>
            </a:r>
            <a:endParaRPr lang="en-US" sz="1600" b="1"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Aplicarea</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modelului</a:t>
            </a:r>
            <a:r>
              <a:rPr lang="en-US" sz="1600" dirty="0">
                <a:solidFill>
                  <a:schemeClr val="tx1">
                    <a:lumMod val="95000"/>
                    <a:lumOff val="5000"/>
                  </a:schemeClr>
                </a:solidFill>
                <a:latin typeface="+mn-lt"/>
              </a:rPr>
              <a:t> </a:t>
            </a:r>
            <a:r>
              <a:rPr lang="ro-RO" sz="1600" dirty="0">
                <a:solidFill>
                  <a:schemeClr val="tx1">
                    <a:lumMod val="95000"/>
                    <a:lumOff val="5000"/>
                  </a:schemeClr>
                </a:solidFill>
                <a:latin typeface="+mn-lt"/>
              </a:rPr>
              <a:t>pe categorii de </a:t>
            </a:r>
            <a:r>
              <a:rPr lang="ro-RO" sz="1600" dirty="0" err="1">
                <a:solidFill>
                  <a:schemeClr val="tx1">
                    <a:lumMod val="95000"/>
                    <a:lumOff val="5000"/>
                  </a:schemeClr>
                </a:solidFill>
                <a:latin typeface="+mn-lt"/>
              </a:rPr>
              <a:t>functii</a:t>
            </a:r>
            <a:r>
              <a:rPr lang="ro-RO"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pentru</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validare</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și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ajustare</a:t>
            </a:r>
            <a:endParaRPr lang="en-US" sz="1600"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Colectarea</a:t>
            </a:r>
            <a:r>
              <a:rPr lang="en-US" sz="1600" dirty="0">
                <a:solidFill>
                  <a:schemeClr val="tx1">
                    <a:lumMod val="95000"/>
                    <a:lumOff val="5000"/>
                  </a:schemeClr>
                </a:solidFill>
                <a:latin typeface="+mn-lt"/>
              </a:rPr>
              <a:t> de feedback </a:t>
            </a:r>
            <a:r>
              <a:rPr lang="en-US" sz="1600" dirty="0" err="1">
                <a:solidFill>
                  <a:schemeClr val="tx1">
                    <a:lumMod val="95000"/>
                    <a:lumOff val="5000"/>
                  </a:schemeClr>
                </a:solidFill>
                <a:latin typeface="+mn-lt"/>
              </a:rPr>
              <a:t>și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îmbunătățirea</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procesului</a:t>
            </a:r>
            <a:endParaRPr lang="ro-RO" sz="1600"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endParaRPr lang="en-US" sz="1600" dirty="0">
              <a:solidFill>
                <a:schemeClr val="tx1">
                  <a:lumMod val="95000"/>
                  <a:lumOff val="5000"/>
                </a:schemeClr>
              </a:solidFill>
              <a:latin typeface="+mn-lt"/>
            </a:endParaRPr>
          </a:p>
          <a:p>
            <a:pPr marL="342900" indent="-342900">
              <a:spcBef>
                <a:spcPts val="0"/>
              </a:spcBef>
              <a:buFont typeface="+mj-lt"/>
              <a:buAutoNum type="arabicPeriod"/>
            </a:pPr>
            <a:r>
              <a:rPr lang="en-US" sz="1600" b="1" dirty="0" err="1">
                <a:solidFill>
                  <a:schemeClr val="tx1">
                    <a:lumMod val="95000"/>
                    <a:lumOff val="5000"/>
                  </a:schemeClr>
                </a:solidFill>
                <a:latin typeface="+mn-lt"/>
              </a:rPr>
              <a:t>Monitorizare</a:t>
            </a:r>
            <a:r>
              <a:rPr lang="en-US" sz="1600" b="1" dirty="0">
                <a:solidFill>
                  <a:schemeClr val="tx1">
                    <a:lumMod val="95000"/>
                    <a:lumOff val="5000"/>
                  </a:schemeClr>
                </a:solidFill>
                <a:latin typeface="+mn-lt"/>
              </a:rPr>
              <a:t> </a:t>
            </a:r>
            <a:r>
              <a:rPr lang="en-US" sz="1600" b="1" dirty="0" err="1">
                <a:solidFill>
                  <a:schemeClr val="tx1">
                    <a:lumMod val="95000"/>
                    <a:lumOff val="5000"/>
                  </a:schemeClr>
                </a:solidFill>
                <a:latin typeface="+mn-lt"/>
              </a:rPr>
              <a:t>și</a:t>
            </a:r>
            <a:r>
              <a:rPr lang="en-US" sz="1600" b="1" dirty="0">
                <a:solidFill>
                  <a:schemeClr val="tx1">
                    <a:lumMod val="95000"/>
                    <a:lumOff val="5000"/>
                  </a:schemeClr>
                </a:solidFill>
                <a:latin typeface="+mn-lt"/>
              </a:rPr>
              <a:t> </a:t>
            </a:r>
            <a:r>
              <a:rPr lang="en-US" sz="1600" b="1" dirty="0" err="1">
                <a:solidFill>
                  <a:schemeClr val="tx1">
                    <a:lumMod val="95000"/>
                    <a:lumOff val="5000"/>
                  </a:schemeClr>
                </a:solidFill>
                <a:latin typeface="+mn-lt"/>
              </a:rPr>
              <a:t>evaluare</a:t>
            </a:r>
            <a:r>
              <a:rPr lang="ro-RO" sz="1600" b="1" dirty="0">
                <a:solidFill>
                  <a:schemeClr val="tx1">
                    <a:lumMod val="95000"/>
                    <a:lumOff val="5000"/>
                  </a:schemeClr>
                </a:solidFill>
                <a:latin typeface="+mn-lt"/>
              </a:rPr>
              <a:t> – periodic organizată de ANFP</a:t>
            </a:r>
            <a:endParaRPr lang="en-US" sz="1600" b="1"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Mecanisme</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permanente</a:t>
            </a:r>
            <a:r>
              <a:rPr lang="en-US" sz="1600" dirty="0">
                <a:solidFill>
                  <a:schemeClr val="tx1">
                    <a:lumMod val="95000"/>
                    <a:lumOff val="5000"/>
                  </a:schemeClr>
                </a:solidFill>
                <a:latin typeface="+mn-lt"/>
              </a:rPr>
              <a:t> de </a:t>
            </a:r>
            <a:r>
              <a:rPr lang="en-US" sz="1600" dirty="0" err="1">
                <a:solidFill>
                  <a:schemeClr val="tx1">
                    <a:lumMod val="95000"/>
                    <a:lumOff val="5000"/>
                  </a:schemeClr>
                </a:solidFill>
                <a:latin typeface="+mn-lt"/>
              </a:rPr>
              <a:t>monitorizare</a:t>
            </a:r>
            <a:r>
              <a:rPr lang="en-US" sz="1600" dirty="0">
                <a:solidFill>
                  <a:schemeClr val="tx1">
                    <a:lumMod val="95000"/>
                    <a:lumOff val="5000"/>
                  </a:schemeClr>
                </a:solidFill>
                <a:latin typeface="+mn-lt"/>
              </a:rPr>
              <a:t> a </a:t>
            </a:r>
            <a:r>
              <a:rPr lang="en-US" sz="1600" dirty="0" err="1">
                <a:solidFill>
                  <a:schemeClr val="tx1">
                    <a:lumMod val="95000"/>
                    <a:lumOff val="5000"/>
                  </a:schemeClr>
                </a:solidFill>
                <a:latin typeface="+mn-lt"/>
              </a:rPr>
              <a:t>calității</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procesului</a:t>
            </a:r>
            <a:endParaRPr lang="en-US" sz="1600" dirty="0">
              <a:solidFill>
                <a:schemeClr val="tx1">
                  <a:lumMod val="95000"/>
                  <a:lumOff val="5000"/>
                </a:schemeClr>
              </a:solidFill>
              <a:latin typeface="+mn-lt"/>
            </a:endParaRPr>
          </a:p>
          <a:p>
            <a:pPr marL="742950" lvl="1" indent="-285750">
              <a:spcBef>
                <a:spcPts val="0"/>
              </a:spcBef>
              <a:buFont typeface="Arial" panose="020B0604020202020204" pitchFamily="34" charset="0"/>
              <a:buChar char="•"/>
            </a:pPr>
            <a:r>
              <a:rPr lang="en-US" sz="1600" dirty="0" err="1">
                <a:solidFill>
                  <a:schemeClr val="tx1">
                    <a:lumMod val="95000"/>
                    <a:lumOff val="5000"/>
                  </a:schemeClr>
                </a:solidFill>
                <a:latin typeface="+mn-lt"/>
              </a:rPr>
              <a:t>Adaptări</a:t>
            </a:r>
            <a:r>
              <a:rPr lang="en-US" sz="1600" dirty="0">
                <a:solidFill>
                  <a:schemeClr val="tx1">
                    <a:lumMod val="95000"/>
                    <a:lumOff val="5000"/>
                  </a:schemeClr>
                </a:solidFill>
                <a:latin typeface="+mn-lt"/>
              </a:rPr>
              <a:t> continue pe </a:t>
            </a:r>
            <a:r>
              <a:rPr lang="en-US" sz="1600" dirty="0" err="1">
                <a:solidFill>
                  <a:schemeClr val="tx1">
                    <a:lumMod val="95000"/>
                    <a:lumOff val="5000"/>
                  </a:schemeClr>
                </a:solidFill>
                <a:latin typeface="+mn-lt"/>
              </a:rPr>
              <a:t>baza</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datelor</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și</a:t>
            </a:r>
            <a:r>
              <a:rPr lang="en-US" sz="1600" dirty="0">
                <a:solidFill>
                  <a:schemeClr val="tx1">
                    <a:lumMod val="95000"/>
                    <a:lumOff val="5000"/>
                  </a:schemeClr>
                </a:solidFill>
                <a:latin typeface="+mn-lt"/>
              </a:rPr>
              <a:t> a </a:t>
            </a:r>
            <a:r>
              <a:rPr lang="en-US" sz="1600" dirty="0" err="1">
                <a:solidFill>
                  <a:schemeClr val="tx1">
                    <a:lumMod val="95000"/>
                    <a:lumOff val="5000"/>
                  </a:schemeClr>
                </a:solidFill>
                <a:latin typeface="+mn-lt"/>
              </a:rPr>
              <a:t>rezultatelor</a:t>
            </a:r>
            <a:r>
              <a:rPr lang="en-US" sz="1600" dirty="0">
                <a:solidFill>
                  <a:schemeClr val="tx1">
                    <a:lumMod val="95000"/>
                    <a:lumOff val="5000"/>
                  </a:schemeClr>
                </a:solidFill>
                <a:latin typeface="+mn-lt"/>
              </a:rPr>
              <a:t> </a:t>
            </a:r>
            <a:r>
              <a:rPr lang="en-US" sz="1600" dirty="0" err="1">
                <a:solidFill>
                  <a:schemeClr val="tx1">
                    <a:lumMod val="95000"/>
                    <a:lumOff val="5000"/>
                  </a:schemeClr>
                </a:solidFill>
                <a:latin typeface="+mn-lt"/>
              </a:rPr>
              <a:t>obținute</a:t>
            </a:r>
            <a:endParaRPr lang="en-US" sz="1600" dirty="0">
              <a:solidFill>
                <a:schemeClr val="tx1">
                  <a:lumMod val="95000"/>
                  <a:lumOff val="5000"/>
                </a:schemeClr>
              </a:solidFill>
              <a:latin typeface="+mn-lt"/>
            </a:endParaRPr>
          </a:p>
          <a:p>
            <a:pPr marL="342900" indent="-342900" defTabSz="914400">
              <a:spcBef>
                <a:spcPts val="600"/>
              </a:spcBef>
              <a:buFont typeface="+mj-lt"/>
              <a:buAutoNum type="arabicPeriod"/>
              <a:defRPr/>
            </a:pPr>
            <a:endParaRPr kumimoji="0" lang="en-US" altLang="en-US" sz="1600" b="0" i="0" u="none" strike="noStrike" kern="1200" cap="none" spc="0" normalizeH="0" baseline="0" noProof="0" dirty="0">
              <a:ln>
                <a:noFill/>
              </a:ln>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15BE3D6D-AA98-41B0-8795-A77746DD25DD}"/>
              </a:ext>
            </a:extLst>
          </p:cNvPr>
          <p:cNvGrpSpPr/>
          <p:nvPr/>
        </p:nvGrpSpPr>
        <p:grpSpPr>
          <a:xfrm>
            <a:off x="8100024" y="1450022"/>
            <a:ext cx="4029075" cy="4649091"/>
            <a:chOff x="6984399" y="1795462"/>
            <a:chExt cx="4029075" cy="4649091"/>
          </a:xfrm>
        </p:grpSpPr>
        <p:pic>
          <p:nvPicPr>
            <p:cNvPr id="4100" name="Picture 4" descr="Implementation icon creative cycle symbol Vector Image">
              <a:extLst>
                <a:ext uri="{FF2B5EF4-FFF2-40B4-BE49-F238E27FC236}">
                  <a16:creationId xmlns:a16="http://schemas.microsoft.com/office/drawing/2014/main" id="{B3A36C4B-BC33-4A7D-8A55-4BABF82EDBB4}"/>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4700" y="1795462"/>
              <a:ext cx="3748475" cy="40434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3B8A21-8B4E-4639-B90E-47D04F7893B0}"/>
                </a:ext>
              </a:extLst>
            </p:cNvPr>
            <p:cNvSpPr/>
            <p:nvPr/>
          </p:nvSpPr>
          <p:spPr>
            <a:xfrm>
              <a:off x="6984399" y="5453953"/>
              <a:ext cx="4029075"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4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E60F32-8CD8-43E8-8BD1-68285137E425}"/>
              </a:ext>
            </a:extLst>
          </p:cNvPr>
          <p:cNvSpPr txBox="1">
            <a:spLocks/>
          </p:cNvSpPr>
          <p:nvPr/>
        </p:nvSpPr>
        <p:spPr>
          <a:xfrm>
            <a:off x="818045" y="535095"/>
            <a:ext cx="11495875" cy="1013800"/>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ro-RO" sz="3000" dirty="0">
                <a:solidFill>
                  <a:schemeClr val="accent1"/>
                </a:solidFill>
              </a:rPr>
              <a:t>Se analizează rezultatele pentru a se opera îmbunătățiri</a:t>
            </a:r>
            <a:r>
              <a:rPr lang="ro-RO" sz="3600" b="1" dirty="0">
                <a:solidFill>
                  <a:schemeClr val="accent1"/>
                </a:solidFill>
              </a:rPr>
              <a:t>: </a:t>
            </a:r>
            <a:r>
              <a:rPr lang="en-US" sz="3600" b="1" dirty="0">
                <a:solidFill>
                  <a:schemeClr val="accent1"/>
                </a:solidFill>
              </a:rPr>
              <a:t>REZULTATE</a:t>
            </a:r>
            <a:endParaRPr lang="en-US" sz="3200" b="1" dirty="0">
              <a:solidFill>
                <a:schemeClr val="accent1"/>
              </a:solidFill>
            </a:endParaRPr>
          </a:p>
        </p:txBody>
      </p:sp>
      <p:sp>
        <p:nvSpPr>
          <p:cNvPr id="7" name="Content Placeholder 4">
            <a:extLst>
              <a:ext uri="{FF2B5EF4-FFF2-40B4-BE49-F238E27FC236}">
                <a16:creationId xmlns:a16="http://schemas.microsoft.com/office/drawing/2014/main" id="{CDEB9F4F-4613-4566-B637-6F04E295BB71}"/>
              </a:ext>
            </a:extLst>
          </p:cNvPr>
          <p:cNvSpPr txBox="1">
            <a:spLocks/>
          </p:cNvSpPr>
          <p:nvPr/>
        </p:nvSpPr>
        <p:spPr>
          <a:xfrm>
            <a:off x="2140206" y="3111357"/>
            <a:ext cx="3649450" cy="2934999"/>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sz="1600" dirty="0"/>
          </a:p>
        </p:txBody>
      </p:sp>
      <p:graphicFrame>
        <p:nvGraphicFramePr>
          <p:cNvPr id="3" name="Chart 2">
            <a:extLst>
              <a:ext uri="{FF2B5EF4-FFF2-40B4-BE49-F238E27FC236}">
                <a16:creationId xmlns:a16="http://schemas.microsoft.com/office/drawing/2014/main" id="{EEB8C20B-5905-D8F9-53BF-C17A96E26F53}"/>
              </a:ext>
            </a:extLst>
          </p:cNvPr>
          <p:cNvGraphicFramePr>
            <a:graphicFrameLocks/>
          </p:cNvGraphicFramePr>
          <p:nvPr>
            <p:extLst>
              <p:ext uri="{D42A27DB-BD31-4B8C-83A1-F6EECF244321}">
                <p14:modId xmlns:p14="http://schemas.microsoft.com/office/powerpoint/2010/main" val="1673427989"/>
              </p:ext>
            </p:extLst>
          </p:nvPr>
        </p:nvGraphicFramePr>
        <p:xfrm>
          <a:off x="6476322" y="3595817"/>
          <a:ext cx="4971609" cy="30469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89FF9AC-89F7-5CB2-197B-7B9828A52E95}"/>
              </a:ext>
            </a:extLst>
          </p:cNvPr>
          <p:cNvSpPr txBox="1"/>
          <p:nvPr/>
        </p:nvSpPr>
        <p:spPr>
          <a:xfrm>
            <a:off x="626251" y="1738689"/>
            <a:ext cx="9730891" cy="3046988"/>
          </a:xfrm>
          <a:prstGeom prst="rect">
            <a:avLst/>
          </a:prstGeom>
          <a:noFill/>
        </p:spPr>
        <p:txBody>
          <a:bodyPr wrap="square">
            <a:spAutoFit/>
          </a:bodyPr>
          <a:lstStyle/>
          <a:p>
            <a:pPr>
              <a:spcBef>
                <a:spcPts val="600"/>
              </a:spcBef>
            </a:pPr>
            <a:r>
              <a:rPr lang="en-US" b="1" dirty="0"/>
              <a:t>Acord de </a:t>
            </a:r>
            <a:r>
              <a:rPr lang="en-US" b="1" dirty="0" err="1"/>
              <a:t>servicii</a:t>
            </a:r>
            <a:r>
              <a:rPr lang="en-US" b="1" dirty="0"/>
              <a:t> de </a:t>
            </a:r>
            <a:r>
              <a:rPr lang="en-US" b="1" dirty="0" err="1"/>
              <a:t>asisten</a:t>
            </a:r>
            <a:r>
              <a:rPr lang="ro-RO" b="1" dirty="0" err="1"/>
              <a:t>ță</a:t>
            </a:r>
            <a:r>
              <a:rPr lang="ro-RO" b="1" dirty="0"/>
              <a:t> tehnică pentru ANFP – BM evaluează implementarea concursului național – demarată etapa inițială de analiză</a:t>
            </a:r>
            <a:r>
              <a:rPr lang="en-US" b="1" dirty="0"/>
              <a:t> – 2025</a:t>
            </a:r>
            <a:endParaRPr lang="ro-RO" b="1" dirty="0"/>
          </a:p>
          <a:p>
            <a:pPr>
              <a:spcBef>
                <a:spcPts val="600"/>
              </a:spcBef>
            </a:pPr>
            <a:endParaRPr lang="ro-RO" dirty="0"/>
          </a:p>
          <a:p>
            <a:pPr>
              <a:spcBef>
                <a:spcPts val="600"/>
              </a:spcBef>
            </a:pPr>
            <a:r>
              <a:rPr lang="ro-RO" dirty="0"/>
              <a:t>Dar, până la concluziile preliminare, se văd deja o serie de rezultate:</a:t>
            </a:r>
          </a:p>
          <a:p>
            <a:pPr marL="285750" indent="-285750">
              <a:spcBef>
                <a:spcPts val="600"/>
              </a:spcBef>
              <a:buFontTx/>
              <a:buChar char="-"/>
            </a:pPr>
            <a:r>
              <a:rPr lang="ro-RO" dirty="0"/>
              <a:t>Model de bună practică recomandat de BM si citat de OECD – recrutare bazată pe competențe – credibilitate și meritocrație</a:t>
            </a:r>
          </a:p>
          <a:p>
            <a:pPr marL="285750" indent="-285750">
              <a:spcBef>
                <a:spcPts val="600"/>
              </a:spcBef>
              <a:buFontTx/>
              <a:buChar char="-"/>
            </a:pPr>
            <a:r>
              <a:rPr lang="ro-RO" dirty="0"/>
              <a:t>Eficientizare – sistemul IT </a:t>
            </a:r>
          </a:p>
          <a:p>
            <a:pPr marL="285750" indent="-285750">
              <a:spcBef>
                <a:spcPts val="600"/>
              </a:spcBef>
              <a:buFontTx/>
              <a:buChar char="-"/>
            </a:pPr>
            <a:r>
              <a:rPr lang="ro-RO" dirty="0"/>
              <a:t>Comunicare și </a:t>
            </a:r>
            <a:r>
              <a:rPr lang="ro-RO" dirty="0" err="1"/>
              <a:t>branding</a:t>
            </a:r>
            <a:r>
              <a:rPr lang="ro-RO" dirty="0"/>
              <a:t> eficace</a:t>
            </a:r>
          </a:p>
          <a:p>
            <a:pPr marL="285750" indent="-285750">
              <a:spcBef>
                <a:spcPts val="600"/>
              </a:spcBef>
              <a:buFontTx/>
              <a:buChar char="-"/>
            </a:pPr>
            <a:endParaRPr lang="en-US" dirty="0"/>
          </a:p>
        </p:txBody>
      </p:sp>
      <p:sp>
        <p:nvSpPr>
          <p:cNvPr id="11" name="TextBox 10">
            <a:extLst>
              <a:ext uri="{FF2B5EF4-FFF2-40B4-BE49-F238E27FC236}">
                <a16:creationId xmlns:a16="http://schemas.microsoft.com/office/drawing/2014/main" id="{2565C36D-E995-9E3B-68DB-93B385388B08}"/>
              </a:ext>
            </a:extLst>
          </p:cNvPr>
          <p:cNvSpPr txBox="1"/>
          <p:nvPr/>
        </p:nvSpPr>
        <p:spPr>
          <a:xfrm>
            <a:off x="877833" y="4797876"/>
            <a:ext cx="2824480" cy="1077218"/>
          </a:xfrm>
          <a:prstGeom prst="rect">
            <a:avLst/>
          </a:prstGeom>
          <a:solidFill>
            <a:schemeClr val="accent4">
              <a:lumMod val="20000"/>
              <a:lumOff val="80000"/>
            </a:schemeClr>
          </a:solidFill>
        </p:spPr>
        <p:txBody>
          <a:bodyPr wrap="square">
            <a:spAutoFit/>
          </a:bodyPr>
          <a:lstStyle/>
          <a:p>
            <a:pPr>
              <a:spcBef>
                <a:spcPts val="600"/>
              </a:spcBef>
            </a:pPr>
            <a:r>
              <a:rPr lang="ro-RO" sz="1600" dirty="0">
                <a:solidFill>
                  <a:schemeClr val="tx1">
                    <a:lumMod val="95000"/>
                    <a:lumOff val="5000"/>
                  </a:schemeClr>
                </a:solidFill>
                <a:latin typeface="+mn-lt"/>
              </a:rPr>
              <a:t>De la aproximativ 2 candidați/post, în medie, conform datelor istorice 2017-2019</a:t>
            </a:r>
            <a:endParaRPr lang="en-US" dirty="0"/>
          </a:p>
        </p:txBody>
      </p:sp>
      <p:cxnSp>
        <p:nvCxnSpPr>
          <p:cNvPr id="13" name="Straight Arrow Connector 12">
            <a:extLst>
              <a:ext uri="{FF2B5EF4-FFF2-40B4-BE49-F238E27FC236}">
                <a16:creationId xmlns:a16="http://schemas.microsoft.com/office/drawing/2014/main" id="{0B5B64DD-5DCF-A453-968A-F553FBBE351C}"/>
              </a:ext>
            </a:extLst>
          </p:cNvPr>
          <p:cNvCxnSpPr>
            <a:cxnSpLocks/>
          </p:cNvCxnSpPr>
          <p:nvPr/>
        </p:nvCxnSpPr>
        <p:spPr>
          <a:xfrm>
            <a:off x="3964931" y="5362524"/>
            <a:ext cx="2386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C171D48-AED1-2A6D-3694-58C622B4DB84}"/>
              </a:ext>
            </a:extLst>
          </p:cNvPr>
          <p:cNvSpPr/>
          <p:nvPr/>
        </p:nvSpPr>
        <p:spPr>
          <a:xfrm>
            <a:off x="9924238" y="5456036"/>
            <a:ext cx="1090789" cy="590320"/>
          </a:xfrm>
          <a:prstGeom prst="ellipse">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7 </a:t>
            </a:r>
            <a:r>
              <a:rPr lang="en-US" sz="1100" dirty="0" err="1">
                <a:solidFill>
                  <a:schemeClr val="tx1">
                    <a:lumMod val="95000"/>
                    <a:lumOff val="5000"/>
                  </a:schemeClr>
                </a:solidFill>
              </a:rPr>
              <a:t>candidati</a:t>
            </a:r>
            <a:r>
              <a:rPr lang="en-US" sz="1100" dirty="0">
                <a:solidFill>
                  <a:schemeClr val="tx1">
                    <a:lumMod val="95000"/>
                    <a:lumOff val="5000"/>
                  </a:schemeClr>
                </a:solidFill>
              </a:rPr>
              <a:t> pe post</a:t>
            </a:r>
          </a:p>
        </p:txBody>
      </p:sp>
      <p:sp>
        <p:nvSpPr>
          <p:cNvPr id="16" name="Oval 15">
            <a:extLst>
              <a:ext uri="{FF2B5EF4-FFF2-40B4-BE49-F238E27FC236}">
                <a16:creationId xmlns:a16="http://schemas.microsoft.com/office/drawing/2014/main" id="{76C38220-9574-91D3-6E0B-318F6E84D8F8}"/>
              </a:ext>
            </a:extLst>
          </p:cNvPr>
          <p:cNvSpPr/>
          <p:nvPr/>
        </p:nvSpPr>
        <p:spPr>
          <a:xfrm>
            <a:off x="8969184" y="4746165"/>
            <a:ext cx="1090789" cy="590320"/>
          </a:xfrm>
          <a:prstGeom prst="ellipse">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5 </a:t>
            </a:r>
            <a:r>
              <a:rPr lang="en-US" sz="1100" dirty="0" err="1">
                <a:solidFill>
                  <a:schemeClr val="tx1">
                    <a:lumMod val="95000"/>
                    <a:lumOff val="5000"/>
                  </a:schemeClr>
                </a:solidFill>
              </a:rPr>
              <a:t>candidati</a:t>
            </a:r>
            <a:r>
              <a:rPr lang="en-US" sz="1100" dirty="0">
                <a:solidFill>
                  <a:schemeClr val="tx1">
                    <a:lumMod val="95000"/>
                    <a:lumOff val="5000"/>
                  </a:schemeClr>
                </a:solidFill>
              </a:rPr>
              <a:t> pe post</a:t>
            </a:r>
          </a:p>
        </p:txBody>
      </p:sp>
      <p:sp>
        <p:nvSpPr>
          <p:cNvPr id="17" name="Oval 16">
            <a:extLst>
              <a:ext uri="{FF2B5EF4-FFF2-40B4-BE49-F238E27FC236}">
                <a16:creationId xmlns:a16="http://schemas.microsoft.com/office/drawing/2014/main" id="{98CE0C1C-73BD-3842-0CDF-47D9CAD3BC21}"/>
              </a:ext>
            </a:extLst>
          </p:cNvPr>
          <p:cNvSpPr/>
          <p:nvPr/>
        </p:nvSpPr>
        <p:spPr>
          <a:xfrm>
            <a:off x="7919229" y="4060948"/>
            <a:ext cx="1090789" cy="590320"/>
          </a:xfrm>
          <a:prstGeom prst="ellipse">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6 </a:t>
            </a:r>
            <a:r>
              <a:rPr lang="en-US" sz="1100" dirty="0" err="1">
                <a:solidFill>
                  <a:schemeClr val="tx1">
                    <a:lumMod val="95000"/>
                    <a:lumOff val="5000"/>
                  </a:schemeClr>
                </a:solidFill>
              </a:rPr>
              <a:t>candidati</a:t>
            </a:r>
            <a:r>
              <a:rPr lang="en-US" sz="1100" dirty="0">
                <a:solidFill>
                  <a:schemeClr val="tx1">
                    <a:lumMod val="95000"/>
                    <a:lumOff val="5000"/>
                  </a:schemeClr>
                </a:solidFill>
              </a:rPr>
              <a:t> pe post</a:t>
            </a:r>
          </a:p>
        </p:txBody>
      </p:sp>
    </p:spTree>
    <p:extLst>
      <p:ext uri="{BB962C8B-B14F-4D97-AF65-F5344CB8AC3E}">
        <p14:creationId xmlns:p14="http://schemas.microsoft.com/office/powerpoint/2010/main" val="2621371897"/>
      </p:ext>
    </p:extLst>
  </p:cSld>
  <p:clrMapOvr>
    <a:masterClrMapping/>
  </p:clrMapOvr>
</p:sld>
</file>

<file path=ppt/theme/theme1.xml><?xml version="1.0" encoding="utf-8"?>
<a:theme xmlns:a="http://schemas.openxmlformats.org/drawingml/2006/main" name="Dividend">
  <a:themeElements>
    <a:clrScheme name="Custom 7">
      <a:dk1>
        <a:sysClr val="windowText" lastClr="000000"/>
      </a:dk1>
      <a:lt1>
        <a:sysClr val="window" lastClr="FFFFFF"/>
      </a:lt1>
      <a:dk2>
        <a:srgbClr val="242852"/>
      </a:dk2>
      <a:lt2>
        <a:srgbClr val="ACCBF9"/>
      </a:lt2>
      <a:accent1>
        <a:srgbClr val="002345"/>
      </a:accent1>
      <a:accent2>
        <a:srgbClr val="629DD1"/>
      </a:accent2>
      <a:accent3>
        <a:srgbClr val="297FD5"/>
      </a:accent3>
      <a:accent4>
        <a:srgbClr val="92D050"/>
      </a:accent4>
      <a:accent5>
        <a:srgbClr val="FFC000"/>
      </a:accent5>
      <a:accent6>
        <a:srgbClr val="00B05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8504F73675D46A72578308B826968" ma:contentTypeVersion="13" ma:contentTypeDescription="Create a new document." ma:contentTypeScope="" ma:versionID="e1309c244c814bdfd4bcde6ac9ca7ce5">
  <xsd:schema xmlns:xsd="http://www.w3.org/2001/XMLSchema" xmlns:xs="http://www.w3.org/2001/XMLSchema" xmlns:p="http://schemas.microsoft.com/office/2006/metadata/properties" xmlns:ns3="6742ec9d-28ac-4199-a01d-d44755692f71" xmlns:ns4="5aa8b7aa-5a3b-4798-b5cb-f552e86facdd" targetNamespace="http://schemas.microsoft.com/office/2006/metadata/properties" ma:root="true" ma:fieldsID="288934e78f828cb285003d58420cadf9" ns3:_="" ns4:_="">
    <xsd:import namespace="6742ec9d-28ac-4199-a01d-d44755692f71"/>
    <xsd:import namespace="5aa8b7aa-5a3b-4798-b5cb-f552e86facd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2ec9d-28ac-4199-a01d-d44755692f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8b7aa-5a3b-4798-b5cb-f552e86facd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31AFC-D2CA-46BA-831A-F1D497A33499}">
  <ds:schemaRefs>
    <ds:schemaRef ds:uri="6742ec9d-28ac-4199-a01d-d44755692f71"/>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5aa8b7aa-5a3b-4798-b5cb-f552e86facdd"/>
    <ds:schemaRef ds:uri="http://www.w3.org/XML/1998/namespace"/>
  </ds:schemaRefs>
</ds:datastoreItem>
</file>

<file path=customXml/itemProps2.xml><?xml version="1.0" encoding="utf-8"?>
<ds:datastoreItem xmlns:ds="http://schemas.openxmlformats.org/officeDocument/2006/customXml" ds:itemID="{A795F16A-A0C5-494D-BE50-80A584144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42ec9d-28ac-4199-a01d-d44755692f71"/>
    <ds:schemaRef ds:uri="5aa8b7aa-5a3b-4798-b5cb-f552e86fa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EAE0DF-0E62-4C67-8BC3-2434926D8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6264</TotalTime>
  <Words>1396</Words>
  <Application>Microsoft Office PowerPoint</Application>
  <PresentationFormat>Widescreen</PresentationFormat>
  <Paragraphs>155</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Gill Sans MT</vt:lpstr>
      <vt:lpstr>Wingdings</vt:lpstr>
      <vt:lpstr>Wingdings 2</vt:lpstr>
      <vt:lpstr>Dividend</vt:lpstr>
      <vt:lpstr>PowerPoint Presentation</vt:lpstr>
      <vt:lpstr>PowerPoint Presentation</vt:lpstr>
      <vt:lpstr>PowerPoint Presentation</vt:lpstr>
      <vt:lpstr>PowerPoint Presentation</vt:lpstr>
      <vt:lpstr>PowerPoint Presentation</vt:lpstr>
      <vt:lpstr>Modelul este legat de o abordare strategică pe termen lung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Butnaru</dc:creator>
  <cp:lastModifiedBy>Anca Butnaru</cp:lastModifiedBy>
  <cp:revision>2</cp:revision>
  <dcterms:created xsi:type="dcterms:W3CDTF">2020-07-06T07:25:53Z</dcterms:created>
  <dcterms:modified xsi:type="dcterms:W3CDTF">2025-04-28T05:45:32Z</dcterms:modified>
</cp:coreProperties>
</file>