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0" r:id="rId5"/>
    <p:sldId id="262" r:id="rId6"/>
    <p:sldId id="261" r:id="rId7"/>
    <p:sldId id="259" r:id="rId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381" autoAdjust="0"/>
  </p:normalViewPr>
  <p:slideViewPr>
    <p:cSldViewPr snapToGrid="0">
      <p:cViewPr varScale="1">
        <p:scale>
          <a:sx n="54" d="100"/>
          <a:sy n="54" d="100"/>
        </p:scale>
        <p:origin x="114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ntoniu" userId="25021da9e1698793" providerId="LiveId" clId="{39628A0B-4C40-41C8-8610-2E82A3633257}"/>
    <pc:docChg chg="undo custSel modSld">
      <pc:chgData name="Laura Antoniu" userId="25021da9e1698793" providerId="LiveId" clId="{39628A0B-4C40-41C8-8610-2E82A3633257}" dt="2025-02-04T12:42:24.987" v="113" actId="1076"/>
      <pc:docMkLst>
        <pc:docMk/>
      </pc:docMkLst>
      <pc:sldChg chg="addSp delSp modSp mod">
        <pc:chgData name="Laura Antoniu" userId="25021da9e1698793" providerId="LiveId" clId="{39628A0B-4C40-41C8-8610-2E82A3633257}" dt="2025-02-04T12:40:04.413" v="91" actId="1076"/>
        <pc:sldMkLst>
          <pc:docMk/>
          <pc:sldMk cId="91326607" sldId="256"/>
        </pc:sldMkLst>
        <pc:spChg chg="add mod">
          <ac:chgData name="Laura Antoniu" userId="25021da9e1698793" providerId="LiveId" clId="{39628A0B-4C40-41C8-8610-2E82A3633257}" dt="2025-02-04T11:03:28.227" v="16"/>
          <ac:spMkLst>
            <pc:docMk/>
            <pc:sldMk cId="91326607" sldId="256"/>
            <ac:spMk id="8" creationId="{64D1189D-5EC9-50F4-3BC7-7AB5F3C681CA}"/>
          </ac:spMkLst>
        </pc:spChg>
        <pc:spChg chg="add mod">
          <ac:chgData name="Laura Antoniu" userId="25021da9e1698793" providerId="LiveId" clId="{39628A0B-4C40-41C8-8610-2E82A3633257}" dt="2025-02-04T11:06:45.265" v="86" actId="20577"/>
          <ac:spMkLst>
            <pc:docMk/>
            <pc:sldMk cId="91326607" sldId="256"/>
            <ac:spMk id="10" creationId="{0F355260-55C6-6900-C6F8-78982369752E}"/>
          </ac:spMkLst>
        </pc:spChg>
        <pc:spChg chg="add mod">
          <ac:chgData name="Laura Antoniu" userId="25021da9e1698793" providerId="LiveId" clId="{39628A0B-4C40-41C8-8610-2E82A3633257}" dt="2025-02-04T11:04:14.021" v="22"/>
          <ac:spMkLst>
            <pc:docMk/>
            <pc:sldMk cId="91326607" sldId="256"/>
            <ac:spMk id="12" creationId="{1E8AC378-0DA1-26BE-1216-7B9155F544C3}"/>
          </ac:spMkLst>
        </pc:spChg>
        <pc:spChg chg="add mod">
          <ac:chgData name="Laura Antoniu" userId="25021da9e1698793" providerId="LiveId" clId="{39628A0B-4C40-41C8-8610-2E82A3633257}" dt="2025-02-04T11:04:23.520" v="23"/>
          <ac:spMkLst>
            <pc:docMk/>
            <pc:sldMk cId="91326607" sldId="256"/>
            <ac:spMk id="13" creationId="{B2D393B0-3012-1CFF-0EC2-0B6B4A92C918}"/>
          </ac:spMkLst>
        </pc:spChg>
        <pc:spChg chg="add mod">
          <ac:chgData name="Laura Antoniu" userId="25021da9e1698793" providerId="LiveId" clId="{39628A0B-4C40-41C8-8610-2E82A3633257}" dt="2025-02-04T11:04:32.794" v="24"/>
          <ac:spMkLst>
            <pc:docMk/>
            <pc:sldMk cId="91326607" sldId="256"/>
            <ac:spMk id="14" creationId="{E7F7DAFF-BE7D-A679-A23E-8862F8F6F043}"/>
          </ac:spMkLst>
        </pc:spChg>
        <pc:picChg chg="mod ord">
          <ac:chgData name="Laura Antoniu" userId="25021da9e1698793" providerId="LiveId" clId="{39628A0B-4C40-41C8-8610-2E82A3633257}" dt="2025-02-04T12:40:04.413" v="91" actId="1076"/>
          <ac:picMkLst>
            <pc:docMk/>
            <pc:sldMk cId="91326607" sldId="256"/>
            <ac:picMk id="4" creationId="{B37397D7-EDD7-7F55-CD77-48DE12763642}"/>
          </ac:picMkLst>
        </pc:picChg>
      </pc:sldChg>
      <pc:sldChg chg="addSp delSp modSp mod">
        <pc:chgData name="Laura Antoniu" userId="25021da9e1698793" providerId="LiveId" clId="{39628A0B-4C40-41C8-8610-2E82A3633257}" dt="2025-02-04T12:42:24.987" v="113" actId="1076"/>
        <pc:sldMkLst>
          <pc:docMk/>
          <pc:sldMk cId="3565097605" sldId="257"/>
        </pc:sldMkLst>
        <pc:spChg chg="mod">
          <ac:chgData name="Laura Antoniu" userId="25021da9e1698793" providerId="LiveId" clId="{39628A0B-4C40-41C8-8610-2E82A3633257}" dt="2025-02-04T12:41:59.433" v="110" actId="1076"/>
          <ac:spMkLst>
            <pc:docMk/>
            <pc:sldMk cId="3565097605" sldId="257"/>
            <ac:spMk id="6" creationId="{17AFED37-A996-2605-6C43-34C13075EF30}"/>
          </ac:spMkLst>
        </pc:spChg>
        <pc:spChg chg="mod">
          <ac:chgData name="Laura Antoniu" userId="25021da9e1698793" providerId="LiveId" clId="{39628A0B-4C40-41C8-8610-2E82A3633257}" dt="2025-02-04T12:42:04.091" v="111" actId="1076"/>
          <ac:spMkLst>
            <pc:docMk/>
            <pc:sldMk cId="3565097605" sldId="257"/>
            <ac:spMk id="11" creationId="{2A509DC4-BAFC-4426-8137-B9603C8F0FCA}"/>
          </ac:spMkLst>
        </pc:spChg>
        <pc:spChg chg="mod">
          <ac:chgData name="Laura Antoniu" userId="25021da9e1698793" providerId="LiveId" clId="{39628A0B-4C40-41C8-8610-2E82A3633257}" dt="2025-02-04T12:42:24.987" v="113" actId="1076"/>
          <ac:spMkLst>
            <pc:docMk/>
            <pc:sldMk cId="3565097605" sldId="257"/>
            <ac:spMk id="12" creationId="{36CED1DE-8DDE-0A59-8367-5E0324DF6985}"/>
          </ac:spMkLst>
        </pc:spChg>
        <pc:picChg chg="add mod">
          <ac:chgData name="Laura Antoniu" userId="25021da9e1698793" providerId="LiveId" clId="{39628A0B-4C40-41C8-8610-2E82A3633257}" dt="2025-02-04T12:41:22.366" v="104"/>
          <ac:picMkLst>
            <pc:docMk/>
            <pc:sldMk cId="3565097605" sldId="257"/>
            <ac:picMk id="2" creationId="{1521F80C-1B7E-BC68-D0F6-F38802871641}"/>
          </ac:picMkLst>
        </pc:picChg>
        <pc:picChg chg="mod">
          <ac:chgData name="Laura Antoniu" userId="25021da9e1698793" providerId="LiveId" clId="{39628A0B-4C40-41C8-8610-2E82A3633257}" dt="2025-02-04T12:41:46.723" v="107" actId="1076"/>
          <ac:picMkLst>
            <pc:docMk/>
            <pc:sldMk cId="3565097605" sldId="257"/>
            <ac:picMk id="10" creationId="{8A7FB9D5-5964-CE27-E671-8FF202A4176A}"/>
          </ac:picMkLst>
        </pc:picChg>
      </pc:sldChg>
    </pc:docChg>
  </pc:docChgLst>
  <pc:docChgLst>
    <pc:chgData name="Laura Antoniu" userId="25021da9e1698793" providerId="LiveId" clId="{9B57C2F4-5D7F-40CB-B49C-3D25AE8175AE}"/>
    <pc:docChg chg="custSel modSld">
      <pc:chgData name="Laura Antoniu" userId="25021da9e1698793" providerId="LiveId" clId="{9B57C2F4-5D7F-40CB-B49C-3D25AE8175AE}" dt="2025-03-19T07:13:43.973" v="40" actId="20577"/>
      <pc:docMkLst>
        <pc:docMk/>
      </pc:docMkLst>
      <pc:sldChg chg="modNotesTx">
        <pc:chgData name="Laura Antoniu" userId="25021da9e1698793" providerId="LiveId" clId="{9B57C2F4-5D7F-40CB-B49C-3D25AE8175AE}" dt="2025-03-19T07:13:43.973" v="40" actId="20577"/>
        <pc:sldMkLst>
          <pc:docMk/>
          <pc:sldMk cId="3565097605" sldId="257"/>
        </pc:sldMkLst>
      </pc:sldChg>
    </pc:docChg>
  </pc:docChgLst>
  <pc:docChgLst>
    <pc:chgData name="Laura Antoniu" userId="25021da9e1698793" providerId="LiveId" clId="{52D6F435-3682-418C-A05C-90EED1540AB0}"/>
    <pc:docChg chg="custSel modSld">
      <pc:chgData name="Laura Antoniu" userId="25021da9e1698793" providerId="LiveId" clId="{52D6F435-3682-418C-A05C-90EED1540AB0}" dt="2025-04-30T09:51:29.084" v="5" actId="6549"/>
      <pc:docMkLst>
        <pc:docMk/>
      </pc:docMkLst>
      <pc:sldChg chg="delSp modSp mod modNotesTx">
        <pc:chgData name="Laura Antoniu" userId="25021da9e1698793" providerId="LiveId" clId="{52D6F435-3682-418C-A05C-90EED1540AB0}" dt="2025-04-30T09:51:29.084" v="5" actId="6549"/>
        <pc:sldMkLst>
          <pc:docMk/>
          <pc:sldMk cId="3565097605" sldId="257"/>
        </pc:sldMkLst>
        <pc:spChg chg="del">
          <ac:chgData name="Laura Antoniu" userId="25021da9e1698793" providerId="LiveId" clId="{52D6F435-3682-418C-A05C-90EED1540AB0}" dt="2025-04-30T09:51:21.660" v="0" actId="478"/>
          <ac:spMkLst>
            <pc:docMk/>
            <pc:sldMk cId="3565097605" sldId="257"/>
            <ac:spMk id="3" creationId="{C96BF069-BB4F-AEDB-9823-4DF5D5942D92}"/>
          </ac:spMkLst>
        </pc:spChg>
        <pc:spChg chg="del mod">
          <ac:chgData name="Laura Antoniu" userId="25021da9e1698793" providerId="LiveId" clId="{52D6F435-3682-418C-A05C-90EED1540AB0}" dt="2025-04-30T09:51:24.362" v="2" actId="478"/>
          <ac:spMkLst>
            <pc:docMk/>
            <pc:sldMk cId="3565097605" sldId="257"/>
            <ac:spMk id="7" creationId="{804E221E-84D8-A3B7-28B6-C4B37B6CBDA6}"/>
          </ac:spMkLst>
        </pc:spChg>
        <pc:spChg chg="del mod">
          <ac:chgData name="Laura Antoniu" userId="25021da9e1698793" providerId="LiveId" clId="{52D6F435-3682-418C-A05C-90EED1540AB0}" dt="2025-04-30T09:51:26.444" v="4" actId="478"/>
          <ac:spMkLst>
            <pc:docMk/>
            <pc:sldMk cId="3565097605" sldId="257"/>
            <ac:spMk id="8" creationId="{7FC3CBA9-E824-7581-AB38-2C6D6E98FA10}"/>
          </ac:spMkLst>
        </pc:spChg>
      </pc:sldChg>
    </pc:docChg>
  </pc:docChgLst>
  <pc:docChgLst>
    <pc:chgData name="Laura Antoniu" userId="25021da9e1698793" providerId="LiveId" clId="{A0BB290C-2A1B-429E-B429-0DE1DA71C240}"/>
    <pc:docChg chg="undo custSel modSld">
      <pc:chgData name="Laura Antoniu" userId="25021da9e1698793" providerId="LiveId" clId="{A0BB290C-2A1B-429E-B429-0DE1DA71C240}" dt="2024-11-14T11:27:45.792" v="299" actId="1036"/>
      <pc:docMkLst>
        <pc:docMk/>
      </pc:docMkLst>
      <pc:sldChg chg="modSp mod">
        <pc:chgData name="Laura Antoniu" userId="25021da9e1698793" providerId="LiveId" clId="{A0BB290C-2A1B-429E-B429-0DE1DA71C240}" dt="2024-11-14T06:25:54.066" v="297" actId="1076"/>
        <pc:sldMkLst>
          <pc:docMk/>
          <pc:sldMk cId="91326607" sldId="256"/>
        </pc:sldMkLst>
      </pc:sldChg>
      <pc:sldChg chg="addSp modSp mod">
        <pc:chgData name="Laura Antoniu" userId="25021da9e1698793" providerId="LiveId" clId="{A0BB290C-2A1B-429E-B429-0DE1DA71C240}" dt="2024-11-14T11:27:45.792" v="299" actId="1036"/>
        <pc:sldMkLst>
          <pc:docMk/>
          <pc:sldMk cId="3565097605"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6F4AF-36F4-4264-9830-5D30B4EDBA95}" type="datetimeFigureOut">
              <a:rPr lang="ro-RO" smtClean="0"/>
              <a:t>26.06.2025</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D8F04-DDEE-4CF7-B6EA-EA14A1F061C8}" type="slidenum">
              <a:rPr lang="ro-RO" smtClean="0"/>
              <a:t>‹#›</a:t>
            </a:fld>
            <a:endParaRPr lang="ro-RO"/>
          </a:p>
        </p:txBody>
      </p:sp>
    </p:spTree>
    <p:extLst>
      <p:ext uri="{BB962C8B-B14F-4D97-AF65-F5344CB8AC3E}">
        <p14:creationId xmlns:p14="http://schemas.microsoft.com/office/powerpoint/2010/main" val="87397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95D8F04-DDEE-4CF7-B6EA-EA14A1F061C8}" type="slidenum">
              <a:rPr lang="ro-RO" smtClean="0"/>
              <a:t>2</a:t>
            </a:fld>
            <a:endParaRPr lang="ro-RO"/>
          </a:p>
        </p:txBody>
      </p:sp>
    </p:spTree>
    <p:extLst>
      <p:ext uri="{BB962C8B-B14F-4D97-AF65-F5344CB8AC3E}">
        <p14:creationId xmlns:p14="http://schemas.microsoft.com/office/powerpoint/2010/main" val="78256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31C95-886D-CBAE-C825-74FCDC570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D3E80-022A-721E-8205-3EB695317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13E14-4F63-FD97-7609-58AFCE011821}"/>
              </a:ext>
            </a:extLst>
          </p:cNvPr>
          <p:cNvSpPr>
            <a:spLocks noGrp="1"/>
          </p:cNvSpPr>
          <p:nvPr>
            <p:ph type="body" idx="1"/>
          </p:nvPr>
        </p:nvSpPr>
        <p:spPr/>
        <p:txBody>
          <a:bodyPr/>
          <a:lstStyle/>
          <a:p>
            <a:endParaRPr lang="ro-RO" dirty="0"/>
          </a:p>
        </p:txBody>
      </p:sp>
      <p:sp>
        <p:nvSpPr>
          <p:cNvPr id="4" name="Slide Number Placeholder 3">
            <a:extLst>
              <a:ext uri="{FF2B5EF4-FFF2-40B4-BE49-F238E27FC236}">
                <a16:creationId xmlns:a16="http://schemas.microsoft.com/office/drawing/2014/main" id="{9EFA9BA2-0279-073A-F528-3D7BE226712A}"/>
              </a:ext>
            </a:extLst>
          </p:cNvPr>
          <p:cNvSpPr>
            <a:spLocks noGrp="1"/>
          </p:cNvSpPr>
          <p:nvPr>
            <p:ph type="sldNum" sz="quarter" idx="5"/>
          </p:nvPr>
        </p:nvSpPr>
        <p:spPr/>
        <p:txBody>
          <a:bodyPr/>
          <a:lstStyle/>
          <a:p>
            <a:fld id="{495D8F04-DDEE-4CF7-B6EA-EA14A1F061C8}" type="slidenum">
              <a:rPr lang="ro-RO" smtClean="0"/>
              <a:t>3</a:t>
            </a:fld>
            <a:endParaRPr lang="ro-RO"/>
          </a:p>
        </p:txBody>
      </p:sp>
    </p:spTree>
    <p:extLst>
      <p:ext uri="{BB962C8B-B14F-4D97-AF65-F5344CB8AC3E}">
        <p14:creationId xmlns:p14="http://schemas.microsoft.com/office/powerpoint/2010/main" val="175065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9BD35-C7A6-616E-E9A7-1F0FC6E76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FFCCA-D54B-C0AE-6538-59902170F1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45831-2215-447A-CAF2-031E830A4DF0}"/>
              </a:ext>
            </a:extLst>
          </p:cNvPr>
          <p:cNvSpPr>
            <a:spLocks noGrp="1"/>
          </p:cNvSpPr>
          <p:nvPr>
            <p:ph type="body" idx="1"/>
          </p:nvPr>
        </p:nvSpPr>
        <p:spPr/>
        <p:txBody>
          <a:bodyPr/>
          <a:lstStyle/>
          <a:p>
            <a:endParaRPr lang="ro-RO" dirty="0"/>
          </a:p>
        </p:txBody>
      </p:sp>
      <p:sp>
        <p:nvSpPr>
          <p:cNvPr id="4" name="Slide Number Placeholder 3">
            <a:extLst>
              <a:ext uri="{FF2B5EF4-FFF2-40B4-BE49-F238E27FC236}">
                <a16:creationId xmlns:a16="http://schemas.microsoft.com/office/drawing/2014/main" id="{05F6A838-7D50-1A2B-C362-54AF0CC923B6}"/>
              </a:ext>
            </a:extLst>
          </p:cNvPr>
          <p:cNvSpPr>
            <a:spLocks noGrp="1"/>
          </p:cNvSpPr>
          <p:nvPr>
            <p:ph type="sldNum" sz="quarter" idx="5"/>
          </p:nvPr>
        </p:nvSpPr>
        <p:spPr/>
        <p:txBody>
          <a:bodyPr/>
          <a:lstStyle/>
          <a:p>
            <a:fld id="{495D8F04-DDEE-4CF7-B6EA-EA14A1F061C8}" type="slidenum">
              <a:rPr lang="ro-RO" smtClean="0"/>
              <a:t>4</a:t>
            </a:fld>
            <a:endParaRPr lang="ro-RO"/>
          </a:p>
        </p:txBody>
      </p:sp>
    </p:spTree>
    <p:extLst>
      <p:ext uri="{BB962C8B-B14F-4D97-AF65-F5344CB8AC3E}">
        <p14:creationId xmlns:p14="http://schemas.microsoft.com/office/powerpoint/2010/main" val="418019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85800-9F18-2E4A-613A-489B8FA31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E4521-159B-56D7-B739-0CCA9FBFC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97716-794D-9782-5CAF-2659C97F2F67}"/>
              </a:ext>
            </a:extLst>
          </p:cNvPr>
          <p:cNvSpPr>
            <a:spLocks noGrp="1"/>
          </p:cNvSpPr>
          <p:nvPr>
            <p:ph type="body" idx="1"/>
          </p:nvPr>
        </p:nvSpPr>
        <p:spPr/>
        <p:txBody>
          <a:bodyPr/>
          <a:lstStyle/>
          <a:p>
            <a:endParaRPr lang="ro-RO" dirty="0"/>
          </a:p>
        </p:txBody>
      </p:sp>
      <p:sp>
        <p:nvSpPr>
          <p:cNvPr id="4" name="Slide Number Placeholder 3">
            <a:extLst>
              <a:ext uri="{FF2B5EF4-FFF2-40B4-BE49-F238E27FC236}">
                <a16:creationId xmlns:a16="http://schemas.microsoft.com/office/drawing/2014/main" id="{755BEB84-0F68-160C-E90C-461AFC9F95E5}"/>
              </a:ext>
            </a:extLst>
          </p:cNvPr>
          <p:cNvSpPr>
            <a:spLocks noGrp="1"/>
          </p:cNvSpPr>
          <p:nvPr>
            <p:ph type="sldNum" sz="quarter" idx="5"/>
          </p:nvPr>
        </p:nvSpPr>
        <p:spPr/>
        <p:txBody>
          <a:bodyPr/>
          <a:lstStyle/>
          <a:p>
            <a:fld id="{495D8F04-DDEE-4CF7-B6EA-EA14A1F061C8}" type="slidenum">
              <a:rPr lang="ro-RO" smtClean="0"/>
              <a:t>5</a:t>
            </a:fld>
            <a:endParaRPr lang="ro-RO"/>
          </a:p>
        </p:txBody>
      </p:sp>
    </p:spTree>
    <p:extLst>
      <p:ext uri="{BB962C8B-B14F-4D97-AF65-F5344CB8AC3E}">
        <p14:creationId xmlns:p14="http://schemas.microsoft.com/office/powerpoint/2010/main" val="91107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7F610-2C70-13D3-7630-ABABCD46F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D1AD9-CCAB-7B9F-E855-570B06C6E5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B5CF93-A740-D5B4-5BB4-6C2D0E9FF9F7}"/>
              </a:ext>
            </a:extLst>
          </p:cNvPr>
          <p:cNvSpPr>
            <a:spLocks noGrp="1"/>
          </p:cNvSpPr>
          <p:nvPr>
            <p:ph type="body" idx="1"/>
          </p:nvPr>
        </p:nvSpPr>
        <p:spPr/>
        <p:txBody>
          <a:bodyPr/>
          <a:lstStyle/>
          <a:p>
            <a:endParaRPr lang="ro-RO" dirty="0"/>
          </a:p>
        </p:txBody>
      </p:sp>
      <p:sp>
        <p:nvSpPr>
          <p:cNvPr id="4" name="Slide Number Placeholder 3">
            <a:extLst>
              <a:ext uri="{FF2B5EF4-FFF2-40B4-BE49-F238E27FC236}">
                <a16:creationId xmlns:a16="http://schemas.microsoft.com/office/drawing/2014/main" id="{2252CA5B-C45F-8E0C-749F-7DAAF6F5AE4A}"/>
              </a:ext>
            </a:extLst>
          </p:cNvPr>
          <p:cNvSpPr>
            <a:spLocks noGrp="1"/>
          </p:cNvSpPr>
          <p:nvPr>
            <p:ph type="sldNum" sz="quarter" idx="5"/>
          </p:nvPr>
        </p:nvSpPr>
        <p:spPr/>
        <p:txBody>
          <a:bodyPr/>
          <a:lstStyle/>
          <a:p>
            <a:fld id="{495D8F04-DDEE-4CF7-B6EA-EA14A1F061C8}" type="slidenum">
              <a:rPr lang="ro-RO" smtClean="0"/>
              <a:t>6</a:t>
            </a:fld>
            <a:endParaRPr lang="ro-RO"/>
          </a:p>
        </p:txBody>
      </p:sp>
    </p:spTree>
    <p:extLst>
      <p:ext uri="{BB962C8B-B14F-4D97-AF65-F5344CB8AC3E}">
        <p14:creationId xmlns:p14="http://schemas.microsoft.com/office/powerpoint/2010/main" val="172925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143C-FA03-7235-28B8-DFBBC4C8C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3203E-5131-DEFF-66FD-811E8BEF6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90965-4D8F-7766-80B9-72FB0B897516}"/>
              </a:ext>
            </a:extLst>
          </p:cNvPr>
          <p:cNvSpPr>
            <a:spLocks noGrp="1"/>
          </p:cNvSpPr>
          <p:nvPr>
            <p:ph type="body" idx="1"/>
          </p:nvPr>
        </p:nvSpPr>
        <p:spPr/>
        <p:txBody>
          <a:bodyPr/>
          <a:lstStyle/>
          <a:p>
            <a:endParaRPr lang="ro-RO" dirty="0"/>
          </a:p>
        </p:txBody>
      </p:sp>
      <p:sp>
        <p:nvSpPr>
          <p:cNvPr id="4" name="Slide Number Placeholder 3">
            <a:extLst>
              <a:ext uri="{FF2B5EF4-FFF2-40B4-BE49-F238E27FC236}">
                <a16:creationId xmlns:a16="http://schemas.microsoft.com/office/drawing/2014/main" id="{C63A64B6-6363-683C-480E-6EFCE3876CED}"/>
              </a:ext>
            </a:extLst>
          </p:cNvPr>
          <p:cNvSpPr>
            <a:spLocks noGrp="1"/>
          </p:cNvSpPr>
          <p:nvPr>
            <p:ph type="sldNum" sz="quarter" idx="5"/>
          </p:nvPr>
        </p:nvSpPr>
        <p:spPr/>
        <p:txBody>
          <a:bodyPr/>
          <a:lstStyle/>
          <a:p>
            <a:fld id="{495D8F04-DDEE-4CF7-B6EA-EA14A1F061C8}" type="slidenum">
              <a:rPr lang="ro-RO" smtClean="0"/>
              <a:t>7</a:t>
            </a:fld>
            <a:endParaRPr lang="ro-RO"/>
          </a:p>
        </p:txBody>
      </p:sp>
    </p:spTree>
    <p:extLst>
      <p:ext uri="{BB962C8B-B14F-4D97-AF65-F5344CB8AC3E}">
        <p14:creationId xmlns:p14="http://schemas.microsoft.com/office/powerpoint/2010/main" val="340848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B7E5-304A-9923-E1D8-94C2B06E9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C6515649-CBD1-B9EF-7419-772AF7CA3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68E32A2C-EB92-DCD4-5A57-0387101EB16E}"/>
              </a:ext>
            </a:extLst>
          </p:cNvPr>
          <p:cNvSpPr>
            <a:spLocks noGrp="1"/>
          </p:cNvSpPr>
          <p:nvPr>
            <p:ph type="dt" sz="half" idx="10"/>
          </p:nvPr>
        </p:nvSpPr>
        <p:spPr/>
        <p:txBody>
          <a:bodyPr/>
          <a:lstStyle/>
          <a:p>
            <a:fld id="{CDA9F07E-A2D4-42D7-B5CA-50A94C75EF50}" type="datetimeFigureOut">
              <a:rPr lang="ro-RO" smtClean="0"/>
              <a:t>26.06.2025</a:t>
            </a:fld>
            <a:endParaRPr lang="ro-RO"/>
          </a:p>
        </p:txBody>
      </p:sp>
      <p:sp>
        <p:nvSpPr>
          <p:cNvPr id="5" name="Footer Placeholder 4">
            <a:extLst>
              <a:ext uri="{FF2B5EF4-FFF2-40B4-BE49-F238E27FC236}">
                <a16:creationId xmlns:a16="http://schemas.microsoft.com/office/drawing/2014/main" id="{297E18AC-2EF1-F700-4415-7E83E1A9DD60}"/>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228F972-D11D-210F-42DF-4E76E5B602B6}"/>
              </a:ext>
            </a:extLst>
          </p:cNvPr>
          <p:cNvSpPr>
            <a:spLocks noGrp="1"/>
          </p:cNvSpPr>
          <p:nvPr>
            <p:ph type="sldNum" sz="quarter" idx="12"/>
          </p:nvPr>
        </p:nvSpPr>
        <p:spPr/>
        <p:txBody>
          <a:bodyPr/>
          <a:lstStyle/>
          <a:p>
            <a:fld id="{5E26834A-2FF4-445E-A0F2-161DAD2D8349}" type="slidenum">
              <a:rPr lang="ro-RO" smtClean="0"/>
              <a:t>‹#›</a:t>
            </a:fld>
            <a:endParaRPr lang="ro-RO"/>
          </a:p>
        </p:txBody>
      </p:sp>
    </p:spTree>
    <p:extLst>
      <p:ext uri="{BB962C8B-B14F-4D97-AF65-F5344CB8AC3E}">
        <p14:creationId xmlns:p14="http://schemas.microsoft.com/office/powerpoint/2010/main" val="2345791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A9D1-1303-EE8A-7F7A-4A669CFE50F8}"/>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666B6014-6077-A17E-3ACD-F214048D37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8674483-F3E5-291C-5E7C-7225DE4C0A68}"/>
              </a:ext>
            </a:extLst>
          </p:cNvPr>
          <p:cNvSpPr>
            <a:spLocks noGrp="1"/>
          </p:cNvSpPr>
          <p:nvPr>
            <p:ph type="dt" sz="half" idx="10"/>
          </p:nvPr>
        </p:nvSpPr>
        <p:spPr/>
        <p:txBody>
          <a:bodyPr/>
          <a:lstStyle/>
          <a:p>
            <a:fld id="{CDA9F07E-A2D4-42D7-B5CA-50A94C75EF50}" type="datetimeFigureOut">
              <a:rPr lang="ro-RO" smtClean="0"/>
              <a:t>26.06.2025</a:t>
            </a:fld>
            <a:endParaRPr lang="ro-RO"/>
          </a:p>
        </p:txBody>
      </p:sp>
      <p:sp>
        <p:nvSpPr>
          <p:cNvPr id="5" name="Footer Placeholder 4">
            <a:extLst>
              <a:ext uri="{FF2B5EF4-FFF2-40B4-BE49-F238E27FC236}">
                <a16:creationId xmlns:a16="http://schemas.microsoft.com/office/drawing/2014/main" id="{56342C50-7BAC-E4EE-3ADB-0363841BF040}"/>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5367F482-E1D3-153D-2333-19B5DA43AE2D}"/>
              </a:ext>
            </a:extLst>
          </p:cNvPr>
          <p:cNvSpPr>
            <a:spLocks noGrp="1"/>
          </p:cNvSpPr>
          <p:nvPr>
            <p:ph type="sldNum" sz="quarter" idx="12"/>
          </p:nvPr>
        </p:nvSpPr>
        <p:spPr/>
        <p:txBody>
          <a:bodyPr/>
          <a:lstStyle/>
          <a:p>
            <a:fld id="{5E26834A-2FF4-445E-A0F2-161DAD2D8349}" type="slidenum">
              <a:rPr lang="ro-RO" smtClean="0"/>
              <a:t>‹#›</a:t>
            </a:fld>
            <a:endParaRPr lang="ro-RO"/>
          </a:p>
        </p:txBody>
      </p:sp>
    </p:spTree>
    <p:extLst>
      <p:ext uri="{BB962C8B-B14F-4D97-AF65-F5344CB8AC3E}">
        <p14:creationId xmlns:p14="http://schemas.microsoft.com/office/powerpoint/2010/main" val="21427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B0660E-25B1-2475-6DDC-42CB99C0A3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91957B4-EDFB-14F7-334C-A67DF748CB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C8A4F5E-B9AF-652C-4BED-4A2ACEB8EEB6}"/>
              </a:ext>
            </a:extLst>
          </p:cNvPr>
          <p:cNvSpPr>
            <a:spLocks noGrp="1"/>
          </p:cNvSpPr>
          <p:nvPr>
            <p:ph type="dt" sz="half" idx="10"/>
          </p:nvPr>
        </p:nvSpPr>
        <p:spPr/>
        <p:txBody>
          <a:bodyPr/>
          <a:lstStyle/>
          <a:p>
            <a:fld id="{CDA9F07E-A2D4-42D7-B5CA-50A94C75EF50}" type="datetimeFigureOut">
              <a:rPr lang="ro-RO" smtClean="0"/>
              <a:t>26.06.2025</a:t>
            </a:fld>
            <a:endParaRPr lang="ro-RO"/>
          </a:p>
        </p:txBody>
      </p:sp>
      <p:sp>
        <p:nvSpPr>
          <p:cNvPr id="5" name="Footer Placeholder 4">
            <a:extLst>
              <a:ext uri="{FF2B5EF4-FFF2-40B4-BE49-F238E27FC236}">
                <a16:creationId xmlns:a16="http://schemas.microsoft.com/office/drawing/2014/main" id="{9D7137D5-906B-3944-0FA2-E45D7D289652}"/>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92B63940-F7C8-6692-9F58-AC690C0DE2F5}"/>
              </a:ext>
            </a:extLst>
          </p:cNvPr>
          <p:cNvSpPr>
            <a:spLocks noGrp="1"/>
          </p:cNvSpPr>
          <p:nvPr>
            <p:ph type="sldNum" sz="quarter" idx="12"/>
          </p:nvPr>
        </p:nvSpPr>
        <p:spPr/>
        <p:txBody>
          <a:bodyPr/>
          <a:lstStyle/>
          <a:p>
            <a:fld id="{5E26834A-2FF4-445E-A0F2-161DAD2D8349}" type="slidenum">
              <a:rPr lang="ro-RO" smtClean="0"/>
              <a:t>‹#›</a:t>
            </a:fld>
            <a:endParaRPr lang="ro-RO"/>
          </a:p>
        </p:txBody>
      </p:sp>
    </p:spTree>
    <p:extLst>
      <p:ext uri="{BB962C8B-B14F-4D97-AF65-F5344CB8AC3E}">
        <p14:creationId xmlns:p14="http://schemas.microsoft.com/office/powerpoint/2010/main" val="35834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B6F3-25D7-15CD-CC9E-1605ED6173D4}"/>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F09F58B3-4B5B-71AA-4FAB-C627939858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753D597-7DFC-9E66-6E20-8AD2C046D864}"/>
              </a:ext>
            </a:extLst>
          </p:cNvPr>
          <p:cNvSpPr>
            <a:spLocks noGrp="1"/>
          </p:cNvSpPr>
          <p:nvPr>
            <p:ph type="dt" sz="half" idx="10"/>
          </p:nvPr>
        </p:nvSpPr>
        <p:spPr/>
        <p:txBody>
          <a:bodyPr/>
          <a:lstStyle/>
          <a:p>
            <a:fld id="{CDA9F07E-A2D4-42D7-B5CA-50A94C75EF50}" type="datetimeFigureOut">
              <a:rPr lang="ro-RO" smtClean="0"/>
              <a:t>26.06.2025</a:t>
            </a:fld>
            <a:endParaRPr lang="ro-RO"/>
          </a:p>
        </p:txBody>
      </p:sp>
      <p:sp>
        <p:nvSpPr>
          <p:cNvPr id="5" name="Footer Placeholder 4">
            <a:extLst>
              <a:ext uri="{FF2B5EF4-FFF2-40B4-BE49-F238E27FC236}">
                <a16:creationId xmlns:a16="http://schemas.microsoft.com/office/drawing/2014/main" id="{0F1F0FF1-E689-357E-F44F-0E91918F7E2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89BB0408-9567-FF6A-0350-B10E0F3D88E2}"/>
              </a:ext>
            </a:extLst>
          </p:cNvPr>
          <p:cNvSpPr>
            <a:spLocks noGrp="1"/>
          </p:cNvSpPr>
          <p:nvPr>
            <p:ph type="sldNum" sz="quarter" idx="12"/>
          </p:nvPr>
        </p:nvSpPr>
        <p:spPr/>
        <p:txBody>
          <a:bodyPr/>
          <a:lstStyle/>
          <a:p>
            <a:fld id="{5E26834A-2FF4-445E-A0F2-161DAD2D8349}" type="slidenum">
              <a:rPr lang="ro-RO" smtClean="0"/>
              <a:t>‹#›</a:t>
            </a:fld>
            <a:endParaRPr lang="ro-RO"/>
          </a:p>
        </p:txBody>
      </p:sp>
    </p:spTree>
    <p:extLst>
      <p:ext uri="{BB962C8B-B14F-4D97-AF65-F5344CB8AC3E}">
        <p14:creationId xmlns:p14="http://schemas.microsoft.com/office/powerpoint/2010/main" val="26390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57B8-127D-5CB6-05B5-3B9EF20099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226F20A5-AB1A-9A62-ED19-FAE7D03737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1552C6-4648-8F28-E66B-A8DC9232E580}"/>
              </a:ext>
            </a:extLst>
          </p:cNvPr>
          <p:cNvSpPr>
            <a:spLocks noGrp="1"/>
          </p:cNvSpPr>
          <p:nvPr>
            <p:ph type="dt" sz="half" idx="10"/>
          </p:nvPr>
        </p:nvSpPr>
        <p:spPr/>
        <p:txBody>
          <a:bodyPr/>
          <a:lstStyle/>
          <a:p>
            <a:fld id="{CDA9F07E-A2D4-42D7-B5CA-50A94C75EF50}" type="datetimeFigureOut">
              <a:rPr lang="ro-RO" smtClean="0"/>
              <a:t>26.06.2025</a:t>
            </a:fld>
            <a:endParaRPr lang="ro-RO"/>
          </a:p>
        </p:txBody>
      </p:sp>
      <p:sp>
        <p:nvSpPr>
          <p:cNvPr id="5" name="Footer Placeholder 4">
            <a:extLst>
              <a:ext uri="{FF2B5EF4-FFF2-40B4-BE49-F238E27FC236}">
                <a16:creationId xmlns:a16="http://schemas.microsoft.com/office/drawing/2014/main" id="{EB08AAF8-5B96-A167-4731-EDB6C093F9DA}"/>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BE07972-1409-CA30-33E2-8DCFBECD27F6}"/>
              </a:ext>
            </a:extLst>
          </p:cNvPr>
          <p:cNvSpPr>
            <a:spLocks noGrp="1"/>
          </p:cNvSpPr>
          <p:nvPr>
            <p:ph type="sldNum" sz="quarter" idx="12"/>
          </p:nvPr>
        </p:nvSpPr>
        <p:spPr/>
        <p:txBody>
          <a:bodyPr/>
          <a:lstStyle/>
          <a:p>
            <a:fld id="{5E26834A-2FF4-445E-A0F2-161DAD2D8349}" type="slidenum">
              <a:rPr lang="ro-RO" smtClean="0"/>
              <a:t>‹#›</a:t>
            </a:fld>
            <a:endParaRPr lang="ro-RO"/>
          </a:p>
        </p:txBody>
      </p:sp>
    </p:spTree>
    <p:extLst>
      <p:ext uri="{BB962C8B-B14F-4D97-AF65-F5344CB8AC3E}">
        <p14:creationId xmlns:p14="http://schemas.microsoft.com/office/powerpoint/2010/main" val="384205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B65F-9D97-1F49-727D-7CECA3961B8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6E8CD63A-842E-C829-C349-B7DA5EF18F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398D4F75-5275-B800-5C7E-5B54A1532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141A059C-9DE5-B78A-C605-9680C20A28F3}"/>
              </a:ext>
            </a:extLst>
          </p:cNvPr>
          <p:cNvSpPr>
            <a:spLocks noGrp="1"/>
          </p:cNvSpPr>
          <p:nvPr>
            <p:ph type="dt" sz="half" idx="10"/>
          </p:nvPr>
        </p:nvSpPr>
        <p:spPr/>
        <p:txBody>
          <a:bodyPr/>
          <a:lstStyle/>
          <a:p>
            <a:fld id="{CDA9F07E-A2D4-42D7-B5CA-50A94C75EF50}" type="datetimeFigureOut">
              <a:rPr lang="ro-RO" smtClean="0"/>
              <a:t>26.06.2025</a:t>
            </a:fld>
            <a:endParaRPr lang="ro-RO"/>
          </a:p>
        </p:txBody>
      </p:sp>
      <p:sp>
        <p:nvSpPr>
          <p:cNvPr id="6" name="Footer Placeholder 5">
            <a:extLst>
              <a:ext uri="{FF2B5EF4-FFF2-40B4-BE49-F238E27FC236}">
                <a16:creationId xmlns:a16="http://schemas.microsoft.com/office/drawing/2014/main" id="{D31467E8-F2F1-68D5-31C1-B92F72EE997D}"/>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94B10FC2-903E-5DCE-230D-3FDE91B51E57}"/>
              </a:ext>
            </a:extLst>
          </p:cNvPr>
          <p:cNvSpPr>
            <a:spLocks noGrp="1"/>
          </p:cNvSpPr>
          <p:nvPr>
            <p:ph type="sldNum" sz="quarter" idx="12"/>
          </p:nvPr>
        </p:nvSpPr>
        <p:spPr/>
        <p:txBody>
          <a:bodyPr/>
          <a:lstStyle/>
          <a:p>
            <a:fld id="{5E26834A-2FF4-445E-A0F2-161DAD2D8349}" type="slidenum">
              <a:rPr lang="ro-RO" smtClean="0"/>
              <a:t>‹#›</a:t>
            </a:fld>
            <a:endParaRPr lang="ro-RO"/>
          </a:p>
        </p:txBody>
      </p:sp>
    </p:spTree>
    <p:extLst>
      <p:ext uri="{BB962C8B-B14F-4D97-AF65-F5344CB8AC3E}">
        <p14:creationId xmlns:p14="http://schemas.microsoft.com/office/powerpoint/2010/main" val="60305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90B7-740A-E9A7-D602-909ECBF3986C}"/>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A9A5AE9D-81AA-471F-1E2C-BC2F2DDC53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1F73B6-07D9-BCAA-5A5F-BD132F90BB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6E9E7F5A-4DC4-3BC7-BB20-9FB64F42BE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43561C-D811-4E97-F4D1-E0B874547D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0BCEE99B-FD8A-1266-F716-5F2C34045B65}"/>
              </a:ext>
            </a:extLst>
          </p:cNvPr>
          <p:cNvSpPr>
            <a:spLocks noGrp="1"/>
          </p:cNvSpPr>
          <p:nvPr>
            <p:ph type="dt" sz="half" idx="10"/>
          </p:nvPr>
        </p:nvSpPr>
        <p:spPr/>
        <p:txBody>
          <a:bodyPr/>
          <a:lstStyle/>
          <a:p>
            <a:fld id="{CDA9F07E-A2D4-42D7-B5CA-50A94C75EF50}" type="datetimeFigureOut">
              <a:rPr lang="ro-RO" smtClean="0"/>
              <a:t>26.06.2025</a:t>
            </a:fld>
            <a:endParaRPr lang="ro-RO"/>
          </a:p>
        </p:txBody>
      </p:sp>
      <p:sp>
        <p:nvSpPr>
          <p:cNvPr id="8" name="Footer Placeholder 7">
            <a:extLst>
              <a:ext uri="{FF2B5EF4-FFF2-40B4-BE49-F238E27FC236}">
                <a16:creationId xmlns:a16="http://schemas.microsoft.com/office/drawing/2014/main" id="{DD64D899-7D57-8304-D94E-13EC34C13B56}"/>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FAA1C3CD-99B8-30B2-2BA3-2FD2655C6339}"/>
              </a:ext>
            </a:extLst>
          </p:cNvPr>
          <p:cNvSpPr>
            <a:spLocks noGrp="1"/>
          </p:cNvSpPr>
          <p:nvPr>
            <p:ph type="sldNum" sz="quarter" idx="12"/>
          </p:nvPr>
        </p:nvSpPr>
        <p:spPr/>
        <p:txBody>
          <a:bodyPr/>
          <a:lstStyle/>
          <a:p>
            <a:fld id="{5E26834A-2FF4-445E-A0F2-161DAD2D8349}" type="slidenum">
              <a:rPr lang="ro-RO" smtClean="0"/>
              <a:t>‹#›</a:t>
            </a:fld>
            <a:endParaRPr lang="ro-RO"/>
          </a:p>
        </p:txBody>
      </p:sp>
    </p:spTree>
    <p:extLst>
      <p:ext uri="{BB962C8B-B14F-4D97-AF65-F5344CB8AC3E}">
        <p14:creationId xmlns:p14="http://schemas.microsoft.com/office/powerpoint/2010/main" val="30347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9355-5DE6-78E5-34C4-0F30202E5E08}"/>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936C2AB6-965C-212B-E4DF-462537F62A7F}"/>
              </a:ext>
            </a:extLst>
          </p:cNvPr>
          <p:cNvSpPr>
            <a:spLocks noGrp="1"/>
          </p:cNvSpPr>
          <p:nvPr>
            <p:ph type="dt" sz="half" idx="10"/>
          </p:nvPr>
        </p:nvSpPr>
        <p:spPr/>
        <p:txBody>
          <a:bodyPr/>
          <a:lstStyle/>
          <a:p>
            <a:fld id="{CDA9F07E-A2D4-42D7-B5CA-50A94C75EF50}" type="datetimeFigureOut">
              <a:rPr lang="ro-RO" smtClean="0"/>
              <a:t>26.06.2025</a:t>
            </a:fld>
            <a:endParaRPr lang="ro-RO"/>
          </a:p>
        </p:txBody>
      </p:sp>
      <p:sp>
        <p:nvSpPr>
          <p:cNvPr id="4" name="Footer Placeholder 3">
            <a:extLst>
              <a:ext uri="{FF2B5EF4-FFF2-40B4-BE49-F238E27FC236}">
                <a16:creationId xmlns:a16="http://schemas.microsoft.com/office/drawing/2014/main" id="{74B31036-B57D-C57F-9ACB-0908C6FD4607}"/>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76951660-7903-41F5-BBDB-9F040DF00634}"/>
              </a:ext>
            </a:extLst>
          </p:cNvPr>
          <p:cNvSpPr>
            <a:spLocks noGrp="1"/>
          </p:cNvSpPr>
          <p:nvPr>
            <p:ph type="sldNum" sz="quarter" idx="12"/>
          </p:nvPr>
        </p:nvSpPr>
        <p:spPr/>
        <p:txBody>
          <a:bodyPr/>
          <a:lstStyle/>
          <a:p>
            <a:fld id="{5E26834A-2FF4-445E-A0F2-161DAD2D8349}" type="slidenum">
              <a:rPr lang="ro-RO" smtClean="0"/>
              <a:t>‹#›</a:t>
            </a:fld>
            <a:endParaRPr lang="ro-RO"/>
          </a:p>
        </p:txBody>
      </p:sp>
    </p:spTree>
    <p:extLst>
      <p:ext uri="{BB962C8B-B14F-4D97-AF65-F5344CB8AC3E}">
        <p14:creationId xmlns:p14="http://schemas.microsoft.com/office/powerpoint/2010/main" val="100192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2E30E-F170-3BE0-81A4-E80139A377E1}"/>
              </a:ext>
            </a:extLst>
          </p:cNvPr>
          <p:cNvSpPr>
            <a:spLocks noGrp="1"/>
          </p:cNvSpPr>
          <p:nvPr>
            <p:ph type="dt" sz="half" idx="10"/>
          </p:nvPr>
        </p:nvSpPr>
        <p:spPr/>
        <p:txBody>
          <a:bodyPr/>
          <a:lstStyle/>
          <a:p>
            <a:fld id="{CDA9F07E-A2D4-42D7-B5CA-50A94C75EF50}" type="datetimeFigureOut">
              <a:rPr lang="ro-RO" smtClean="0"/>
              <a:t>26.06.2025</a:t>
            </a:fld>
            <a:endParaRPr lang="ro-RO"/>
          </a:p>
        </p:txBody>
      </p:sp>
      <p:sp>
        <p:nvSpPr>
          <p:cNvPr id="3" name="Footer Placeholder 2">
            <a:extLst>
              <a:ext uri="{FF2B5EF4-FFF2-40B4-BE49-F238E27FC236}">
                <a16:creationId xmlns:a16="http://schemas.microsoft.com/office/drawing/2014/main" id="{1F89798C-60BD-9EC0-0194-1A5A5336D339}"/>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8E8FAB36-0BCE-6312-4ECB-9E905E4D7752}"/>
              </a:ext>
            </a:extLst>
          </p:cNvPr>
          <p:cNvSpPr>
            <a:spLocks noGrp="1"/>
          </p:cNvSpPr>
          <p:nvPr>
            <p:ph type="sldNum" sz="quarter" idx="12"/>
          </p:nvPr>
        </p:nvSpPr>
        <p:spPr/>
        <p:txBody>
          <a:bodyPr/>
          <a:lstStyle/>
          <a:p>
            <a:fld id="{5E26834A-2FF4-445E-A0F2-161DAD2D8349}" type="slidenum">
              <a:rPr lang="ro-RO" smtClean="0"/>
              <a:t>‹#›</a:t>
            </a:fld>
            <a:endParaRPr lang="ro-RO"/>
          </a:p>
        </p:txBody>
      </p:sp>
    </p:spTree>
    <p:extLst>
      <p:ext uri="{BB962C8B-B14F-4D97-AF65-F5344CB8AC3E}">
        <p14:creationId xmlns:p14="http://schemas.microsoft.com/office/powerpoint/2010/main" val="129131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E85C-21A2-292B-45AD-C9DCB75D9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FFC4581A-398F-0A23-95F2-D72A63AD76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A9BF8AC2-54D2-4E17-D872-6B0EB8701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5EDCD-49BA-120E-D592-C7E06AC9F989}"/>
              </a:ext>
            </a:extLst>
          </p:cNvPr>
          <p:cNvSpPr>
            <a:spLocks noGrp="1"/>
          </p:cNvSpPr>
          <p:nvPr>
            <p:ph type="dt" sz="half" idx="10"/>
          </p:nvPr>
        </p:nvSpPr>
        <p:spPr/>
        <p:txBody>
          <a:bodyPr/>
          <a:lstStyle/>
          <a:p>
            <a:fld id="{CDA9F07E-A2D4-42D7-B5CA-50A94C75EF50}" type="datetimeFigureOut">
              <a:rPr lang="ro-RO" smtClean="0"/>
              <a:t>26.06.2025</a:t>
            </a:fld>
            <a:endParaRPr lang="ro-RO"/>
          </a:p>
        </p:txBody>
      </p:sp>
      <p:sp>
        <p:nvSpPr>
          <p:cNvPr id="6" name="Footer Placeholder 5">
            <a:extLst>
              <a:ext uri="{FF2B5EF4-FFF2-40B4-BE49-F238E27FC236}">
                <a16:creationId xmlns:a16="http://schemas.microsoft.com/office/drawing/2014/main" id="{C9C45BD4-862B-9B7B-D8BA-96C49F8F2CC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DFA7E4E1-E8A6-1560-002B-5C9559EE7165}"/>
              </a:ext>
            </a:extLst>
          </p:cNvPr>
          <p:cNvSpPr>
            <a:spLocks noGrp="1"/>
          </p:cNvSpPr>
          <p:nvPr>
            <p:ph type="sldNum" sz="quarter" idx="12"/>
          </p:nvPr>
        </p:nvSpPr>
        <p:spPr/>
        <p:txBody>
          <a:bodyPr/>
          <a:lstStyle/>
          <a:p>
            <a:fld id="{5E26834A-2FF4-445E-A0F2-161DAD2D8349}" type="slidenum">
              <a:rPr lang="ro-RO" smtClean="0"/>
              <a:t>‹#›</a:t>
            </a:fld>
            <a:endParaRPr lang="ro-RO"/>
          </a:p>
        </p:txBody>
      </p:sp>
    </p:spTree>
    <p:extLst>
      <p:ext uri="{BB962C8B-B14F-4D97-AF65-F5344CB8AC3E}">
        <p14:creationId xmlns:p14="http://schemas.microsoft.com/office/powerpoint/2010/main" val="49758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3BEC-45B6-FF38-450A-2E5173204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89C85FA5-DEF8-4CF0-08EE-C34E64209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28215AEF-B63A-D1C2-4131-FBA7FA2F0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1A239-9327-8482-C9DA-FAB0E242CBA9}"/>
              </a:ext>
            </a:extLst>
          </p:cNvPr>
          <p:cNvSpPr>
            <a:spLocks noGrp="1"/>
          </p:cNvSpPr>
          <p:nvPr>
            <p:ph type="dt" sz="half" idx="10"/>
          </p:nvPr>
        </p:nvSpPr>
        <p:spPr/>
        <p:txBody>
          <a:bodyPr/>
          <a:lstStyle/>
          <a:p>
            <a:fld id="{CDA9F07E-A2D4-42D7-B5CA-50A94C75EF50}" type="datetimeFigureOut">
              <a:rPr lang="ro-RO" smtClean="0"/>
              <a:t>26.06.2025</a:t>
            </a:fld>
            <a:endParaRPr lang="ro-RO"/>
          </a:p>
        </p:txBody>
      </p:sp>
      <p:sp>
        <p:nvSpPr>
          <p:cNvPr id="6" name="Footer Placeholder 5">
            <a:extLst>
              <a:ext uri="{FF2B5EF4-FFF2-40B4-BE49-F238E27FC236}">
                <a16:creationId xmlns:a16="http://schemas.microsoft.com/office/drawing/2014/main" id="{A4F7CA57-D50D-A585-8524-4128FD2C9896}"/>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DE846FD7-4E21-4A83-BF75-C4496BF4B71A}"/>
              </a:ext>
            </a:extLst>
          </p:cNvPr>
          <p:cNvSpPr>
            <a:spLocks noGrp="1"/>
          </p:cNvSpPr>
          <p:nvPr>
            <p:ph type="sldNum" sz="quarter" idx="12"/>
          </p:nvPr>
        </p:nvSpPr>
        <p:spPr/>
        <p:txBody>
          <a:bodyPr/>
          <a:lstStyle/>
          <a:p>
            <a:fld id="{5E26834A-2FF4-445E-A0F2-161DAD2D8349}" type="slidenum">
              <a:rPr lang="ro-RO" smtClean="0"/>
              <a:t>‹#›</a:t>
            </a:fld>
            <a:endParaRPr lang="ro-RO"/>
          </a:p>
        </p:txBody>
      </p:sp>
    </p:spTree>
    <p:extLst>
      <p:ext uri="{BB962C8B-B14F-4D97-AF65-F5344CB8AC3E}">
        <p14:creationId xmlns:p14="http://schemas.microsoft.com/office/powerpoint/2010/main" val="247240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408240-2F26-FA2B-0ECE-02BF13154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038BCB6-C1BF-C7C8-215E-8F3764608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2055452-2877-C48B-D873-97E70D8BFA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A9F07E-A2D4-42D7-B5CA-50A94C75EF50}" type="datetimeFigureOut">
              <a:rPr lang="ro-RO" smtClean="0"/>
              <a:t>26.06.2025</a:t>
            </a:fld>
            <a:endParaRPr lang="ro-RO"/>
          </a:p>
        </p:txBody>
      </p:sp>
      <p:sp>
        <p:nvSpPr>
          <p:cNvPr id="5" name="Footer Placeholder 4">
            <a:extLst>
              <a:ext uri="{FF2B5EF4-FFF2-40B4-BE49-F238E27FC236}">
                <a16:creationId xmlns:a16="http://schemas.microsoft.com/office/drawing/2014/main" id="{1A9A0738-FF8D-3DA7-964F-3EB969F01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o-RO"/>
          </a:p>
        </p:txBody>
      </p:sp>
      <p:sp>
        <p:nvSpPr>
          <p:cNvPr id="6" name="Slide Number Placeholder 5">
            <a:extLst>
              <a:ext uri="{FF2B5EF4-FFF2-40B4-BE49-F238E27FC236}">
                <a16:creationId xmlns:a16="http://schemas.microsoft.com/office/drawing/2014/main" id="{2D7AF694-AB03-1222-BA92-76555172F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26834A-2FF4-445E-A0F2-161DAD2D8349}" type="slidenum">
              <a:rPr lang="ro-RO" smtClean="0"/>
              <a:t>‹#›</a:t>
            </a:fld>
            <a:endParaRPr lang="ro-RO"/>
          </a:p>
        </p:txBody>
      </p:sp>
    </p:spTree>
    <p:extLst>
      <p:ext uri="{BB962C8B-B14F-4D97-AF65-F5344CB8AC3E}">
        <p14:creationId xmlns:p14="http://schemas.microsoft.com/office/powerpoint/2010/main" val="1675951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686F-40B2-969B-DBBE-580892B07AE1}"/>
              </a:ext>
            </a:extLst>
          </p:cNvPr>
          <p:cNvSpPr>
            <a:spLocks noGrp="1"/>
          </p:cNvSpPr>
          <p:nvPr>
            <p:ph type="ctrTitle"/>
          </p:nvPr>
        </p:nvSpPr>
        <p:spPr>
          <a:xfrm>
            <a:off x="1524000" y="2984500"/>
            <a:ext cx="9144000" cy="889000"/>
          </a:xfrm>
        </p:spPr>
        <p:txBody>
          <a:bodyPr>
            <a:noAutofit/>
          </a:bodyPr>
          <a:lstStyle/>
          <a:p>
            <a:r>
              <a:rPr lang="ro-RO" sz="2800" b="1" i="1" dirty="0"/>
              <a:t>Modul 4 -  CADRUL DE IMPLEMENTARE A FONDURILOR EUROPENE PENTRU PERIOADA DE PROGRAMARE 2021- 2027 – MANAGEMENTUL, ADMINISTRAREA ȘI AUDITAREA PROIECTELOR, EGALITATE DE ȘANSE, INCLUZIUNE ȘI DEZVOLTARE DURABILĂ</a:t>
            </a:r>
            <a:endParaRPr lang="en-US" sz="2800" dirty="0"/>
          </a:p>
        </p:txBody>
      </p:sp>
      <p:sp>
        <p:nvSpPr>
          <p:cNvPr id="8" name="Freeform 7">
            <a:extLst>
              <a:ext uri="{FF2B5EF4-FFF2-40B4-BE49-F238E27FC236}">
                <a16:creationId xmlns:a16="http://schemas.microsoft.com/office/drawing/2014/main" id="{64D1189D-5EC9-50F4-3BC7-7AB5F3C681CA}"/>
              </a:ext>
            </a:extLst>
          </p:cNvPr>
          <p:cNvSpPr/>
          <p:nvPr/>
        </p:nvSpPr>
        <p:spPr>
          <a:xfrm rot="-10800000">
            <a:off x="0" y="6114584"/>
            <a:ext cx="12192000" cy="743416"/>
          </a:xfrm>
          <a:custGeom>
            <a:avLst/>
            <a:gdLst/>
            <a:ahLst/>
            <a:cxnLst/>
            <a:rect l="l" t="t" r="r" b="b"/>
            <a:pathLst>
              <a:path w="9753600" h="1341120">
                <a:moveTo>
                  <a:pt x="0" y="0"/>
                </a:moveTo>
                <a:lnTo>
                  <a:pt x="9753600" y="0"/>
                </a:lnTo>
                <a:lnTo>
                  <a:pt x="9753600" y="1341120"/>
                </a:lnTo>
                <a:lnTo>
                  <a:pt x="0" y="13411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o-RO"/>
          </a:p>
        </p:txBody>
      </p:sp>
      <p:sp>
        <p:nvSpPr>
          <p:cNvPr id="10" name="TextBox 15">
            <a:extLst>
              <a:ext uri="{FF2B5EF4-FFF2-40B4-BE49-F238E27FC236}">
                <a16:creationId xmlns:a16="http://schemas.microsoft.com/office/drawing/2014/main" id="{0F355260-55C6-6900-C6F8-78982369752E}"/>
              </a:ext>
            </a:extLst>
          </p:cNvPr>
          <p:cNvSpPr txBox="1"/>
          <p:nvPr/>
        </p:nvSpPr>
        <p:spPr>
          <a:xfrm>
            <a:off x="2318794" y="6404186"/>
            <a:ext cx="1949671" cy="158185"/>
          </a:xfrm>
          <a:prstGeom prst="rect">
            <a:avLst/>
          </a:prstGeom>
        </p:spPr>
        <p:txBody>
          <a:bodyPr lIns="0" tIns="0" rIns="0" bIns="0" rtlCol="0" anchor="t">
            <a:spAutoFit/>
          </a:bodyPr>
          <a:lstStyle/>
          <a:p>
            <a:pPr algn="l">
              <a:lnSpc>
                <a:spcPts val="1313"/>
              </a:lnSpc>
            </a:pPr>
            <a:r>
              <a:rPr lang="ro-RO" sz="980" dirty="0" err="1">
                <a:solidFill>
                  <a:srgbClr val="014890"/>
                </a:solidFill>
                <a:latin typeface="Calibri (MS)"/>
                <a:ea typeface="Calibri (MS)"/>
                <a:cs typeface="Calibri (MS)"/>
                <a:sym typeface="Calibri (MS)"/>
              </a:rPr>
              <a:t>secretariat.dgatmf</a:t>
            </a:r>
            <a:r>
              <a:rPr lang="en-US" sz="980" dirty="0">
                <a:solidFill>
                  <a:srgbClr val="014890"/>
                </a:solidFill>
                <a:latin typeface="Calibri (MS)"/>
                <a:ea typeface="Calibri (MS)"/>
                <a:cs typeface="Calibri (MS)"/>
                <a:sym typeface="Calibri (MS)"/>
              </a:rPr>
              <a:t>@mfe.gov.ro</a:t>
            </a:r>
          </a:p>
        </p:txBody>
      </p:sp>
      <p:sp>
        <p:nvSpPr>
          <p:cNvPr id="12" name="TextBox 16">
            <a:extLst>
              <a:ext uri="{FF2B5EF4-FFF2-40B4-BE49-F238E27FC236}">
                <a16:creationId xmlns:a16="http://schemas.microsoft.com/office/drawing/2014/main" id="{1E8AC378-0DA1-26BE-1216-7B9155F544C3}"/>
              </a:ext>
            </a:extLst>
          </p:cNvPr>
          <p:cNvSpPr txBox="1"/>
          <p:nvPr/>
        </p:nvSpPr>
        <p:spPr>
          <a:xfrm>
            <a:off x="2318794" y="6662468"/>
            <a:ext cx="1762179" cy="155321"/>
          </a:xfrm>
          <a:prstGeom prst="rect">
            <a:avLst/>
          </a:prstGeom>
        </p:spPr>
        <p:txBody>
          <a:bodyPr lIns="0" tIns="0" rIns="0" bIns="0" rtlCol="0" anchor="t">
            <a:spAutoFit/>
          </a:bodyPr>
          <a:lstStyle/>
          <a:p>
            <a:pPr algn="l">
              <a:lnSpc>
                <a:spcPts val="1078"/>
              </a:lnSpc>
              <a:spcBef>
                <a:spcPct val="0"/>
              </a:spcBef>
            </a:pPr>
            <a:r>
              <a:rPr lang="en-US" sz="980" dirty="0">
                <a:solidFill>
                  <a:srgbClr val="014890"/>
                </a:solidFill>
                <a:latin typeface="Calibri (MS)"/>
                <a:ea typeface="Calibri (MS)"/>
                <a:cs typeface="Calibri (MS)"/>
                <a:sym typeface="Calibri (MS)"/>
              </a:rPr>
              <a:t>mfe.gov.ro</a:t>
            </a:r>
          </a:p>
        </p:txBody>
      </p:sp>
      <p:sp>
        <p:nvSpPr>
          <p:cNvPr id="13" name="Freeform 8">
            <a:extLst>
              <a:ext uri="{FF2B5EF4-FFF2-40B4-BE49-F238E27FC236}">
                <a16:creationId xmlns:a16="http://schemas.microsoft.com/office/drawing/2014/main" id="{B2D393B0-3012-1CFF-0EC2-0B6B4A92C918}"/>
              </a:ext>
            </a:extLst>
          </p:cNvPr>
          <p:cNvSpPr/>
          <p:nvPr/>
        </p:nvSpPr>
        <p:spPr>
          <a:xfrm>
            <a:off x="1268013" y="6384955"/>
            <a:ext cx="202671" cy="202671"/>
          </a:xfrm>
          <a:custGeom>
            <a:avLst/>
            <a:gdLst/>
            <a:ahLst/>
            <a:cxnLst/>
            <a:rect l="l" t="t" r="r" b="b"/>
            <a:pathLst>
              <a:path w="202671" h="202671">
                <a:moveTo>
                  <a:pt x="0" y="0"/>
                </a:moveTo>
                <a:lnTo>
                  <a:pt x="202671" y="0"/>
                </a:lnTo>
                <a:lnTo>
                  <a:pt x="202671" y="202670"/>
                </a:lnTo>
                <a:lnTo>
                  <a:pt x="0" y="2026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o-RO"/>
          </a:p>
        </p:txBody>
      </p:sp>
      <p:sp>
        <p:nvSpPr>
          <p:cNvPr id="14" name="Freeform 9">
            <a:extLst>
              <a:ext uri="{FF2B5EF4-FFF2-40B4-BE49-F238E27FC236}">
                <a16:creationId xmlns:a16="http://schemas.microsoft.com/office/drawing/2014/main" id="{E7F7DAFF-BE7D-A679-A23E-8862F8F6F043}"/>
              </a:ext>
            </a:extLst>
          </p:cNvPr>
          <p:cNvSpPr/>
          <p:nvPr/>
        </p:nvSpPr>
        <p:spPr>
          <a:xfrm>
            <a:off x="1268561" y="6627837"/>
            <a:ext cx="189952" cy="189952"/>
          </a:xfrm>
          <a:custGeom>
            <a:avLst/>
            <a:gdLst/>
            <a:ahLst/>
            <a:cxnLst/>
            <a:rect l="l" t="t" r="r" b="b"/>
            <a:pathLst>
              <a:path w="189952" h="189952">
                <a:moveTo>
                  <a:pt x="0" y="0"/>
                </a:moveTo>
                <a:lnTo>
                  <a:pt x="189953" y="0"/>
                </a:lnTo>
                <a:lnTo>
                  <a:pt x="189953" y="189953"/>
                </a:lnTo>
                <a:lnTo>
                  <a:pt x="0" y="1899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ro-RO"/>
          </a:p>
        </p:txBody>
      </p:sp>
      <p:pic>
        <p:nvPicPr>
          <p:cNvPr id="4" name="Picture 3">
            <a:extLst>
              <a:ext uri="{FF2B5EF4-FFF2-40B4-BE49-F238E27FC236}">
                <a16:creationId xmlns:a16="http://schemas.microsoft.com/office/drawing/2014/main" id="{B37397D7-EDD7-7F55-CD77-48DE1276364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97649"/>
            <a:ext cx="12192000" cy="2361607"/>
          </a:xfrm>
          <a:prstGeom prst="rect">
            <a:avLst/>
          </a:prstGeom>
          <a:noFill/>
          <a:ln>
            <a:noFill/>
          </a:ln>
        </p:spPr>
      </p:pic>
      <p:sp>
        <p:nvSpPr>
          <p:cNvPr id="6" name="Subtitle 5">
            <a:extLst>
              <a:ext uri="{FF2B5EF4-FFF2-40B4-BE49-F238E27FC236}">
                <a16:creationId xmlns:a16="http://schemas.microsoft.com/office/drawing/2014/main" id="{42AD8E1A-DB09-CD4A-6B0C-BBDEDCB7309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32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3FF84FD2-5164-C818-D9C8-F44841B3A1A4}"/>
              </a:ext>
            </a:extLst>
          </p:cNvPr>
          <p:cNvSpPr/>
          <p:nvPr/>
        </p:nvSpPr>
        <p:spPr>
          <a:xfrm>
            <a:off x="1268013" y="6384955"/>
            <a:ext cx="202671" cy="202671"/>
          </a:xfrm>
          <a:custGeom>
            <a:avLst/>
            <a:gdLst/>
            <a:ahLst/>
            <a:cxnLst/>
            <a:rect l="l" t="t" r="r" b="b"/>
            <a:pathLst>
              <a:path w="202671" h="202671">
                <a:moveTo>
                  <a:pt x="0" y="0"/>
                </a:moveTo>
                <a:lnTo>
                  <a:pt x="202671" y="0"/>
                </a:lnTo>
                <a:lnTo>
                  <a:pt x="202671" y="202670"/>
                </a:lnTo>
                <a:lnTo>
                  <a:pt x="0" y="2026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o-RO"/>
          </a:p>
        </p:txBody>
      </p:sp>
      <p:sp>
        <p:nvSpPr>
          <p:cNvPr id="5" name="Freeform 9">
            <a:extLst>
              <a:ext uri="{FF2B5EF4-FFF2-40B4-BE49-F238E27FC236}">
                <a16:creationId xmlns:a16="http://schemas.microsoft.com/office/drawing/2014/main" id="{86A7DC4C-89E6-3803-85A1-56673BDF72FF}"/>
              </a:ext>
            </a:extLst>
          </p:cNvPr>
          <p:cNvSpPr/>
          <p:nvPr/>
        </p:nvSpPr>
        <p:spPr>
          <a:xfrm>
            <a:off x="1268561" y="6627837"/>
            <a:ext cx="189952" cy="189952"/>
          </a:xfrm>
          <a:custGeom>
            <a:avLst/>
            <a:gdLst/>
            <a:ahLst/>
            <a:cxnLst/>
            <a:rect l="l" t="t" r="r" b="b"/>
            <a:pathLst>
              <a:path w="189952" h="189952">
                <a:moveTo>
                  <a:pt x="0" y="0"/>
                </a:moveTo>
                <a:lnTo>
                  <a:pt x="189953" y="0"/>
                </a:lnTo>
                <a:lnTo>
                  <a:pt x="189953" y="189953"/>
                </a:lnTo>
                <a:lnTo>
                  <a:pt x="0" y="1899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o-RO"/>
          </a:p>
        </p:txBody>
      </p:sp>
      <p:pic>
        <p:nvPicPr>
          <p:cNvPr id="10" name="Picture 9" descr="Floating globe showing Asia">
            <a:extLst>
              <a:ext uri="{FF2B5EF4-FFF2-40B4-BE49-F238E27FC236}">
                <a16:creationId xmlns:a16="http://schemas.microsoft.com/office/drawing/2014/main" id="{8A7FB9D5-5964-CE27-E671-8FF202A417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9341" y="2465038"/>
            <a:ext cx="3489102" cy="3489102"/>
          </a:xfrm>
          <a:prstGeom prst="rect">
            <a:avLst/>
          </a:prstGeom>
        </p:spPr>
      </p:pic>
      <p:sp>
        <p:nvSpPr>
          <p:cNvPr id="11" name="Title 1">
            <a:extLst>
              <a:ext uri="{FF2B5EF4-FFF2-40B4-BE49-F238E27FC236}">
                <a16:creationId xmlns:a16="http://schemas.microsoft.com/office/drawing/2014/main" id="{2A509DC4-BAFC-4426-8137-B9603C8F0FCA}"/>
              </a:ext>
            </a:extLst>
          </p:cNvPr>
          <p:cNvSpPr txBox="1">
            <a:spLocks/>
          </p:cNvSpPr>
          <p:nvPr/>
        </p:nvSpPr>
        <p:spPr>
          <a:xfrm>
            <a:off x="741785" y="1904169"/>
            <a:ext cx="7865615" cy="3653483"/>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8800" b="1" dirty="0"/>
              <a:t>Obiectivele cursului:</a:t>
            </a:r>
            <a:endParaRPr lang="en-US" sz="8800" dirty="0"/>
          </a:p>
          <a:p>
            <a:r>
              <a:rPr lang="ro-RO" sz="8800" dirty="0"/>
              <a:t>- Cunoașterea cadrului legal, a normelor si reglementărilor specifice care stau la baza implementării proiectelor finanțate din fonduri europene în perioada 2021-2027;</a:t>
            </a:r>
            <a:endParaRPr lang="en-US" sz="8800" dirty="0"/>
          </a:p>
          <a:p>
            <a:r>
              <a:rPr lang="ro-RO" sz="8800" dirty="0"/>
              <a:t>- Cunoașterea cadrului legal, a normelor si reglementărilor specifice care stau la baza implementării proiectelor finanțate prin ajutoarele de stat/</a:t>
            </a:r>
            <a:r>
              <a:rPr lang="ro-RO" sz="8800" dirty="0" err="1"/>
              <a:t>minimis</a:t>
            </a:r>
            <a:r>
              <a:rPr lang="ro-RO" sz="8800" dirty="0"/>
              <a:t>;</a:t>
            </a:r>
            <a:endParaRPr lang="en-US" sz="8800" dirty="0"/>
          </a:p>
          <a:p>
            <a:r>
              <a:rPr lang="ro-RO" sz="8800" dirty="0"/>
              <a:t>- Cunoașterea cadrului legal, a normelor si reglementărilor specifice care stau la baza evaluării și a sustenabilității proiectelor finanțate din fonduri europene;</a:t>
            </a:r>
            <a:endParaRPr lang="en-US" sz="8800" dirty="0"/>
          </a:p>
          <a:p>
            <a:r>
              <a:rPr lang="ro-RO" sz="8800" dirty="0"/>
              <a:t>- Dobândirea cunoștințelor necesare pentru întărirea capacității instituționale a aparatului de specialitate din cadrul  administrației publice pentru o gestionare eficientă a fondurilor europene.</a:t>
            </a:r>
            <a:endParaRPr lang="en-US" sz="8800" dirty="0"/>
          </a:p>
          <a:p>
            <a:r>
              <a:rPr lang="ro-RO" sz="8800" dirty="0"/>
              <a:t>- Identificarea de soluții la problemele curente cu care se confruntă experții în gestionarea proiectelor cu finanțare europeană.</a:t>
            </a:r>
            <a:endParaRPr lang="en-US" sz="8800" dirty="0"/>
          </a:p>
          <a:p>
            <a:r>
              <a:rPr lang="ro-RO" sz="4200" dirty="0">
                <a:latin typeface="Calibri" panose="020F0502020204030204" pitchFamily="34" charset="0"/>
                <a:cs typeface="Calibri" panose="020F0502020204030204" pitchFamily="34" charset="0"/>
              </a:rPr>
              <a:t> </a:t>
            </a:r>
          </a:p>
        </p:txBody>
      </p:sp>
      <p:pic>
        <p:nvPicPr>
          <p:cNvPr id="2" name="Picture 1">
            <a:extLst>
              <a:ext uri="{FF2B5EF4-FFF2-40B4-BE49-F238E27FC236}">
                <a16:creationId xmlns:a16="http://schemas.microsoft.com/office/drawing/2014/main" id="{1521F80C-1B7E-BC68-D0F6-F388028716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97649"/>
            <a:ext cx="12192000" cy="2361607"/>
          </a:xfrm>
          <a:prstGeom prst="rect">
            <a:avLst/>
          </a:prstGeom>
          <a:noFill/>
          <a:ln>
            <a:noFill/>
          </a:ln>
        </p:spPr>
      </p:pic>
    </p:spTree>
    <p:extLst>
      <p:ext uri="{BB962C8B-B14F-4D97-AF65-F5344CB8AC3E}">
        <p14:creationId xmlns:p14="http://schemas.microsoft.com/office/powerpoint/2010/main" val="356509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EDFE-5486-DA36-A5A0-DBDDA4328608}"/>
            </a:ext>
          </a:extLst>
        </p:cNvPr>
        <p:cNvGrpSpPr/>
        <p:nvPr/>
      </p:nvGrpSpPr>
      <p:grpSpPr>
        <a:xfrm>
          <a:off x="0" y="0"/>
          <a:ext cx="0" cy="0"/>
          <a:chOff x="0" y="0"/>
          <a:chExt cx="0" cy="0"/>
        </a:xfrm>
      </p:grpSpPr>
      <p:sp>
        <p:nvSpPr>
          <p:cNvPr id="4" name="Freeform 8">
            <a:extLst>
              <a:ext uri="{FF2B5EF4-FFF2-40B4-BE49-F238E27FC236}">
                <a16:creationId xmlns:a16="http://schemas.microsoft.com/office/drawing/2014/main" id="{092D06D8-A8EE-98E0-06DF-67D3A440B278}"/>
              </a:ext>
            </a:extLst>
          </p:cNvPr>
          <p:cNvSpPr/>
          <p:nvPr/>
        </p:nvSpPr>
        <p:spPr>
          <a:xfrm>
            <a:off x="1268013" y="6384955"/>
            <a:ext cx="202671" cy="202671"/>
          </a:xfrm>
          <a:custGeom>
            <a:avLst/>
            <a:gdLst/>
            <a:ahLst/>
            <a:cxnLst/>
            <a:rect l="l" t="t" r="r" b="b"/>
            <a:pathLst>
              <a:path w="202671" h="202671">
                <a:moveTo>
                  <a:pt x="0" y="0"/>
                </a:moveTo>
                <a:lnTo>
                  <a:pt x="202671" y="0"/>
                </a:lnTo>
                <a:lnTo>
                  <a:pt x="202671" y="202670"/>
                </a:lnTo>
                <a:lnTo>
                  <a:pt x="0" y="2026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o-RO"/>
          </a:p>
        </p:txBody>
      </p:sp>
      <p:sp>
        <p:nvSpPr>
          <p:cNvPr id="5" name="Freeform 9">
            <a:extLst>
              <a:ext uri="{FF2B5EF4-FFF2-40B4-BE49-F238E27FC236}">
                <a16:creationId xmlns:a16="http://schemas.microsoft.com/office/drawing/2014/main" id="{C479E3EE-ABE5-DC1B-D4F4-770257F2B837}"/>
              </a:ext>
            </a:extLst>
          </p:cNvPr>
          <p:cNvSpPr/>
          <p:nvPr/>
        </p:nvSpPr>
        <p:spPr>
          <a:xfrm>
            <a:off x="1268561" y="6627837"/>
            <a:ext cx="189952" cy="189952"/>
          </a:xfrm>
          <a:custGeom>
            <a:avLst/>
            <a:gdLst/>
            <a:ahLst/>
            <a:cxnLst/>
            <a:rect l="l" t="t" r="r" b="b"/>
            <a:pathLst>
              <a:path w="189952" h="189952">
                <a:moveTo>
                  <a:pt x="0" y="0"/>
                </a:moveTo>
                <a:lnTo>
                  <a:pt x="189953" y="0"/>
                </a:lnTo>
                <a:lnTo>
                  <a:pt x="189953" y="189953"/>
                </a:lnTo>
                <a:lnTo>
                  <a:pt x="0" y="1899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o-RO"/>
          </a:p>
        </p:txBody>
      </p:sp>
      <p:pic>
        <p:nvPicPr>
          <p:cNvPr id="10" name="Picture 9" descr="Floating globe showing Asia">
            <a:extLst>
              <a:ext uri="{FF2B5EF4-FFF2-40B4-BE49-F238E27FC236}">
                <a16:creationId xmlns:a16="http://schemas.microsoft.com/office/drawing/2014/main" id="{AE773590-BE0C-A661-9462-3A692927FC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9341" y="2465038"/>
            <a:ext cx="3489102" cy="3489102"/>
          </a:xfrm>
          <a:prstGeom prst="rect">
            <a:avLst/>
          </a:prstGeom>
        </p:spPr>
      </p:pic>
      <p:sp>
        <p:nvSpPr>
          <p:cNvPr id="11" name="Title 1">
            <a:extLst>
              <a:ext uri="{FF2B5EF4-FFF2-40B4-BE49-F238E27FC236}">
                <a16:creationId xmlns:a16="http://schemas.microsoft.com/office/drawing/2014/main" id="{618BC6BE-5E53-DA0E-3B79-679BF3FFD3D7}"/>
              </a:ext>
            </a:extLst>
          </p:cNvPr>
          <p:cNvSpPr txBox="1">
            <a:spLocks/>
          </p:cNvSpPr>
          <p:nvPr/>
        </p:nvSpPr>
        <p:spPr>
          <a:xfrm>
            <a:off x="741785" y="1904169"/>
            <a:ext cx="7865615" cy="3653483"/>
          </a:xfrm>
          <a:prstGeom prst="rect">
            <a:avLst/>
          </a:prstGeo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b="1" dirty="0"/>
              <a:t>Metodele de formare utilizate</a:t>
            </a:r>
            <a:r>
              <a:rPr lang="ro-RO" dirty="0"/>
              <a:t>: Prezentarea,  Dialogul, Chestionarul, Expunerea, Brainstorming, Metoda </a:t>
            </a:r>
            <a:r>
              <a:rPr lang="ro-RO" dirty="0" err="1"/>
              <a:t>Icebreaking</a:t>
            </a:r>
            <a:r>
              <a:rPr lang="ro-RO" dirty="0"/>
              <a:t>, Activități practice individuale, Exercițiul, Studiul de caz, Discuția facilitată, Discuția de grup, Temele de reflecție, Secvența de întrebări și răspunsuri, Schimb de experiență între participanți, Jocul de echipă, Jocul de rol, Lucrul în perechi, Turul de galerie, Prezentări ale participanților, Consilierea, Teste (inițial și final).</a:t>
            </a:r>
            <a:endParaRPr lang="en-US" dirty="0"/>
          </a:p>
          <a:p>
            <a:r>
              <a:rPr lang="ro-RO" sz="4200" dirty="0">
                <a:latin typeface="Calibri" panose="020F0502020204030204" pitchFamily="34" charset="0"/>
                <a:cs typeface="Calibri" panose="020F0502020204030204" pitchFamily="34" charset="0"/>
              </a:rPr>
              <a:t> </a:t>
            </a:r>
          </a:p>
        </p:txBody>
      </p:sp>
      <p:pic>
        <p:nvPicPr>
          <p:cNvPr id="2" name="Picture 1">
            <a:extLst>
              <a:ext uri="{FF2B5EF4-FFF2-40B4-BE49-F238E27FC236}">
                <a16:creationId xmlns:a16="http://schemas.microsoft.com/office/drawing/2014/main" id="{0137D0E1-A6E6-1427-895D-49B03A398D0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97649"/>
            <a:ext cx="12192000" cy="2361607"/>
          </a:xfrm>
          <a:prstGeom prst="rect">
            <a:avLst/>
          </a:prstGeom>
          <a:noFill/>
          <a:ln>
            <a:noFill/>
          </a:ln>
        </p:spPr>
      </p:pic>
    </p:spTree>
    <p:extLst>
      <p:ext uri="{BB962C8B-B14F-4D97-AF65-F5344CB8AC3E}">
        <p14:creationId xmlns:p14="http://schemas.microsoft.com/office/powerpoint/2010/main" val="195365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A90B3-356B-A3FE-93A8-756D9D850C79}"/>
            </a:ext>
          </a:extLst>
        </p:cNvPr>
        <p:cNvGrpSpPr/>
        <p:nvPr/>
      </p:nvGrpSpPr>
      <p:grpSpPr>
        <a:xfrm>
          <a:off x="0" y="0"/>
          <a:ext cx="0" cy="0"/>
          <a:chOff x="0" y="0"/>
          <a:chExt cx="0" cy="0"/>
        </a:xfrm>
      </p:grpSpPr>
      <p:sp>
        <p:nvSpPr>
          <p:cNvPr id="4" name="Freeform 8">
            <a:extLst>
              <a:ext uri="{FF2B5EF4-FFF2-40B4-BE49-F238E27FC236}">
                <a16:creationId xmlns:a16="http://schemas.microsoft.com/office/drawing/2014/main" id="{2A493C5B-EB50-56C8-3E4B-B1E53D86A89A}"/>
              </a:ext>
            </a:extLst>
          </p:cNvPr>
          <p:cNvSpPr/>
          <p:nvPr/>
        </p:nvSpPr>
        <p:spPr>
          <a:xfrm>
            <a:off x="1268013" y="6384955"/>
            <a:ext cx="202671" cy="202671"/>
          </a:xfrm>
          <a:custGeom>
            <a:avLst/>
            <a:gdLst/>
            <a:ahLst/>
            <a:cxnLst/>
            <a:rect l="l" t="t" r="r" b="b"/>
            <a:pathLst>
              <a:path w="202671" h="202671">
                <a:moveTo>
                  <a:pt x="0" y="0"/>
                </a:moveTo>
                <a:lnTo>
                  <a:pt x="202671" y="0"/>
                </a:lnTo>
                <a:lnTo>
                  <a:pt x="202671" y="202670"/>
                </a:lnTo>
                <a:lnTo>
                  <a:pt x="0" y="2026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o-RO"/>
          </a:p>
        </p:txBody>
      </p:sp>
      <p:sp>
        <p:nvSpPr>
          <p:cNvPr id="5" name="Freeform 9">
            <a:extLst>
              <a:ext uri="{FF2B5EF4-FFF2-40B4-BE49-F238E27FC236}">
                <a16:creationId xmlns:a16="http://schemas.microsoft.com/office/drawing/2014/main" id="{F47CB090-6AAA-8754-4209-3B2D3635BB5B}"/>
              </a:ext>
            </a:extLst>
          </p:cNvPr>
          <p:cNvSpPr/>
          <p:nvPr/>
        </p:nvSpPr>
        <p:spPr>
          <a:xfrm>
            <a:off x="1268561" y="6627837"/>
            <a:ext cx="189952" cy="189952"/>
          </a:xfrm>
          <a:custGeom>
            <a:avLst/>
            <a:gdLst/>
            <a:ahLst/>
            <a:cxnLst/>
            <a:rect l="l" t="t" r="r" b="b"/>
            <a:pathLst>
              <a:path w="189952" h="189952">
                <a:moveTo>
                  <a:pt x="0" y="0"/>
                </a:moveTo>
                <a:lnTo>
                  <a:pt x="189953" y="0"/>
                </a:lnTo>
                <a:lnTo>
                  <a:pt x="189953" y="189953"/>
                </a:lnTo>
                <a:lnTo>
                  <a:pt x="0" y="1899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o-RO"/>
          </a:p>
        </p:txBody>
      </p:sp>
      <p:pic>
        <p:nvPicPr>
          <p:cNvPr id="10" name="Picture 9" descr="Floating globe showing Asia">
            <a:extLst>
              <a:ext uri="{FF2B5EF4-FFF2-40B4-BE49-F238E27FC236}">
                <a16:creationId xmlns:a16="http://schemas.microsoft.com/office/drawing/2014/main" id="{B79EBB24-C622-B22E-7CC3-43C3F0EE3E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9341" y="2465038"/>
            <a:ext cx="3489102" cy="3489102"/>
          </a:xfrm>
          <a:prstGeom prst="rect">
            <a:avLst/>
          </a:prstGeom>
        </p:spPr>
      </p:pic>
      <p:sp>
        <p:nvSpPr>
          <p:cNvPr id="11" name="Title 1">
            <a:extLst>
              <a:ext uri="{FF2B5EF4-FFF2-40B4-BE49-F238E27FC236}">
                <a16:creationId xmlns:a16="http://schemas.microsoft.com/office/drawing/2014/main" id="{E7F7AD83-54EF-8CA1-BF05-5590A585DB91}"/>
              </a:ext>
            </a:extLst>
          </p:cNvPr>
          <p:cNvSpPr txBox="1">
            <a:spLocks/>
          </p:cNvSpPr>
          <p:nvPr/>
        </p:nvSpPr>
        <p:spPr>
          <a:xfrm>
            <a:off x="165293" y="2143820"/>
            <a:ext cx="9073709" cy="50470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b="1" dirty="0"/>
              <a:t>Tematica:</a:t>
            </a:r>
            <a:endParaRPr lang="en-US" sz="2000" dirty="0"/>
          </a:p>
          <a:p>
            <a:r>
              <a:rPr lang="en-US" sz="2000" b="1" dirty="0"/>
              <a:t>-</a:t>
            </a:r>
            <a:r>
              <a:rPr lang="ro-RO" sz="2000" b="1" dirty="0"/>
              <a:t> </a:t>
            </a:r>
            <a:r>
              <a:rPr lang="ro-RO" sz="2000" dirty="0"/>
              <a:t>Ajutor de stat și ajutor de </a:t>
            </a:r>
            <a:r>
              <a:rPr lang="ro-RO" sz="2000" dirty="0" err="1"/>
              <a:t>minimis</a:t>
            </a:r>
            <a:r>
              <a:rPr lang="ro-RO" sz="2000" dirty="0"/>
              <a:t> - reguli generale, instrumente de analiză economică și financiară a ajutorului de stat; </a:t>
            </a:r>
            <a:endParaRPr lang="en-US" sz="2000" dirty="0"/>
          </a:p>
          <a:p>
            <a:pPr lvl="0" fontAlgn="base"/>
            <a:r>
              <a:rPr lang="en-US" sz="2000" dirty="0"/>
              <a:t>-</a:t>
            </a:r>
            <a:r>
              <a:rPr lang="ro-RO" sz="2000" dirty="0"/>
              <a:t>Managementul și administrarea proiectelor finanțate din fonduri europene, auditul acestora; </a:t>
            </a:r>
            <a:endParaRPr lang="en-US" sz="2000" dirty="0"/>
          </a:p>
          <a:p>
            <a:pPr lvl="0" fontAlgn="base"/>
            <a:r>
              <a:rPr lang="en-US" sz="2000" dirty="0"/>
              <a:t>-</a:t>
            </a:r>
            <a:r>
              <a:rPr lang="ro-RO" sz="2000" dirty="0"/>
              <a:t>Managementul datelor privind beneficiarii: definiții, cadrul legal FESI 2021-2027, aplicabilitate, mod de colectare și stocarea datelor; </a:t>
            </a:r>
            <a:endParaRPr lang="en-US" sz="2000" dirty="0"/>
          </a:p>
          <a:p>
            <a:pPr lvl="0" fontAlgn="base"/>
            <a:r>
              <a:rPr lang="en-US" sz="2000" dirty="0"/>
              <a:t>-</a:t>
            </a:r>
            <a:r>
              <a:rPr lang="ro-RO" sz="2000" dirty="0"/>
              <a:t>Indicatorii de realizare și de rezultat: definire, audit, înregistrarea progresului, agregarea și raportarea acestora la nivel de proiect și de program, sustenabilitatea proiectelor; </a:t>
            </a:r>
            <a:endParaRPr lang="en-US" sz="2000" dirty="0"/>
          </a:p>
          <a:p>
            <a:pPr lvl="0" fontAlgn="base"/>
            <a:r>
              <a:rPr lang="en-US" sz="2000" dirty="0"/>
              <a:t>-</a:t>
            </a:r>
            <a:r>
              <a:rPr lang="ro-RO" sz="2000" dirty="0"/>
              <a:t>Controlul și auditul în noua perioadă de programare 2021-2027; </a:t>
            </a:r>
            <a:endParaRPr lang="en-US" sz="2000" dirty="0"/>
          </a:p>
          <a:p>
            <a:pPr lvl="0" fontAlgn="base"/>
            <a:r>
              <a:rPr lang="en-US" sz="2000" dirty="0"/>
              <a:t>-</a:t>
            </a:r>
            <a:r>
              <a:rPr lang="ro-RO" sz="2000" dirty="0"/>
              <a:t>Managementul financiar, raportarea, evaluarea și monitorizarea fondurilor europene; închidere, corecții financiare aplicabile, verificarea criteriilor de eligibilitate a proiectelor; </a:t>
            </a:r>
            <a:endParaRPr lang="en-US" sz="2000" dirty="0"/>
          </a:p>
          <a:p>
            <a:pPr lvl="0" fontAlgn="base"/>
            <a:r>
              <a:rPr lang="en-US" sz="2000" dirty="0"/>
              <a:t>-</a:t>
            </a:r>
            <a:r>
              <a:rPr lang="ro-RO" sz="2000" dirty="0"/>
              <a:t>Respectarea principiilor privind egalitatea de șanse și incluziunea în proiectele finanțate din fonduri europene; </a:t>
            </a:r>
            <a:endParaRPr lang="en-US" sz="2000" dirty="0"/>
          </a:p>
          <a:p>
            <a:pPr lvl="0" fontAlgn="base"/>
            <a:r>
              <a:rPr lang="en-US" sz="2000" dirty="0"/>
              <a:t>-</a:t>
            </a:r>
            <a:r>
              <a:rPr lang="ro-RO" sz="2000" dirty="0"/>
              <a:t>Aplicarea principiului DNSH și imunizarea la schimbările climatice. </a:t>
            </a:r>
            <a:endParaRPr lang="en-US" sz="2000" dirty="0"/>
          </a:p>
          <a:p>
            <a:r>
              <a:rPr lang="ro-RO" sz="2200" dirty="0">
                <a:latin typeface="Calibri" panose="020F0502020204030204" pitchFamily="34" charset="0"/>
                <a:cs typeface="Calibri" panose="020F0502020204030204" pitchFamily="34" charset="0"/>
              </a:rPr>
              <a:t> </a:t>
            </a:r>
          </a:p>
        </p:txBody>
      </p:sp>
      <p:pic>
        <p:nvPicPr>
          <p:cNvPr id="2" name="Picture 1">
            <a:extLst>
              <a:ext uri="{FF2B5EF4-FFF2-40B4-BE49-F238E27FC236}">
                <a16:creationId xmlns:a16="http://schemas.microsoft.com/office/drawing/2014/main" id="{B6FC0B63-4646-6C22-AB89-5DF38C52C04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70933"/>
            <a:ext cx="12192000" cy="2361607"/>
          </a:xfrm>
          <a:prstGeom prst="rect">
            <a:avLst/>
          </a:prstGeom>
          <a:noFill/>
          <a:ln>
            <a:noFill/>
          </a:ln>
        </p:spPr>
      </p:pic>
    </p:spTree>
    <p:extLst>
      <p:ext uri="{BB962C8B-B14F-4D97-AF65-F5344CB8AC3E}">
        <p14:creationId xmlns:p14="http://schemas.microsoft.com/office/powerpoint/2010/main" val="141333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4A403-868D-411C-E1E4-31AC40311343}"/>
            </a:ext>
          </a:extLst>
        </p:cNvPr>
        <p:cNvGrpSpPr/>
        <p:nvPr/>
      </p:nvGrpSpPr>
      <p:grpSpPr>
        <a:xfrm>
          <a:off x="0" y="0"/>
          <a:ext cx="0" cy="0"/>
          <a:chOff x="0" y="0"/>
          <a:chExt cx="0" cy="0"/>
        </a:xfrm>
      </p:grpSpPr>
      <p:sp>
        <p:nvSpPr>
          <p:cNvPr id="4" name="Freeform 8">
            <a:extLst>
              <a:ext uri="{FF2B5EF4-FFF2-40B4-BE49-F238E27FC236}">
                <a16:creationId xmlns:a16="http://schemas.microsoft.com/office/drawing/2014/main" id="{ECBAFF57-A89D-5EB8-B9F4-D994862204CC}"/>
              </a:ext>
            </a:extLst>
          </p:cNvPr>
          <p:cNvSpPr/>
          <p:nvPr/>
        </p:nvSpPr>
        <p:spPr>
          <a:xfrm>
            <a:off x="1268013" y="6384955"/>
            <a:ext cx="202671" cy="202671"/>
          </a:xfrm>
          <a:custGeom>
            <a:avLst/>
            <a:gdLst/>
            <a:ahLst/>
            <a:cxnLst/>
            <a:rect l="l" t="t" r="r" b="b"/>
            <a:pathLst>
              <a:path w="202671" h="202671">
                <a:moveTo>
                  <a:pt x="0" y="0"/>
                </a:moveTo>
                <a:lnTo>
                  <a:pt x="202671" y="0"/>
                </a:lnTo>
                <a:lnTo>
                  <a:pt x="202671" y="202670"/>
                </a:lnTo>
                <a:lnTo>
                  <a:pt x="0" y="2026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o-RO"/>
          </a:p>
        </p:txBody>
      </p:sp>
      <p:sp>
        <p:nvSpPr>
          <p:cNvPr id="5" name="Freeform 9">
            <a:extLst>
              <a:ext uri="{FF2B5EF4-FFF2-40B4-BE49-F238E27FC236}">
                <a16:creationId xmlns:a16="http://schemas.microsoft.com/office/drawing/2014/main" id="{CCC43F54-7267-1D63-DE1E-C5DEC12D8B9C}"/>
              </a:ext>
            </a:extLst>
          </p:cNvPr>
          <p:cNvSpPr/>
          <p:nvPr/>
        </p:nvSpPr>
        <p:spPr>
          <a:xfrm>
            <a:off x="1268561" y="6627837"/>
            <a:ext cx="189952" cy="189952"/>
          </a:xfrm>
          <a:custGeom>
            <a:avLst/>
            <a:gdLst/>
            <a:ahLst/>
            <a:cxnLst/>
            <a:rect l="l" t="t" r="r" b="b"/>
            <a:pathLst>
              <a:path w="189952" h="189952">
                <a:moveTo>
                  <a:pt x="0" y="0"/>
                </a:moveTo>
                <a:lnTo>
                  <a:pt x="189953" y="0"/>
                </a:lnTo>
                <a:lnTo>
                  <a:pt x="189953" y="189953"/>
                </a:lnTo>
                <a:lnTo>
                  <a:pt x="0" y="1899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o-RO"/>
          </a:p>
        </p:txBody>
      </p:sp>
      <p:pic>
        <p:nvPicPr>
          <p:cNvPr id="10" name="Picture 9" descr="Floating globe showing Asia">
            <a:extLst>
              <a:ext uri="{FF2B5EF4-FFF2-40B4-BE49-F238E27FC236}">
                <a16:creationId xmlns:a16="http://schemas.microsoft.com/office/drawing/2014/main" id="{138A3C4D-13BA-B0DD-E2CB-06A4A73CBD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9341" y="2465038"/>
            <a:ext cx="3489102" cy="3489102"/>
          </a:xfrm>
          <a:prstGeom prst="rect">
            <a:avLst/>
          </a:prstGeom>
        </p:spPr>
      </p:pic>
      <p:sp>
        <p:nvSpPr>
          <p:cNvPr id="11" name="Title 1">
            <a:extLst>
              <a:ext uri="{FF2B5EF4-FFF2-40B4-BE49-F238E27FC236}">
                <a16:creationId xmlns:a16="http://schemas.microsoft.com/office/drawing/2014/main" id="{B9B4DC04-2191-E197-72F7-02583CD6D28A}"/>
              </a:ext>
            </a:extLst>
          </p:cNvPr>
          <p:cNvSpPr txBox="1">
            <a:spLocks/>
          </p:cNvSpPr>
          <p:nvPr/>
        </p:nvSpPr>
        <p:spPr>
          <a:xfrm>
            <a:off x="165293" y="2143820"/>
            <a:ext cx="9073709" cy="50470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b="1" dirty="0"/>
              <a:t>Competențe dobândite:</a:t>
            </a:r>
            <a:endParaRPr lang="en-US" sz="2000" dirty="0"/>
          </a:p>
          <a:p>
            <a:pPr lvl="0" fontAlgn="base"/>
            <a:r>
              <a:rPr lang="ro-RO" sz="2000" dirty="0"/>
              <a:t>Cunoașterea regulilor generale, instrumentelor de analiză economică și financiară a ajutorului de stat; </a:t>
            </a:r>
            <a:endParaRPr lang="en-US" sz="2000" dirty="0"/>
          </a:p>
          <a:p>
            <a:pPr lvl="0" fontAlgn="base"/>
            <a:r>
              <a:rPr lang="ro-RO" sz="2000" dirty="0"/>
              <a:t>Înțelegerea proceselor de management și administrare a proiectelor finanțate din fonduri europene, auditul acestora; </a:t>
            </a:r>
            <a:endParaRPr lang="en-US" sz="2000" dirty="0"/>
          </a:p>
          <a:p>
            <a:pPr lvl="0" fontAlgn="base"/>
            <a:r>
              <a:rPr lang="ro-RO" sz="2000" dirty="0"/>
              <a:t>Înțelegerea proceselor de management al datelor privind beneficiarii; </a:t>
            </a:r>
            <a:endParaRPr lang="en-US" sz="2000" dirty="0"/>
          </a:p>
          <a:p>
            <a:pPr lvl="0" fontAlgn="base"/>
            <a:r>
              <a:rPr lang="ro-RO" sz="2000" dirty="0"/>
              <a:t>Dezvoltarea abilităților de formulare a indicatorilor de realizare și de rezultat; </a:t>
            </a:r>
            <a:endParaRPr lang="en-US" sz="2000" dirty="0"/>
          </a:p>
          <a:p>
            <a:pPr lvl="0" fontAlgn="base"/>
            <a:r>
              <a:rPr lang="ro-RO" sz="2000" dirty="0"/>
              <a:t>Înțelegerea mecanismelor privind controlul și auditul în noua perioadă de programare 2021-2027; </a:t>
            </a:r>
            <a:endParaRPr lang="en-US" sz="2000" dirty="0"/>
          </a:p>
          <a:p>
            <a:pPr lvl="0" fontAlgn="base"/>
            <a:r>
              <a:rPr lang="ro-RO" sz="2000" dirty="0"/>
              <a:t>Cunoașterea proceselor de management financiar, raportare, evaluare și monitorizare a fondurilor europene; închidere, corecții financiare aplicabile, verificarea criteriilor de eligibilitate a proiectelor; </a:t>
            </a:r>
            <a:endParaRPr lang="en-US" sz="2000" dirty="0"/>
          </a:p>
          <a:p>
            <a:pPr lvl="0" fontAlgn="base"/>
            <a:r>
              <a:rPr lang="ro-RO" sz="2000" dirty="0"/>
              <a:t>Înțelegerea și respectarea principiilor privind egalitatea de șanse și incluziunea în proiectele finanțate din fonduri europene; </a:t>
            </a:r>
            <a:endParaRPr lang="en-US" sz="2000" dirty="0"/>
          </a:p>
          <a:p>
            <a:pPr lvl="0" fontAlgn="base"/>
            <a:r>
              <a:rPr lang="ro-RO" sz="2000" dirty="0"/>
              <a:t>Dezvoltarea capacității de aplicare a principiului DNSH și imunizarea la schimbările climatice. </a:t>
            </a:r>
            <a:endParaRPr lang="en-US" sz="2000" dirty="0"/>
          </a:p>
          <a:p>
            <a:r>
              <a:rPr lang="ro-RO" sz="2000" dirty="0">
                <a:latin typeface="Calibri" panose="020F0502020204030204" pitchFamily="34" charset="0"/>
                <a:cs typeface="Calibri" panose="020F0502020204030204" pitchFamily="34" charset="0"/>
              </a:rPr>
              <a:t> </a:t>
            </a:r>
          </a:p>
        </p:txBody>
      </p:sp>
      <p:pic>
        <p:nvPicPr>
          <p:cNvPr id="2" name="Picture 1">
            <a:extLst>
              <a:ext uri="{FF2B5EF4-FFF2-40B4-BE49-F238E27FC236}">
                <a16:creationId xmlns:a16="http://schemas.microsoft.com/office/drawing/2014/main" id="{B4359820-762C-5F2D-2615-1A0173BF3AD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70933"/>
            <a:ext cx="12192000" cy="2361607"/>
          </a:xfrm>
          <a:prstGeom prst="rect">
            <a:avLst/>
          </a:prstGeom>
          <a:noFill/>
          <a:ln>
            <a:noFill/>
          </a:ln>
        </p:spPr>
      </p:pic>
    </p:spTree>
    <p:extLst>
      <p:ext uri="{BB962C8B-B14F-4D97-AF65-F5344CB8AC3E}">
        <p14:creationId xmlns:p14="http://schemas.microsoft.com/office/powerpoint/2010/main" val="101056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09BF3-08C7-FA26-EB69-77B52B40D1F3}"/>
            </a:ext>
          </a:extLst>
        </p:cNvPr>
        <p:cNvGrpSpPr/>
        <p:nvPr/>
      </p:nvGrpSpPr>
      <p:grpSpPr>
        <a:xfrm>
          <a:off x="0" y="0"/>
          <a:ext cx="0" cy="0"/>
          <a:chOff x="0" y="0"/>
          <a:chExt cx="0" cy="0"/>
        </a:xfrm>
      </p:grpSpPr>
      <p:sp>
        <p:nvSpPr>
          <p:cNvPr id="4" name="Freeform 8">
            <a:extLst>
              <a:ext uri="{FF2B5EF4-FFF2-40B4-BE49-F238E27FC236}">
                <a16:creationId xmlns:a16="http://schemas.microsoft.com/office/drawing/2014/main" id="{10BAE65B-3185-C2F6-D47F-445327A3BAD5}"/>
              </a:ext>
            </a:extLst>
          </p:cNvPr>
          <p:cNvSpPr/>
          <p:nvPr/>
        </p:nvSpPr>
        <p:spPr>
          <a:xfrm>
            <a:off x="1268013" y="6384955"/>
            <a:ext cx="202671" cy="202671"/>
          </a:xfrm>
          <a:custGeom>
            <a:avLst/>
            <a:gdLst/>
            <a:ahLst/>
            <a:cxnLst/>
            <a:rect l="l" t="t" r="r" b="b"/>
            <a:pathLst>
              <a:path w="202671" h="202671">
                <a:moveTo>
                  <a:pt x="0" y="0"/>
                </a:moveTo>
                <a:lnTo>
                  <a:pt x="202671" y="0"/>
                </a:lnTo>
                <a:lnTo>
                  <a:pt x="202671" y="202670"/>
                </a:lnTo>
                <a:lnTo>
                  <a:pt x="0" y="2026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o-RO"/>
          </a:p>
        </p:txBody>
      </p:sp>
      <p:sp>
        <p:nvSpPr>
          <p:cNvPr id="5" name="Freeform 9">
            <a:extLst>
              <a:ext uri="{FF2B5EF4-FFF2-40B4-BE49-F238E27FC236}">
                <a16:creationId xmlns:a16="http://schemas.microsoft.com/office/drawing/2014/main" id="{CCA8721F-7B75-F138-D43F-1A38D0D592BE}"/>
              </a:ext>
            </a:extLst>
          </p:cNvPr>
          <p:cNvSpPr/>
          <p:nvPr/>
        </p:nvSpPr>
        <p:spPr>
          <a:xfrm>
            <a:off x="1268561" y="6627837"/>
            <a:ext cx="189952" cy="189952"/>
          </a:xfrm>
          <a:custGeom>
            <a:avLst/>
            <a:gdLst/>
            <a:ahLst/>
            <a:cxnLst/>
            <a:rect l="l" t="t" r="r" b="b"/>
            <a:pathLst>
              <a:path w="189952" h="189952">
                <a:moveTo>
                  <a:pt x="0" y="0"/>
                </a:moveTo>
                <a:lnTo>
                  <a:pt x="189953" y="0"/>
                </a:lnTo>
                <a:lnTo>
                  <a:pt x="189953" y="189953"/>
                </a:lnTo>
                <a:lnTo>
                  <a:pt x="0" y="1899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o-RO"/>
          </a:p>
        </p:txBody>
      </p:sp>
      <p:pic>
        <p:nvPicPr>
          <p:cNvPr id="10" name="Picture 9" descr="Floating globe showing Asia">
            <a:extLst>
              <a:ext uri="{FF2B5EF4-FFF2-40B4-BE49-F238E27FC236}">
                <a16:creationId xmlns:a16="http://schemas.microsoft.com/office/drawing/2014/main" id="{644182C4-E267-8E93-CA78-1A1806ABF0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9341" y="2465038"/>
            <a:ext cx="3489102" cy="3489102"/>
          </a:xfrm>
          <a:prstGeom prst="rect">
            <a:avLst/>
          </a:prstGeom>
        </p:spPr>
      </p:pic>
      <p:sp>
        <p:nvSpPr>
          <p:cNvPr id="11" name="Title 1">
            <a:extLst>
              <a:ext uri="{FF2B5EF4-FFF2-40B4-BE49-F238E27FC236}">
                <a16:creationId xmlns:a16="http://schemas.microsoft.com/office/drawing/2014/main" id="{0ECF6193-5AD5-A465-4111-85BBF6DB8F42}"/>
              </a:ext>
            </a:extLst>
          </p:cNvPr>
          <p:cNvSpPr txBox="1">
            <a:spLocks/>
          </p:cNvSpPr>
          <p:nvPr/>
        </p:nvSpPr>
        <p:spPr>
          <a:xfrm>
            <a:off x="237507" y="1460665"/>
            <a:ext cx="8369894" cy="4096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8800" b="1" dirty="0"/>
              <a:t> </a:t>
            </a:r>
            <a:endParaRPr lang="en-US" sz="8800" dirty="0"/>
          </a:p>
          <a:p>
            <a:r>
              <a:rPr lang="ro-RO" sz="4200" dirty="0">
                <a:latin typeface="Calibri" panose="020F0502020204030204" pitchFamily="34" charset="0"/>
                <a:cs typeface="Calibri" panose="020F0502020204030204" pitchFamily="34" charset="0"/>
              </a:rPr>
              <a:t> </a:t>
            </a:r>
          </a:p>
        </p:txBody>
      </p:sp>
      <p:sp>
        <p:nvSpPr>
          <p:cNvPr id="12" name="Subtitle 2">
            <a:extLst>
              <a:ext uri="{FF2B5EF4-FFF2-40B4-BE49-F238E27FC236}">
                <a16:creationId xmlns:a16="http://schemas.microsoft.com/office/drawing/2014/main" id="{19010EC7-CBED-B8F7-D4F0-483B3F2D911B}"/>
              </a:ext>
            </a:extLst>
          </p:cNvPr>
          <p:cNvSpPr txBox="1">
            <a:spLocks/>
          </p:cNvSpPr>
          <p:nvPr/>
        </p:nvSpPr>
        <p:spPr>
          <a:xfrm>
            <a:off x="8811035" y="5281314"/>
            <a:ext cx="2733773" cy="39846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ro-RO" sz="1600" dirty="0"/>
              <a:t>Spațiu inserție </a:t>
            </a:r>
            <a:r>
              <a:rPr lang="ro-RO" sz="1600" dirty="0" err="1"/>
              <a:t>foto</a:t>
            </a:r>
            <a:r>
              <a:rPr lang="ro-RO" sz="1600" dirty="0"/>
              <a:t> / grafică</a:t>
            </a:r>
          </a:p>
          <a:p>
            <a:pPr marL="0" indent="0">
              <a:lnSpc>
                <a:spcPct val="120000"/>
              </a:lnSpc>
              <a:spcBef>
                <a:spcPts val="0"/>
              </a:spcBef>
              <a:buNone/>
            </a:pPr>
            <a:r>
              <a:rPr lang="ro-RO" sz="1600" dirty="0"/>
              <a:t>[imaginea cu globul este cu titlu de exemplu]</a:t>
            </a:r>
          </a:p>
        </p:txBody>
      </p:sp>
      <p:pic>
        <p:nvPicPr>
          <p:cNvPr id="2" name="Picture 1">
            <a:extLst>
              <a:ext uri="{FF2B5EF4-FFF2-40B4-BE49-F238E27FC236}">
                <a16:creationId xmlns:a16="http://schemas.microsoft.com/office/drawing/2014/main" id="{57B66424-5E0C-2A3B-B6B2-BA05BEB3C59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97649"/>
            <a:ext cx="12192000" cy="2361607"/>
          </a:xfrm>
          <a:prstGeom prst="rect">
            <a:avLst/>
          </a:prstGeom>
          <a:noFill/>
          <a:ln>
            <a:noFill/>
          </a:ln>
        </p:spPr>
      </p:pic>
    </p:spTree>
    <p:extLst>
      <p:ext uri="{BB962C8B-B14F-4D97-AF65-F5344CB8AC3E}">
        <p14:creationId xmlns:p14="http://schemas.microsoft.com/office/powerpoint/2010/main" val="180422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EF073-3D29-7946-B12E-A0C242129E96}"/>
            </a:ext>
          </a:extLst>
        </p:cNvPr>
        <p:cNvGrpSpPr/>
        <p:nvPr/>
      </p:nvGrpSpPr>
      <p:grpSpPr>
        <a:xfrm>
          <a:off x="0" y="0"/>
          <a:ext cx="0" cy="0"/>
          <a:chOff x="0" y="0"/>
          <a:chExt cx="0" cy="0"/>
        </a:xfrm>
      </p:grpSpPr>
      <p:sp>
        <p:nvSpPr>
          <p:cNvPr id="4" name="Freeform 8">
            <a:extLst>
              <a:ext uri="{FF2B5EF4-FFF2-40B4-BE49-F238E27FC236}">
                <a16:creationId xmlns:a16="http://schemas.microsoft.com/office/drawing/2014/main" id="{27F43FD5-9D13-E145-C0D5-445485FD2661}"/>
              </a:ext>
            </a:extLst>
          </p:cNvPr>
          <p:cNvSpPr/>
          <p:nvPr/>
        </p:nvSpPr>
        <p:spPr>
          <a:xfrm>
            <a:off x="1268013" y="6384955"/>
            <a:ext cx="202671" cy="202671"/>
          </a:xfrm>
          <a:custGeom>
            <a:avLst/>
            <a:gdLst/>
            <a:ahLst/>
            <a:cxnLst/>
            <a:rect l="l" t="t" r="r" b="b"/>
            <a:pathLst>
              <a:path w="202671" h="202671">
                <a:moveTo>
                  <a:pt x="0" y="0"/>
                </a:moveTo>
                <a:lnTo>
                  <a:pt x="202671" y="0"/>
                </a:lnTo>
                <a:lnTo>
                  <a:pt x="202671" y="202670"/>
                </a:lnTo>
                <a:lnTo>
                  <a:pt x="0" y="2026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o-RO"/>
          </a:p>
        </p:txBody>
      </p:sp>
      <p:sp>
        <p:nvSpPr>
          <p:cNvPr id="5" name="Freeform 9">
            <a:extLst>
              <a:ext uri="{FF2B5EF4-FFF2-40B4-BE49-F238E27FC236}">
                <a16:creationId xmlns:a16="http://schemas.microsoft.com/office/drawing/2014/main" id="{508BC46F-3AFF-24B6-A05D-650D20FCEB7D}"/>
              </a:ext>
            </a:extLst>
          </p:cNvPr>
          <p:cNvSpPr/>
          <p:nvPr/>
        </p:nvSpPr>
        <p:spPr>
          <a:xfrm>
            <a:off x="1268561" y="6627837"/>
            <a:ext cx="189952" cy="189952"/>
          </a:xfrm>
          <a:custGeom>
            <a:avLst/>
            <a:gdLst/>
            <a:ahLst/>
            <a:cxnLst/>
            <a:rect l="l" t="t" r="r" b="b"/>
            <a:pathLst>
              <a:path w="189952" h="189952">
                <a:moveTo>
                  <a:pt x="0" y="0"/>
                </a:moveTo>
                <a:lnTo>
                  <a:pt x="189953" y="0"/>
                </a:lnTo>
                <a:lnTo>
                  <a:pt x="189953" y="189953"/>
                </a:lnTo>
                <a:lnTo>
                  <a:pt x="0" y="1899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o-RO"/>
          </a:p>
        </p:txBody>
      </p:sp>
      <p:pic>
        <p:nvPicPr>
          <p:cNvPr id="10" name="Picture 9" descr="Floating globe showing Asia">
            <a:extLst>
              <a:ext uri="{FF2B5EF4-FFF2-40B4-BE49-F238E27FC236}">
                <a16:creationId xmlns:a16="http://schemas.microsoft.com/office/drawing/2014/main" id="{19820561-3DBD-97AF-8C9B-4BD525FF41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9341" y="2465038"/>
            <a:ext cx="3489102" cy="3489102"/>
          </a:xfrm>
          <a:prstGeom prst="rect">
            <a:avLst/>
          </a:prstGeom>
        </p:spPr>
      </p:pic>
      <p:sp>
        <p:nvSpPr>
          <p:cNvPr id="11" name="Title 1">
            <a:extLst>
              <a:ext uri="{FF2B5EF4-FFF2-40B4-BE49-F238E27FC236}">
                <a16:creationId xmlns:a16="http://schemas.microsoft.com/office/drawing/2014/main" id="{84D5A712-86E2-0676-80FB-A8600859B909}"/>
              </a:ext>
            </a:extLst>
          </p:cNvPr>
          <p:cNvSpPr txBox="1">
            <a:spLocks/>
          </p:cNvSpPr>
          <p:nvPr/>
        </p:nvSpPr>
        <p:spPr>
          <a:xfrm>
            <a:off x="741785" y="1904169"/>
            <a:ext cx="7865615" cy="36534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4200" dirty="0">
                <a:latin typeface="Calibri" panose="020F0502020204030204" pitchFamily="34" charset="0"/>
                <a:cs typeface="Calibri" panose="020F0502020204030204" pitchFamily="34" charset="0"/>
              </a:rPr>
              <a:t> </a:t>
            </a:r>
          </a:p>
        </p:txBody>
      </p:sp>
      <p:sp>
        <p:nvSpPr>
          <p:cNvPr id="12" name="Subtitle 2">
            <a:extLst>
              <a:ext uri="{FF2B5EF4-FFF2-40B4-BE49-F238E27FC236}">
                <a16:creationId xmlns:a16="http://schemas.microsoft.com/office/drawing/2014/main" id="{EB4FE19D-C9B7-E13C-FB65-D2D6EE76F39B}"/>
              </a:ext>
            </a:extLst>
          </p:cNvPr>
          <p:cNvSpPr txBox="1">
            <a:spLocks/>
          </p:cNvSpPr>
          <p:nvPr/>
        </p:nvSpPr>
        <p:spPr>
          <a:xfrm>
            <a:off x="8811035" y="5281314"/>
            <a:ext cx="2733773" cy="39846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ro-RO" sz="1600" dirty="0"/>
              <a:t>Spațiu inserție </a:t>
            </a:r>
            <a:r>
              <a:rPr lang="ro-RO" sz="1600" dirty="0" err="1"/>
              <a:t>foto</a:t>
            </a:r>
            <a:r>
              <a:rPr lang="ro-RO" sz="1600" dirty="0"/>
              <a:t> / grafică</a:t>
            </a:r>
          </a:p>
          <a:p>
            <a:pPr marL="0" indent="0">
              <a:lnSpc>
                <a:spcPct val="120000"/>
              </a:lnSpc>
              <a:spcBef>
                <a:spcPts val="0"/>
              </a:spcBef>
              <a:buNone/>
            </a:pPr>
            <a:r>
              <a:rPr lang="ro-RO" sz="1600" dirty="0"/>
              <a:t>[imaginea cu globul este cu titlu de exemplu]</a:t>
            </a:r>
          </a:p>
        </p:txBody>
      </p:sp>
      <p:pic>
        <p:nvPicPr>
          <p:cNvPr id="2" name="Picture 1">
            <a:extLst>
              <a:ext uri="{FF2B5EF4-FFF2-40B4-BE49-F238E27FC236}">
                <a16:creationId xmlns:a16="http://schemas.microsoft.com/office/drawing/2014/main" id="{335CB32B-F427-9F14-63BB-FEF06A60EF9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97649"/>
            <a:ext cx="12192000" cy="2361607"/>
          </a:xfrm>
          <a:prstGeom prst="rect">
            <a:avLst/>
          </a:prstGeom>
          <a:noFill/>
          <a:ln>
            <a:noFill/>
          </a:ln>
        </p:spPr>
      </p:pic>
    </p:spTree>
    <p:extLst>
      <p:ext uri="{BB962C8B-B14F-4D97-AF65-F5344CB8AC3E}">
        <p14:creationId xmlns:p14="http://schemas.microsoft.com/office/powerpoint/2010/main" val="1929353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TotalTime>
  <Words>563</Words>
  <Application>Microsoft Office PowerPoint</Application>
  <PresentationFormat>Widescreen</PresentationFormat>
  <Paragraphs>45</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Calibri (MS)</vt:lpstr>
      <vt:lpstr>Office Theme</vt:lpstr>
      <vt:lpstr>Modul 4 -  CADRUL DE IMPLEMENTARE A FONDURILOR EUROPENE PENTRU PERIOADA DE PROGRAMARE 2021- 2027 – MANAGEMENTUL, ADMINISTRAREA ȘI AUDITAREA PROIECTELOR, EGALITATE DE ȘANSE, INCLUZIUNE ȘI DEZVOLTARE DURABILĂ</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Antoniu</dc:creator>
  <cp:lastModifiedBy>Dragos Dinca</cp:lastModifiedBy>
  <cp:revision>2</cp:revision>
  <dcterms:created xsi:type="dcterms:W3CDTF">2024-11-14T05:56:57Z</dcterms:created>
  <dcterms:modified xsi:type="dcterms:W3CDTF">2025-06-26T09:57:03Z</dcterms:modified>
</cp:coreProperties>
</file>