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65" r:id="rId10"/>
    <p:sldId id="273" r:id="rId11"/>
    <p:sldId id="274" r:id="rId12"/>
    <p:sldId id="275" r:id="rId13"/>
    <p:sldId id="272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3A4DD6-8D89-4EF3-8C34-675F126C6524}">
          <p14:sldIdLst>
            <p14:sldId id="256"/>
            <p14:sldId id="257"/>
            <p14:sldId id="258"/>
            <p14:sldId id="259"/>
            <p14:sldId id="260"/>
            <p14:sldId id="264"/>
            <p14:sldId id="262"/>
            <p14:sldId id="266"/>
            <p14:sldId id="265"/>
            <p14:sldId id="273"/>
            <p14:sldId id="274"/>
            <p14:sldId id="275"/>
            <p14:sldId id="272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1D7E-7B38-B737-88C7-08F58C7D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8D9AA-7020-7997-9B76-5E94514FC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E13B-789F-8430-A2BA-7AC59BE1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A8E59-5548-49E7-8936-BA2C16F8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00F4-04D6-5E14-16B7-ACC64355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C9E7-EF82-93CF-3ECB-4A5FD9BD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47AB8-D586-9263-6DA3-165E3745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1AE4-B2DE-B480-E2F5-238B5161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B1D9-466B-11DF-8E3C-C3FAD179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6D75-2CD3-2FAD-C433-288E2A5D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5BEA5-DDFE-35A9-A9A7-6B51EFC69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21685-E29A-6D2D-68EA-5B7FB599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759C9-8F93-3597-9AD5-73A46C29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02BE-4367-A5BE-29AC-E9F42F90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8C35-F801-3E6D-2CE3-DA983A76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70E9-7BDF-156E-EE61-3BC9B378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31D3-1266-E659-26BE-CBA6EE5F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6020-8A63-3329-328C-631A095A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4C3F-0FCD-E549-84D7-D7AE4E57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2F81F-0C17-78E6-0B6D-A95C389E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8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62C4-540E-DA4E-BFB4-A14A1A7E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66D0-8049-B42A-B3CE-B5D2C6B5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D7337-F596-5220-6700-89D481F8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C5E3F-EE7D-E151-CEEE-DBEE3EA7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0A911-CC5C-BDF0-30C7-918332C9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BC93-4C89-41CB-876F-9BEF3535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AD4F-3708-9578-F6F0-8D023DE5B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DFD0B-5F6D-C522-34F7-A8E35758C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3E0DF-F526-7C57-1E91-5B210DDB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92037-6B51-9625-3427-461FFDE1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2E1F7-21B7-C145-33BC-9D22F48E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D1E8-80FB-7CE2-88FC-AFDBE6F6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C92FC-8AF9-69EB-7C75-AF61DD39D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799D0-12BC-9979-E2AB-4961282F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F8F6D-74C3-1914-5525-8B570D4C9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0B028-29C0-C415-312C-AA7C8348B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EC50A-5812-7D63-A541-6E5F79F3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46C2A-C590-D93B-DC23-E31BD094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FDCC1-E543-0310-CC24-CB12BADB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F6B9-1C7E-0A0B-D70E-24C25410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A0AC1-6255-E6D3-F829-8CC17D71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F16C8-F1B5-C1A2-4222-1D7FBFDD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E27A0-8732-DCF0-41B1-9BA982CC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99724-9362-19FB-6EE2-37E8263C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C05E-7267-E48A-F11F-0E80579A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62386-1688-75E1-04B1-E6EEFF00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7A07-D9D4-53EA-EA4D-509BAE1B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58AA-C21A-7279-D748-61021F93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047B7-4924-740C-91FB-BE583C37E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10743-5E30-D764-DB52-49690ECC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1984A-1E2C-3ED2-654E-C2D90B32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22DFE-4166-066C-A419-CBF6267E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E0F7-DBA4-DE52-7AB7-3399230C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24EF2-CFFC-EE7E-43CD-7802E40C9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297FF-77B6-DEA8-DEA1-A2E598BFA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8E7C9-0126-A757-8108-DCD89EFF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29C91-7E32-D0D2-E21B-7C2FADCC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AD22-2447-AB07-B705-F469E4E5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F3925-BBC0-689E-4C4D-D9FD2C82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11FEA-6D14-E4CC-8F8F-95D598FC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15F5-ABCC-8A17-F3CD-175762FEF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E142F-A864-4397-AD1A-0325BFB7276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E23DA-EF53-74D8-30D6-B89FEB9EA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FF90-1877-92E4-179B-1FF11345B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143D7-6055-47EB-A581-B27201B8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s://www.anfp.gov.ro/proiecte/proiecte-in-implementare/proiecte-pnrr/proiecte-pnrr-lista/sim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2">
            <a:extLst>
              <a:ext uri="{FF2B5EF4-FFF2-40B4-BE49-F238E27FC236}">
                <a16:creationId xmlns:a16="http://schemas.microsoft.com/office/drawing/2014/main" id="{6437D5FB-3AB4-6918-B9FD-38D7C6541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6" y="275556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79D86B7E-C793-5B5B-86FD-F8F6A3A7D7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226878"/>
            <a:ext cx="10377340" cy="13555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AA85DF0-BE28-55BB-2F3E-F8EC3E4297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802639"/>
            <a:ext cx="9144000" cy="238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/>
            <a:endParaRPr lang="en-GB" sz="5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E73328-BA8B-43A9-AF40-CA2DF30432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51000" y="2806172"/>
            <a:ext cx="9144000" cy="165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standardizat al resurselor umane în administrația publică centrală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/>
            <a:endParaRPr lang="en-GB" sz="2800" b="1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F74EE-0D69-775B-53C3-A6B3D50A638C}"/>
              </a:ext>
            </a:extLst>
          </p:cNvPr>
          <p:cNvSpPr txBox="1"/>
          <p:nvPr/>
        </p:nvSpPr>
        <p:spPr>
          <a:xfrm>
            <a:off x="1000636" y="3955183"/>
            <a:ext cx="1028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Impactul workshop-urilor regionale de promovare SIMRU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64833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2">
            <a:extLst>
              <a:ext uri="{FF2B5EF4-FFF2-40B4-BE49-F238E27FC236}">
                <a16:creationId xmlns:a16="http://schemas.microsoft.com/office/drawing/2014/main" id="{82C024B9-11A9-F140-70C6-DEC633F8E4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B80CCA-E761-6FB4-4D9E-CE84FE44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3" name="Picture 2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7FD42879-4EB7-7249-7684-93BC8C97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458"/>
            <a:ext cx="4526280" cy="2917358"/>
          </a:xfrm>
          <a:prstGeom prst="rect">
            <a:avLst/>
          </a:prstGeom>
        </p:spPr>
      </p:pic>
      <p:pic>
        <p:nvPicPr>
          <p:cNvPr id="10" name="Picture 9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5AC934F1-A97F-C99A-FCD1-57E2EDAB9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54" y="1201984"/>
            <a:ext cx="4526280" cy="2917357"/>
          </a:xfrm>
          <a:prstGeom prst="rect">
            <a:avLst/>
          </a:prstGeom>
        </p:spPr>
      </p:pic>
      <p:pic>
        <p:nvPicPr>
          <p:cNvPr id="12" name="Picture 11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AD75EFD3-1D53-BA8F-065E-96C77523F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4086093"/>
            <a:ext cx="4197096" cy="2705187"/>
          </a:xfrm>
          <a:prstGeom prst="rect">
            <a:avLst/>
          </a:prstGeom>
        </p:spPr>
      </p:pic>
      <p:pic>
        <p:nvPicPr>
          <p:cNvPr id="16" name="Picture 15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C3A5788D-C121-3321-5F28-00B6CF095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20" y="4266789"/>
            <a:ext cx="3916747" cy="25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C70D-2E8C-7EA0-9E1C-C1C261E2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5AA26BAC-050F-B580-C164-25F253AFA3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7" name="Picture 6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F3F2773C-617B-7A1F-BB28-138DB2888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8" y="1251510"/>
            <a:ext cx="4063072" cy="2618803"/>
          </a:xfrm>
          <a:prstGeom prst="rect">
            <a:avLst/>
          </a:prstGeom>
        </p:spPr>
      </p:pic>
      <p:pic>
        <p:nvPicPr>
          <p:cNvPr id="9" name="Picture 8" descr="A group of women sitting in chairs&#10;&#10;AI-generated content may be incorrect.">
            <a:extLst>
              <a:ext uri="{FF2B5EF4-FFF2-40B4-BE49-F238E27FC236}">
                <a16:creationId xmlns:a16="http://schemas.microsoft.com/office/drawing/2014/main" id="{2548956A-BACE-D7C1-AEF8-2C0746F0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9" y="3975363"/>
            <a:ext cx="4063072" cy="2618803"/>
          </a:xfrm>
          <a:prstGeom prst="rect">
            <a:avLst/>
          </a:prstGeom>
        </p:spPr>
      </p:pic>
      <p:pic>
        <p:nvPicPr>
          <p:cNvPr id="11" name="Picture 10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F9EC2788-76EF-42AD-A0EE-9005A592E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7916"/>
            <a:ext cx="4161739" cy="2682397"/>
          </a:xfrm>
          <a:prstGeom prst="rect">
            <a:avLst/>
          </a:prstGeom>
        </p:spPr>
      </p:pic>
      <p:pic>
        <p:nvPicPr>
          <p:cNvPr id="17" name="Picture 16" descr="A group of people sitting in chairs in a room&#10;&#10;AI-generated content may be incorrect.">
            <a:extLst>
              <a:ext uri="{FF2B5EF4-FFF2-40B4-BE49-F238E27FC236}">
                <a16:creationId xmlns:a16="http://schemas.microsoft.com/office/drawing/2014/main" id="{ACFDBED2-0AC3-2973-4EA8-99D164F3B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11" y="4063509"/>
            <a:ext cx="4063073" cy="26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5FE1-9E8C-5BAF-F04D-F4B06F37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r>
              <a:rPr lang="ro-RO" dirty="0"/>
              <a:t>			Feedback-</a:t>
            </a:r>
            <a:r>
              <a:rPr lang="ro-RO" dirty="0" err="1"/>
              <a:t>ul</a:t>
            </a:r>
            <a:r>
              <a:rPr lang="ro-RO" dirty="0"/>
              <a:t> participanților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7DD6-FA64-FB82-1FB2-D16AC9A0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6183"/>
          </a:xfrm>
        </p:spPr>
        <p:txBody>
          <a:bodyPr>
            <a:normAutofit fontScale="92500" lnSpcReduction="10000"/>
          </a:bodyPr>
          <a:lstStyle/>
          <a:p>
            <a:endParaRPr lang="ro-RO" i="1" dirty="0"/>
          </a:p>
          <a:p>
            <a:r>
              <a:rPr lang="ro-RO" i="1" dirty="0"/>
              <a:t>Considerați că prezentările susținute pe parcursul desfășurării evenimentului v-au informat corespunzător cu privire la acest proiect ?</a:t>
            </a:r>
          </a:p>
          <a:p>
            <a:pPr marL="0" indent="0">
              <a:buNone/>
            </a:pPr>
            <a:r>
              <a:rPr lang="ro-RO" i="1" dirty="0"/>
              <a:t> – 70%  dintre respondenți au apreciat că au fost informați în totalitate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i="1" dirty="0"/>
              <a:t>Considerați că vorbitorii au răspuns corespunzător la solicitările/întrebările adresate pe parcursul evenimentului?</a:t>
            </a:r>
            <a:r>
              <a:rPr lang="ro-RO" dirty="0"/>
              <a:t>  </a:t>
            </a:r>
          </a:p>
          <a:p>
            <a:pPr marL="0" indent="0">
              <a:buNone/>
            </a:pPr>
            <a:r>
              <a:rPr lang="ro-RO" dirty="0"/>
              <a:t>- 80% au considerat că răspunsurile au fost în totalitate satisfăcătoare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A70E8315-4DFF-F5E3-8FF4-FB9CEC9837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49B5E240-21CD-4D7F-1D31-E40FA0AF00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pic>
        <p:nvPicPr>
          <p:cNvPr id="7" name="Graphic 6" descr="Bar graph with upward trend with solid fill">
            <a:extLst>
              <a:ext uri="{FF2B5EF4-FFF2-40B4-BE49-F238E27FC236}">
                <a16:creationId xmlns:a16="http://schemas.microsoft.com/office/drawing/2014/main" id="{D3DDFEF6-FA12-537F-6133-C5BDEF674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2653" y="1027906"/>
            <a:ext cx="1325563" cy="1325563"/>
          </a:xfrm>
          <a:prstGeom prst="rect">
            <a:avLst/>
          </a:prstGeom>
        </p:spPr>
      </p:pic>
      <p:pic>
        <p:nvPicPr>
          <p:cNvPr id="9" name="Graphic 8" descr="Users with solid fill">
            <a:extLst>
              <a:ext uri="{FF2B5EF4-FFF2-40B4-BE49-F238E27FC236}">
                <a16:creationId xmlns:a16="http://schemas.microsoft.com/office/drawing/2014/main" id="{BB1AD9AF-83F8-1A9E-3EB9-2698D5D89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0" y="12161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A486-5022-77EC-F289-0077E383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593"/>
            <a:ext cx="6458712" cy="3968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o-RO" dirty="0"/>
              <a:t>Aceste </a:t>
            </a:r>
            <a:r>
              <a:rPr lang="ro-RO" dirty="0" err="1"/>
              <a:t>work</a:t>
            </a:r>
            <a:r>
              <a:rPr lang="ro-RO" dirty="0"/>
              <a:t>-shopuri au </a:t>
            </a:r>
            <a:r>
              <a:rPr lang="en-US" dirty="0"/>
              <a:t>confirm</a:t>
            </a:r>
            <a:r>
              <a:rPr lang="ro-RO" dirty="0"/>
              <a:t>at faptul că:</a:t>
            </a:r>
          </a:p>
          <a:p>
            <a:pPr marL="0" indent="0" algn="just">
              <a:buNone/>
            </a:pPr>
            <a:r>
              <a:rPr lang="ro-RO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dirty="0"/>
              <a:t>Instituțiile publice au o preocupare reală pentru digitalizare HR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dirty="0"/>
              <a:t>Platforma SIMRU este percepută ca o soluție relevantă, utilă și necesară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dirty="0"/>
              <a:t>Există deschidere și disponibilitate pentru adoptarea instrumentelor moderne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dirty="0"/>
              <a:t>Evenimentele a</a:t>
            </a:r>
            <a:r>
              <a:rPr lang="en-US" dirty="0"/>
              <a:t>u</a:t>
            </a:r>
            <a:r>
              <a:rPr lang="ro-RO" dirty="0"/>
              <a:t> reușit să creeze un cadru </a:t>
            </a:r>
            <a:r>
              <a:rPr lang="ro-RO" dirty="0" err="1"/>
              <a:t>colaborativ</a:t>
            </a:r>
            <a:r>
              <a:rPr lang="ro-RO" dirty="0"/>
              <a:t> și profesionist, în care nevoile instituțiilor au putut fi expuse și discutate</a:t>
            </a:r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ro-RO" dirty="0"/>
              <a:t>		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773B2D2E-2F6E-6AC4-63F7-5E8CB8E73D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1EB37AA3-8E8D-A0D6-B568-2AB9468C27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pic>
        <p:nvPicPr>
          <p:cNvPr id="6" name="Picture 5" descr="A group of people working on laptops&#10;&#10;AI-generated content may be incorrect.">
            <a:extLst>
              <a:ext uri="{FF2B5EF4-FFF2-40B4-BE49-F238E27FC236}">
                <a16:creationId xmlns:a16="http://schemas.microsoft.com/office/drawing/2014/main" id="{6E917351-ED23-8D4F-BB9E-D457B5117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16" y="1408176"/>
            <a:ext cx="4265676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C3AC-F0DD-5A1D-D6C3-45A83379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872"/>
            <a:ext cx="10515600" cy="41296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Workshop-urile SIMRU au fost un pas fundamental pentru modernizarea administrației publice. </a:t>
            </a:r>
          </a:p>
          <a:p>
            <a:pPr marL="0" indent="0" algn="just">
              <a:buNone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Ele au creat:</a:t>
            </a: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CONECTARE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	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ÎNCREDERE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		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COMPETENȚĂ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 a adopta un sistem </a:t>
            </a: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		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MODERN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			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ACCESIBIL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					</a:t>
            </a:r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EFICIENT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DEC67357-C60F-1582-51B8-69BF836A0C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6" name="Imagine 12">
            <a:extLst>
              <a:ext uri="{FF2B5EF4-FFF2-40B4-BE49-F238E27FC236}">
                <a16:creationId xmlns:a16="http://schemas.microsoft.com/office/drawing/2014/main" id="{ED11C770-3B16-E550-9E26-82AECFE3CA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4C071B-C9C6-F7BA-C098-7F48CBBF2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96" y="1865376"/>
            <a:ext cx="4965192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56FDB-BD5B-370B-BC89-C5BEF8406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64748"/>
            <a:ext cx="3932237" cy="4147916"/>
          </a:xfrm>
        </p:spPr>
        <p:txBody>
          <a:bodyPr>
            <a:normAutofit fontScale="92500" lnSpcReduction="10000"/>
          </a:bodyPr>
          <a:lstStyle/>
          <a:p>
            <a:endParaRPr lang="ro-RO" dirty="0"/>
          </a:p>
          <a:p>
            <a:pPr algn="ctr"/>
            <a:r>
              <a:rPr lang="ro-RO" sz="2000" dirty="0">
                <a:latin typeface="Trebuchet MS" panose="020B0603020202020204" pitchFamily="34" charset="0"/>
              </a:rPr>
              <a:t>Prin intermediul acestor workshop-uri am încurajat dialogul între ANFP și instituțiile publice și am pregătit administrația pentru trecerea la un management al resurselor umane </a:t>
            </a:r>
          </a:p>
          <a:p>
            <a:pPr algn="ctr"/>
            <a:r>
              <a:rPr lang="ro-R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DIGITAL</a:t>
            </a:r>
            <a:endParaRPr lang="ro-RO" dirty="0">
              <a:latin typeface="Trebuchet MS" panose="020B0603020202020204" pitchFamily="34" charset="0"/>
            </a:endParaRPr>
          </a:p>
          <a:p>
            <a:pPr algn="ctr"/>
            <a:r>
              <a:rPr lang="ro-R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TRANSPARENT</a:t>
            </a:r>
            <a:endParaRPr lang="ro-RO" dirty="0">
              <a:latin typeface="Trebuchet MS" panose="020B0603020202020204" pitchFamily="34" charset="0"/>
            </a:endParaRPr>
          </a:p>
          <a:p>
            <a:pPr algn="ctr"/>
            <a:r>
              <a:rPr lang="ro-R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PROFESIONIST</a:t>
            </a:r>
            <a:endParaRPr lang="ro-RO" dirty="0">
              <a:latin typeface="Trebuchet MS" panose="020B0603020202020204" pitchFamily="34" charset="0"/>
            </a:endParaRPr>
          </a:p>
          <a:p>
            <a:pPr algn="ctr"/>
            <a:r>
              <a:rPr lang="ro-RO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Transformarea digitală nu mai este doar un obiectiv, ci o realitate în plină desfășurare</a:t>
            </a:r>
          </a:p>
          <a:p>
            <a:pPr algn="ctr"/>
            <a:endParaRPr lang="ro-RO" dirty="0"/>
          </a:p>
        </p:txBody>
      </p:sp>
      <p:pic>
        <p:nvPicPr>
          <p:cNvPr id="6" name="Imagine 2">
            <a:extLst>
              <a:ext uri="{FF2B5EF4-FFF2-40B4-BE49-F238E27FC236}">
                <a16:creationId xmlns:a16="http://schemas.microsoft.com/office/drawing/2014/main" id="{E8AE220A-134B-5D48-8940-56A5E86A9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582"/>
            <a:ext cx="10284034" cy="1054166"/>
          </a:xfrm>
          <a:prstGeom prst="rect">
            <a:avLst/>
          </a:prstGeom>
        </p:spPr>
      </p:pic>
      <p:pic>
        <p:nvPicPr>
          <p:cNvPr id="7" name="Imagine 12">
            <a:extLst>
              <a:ext uri="{FF2B5EF4-FFF2-40B4-BE49-F238E27FC236}">
                <a16:creationId xmlns:a16="http://schemas.microsoft.com/office/drawing/2014/main" id="{3659EA13-666D-9A1B-8D05-BC99EC47CF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pic>
        <p:nvPicPr>
          <p:cNvPr id="19" name="Picture Placeholder 18" descr="A group of people standing in front of a computer&#10;&#10;AI-generated content may be incorrect.">
            <a:extLst>
              <a:ext uri="{FF2B5EF4-FFF2-40B4-BE49-F238E27FC236}">
                <a16:creationId xmlns:a16="http://schemas.microsoft.com/office/drawing/2014/main" id="{B7ABDB37-BF78-371C-93AE-75E19D7A5E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r="402"/>
          <a:stretch>
            <a:fillRect/>
          </a:stretch>
        </p:blipFill>
        <p:spPr>
          <a:xfrm>
            <a:off x="5183188" y="1165225"/>
            <a:ext cx="6172200" cy="4148138"/>
          </a:xfrm>
        </p:spPr>
      </p:pic>
    </p:spTree>
    <p:extLst>
      <p:ext uri="{BB962C8B-B14F-4D97-AF65-F5344CB8AC3E}">
        <p14:creationId xmlns:p14="http://schemas.microsoft.com/office/powerpoint/2010/main" val="378896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B7E1-0362-B44E-C217-5A56682D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48"/>
            <a:ext cx="10515600" cy="4129629"/>
          </a:xfrm>
        </p:spPr>
        <p:txBody>
          <a:bodyPr/>
          <a:lstStyle/>
          <a:p>
            <a:pPr marL="0" indent="0" algn="ctr">
              <a:buNone/>
            </a:pP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o-RO" sz="4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VĂ MULȚUMIM!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44E1A98D-F512-D335-A623-B77D04AF3A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582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6A3703F3-9C15-463C-D024-63EFA1809B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14AAA-4BE5-CF86-F413-1E305AD4F37D}"/>
              </a:ext>
            </a:extLst>
          </p:cNvPr>
          <p:cNvSpPr txBox="1"/>
          <p:nvPr/>
        </p:nvSpPr>
        <p:spPr>
          <a:xfrm>
            <a:off x="1030224" y="2806175"/>
            <a:ext cx="1021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hlinkClick r:id="rId4"/>
              </a:rPr>
              <a:t>https://www.anfp.gov.ro/proiecte/proiecte-in-implementare/proiecte-pnrr/proiecte-pnrr-lista/simru/</a:t>
            </a:r>
            <a:endParaRPr lang="ro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494FD-A266-3C07-14E4-6262CB618D7F}"/>
              </a:ext>
            </a:extLst>
          </p:cNvPr>
          <p:cNvSpPr txBox="1"/>
          <p:nvPr/>
        </p:nvSpPr>
        <p:spPr>
          <a:xfrm>
            <a:off x="39624" y="349438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ECHIPA SIMRU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CBEEF5-1CCA-A3FA-7A5A-90EA4F08656B}"/>
              </a:ext>
            </a:extLst>
          </p:cNvPr>
          <p:cNvGrpSpPr/>
          <p:nvPr/>
        </p:nvGrpSpPr>
        <p:grpSpPr>
          <a:xfrm>
            <a:off x="3374136" y="4358708"/>
            <a:ext cx="5239511" cy="661125"/>
            <a:chOff x="4163568" y="6269198"/>
            <a:chExt cx="3040180" cy="3627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6CF3E3-DF9F-B9B5-D0A0-91DAD3B98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79FF5D-066E-AF21-F6FC-0F25C597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E58D19-69F4-809D-5F2D-8AC26B4A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40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ABB8-E1D8-45F6-C7E9-CAE10B22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2" y="2336799"/>
            <a:ext cx="10447867" cy="2981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ine 2">
            <a:extLst>
              <a:ext uri="{FF2B5EF4-FFF2-40B4-BE49-F238E27FC236}">
                <a16:creationId xmlns:a16="http://schemas.microsoft.com/office/drawing/2014/main" id="{34E40945-C9EC-2FF4-62CB-4E53E99EC7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6" y="275556"/>
            <a:ext cx="10725276" cy="1099396"/>
          </a:xfrm>
          <a:prstGeom prst="rect">
            <a:avLst/>
          </a:prstGeom>
        </p:spPr>
      </p:pic>
      <p:pic>
        <p:nvPicPr>
          <p:cNvPr id="6" name="Imagine 12">
            <a:extLst>
              <a:ext uri="{FF2B5EF4-FFF2-40B4-BE49-F238E27FC236}">
                <a16:creationId xmlns:a16="http://schemas.microsoft.com/office/drawing/2014/main" id="{F4FFFBB7-DF0C-4E6E-C03A-957C752FF4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8" y="5318074"/>
            <a:ext cx="10377340" cy="1355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A6CE0-8813-A024-5B74-5841669B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2" y="602192"/>
            <a:ext cx="10380136" cy="1418632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latin typeface="Trebuchet MS" panose="020B0603020202020204" pitchFamily="34" charset="0"/>
              </a:rPr>
            </a:br>
            <a:br>
              <a:rPr lang="en-US" sz="3200" dirty="0">
                <a:latin typeface="Trebuchet MS" panose="020B0603020202020204" pitchFamily="34" charset="0"/>
              </a:rPr>
            </a:br>
            <a:br>
              <a:rPr lang="en-US" sz="3200" dirty="0">
                <a:latin typeface="Trebuchet MS" panose="020B0603020202020204" pitchFamily="34" charset="0"/>
              </a:rPr>
            </a:br>
            <a:br>
              <a:rPr lang="en-US" sz="3200" dirty="0">
                <a:latin typeface="Trebuchet MS" panose="020B0603020202020204" pitchFamily="34" charset="0"/>
              </a:rPr>
            </a:br>
            <a:r>
              <a:rPr lang="ro-RO" sz="3200" dirty="0">
                <a:latin typeface="Trebuchet MS" panose="020B0603020202020204" pitchFamily="34" charset="0"/>
              </a:rPr>
              <a:t>	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vorbim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despre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SIMRU</a:t>
            </a:r>
            <a:br>
              <a:rPr lang="ro-RO" sz="3200" dirty="0">
                <a:latin typeface="Trebuchet MS" panose="020B0603020202020204" pitchFamily="34" charset="0"/>
              </a:rPr>
            </a:br>
            <a:br>
              <a:rPr lang="ro-RO" sz="3200" dirty="0">
                <a:latin typeface="Trebuchet MS" panose="020B0603020202020204" pitchFamily="34" charset="0"/>
              </a:rPr>
            </a:br>
            <a:endParaRPr lang="en-US" sz="3200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A cartoon of a person holding a stack of files&#10;&#10;AI-generated content may be incorrect.">
            <a:extLst>
              <a:ext uri="{FF2B5EF4-FFF2-40B4-BE49-F238E27FC236}">
                <a16:creationId xmlns:a16="http://schemas.microsoft.com/office/drawing/2014/main" id="{5C6A3887-DE7E-9C82-665B-6F33D2EF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8" y="1605610"/>
            <a:ext cx="2784348" cy="1856232"/>
          </a:xfrm>
          <a:prstGeom prst="rect">
            <a:avLst/>
          </a:prstGeom>
        </p:spPr>
      </p:pic>
      <p:pic>
        <p:nvPicPr>
          <p:cNvPr id="9" name="Picture 8" descr="A person sitting at a desk with a computer and papers falling&#10;&#10;AI-generated content may be incorrect.">
            <a:extLst>
              <a:ext uri="{FF2B5EF4-FFF2-40B4-BE49-F238E27FC236}">
                <a16:creationId xmlns:a16="http://schemas.microsoft.com/office/drawing/2014/main" id="{9627C98C-A8FA-8D0E-E303-2C57F56D3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8" y="3461842"/>
            <a:ext cx="2784348" cy="1856232"/>
          </a:xfrm>
          <a:prstGeom prst="rect">
            <a:avLst/>
          </a:prstGeom>
        </p:spPr>
      </p:pic>
      <p:pic>
        <p:nvPicPr>
          <p:cNvPr id="11" name="Graphic 10" descr="Chevron arrows with solid fill">
            <a:extLst>
              <a:ext uri="{FF2B5EF4-FFF2-40B4-BE49-F238E27FC236}">
                <a16:creationId xmlns:a16="http://schemas.microsoft.com/office/drawing/2014/main" id="{AAA1FE0F-D38A-0F34-5D32-EDC6CE622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4152" y="2336799"/>
            <a:ext cx="1831848" cy="1831848"/>
          </a:xfrm>
          <a:prstGeom prst="rect">
            <a:avLst/>
          </a:prstGeom>
        </p:spPr>
      </p:pic>
      <p:pic>
        <p:nvPicPr>
          <p:cNvPr id="13" name="Picture 12" descr="A person sitting at a desk with a computer and papers falling&#10;&#10;AI-generated content may be incorrect.">
            <a:extLst>
              <a:ext uri="{FF2B5EF4-FFF2-40B4-BE49-F238E27FC236}">
                <a16:creationId xmlns:a16="http://schemas.microsoft.com/office/drawing/2014/main" id="{EDC65E29-8DA1-7BF8-472C-98B0CF567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6" y="2020824"/>
            <a:ext cx="4875278" cy="32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64F7-10BB-78B1-9E49-56E0C1B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DFBE-E8C1-E2EE-F50C-05E76A2F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963"/>
            <a:ext cx="10515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</a:rPr>
              <a:t>Digitalizarea administrației publice nu mai este un obiectiv abstract, ci o necesitate, iar orice transformare profundă are nevoie de înțelegere, de dialog și de implicare </a:t>
            </a:r>
          </a:p>
          <a:p>
            <a:pPr marL="0" indent="0" algn="just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6" name="Imagine 2">
            <a:extLst>
              <a:ext uri="{FF2B5EF4-FFF2-40B4-BE49-F238E27FC236}">
                <a16:creationId xmlns:a16="http://schemas.microsoft.com/office/drawing/2014/main" id="{98CAB5F8-8BF6-5179-3835-1B5FDCE71A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6" y="275556"/>
            <a:ext cx="10284034" cy="1054166"/>
          </a:xfrm>
          <a:prstGeom prst="rect">
            <a:avLst/>
          </a:prstGeom>
        </p:spPr>
      </p:pic>
      <p:pic>
        <p:nvPicPr>
          <p:cNvPr id="7" name="Imagine 12">
            <a:extLst>
              <a:ext uri="{FF2B5EF4-FFF2-40B4-BE49-F238E27FC236}">
                <a16:creationId xmlns:a16="http://schemas.microsoft.com/office/drawing/2014/main" id="{C669672C-380B-7FD5-915E-06C0834E2A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8" y="5318074"/>
            <a:ext cx="10377340" cy="1355566"/>
          </a:xfrm>
          <a:prstGeom prst="rect">
            <a:avLst/>
          </a:prstGeom>
        </p:spPr>
      </p:pic>
      <p:pic>
        <p:nvPicPr>
          <p:cNvPr id="102" name="Picture 101" descr="A blue icon with scissors and folders&#10;&#10;AI-generated content may be incorrect.">
            <a:extLst>
              <a:ext uri="{FF2B5EF4-FFF2-40B4-BE49-F238E27FC236}">
                <a16:creationId xmlns:a16="http://schemas.microsoft.com/office/drawing/2014/main" id="{71FC9717-FCB5-7B61-1FE7-8AC27425A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49" y="2910154"/>
            <a:ext cx="2234184" cy="2234184"/>
          </a:xfrm>
          <a:prstGeom prst="rect">
            <a:avLst/>
          </a:prstGeom>
        </p:spPr>
      </p:pic>
      <p:pic>
        <p:nvPicPr>
          <p:cNvPr id="104" name="Picture 103" descr="A blue icon of a file transfer&#10;&#10;AI-generated content may be incorrect.">
            <a:extLst>
              <a:ext uri="{FF2B5EF4-FFF2-40B4-BE49-F238E27FC236}">
                <a16:creationId xmlns:a16="http://schemas.microsoft.com/office/drawing/2014/main" id="{77F7C757-50C5-48BC-980E-AB911D951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910154"/>
            <a:ext cx="2407920" cy="2407920"/>
          </a:xfrm>
          <a:prstGeom prst="rect">
            <a:avLst/>
          </a:prstGeom>
        </p:spPr>
      </p:pic>
      <p:pic>
        <p:nvPicPr>
          <p:cNvPr id="106" name="Picture 105" descr="A magnifying glass over a diagram&#10;&#10;AI-generated content may be incorrect.">
            <a:extLst>
              <a:ext uri="{FF2B5EF4-FFF2-40B4-BE49-F238E27FC236}">
                <a16:creationId xmlns:a16="http://schemas.microsoft.com/office/drawing/2014/main" id="{514086E6-53D5-D22F-F6C3-52F1FD627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76" y="2724912"/>
            <a:ext cx="2353056" cy="2353056"/>
          </a:xfrm>
          <a:prstGeom prst="rect">
            <a:avLst/>
          </a:prstGeom>
        </p:spPr>
      </p:pic>
      <p:pic>
        <p:nvPicPr>
          <p:cNvPr id="108" name="Picture 107" descr="A person with a computer and checklist&#10;&#10;AI-generated content may be incorrect.">
            <a:extLst>
              <a:ext uri="{FF2B5EF4-FFF2-40B4-BE49-F238E27FC236}">
                <a16:creationId xmlns:a16="http://schemas.microsoft.com/office/drawing/2014/main" id="{3DCA74EA-BA8D-5F2C-6AC5-28FB84EFE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8" y="2677053"/>
            <a:ext cx="2575984" cy="25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1379-EA59-B545-6440-73D4BB9F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o-RO" dirty="0">
                <a:latin typeface="Trebuchet MS" panose="020B0603020202020204" pitchFamily="34" charset="0"/>
              </a:rPr>
            </a:br>
            <a:br>
              <a:rPr lang="ro-RO" dirty="0">
                <a:latin typeface="Trebuchet MS" panose="020B0603020202020204" pitchFamily="34" charset="0"/>
              </a:rPr>
            </a:br>
            <a:br>
              <a:rPr lang="ro-RO" dirty="0">
                <a:latin typeface="Trebuchet MS" panose="020B0603020202020204" pitchFamily="34" charset="0"/>
              </a:rPr>
            </a:b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 ce au fost necesare workshopurile SIMRU?</a:t>
            </a:r>
            <a:b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BD1D-6DB5-581E-AFEE-B888E654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11384280" cy="31578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o-RO" dirty="0">
                <a:latin typeface="Trebuchet MS" panose="020B0603020202020204" pitchFamily="34" charset="0"/>
              </a:rPr>
              <a:t>Înainte ca o platformă complexă precum SIMRU să fie implementată la nivel național, este esențial ca instituțiile să înțeleagă:</a:t>
            </a:r>
          </a:p>
          <a:p>
            <a:pPr lvl="1"/>
            <a:r>
              <a:rPr lang="ro-RO" dirty="0">
                <a:latin typeface="Trebuchet MS" panose="020B0603020202020204" pitchFamily="34" charset="0"/>
              </a:rPr>
              <a:t>Ce rezolvă această platformă;</a:t>
            </a:r>
          </a:p>
          <a:p>
            <a:pPr lvl="1"/>
            <a:r>
              <a:rPr lang="ro-RO" dirty="0">
                <a:latin typeface="Trebuchet MS" panose="020B0603020202020204" pitchFamily="34" charset="0"/>
              </a:rPr>
              <a:t>Cum funcționează efectiv;</a:t>
            </a:r>
          </a:p>
          <a:p>
            <a:pPr lvl="1"/>
            <a:r>
              <a:rPr lang="ro-RO" dirty="0">
                <a:latin typeface="Trebuchet MS" panose="020B0603020202020204" pitchFamily="34" charset="0"/>
              </a:rPr>
              <a:t>Cum le va transforma munca;</a:t>
            </a:r>
          </a:p>
          <a:p>
            <a:pPr lvl="1"/>
            <a:r>
              <a:rPr lang="ro-RO" dirty="0">
                <a:latin typeface="Trebuchet MS" panose="020B0603020202020204" pitchFamily="34" charset="0"/>
              </a:rPr>
              <a:t>Ce beneficii concrete aduce fiecărui actor implicat – de la funcționarul de execuție până la manager și departamentul de HR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ro-RO" dirty="0">
              <a:latin typeface="Trebuchet MS" panose="020B0603020202020204" pitchFamily="34" charset="0"/>
            </a:endParaRP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2AE9F9CB-F7D1-A095-C3AF-D812A8CF63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A5FA4791-0571-D866-FC60-9C2C9DB6C9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8" y="5318074"/>
            <a:ext cx="10377340" cy="13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E4A4-74A9-2AE9-532D-3B2C64F6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SIMRU de la „proiect tehnic” la „instrument practic și concret”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5F3B-8830-9DC9-5E31-FBC1A248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25625"/>
            <a:ext cx="5129784" cy="3357512"/>
          </a:xfrm>
        </p:spPr>
        <p:txBody>
          <a:bodyPr>
            <a:normAutofit/>
          </a:bodyPr>
          <a:lstStyle/>
          <a:p>
            <a:pPr algn="just"/>
            <a:endParaRPr lang="ro-RO" dirty="0"/>
          </a:p>
          <a:p>
            <a:pPr marL="0" indent="0">
              <a:buNone/>
            </a:pPr>
            <a:r>
              <a:rPr lang="ro-RO" dirty="0">
                <a:latin typeface="Trebuchet MS" panose="020B0603020202020204" pitchFamily="34" charset="0"/>
              </a:rPr>
              <a:t>Participanții au înțeles că SIMRU nu este un „proiect în plus”, ci un instrument care le simplifică activitatea zilnică.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5" name="Imagine 2">
            <a:extLst>
              <a:ext uri="{FF2B5EF4-FFF2-40B4-BE49-F238E27FC236}">
                <a16:creationId xmlns:a16="http://schemas.microsoft.com/office/drawing/2014/main" id="{DE5D2AE2-8EAD-DDAE-340F-1B157336FB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6" name="Imagine 12">
            <a:extLst>
              <a:ext uri="{FF2B5EF4-FFF2-40B4-BE49-F238E27FC236}">
                <a16:creationId xmlns:a16="http://schemas.microsoft.com/office/drawing/2014/main" id="{E0E57E85-AB32-6EBF-A416-08C1671279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8" y="5318074"/>
            <a:ext cx="10377340" cy="1355566"/>
          </a:xfrm>
          <a:prstGeom prst="rect">
            <a:avLst/>
          </a:prstGeom>
        </p:spPr>
      </p:pic>
      <p:pic>
        <p:nvPicPr>
          <p:cNvPr id="9" name="Picture 8" descr="A group of people looking at a person&#10;&#10;AI-generated content may be incorrect.">
            <a:extLst>
              <a:ext uri="{FF2B5EF4-FFF2-40B4-BE49-F238E27FC236}">
                <a16:creationId xmlns:a16="http://schemas.microsoft.com/office/drawing/2014/main" id="{11F52D5A-1B2D-E19C-85BF-074329DEF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8" y="1535647"/>
            <a:ext cx="3770376" cy="36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D2F7-698A-ACBF-65B1-70EF6A25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>
                <a:latin typeface="Trebuchet MS" panose="020B0603020202020204" pitchFamily="34" charset="0"/>
              </a:rPr>
            </a:br>
            <a:br>
              <a:rPr lang="ro-RO" dirty="0">
                <a:latin typeface="Trebuchet MS" panose="020B0603020202020204" pitchFamily="34" charset="0"/>
              </a:rPr>
            </a:br>
            <a:br>
              <a:rPr lang="ro-RO" dirty="0">
                <a:latin typeface="Trebuchet MS" panose="020B0603020202020204" pitchFamily="34" charset="0"/>
              </a:rPr>
            </a:b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Content Placeholder 4" descr="A group of icons on a blue background&#10;&#10;AI-generated content may be incorrect.">
            <a:extLst>
              <a:ext uri="{FF2B5EF4-FFF2-40B4-BE49-F238E27FC236}">
                <a16:creationId xmlns:a16="http://schemas.microsoft.com/office/drawing/2014/main" id="{E2C5EF6A-EB74-FCDB-9566-60D3CC4A5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28" y="1814050"/>
            <a:ext cx="435133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2B325-3C09-F804-91AD-86FC458A2E4A}"/>
              </a:ext>
            </a:extLst>
          </p:cNvPr>
          <p:cNvSpPr txBox="1"/>
          <p:nvPr/>
        </p:nvSpPr>
        <p:spPr>
          <a:xfrm>
            <a:off x="708950" y="1814050"/>
            <a:ext cx="60940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Modulul de Administrare HR </a:t>
            </a:r>
            <a:r>
              <a:rPr lang="ro-RO" sz="1800" dirty="0">
                <a:latin typeface="Trebuchet MS" panose="020B0603020202020204" pitchFamily="34" charset="0"/>
              </a:rPr>
              <a:t>– care include registrul angajaților, structura organizatorică, gestionarea posturilor vacante și ocupate;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Modulul de Pontaj </a:t>
            </a:r>
            <a:r>
              <a:rPr lang="ro-RO" sz="1800" dirty="0">
                <a:latin typeface="Trebuchet MS" panose="020B0603020202020204" pitchFamily="34" charset="0"/>
              </a:rPr>
              <a:t>– automatizarea pontajului zilnic, cereri de concediu, ore suplimentare, învoiri;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Modulul Self-Service</a:t>
            </a:r>
            <a:r>
              <a:rPr lang="ro-RO" sz="1800" dirty="0">
                <a:latin typeface="Trebuchet MS" panose="020B0603020202020204" pitchFamily="34" charset="0"/>
              </a:rPr>
              <a:t> – acces 24/7 la dosarul profesional, actualizare date personale, generare automată de documente;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Modulul de Formare și Dezvoltare </a:t>
            </a:r>
            <a:r>
              <a:rPr lang="ro-RO" sz="1800" dirty="0">
                <a:latin typeface="Trebuchet MS" panose="020B0603020202020204" pitchFamily="34" charset="0"/>
              </a:rPr>
              <a:t>– planificarea nevoilor de training, bugete, urmărirea cursurilor;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Help Interactiv </a:t>
            </a:r>
            <a:r>
              <a:rPr lang="ro-RO" sz="1800" dirty="0">
                <a:latin typeface="Trebuchet MS" panose="020B0603020202020204" pitchFamily="34" charset="0"/>
              </a:rPr>
              <a:t>– ghiduri, tutoriale, asistență integrată în platformă;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Modulul de Onboarding </a:t>
            </a:r>
            <a:r>
              <a:rPr lang="ro-RO" sz="1800" dirty="0">
                <a:latin typeface="Trebuchet MS" panose="020B0603020202020204" pitchFamily="34" charset="0"/>
              </a:rPr>
              <a:t>– pașii prin care instituțiile intră în sistem;</a:t>
            </a:r>
          </a:p>
          <a:p>
            <a:pPr marL="514350" indent="-514350">
              <a:buAutoNum type="arabicPeriod"/>
            </a:pPr>
            <a:r>
              <a:rPr lang="ro-RO" sz="1800" b="1" dirty="0">
                <a:latin typeface="Trebuchet MS" panose="020B0603020202020204" pitchFamily="34" charset="0"/>
              </a:rPr>
              <a:t>Centralizare și Raportare</a:t>
            </a:r>
            <a:r>
              <a:rPr lang="ro-RO" sz="1800" dirty="0">
                <a:latin typeface="Trebuchet MS" panose="020B0603020202020204" pitchFamily="34" charset="0"/>
              </a:rPr>
              <a:t> – pentru evidența și analiza datelor la nivel național</a:t>
            </a:r>
            <a:endParaRPr lang="en-US" sz="1800" b="1" dirty="0">
              <a:latin typeface="Trebuchet MS" panose="020B0603020202020204" pitchFamily="34" charset="0"/>
            </a:endParaRPr>
          </a:p>
        </p:txBody>
      </p:sp>
      <p:pic>
        <p:nvPicPr>
          <p:cNvPr id="8" name="Imagine 2">
            <a:extLst>
              <a:ext uri="{FF2B5EF4-FFF2-40B4-BE49-F238E27FC236}">
                <a16:creationId xmlns:a16="http://schemas.microsoft.com/office/drawing/2014/main" id="{EF11AF6F-A507-E1C6-294E-07BEA80692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round a person in front of a screen&#10;&#10;AI-generated content may be incorrect.">
            <a:extLst>
              <a:ext uri="{FF2B5EF4-FFF2-40B4-BE49-F238E27FC236}">
                <a16:creationId xmlns:a16="http://schemas.microsoft.com/office/drawing/2014/main" id="{5DA3EBA2-B51F-5CB5-72EE-165C27C2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1303867"/>
            <a:ext cx="3248618" cy="3251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F9EEC-BF42-9BF5-C9DF-A5335523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59F1-AB5B-FDC9-61EF-C6C5DE16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896" y="1214398"/>
            <a:ext cx="4748784" cy="409786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o-RO" dirty="0">
                <a:latin typeface="Trebuchet MS" panose="020B0603020202020204" pitchFamily="34" charset="0"/>
              </a:rPr>
              <a:t>Pe lângă aceste prezentări, participanții au văzut demonstrații live despre cum se generează diverse documente, cum se actualizează datele, cum se procesează pontajul sau cum se extrag rapoarte.</a:t>
            </a:r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ro-RO" dirty="0"/>
              <a:t>			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116092D3-9FAF-9CF7-1D18-2A875E7722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97FBD0F6-A224-F925-A109-4D262AF218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468789"/>
            <a:ext cx="10377340" cy="1195707"/>
          </a:xfrm>
          <a:prstGeom prst="rect">
            <a:avLst/>
          </a:prstGeom>
        </p:spPr>
      </p:pic>
      <p:pic>
        <p:nvPicPr>
          <p:cNvPr id="6" name="Picture 5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4C4B2588-D43E-5ADE-29D3-CE49D9401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" y="1797998"/>
            <a:ext cx="3717611" cy="27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301C9-82A4-53E7-6073-0893DED32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5"/>
            <a:ext cx="10515600" cy="3959352"/>
          </a:xfrm>
        </p:spPr>
        <p:txBody>
          <a:bodyPr/>
          <a:lstStyle/>
          <a:p>
            <a:pPr marL="0" indent="0" algn="ctr">
              <a:buNone/>
            </a:pPr>
            <a:r>
              <a:rPr lang="ro-RO" sz="2000" dirty="0">
                <a:latin typeface="Trebuchet MS" panose="020B0603020202020204" pitchFamily="34" charset="0"/>
              </a:rPr>
              <a:t>Workshop-urile au ajutat ANFP să colecteze feedback valoros din teritoriu, să ajusteze platforma și să o adapteze nevoilor reale ale utilizatorilor </a:t>
            </a:r>
          </a:p>
          <a:p>
            <a:pPr marL="0" indent="0">
              <a:buNone/>
            </a:pPr>
            <a:endParaRPr lang="ro-RO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000" dirty="0">
              <a:latin typeface="Trebuchet MS" panose="020B0603020202020204" pitchFamily="34" charset="0"/>
            </a:endParaRPr>
          </a:p>
          <a:p>
            <a:pPr marL="1371600" lvl="3" indent="0">
              <a:buNone/>
            </a:pPr>
            <a:r>
              <a:rPr lang="ro-RO" dirty="0"/>
              <a:t>	</a:t>
            </a:r>
            <a:endParaRPr lang="ro-RO" sz="600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2D5F82E0-79A9-286D-EF0E-367180F4AB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</p:spPr>
      </p:pic>
      <p:pic>
        <p:nvPicPr>
          <p:cNvPr id="5" name="Imagine 12">
            <a:extLst>
              <a:ext uri="{FF2B5EF4-FFF2-40B4-BE49-F238E27FC236}">
                <a16:creationId xmlns:a16="http://schemas.microsoft.com/office/drawing/2014/main" id="{3EB1DD5F-01C9-C230-36C4-803A6028A3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391503"/>
            <a:ext cx="10377340" cy="12729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8FB00D-A980-2115-E1D1-3E168C6E55C6}"/>
              </a:ext>
            </a:extLst>
          </p:cNvPr>
          <p:cNvSpPr/>
          <p:nvPr/>
        </p:nvSpPr>
        <p:spPr>
          <a:xfrm>
            <a:off x="1533144" y="2798064"/>
            <a:ext cx="2459736" cy="1060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rebuchet MS" panose="020B0603020202020204" pitchFamily="34" charset="0"/>
              </a:rPr>
              <a:t>Accesarea oricând a dosarului profesional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098419-C6C2-3A90-6E67-CC6397ACFFA0}"/>
              </a:ext>
            </a:extLst>
          </p:cNvPr>
          <p:cNvSpPr/>
          <p:nvPr/>
        </p:nvSpPr>
        <p:spPr>
          <a:xfrm>
            <a:off x="4800600" y="2798064"/>
            <a:ext cx="3227832" cy="1060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rebuchet MS" panose="020B0603020202020204" pitchFamily="34" charset="0"/>
              </a:rPr>
              <a:t>Generarea automată a adeverințelor/documentelor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B583F8-2867-8067-CC56-041744DD53C4}"/>
              </a:ext>
            </a:extLst>
          </p:cNvPr>
          <p:cNvSpPr/>
          <p:nvPr/>
        </p:nvSpPr>
        <p:spPr>
          <a:xfrm>
            <a:off x="8662416" y="2798064"/>
            <a:ext cx="2459736" cy="1060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rebuchet MS" panose="020B0603020202020204" pitchFamily="34" charset="0"/>
              </a:rPr>
              <a:t>Actualizarea datelor personale online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1334C6-C771-7689-2C72-753A49DA6CAC}"/>
              </a:ext>
            </a:extLst>
          </p:cNvPr>
          <p:cNvSpPr/>
          <p:nvPr/>
        </p:nvSpPr>
        <p:spPr>
          <a:xfrm>
            <a:off x="4800600" y="4120896"/>
            <a:ext cx="3054096" cy="1060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rebuchet MS" panose="020B0603020202020204" pitchFamily="34" charset="0"/>
              </a:rPr>
              <a:t>Primirea</a:t>
            </a:r>
            <a:r>
              <a:rPr lang="ro-RO" dirty="0"/>
              <a:t> notificărilor automate pentru documente care expiră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2289-2296-F49B-1FB8-715E5E7F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04687"/>
            <a:ext cx="11170920" cy="4772276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 mai 2025 – Oradea							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24 iunie 2025 – Craiova								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15 iulie 2025 – Suceava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 august 2025 – Constanța								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28 august 2025 – Timișoara								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 septembrie 2025 – Brașov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21 octombrie 2025 – Sinaia</a:t>
            </a:r>
          </a:p>
          <a:p>
            <a:pPr marL="0" indent="0">
              <a:buNone/>
            </a:pPr>
            <a:r>
              <a:rPr lang="ro-RO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28 octombrie 2025 – București</a:t>
            </a:r>
          </a:p>
          <a:p>
            <a:pPr marL="0" indent="0">
              <a:buNone/>
            </a:pPr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ro-RO" sz="1400" dirty="0"/>
          </a:p>
          <a:p>
            <a:endParaRPr lang="en-US" sz="14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1E9CE0D-1B0D-150B-07D8-C16F9C856EEA}"/>
              </a:ext>
            </a:extLst>
          </p:cNvPr>
          <p:cNvSpPr/>
          <p:nvPr/>
        </p:nvSpPr>
        <p:spPr>
          <a:xfrm>
            <a:off x="4542487" y="2960907"/>
            <a:ext cx="976883" cy="998696"/>
          </a:xfrm>
          <a:custGeom>
            <a:avLst/>
            <a:gdLst>
              <a:gd name="connsiteX0" fmla="*/ 84392 w 976883"/>
              <a:gd name="connsiteY0" fmla="*/ 27432 h 998696"/>
              <a:gd name="connsiteX1" fmla="*/ 85439 w 976883"/>
              <a:gd name="connsiteY1" fmla="*/ 31623 h 998696"/>
              <a:gd name="connsiteX2" fmla="*/ 96869 w 976883"/>
              <a:gd name="connsiteY2" fmla="*/ 43339 h 998696"/>
              <a:gd name="connsiteX3" fmla="*/ 107728 w 976883"/>
              <a:gd name="connsiteY3" fmla="*/ 43625 h 998696"/>
              <a:gd name="connsiteX4" fmla="*/ 128492 w 976883"/>
              <a:gd name="connsiteY4" fmla="*/ 51721 h 998696"/>
              <a:gd name="connsiteX5" fmla="*/ 140399 w 976883"/>
              <a:gd name="connsiteY5" fmla="*/ 49816 h 998696"/>
              <a:gd name="connsiteX6" fmla="*/ 158210 w 976883"/>
              <a:gd name="connsiteY6" fmla="*/ 36195 h 998696"/>
              <a:gd name="connsiteX7" fmla="*/ 165163 w 976883"/>
              <a:gd name="connsiteY7" fmla="*/ 34957 h 998696"/>
              <a:gd name="connsiteX8" fmla="*/ 176117 w 976883"/>
              <a:gd name="connsiteY8" fmla="*/ 35528 h 998696"/>
              <a:gd name="connsiteX9" fmla="*/ 180308 w 976883"/>
              <a:gd name="connsiteY9" fmla="*/ 40196 h 998696"/>
              <a:gd name="connsiteX10" fmla="*/ 190500 w 976883"/>
              <a:gd name="connsiteY10" fmla="*/ 40291 h 998696"/>
              <a:gd name="connsiteX11" fmla="*/ 197358 w 976883"/>
              <a:gd name="connsiteY11" fmla="*/ 34957 h 998696"/>
              <a:gd name="connsiteX12" fmla="*/ 210121 w 976883"/>
              <a:gd name="connsiteY12" fmla="*/ 39338 h 998696"/>
              <a:gd name="connsiteX13" fmla="*/ 222504 w 976883"/>
              <a:gd name="connsiteY13" fmla="*/ 55150 h 998696"/>
              <a:gd name="connsiteX14" fmla="*/ 226600 w 976883"/>
              <a:gd name="connsiteY14" fmla="*/ 84487 h 998696"/>
              <a:gd name="connsiteX15" fmla="*/ 237172 w 976883"/>
              <a:gd name="connsiteY15" fmla="*/ 89535 h 998696"/>
              <a:gd name="connsiteX16" fmla="*/ 230219 w 976883"/>
              <a:gd name="connsiteY16" fmla="*/ 108585 h 998696"/>
              <a:gd name="connsiteX17" fmla="*/ 233172 w 976883"/>
              <a:gd name="connsiteY17" fmla="*/ 112776 h 998696"/>
              <a:gd name="connsiteX18" fmla="*/ 240316 w 976883"/>
              <a:gd name="connsiteY18" fmla="*/ 108680 h 998696"/>
              <a:gd name="connsiteX19" fmla="*/ 260509 w 976883"/>
              <a:gd name="connsiteY19" fmla="*/ 113348 h 998696"/>
              <a:gd name="connsiteX20" fmla="*/ 264128 w 976883"/>
              <a:gd name="connsiteY20" fmla="*/ 109442 h 998696"/>
              <a:gd name="connsiteX21" fmla="*/ 264890 w 976883"/>
              <a:gd name="connsiteY21" fmla="*/ 98584 h 998696"/>
              <a:gd name="connsiteX22" fmla="*/ 269653 w 976883"/>
              <a:gd name="connsiteY22" fmla="*/ 92393 h 998696"/>
              <a:gd name="connsiteX23" fmla="*/ 280607 w 976883"/>
              <a:gd name="connsiteY23" fmla="*/ 92583 h 998696"/>
              <a:gd name="connsiteX24" fmla="*/ 289655 w 976883"/>
              <a:gd name="connsiteY24" fmla="*/ 83249 h 998696"/>
              <a:gd name="connsiteX25" fmla="*/ 302990 w 976883"/>
              <a:gd name="connsiteY25" fmla="*/ 77533 h 998696"/>
              <a:gd name="connsiteX26" fmla="*/ 306324 w 976883"/>
              <a:gd name="connsiteY26" fmla="*/ 78867 h 998696"/>
              <a:gd name="connsiteX27" fmla="*/ 316135 w 976883"/>
              <a:gd name="connsiteY27" fmla="*/ 75914 h 998696"/>
              <a:gd name="connsiteX28" fmla="*/ 319373 w 976883"/>
              <a:gd name="connsiteY28" fmla="*/ 88487 h 998696"/>
              <a:gd name="connsiteX29" fmla="*/ 349567 w 976883"/>
              <a:gd name="connsiteY29" fmla="*/ 94298 h 998696"/>
              <a:gd name="connsiteX30" fmla="*/ 354711 w 976883"/>
              <a:gd name="connsiteY30" fmla="*/ 88487 h 998696"/>
              <a:gd name="connsiteX31" fmla="*/ 367760 w 976883"/>
              <a:gd name="connsiteY31" fmla="*/ 87725 h 998696"/>
              <a:gd name="connsiteX32" fmla="*/ 371284 w 976883"/>
              <a:gd name="connsiteY32" fmla="*/ 79153 h 998696"/>
              <a:gd name="connsiteX33" fmla="*/ 384238 w 976883"/>
              <a:gd name="connsiteY33" fmla="*/ 69914 h 998696"/>
              <a:gd name="connsiteX34" fmla="*/ 393383 w 976883"/>
              <a:gd name="connsiteY34" fmla="*/ 69533 h 998696"/>
              <a:gd name="connsiteX35" fmla="*/ 410718 w 976883"/>
              <a:gd name="connsiteY35" fmla="*/ 61150 h 998696"/>
              <a:gd name="connsiteX36" fmla="*/ 423291 w 976883"/>
              <a:gd name="connsiteY36" fmla="*/ 43815 h 998696"/>
              <a:gd name="connsiteX37" fmla="*/ 433007 w 976883"/>
              <a:gd name="connsiteY37" fmla="*/ 40672 h 998696"/>
              <a:gd name="connsiteX38" fmla="*/ 440436 w 976883"/>
              <a:gd name="connsiteY38" fmla="*/ 41434 h 998696"/>
              <a:gd name="connsiteX39" fmla="*/ 449009 w 976883"/>
              <a:gd name="connsiteY39" fmla="*/ 48768 h 998696"/>
              <a:gd name="connsiteX40" fmla="*/ 465010 w 976883"/>
              <a:gd name="connsiteY40" fmla="*/ 52864 h 998696"/>
              <a:gd name="connsiteX41" fmla="*/ 479584 w 976883"/>
              <a:gd name="connsiteY41" fmla="*/ 68008 h 998696"/>
              <a:gd name="connsiteX42" fmla="*/ 484918 w 976883"/>
              <a:gd name="connsiteY42" fmla="*/ 68294 h 998696"/>
              <a:gd name="connsiteX43" fmla="*/ 489109 w 976883"/>
              <a:gd name="connsiteY43" fmla="*/ 79343 h 998696"/>
              <a:gd name="connsiteX44" fmla="*/ 495205 w 976883"/>
              <a:gd name="connsiteY44" fmla="*/ 79820 h 998696"/>
              <a:gd name="connsiteX45" fmla="*/ 502444 w 976883"/>
              <a:gd name="connsiteY45" fmla="*/ 92202 h 998696"/>
              <a:gd name="connsiteX46" fmla="*/ 513017 w 976883"/>
              <a:gd name="connsiteY46" fmla="*/ 88583 h 998696"/>
              <a:gd name="connsiteX47" fmla="*/ 531876 w 976883"/>
              <a:gd name="connsiteY47" fmla="*/ 100965 h 998696"/>
              <a:gd name="connsiteX48" fmla="*/ 541972 w 976883"/>
              <a:gd name="connsiteY48" fmla="*/ 99155 h 998696"/>
              <a:gd name="connsiteX49" fmla="*/ 556736 w 976883"/>
              <a:gd name="connsiteY49" fmla="*/ 88106 h 998696"/>
              <a:gd name="connsiteX50" fmla="*/ 568071 w 976883"/>
              <a:gd name="connsiteY50" fmla="*/ 89916 h 998696"/>
              <a:gd name="connsiteX51" fmla="*/ 581597 w 976883"/>
              <a:gd name="connsiteY51" fmla="*/ 103346 h 998696"/>
              <a:gd name="connsiteX52" fmla="*/ 582263 w 976883"/>
              <a:gd name="connsiteY52" fmla="*/ 109538 h 998696"/>
              <a:gd name="connsiteX53" fmla="*/ 577882 w 976883"/>
              <a:gd name="connsiteY53" fmla="*/ 119634 h 998696"/>
              <a:gd name="connsiteX54" fmla="*/ 569500 w 976883"/>
              <a:gd name="connsiteY54" fmla="*/ 123825 h 998696"/>
              <a:gd name="connsiteX55" fmla="*/ 563880 w 976883"/>
              <a:gd name="connsiteY55" fmla="*/ 132302 h 998696"/>
              <a:gd name="connsiteX56" fmla="*/ 564261 w 976883"/>
              <a:gd name="connsiteY56" fmla="*/ 146114 h 998696"/>
              <a:gd name="connsiteX57" fmla="*/ 560546 w 976883"/>
              <a:gd name="connsiteY57" fmla="*/ 156115 h 998696"/>
              <a:gd name="connsiteX58" fmla="*/ 565785 w 976883"/>
              <a:gd name="connsiteY58" fmla="*/ 164878 h 998696"/>
              <a:gd name="connsiteX59" fmla="*/ 577882 w 976883"/>
              <a:gd name="connsiteY59" fmla="*/ 162687 h 998696"/>
              <a:gd name="connsiteX60" fmla="*/ 595217 w 976883"/>
              <a:gd name="connsiteY60" fmla="*/ 173165 h 998696"/>
              <a:gd name="connsiteX61" fmla="*/ 600647 w 976883"/>
              <a:gd name="connsiteY61" fmla="*/ 171831 h 998696"/>
              <a:gd name="connsiteX62" fmla="*/ 608838 w 976883"/>
              <a:gd name="connsiteY62" fmla="*/ 174593 h 998696"/>
              <a:gd name="connsiteX63" fmla="*/ 620173 w 976883"/>
              <a:gd name="connsiteY63" fmla="*/ 167640 h 998696"/>
              <a:gd name="connsiteX64" fmla="*/ 619887 w 976883"/>
              <a:gd name="connsiteY64" fmla="*/ 159639 h 998696"/>
              <a:gd name="connsiteX65" fmla="*/ 614267 w 976883"/>
              <a:gd name="connsiteY65" fmla="*/ 163830 h 998696"/>
              <a:gd name="connsiteX66" fmla="*/ 608457 w 976883"/>
              <a:gd name="connsiteY66" fmla="*/ 161258 h 998696"/>
              <a:gd name="connsiteX67" fmla="*/ 604742 w 976883"/>
              <a:gd name="connsiteY67" fmla="*/ 149162 h 998696"/>
              <a:gd name="connsiteX68" fmla="*/ 619411 w 976883"/>
              <a:gd name="connsiteY68" fmla="*/ 150686 h 998696"/>
              <a:gd name="connsiteX69" fmla="*/ 614553 w 976883"/>
              <a:gd name="connsiteY69" fmla="*/ 137636 h 998696"/>
              <a:gd name="connsiteX70" fmla="*/ 621792 w 976883"/>
              <a:gd name="connsiteY70" fmla="*/ 129350 h 998696"/>
              <a:gd name="connsiteX71" fmla="*/ 632936 w 976883"/>
              <a:gd name="connsiteY71" fmla="*/ 123920 h 998696"/>
              <a:gd name="connsiteX72" fmla="*/ 650272 w 976883"/>
              <a:gd name="connsiteY72" fmla="*/ 127540 h 998696"/>
              <a:gd name="connsiteX73" fmla="*/ 666941 w 976883"/>
              <a:gd name="connsiteY73" fmla="*/ 123254 h 998696"/>
              <a:gd name="connsiteX74" fmla="*/ 675037 w 976883"/>
              <a:gd name="connsiteY74" fmla="*/ 117824 h 998696"/>
              <a:gd name="connsiteX75" fmla="*/ 686848 w 976883"/>
              <a:gd name="connsiteY75" fmla="*/ 121349 h 998696"/>
              <a:gd name="connsiteX76" fmla="*/ 702469 w 976883"/>
              <a:gd name="connsiteY76" fmla="*/ 114395 h 998696"/>
              <a:gd name="connsiteX77" fmla="*/ 713804 w 976883"/>
              <a:gd name="connsiteY77" fmla="*/ 117539 h 998696"/>
              <a:gd name="connsiteX78" fmla="*/ 718090 w 976883"/>
              <a:gd name="connsiteY78" fmla="*/ 131731 h 998696"/>
              <a:gd name="connsiteX79" fmla="*/ 733616 w 976883"/>
              <a:gd name="connsiteY79" fmla="*/ 134303 h 998696"/>
              <a:gd name="connsiteX80" fmla="*/ 746855 w 976883"/>
              <a:gd name="connsiteY80" fmla="*/ 129445 h 998696"/>
              <a:gd name="connsiteX81" fmla="*/ 756952 w 976883"/>
              <a:gd name="connsiteY81" fmla="*/ 131159 h 998696"/>
              <a:gd name="connsiteX82" fmla="*/ 770382 w 976883"/>
              <a:gd name="connsiteY82" fmla="*/ 127254 h 998696"/>
              <a:gd name="connsiteX83" fmla="*/ 786860 w 976883"/>
              <a:gd name="connsiteY83" fmla="*/ 127064 h 998696"/>
              <a:gd name="connsiteX84" fmla="*/ 796862 w 976883"/>
              <a:gd name="connsiteY84" fmla="*/ 121729 h 998696"/>
              <a:gd name="connsiteX85" fmla="*/ 796862 w 976883"/>
              <a:gd name="connsiteY85" fmla="*/ 121729 h 998696"/>
              <a:gd name="connsiteX86" fmla="*/ 803815 w 976883"/>
              <a:gd name="connsiteY86" fmla="*/ 142304 h 998696"/>
              <a:gd name="connsiteX87" fmla="*/ 818864 w 976883"/>
              <a:gd name="connsiteY87" fmla="*/ 142970 h 998696"/>
              <a:gd name="connsiteX88" fmla="*/ 823055 w 976883"/>
              <a:gd name="connsiteY88" fmla="*/ 142018 h 998696"/>
              <a:gd name="connsiteX89" fmla="*/ 833438 w 976883"/>
              <a:gd name="connsiteY89" fmla="*/ 129350 h 998696"/>
              <a:gd name="connsiteX90" fmla="*/ 832009 w 976883"/>
              <a:gd name="connsiteY90" fmla="*/ 122396 h 998696"/>
              <a:gd name="connsiteX91" fmla="*/ 836676 w 976883"/>
              <a:gd name="connsiteY91" fmla="*/ 119634 h 998696"/>
              <a:gd name="connsiteX92" fmla="*/ 843725 w 976883"/>
              <a:gd name="connsiteY92" fmla="*/ 121063 h 998696"/>
              <a:gd name="connsiteX93" fmla="*/ 841915 w 976883"/>
              <a:gd name="connsiteY93" fmla="*/ 144780 h 998696"/>
              <a:gd name="connsiteX94" fmla="*/ 835152 w 976883"/>
              <a:gd name="connsiteY94" fmla="*/ 148685 h 998696"/>
              <a:gd name="connsiteX95" fmla="*/ 833438 w 976883"/>
              <a:gd name="connsiteY95" fmla="*/ 153067 h 998696"/>
              <a:gd name="connsiteX96" fmla="*/ 834009 w 976883"/>
              <a:gd name="connsiteY96" fmla="*/ 170212 h 998696"/>
              <a:gd name="connsiteX97" fmla="*/ 819150 w 976883"/>
              <a:gd name="connsiteY97" fmla="*/ 185928 h 998696"/>
              <a:gd name="connsiteX98" fmla="*/ 819722 w 976883"/>
              <a:gd name="connsiteY98" fmla="*/ 189452 h 998696"/>
              <a:gd name="connsiteX99" fmla="*/ 826008 w 976883"/>
              <a:gd name="connsiteY99" fmla="*/ 194215 h 998696"/>
              <a:gd name="connsiteX100" fmla="*/ 825341 w 976883"/>
              <a:gd name="connsiteY100" fmla="*/ 199835 h 998696"/>
              <a:gd name="connsiteX101" fmla="*/ 830009 w 976883"/>
              <a:gd name="connsiteY101" fmla="*/ 202692 h 998696"/>
              <a:gd name="connsiteX102" fmla="*/ 832390 w 976883"/>
              <a:gd name="connsiteY102" fmla="*/ 208598 h 998696"/>
              <a:gd name="connsiteX103" fmla="*/ 850392 w 976883"/>
              <a:gd name="connsiteY103" fmla="*/ 222123 h 998696"/>
              <a:gd name="connsiteX104" fmla="*/ 869823 w 976883"/>
              <a:gd name="connsiteY104" fmla="*/ 231934 h 998696"/>
              <a:gd name="connsiteX105" fmla="*/ 881063 w 976883"/>
              <a:gd name="connsiteY105" fmla="*/ 228981 h 998696"/>
              <a:gd name="connsiteX106" fmla="*/ 885158 w 976883"/>
              <a:gd name="connsiteY106" fmla="*/ 232505 h 998696"/>
              <a:gd name="connsiteX107" fmla="*/ 898398 w 976883"/>
              <a:gd name="connsiteY107" fmla="*/ 230029 h 998696"/>
              <a:gd name="connsiteX108" fmla="*/ 902208 w 976883"/>
              <a:gd name="connsiteY108" fmla="*/ 232124 h 998696"/>
              <a:gd name="connsiteX109" fmla="*/ 910876 w 976883"/>
              <a:gd name="connsiteY109" fmla="*/ 249746 h 998696"/>
              <a:gd name="connsiteX110" fmla="*/ 908209 w 976883"/>
              <a:gd name="connsiteY110" fmla="*/ 259556 h 998696"/>
              <a:gd name="connsiteX111" fmla="*/ 910400 w 976883"/>
              <a:gd name="connsiteY111" fmla="*/ 265081 h 998696"/>
              <a:gd name="connsiteX112" fmla="*/ 926116 w 976883"/>
              <a:gd name="connsiteY112" fmla="*/ 278035 h 998696"/>
              <a:gd name="connsiteX113" fmla="*/ 936212 w 976883"/>
              <a:gd name="connsiteY113" fmla="*/ 278511 h 998696"/>
              <a:gd name="connsiteX114" fmla="*/ 942880 w 976883"/>
              <a:gd name="connsiteY114" fmla="*/ 282131 h 998696"/>
              <a:gd name="connsiteX115" fmla="*/ 944785 w 976883"/>
              <a:gd name="connsiteY115" fmla="*/ 287941 h 998696"/>
              <a:gd name="connsiteX116" fmla="*/ 942880 w 976883"/>
              <a:gd name="connsiteY116" fmla="*/ 296132 h 998696"/>
              <a:gd name="connsiteX117" fmla="*/ 956215 w 976883"/>
              <a:gd name="connsiteY117" fmla="*/ 294227 h 998696"/>
              <a:gd name="connsiteX118" fmla="*/ 968693 w 976883"/>
              <a:gd name="connsiteY118" fmla="*/ 307753 h 998696"/>
              <a:gd name="connsiteX119" fmla="*/ 974693 w 976883"/>
              <a:gd name="connsiteY119" fmla="*/ 308991 h 998696"/>
              <a:gd name="connsiteX120" fmla="*/ 976884 w 976883"/>
              <a:gd name="connsiteY120" fmla="*/ 312039 h 998696"/>
              <a:gd name="connsiteX121" fmla="*/ 976884 w 976883"/>
              <a:gd name="connsiteY121" fmla="*/ 312039 h 998696"/>
              <a:gd name="connsiteX122" fmla="*/ 972407 w 976883"/>
              <a:gd name="connsiteY122" fmla="*/ 317468 h 998696"/>
              <a:gd name="connsiteX123" fmla="*/ 940784 w 976883"/>
              <a:gd name="connsiteY123" fmla="*/ 333566 h 998696"/>
              <a:gd name="connsiteX124" fmla="*/ 946118 w 976883"/>
              <a:gd name="connsiteY124" fmla="*/ 341567 h 998696"/>
              <a:gd name="connsiteX125" fmla="*/ 939451 w 976883"/>
              <a:gd name="connsiteY125" fmla="*/ 349758 h 998696"/>
              <a:gd name="connsiteX126" fmla="*/ 935831 w 976883"/>
              <a:gd name="connsiteY126" fmla="*/ 366617 h 998696"/>
              <a:gd name="connsiteX127" fmla="*/ 938784 w 976883"/>
              <a:gd name="connsiteY127" fmla="*/ 370332 h 998696"/>
              <a:gd name="connsiteX128" fmla="*/ 947547 w 976883"/>
              <a:gd name="connsiteY128" fmla="*/ 372904 h 998696"/>
              <a:gd name="connsiteX129" fmla="*/ 952595 w 976883"/>
              <a:gd name="connsiteY129" fmla="*/ 380143 h 998696"/>
              <a:gd name="connsiteX130" fmla="*/ 950500 w 976883"/>
              <a:gd name="connsiteY130" fmla="*/ 388430 h 998696"/>
              <a:gd name="connsiteX131" fmla="*/ 938403 w 976883"/>
              <a:gd name="connsiteY131" fmla="*/ 392049 h 998696"/>
              <a:gd name="connsiteX132" fmla="*/ 912590 w 976883"/>
              <a:gd name="connsiteY132" fmla="*/ 407575 h 998696"/>
              <a:gd name="connsiteX133" fmla="*/ 897922 w 976883"/>
              <a:gd name="connsiteY133" fmla="*/ 405765 h 998696"/>
              <a:gd name="connsiteX134" fmla="*/ 890873 w 976883"/>
              <a:gd name="connsiteY134" fmla="*/ 409194 h 998696"/>
              <a:gd name="connsiteX135" fmla="*/ 876681 w 976883"/>
              <a:gd name="connsiteY135" fmla="*/ 427006 h 998696"/>
              <a:gd name="connsiteX136" fmla="*/ 874871 w 976883"/>
              <a:gd name="connsiteY136" fmla="*/ 437388 h 998696"/>
              <a:gd name="connsiteX137" fmla="*/ 866680 w 976883"/>
              <a:gd name="connsiteY137" fmla="*/ 439674 h 998696"/>
              <a:gd name="connsiteX138" fmla="*/ 855631 w 976883"/>
              <a:gd name="connsiteY138" fmla="*/ 449961 h 998696"/>
              <a:gd name="connsiteX139" fmla="*/ 859250 w 976883"/>
              <a:gd name="connsiteY139" fmla="*/ 458343 h 998696"/>
              <a:gd name="connsiteX140" fmla="*/ 849821 w 976883"/>
              <a:gd name="connsiteY140" fmla="*/ 467106 h 998696"/>
              <a:gd name="connsiteX141" fmla="*/ 842486 w 976883"/>
              <a:gd name="connsiteY141" fmla="*/ 480727 h 998696"/>
              <a:gd name="connsiteX142" fmla="*/ 846487 w 976883"/>
              <a:gd name="connsiteY142" fmla="*/ 488823 h 998696"/>
              <a:gd name="connsiteX143" fmla="*/ 841724 w 976883"/>
              <a:gd name="connsiteY143" fmla="*/ 493776 h 998696"/>
              <a:gd name="connsiteX144" fmla="*/ 846772 w 976883"/>
              <a:gd name="connsiteY144" fmla="*/ 498824 h 998696"/>
              <a:gd name="connsiteX145" fmla="*/ 822103 w 976883"/>
              <a:gd name="connsiteY145" fmla="*/ 513779 h 998696"/>
              <a:gd name="connsiteX146" fmla="*/ 824008 w 976883"/>
              <a:gd name="connsiteY146" fmla="*/ 521494 h 998696"/>
              <a:gd name="connsiteX147" fmla="*/ 821531 w 976883"/>
              <a:gd name="connsiteY147" fmla="*/ 527590 h 998696"/>
              <a:gd name="connsiteX148" fmla="*/ 814102 w 976883"/>
              <a:gd name="connsiteY148" fmla="*/ 514921 h 998696"/>
              <a:gd name="connsiteX149" fmla="*/ 814388 w 976883"/>
              <a:gd name="connsiteY149" fmla="*/ 510826 h 998696"/>
              <a:gd name="connsiteX150" fmla="*/ 805434 w 976883"/>
              <a:gd name="connsiteY150" fmla="*/ 499967 h 998696"/>
              <a:gd name="connsiteX151" fmla="*/ 797147 w 976883"/>
              <a:gd name="connsiteY151" fmla="*/ 496062 h 998696"/>
              <a:gd name="connsiteX152" fmla="*/ 797528 w 976883"/>
              <a:gd name="connsiteY152" fmla="*/ 489109 h 998696"/>
              <a:gd name="connsiteX153" fmla="*/ 786289 w 976883"/>
              <a:gd name="connsiteY153" fmla="*/ 491490 h 998696"/>
              <a:gd name="connsiteX154" fmla="*/ 767905 w 976883"/>
              <a:gd name="connsiteY154" fmla="*/ 488537 h 998696"/>
              <a:gd name="connsiteX155" fmla="*/ 763143 w 976883"/>
              <a:gd name="connsiteY155" fmla="*/ 492824 h 998696"/>
              <a:gd name="connsiteX156" fmla="*/ 753332 w 976883"/>
              <a:gd name="connsiteY156" fmla="*/ 489014 h 998696"/>
              <a:gd name="connsiteX157" fmla="*/ 747808 w 976883"/>
              <a:gd name="connsiteY157" fmla="*/ 496634 h 998696"/>
              <a:gd name="connsiteX158" fmla="*/ 742379 w 976883"/>
              <a:gd name="connsiteY158" fmla="*/ 496729 h 998696"/>
              <a:gd name="connsiteX159" fmla="*/ 727329 w 976883"/>
              <a:gd name="connsiteY159" fmla="*/ 517398 h 998696"/>
              <a:gd name="connsiteX160" fmla="*/ 733139 w 976883"/>
              <a:gd name="connsiteY160" fmla="*/ 523685 h 998696"/>
              <a:gd name="connsiteX161" fmla="*/ 739807 w 976883"/>
              <a:gd name="connsiteY161" fmla="*/ 525590 h 998696"/>
              <a:gd name="connsiteX162" fmla="*/ 734854 w 976883"/>
              <a:gd name="connsiteY162" fmla="*/ 529781 h 998696"/>
              <a:gd name="connsiteX163" fmla="*/ 739235 w 976883"/>
              <a:gd name="connsiteY163" fmla="*/ 537115 h 998696"/>
              <a:gd name="connsiteX164" fmla="*/ 732854 w 976883"/>
              <a:gd name="connsiteY164" fmla="*/ 543973 h 998696"/>
              <a:gd name="connsiteX165" fmla="*/ 737521 w 976883"/>
              <a:gd name="connsiteY165" fmla="*/ 561213 h 998696"/>
              <a:gd name="connsiteX166" fmla="*/ 719614 w 976883"/>
              <a:gd name="connsiteY166" fmla="*/ 571881 h 998696"/>
              <a:gd name="connsiteX167" fmla="*/ 706374 w 976883"/>
              <a:gd name="connsiteY167" fmla="*/ 594074 h 998696"/>
              <a:gd name="connsiteX168" fmla="*/ 700373 w 976883"/>
              <a:gd name="connsiteY168" fmla="*/ 590741 h 998696"/>
              <a:gd name="connsiteX169" fmla="*/ 695801 w 976883"/>
              <a:gd name="connsiteY169" fmla="*/ 592741 h 998696"/>
              <a:gd name="connsiteX170" fmla="*/ 690086 w 976883"/>
              <a:gd name="connsiteY170" fmla="*/ 591122 h 998696"/>
              <a:gd name="connsiteX171" fmla="*/ 679418 w 976883"/>
              <a:gd name="connsiteY171" fmla="*/ 598456 h 998696"/>
              <a:gd name="connsiteX172" fmla="*/ 655320 w 976883"/>
              <a:gd name="connsiteY172" fmla="*/ 600837 h 998696"/>
              <a:gd name="connsiteX173" fmla="*/ 661130 w 976883"/>
              <a:gd name="connsiteY173" fmla="*/ 606076 h 998696"/>
              <a:gd name="connsiteX174" fmla="*/ 654177 w 976883"/>
              <a:gd name="connsiteY174" fmla="*/ 619792 h 998696"/>
              <a:gd name="connsiteX175" fmla="*/ 663893 w 976883"/>
              <a:gd name="connsiteY175" fmla="*/ 625316 h 998696"/>
              <a:gd name="connsiteX176" fmla="*/ 665512 w 976883"/>
              <a:gd name="connsiteY176" fmla="*/ 629031 h 998696"/>
              <a:gd name="connsiteX177" fmla="*/ 659225 w 976883"/>
              <a:gd name="connsiteY177" fmla="*/ 639509 h 998696"/>
              <a:gd name="connsiteX178" fmla="*/ 660083 w 976883"/>
              <a:gd name="connsiteY178" fmla="*/ 647414 h 998696"/>
              <a:gd name="connsiteX179" fmla="*/ 655701 w 976883"/>
              <a:gd name="connsiteY179" fmla="*/ 663797 h 998696"/>
              <a:gd name="connsiteX180" fmla="*/ 658368 w 976883"/>
              <a:gd name="connsiteY180" fmla="*/ 672275 h 998696"/>
              <a:gd name="connsiteX181" fmla="*/ 652748 w 976883"/>
              <a:gd name="connsiteY181" fmla="*/ 685514 h 998696"/>
              <a:gd name="connsiteX182" fmla="*/ 634841 w 976883"/>
              <a:gd name="connsiteY182" fmla="*/ 681800 h 998696"/>
              <a:gd name="connsiteX183" fmla="*/ 621411 w 976883"/>
              <a:gd name="connsiteY183" fmla="*/ 687038 h 998696"/>
              <a:gd name="connsiteX184" fmla="*/ 616363 w 976883"/>
              <a:gd name="connsiteY184" fmla="*/ 693611 h 998696"/>
              <a:gd name="connsiteX185" fmla="*/ 607790 w 976883"/>
              <a:gd name="connsiteY185" fmla="*/ 693801 h 998696"/>
              <a:gd name="connsiteX186" fmla="*/ 599694 w 976883"/>
              <a:gd name="connsiteY186" fmla="*/ 701612 h 998696"/>
              <a:gd name="connsiteX187" fmla="*/ 592264 w 976883"/>
              <a:gd name="connsiteY187" fmla="*/ 717995 h 998696"/>
              <a:gd name="connsiteX188" fmla="*/ 598932 w 976883"/>
              <a:gd name="connsiteY188" fmla="*/ 723329 h 998696"/>
              <a:gd name="connsiteX189" fmla="*/ 606076 w 976883"/>
              <a:gd name="connsiteY189" fmla="*/ 724662 h 998696"/>
              <a:gd name="connsiteX190" fmla="*/ 609124 w 976883"/>
              <a:gd name="connsiteY190" fmla="*/ 731234 h 998696"/>
              <a:gd name="connsiteX191" fmla="*/ 615410 w 976883"/>
              <a:gd name="connsiteY191" fmla="*/ 732187 h 998696"/>
              <a:gd name="connsiteX192" fmla="*/ 615696 w 976883"/>
              <a:gd name="connsiteY192" fmla="*/ 738092 h 998696"/>
              <a:gd name="connsiteX193" fmla="*/ 619220 w 976883"/>
              <a:gd name="connsiteY193" fmla="*/ 740188 h 998696"/>
              <a:gd name="connsiteX194" fmla="*/ 606171 w 976883"/>
              <a:gd name="connsiteY194" fmla="*/ 744284 h 998696"/>
              <a:gd name="connsiteX195" fmla="*/ 597218 w 976883"/>
              <a:gd name="connsiteY195" fmla="*/ 762095 h 998696"/>
              <a:gd name="connsiteX196" fmla="*/ 591788 w 976883"/>
              <a:gd name="connsiteY196" fmla="*/ 765048 h 998696"/>
              <a:gd name="connsiteX197" fmla="*/ 584549 w 976883"/>
              <a:gd name="connsiteY197" fmla="*/ 764572 h 998696"/>
              <a:gd name="connsiteX198" fmla="*/ 572548 w 976883"/>
              <a:gd name="connsiteY198" fmla="*/ 771906 h 998696"/>
              <a:gd name="connsiteX199" fmla="*/ 573024 w 976883"/>
              <a:gd name="connsiteY199" fmla="*/ 779812 h 998696"/>
              <a:gd name="connsiteX200" fmla="*/ 565976 w 976883"/>
              <a:gd name="connsiteY200" fmla="*/ 792004 h 998696"/>
              <a:gd name="connsiteX201" fmla="*/ 567595 w 976883"/>
              <a:gd name="connsiteY201" fmla="*/ 816769 h 998696"/>
              <a:gd name="connsiteX202" fmla="*/ 590836 w 976883"/>
              <a:gd name="connsiteY202" fmla="*/ 830390 h 998696"/>
              <a:gd name="connsiteX203" fmla="*/ 603028 w 976883"/>
              <a:gd name="connsiteY203" fmla="*/ 848201 h 998696"/>
              <a:gd name="connsiteX204" fmla="*/ 601694 w 976883"/>
              <a:gd name="connsiteY204" fmla="*/ 857726 h 998696"/>
              <a:gd name="connsiteX205" fmla="*/ 596741 w 976883"/>
              <a:gd name="connsiteY205" fmla="*/ 860489 h 998696"/>
              <a:gd name="connsiteX206" fmla="*/ 596265 w 976883"/>
              <a:gd name="connsiteY206" fmla="*/ 869347 h 998696"/>
              <a:gd name="connsiteX207" fmla="*/ 603218 w 976883"/>
              <a:gd name="connsiteY207" fmla="*/ 873062 h 998696"/>
              <a:gd name="connsiteX208" fmla="*/ 604647 w 976883"/>
              <a:gd name="connsiteY208" fmla="*/ 880682 h 998696"/>
              <a:gd name="connsiteX209" fmla="*/ 599027 w 976883"/>
              <a:gd name="connsiteY209" fmla="*/ 888587 h 998696"/>
              <a:gd name="connsiteX210" fmla="*/ 587502 w 976883"/>
              <a:gd name="connsiteY210" fmla="*/ 892683 h 998696"/>
              <a:gd name="connsiteX211" fmla="*/ 584263 w 976883"/>
              <a:gd name="connsiteY211" fmla="*/ 909352 h 998696"/>
              <a:gd name="connsiteX212" fmla="*/ 581025 w 976883"/>
              <a:gd name="connsiteY212" fmla="*/ 912876 h 998696"/>
              <a:gd name="connsiteX213" fmla="*/ 596741 w 976883"/>
              <a:gd name="connsiteY213" fmla="*/ 926973 h 998696"/>
              <a:gd name="connsiteX214" fmla="*/ 605885 w 976883"/>
              <a:gd name="connsiteY214" fmla="*/ 951548 h 998696"/>
              <a:gd name="connsiteX215" fmla="*/ 604647 w 976883"/>
              <a:gd name="connsiteY215" fmla="*/ 968693 h 998696"/>
              <a:gd name="connsiteX216" fmla="*/ 609695 w 976883"/>
              <a:gd name="connsiteY216" fmla="*/ 993553 h 998696"/>
              <a:gd name="connsiteX217" fmla="*/ 605504 w 976883"/>
              <a:gd name="connsiteY217" fmla="*/ 997268 h 998696"/>
              <a:gd name="connsiteX218" fmla="*/ 592741 w 976883"/>
              <a:gd name="connsiteY218" fmla="*/ 998696 h 998696"/>
              <a:gd name="connsiteX219" fmla="*/ 592741 w 976883"/>
              <a:gd name="connsiteY219" fmla="*/ 998696 h 998696"/>
              <a:gd name="connsiteX220" fmla="*/ 580454 w 976883"/>
              <a:gd name="connsiteY220" fmla="*/ 996029 h 998696"/>
              <a:gd name="connsiteX221" fmla="*/ 575501 w 976883"/>
              <a:gd name="connsiteY221" fmla="*/ 998220 h 998696"/>
              <a:gd name="connsiteX222" fmla="*/ 570547 w 976883"/>
              <a:gd name="connsiteY222" fmla="*/ 994982 h 998696"/>
              <a:gd name="connsiteX223" fmla="*/ 570547 w 976883"/>
              <a:gd name="connsiteY223" fmla="*/ 994982 h 998696"/>
              <a:gd name="connsiteX224" fmla="*/ 569785 w 976883"/>
              <a:gd name="connsiteY224" fmla="*/ 976217 h 998696"/>
              <a:gd name="connsiteX225" fmla="*/ 559022 w 976883"/>
              <a:gd name="connsiteY225" fmla="*/ 961358 h 998696"/>
              <a:gd name="connsiteX226" fmla="*/ 555974 w 976883"/>
              <a:gd name="connsiteY226" fmla="*/ 946880 h 998696"/>
              <a:gd name="connsiteX227" fmla="*/ 545306 w 976883"/>
              <a:gd name="connsiteY227" fmla="*/ 941546 h 998696"/>
              <a:gd name="connsiteX228" fmla="*/ 532257 w 976883"/>
              <a:gd name="connsiteY228" fmla="*/ 924020 h 998696"/>
              <a:gd name="connsiteX229" fmla="*/ 518732 w 976883"/>
              <a:gd name="connsiteY229" fmla="*/ 925068 h 998696"/>
              <a:gd name="connsiteX230" fmla="*/ 518922 w 976883"/>
              <a:gd name="connsiteY230" fmla="*/ 918686 h 998696"/>
              <a:gd name="connsiteX231" fmla="*/ 514826 w 976883"/>
              <a:gd name="connsiteY231" fmla="*/ 913448 h 998696"/>
              <a:gd name="connsiteX232" fmla="*/ 514921 w 976883"/>
              <a:gd name="connsiteY232" fmla="*/ 904685 h 998696"/>
              <a:gd name="connsiteX233" fmla="*/ 511874 w 976883"/>
              <a:gd name="connsiteY233" fmla="*/ 900684 h 998696"/>
              <a:gd name="connsiteX234" fmla="*/ 500825 w 976883"/>
              <a:gd name="connsiteY234" fmla="*/ 902303 h 998696"/>
              <a:gd name="connsiteX235" fmla="*/ 493681 w 976883"/>
              <a:gd name="connsiteY235" fmla="*/ 896969 h 998696"/>
              <a:gd name="connsiteX236" fmla="*/ 483870 w 976883"/>
              <a:gd name="connsiteY236" fmla="*/ 899541 h 998696"/>
              <a:gd name="connsiteX237" fmla="*/ 479584 w 976883"/>
              <a:gd name="connsiteY237" fmla="*/ 894112 h 998696"/>
              <a:gd name="connsiteX238" fmla="*/ 465296 w 976883"/>
              <a:gd name="connsiteY238" fmla="*/ 891254 h 998696"/>
              <a:gd name="connsiteX239" fmla="*/ 461296 w 976883"/>
              <a:gd name="connsiteY239" fmla="*/ 881253 h 998696"/>
              <a:gd name="connsiteX240" fmla="*/ 465296 w 976883"/>
              <a:gd name="connsiteY240" fmla="*/ 873062 h 998696"/>
              <a:gd name="connsiteX241" fmla="*/ 462915 w 976883"/>
              <a:gd name="connsiteY241" fmla="*/ 868013 h 998696"/>
              <a:gd name="connsiteX242" fmla="*/ 466154 w 976883"/>
              <a:gd name="connsiteY242" fmla="*/ 858298 h 998696"/>
              <a:gd name="connsiteX243" fmla="*/ 447199 w 976883"/>
              <a:gd name="connsiteY243" fmla="*/ 854012 h 998696"/>
              <a:gd name="connsiteX244" fmla="*/ 440817 w 976883"/>
              <a:gd name="connsiteY244" fmla="*/ 845153 h 998696"/>
              <a:gd name="connsiteX245" fmla="*/ 461296 w 976883"/>
              <a:gd name="connsiteY245" fmla="*/ 815721 h 998696"/>
              <a:gd name="connsiteX246" fmla="*/ 453295 w 976883"/>
              <a:gd name="connsiteY246" fmla="*/ 804196 h 998696"/>
              <a:gd name="connsiteX247" fmla="*/ 430911 w 976883"/>
              <a:gd name="connsiteY247" fmla="*/ 789718 h 998696"/>
              <a:gd name="connsiteX248" fmla="*/ 426434 w 976883"/>
              <a:gd name="connsiteY248" fmla="*/ 782574 h 998696"/>
              <a:gd name="connsiteX249" fmla="*/ 431483 w 976883"/>
              <a:gd name="connsiteY249" fmla="*/ 760000 h 998696"/>
              <a:gd name="connsiteX250" fmla="*/ 438912 w 976883"/>
              <a:gd name="connsiteY250" fmla="*/ 745046 h 998696"/>
              <a:gd name="connsiteX251" fmla="*/ 433768 w 976883"/>
              <a:gd name="connsiteY251" fmla="*/ 733044 h 998696"/>
              <a:gd name="connsiteX252" fmla="*/ 419481 w 976883"/>
              <a:gd name="connsiteY252" fmla="*/ 724853 h 998696"/>
              <a:gd name="connsiteX253" fmla="*/ 416624 w 976883"/>
              <a:gd name="connsiteY253" fmla="*/ 715804 h 998696"/>
              <a:gd name="connsiteX254" fmla="*/ 417862 w 976883"/>
              <a:gd name="connsiteY254" fmla="*/ 707327 h 998696"/>
              <a:gd name="connsiteX255" fmla="*/ 411004 w 976883"/>
              <a:gd name="connsiteY255" fmla="*/ 685419 h 998696"/>
              <a:gd name="connsiteX256" fmla="*/ 406527 w 976883"/>
              <a:gd name="connsiteY256" fmla="*/ 680752 h 998696"/>
              <a:gd name="connsiteX257" fmla="*/ 402622 w 976883"/>
              <a:gd name="connsiteY257" fmla="*/ 656558 h 998696"/>
              <a:gd name="connsiteX258" fmla="*/ 407860 w 976883"/>
              <a:gd name="connsiteY258" fmla="*/ 641985 h 998696"/>
              <a:gd name="connsiteX259" fmla="*/ 408242 w 976883"/>
              <a:gd name="connsiteY259" fmla="*/ 629317 h 998696"/>
              <a:gd name="connsiteX260" fmla="*/ 392239 w 976883"/>
              <a:gd name="connsiteY260" fmla="*/ 601218 h 998696"/>
              <a:gd name="connsiteX261" fmla="*/ 385096 w 976883"/>
              <a:gd name="connsiteY261" fmla="*/ 596837 h 998696"/>
              <a:gd name="connsiteX262" fmla="*/ 381857 w 976883"/>
              <a:gd name="connsiteY262" fmla="*/ 598170 h 998696"/>
              <a:gd name="connsiteX263" fmla="*/ 366903 w 976883"/>
              <a:gd name="connsiteY263" fmla="*/ 586264 h 998696"/>
              <a:gd name="connsiteX264" fmla="*/ 356425 w 976883"/>
              <a:gd name="connsiteY264" fmla="*/ 549974 h 998696"/>
              <a:gd name="connsiteX265" fmla="*/ 350330 w 976883"/>
              <a:gd name="connsiteY265" fmla="*/ 540925 h 998696"/>
              <a:gd name="connsiteX266" fmla="*/ 346615 w 976883"/>
              <a:gd name="connsiteY266" fmla="*/ 527876 h 998696"/>
              <a:gd name="connsiteX267" fmla="*/ 334709 w 976883"/>
              <a:gd name="connsiteY267" fmla="*/ 514731 h 998696"/>
              <a:gd name="connsiteX268" fmla="*/ 336328 w 976883"/>
              <a:gd name="connsiteY268" fmla="*/ 500920 h 998696"/>
              <a:gd name="connsiteX269" fmla="*/ 339471 w 976883"/>
              <a:gd name="connsiteY269" fmla="*/ 497300 h 998696"/>
              <a:gd name="connsiteX270" fmla="*/ 327565 w 976883"/>
              <a:gd name="connsiteY270" fmla="*/ 494919 h 998696"/>
              <a:gd name="connsiteX271" fmla="*/ 318421 w 976883"/>
              <a:gd name="connsiteY271" fmla="*/ 503301 h 998696"/>
              <a:gd name="connsiteX272" fmla="*/ 310896 w 976883"/>
              <a:gd name="connsiteY272" fmla="*/ 503682 h 998696"/>
              <a:gd name="connsiteX273" fmla="*/ 309086 w 976883"/>
              <a:gd name="connsiteY273" fmla="*/ 502444 h 998696"/>
              <a:gd name="connsiteX274" fmla="*/ 310515 w 976883"/>
              <a:gd name="connsiteY274" fmla="*/ 497872 h 998696"/>
              <a:gd name="connsiteX275" fmla="*/ 301942 w 976883"/>
              <a:gd name="connsiteY275" fmla="*/ 497396 h 998696"/>
              <a:gd name="connsiteX276" fmla="*/ 300323 w 976883"/>
              <a:gd name="connsiteY276" fmla="*/ 491585 h 998696"/>
              <a:gd name="connsiteX277" fmla="*/ 293465 w 976883"/>
              <a:gd name="connsiteY277" fmla="*/ 490347 h 998696"/>
              <a:gd name="connsiteX278" fmla="*/ 291179 w 976883"/>
              <a:gd name="connsiteY278" fmla="*/ 486442 h 998696"/>
              <a:gd name="connsiteX279" fmla="*/ 276225 w 976883"/>
              <a:gd name="connsiteY279" fmla="*/ 489299 h 998696"/>
              <a:gd name="connsiteX280" fmla="*/ 268986 w 976883"/>
              <a:gd name="connsiteY280" fmla="*/ 484918 h 998696"/>
              <a:gd name="connsiteX281" fmla="*/ 264795 w 976883"/>
              <a:gd name="connsiteY281" fmla="*/ 486251 h 998696"/>
              <a:gd name="connsiteX282" fmla="*/ 264319 w 976883"/>
              <a:gd name="connsiteY282" fmla="*/ 478631 h 998696"/>
              <a:gd name="connsiteX283" fmla="*/ 257175 w 976883"/>
              <a:gd name="connsiteY283" fmla="*/ 478441 h 998696"/>
              <a:gd name="connsiteX284" fmla="*/ 256508 w 976883"/>
              <a:gd name="connsiteY284" fmla="*/ 457105 h 998696"/>
              <a:gd name="connsiteX285" fmla="*/ 250698 w 976883"/>
              <a:gd name="connsiteY285" fmla="*/ 453104 h 998696"/>
              <a:gd name="connsiteX286" fmla="*/ 254032 w 976883"/>
              <a:gd name="connsiteY286" fmla="*/ 451390 h 998696"/>
              <a:gd name="connsiteX287" fmla="*/ 258032 w 976883"/>
              <a:gd name="connsiteY287" fmla="*/ 440246 h 998696"/>
              <a:gd name="connsiteX288" fmla="*/ 248031 w 976883"/>
              <a:gd name="connsiteY288" fmla="*/ 425291 h 998696"/>
              <a:gd name="connsiteX289" fmla="*/ 248221 w 976883"/>
              <a:gd name="connsiteY289" fmla="*/ 409004 h 998696"/>
              <a:gd name="connsiteX290" fmla="*/ 238887 w 976883"/>
              <a:gd name="connsiteY290" fmla="*/ 401479 h 998696"/>
              <a:gd name="connsiteX291" fmla="*/ 248603 w 976883"/>
              <a:gd name="connsiteY291" fmla="*/ 398717 h 998696"/>
              <a:gd name="connsiteX292" fmla="*/ 251174 w 976883"/>
              <a:gd name="connsiteY292" fmla="*/ 395002 h 998696"/>
              <a:gd name="connsiteX293" fmla="*/ 261175 w 976883"/>
              <a:gd name="connsiteY293" fmla="*/ 402527 h 998696"/>
              <a:gd name="connsiteX294" fmla="*/ 264128 w 976883"/>
              <a:gd name="connsiteY294" fmla="*/ 400907 h 998696"/>
              <a:gd name="connsiteX295" fmla="*/ 259271 w 976883"/>
              <a:gd name="connsiteY295" fmla="*/ 377857 h 998696"/>
              <a:gd name="connsiteX296" fmla="*/ 260890 w 976883"/>
              <a:gd name="connsiteY296" fmla="*/ 364427 h 998696"/>
              <a:gd name="connsiteX297" fmla="*/ 250508 w 976883"/>
              <a:gd name="connsiteY297" fmla="*/ 357950 h 998696"/>
              <a:gd name="connsiteX298" fmla="*/ 247555 w 976883"/>
              <a:gd name="connsiteY298" fmla="*/ 359759 h 998696"/>
              <a:gd name="connsiteX299" fmla="*/ 248698 w 976883"/>
              <a:gd name="connsiteY299" fmla="*/ 353949 h 998696"/>
              <a:gd name="connsiteX300" fmla="*/ 245174 w 976883"/>
              <a:gd name="connsiteY300" fmla="*/ 352996 h 998696"/>
              <a:gd name="connsiteX301" fmla="*/ 235172 w 976883"/>
              <a:gd name="connsiteY301" fmla="*/ 340709 h 998696"/>
              <a:gd name="connsiteX302" fmla="*/ 232029 w 976883"/>
              <a:gd name="connsiteY302" fmla="*/ 340614 h 998696"/>
              <a:gd name="connsiteX303" fmla="*/ 223552 w 976883"/>
              <a:gd name="connsiteY303" fmla="*/ 347948 h 998696"/>
              <a:gd name="connsiteX304" fmla="*/ 220504 w 976883"/>
              <a:gd name="connsiteY304" fmla="*/ 346043 h 998696"/>
              <a:gd name="connsiteX305" fmla="*/ 219361 w 976883"/>
              <a:gd name="connsiteY305" fmla="*/ 339566 h 998696"/>
              <a:gd name="connsiteX306" fmla="*/ 209359 w 976883"/>
              <a:gd name="connsiteY306" fmla="*/ 337375 h 998696"/>
              <a:gd name="connsiteX307" fmla="*/ 202597 w 976883"/>
              <a:gd name="connsiteY307" fmla="*/ 339471 h 998696"/>
              <a:gd name="connsiteX308" fmla="*/ 192405 w 976883"/>
              <a:gd name="connsiteY308" fmla="*/ 330041 h 998696"/>
              <a:gd name="connsiteX309" fmla="*/ 182404 w 976883"/>
              <a:gd name="connsiteY309" fmla="*/ 311277 h 998696"/>
              <a:gd name="connsiteX310" fmla="*/ 174593 w 976883"/>
              <a:gd name="connsiteY310" fmla="*/ 303943 h 998696"/>
              <a:gd name="connsiteX311" fmla="*/ 174022 w 976883"/>
              <a:gd name="connsiteY311" fmla="*/ 296799 h 998696"/>
              <a:gd name="connsiteX312" fmla="*/ 170212 w 976883"/>
              <a:gd name="connsiteY312" fmla="*/ 291941 h 998696"/>
              <a:gd name="connsiteX313" fmla="*/ 179260 w 976883"/>
              <a:gd name="connsiteY313" fmla="*/ 278702 h 998696"/>
              <a:gd name="connsiteX314" fmla="*/ 178879 w 976883"/>
              <a:gd name="connsiteY314" fmla="*/ 274796 h 998696"/>
              <a:gd name="connsiteX315" fmla="*/ 166307 w 976883"/>
              <a:gd name="connsiteY315" fmla="*/ 260128 h 998696"/>
              <a:gd name="connsiteX316" fmla="*/ 161734 w 976883"/>
              <a:gd name="connsiteY316" fmla="*/ 249555 h 998696"/>
              <a:gd name="connsiteX317" fmla="*/ 161068 w 976883"/>
              <a:gd name="connsiteY317" fmla="*/ 237173 h 998696"/>
              <a:gd name="connsiteX318" fmla="*/ 149924 w 976883"/>
              <a:gd name="connsiteY318" fmla="*/ 233553 h 998696"/>
              <a:gd name="connsiteX319" fmla="*/ 128016 w 976883"/>
              <a:gd name="connsiteY319" fmla="*/ 235744 h 998696"/>
              <a:gd name="connsiteX320" fmla="*/ 120587 w 976883"/>
              <a:gd name="connsiteY320" fmla="*/ 240697 h 998696"/>
              <a:gd name="connsiteX321" fmla="*/ 111157 w 976883"/>
              <a:gd name="connsiteY321" fmla="*/ 235934 h 998696"/>
              <a:gd name="connsiteX322" fmla="*/ 86296 w 976883"/>
              <a:gd name="connsiteY322" fmla="*/ 239554 h 998696"/>
              <a:gd name="connsiteX323" fmla="*/ 78581 w 976883"/>
              <a:gd name="connsiteY323" fmla="*/ 228505 h 998696"/>
              <a:gd name="connsiteX324" fmla="*/ 68104 w 976883"/>
              <a:gd name="connsiteY324" fmla="*/ 224219 h 998696"/>
              <a:gd name="connsiteX325" fmla="*/ 66484 w 976883"/>
              <a:gd name="connsiteY325" fmla="*/ 217646 h 998696"/>
              <a:gd name="connsiteX326" fmla="*/ 50959 w 976883"/>
              <a:gd name="connsiteY326" fmla="*/ 216027 h 998696"/>
              <a:gd name="connsiteX327" fmla="*/ 50959 w 976883"/>
              <a:gd name="connsiteY327" fmla="*/ 216027 h 998696"/>
              <a:gd name="connsiteX328" fmla="*/ 46863 w 976883"/>
              <a:gd name="connsiteY328" fmla="*/ 216027 h 998696"/>
              <a:gd name="connsiteX329" fmla="*/ 36290 w 976883"/>
              <a:gd name="connsiteY329" fmla="*/ 207359 h 998696"/>
              <a:gd name="connsiteX330" fmla="*/ 18764 w 976883"/>
              <a:gd name="connsiteY330" fmla="*/ 206312 h 998696"/>
              <a:gd name="connsiteX331" fmla="*/ 16764 w 976883"/>
              <a:gd name="connsiteY331" fmla="*/ 192881 h 998696"/>
              <a:gd name="connsiteX332" fmla="*/ 8572 w 976883"/>
              <a:gd name="connsiteY332" fmla="*/ 187357 h 998696"/>
              <a:gd name="connsiteX333" fmla="*/ 8572 w 976883"/>
              <a:gd name="connsiteY333" fmla="*/ 187357 h 998696"/>
              <a:gd name="connsiteX334" fmla="*/ 4000 w 976883"/>
              <a:gd name="connsiteY334" fmla="*/ 174593 h 998696"/>
              <a:gd name="connsiteX335" fmla="*/ 0 w 976883"/>
              <a:gd name="connsiteY335" fmla="*/ 146399 h 998696"/>
              <a:gd name="connsiteX336" fmla="*/ 10192 w 976883"/>
              <a:gd name="connsiteY336" fmla="*/ 134398 h 998696"/>
              <a:gd name="connsiteX337" fmla="*/ 13335 w 976883"/>
              <a:gd name="connsiteY337" fmla="*/ 126778 h 998696"/>
              <a:gd name="connsiteX338" fmla="*/ 1238 w 976883"/>
              <a:gd name="connsiteY338" fmla="*/ 98298 h 998696"/>
              <a:gd name="connsiteX339" fmla="*/ 1714 w 976883"/>
              <a:gd name="connsiteY339" fmla="*/ 92202 h 998696"/>
              <a:gd name="connsiteX340" fmla="*/ 5239 w 976883"/>
              <a:gd name="connsiteY340" fmla="*/ 89154 h 998696"/>
              <a:gd name="connsiteX341" fmla="*/ 2667 w 976883"/>
              <a:gd name="connsiteY341" fmla="*/ 80582 h 998696"/>
              <a:gd name="connsiteX342" fmla="*/ 3334 w 976883"/>
              <a:gd name="connsiteY342" fmla="*/ 64579 h 998696"/>
              <a:gd name="connsiteX343" fmla="*/ 23050 w 976883"/>
              <a:gd name="connsiteY343" fmla="*/ 46482 h 998696"/>
              <a:gd name="connsiteX344" fmla="*/ 26384 w 976883"/>
              <a:gd name="connsiteY344" fmla="*/ 45149 h 998696"/>
              <a:gd name="connsiteX345" fmla="*/ 30385 w 976883"/>
              <a:gd name="connsiteY345" fmla="*/ 49721 h 998696"/>
              <a:gd name="connsiteX346" fmla="*/ 32290 w 976883"/>
              <a:gd name="connsiteY346" fmla="*/ 43815 h 998696"/>
              <a:gd name="connsiteX347" fmla="*/ 27527 w 976883"/>
              <a:gd name="connsiteY347" fmla="*/ 37433 h 998696"/>
              <a:gd name="connsiteX348" fmla="*/ 21050 w 976883"/>
              <a:gd name="connsiteY348" fmla="*/ 38005 h 998696"/>
              <a:gd name="connsiteX349" fmla="*/ 14764 w 976883"/>
              <a:gd name="connsiteY349" fmla="*/ 32957 h 998696"/>
              <a:gd name="connsiteX350" fmla="*/ 15145 w 976883"/>
              <a:gd name="connsiteY350" fmla="*/ 21431 h 998696"/>
              <a:gd name="connsiteX351" fmla="*/ 26765 w 976883"/>
              <a:gd name="connsiteY351" fmla="*/ 12383 h 998696"/>
              <a:gd name="connsiteX352" fmla="*/ 32480 w 976883"/>
              <a:gd name="connsiteY352" fmla="*/ 4286 h 998696"/>
              <a:gd name="connsiteX353" fmla="*/ 44672 w 976883"/>
              <a:gd name="connsiteY353" fmla="*/ 0 h 998696"/>
              <a:gd name="connsiteX354" fmla="*/ 48863 w 976883"/>
              <a:gd name="connsiteY354" fmla="*/ 8192 h 998696"/>
              <a:gd name="connsiteX355" fmla="*/ 57150 w 976883"/>
              <a:gd name="connsiteY355" fmla="*/ 14002 h 998696"/>
              <a:gd name="connsiteX356" fmla="*/ 78581 w 976883"/>
              <a:gd name="connsiteY356" fmla="*/ 20765 h 99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976883" h="998696">
                <a:moveTo>
                  <a:pt x="84392" y="27432"/>
                </a:moveTo>
                <a:lnTo>
                  <a:pt x="85439" y="31623"/>
                </a:lnTo>
                <a:lnTo>
                  <a:pt x="96869" y="43339"/>
                </a:lnTo>
                <a:lnTo>
                  <a:pt x="107728" y="43625"/>
                </a:lnTo>
                <a:lnTo>
                  <a:pt x="128492" y="51721"/>
                </a:lnTo>
                <a:lnTo>
                  <a:pt x="140399" y="49816"/>
                </a:lnTo>
                <a:lnTo>
                  <a:pt x="158210" y="36195"/>
                </a:lnTo>
                <a:lnTo>
                  <a:pt x="165163" y="34957"/>
                </a:lnTo>
                <a:lnTo>
                  <a:pt x="176117" y="35528"/>
                </a:lnTo>
                <a:lnTo>
                  <a:pt x="180308" y="40196"/>
                </a:lnTo>
                <a:lnTo>
                  <a:pt x="190500" y="40291"/>
                </a:lnTo>
                <a:lnTo>
                  <a:pt x="197358" y="34957"/>
                </a:lnTo>
                <a:lnTo>
                  <a:pt x="210121" y="39338"/>
                </a:lnTo>
                <a:lnTo>
                  <a:pt x="222504" y="55150"/>
                </a:lnTo>
                <a:lnTo>
                  <a:pt x="226600" y="84487"/>
                </a:lnTo>
                <a:lnTo>
                  <a:pt x="237172" y="89535"/>
                </a:lnTo>
                <a:lnTo>
                  <a:pt x="230219" y="108585"/>
                </a:lnTo>
                <a:lnTo>
                  <a:pt x="233172" y="112776"/>
                </a:lnTo>
                <a:lnTo>
                  <a:pt x="240316" y="108680"/>
                </a:lnTo>
                <a:lnTo>
                  <a:pt x="260509" y="113348"/>
                </a:lnTo>
                <a:lnTo>
                  <a:pt x="264128" y="109442"/>
                </a:lnTo>
                <a:lnTo>
                  <a:pt x="264890" y="98584"/>
                </a:lnTo>
                <a:lnTo>
                  <a:pt x="269653" y="92393"/>
                </a:lnTo>
                <a:lnTo>
                  <a:pt x="280607" y="92583"/>
                </a:lnTo>
                <a:lnTo>
                  <a:pt x="289655" y="83249"/>
                </a:lnTo>
                <a:lnTo>
                  <a:pt x="302990" y="77533"/>
                </a:lnTo>
                <a:lnTo>
                  <a:pt x="306324" y="78867"/>
                </a:lnTo>
                <a:lnTo>
                  <a:pt x="316135" y="75914"/>
                </a:lnTo>
                <a:lnTo>
                  <a:pt x="319373" y="88487"/>
                </a:lnTo>
                <a:lnTo>
                  <a:pt x="349567" y="94298"/>
                </a:lnTo>
                <a:lnTo>
                  <a:pt x="354711" y="88487"/>
                </a:lnTo>
                <a:lnTo>
                  <a:pt x="367760" y="87725"/>
                </a:lnTo>
                <a:lnTo>
                  <a:pt x="371284" y="79153"/>
                </a:lnTo>
                <a:lnTo>
                  <a:pt x="384238" y="69914"/>
                </a:lnTo>
                <a:lnTo>
                  <a:pt x="393383" y="69533"/>
                </a:lnTo>
                <a:lnTo>
                  <a:pt x="410718" y="61150"/>
                </a:lnTo>
                <a:lnTo>
                  <a:pt x="423291" y="43815"/>
                </a:lnTo>
                <a:lnTo>
                  <a:pt x="433007" y="40672"/>
                </a:lnTo>
                <a:lnTo>
                  <a:pt x="440436" y="41434"/>
                </a:lnTo>
                <a:lnTo>
                  <a:pt x="449009" y="48768"/>
                </a:lnTo>
                <a:lnTo>
                  <a:pt x="465010" y="52864"/>
                </a:lnTo>
                <a:lnTo>
                  <a:pt x="479584" y="68008"/>
                </a:lnTo>
                <a:lnTo>
                  <a:pt x="484918" y="68294"/>
                </a:lnTo>
                <a:lnTo>
                  <a:pt x="489109" y="79343"/>
                </a:lnTo>
                <a:lnTo>
                  <a:pt x="495205" y="79820"/>
                </a:lnTo>
                <a:lnTo>
                  <a:pt x="502444" y="92202"/>
                </a:lnTo>
                <a:lnTo>
                  <a:pt x="513017" y="88583"/>
                </a:lnTo>
                <a:lnTo>
                  <a:pt x="531876" y="100965"/>
                </a:lnTo>
                <a:lnTo>
                  <a:pt x="541972" y="99155"/>
                </a:lnTo>
                <a:lnTo>
                  <a:pt x="556736" y="88106"/>
                </a:lnTo>
                <a:lnTo>
                  <a:pt x="568071" y="89916"/>
                </a:lnTo>
                <a:lnTo>
                  <a:pt x="581597" y="103346"/>
                </a:lnTo>
                <a:lnTo>
                  <a:pt x="582263" y="109538"/>
                </a:lnTo>
                <a:lnTo>
                  <a:pt x="577882" y="119634"/>
                </a:lnTo>
                <a:lnTo>
                  <a:pt x="569500" y="123825"/>
                </a:lnTo>
                <a:lnTo>
                  <a:pt x="563880" y="132302"/>
                </a:lnTo>
                <a:lnTo>
                  <a:pt x="564261" y="146114"/>
                </a:lnTo>
                <a:lnTo>
                  <a:pt x="560546" y="156115"/>
                </a:lnTo>
                <a:lnTo>
                  <a:pt x="565785" y="164878"/>
                </a:lnTo>
                <a:lnTo>
                  <a:pt x="577882" y="162687"/>
                </a:lnTo>
                <a:lnTo>
                  <a:pt x="595217" y="173165"/>
                </a:lnTo>
                <a:lnTo>
                  <a:pt x="600647" y="171831"/>
                </a:lnTo>
                <a:lnTo>
                  <a:pt x="608838" y="174593"/>
                </a:lnTo>
                <a:lnTo>
                  <a:pt x="620173" y="167640"/>
                </a:lnTo>
                <a:lnTo>
                  <a:pt x="619887" y="159639"/>
                </a:lnTo>
                <a:lnTo>
                  <a:pt x="614267" y="163830"/>
                </a:lnTo>
                <a:lnTo>
                  <a:pt x="608457" y="161258"/>
                </a:lnTo>
                <a:lnTo>
                  <a:pt x="604742" y="149162"/>
                </a:lnTo>
                <a:lnTo>
                  <a:pt x="619411" y="150686"/>
                </a:lnTo>
                <a:lnTo>
                  <a:pt x="614553" y="137636"/>
                </a:lnTo>
                <a:lnTo>
                  <a:pt x="621792" y="129350"/>
                </a:lnTo>
                <a:lnTo>
                  <a:pt x="632936" y="123920"/>
                </a:lnTo>
                <a:lnTo>
                  <a:pt x="650272" y="127540"/>
                </a:lnTo>
                <a:lnTo>
                  <a:pt x="666941" y="123254"/>
                </a:lnTo>
                <a:lnTo>
                  <a:pt x="675037" y="117824"/>
                </a:lnTo>
                <a:lnTo>
                  <a:pt x="686848" y="121349"/>
                </a:lnTo>
                <a:lnTo>
                  <a:pt x="702469" y="114395"/>
                </a:lnTo>
                <a:lnTo>
                  <a:pt x="713804" y="117539"/>
                </a:lnTo>
                <a:lnTo>
                  <a:pt x="718090" y="131731"/>
                </a:lnTo>
                <a:lnTo>
                  <a:pt x="733616" y="134303"/>
                </a:lnTo>
                <a:lnTo>
                  <a:pt x="746855" y="129445"/>
                </a:lnTo>
                <a:lnTo>
                  <a:pt x="756952" y="131159"/>
                </a:lnTo>
                <a:lnTo>
                  <a:pt x="770382" y="127254"/>
                </a:lnTo>
                <a:lnTo>
                  <a:pt x="786860" y="127064"/>
                </a:lnTo>
                <a:lnTo>
                  <a:pt x="796862" y="121729"/>
                </a:lnTo>
                <a:lnTo>
                  <a:pt x="796862" y="121729"/>
                </a:lnTo>
                <a:lnTo>
                  <a:pt x="803815" y="142304"/>
                </a:lnTo>
                <a:lnTo>
                  <a:pt x="818864" y="142970"/>
                </a:lnTo>
                <a:lnTo>
                  <a:pt x="823055" y="142018"/>
                </a:lnTo>
                <a:lnTo>
                  <a:pt x="833438" y="129350"/>
                </a:lnTo>
                <a:lnTo>
                  <a:pt x="832009" y="122396"/>
                </a:lnTo>
                <a:lnTo>
                  <a:pt x="836676" y="119634"/>
                </a:lnTo>
                <a:lnTo>
                  <a:pt x="843725" y="121063"/>
                </a:lnTo>
                <a:lnTo>
                  <a:pt x="841915" y="144780"/>
                </a:lnTo>
                <a:lnTo>
                  <a:pt x="835152" y="148685"/>
                </a:lnTo>
                <a:lnTo>
                  <a:pt x="833438" y="153067"/>
                </a:lnTo>
                <a:lnTo>
                  <a:pt x="834009" y="170212"/>
                </a:lnTo>
                <a:lnTo>
                  <a:pt x="819150" y="185928"/>
                </a:lnTo>
                <a:lnTo>
                  <a:pt x="819722" y="189452"/>
                </a:lnTo>
                <a:lnTo>
                  <a:pt x="826008" y="194215"/>
                </a:lnTo>
                <a:lnTo>
                  <a:pt x="825341" y="199835"/>
                </a:lnTo>
                <a:lnTo>
                  <a:pt x="830009" y="202692"/>
                </a:lnTo>
                <a:lnTo>
                  <a:pt x="832390" y="208598"/>
                </a:lnTo>
                <a:lnTo>
                  <a:pt x="850392" y="222123"/>
                </a:lnTo>
                <a:lnTo>
                  <a:pt x="869823" y="231934"/>
                </a:lnTo>
                <a:lnTo>
                  <a:pt x="881063" y="228981"/>
                </a:lnTo>
                <a:lnTo>
                  <a:pt x="885158" y="232505"/>
                </a:lnTo>
                <a:lnTo>
                  <a:pt x="898398" y="230029"/>
                </a:lnTo>
                <a:lnTo>
                  <a:pt x="902208" y="232124"/>
                </a:lnTo>
                <a:lnTo>
                  <a:pt x="910876" y="249746"/>
                </a:lnTo>
                <a:lnTo>
                  <a:pt x="908209" y="259556"/>
                </a:lnTo>
                <a:lnTo>
                  <a:pt x="910400" y="265081"/>
                </a:lnTo>
                <a:lnTo>
                  <a:pt x="926116" y="278035"/>
                </a:lnTo>
                <a:lnTo>
                  <a:pt x="936212" y="278511"/>
                </a:lnTo>
                <a:lnTo>
                  <a:pt x="942880" y="282131"/>
                </a:lnTo>
                <a:lnTo>
                  <a:pt x="944785" y="287941"/>
                </a:lnTo>
                <a:lnTo>
                  <a:pt x="942880" y="296132"/>
                </a:lnTo>
                <a:lnTo>
                  <a:pt x="956215" y="294227"/>
                </a:lnTo>
                <a:lnTo>
                  <a:pt x="968693" y="307753"/>
                </a:lnTo>
                <a:lnTo>
                  <a:pt x="974693" y="308991"/>
                </a:lnTo>
                <a:lnTo>
                  <a:pt x="976884" y="312039"/>
                </a:lnTo>
                <a:lnTo>
                  <a:pt x="976884" y="312039"/>
                </a:lnTo>
                <a:lnTo>
                  <a:pt x="972407" y="317468"/>
                </a:lnTo>
                <a:lnTo>
                  <a:pt x="940784" y="333566"/>
                </a:lnTo>
                <a:lnTo>
                  <a:pt x="946118" y="341567"/>
                </a:lnTo>
                <a:lnTo>
                  <a:pt x="939451" y="349758"/>
                </a:lnTo>
                <a:lnTo>
                  <a:pt x="935831" y="366617"/>
                </a:lnTo>
                <a:lnTo>
                  <a:pt x="938784" y="370332"/>
                </a:lnTo>
                <a:lnTo>
                  <a:pt x="947547" y="372904"/>
                </a:lnTo>
                <a:lnTo>
                  <a:pt x="952595" y="380143"/>
                </a:lnTo>
                <a:lnTo>
                  <a:pt x="950500" y="388430"/>
                </a:lnTo>
                <a:lnTo>
                  <a:pt x="938403" y="392049"/>
                </a:lnTo>
                <a:lnTo>
                  <a:pt x="912590" y="407575"/>
                </a:lnTo>
                <a:lnTo>
                  <a:pt x="897922" y="405765"/>
                </a:lnTo>
                <a:lnTo>
                  <a:pt x="890873" y="409194"/>
                </a:lnTo>
                <a:lnTo>
                  <a:pt x="876681" y="427006"/>
                </a:lnTo>
                <a:lnTo>
                  <a:pt x="874871" y="437388"/>
                </a:lnTo>
                <a:lnTo>
                  <a:pt x="866680" y="439674"/>
                </a:lnTo>
                <a:lnTo>
                  <a:pt x="855631" y="449961"/>
                </a:lnTo>
                <a:lnTo>
                  <a:pt x="859250" y="458343"/>
                </a:lnTo>
                <a:lnTo>
                  <a:pt x="849821" y="467106"/>
                </a:lnTo>
                <a:lnTo>
                  <a:pt x="842486" y="480727"/>
                </a:lnTo>
                <a:lnTo>
                  <a:pt x="846487" y="488823"/>
                </a:lnTo>
                <a:lnTo>
                  <a:pt x="841724" y="493776"/>
                </a:lnTo>
                <a:lnTo>
                  <a:pt x="846772" y="498824"/>
                </a:lnTo>
                <a:lnTo>
                  <a:pt x="822103" y="513779"/>
                </a:lnTo>
                <a:lnTo>
                  <a:pt x="824008" y="521494"/>
                </a:lnTo>
                <a:lnTo>
                  <a:pt x="821531" y="527590"/>
                </a:lnTo>
                <a:lnTo>
                  <a:pt x="814102" y="514921"/>
                </a:lnTo>
                <a:lnTo>
                  <a:pt x="814388" y="510826"/>
                </a:lnTo>
                <a:lnTo>
                  <a:pt x="805434" y="499967"/>
                </a:lnTo>
                <a:lnTo>
                  <a:pt x="797147" y="496062"/>
                </a:lnTo>
                <a:lnTo>
                  <a:pt x="797528" y="489109"/>
                </a:lnTo>
                <a:lnTo>
                  <a:pt x="786289" y="491490"/>
                </a:lnTo>
                <a:lnTo>
                  <a:pt x="767905" y="488537"/>
                </a:lnTo>
                <a:lnTo>
                  <a:pt x="763143" y="492824"/>
                </a:lnTo>
                <a:lnTo>
                  <a:pt x="753332" y="489014"/>
                </a:lnTo>
                <a:lnTo>
                  <a:pt x="747808" y="496634"/>
                </a:lnTo>
                <a:lnTo>
                  <a:pt x="742379" y="496729"/>
                </a:lnTo>
                <a:lnTo>
                  <a:pt x="727329" y="517398"/>
                </a:lnTo>
                <a:lnTo>
                  <a:pt x="733139" y="523685"/>
                </a:lnTo>
                <a:lnTo>
                  <a:pt x="739807" y="525590"/>
                </a:lnTo>
                <a:lnTo>
                  <a:pt x="734854" y="529781"/>
                </a:lnTo>
                <a:lnTo>
                  <a:pt x="739235" y="537115"/>
                </a:lnTo>
                <a:lnTo>
                  <a:pt x="732854" y="543973"/>
                </a:lnTo>
                <a:lnTo>
                  <a:pt x="737521" y="561213"/>
                </a:lnTo>
                <a:lnTo>
                  <a:pt x="719614" y="571881"/>
                </a:lnTo>
                <a:lnTo>
                  <a:pt x="706374" y="594074"/>
                </a:lnTo>
                <a:lnTo>
                  <a:pt x="700373" y="590741"/>
                </a:lnTo>
                <a:lnTo>
                  <a:pt x="695801" y="592741"/>
                </a:lnTo>
                <a:lnTo>
                  <a:pt x="690086" y="591122"/>
                </a:lnTo>
                <a:lnTo>
                  <a:pt x="679418" y="598456"/>
                </a:lnTo>
                <a:lnTo>
                  <a:pt x="655320" y="600837"/>
                </a:lnTo>
                <a:lnTo>
                  <a:pt x="661130" y="606076"/>
                </a:lnTo>
                <a:lnTo>
                  <a:pt x="654177" y="619792"/>
                </a:lnTo>
                <a:lnTo>
                  <a:pt x="663893" y="625316"/>
                </a:lnTo>
                <a:lnTo>
                  <a:pt x="665512" y="629031"/>
                </a:lnTo>
                <a:lnTo>
                  <a:pt x="659225" y="639509"/>
                </a:lnTo>
                <a:lnTo>
                  <a:pt x="660083" y="647414"/>
                </a:lnTo>
                <a:lnTo>
                  <a:pt x="655701" y="663797"/>
                </a:lnTo>
                <a:lnTo>
                  <a:pt x="658368" y="672275"/>
                </a:lnTo>
                <a:lnTo>
                  <a:pt x="652748" y="685514"/>
                </a:lnTo>
                <a:lnTo>
                  <a:pt x="634841" y="681800"/>
                </a:lnTo>
                <a:lnTo>
                  <a:pt x="621411" y="687038"/>
                </a:lnTo>
                <a:lnTo>
                  <a:pt x="616363" y="693611"/>
                </a:lnTo>
                <a:lnTo>
                  <a:pt x="607790" y="693801"/>
                </a:lnTo>
                <a:lnTo>
                  <a:pt x="599694" y="701612"/>
                </a:lnTo>
                <a:lnTo>
                  <a:pt x="592264" y="717995"/>
                </a:lnTo>
                <a:lnTo>
                  <a:pt x="598932" y="723329"/>
                </a:lnTo>
                <a:lnTo>
                  <a:pt x="606076" y="724662"/>
                </a:lnTo>
                <a:lnTo>
                  <a:pt x="609124" y="731234"/>
                </a:lnTo>
                <a:lnTo>
                  <a:pt x="615410" y="732187"/>
                </a:lnTo>
                <a:lnTo>
                  <a:pt x="615696" y="738092"/>
                </a:lnTo>
                <a:lnTo>
                  <a:pt x="619220" y="740188"/>
                </a:lnTo>
                <a:lnTo>
                  <a:pt x="606171" y="744284"/>
                </a:lnTo>
                <a:lnTo>
                  <a:pt x="597218" y="762095"/>
                </a:lnTo>
                <a:lnTo>
                  <a:pt x="591788" y="765048"/>
                </a:lnTo>
                <a:lnTo>
                  <a:pt x="584549" y="764572"/>
                </a:lnTo>
                <a:lnTo>
                  <a:pt x="572548" y="771906"/>
                </a:lnTo>
                <a:lnTo>
                  <a:pt x="573024" y="779812"/>
                </a:lnTo>
                <a:lnTo>
                  <a:pt x="565976" y="792004"/>
                </a:lnTo>
                <a:lnTo>
                  <a:pt x="567595" y="816769"/>
                </a:lnTo>
                <a:lnTo>
                  <a:pt x="590836" y="830390"/>
                </a:lnTo>
                <a:lnTo>
                  <a:pt x="603028" y="848201"/>
                </a:lnTo>
                <a:lnTo>
                  <a:pt x="601694" y="857726"/>
                </a:lnTo>
                <a:lnTo>
                  <a:pt x="596741" y="860489"/>
                </a:lnTo>
                <a:lnTo>
                  <a:pt x="596265" y="869347"/>
                </a:lnTo>
                <a:lnTo>
                  <a:pt x="603218" y="873062"/>
                </a:lnTo>
                <a:lnTo>
                  <a:pt x="604647" y="880682"/>
                </a:lnTo>
                <a:lnTo>
                  <a:pt x="599027" y="888587"/>
                </a:lnTo>
                <a:lnTo>
                  <a:pt x="587502" y="892683"/>
                </a:lnTo>
                <a:lnTo>
                  <a:pt x="584263" y="909352"/>
                </a:lnTo>
                <a:lnTo>
                  <a:pt x="581025" y="912876"/>
                </a:lnTo>
                <a:lnTo>
                  <a:pt x="596741" y="926973"/>
                </a:lnTo>
                <a:lnTo>
                  <a:pt x="605885" y="951548"/>
                </a:lnTo>
                <a:lnTo>
                  <a:pt x="604647" y="968693"/>
                </a:lnTo>
                <a:lnTo>
                  <a:pt x="609695" y="993553"/>
                </a:lnTo>
                <a:lnTo>
                  <a:pt x="605504" y="997268"/>
                </a:lnTo>
                <a:lnTo>
                  <a:pt x="592741" y="998696"/>
                </a:lnTo>
                <a:lnTo>
                  <a:pt x="592741" y="998696"/>
                </a:lnTo>
                <a:lnTo>
                  <a:pt x="580454" y="996029"/>
                </a:lnTo>
                <a:lnTo>
                  <a:pt x="575501" y="998220"/>
                </a:lnTo>
                <a:lnTo>
                  <a:pt x="570547" y="994982"/>
                </a:lnTo>
                <a:lnTo>
                  <a:pt x="570547" y="994982"/>
                </a:lnTo>
                <a:lnTo>
                  <a:pt x="569785" y="976217"/>
                </a:lnTo>
                <a:lnTo>
                  <a:pt x="559022" y="961358"/>
                </a:lnTo>
                <a:lnTo>
                  <a:pt x="555974" y="946880"/>
                </a:lnTo>
                <a:lnTo>
                  <a:pt x="545306" y="941546"/>
                </a:lnTo>
                <a:lnTo>
                  <a:pt x="532257" y="924020"/>
                </a:lnTo>
                <a:lnTo>
                  <a:pt x="518732" y="925068"/>
                </a:lnTo>
                <a:lnTo>
                  <a:pt x="518922" y="918686"/>
                </a:lnTo>
                <a:lnTo>
                  <a:pt x="514826" y="913448"/>
                </a:lnTo>
                <a:lnTo>
                  <a:pt x="514921" y="904685"/>
                </a:lnTo>
                <a:lnTo>
                  <a:pt x="511874" y="900684"/>
                </a:lnTo>
                <a:lnTo>
                  <a:pt x="500825" y="902303"/>
                </a:lnTo>
                <a:lnTo>
                  <a:pt x="493681" y="896969"/>
                </a:lnTo>
                <a:lnTo>
                  <a:pt x="483870" y="899541"/>
                </a:lnTo>
                <a:lnTo>
                  <a:pt x="479584" y="894112"/>
                </a:lnTo>
                <a:lnTo>
                  <a:pt x="465296" y="891254"/>
                </a:lnTo>
                <a:lnTo>
                  <a:pt x="461296" y="881253"/>
                </a:lnTo>
                <a:lnTo>
                  <a:pt x="465296" y="873062"/>
                </a:lnTo>
                <a:lnTo>
                  <a:pt x="462915" y="868013"/>
                </a:lnTo>
                <a:lnTo>
                  <a:pt x="466154" y="858298"/>
                </a:lnTo>
                <a:lnTo>
                  <a:pt x="447199" y="854012"/>
                </a:lnTo>
                <a:lnTo>
                  <a:pt x="440817" y="845153"/>
                </a:lnTo>
                <a:lnTo>
                  <a:pt x="461296" y="815721"/>
                </a:lnTo>
                <a:lnTo>
                  <a:pt x="453295" y="804196"/>
                </a:lnTo>
                <a:lnTo>
                  <a:pt x="430911" y="789718"/>
                </a:lnTo>
                <a:lnTo>
                  <a:pt x="426434" y="782574"/>
                </a:lnTo>
                <a:lnTo>
                  <a:pt x="431483" y="760000"/>
                </a:lnTo>
                <a:lnTo>
                  <a:pt x="438912" y="745046"/>
                </a:lnTo>
                <a:lnTo>
                  <a:pt x="433768" y="733044"/>
                </a:lnTo>
                <a:lnTo>
                  <a:pt x="419481" y="724853"/>
                </a:lnTo>
                <a:lnTo>
                  <a:pt x="416624" y="715804"/>
                </a:lnTo>
                <a:lnTo>
                  <a:pt x="417862" y="707327"/>
                </a:lnTo>
                <a:lnTo>
                  <a:pt x="411004" y="685419"/>
                </a:lnTo>
                <a:lnTo>
                  <a:pt x="406527" y="680752"/>
                </a:lnTo>
                <a:lnTo>
                  <a:pt x="402622" y="656558"/>
                </a:lnTo>
                <a:lnTo>
                  <a:pt x="407860" y="641985"/>
                </a:lnTo>
                <a:lnTo>
                  <a:pt x="408242" y="629317"/>
                </a:lnTo>
                <a:lnTo>
                  <a:pt x="392239" y="601218"/>
                </a:lnTo>
                <a:lnTo>
                  <a:pt x="385096" y="596837"/>
                </a:lnTo>
                <a:lnTo>
                  <a:pt x="381857" y="598170"/>
                </a:lnTo>
                <a:lnTo>
                  <a:pt x="366903" y="586264"/>
                </a:lnTo>
                <a:lnTo>
                  <a:pt x="356425" y="549974"/>
                </a:lnTo>
                <a:lnTo>
                  <a:pt x="350330" y="540925"/>
                </a:lnTo>
                <a:lnTo>
                  <a:pt x="346615" y="527876"/>
                </a:lnTo>
                <a:lnTo>
                  <a:pt x="334709" y="514731"/>
                </a:lnTo>
                <a:lnTo>
                  <a:pt x="336328" y="500920"/>
                </a:lnTo>
                <a:lnTo>
                  <a:pt x="339471" y="497300"/>
                </a:lnTo>
                <a:lnTo>
                  <a:pt x="327565" y="494919"/>
                </a:lnTo>
                <a:lnTo>
                  <a:pt x="318421" y="503301"/>
                </a:lnTo>
                <a:lnTo>
                  <a:pt x="310896" y="503682"/>
                </a:lnTo>
                <a:lnTo>
                  <a:pt x="309086" y="502444"/>
                </a:lnTo>
                <a:lnTo>
                  <a:pt x="310515" y="497872"/>
                </a:lnTo>
                <a:lnTo>
                  <a:pt x="301942" y="497396"/>
                </a:lnTo>
                <a:lnTo>
                  <a:pt x="300323" y="491585"/>
                </a:lnTo>
                <a:lnTo>
                  <a:pt x="293465" y="490347"/>
                </a:lnTo>
                <a:lnTo>
                  <a:pt x="291179" y="486442"/>
                </a:lnTo>
                <a:lnTo>
                  <a:pt x="276225" y="489299"/>
                </a:lnTo>
                <a:lnTo>
                  <a:pt x="268986" y="484918"/>
                </a:lnTo>
                <a:lnTo>
                  <a:pt x="264795" y="486251"/>
                </a:lnTo>
                <a:lnTo>
                  <a:pt x="264319" y="478631"/>
                </a:lnTo>
                <a:lnTo>
                  <a:pt x="257175" y="478441"/>
                </a:lnTo>
                <a:lnTo>
                  <a:pt x="256508" y="457105"/>
                </a:lnTo>
                <a:lnTo>
                  <a:pt x="250698" y="453104"/>
                </a:lnTo>
                <a:lnTo>
                  <a:pt x="254032" y="451390"/>
                </a:lnTo>
                <a:lnTo>
                  <a:pt x="258032" y="440246"/>
                </a:lnTo>
                <a:lnTo>
                  <a:pt x="248031" y="425291"/>
                </a:lnTo>
                <a:lnTo>
                  <a:pt x="248221" y="409004"/>
                </a:lnTo>
                <a:lnTo>
                  <a:pt x="238887" y="401479"/>
                </a:lnTo>
                <a:lnTo>
                  <a:pt x="248603" y="398717"/>
                </a:lnTo>
                <a:lnTo>
                  <a:pt x="251174" y="395002"/>
                </a:lnTo>
                <a:lnTo>
                  <a:pt x="261175" y="402527"/>
                </a:lnTo>
                <a:lnTo>
                  <a:pt x="264128" y="400907"/>
                </a:lnTo>
                <a:lnTo>
                  <a:pt x="259271" y="377857"/>
                </a:lnTo>
                <a:lnTo>
                  <a:pt x="260890" y="364427"/>
                </a:lnTo>
                <a:lnTo>
                  <a:pt x="250508" y="357950"/>
                </a:lnTo>
                <a:lnTo>
                  <a:pt x="247555" y="359759"/>
                </a:lnTo>
                <a:lnTo>
                  <a:pt x="248698" y="353949"/>
                </a:lnTo>
                <a:lnTo>
                  <a:pt x="245174" y="352996"/>
                </a:lnTo>
                <a:lnTo>
                  <a:pt x="235172" y="340709"/>
                </a:lnTo>
                <a:lnTo>
                  <a:pt x="232029" y="340614"/>
                </a:lnTo>
                <a:lnTo>
                  <a:pt x="223552" y="347948"/>
                </a:lnTo>
                <a:lnTo>
                  <a:pt x="220504" y="346043"/>
                </a:lnTo>
                <a:lnTo>
                  <a:pt x="219361" y="339566"/>
                </a:lnTo>
                <a:lnTo>
                  <a:pt x="209359" y="337375"/>
                </a:lnTo>
                <a:lnTo>
                  <a:pt x="202597" y="339471"/>
                </a:lnTo>
                <a:lnTo>
                  <a:pt x="192405" y="330041"/>
                </a:lnTo>
                <a:lnTo>
                  <a:pt x="182404" y="311277"/>
                </a:lnTo>
                <a:lnTo>
                  <a:pt x="174593" y="303943"/>
                </a:lnTo>
                <a:lnTo>
                  <a:pt x="174022" y="296799"/>
                </a:lnTo>
                <a:lnTo>
                  <a:pt x="170212" y="291941"/>
                </a:lnTo>
                <a:lnTo>
                  <a:pt x="179260" y="278702"/>
                </a:lnTo>
                <a:lnTo>
                  <a:pt x="178879" y="274796"/>
                </a:lnTo>
                <a:lnTo>
                  <a:pt x="166307" y="260128"/>
                </a:lnTo>
                <a:lnTo>
                  <a:pt x="161734" y="249555"/>
                </a:lnTo>
                <a:lnTo>
                  <a:pt x="161068" y="237173"/>
                </a:lnTo>
                <a:lnTo>
                  <a:pt x="149924" y="233553"/>
                </a:lnTo>
                <a:lnTo>
                  <a:pt x="128016" y="235744"/>
                </a:lnTo>
                <a:lnTo>
                  <a:pt x="120587" y="240697"/>
                </a:lnTo>
                <a:lnTo>
                  <a:pt x="111157" y="235934"/>
                </a:lnTo>
                <a:lnTo>
                  <a:pt x="86296" y="239554"/>
                </a:lnTo>
                <a:lnTo>
                  <a:pt x="78581" y="228505"/>
                </a:lnTo>
                <a:lnTo>
                  <a:pt x="68104" y="224219"/>
                </a:lnTo>
                <a:lnTo>
                  <a:pt x="66484" y="217646"/>
                </a:lnTo>
                <a:lnTo>
                  <a:pt x="50959" y="216027"/>
                </a:lnTo>
                <a:lnTo>
                  <a:pt x="50959" y="216027"/>
                </a:lnTo>
                <a:lnTo>
                  <a:pt x="46863" y="216027"/>
                </a:lnTo>
                <a:lnTo>
                  <a:pt x="36290" y="207359"/>
                </a:lnTo>
                <a:lnTo>
                  <a:pt x="18764" y="206312"/>
                </a:lnTo>
                <a:lnTo>
                  <a:pt x="16764" y="192881"/>
                </a:lnTo>
                <a:lnTo>
                  <a:pt x="8572" y="187357"/>
                </a:lnTo>
                <a:lnTo>
                  <a:pt x="8572" y="187357"/>
                </a:lnTo>
                <a:lnTo>
                  <a:pt x="4000" y="174593"/>
                </a:lnTo>
                <a:lnTo>
                  <a:pt x="0" y="146399"/>
                </a:lnTo>
                <a:lnTo>
                  <a:pt x="10192" y="134398"/>
                </a:lnTo>
                <a:lnTo>
                  <a:pt x="13335" y="126778"/>
                </a:lnTo>
                <a:lnTo>
                  <a:pt x="1238" y="98298"/>
                </a:lnTo>
                <a:lnTo>
                  <a:pt x="1714" y="92202"/>
                </a:lnTo>
                <a:lnTo>
                  <a:pt x="5239" y="89154"/>
                </a:lnTo>
                <a:lnTo>
                  <a:pt x="2667" y="80582"/>
                </a:lnTo>
                <a:lnTo>
                  <a:pt x="3334" y="64579"/>
                </a:lnTo>
                <a:lnTo>
                  <a:pt x="23050" y="46482"/>
                </a:lnTo>
                <a:lnTo>
                  <a:pt x="26384" y="45149"/>
                </a:lnTo>
                <a:lnTo>
                  <a:pt x="30385" y="49721"/>
                </a:lnTo>
                <a:lnTo>
                  <a:pt x="32290" y="43815"/>
                </a:lnTo>
                <a:lnTo>
                  <a:pt x="27527" y="37433"/>
                </a:lnTo>
                <a:lnTo>
                  <a:pt x="21050" y="38005"/>
                </a:lnTo>
                <a:lnTo>
                  <a:pt x="14764" y="32957"/>
                </a:lnTo>
                <a:lnTo>
                  <a:pt x="15145" y="21431"/>
                </a:lnTo>
                <a:lnTo>
                  <a:pt x="26765" y="12383"/>
                </a:lnTo>
                <a:lnTo>
                  <a:pt x="32480" y="4286"/>
                </a:lnTo>
                <a:lnTo>
                  <a:pt x="44672" y="0"/>
                </a:lnTo>
                <a:lnTo>
                  <a:pt x="48863" y="8192"/>
                </a:lnTo>
                <a:lnTo>
                  <a:pt x="57150" y="14002"/>
                </a:lnTo>
                <a:lnTo>
                  <a:pt x="78581" y="20765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057E0E-8266-67B8-D07B-8A4804846DB3}"/>
              </a:ext>
            </a:extLst>
          </p:cNvPr>
          <p:cNvSpPr/>
          <p:nvPr/>
        </p:nvSpPr>
        <p:spPr>
          <a:xfrm>
            <a:off x="5625765" y="3832349"/>
            <a:ext cx="554164" cy="1074610"/>
          </a:xfrm>
          <a:custGeom>
            <a:avLst/>
            <a:gdLst>
              <a:gd name="connsiteX0" fmla="*/ 160972 w 554164"/>
              <a:gd name="connsiteY0" fmla="*/ 7144 h 1074610"/>
              <a:gd name="connsiteX1" fmla="*/ 178117 w 554164"/>
              <a:gd name="connsiteY1" fmla="*/ 4096 h 1074610"/>
              <a:gd name="connsiteX2" fmla="*/ 201644 w 554164"/>
              <a:gd name="connsiteY2" fmla="*/ 4096 h 1074610"/>
              <a:gd name="connsiteX3" fmla="*/ 204883 w 554164"/>
              <a:gd name="connsiteY3" fmla="*/ 0 h 1074610"/>
              <a:gd name="connsiteX4" fmla="*/ 218313 w 554164"/>
              <a:gd name="connsiteY4" fmla="*/ 1905 h 1074610"/>
              <a:gd name="connsiteX5" fmla="*/ 225552 w 554164"/>
              <a:gd name="connsiteY5" fmla="*/ 6096 h 1074610"/>
              <a:gd name="connsiteX6" fmla="*/ 242411 w 554164"/>
              <a:gd name="connsiteY6" fmla="*/ 2381 h 1074610"/>
              <a:gd name="connsiteX7" fmla="*/ 248221 w 554164"/>
              <a:gd name="connsiteY7" fmla="*/ 3334 h 1074610"/>
              <a:gd name="connsiteX8" fmla="*/ 251079 w 554164"/>
              <a:gd name="connsiteY8" fmla="*/ 15240 h 1074610"/>
              <a:gd name="connsiteX9" fmla="*/ 254603 w 554164"/>
              <a:gd name="connsiteY9" fmla="*/ 16669 h 1074610"/>
              <a:gd name="connsiteX10" fmla="*/ 283083 w 554164"/>
              <a:gd name="connsiteY10" fmla="*/ 15240 h 1074610"/>
              <a:gd name="connsiteX11" fmla="*/ 289084 w 554164"/>
              <a:gd name="connsiteY11" fmla="*/ 12763 h 1074610"/>
              <a:gd name="connsiteX12" fmla="*/ 302705 w 554164"/>
              <a:gd name="connsiteY12" fmla="*/ 15240 h 1074610"/>
              <a:gd name="connsiteX13" fmla="*/ 314230 w 554164"/>
              <a:gd name="connsiteY13" fmla="*/ 22765 h 1074610"/>
              <a:gd name="connsiteX14" fmla="*/ 328898 w 554164"/>
              <a:gd name="connsiteY14" fmla="*/ 14573 h 1074610"/>
              <a:gd name="connsiteX15" fmla="*/ 357854 w 554164"/>
              <a:gd name="connsiteY15" fmla="*/ 21908 h 1074610"/>
              <a:gd name="connsiteX16" fmla="*/ 366998 w 554164"/>
              <a:gd name="connsiteY16" fmla="*/ 19812 h 1074610"/>
              <a:gd name="connsiteX17" fmla="*/ 375094 w 554164"/>
              <a:gd name="connsiteY17" fmla="*/ 13716 h 1074610"/>
              <a:gd name="connsiteX18" fmla="*/ 387477 w 554164"/>
              <a:gd name="connsiteY18" fmla="*/ 22574 h 1074610"/>
              <a:gd name="connsiteX19" fmla="*/ 394811 w 554164"/>
              <a:gd name="connsiteY19" fmla="*/ 22574 h 1074610"/>
              <a:gd name="connsiteX20" fmla="*/ 402050 w 554164"/>
              <a:gd name="connsiteY20" fmla="*/ 26289 h 1074610"/>
              <a:gd name="connsiteX21" fmla="*/ 416528 w 554164"/>
              <a:gd name="connsiteY21" fmla="*/ 25432 h 1074610"/>
              <a:gd name="connsiteX22" fmla="*/ 424053 w 554164"/>
              <a:gd name="connsiteY22" fmla="*/ 33052 h 1074610"/>
              <a:gd name="connsiteX23" fmla="*/ 430244 w 554164"/>
              <a:gd name="connsiteY23" fmla="*/ 33338 h 1074610"/>
              <a:gd name="connsiteX24" fmla="*/ 434054 w 554164"/>
              <a:gd name="connsiteY24" fmla="*/ 41624 h 1074610"/>
              <a:gd name="connsiteX25" fmla="*/ 443198 w 554164"/>
              <a:gd name="connsiteY25" fmla="*/ 46768 h 1074610"/>
              <a:gd name="connsiteX26" fmla="*/ 449675 w 554164"/>
              <a:gd name="connsiteY26" fmla="*/ 60293 h 1074610"/>
              <a:gd name="connsiteX27" fmla="*/ 461391 w 554164"/>
              <a:gd name="connsiteY27" fmla="*/ 66199 h 1074610"/>
              <a:gd name="connsiteX28" fmla="*/ 464153 w 554164"/>
              <a:gd name="connsiteY28" fmla="*/ 71247 h 1074610"/>
              <a:gd name="connsiteX29" fmla="*/ 472059 w 554164"/>
              <a:gd name="connsiteY29" fmla="*/ 76581 h 1074610"/>
              <a:gd name="connsiteX30" fmla="*/ 479298 w 554164"/>
              <a:gd name="connsiteY30" fmla="*/ 71533 h 1074610"/>
              <a:gd name="connsiteX31" fmla="*/ 496919 w 554164"/>
              <a:gd name="connsiteY31" fmla="*/ 82391 h 1074610"/>
              <a:gd name="connsiteX32" fmla="*/ 502825 w 554164"/>
              <a:gd name="connsiteY32" fmla="*/ 96584 h 1074610"/>
              <a:gd name="connsiteX33" fmla="*/ 500253 w 554164"/>
              <a:gd name="connsiteY33" fmla="*/ 117253 h 1074610"/>
              <a:gd name="connsiteX34" fmla="*/ 505968 w 554164"/>
              <a:gd name="connsiteY34" fmla="*/ 120491 h 1074610"/>
              <a:gd name="connsiteX35" fmla="*/ 506921 w 554164"/>
              <a:gd name="connsiteY35" fmla="*/ 127445 h 1074610"/>
              <a:gd name="connsiteX36" fmla="*/ 512350 w 554164"/>
              <a:gd name="connsiteY36" fmla="*/ 135255 h 1074610"/>
              <a:gd name="connsiteX37" fmla="*/ 513588 w 554164"/>
              <a:gd name="connsiteY37" fmla="*/ 154972 h 1074610"/>
              <a:gd name="connsiteX38" fmla="*/ 510730 w 554164"/>
              <a:gd name="connsiteY38" fmla="*/ 158591 h 1074610"/>
              <a:gd name="connsiteX39" fmla="*/ 511016 w 554164"/>
              <a:gd name="connsiteY39" fmla="*/ 163639 h 1074610"/>
              <a:gd name="connsiteX40" fmla="*/ 519398 w 554164"/>
              <a:gd name="connsiteY40" fmla="*/ 162496 h 1074610"/>
              <a:gd name="connsiteX41" fmla="*/ 530923 w 554164"/>
              <a:gd name="connsiteY41" fmla="*/ 169450 h 1074610"/>
              <a:gd name="connsiteX42" fmla="*/ 537781 w 554164"/>
              <a:gd name="connsiteY42" fmla="*/ 161735 h 1074610"/>
              <a:gd name="connsiteX43" fmla="*/ 540830 w 554164"/>
              <a:gd name="connsiteY43" fmla="*/ 163449 h 1074610"/>
              <a:gd name="connsiteX44" fmla="*/ 545592 w 554164"/>
              <a:gd name="connsiteY44" fmla="*/ 185642 h 1074610"/>
              <a:gd name="connsiteX45" fmla="*/ 543115 w 554164"/>
              <a:gd name="connsiteY45" fmla="*/ 192786 h 1074610"/>
              <a:gd name="connsiteX46" fmla="*/ 551593 w 554164"/>
              <a:gd name="connsiteY46" fmla="*/ 200596 h 1074610"/>
              <a:gd name="connsiteX47" fmla="*/ 551593 w 554164"/>
              <a:gd name="connsiteY47" fmla="*/ 200596 h 1074610"/>
              <a:gd name="connsiteX48" fmla="*/ 548735 w 554164"/>
              <a:gd name="connsiteY48" fmla="*/ 209169 h 1074610"/>
              <a:gd name="connsiteX49" fmla="*/ 554164 w 554164"/>
              <a:gd name="connsiteY49" fmla="*/ 223647 h 1074610"/>
              <a:gd name="connsiteX50" fmla="*/ 550926 w 554164"/>
              <a:gd name="connsiteY50" fmla="*/ 234505 h 1074610"/>
              <a:gd name="connsiteX51" fmla="*/ 545401 w 554164"/>
              <a:gd name="connsiteY51" fmla="*/ 239554 h 1074610"/>
              <a:gd name="connsiteX52" fmla="*/ 547497 w 554164"/>
              <a:gd name="connsiteY52" fmla="*/ 253746 h 1074610"/>
              <a:gd name="connsiteX53" fmla="*/ 541115 w 554164"/>
              <a:gd name="connsiteY53" fmla="*/ 269177 h 1074610"/>
              <a:gd name="connsiteX54" fmla="*/ 541210 w 554164"/>
              <a:gd name="connsiteY54" fmla="*/ 278606 h 1074610"/>
              <a:gd name="connsiteX55" fmla="*/ 525589 w 554164"/>
              <a:gd name="connsiteY55" fmla="*/ 298132 h 1074610"/>
              <a:gd name="connsiteX56" fmla="*/ 533019 w 554164"/>
              <a:gd name="connsiteY56" fmla="*/ 329374 h 1074610"/>
              <a:gd name="connsiteX57" fmla="*/ 532829 w 554164"/>
              <a:gd name="connsiteY57" fmla="*/ 337852 h 1074610"/>
              <a:gd name="connsiteX58" fmla="*/ 524923 w 554164"/>
              <a:gd name="connsiteY58" fmla="*/ 343757 h 1074610"/>
              <a:gd name="connsiteX59" fmla="*/ 510349 w 554164"/>
              <a:gd name="connsiteY59" fmla="*/ 344424 h 1074610"/>
              <a:gd name="connsiteX60" fmla="*/ 504254 w 554164"/>
              <a:gd name="connsiteY60" fmla="*/ 348901 h 1074610"/>
              <a:gd name="connsiteX61" fmla="*/ 507016 w 554164"/>
              <a:gd name="connsiteY61" fmla="*/ 357569 h 1074610"/>
              <a:gd name="connsiteX62" fmla="*/ 507301 w 554164"/>
              <a:gd name="connsiteY62" fmla="*/ 376619 h 1074610"/>
              <a:gd name="connsiteX63" fmla="*/ 490156 w 554164"/>
              <a:gd name="connsiteY63" fmla="*/ 384048 h 1074610"/>
              <a:gd name="connsiteX64" fmla="*/ 475869 w 554164"/>
              <a:gd name="connsiteY64" fmla="*/ 374523 h 1074610"/>
              <a:gd name="connsiteX65" fmla="*/ 467963 w 554164"/>
              <a:gd name="connsiteY65" fmla="*/ 355187 h 1074610"/>
              <a:gd name="connsiteX66" fmla="*/ 448246 w 554164"/>
              <a:gd name="connsiteY66" fmla="*/ 330422 h 1074610"/>
              <a:gd name="connsiteX67" fmla="*/ 436055 w 554164"/>
              <a:gd name="connsiteY67" fmla="*/ 343281 h 1074610"/>
              <a:gd name="connsiteX68" fmla="*/ 436340 w 554164"/>
              <a:gd name="connsiteY68" fmla="*/ 361188 h 1074610"/>
              <a:gd name="connsiteX69" fmla="*/ 448056 w 554164"/>
              <a:gd name="connsiteY69" fmla="*/ 360997 h 1074610"/>
              <a:gd name="connsiteX70" fmla="*/ 449485 w 554164"/>
              <a:gd name="connsiteY70" fmla="*/ 363760 h 1074610"/>
              <a:gd name="connsiteX71" fmla="*/ 447675 w 554164"/>
              <a:gd name="connsiteY71" fmla="*/ 386524 h 1074610"/>
              <a:gd name="connsiteX72" fmla="*/ 442436 w 554164"/>
              <a:gd name="connsiteY72" fmla="*/ 396812 h 1074610"/>
              <a:gd name="connsiteX73" fmla="*/ 442246 w 554164"/>
              <a:gd name="connsiteY73" fmla="*/ 408146 h 1074610"/>
              <a:gd name="connsiteX74" fmla="*/ 451961 w 554164"/>
              <a:gd name="connsiteY74" fmla="*/ 412623 h 1074610"/>
              <a:gd name="connsiteX75" fmla="*/ 448913 w 554164"/>
              <a:gd name="connsiteY75" fmla="*/ 422529 h 1074610"/>
              <a:gd name="connsiteX76" fmla="*/ 452818 w 554164"/>
              <a:gd name="connsiteY76" fmla="*/ 424720 h 1074610"/>
              <a:gd name="connsiteX77" fmla="*/ 451866 w 554164"/>
              <a:gd name="connsiteY77" fmla="*/ 429959 h 1074610"/>
              <a:gd name="connsiteX78" fmla="*/ 455962 w 554164"/>
              <a:gd name="connsiteY78" fmla="*/ 437769 h 1074610"/>
              <a:gd name="connsiteX79" fmla="*/ 461486 w 554164"/>
              <a:gd name="connsiteY79" fmla="*/ 441960 h 1074610"/>
              <a:gd name="connsiteX80" fmla="*/ 459391 w 554164"/>
              <a:gd name="connsiteY80" fmla="*/ 454628 h 1074610"/>
              <a:gd name="connsiteX81" fmla="*/ 453199 w 554164"/>
              <a:gd name="connsiteY81" fmla="*/ 466630 h 1074610"/>
              <a:gd name="connsiteX82" fmla="*/ 438436 w 554164"/>
              <a:gd name="connsiteY82" fmla="*/ 460820 h 1074610"/>
              <a:gd name="connsiteX83" fmla="*/ 431959 w 554164"/>
              <a:gd name="connsiteY83" fmla="*/ 467011 h 1074610"/>
              <a:gd name="connsiteX84" fmla="*/ 431673 w 554164"/>
              <a:gd name="connsiteY84" fmla="*/ 479870 h 1074610"/>
              <a:gd name="connsiteX85" fmla="*/ 442817 w 554164"/>
              <a:gd name="connsiteY85" fmla="*/ 497967 h 1074610"/>
              <a:gd name="connsiteX86" fmla="*/ 454723 w 554164"/>
              <a:gd name="connsiteY86" fmla="*/ 495110 h 1074610"/>
              <a:gd name="connsiteX87" fmla="*/ 460819 w 554164"/>
              <a:gd name="connsiteY87" fmla="*/ 507873 h 1074610"/>
              <a:gd name="connsiteX88" fmla="*/ 469773 w 554164"/>
              <a:gd name="connsiteY88" fmla="*/ 507682 h 1074610"/>
              <a:gd name="connsiteX89" fmla="*/ 476440 w 554164"/>
              <a:gd name="connsiteY89" fmla="*/ 528638 h 1074610"/>
              <a:gd name="connsiteX90" fmla="*/ 472916 w 554164"/>
              <a:gd name="connsiteY90" fmla="*/ 538544 h 1074610"/>
              <a:gd name="connsiteX91" fmla="*/ 461677 w 554164"/>
              <a:gd name="connsiteY91" fmla="*/ 544830 h 1074610"/>
              <a:gd name="connsiteX92" fmla="*/ 455676 w 554164"/>
              <a:gd name="connsiteY92" fmla="*/ 578453 h 1074610"/>
              <a:gd name="connsiteX93" fmla="*/ 458343 w 554164"/>
              <a:gd name="connsiteY93" fmla="*/ 587788 h 1074610"/>
              <a:gd name="connsiteX94" fmla="*/ 456438 w 554164"/>
              <a:gd name="connsiteY94" fmla="*/ 598170 h 1074610"/>
              <a:gd name="connsiteX95" fmla="*/ 460534 w 554164"/>
              <a:gd name="connsiteY95" fmla="*/ 603028 h 1074610"/>
              <a:gd name="connsiteX96" fmla="*/ 474631 w 554164"/>
              <a:gd name="connsiteY96" fmla="*/ 654463 h 1074610"/>
              <a:gd name="connsiteX97" fmla="*/ 471678 w 554164"/>
              <a:gd name="connsiteY97" fmla="*/ 671989 h 1074610"/>
              <a:gd name="connsiteX98" fmla="*/ 473583 w 554164"/>
              <a:gd name="connsiteY98" fmla="*/ 684657 h 1074610"/>
              <a:gd name="connsiteX99" fmla="*/ 471202 w 554164"/>
              <a:gd name="connsiteY99" fmla="*/ 691705 h 1074610"/>
              <a:gd name="connsiteX100" fmla="*/ 476345 w 554164"/>
              <a:gd name="connsiteY100" fmla="*/ 697421 h 1074610"/>
              <a:gd name="connsiteX101" fmla="*/ 477107 w 554164"/>
              <a:gd name="connsiteY101" fmla="*/ 707993 h 1074610"/>
              <a:gd name="connsiteX102" fmla="*/ 471011 w 554164"/>
              <a:gd name="connsiteY102" fmla="*/ 762667 h 1074610"/>
              <a:gd name="connsiteX103" fmla="*/ 466249 w 554164"/>
              <a:gd name="connsiteY103" fmla="*/ 767620 h 1074610"/>
              <a:gd name="connsiteX104" fmla="*/ 464153 w 554164"/>
              <a:gd name="connsiteY104" fmla="*/ 778002 h 1074610"/>
              <a:gd name="connsiteX105" fmla="*/ 492633 w 554164"/>
              <a:gd name="connsiteY105" fmla="*/ 794099 h 1074610"/>
              <a:gd name="connsiteX106" fmla="*/ 490918 w 554164"/>
              <a:gd name="connsiteY106" fmla="*/ 804101 h 1074610"/>
              <a:gd name="connsiteX107" fmla="*/ 472059 w 554164"/>
              <a:gd name="connsiteY107" fmla="*/ 825246 h 1074610"/>
              <a:gd name="connsiteX108" fmla="*/ 469106 w 554164"/>
              <a:gd name="connsiteY108" fmla="*/ 827151 h 1074610"/>
              <a:gd name="connsiteX109" fmla="*/ 461867 w 554164"/>
              <a:gd name="connsiteY109" fmla="*/ 823913 h 1074610"/>
              <a:gd name="connsiteX110" fmla="*/ 454914 w 554164"/>
              <a:gd name="connsiteY110" fmla="*/ 827627 h 1074610"/>
              <a:gd name="connsiteX111" fmla="*/ 478250 w 554164"/>
              <a:gd name="connsiteY111" fmla="*/ 850773 h 1074610"/>
              <a:gd name="connsiteX112" fmla="*/ 473297 w 554164"/>
              <a:gd name="connsiteY112" fmla="*/ 867728 h 1074610"/>
              <a:gd name="connsiteX113" fmla="*/ 481203 w 554164"/>
              <a:gd name="connsiteY113" fmla="*/ 877824 h 1074610"/>
              <a:gd name="connsiteX114" fmla="*/ 486727 w 554164"/>
              <a:gd name="connsiteY114" fmla="*/ 877634 h 1074610"/>
              <a:gd name="connsiteX115" fmla="*/ 492252 w 554164"/>
              <a:gd name="connsiteY115" fmla="*/ 882491 h 1074610"/>
              <a:gd name="connsiteX116" fmla="*/ 506539 w 554164"/>
              <a:gd name="connsiteY116" fmla="*/ 908876 h 1074610"/>
              <a:gd name="connsiteX117" fmla="*/ 516541 w 554164"/>
              <a:gd name="connsiteY117" fmla="*/ 916877 h 1074610"/>
              <a:gd name="connsiteX118" fmla="*/ 519113 w 554164"/>
              <a:gd name="connsiteY118" fmla="*/ 916210 h 1074610"/>
              <a:gd name="connsiteX119" fmla="*/ 522637 w 554164"/>
              <a:gd name="connsiteY119" fmla="*/ 938784 h 1074610"/>
              <a:gd name="connsiteX120" fmla="*/ 519684 w 554164"/>
              <a:gd name="connsiteY120" fmla="*/ 943451 h 1074610"/>
              <a:gd name="connsiteX121" fmla="*/ 522256 w 554164"/>
              <a:gd name="connsiteY121" fmla="*/ 945261 h 1074610"/>
              <a:gd name="connsiteX122" fmla="*/ 512445 w 554164"/>
              <a:gd name="connsiteY122" fmla="*/ 954405 h 1074610"/>
              <a:gd name="connsiteX123" fmla="*/ 524732 w 554164"/>
              <a:gd name="connsiteY123" fmla="*/ 983456 h 1074610"/>
              <a:gd name="connsiteX124" fmla="*/ 523875 w 554164"/>
              <a:gd name="connsiteY124" fmla="*/ 987838 h 1074610"/>
              <a:gd name="connsiteX125" fmla="*/ 517493 w 554164"/>
              <a:gd name="connsiteY125" fmla="*/ 992029 h 1074610"/>
              <a:gd name="connsiteX126" fmla="*/ 521113 w 554164"/>
              <a:gd name="connsiteY126" fmla="*/ 1002697 h 1074610"/>
              <a:gd name="connsiteX127" fmla="*/ 520636 w 554164"/>
              <a:gd name="connsiteY127" fmla="*/ 1011841 h 1074610"/>
              <a:gd name="connsiteX128" fmla="*/ 513207 w 554164"/>
              <a:gd name="connsiteY128" fmla="*/ 1018032 h 1074610"/>
              <a:gd name="connsiteX129" fmla="*/ 484727 w 554164"/>
              <a:gd name="connsiteY129" fmla="*/ 1012603 h 1074610"/>
              <a:gd name="connsiteX130" fmla="*/ 484727 w 554164"/>
              <a:gd name="connsiteY130" fmla="*/ 1012603 h 1074610"/>
              <a:gd name="connsiteX131" fmla="*/ 471678 w 554164"/>
              <a:gd name="connsiteY131" fmla="*/ 1023271 h 1074610"/>
              <a:gd name="connsiteX132" fmla="*/ 468439 w 554164"/>
              <a:gd name="connsiteY132" fmla="*/ 1015841 h 1074610"/>
              <a:gd name="connsiteX133" fmla="*/ 401860 w 554164"/>
              <a:gd name="connsiteY133" fmla="*/ 1044416 h 1074610"/>
              <a:gd name="connsiteX134" fmla="*/ 403669 w 554164"/>
              <a:gd name="connsiteY134" fmla="*/ 1046702 h 1074610"/>
              <a:gd name="connsiteX135" fmla="*/ 397288 w 554164"/>
              <a:gd name="connsiteY135" fmla="*/ 1051846 h 1074610"/>
              <a:gd name="connsiteX136" fmla="*/ 386239 w 554164"/>
              <a:gd name="connsiteY136" fmla="*/ 1047179 h 1074610"/>
              <a:gd name="connsiteX137" fmla="*/ 380809 w 554164"/>
              <a:gd name="connsiteY137" fmla="*/ 1053370 h 1074610"/>
              <a:gd name="connsiteX138" fmla="*/ 364426 w 554164"/>
              <a:gd name="connsiteY138" fmla="*/ 1046416 h 1074610"/>
              <a:gd name="connsiteX139" fmla="*/ 360521 w 554164"/>
              <a:gd name="connsiteY139" fmla="*/ 1052608 h 1074610"/>
              <a:gd name="connsiteX140" fmla="*/ 355854 w 554164"/>
              <a:gd name="connsiteY140" fmla="*/ 1048703 h 1074610"/>
              <a:gd name="connsiteX141" fmla="*/ 352330 w 554164"/>
              <a:gd name="connsiteY141" fmla="*/ 1052989 h 1074610"/>
              <a:gd name="connsiteX142" fmla="*/ 350615 w 554164"/>
              <a:gd name="connsiteY142" fmla="*/ 1048607 h 1074610"/>
              <a:gd name="connsiteX143" fmla="*/ 329374 w 554164"/>
              <a:gd name="connsiteY143" fmla="*/ 1069753 h 1074610"/>
              <a:gd name="connsiteX144" fmla="*/ 283178 w 554164"/>
              <a:gd name="connsiteY144" fmla="*/ 1067657 h 1074610"/>
              <a:gd name="connsiteX145" fmla="*/ 282988 w 554164"/>
              <a:gd name="connsiteY145" fmla="*/ 1072706 h 1074610"/>
              <a:gd name="connsiteX146" fmla="*/ 264128 w 554164"/>
              <a:gd name="connsiteY146" fmla="*/ 1074611 h 1074610"/>
              <a:gd name="connsiteX147" fmla="*/ 253365 w 554164"/>
              <a:gd name="connsiteY147" fmla="*/ 1064038 h 1074610"/>
              <a:gd name="connsiteX148" fmla="*/ 236410 w 554164"/>
              <a:gd name="connsiteY148" fmla="*/ 1070134 h 1074610"/>
              <a:gd name="connsiteX149" fmla="*/ 236410 w 554164"/>
              <a:gd name="connsiteY149" fmla="*/ 1070134 h 1074610"/>
              <a:gd name="connsiteX150" fmla="*/ 232219 w 554164"/>
              <a:gd name="connsiteY150" fmla="*/ 1062228 h 1074610"/>
              <a:gd name="connsiteX151" fmla="*/ 221932 w 554164"/>
              <a:gd name="connsiteY151" fmla="*/ 1060228 h 1074610"/>
              <a:gd name="connsiteX152" fmla="*/ 201549 w 554164"/>
              <a:gd name="connsiteY152" fmla="*/ 1062799 h 1074610"/>
              <a:gd name="connsiteX153" fmla="*/ 202025 w 554164"/>
              <a:gd name="connsiteY153" fmla="*/ 1057656 h 1074610"/>
              <a:gd name="connsiteX154" fmla="*/ 196882 w 554164"/>
              <a:gd name="connsiteY154" fmla="*/ 1056418 h 1074610"/>
              <a:gd name="connsiteX155" fmla="*/ 191929 w 554164"/>
              <a:gd name="connsiteY155" fmla="*/ 1045750 h 1074610"/>
              <a:gd name="connsiteX156" fmla="*/ 188309 w 554164"/>
              <a:gd name="connsiteY156" fmla="*/ 1044130 h 1074610"/>
              <a:gd name="connsiteX157" fmla="*/ 192596 w 554164"/>
              <a:gd name="connsiteY157" fmla="*/ 1035558 h 1074610"/>
              <a:gd name="connsiteX158" fmla="*/ 185928 w 554164"/>
              <a:gd name="connsiteY158" fmla="*/ 1017365 h 1074610"/>
              <a:gd name="connsiteX159" fmla="*/ 190214 w 554164"/>
              <a:gd name="connsiteY159" fmla="*/ 999077 h 1074610"/>
              <a:gd name="connsiteX160" fmla="*/ 185356 w 554164"/>
              <a:gd name="connsiteY160" fmla="*/ 997648 h 1074610"/>
              <a:gd name="connsiteX161" fmla="*/ 188404 w 554164"/>
              <a:gd name="connsiteY161" fmla="*/ 982028 h 1074610"/>
              <a:gd name="connsiteX162" fmla="*/ 181642 w 554164"/>
              <a:gd name="connsiteY162" fmla="*/ 970407 h 1074610"/>
              <a:gd name="connsiteX163" fmla="*/ 181832 w 554164"/>
              <a:gd name="connsiteY163" fmla="*/ 964025 h 1074610"/>
              <a:gd name="connsiteX164" fmla="*/ 189357 w 554164"/>
              <a:gd name="connsiteY164" fmla="*/ 951643 h 1074610"/>
              <a:gd name="connsiteX165" fmla="*/ 189166 w 554164"/>
              <a:gd name="connsiteY165" fmla="*/ 940498 h 1074610"/>
              <a:gd name="connsiteX166" fmla="*/ 183451 w 554164"/>
              <a:gd name="connsiteY166" fmla="*/ 928688 h 1074610"/>
              <a:gd name="connsiteX167" fmla="*/ 186214 w 554164"/>
              <a:gd name="connsiteY167" fmla="*/ 922306 h 1074610"/>
              <a:gd name="connsiteX168" fmla="*/ 184499 w 554164"/>
              <a:gd name="connsiteY168" fmla="*/ 917067 h 1074610"/>
              <a:gd name="connsiteX169" fmla="*/ 187261 w 554164"/>
              <a:gd name="connsiteY169" fmla="*/ 915162 h 1074610"/>
              <a:gd name="connsiteX170" fmla="*/ 186404 w 554164"/>
              <a:gd name="connsiteY170" fmla="*/ 904304 h 1074610"/>
              <a:gd name="connsiteX171" fmla="*/ 178213 w 554164"/>
              <a:gd name="connsiteY171" fmla="*/ 896588 h 1074610"/>
              <a:gd name="connsiteX172" fmla="*/ 177832 w 554164"/>
              <a:gd name="connsiteY172" fmla="*/ 891730 h 1074610"/>
              <a:gd name="connsiteX173" fmla="*/ 178594 w 554164"/>
              <a:gd name="connsiteY173" fmla="*/ 884206 h 1074610"/>
              <a:gd name="connsiteX174" fmla="*/ 186214 w 554164"/>
              <a:gd name="connsiteY174" fmla="*/ 873157 h 1074610"/>
              <a:gd name="connsiteX175" fmla="*/ 182499 w 554164"/>
              <a:gd name="connsiteY175" fmla="*/ 860107 h 1074610"/>
              <a:gd name="connsiteX176" fmla="*/ 179165 w 554164"/>
              <a:gd name="connsiteY176" fmla="*/ 857440 h 1074610"/>
              <a:gd name="connsiteX177" fmla="*/ 177070 w 554164"/>
              <a:gd name="connsiteY177" fmla="*/ 845725 h 1074610"/>
              <a:gd name="connsiteX178" fmla="*/ 169545 w 554164"/>
              <a:gd name="connsiteY178" fmla="*/ 833819 h 1074610"/>
              <a:gd name="connsiteX179" fmla="*/ 171164 w 554164"/>
              <a:gd name="connsiteY179" fmla="*/ 825437 h 1074610"/>
              <a:gd name="connsiteX180" fmla="*/ 169450 w 554164"/>
              <a:gd name="connsiteY180" fmla="*/ 817150 h 1074610"/>
              <a:gd name="connsiteX181" fmla="*/ 159639 w 554164"/>
              <a:gd name="connsiteY181" fmla="*/ 798386 h 1074610"/>
              <a:gd name="connsiteX182" fmla="*/ 162020 w 554164"/>
              <a:gd name="connsiteY182" fmla="*/ 790289 h 1074610"/>
              <a:gd name="connsiteX183" fmla="*/ 171259 w 554164"/>
              <a:gd name="connsiteY183" fmla="*/ 784670 h 1074610"/>
              <a:gd name="connsiteX184" fmla="*/ 169926 w 554164"/>
              <a:gd name="connsiteY184" fmla="*/ 770287 h 1074610"/>
              <a:gd name="connsiteX185" fmla="*/ 172021 w 554164"/>
              <a:gd name="connsiteY185" fmla="*/ 763810 h 1074610"/>
              <a:gd name="connsiteX186" fmla="*/ 149923 w 554164"/>
              <a:gd name="connsiteY186" fmla="*/ 761810 h 1074610"/>
              <a:gd name="connsiteX187" fmla="*/ 120872 w 554164"/>
              <a:gd name="connsiteY187" fmla="*/ 766096 h 1074610"/>
              <a:gd name="connsiteX188" fmla="*/ 101822 w 554164"/>
              <a:gd name="connsiteY188" fmla="*/ 745998 h 1074610"/>
              <a:gd name="connsiteX189" fmla="*/ 98679 w 554164"/>
              <a:gd name="connsiteY189" fmla="*/ 708565 h 1074610"/>
              <a:gd name="connsiteX190" fmla="*/ 89821 w 554164"/>
              <a:gd name="connsiteY190" fmla="*/ 705993 h 1074610"/>
              <a:gd name="connsiteX191" fmla="*/ 87630 w 554164"/>
              <a:gd name="connsiteY191" fmla="*/ 693134 h 1074610"/>
              <a:gd name="connsiteX192" fmla="*/ 77533 w 554164"/>
              <a:gd name="connsiteY192" fmla="*/ 676751 h 1074610"/>
              <a:gd name="connsiteX193" fmla="*/ 76962 w 554164"/>
              <a:gd name="connsiteY193" fmla="*/ 660273 h 1074610"/>
              <a:gd name="connsiteX194" fmla="*/ 71438 w 554164"/>
              <a:gd name="connsiteY194" fmla="*/ 656463 h 1074610"/>
              <a:gd name="connsiteX195" fmla="*/ 71628 w 554164"/>
              <a:gd name="connsiteY195" fmla="*/ 625793 h 1074610"/>
              <a:gd name="connsiteX196" fmla="*/ 65056 w 554164"/>
              <a:gd name="connsiteY196" fmla="*/ 628936 h 1074610"/>
              <a:gd name="connsiteX197" fmla="*/ 59626 w 554164"/>
              <a:gd name="connsiteY197" fmla="*/ 625030 h 1074610"/>
              <a:gd name="connsiteX198" fmla="*/ 52959 w 554164"/>
              <a:gd name="connsiteY198" fmla="*/ 639794 h 1074610"/>
              <a:gd name="connsiteX199" fmla="*/ 52578 w 554164"/>
              <a:gd name="connsiteY199" fmla="*/ 647129 h 1074610"/>
              <a:gd name="connsiteX200" fmla="*/ 46958 w 554164"/>
              <a:gd name="connsiteY200" fmla="*/ 649891 h 1074610"/>
              <a:gd name="connsiteX201" fmla="*/ 48101 w 554164"/>
              <a:gd name="connsiteY201" fmla="*/ 656272 h 1074610"/>
              <a:gd name="connsiteX202" fmla="*/ 39148 w 554164"/>
              <a:gd name="connsiteY202" fmla="*/ 663130 h 1074610"/>
              <a:gd name="connsiteX203" fmla="*/ 41434 w 554164"/>
              <a:gd name="connsiteY203" fmla="*/ 674846 h 1074610"/>
              <a:gd name="connsiteX204" fmla="*/ 39910 w 554164"/>
              <a:gd name="connsiteY204" fmla="*/ 685324 h 1074610"/>
              <a:gd name="connsiteX205" fmla="*/ 33147 w 554164"/>
              <a:gd name="connsiteY205" fmla="*/ 683609 h 1074610"/>
              <a:gd name="connsiteX206" fmla="*/ 29337 w 554164"/>
              <a:gd name="connsiteY206" fmla="*/ 690563 h 1074610"/>
              <a:gd name="connsiteX207" fmla="*/ 571 w 554164"/>
              <a:gd name="connsiteY207" fmla="*/ 688277 h 1074610"/>
              <a:gd name="connsiteX208" fmla="*/ 0 w 554164"/>
              <a:gd name="connsiteY208" fmla="*/ 684752 h 1074610"/>
              <a:gd name="connsiteX209" fmla="*/ 8191 w 554164"/>
              <a:gd name="connsiteY209" fmla="*/ 670941 h 1074610"/>
              <a:gd name="connsiteX210" fmla="*/ 857 w 554164"/>
              <a:gd name="connsiteY210" fmla="*/ 664083 h 1074610"/>
              <a:gd name="connsiteX211" fmla="*/ 857 w 554164"/>
              <a:gd name="connsiteY211" fmla="*/ 664083 h 1074610"/>
              <a:gd name="connsiteX212" fmla="*/ 29527 w 554164"/>
              <a:gd name="connsiteY212" fmla="*/ 622363 h 1074610"/>
              <a:gd name="connsiteX213" fmla="*/ 23431 w 554164"/>
              <a:gd name="connsiteY213" fmla="*/ 616744 h 1074610"/>
              <a:gd name="connsiteX214" fmla="*/ 23241 w 554164"/>
              <a:gd name="connsiteY214" fmla="*/ 609314 h 1074610"/>
              <a:gd name="connsiteX215" fmla="*/ 36481 w 554164"/>
              <a:gd name="connsiteY215" fmla="*/ 577310 h 1074610"/>
              <a:gd name="connsiteX216" fmla="*/ 29623 w 554164"/>
              <a:gd name="connsiteY216" fmla="*/ 575024 h 1074610"/>
              <a:gd name="connsiteX217" fmla="*/ 24098 w 554164"/>
              <a:gd name="connsiteY217" fmla="*/ 578548 h 1074610"/>
              <a:gd name="connsiteX218" fmla="*/ 34671 w 554164"/>
              <a:gd name="connsiteY218" fmla="*/ 553022 h 1074610"/>
              <a:gd name="connsiteX219" fmla="*/ 46958 w 554164"/>
              <a:gd name="connsiteY219" fmla="*/ 536543 h 1074610"/>
              <a:gd name="connsiteX220" fmla="*/ 40196 w 554164"/>
              <a:gd name="connsiteY220" fmla="*/ 525494 h 1074610"/>
              <a:gd name="connsiteX221" fmla="*/ 46672 w 554164"/>
              <a:gd name="connsiteY221" fmla="*/ 513493 h 1074610"/>
              <a:gd name="connsiteX222" fmla="*/ 47054 w 554164"/>
              <a:gd name="connsiteY222" fmla="*/ 501682 h 1074610"/>
              <a:gd name="connsiteX223" fmla="*/ 52388 w 554164"/>
              <a:gd name="connsiteY223" fmla="*/ 490823 h 1074610"/>
              <a:gd name="connsiteX224" fmla="*/ 38005 w 554164"/>
              <a:gd name="connsiteY224" fmla="*/ 479298 h 1074610"/>
              <a:gd name="connsiteX225" fmla="*/ 34957 w 554164"/>
              <a:gd name="connsiteY225" fmla="*/ 473964 h 1074610"/>
              <a:gd name="connsiteX226" fmla="*/ 38862 w 554164"/>
              <a:gd name="connsiteY226" fmla="*/ 466820 h 1074610"/>
              <a:gd name="connsiteX227" fmla="*/ 50197 w 554164"/>
              <a:gd name="connsiteY227" fmla="*/ 459867 h 1074610"/>
              <a:gd name="connsiteX228" fmla="*/ 46006 w 554164"/>
              <a:gd name="connsiteY228" fmla="*/ 449485 h 1074610"/>
              <a:gd name="connsiteX229" fmla="*/ 36766 w 554164"/>
              <a:gd name="connsiteY229" fmla="*/ 449771 h 1074610"/>
              <a:gd name="connsiteX230" fmla="*/ 37338 w 554164"/>
              <a:gd name="connsiteY230" fmla="*/ 436721 h 1074610"/>
              <a:gd name="connsiteX231" fmla="*/ 42481 w 554164"/>
              <a:gd name="connsiteY231" fmla="*/ 433769 h 1074610"/>
              <a:gd name="connsiteX232" fmla="*/ 49435 w 554164"/>
              <a:gd name="connsiteY232" fmla="*/ 438912 h 1074610"/>
              <a:gd name="connsiteX233" fmla="*/ 51721 w 554164"/>
              <a:gd name="connsiteY233" fmla="*/ 437579 h 1074610"/>
              <a:gd name="connsiteX234" fmla="*/ 57055 w 554164"/>
              <a:gd name="connsiteY234" fmla="*/ 415766 h 1074610"/>
              <a:gd name="connsiteX235" fmla="*/ 45339 w 554164"/>
              <a:gd name="connsiteY235" fmla="*/ 397669 h 1074610"/>
              <a:gd name="connsiteX236" fmla="*/ 47530 w 554164"/>
              <a:gd name="connsiteY236" fmla="*/ 393382 h 1074610"/>
              <a:gd name="connsiteX237" fmla="*/ 55054 w 554164"/>
              <a:gd name="connsiteY237" fmla="*/ 391287 h 1074610"/>
              <a:gd name="connsiteX238" fmla="*/ 56959 w 554164"/>
              <a:gd name="connsiteY238" fmla="*/ 375095 h 1074610"/>
              <a:gd name="connsiteX239" fmla="*/ 54388 w 554164"/>
              <a:gd name="connsiteY239" fmla="*/ 370713 h 1074610"/>
              <a:gd name="connsiteX240" fmla="*/ 49816 w 554164"/>
              <a:gd name="connsiteY240" fmla="*/ 370713 h 1074610"/>
              <a:gd name="connsiteX241" fmla="*/ 44196 w 554164"/>
              <a:gd name="connsiteY241" fmla="*/ 364998 h 1074610"/>
              <a:gd name="connsiteX242" fmla="*/ 46387 w 554164"/>
              <a:gd name="connsiteY242" fmla="*/ 358616 h 1074610"/>
              <a:gd name="connsiteX243" fmla="*/ 33338 w 554164"/>
              <a:gd name="connsiteY243" fmla="*/ 346424 h 1074610"/>
              <a:gd name="connsiteX244" fmla="*/ 24479 w 554164"/>
              <a:gd name="connsiteY244" fmla="*/ 332422 h 1074610"/>
              <a:gd name="connsiteX245" fmla="*/ 31432 w 554164"/>
              <a:gd name="connsiteY245" fmla="*/ 316230 h 1074610"/>
              <a:gd name="connsiteX246" fmla="*/ 29718 w 554164"/>
              <a:gd name="connsiteY246" fmla="*/ 310896 h 1074610"/>
              <a:gd name="connsiteX247" fmla="*/ 33909 w 554164"/>
              <a:gd name="connsiteY247" fmla="*/ 308515 h 1074610"/>
              <a:gd name="connsiteX248" fmla="*/ 31909 w 554164"/>
              <a:gd name="connsiteY248" fmla="*/ 299561 h 1074610"/>
              <a:gd name="connsiteX249" fmla="*/ 42196 w 554164"/>
              <a:gd name="connsiteY249" fmla="*/ 286798 h 1074610"/>
              <a:gd name="connsiteX250" fmla="*/ 37529 w 554164"/>
              <a:gd name="connsiteY250" fmla="*/ 279178 h 1074610"/>
              <a:gd name="connsiteX251" fmla="*/ 44196 w 554164"/>
              <a:gd name="connsiteY251" fmla="*/ 274130 h 1074610"/>
              <a:gd name="connsiteX252" fmla="*/ 40100 w 554164"/>
              <a:gd name="connsiteY252" fmla="*/ 271653 h 1074610"/>
              <a:gd name="connsiteX253" fmla="*/ 37338 w 554164"/>
              <a:gd name="connsiteY253" fmla="*/ 253651 h 1074610"/>
              <a:gd name="connsiteX254" fmla="*/ 38767 w 554164"/>
              <a:gd name="connsiteY254" fmla="*/ 247936 h 1074610"/>
              <a:gd name="connsiteX255" fmla="*/ 27622 w 554164"/>
              <a:gd name="connsiteY255" fmla="*/ 245840 h 1074610"/>
              <a:gd name="connsiteX256" fmla="*/ 37338 w 554164"/>
              <a:gd name="connsiteY256" fmla="*/ 237935 h 1074610"/>
              <a:gd name="connsiteX257" fmla="*/ 34671 w 554164"/>
              <a:gd name="connsiteY257" fmla="*/ 220123 h 1074610"/>
              <a:gd name="connsiteX258" fmla="*/ 40481 w 554164"/>
              <a:gd name="connsiteY258" fmla="*/ 214027 h 1074610"/>
              <a:gd name="connsiteX259" fmla="*/ 40481 w 554164"/>
              <a:gd name="connsiteY259" fmla="*/ 210693 h 1074610"/>
              <a:gd name="connsiteX260" fmla="*/ 24765 w 554164"/>
              <a:gd name="connsiteY260" fmla="*/ 201835 h 1074610"/>
              <a:gd name="connsiteX261" fmla="*/ 22003 w 554164"/>
              <a:gd name="connsiteY261" fmla="*/ 183166 h 1074610"/>
              <a:gd name="connsiteX262" fmla="*/ 14764 w 554164"/>
              <a:gd name="connsiteY262" fmla="*/ 174879 h 1074610"/>
              <a:gd name="connsiteX263" fmla="*/ 17526 w 554164"/>
              <a:gd name="connsiteY263" fmla="*/ 162401 h 1074610"/>
              <a:gd name="connsiteX264" fmla="*/ 11621 w 554164"/>
              <a:gd name="connsiteY264" fmla="*/ 157067 h 1074610"/>
              <a:gd name="connsiteX265" fmla="*/ 14954 w 554164"/>
              <a:gd name="connsiteY265" fmla="*/ 144780 h 1074610"/>
              <a:gd name="connsiteX266" fmla="*/ 13049 w 554164"/>
              <a:gd name="connsiteY266" fmla="*/ 136398 h 1074610"/>
              <a:gd name="connsiteX267" fmla="*/ 5429 w 554164"/>
              <a:gd name="connsiteY267" fmla="*/ 123539 h 1074610"/>
              <a:gd name="connsiteX268" fmla="*/ 8382 w 554164"/>
              <a:gd name="connsiteY268" fmla="*/ 119063 h 1074610"/>
              <a:gd name="connsiteX269" fmla="*/ 16097 w 554164"/>
              <a:gd name="connsiteY269" fmla="*/ 116300 h 1074610"/>
              <a:gd name="connsiteX270" fmla="*/ 26098 w 554164"/>
              <a:gd name="connsiteY270" fmla="*/ 83344 h 1074610"/>
              <a:gd name="connsiteX271" fmla="*/ 36576 w 554164"/>
              <a:gd name="connsiteY271" fmla="*/ 74962 h 1074610"/>
              <a:gd name="connsiteX272" fmla="*/ 40005 w 554164"/>
              <a:gd name="connsiteY272" fmla="*/ 68675 h 1074610"/>
              <a:gd name="connsiteX273" fmla="*/ 39529 w 554164"/>
              <a:gd name="connsiteY273" fmla="*/ 62294 h 1074610"/>
              <a:gd name="connsiteX274" fmla="*/ 43053 w 554164"/>
              <a:gd name="connsiteY274" fmla="*/ 53721 h 1074610"/>
              <a:gd name="connsiteX275" fmla="*/ 37909 w 554164"/>
              <a:gd name="connsiteY275" fmla="*/ 32385 h 1074610"/>
              <a:gd name="connsiteX276" fmla="*/ 37909 w 554164"/>
              <a:gd name="connsiteY276" fmla="*/ 32385 h 1074610"/>
              <a:gd name="connsiteX277" fmla="*/ 47625 w 554164"/>
              <a:gd name="connsiteY277" fmla="*/ 22479 h 1074610"/>
              <a:gd name="connsiteX278" fmla="*/ 60960 w 554164"/>
              <a:gd name="connsiteY278" fmla="*/ 26860 h 1074610"/>
              <a:gd name="connsiteX279" fmla="*/ 77343 w 554164"/>
              <a:gd name="connsiteY279" fmla="*/ 21526 h 1074610"/>
              <a:gd name="connsiteX280" fmla="*/ 85154 w 554164"/>
              <a:gd name="connsiteY280" fmla="*/ 27527 h 1074610"/>
              <a:gd name="connsiteX281" fmla="*/ 98107 w 554164"/>
              <a:gd name="connsiteY281" fmla="*/ 20860 h 1074610"/>
              <a:gd name="connsiteX282" fmla="*/ 102965 w 554164"/>
              <a:gd name="connsiteY282" fmla="*/ 14288 h 1074610"/>
              <a:gd name="connsiteX283" fmla="*/ 108299 w 554164"/>
              <a:gd name="connsiteY283" fmla="*/ 14764 h 1074610"/>
              <a:gd name="connsiteX284" fmla="*/ 116872 w 554164"/>
              <a:gd name="connsiteY284" fmla="*/ 8954 h 1074610"/>
              <a:gd name="connsiteX285" fmla="*/ 131350 w 554164"/>
              <a:gd name="connsiteY285" fmla="*/ 7715 h 1074610"/>
              <a:gd name="connsiteX286" fmla="*/ 151352 w 554164"/>
              <a:gd name="connsiteY286" fmla="*/ 13335 h 10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554164" h="1074610">
                <a:moveTo>
                  <a:pt x="160972" y="7144"/>
                </a:moveTo>
                <a:lnTo>
                  <a:pt x="178117" y="4096"/>
                </a:lnTo>
                <a:lnTo>
                  <a:pt x="201644" y="4096"/>
                </a:lnTo>
                <a:lnTo>
                  <a:pt x="204883" y="0"/>
                </a:lnTo>
                <a:lnTo>
                  <a:pt x="218313" y="1905"/>
                </a:lnTo>
                <a:lnTo>
                  <a:pt x="225552" y="6096"/>
                </a:lnTo>
                <a:lnTo>
                  <a:pt x="242411" y="2381"/>
                </a:lnTo>
                <a:lnTo>
                  <a:pt x="248221" y="3334"/>
                </a:lnTo>
                <a:lnTo>
                  <a:pt x="251079" y="15240"/>
                </a:lnTo>
                <a:lnTo>
                  <a:pt x="254603" y="16669"/>
                </a:lnTo>
                <a:lnTo>
                  <a:pt x="283083" y="15240"/>
                </a:lnTo>
                <a:lnTo>
                  <a:pt x="289084" y="12763"/>
                </a:lnTo>
                <a:lnTo>
                  <a:pt x="302705" y="15240"/>
                </a:lnTo>
                <a:lnTo>
                  <a:pt x="314230" y="22765"/>
                </a:lnTo>
                <a:lnTo>
                  <a:pt x="328898" y="14573"/>
                </a:lnTo>
                <a:lnTo>
                  <a:pt x="357854" y="21908"/>
                </a:lnTo>
                <a:lnTo>
                  <a:pt x="366998" y="19812"/>
                </a:lnTo>
                <a:lnTo>
                  <a:pt x="375094" y="13716"/>
                </a:lnTo>
                <a:lnTo>
                  <a:pt x="387477" y="22574"/>
                </a:lnTo>
                <a:lnTo>
                  <a:pt x="394811" y="22574"/>
                </a:lnTo>
                <a:lnTo>
                  <a:pt x="402050" y="26289"/>
                </a:lnTo>
                <a:lnTo>
                  <a:pt x="416528" y="25432"/>
                </a:lnTo>
                <a:lnTo>
                  <a:pt x="424053" y="33052"/>
                </a:lnTo>
                <a:lnTo>
                  <a:pt x="430244" y="33338"/>
                </a:lnTo>
                <a:lnTo>
                  <a:pt x="434054" y="41624"/>
                </a:lnTo>
                <a:lnTo>
                  <a:pt x="443198" y="46768"/>
                </a:lnTo>
                <a:lnTo>
                  <a:pt x="449675" y="60293"/>
                </a:lnTo>
                <a:lnTo>
                  <a:pt x="461391" y="66199"/>
                </a:lnTo>
                <a:lnTo>
                  <a:pt x="464153" y="71247"/>
                </a:lnTo>
                <a:lnTo>
                  <a:pt x="472059" y="76581"/>
                </a:lnTo>
                <a:lnTo>
                  <a:pt x="479298" y="71533"/>
                </a:lnTo>
                <a:lnTo>
                  <a:pt x="496919" y="82391"/>
                </a:lnTo>
                <a:lnTo>
                  <a:pt x="502825" y="96584"/>
                </a:lnTo>
                <a:lnTo>
                  <a:pt x="500253" y="117253"/>
                </a:lnTo>
                <a:lnTo>
                  <a:pt x="505968" y="120491"/>
                </a:lnTo>
                <a:lnTo>
                  <a:pt x="506921" y="127445"/>
                </a:lnTo>
                <a:lnTo>
                  <a:pt x="512350" y="135255"/>
                </a:lnTo>
                <a:lnTo>
                  <a:pt x="513588" y="154972"/>
                </a:lnTo>
                <a:lnTo>
                  <a:pt x="510730" y="158591"/>
                </a:lnTo>
                <a:lnTo>
                  <a:pt x="511016" y="163639"/>
                </a:lnTo>
                <a:lnTo>
                  <a:pt x="519398" y="162496"/>
                </a:lnTo>
                <a:lnTo>
                  <a:pt x="530923" y="169450"/>
                </a:lnTo>
                <a:lnTo>
                  <a:pt x="537781" y="161735"/>
                </a:lnTo>
                <a:lnTo>
                  <a:pt x="540830" y="163449"/>
                </a:lnTo>
                <a:lnTo>
                  <a:pt x="545592" y="185642"/>
                </a:lnTo>
                <a:lnTo>
                  <a:pt x="543115" y="192786"/>
                </a:lnTo>
                <a:lnTo>
                  <a:pt x="551593" y="200596"/>
                </a:lnTo>
                <a:lnTo>
                  <a:pt x="551593" y="200596"/>
                </a:lnTo>
                <a:lnTo>
                  <a:pt x="548735" y="209169"/>
                </a:lnTo>
                <a:lnTo>
                  <a:pt x="554164" y="223647"/>
                </a:lnTo>
                <a:lnTo>
                  <a:pt x="550926" y="234505"/>
                </a:lnTo>
                <a:lnTo>
                  <a:pt x="545401" y="239554"/>
                </a:lnTo>
                <a:lnTo>
                  <a:pt x="547497" y="253746"/>
                </a:lnTo>
                <a:lnTo>
                  <a:pt x="541115" y="269177"/>
                </a:lnTo>
                <a:lnTo>
                  <a:pt x="541210" y="278606"/>
                </a:lnTo>
                <a:lnTo>
                  <a:pt x="525589" y="298132"/>
                </a:lnTo>
                <a:lnTo>
                  <a:pt x="533019" y="329374"/>
                </a:lnTo>
                <a:lnTo>
                  <a:pt x="532829" y="337852"/>
                </a:lnTo>
                <a:lnTo>
                  <a:pt x="524923" y="343757"/>
                </a:lnTo>
                <a:lnTo>
                  <a:pt x="510349" y="344424"/>
                </a:lnTo>
                <a:lnTo>
                  <a:pt x="504254" y="348901"/>
                </a:lnTo>
                <a:lnTo>
                  <a:pt x="507016" y="357569"/>
                </a:lnTo>
                <a:lnTo>
                  <a:pt x="507301" y="376619"/>
                </a:lnTo>
                <a:lnTo>
                  <a:pt x="490156" y="384048"/>
                </a:lnTo>
                <a:lnTo>
                  <a:pt x="475869" y="374523"/>
                </a:lnTo>
                <a:lnTo>
                  <a:pt x="467963" y="355187"/>
                </a:lnTo>
                <a:lnTo>
                  <a:pt x="448246" y="330422"/>
                </a:lnTo>
                <a:lnTo>
                  <a:pt x="436055" y="343281"/>
                </a:lnTo>
                <a:lnTo>
                  <a:pt x="436340" y="361188"/>
                </a:lnTo>
                <a:lnTo>
                  <a:pt x="448056" y="360997"/>
                </a:lnTo>
                <a:lnTo>
                  <a:pt x="449485" y="363760"/>
                </a:lnTo>
                <a:lnTo>
                  <a:pt x="447675" y="386524"/>
                </a:lnTo>
                <a:lnTo>
                  <a:pt x="442436" y="396812"/>
                </a:lnTo>
                <a:lnTo>
                  <a:pt x="442246" y="408146"/>
                </a:lnTo>
                <a:lnTo>
                  <a:pt x="451961" y="412623"/>
                </a:lnTo>
                <a:lnTo>
                  <a:pt x="448913" y="422529"/>
                </a:lnTo>
                <a:lnTo>
                  <a:pt x="452818" y="424720"/>
                </a:lnTo>
                <a:lnTo>
                  <a:pt x="451866" y="429959"/>
                </a:lnTo>
                <a:lnTo>
                  <a:pt x="455962" y="437769"/>
                </a:lnTo>
                <a:lnTo>
                  <a:pt x="461486" y="441960"/>
                </a:lnTo>
                <a:lnTo>
                  <a:pt x="459391" y="454628"/>
                </a:lnTo>
                <a:lnTo>
                  <a:pt x="453199" y="466630"/>
                </a:lnTo>
                <a:lnTo>
                  <a:pt x="438436" y="460820"/>
                </a:lnTo>
                <a:lnTo>
                  <a:pt x="431959" y="467011"/>
                </a:lnTo>
                <a:lnTo>
                  <a:pt x="431673" y="479870"/>
                </a:lnTo>
                <a:lnTo>
                  <a:pt x="442817" y="497967"/>
                </a:lnTo>
                <a:lnTo>
                  <a:pt x="454723" y="495110"/>
                </a:lnTo>
                <a:lnTo>
                  <a:pt x="460819" y="507873"/>
                </a:lnTo>
                <a:lnTo>
                  <a:pt x="469773" y="507682"/>
                </a:lnTo>
                <a:lnTo>
                  <a:pt x="476440" y="528638"/>
                </a:lnTo>
                <a:lnTo>
                  <a:pt x="472916" y="538544"/>
                </a:lnTo>
                <a:lnTo>
                  <a:pt x="461677" y="544830"/>
                </a:lnTo>
                <a:lnTo>
                  <a:pt x="455676" y="578453"/>
                </a:lnTo>
                <a:lnTo>
                  <a:pt x="458343" y="587788"/>
                </a:lnTo>
                <a:lnTo>
                  <a:pt x="456438" y="598170"/>
                </a:lnTo>
                <a:lnTo>
                  <a:pt x="460534" y="603028"/>
                </a:lnTo>
                <a:lnTo>
                  <a:pt x="474631" y="654463"/>
                </a:lnTo>
                <a:lnTo>
                  <a:pt x="471678" y="671989"/>
                </a:lnTo>
                <a:lnTo>
                  <a:pt x="473583" y="684657"/>
                </a:lnTo>
                <a:lnTo>
                  <a:pt x="471202" y="691705"/>
                </a:lnTo>
                <a:lnTo>
                  <a:pt x="476345" y="697421"/>
                </a:lnTo>
                <a:lnTo>
                  <a:pt x="477107" y="707993"/>
                </a:lnTo>
                <a:lnTo>
                  <a:pt x="471011" y="762667"/>
                </a:lnTo>
                <a:lnTo>
                  <a:pt x="466249" y="767620"/>
                </a:lnTo>
                <a:lnTo>
                  <a:pt x="464153" y="778002"/>
                </a:lnTo>
                <a:lnTo>
                  <a:pt x="492633" y="794099"/>
                </a:lnTo>
                <a:lnTo>
                  <a:pt x="490918" y="804101"/>
                </a:lnTo>
                <a:lnTo>
                  <a:pt x="472059" y="825246"/>
                </a:lnTo>
                <a:lnTo>
                  <a:pt x="469106" y="827151"/>
                </a:lnTo>
                <a:lnTo>
                  <a:pt x="461867" y="823913"/>
                </a:lnTo>
                <a:lnTo>
                  <a:pt x="454914" y="827627"/>
                </a:lnTo>
                <a:lnTo>
                  <a:pt x="478250" y="850773"/>
                </a:lnTo>
                <a:lnTo>
                  <a:pt x="473297" y="867728"/>
                </a:lnTo>
                <a:lnTo>
                  <a:pt x="481203" y="877824"/>
                </a:lnTo>
                <a:lnTo>
                  <a:pt x="486727" y="877634"/>
                </a:lnTo>
                <a:lnTo>
                  <a:pt x="492252" y="882491"/>
                </a:lnTo>
                <a:lnTo>
                  <a:pt x="506539" y="908876"/>
                </a:lnTo>
                <a:lnTo>
                  <a:pt x="516541" y="916877"/>
                </a:lnTo>
                <a:lnTo>
                  <a:pt x="519113" y="916210"/>
                </a:lnTo>
                <a:lnTo>
                  <a:pt x="522637" y="938784"/>
                </a:lnTo>
                <a:lnTo>
                  <a:pt x="519684" y="943451"/>
                </a:lnTo>
                <a:lnTo>
                  <a:pt x="522256" y="945261"/>
                </a:lnTo>
                <a:lnTo>
                  <a:pt x="512445" y="954405"/>
                </a:lnTo>
                <a:lnTo>
                  <a:pt x="524732" y="983456"/>
                </a:lnTo>
                <a:lnTo>
                  <a:pt x="523875" y="987838"/>
                </a:lnTo>
                <a:lnTo>
                  <a:pt x="517493" y="992029"/>
                </a:lnTo>
                <a:lnTo>
                  <a:pt x="521113" y="1002697"/>
                </a:lnTo>
                <a:lnTo>
                  <a:pt x="520636" y="1011841"/>
                </a:lnTo>
                <a:lnTo>
                  <a:pt x="513207" y="1018032"/>
                </a:lnTo>
                <a:lnTo>
                  <a:pt x="484727" y="1012603"/>
                </a:lnTo>
                <a:lnTo>
                  <a:pt x="484727" y="1012603"/>
                </a:lnTo>
                <a:lnTo>
                  <a:pt x="471678" y="1023271"/>
                </a:lnTo>
                <a:lnTo>
                  <a:pt x="468439" y="1015841"/>
                </a:lnTo>
                <a:lnTo>
                  <a:pt x="401860" y="1044416"/>
                </a:lnTo>
                <a:lnTo>
                  <a:pt x="403669" y="1046702"/>
                </a:lnTo>
                <a:lnTo>
                  <a:pt x="397288" y="1051846"/>
                </a:lnTo>
                <a:lnTo>
                  <a:pt x="386239" y="1047179"/>
                </a:lnTo>
                <a:lnTo>
                  <a:pt x="380809" y="1053370"/>
                </a:lnTo>
                <a:lnTo>
                  <a:pt x="364426" y="1046416"/>
                </a:lnTo>
                <a:lnTo>
                  <a:pt x="360521" y="1052608"/>
                </a:lnTo>
                <a:lnTo>
                  <a:pt x="355854" y="1048703"/>
                </a:lnTo>
                <a:lnTo>
                  <a:pt x="352330" y="1052989"/>
                </a:lnTo>
                <a:lnTo>
                  <a:pt x="350615" y="1048607"/>
                </a:lnTo>
                <a:lnTo>
                  <a:pt x="329374" y="1069753"/>
                </a:lnTo>
                <a:lnTo>
                  <a:pt x="283178" y="1067657"/>
                </a:lnTo>
                <a:lnTo>
                  <a:pt x="282988" y="1072706"/>
                </a:lnTo>
                <a:lnTo>
                  <a:pt x="264128" y="1074611"/>
                </a:lnTo>
                <a:lnTo>
                  <a:pt x="253365" y="1064038"/>
                </a:lnTo>
                <a:lnTo>
                  <a:pt x="236410" y="1070134"/>
                </a:lnTo>
                <a:lnTo>
                  <a:pt x="236410" y="1070134"/>
                </a:lnTo>
                <a:lnTo>
                  <a:pt x="232219" y="1062228"/>
                </a:lnTo>
                <a:lnTo>
                  <a:pt x="221932" y="1060228"/>
                </a:lnTo>
                <a:lnTo>
                  <a:pt x="201549" y="1062799"/>
                </a:lnTo>
                <a:lnTo>
                  <a:pt x="202025" y="1057656"/>
                </a:lnTo>
                <a:lnTo>
                  <a:pt x="196882" y="1056418"/>
                </a:lnTo>
                <a:lnTo>
                  <a:pt x="191929" y="1045750"/>
                </a:lnTo>
                <a:lnTo>
                  <a:pt x="188309" y="1044130"/>
                </a:lnTo>
                <a:lnTo>
                  <a:pt x="192596" y="1035558"/>
                </a:lnTo>
                <a:lnTo>
                  <a:pt x="185928" y="1017365"/>
                </a:lnTo>
                <a:lnTo>
                  <a:pt x="190214" y="999077"/>
                </a:lnTo>
                <a:lnTo>
                  <a:pt x="185356" y="997648"/>
                </a:lnTo>
                <a:lnTo>
                  <a:pt x="188404" y="982028"/>
                </a:lnTo>
                <a:lnTo>
                  <a:pt x="181642" y="970407"/>
                </a:lnTo>
                <a:lnTo>
                  <a:pt x="181832" y="964025"/>
                </a:lnTo>
                <a:lnTo>
                  <a:pt x="189357" y="951643"/>
                </a:lnTo>
                <a:lnTo>
                  <a:pt x="189166" y="940498"/>
                </a:lnTo>
                <a:lnTo>
                  <a:pt x="183451" y="928688"/>
                </a:lnTo>
                <a:lnTo>
                  <a:pt x="186214" y="922306"/>
                </a:lnTo>
                <a:lnTo>
                  <a:pt x="184499" y="917067"/>
                </a:lnTo>
                <a:lnTo>
                  <a:pt x="187261" y="915162"/>
                </a:lnTo>
                <a:lnTo>
                  <a:pt x="186404" y="904304"/>
                </a:lnTo>
                <a:lnTo>
                  <a:pt x="178213" y="896588"/>
                </a:lnTo>
                <a:lnTo>
                  <a:pt x="177832" y="891730"/>
                </a:lnTo>
                <a:lnTo>
                  <a:pt x="178594" y="884206"/>
                </a:lnTo>
                <a:lnTo>
                  <a:pt x="186214" y="873157"/>
                </a:lnTo>
                <a:lnTo>
                  <a:pt x="182499" y="860107"/>
                </a:lnTo>
                <a:lnTo>
                  <a:pt x="179165" y="857440"/>
                </a:lnTo>
                <a:lnTo>
                  <a:pt x="177070" y="845725"/>
                </a:lnTo>
                <a:lnTo>
                  <a:pt x="169545" y="833819"/>
                </a:lnTo>
                <a:lnTo>
                  <a:pt x="171164" y="825437"/>
                </a:lnTo>
                <a:lnTo>
                  <a:pt x="169450" y="817150"/>
                </a:lnTo>
                <a:lnTo>
                  <a:pt x="159639" y="798386"/>
                </a:lnTo>
                <a:lnTo>
                  <a:pt x="162020" y="790289"/>
                </a:lnTo>
                <a:lnTo>
                  <a:pt x="171259" y="784670"/>
                </a:lnTo>
                <a:lnTo>
                  <a:pt x="169926" y="770287"/>
                </a:lnTo>
                <a:lnTo>
                  <a:pt x="172021" y="763810"/>
                </a:lnTo>
                <a:lnTo>
                  <a:pt x="149923" y="761810"/>
                </a:lnTo>
                <a:lnTo>
                  <a:pt x="120872" y="766096"/>
                </a:lnTo>
                <a:lnTo>
                  <a:pt x="101822" y="745998"/>
                </a:lnTo>
                <a:lnTo>
                  <a:pt x="98679" y="708565"/>
                </a:lnTo>
                <a:lnTo>
                  <a:pt x="89821" y="705993"/>
                </a:lnTo>
                <a:lnTo>
                  <a:pt x="87630" y="693134"/>
                </a:lnTo>
                <a:lnTo>
                  <a:pt x="77533" y="676751"/>
                </a:lnTo>
                <a:lnTo>
                  <a:pt x="76962" y="660273"/>
                </a:lnTo>
                <a:lnTo>
                  <a:pt x="71438" y="656463"/>
                </a:lnTo>
                <a:lnTo>
                  <a:pt x="71628" y="625793"/>
                </a:lnTo>
                <a:lnTo>
                  <a:pt x="65056" y="628936"/>
                </a:lnTo>
                <a:lnTo>
                  <a:pt x="59626" y="625030"/>
                </a:lnTo>
                <a:lnTo>
                  <a:pt x="52959" y="639794"/>
                </a:lnTo>
                <a:lnTo>
                  <a:pt x="52578" y="647129"/>
                </a:lnTo>
                <a:lnTo>
                  <a:pt x="46958" y="649891"/>
                </a:lnTo>
                <a:lnTo>
                  <a:pt x="48101" y="656272"/>
                </a:lnTo>
                <a:lnTo>
                  <a:pt x="39148" y="663130"/>
                </a:lnTo>
                <a:lnTo>
                  <a:pt x="41434" y="674846"/>
                </a:lnTo>
                <a:lnTo>
                  <a:pt x="39910" y="685324"/>
                </a:lnTo>
                <a:lnTo>
                  <a:pt x="33147" y="683609"/>
                </a:lnTo>
                <a:lnTo>
                  <a:pt x="29337" y="690563"/>
                </a:lnTo>
                <a:lnTo>
                  <a:pt x="571" y="688277"/>
                </a:lnTo>
                <a:lnTo>
                  <a:pt x="0" y="684752"/>
                </a:lnTo>
                <a:lnTo>
                  <a:pt x="8191" y="670941"/>
                </a:lnTo>
                <a:lnTo>
                  <a:pt x="857" y="664083"/>
                </a:lnTo>
                <a:lnTo>
                  <a:pt x="857" y="664083"/>
                </a:lnTo>
                <a:lnTo>
                  <a:pt x="29527" y="622363"/>
                </a:lnTo>
                <a:lnTo>
                  <a:pt x="23431" y="616744"/>
                </a:lnTo>
                <a:lnTo>
                  <a:pt x="23241" y="609314"/>
                </a:lnTo>
                <a:lnTo>
                  <a:pt x="36481" y="577310"/>
                </a:lnTo>
                <a:lnTo>
                  <a:pt x="29623" y="575024"/>
                </a:lnTo>
                <a:lnTo>
                  <a:pt x="24098" y="578548"/>
                </a:lnTo>
                <a:lnTo>
                  <a:pt x="34671" y="553022"/>
                </a:lnTo>
                <a:lnTo>
                  <a:pt x="46958" y="536543"/>
                </a:lnTo>
                <a:lnTo>
                  <a:pt x="40196" y="525494"/>
                </a:lnTo>
                <a:lnTo>
                  <a:pt x="46672" y="513493"/>
                </a:lnTo>
                <a:lnTo>
                  <a:pt x="47054" y="501682"/>
                </a:lnTo>
                <a:lnTo>
                  <a:pt x="52388" y="490823"/>
                </a:lnTo>
                <a:lnTo>
                  <a:pt x="38005" y="479298"/>
                </a:lnTo>
                <a:lnTo>
                  <a:pt x="34957" y="473964"/>
                </a:lnTo>
                <a:lnTo>
                  <a:pt x="38862" y="466820"/>
                </a:lnTo>
                <a:lnTo>
                  <a:pt x="50197" y="459867"/>
                </a:lnTo>
                <a:lnTo>
                  <a:pt x="46006" y="449485"/>
                </a:lnTo>
                <a:lnTo>
                  <a:pt x="36766" y="449771"/>
                </a:lnTo>
                <a:lnTo>
                  <a:pt x="37338" y="436721"/>
                </a:lnTo>
                <a:lnTo>
                  <a:pt x="42481" y="433769"/>
                </a:lnTo>
                <a:lnTo>
                  <a:pt x="49435" y="438912"/>
                </a:lnTo>
                <a:lnTo>
                  <a:pt x="51721" y="437579"/>
                </a:lnTo>
                <a:lnTo>
                  <a:pt x="57055" y="415766"/>
                </a:lnTo>
                <a:lnTo>
                  <a:pt x="45339" y="397669"/>
                </a:lnTo>
                <a:lnTo>
                  <a:pt x="47530" y="393382"/>
                </a:lnTo>
                <a:lnTo>
                  <a:pt x="55054" y="391287"/>
                </a:lnTo>
                <a:lnTo>
                  <a:pt x="56959" y="375095"/>
                </a:lnTo>
                <a:lnTo>
                  <a:pt x="54388" y="370713"/>
                </a:lnTo>
                <a:lnTo>
                  <a:pt x="49816" y="370713"/>
                </a:lnTo>
                <a:lnTo>
                  <a:pt x="44196" y="364998"/>
                </a:lnTo>
                <a:lnTo>
                  <a:pt x="46387" y="358616"/>
                </a:lnTo>
                <a:lnTo>
                  <a:pt x="33338" y="346424"/>
                </a:lnTo>
                <a:lnTo>
                  <a:pt x="24479" y="332422"/>
                </a:lnTo>
                <a:lnTo>
                  <a:pt x="31432" y="316230"/>
                </a:lnTo>
                <a:lnTo>
                  <a:pt x="29718" y="310896"/>
                </a:lnTo>
                <a:lnTo>
                  <a:pt x="33909" y="308515"/>
                </a:lnTo>
                <a:lnTo>
                  <a:pt x="31909" y="299561"/>
                </a:lnTo>
                <a:lnTo>
                  <a:pt x="42196" y="286798"/>
                </a:lnTo>
                <a:lnTo>
                  <a:pt x="37529" y="279178"/>
                </a:lnTo>
                <a:lnTo>
                  <a:pt x="44196" y="274130"/>
                </a:lnTo>
                <a:lnTo>
                  <a:pt x="40100" y="271653"/>
                </a:lnTo>
                <a:lnTo>
                  <a:pt x="37338" y="253651"/>
                </a:lnTo>
                <a:lnTo>
                  <a:pt x="38767" y="247936"/>
                </a:lnTo>
                <a:lnTo>
                  <a:pt x="27622" y="245840"/>
                </a:lnTo>
                <a:lnTo>
                  <a:pt x="37338" y="237935"/>
                </a:lnTo>
                <a:lnTo>
                  <a:pt x="34671" y="220123"/>
                </a:lnTo>
                <a:lnTo>
                  <a:pt x="40481" y="214027"/>
                </a:lnTo>
                <a:lnTo>
                  <a:pt x="40481" y="210693"/>
                </a:lnTo>
                <a:lnTo>
                  <a:pt x="24765" y="201835"/>
                </a:lnTo>
                <a:lnTo>
                  <a:pt x="22003" y="183166"/>
                </a:lnTo>
                <a:lnTo>
                  <a:pt x="14764" y="174879"/>
                </a:lnTo>
                <a:lnTo>
                  <a:pt x="17526" y="162401"/>
                </a:lnTo>
                <a:lnTo>
                  <a:pt x="11621" y="157067"/>
                </a:lnTo>
                <a:lnTo>
                  <a:pt x="14954" y="144780"/>
                </a:lnTo>
                <a:lnTo>
                  <a:pt x="13049" y="136398"/>
                </a:lnTo>
                <a:lnTo>
                  <a:pt x="5429" y="123539"/>
                </a:lnTo>
                <a:lnTo>
                  <a:pt x="8382" y="119063"/>
                </a:lnTo>
                <a:lnTo>
                  <a:pt x="16097" y="116300"/>
                </a:lnTo>
                <a:lnTo>
                  <a:pt x="26098" y="83344"/>
                </a:lnTo>
                <a:lnTo>
                  <a:pt x="36576" y="74962"/>
                </a:lnTo>
                <a:lnTo>
                  <a:pt x="40005" y="68675"/>
                </a:lnTo>
                <a:lnTo>
                  <a:pt x="39529" y="62294"/>
                </a:lnTo>
                <a:lnTo>
                  <a:pt x="43053" y="53721"/>
                </a:lnTo>
                <a:lnTo>
                  <a:pt x="37909" y="32385"/>
                </a:lnTo>
                <a:lnTo>
                  <a:pt x="37909" y="32385"/>
                </a:lnTo>
                <a:lnTo>
                  <a:pt x="47625" y="22479"/>
                </a:lnTo>
                <a:lnTo>
                  <a:pt x="60960" y="26860"/>
                </a:lnTo>
                <a:lnTo>
                  <a:pt x="77343" y="21526"/>
                </a:lnTo>
                <a:lnTo>
                  <a:pt x="85154" y="27527"/>
                </a:lnTo>
                <a:lnTo>
                  <a:pt x="98107" y="20860"/>
                </a:lnTo>
                <a:lnTo>
                  <a:pt x="102965" y="14288"/>
                </a:lnTo>
                <a:lnTo>
                  <a:pt x="108299" y="14764"/>
                </a:lnTo>
                <a:lnTo>
                  <a:pt x="116872" y="8954"/>
                </a:lnTo>
                <a:lnTo>
                  <a:pt x="131350" y="7715"/>
                </a:lnTo>
                <a:lnTo>
                  <a:pt x="151352" y="13335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653AD8-4603-830B-5551-0B7DE1BEA99C}"/>
              </a:ext>
            </a:extLst>
          </p:cNvPr>
          <p:cNvSpPr/>
          <p:nvPr/>
        </p:nvSpPr>
        <p:spPr>
          <a:xfrm>
            <a:off x="3324525" y="2882325"/>
            <a:ext cx="1268920" cy="689038"/>
          </a:xfrm>
          <a:custGeom>
            <a:avLst/>
            <a:gdLst>
              <a:gd name="connsiteX0" fmla="*/ 460248 w 1268920"/>
              <a:gd name="connsiteY0" fmla="*/ 24479 h 689038"/>
              <a:gd name="connsiteX1" fmla="*/ 482156 w 1268920"/>
              <a:gd name="connsiteY1" fmla="*/ 26384 h 689038"/>
              <a:gd name="connsiteX2" fmla="*/ 490823 w 1268920"/>
              <a:gd name="connsiteY2" fmla="*/ 22384 h 689038"/>
              <a:gd name="connsiteX3" fmla="*/ 501491 w 1268920"/>
              <a:gd name="connsiteY3" fmla="*/ 22289 h 689038"/>
              <a:gd name="connsiteX4" fmla="*/ 504825 w 1268920"/>
              <a:gd name="connsiteY4" fmla="*/ 40672 h 689038"/>
              <a:gd name="connsiteX5" fmla="*/ 507111 w 1268920"/>
              <a:gd name="connsiteY5" fmla="*/ 41243 h 689038"/>
              <a:gd name="connsiteX6" fmla="*/ 512540 w 1268920"/>
              <a:gd name="connsiteY6" fmla="*/ 36290 h 689038"/>
              <a:gd name="connsiteX7" fmla="*/ 512921 w 1268920"/>
              <a:gd name="connsiteY7" fmla="*/ 42863 h 689038"/>
              <a:gd name="connsiteX8" fmla="*/ 520732 w 1268920"/>
              <a:gd name="connsiteY8" fmla="*/ 47435 h 689038"/>
              <a:gd name="connsiteX9" fmla="*/ 528542 w 1268920"/>
              <a:gd name="connsiteY9" fmla="*/ 40672 h 689038"/>
              <a:gd name="connsiteX10" fmla="*/ 533876 w 1268920"/>
              <a:gd name="connsiteY10" fmla="*/ 46768 h 689038"/>
              <a:gd name="connsiteX11" fmla="*/ 535686 w 1268920"/>
              <a:gd name="connsiteY11" fmla="*/ 45434 h 689038"/>
              <a:gd name="connsiteX12" fmla="*/ 534638 w 1268920"/>
              <a:gd name="connsiteY12" fmla="*/ 37624 h 689038"/>
              <a:gd name="connsiteX13" fmla="*/ 540258 w 1268920"/>
              <a:gd name="connsiteY13" fmla="*/ 28289 h 689038"/>
              <a:gd name="connsiteX14" fmla="*/ 562737 w 1268920"/>
              <a:gd name="connsiteY14" fmla="*/ 33052 h 689038"/>
              <a:gd name="connsiteX15" fmla="*/ 570071 w 1268920"/>
              <a:gd name="connsiteY15" fmla="*/ 31718 h 689038"/>
              <a:gd name="connsiteX16" fmla="*/ 575691 w 1268920"/>
              <a:gd name="connsiteY16" fmla="*/ 28480 h 689038"/>
              <a:gd name="connsiteX17" fmla="*/ 585502 w 1268920"/>
              <a:gd name="connsiteY17" fmla="*/ 14859 h 689038"/>
              <a:gd name="connsiteX18" fmla="*/ 612077 w 1268920"/>
              <a:gd name="connsiteY18" fmla="*/ 14478 h 689038"/>
              <a:gd name="connsiteX19" fmla="*/ 617220 w 1268920"/>
              <a:gd name="connsiteY19" fmla="*/ 18479 h 689038"/>
              <a:gd name="connsiteX20" fmla="*/ 626174 w 1268920"/>
              <a:gd name="connsiteY20" fmla="*/ 18955 h 689038"/>
              <a:gd name="connsiteX21" fmla="*/ 631031 w 1268920"/>
              <a:gd name="connsiteY21" fmla="*/ 23336 h 689038"/>
              <a:gd name="connsiteX22" fmla="*/ 635794 w 1268920"/>
              <a:gd name="connsiteY22" fmla="*/ 19621 h 689038"/>
              <a:gd name="connsiteX23" fmla="*/ 653225 w 1268920"/>
              <a:gd name="connsiteY23" fmla="*/ 15145 h 689038"/>
              <a:gd name="connsiteX24" fmla="*/ 668274 w 1268920"/>
              <a:gd name="connsiteY24" fmla="*/ 22574 h 689038"/>
              <a:gd name="connsiteX25" fmla="*/ 677323 w 1268920"/>
              <a:gd name="connsiteY25" fmla="*/ 22384 h 689038"/>
              <a:gd name="connsiteX26" fmla="*/ 693896 w 1268920"/>
              <a:gd name="connsiteY26" fmla="*/ 16097 h 689038"/>
              <a:gd name="connsiteX27" fmla="*/ 716756 w 1268920"/>
              <a:gd name="connsiteY27" fmla="*/ 12383 h 689038"/>
              <a:gd name="connsiteX28" fmla="*/ 723995 w 1268920"/>
              <a:gd name="connsiteY28" fmla="*/ 857 h 689038"/>
              <a:gd name="connsiteX29" fmla="*/ 728567 w 1268920"/>
              <a:gd name="connsiteY29" fmla="*/ 0 h 689038"/>
              <a:gd name="connsiteX30" fmla="*/ 743045 w 1268920"/>
              <a:gd name="connsiteY30" fmla="*/ 9335 h 689038"/>
              <a:gd name="connsiteX31" fmla="*/ 749046 w 1268920"/>
              <a:gd name="connsiteY31" fmla="*/ 16954 h 689038"/>
              <a:gd name="connsiteX32" fmla="*/ 731711 w 1268920"/>
              <a:gd name="connsiteY32" fmla="*/ 43434 h 689038"/>
              <a:gd name="connsiteX33" fmla="*/ 745046 w 1268920"/>
              <a:gd name="connsiteY33" fmla="*/ 44768 h 689038"/>
              <a:gd name="connsiteX34" fmla="*/ 750951 w 1268920"/>
              <a:gd name="connsiteY34" fmla="*/ 49530 h 689038"/>
              <a:gd name="connsiteX35" fmla="*/ 775430 w 1268920"/>
              <a:gd name="connsiteY35" fmla="*/ 57055 h 689038"/>
              <a:gd name="connsiteX36" fmla="*/ 781907 w 1268920"/>
              <a:gd name="connsiteY36" fmla="*/ 52769 h 689038"/>
              <a:gd name="connsiteX37" fmla="*/ 803148 w 1268920"/>
              <a:gd name="connsiteY37" fmla="*/ 49244 h 689038"/>
              <a:gd name="connsiteX38" fmla="*/ 818483 w 1268920"/>
              <a:gd name="connsiteY38" fmla="*/ 22860 h 689038"/>
              <a:gd name="connsiteX39" fmla="*/ 826770 w 1268920"/>
              <a:gd name="connsiteY39" fmla="*/ 36481 h 689038"/>
              <a:gd name="connsiteX40" fmla="*/ 829437 w 1268920"/>
              <a:gd name="connsiteY40" fmla="*/ 35052 h 689038"/>
              <a:gd name="connsiteX41" fmla="*/ 833533 w 1268920"/>
              <a:gd name="connsiteY41" fmla="*/ 39243 h 689038"/>
              <a:gd name="connsiteX42" fmla="*/ 837914 w 1268920"/>
              <a:gd name="connsiteY42" fmla="*/ 37148 h 689038"/>
              <a:gd name="connsiteX43" fmla="*/ 838105 w 1268920"/>
              <a:gd name="connsiteY43" fmla="*/ 48101 h 689038"/>
              <a:gd name="connsiteX44" fmla="*/ 858679 w 1268920"/>
              <a:gd name="connsiteY44" fmla="*/ 49911 h 689038"/>
              <a:gd name="connsiteX45" fmla="*/ 862775 w 1268920"/>
              <a:gd name="connsiteY45" fmla="*/ 59055 h 689038"/>
              <a:gd name="connsiteX46" fmla="*/ 872109 w 1268920"/>
              <a:gd name="connsiteY46" fmla="*/ 56960 h 689038"/>
              <a:gd name="connsiteX47" fmla="*/ 874681 w 1268920"/>
              <a:gd name="connsiteY47" fmla="*/ 68961 h 689038"/>
              <a:gd name="connsiteX48" fmla="*/ 880491 w 1268920"/>
              <a:gd name="connsiteY48" fmla="*/ 69818 h 689038"/>
              <a:gd name="connsiteX49" fmla="*/ 887635 w 1268920"/>
              <a:gd name="connsiteY49" fmla="*/ 66008 h 689038"/>
              <a:gd name="connsiteX50" fmla="*/ 890969 w 1268920"/>
              <a:gd name="connsiteY50" fmla="*/ 69533 h 689038"/>
              <a:gd name="connsiteX51" fmla="*/ 903637 w 1268920"/>
              <a:gd name="connsiteY51" fmla="*/ 67056 h 689038"/>
              <a:gd name="connsiteX52" fmla="*/ 908399 w 1268920"/>
              <a:gd name="connsiteY52" fmla="*/ 69914 h 689038"/>
              <a:gd name="connsiteX53" fmla="*/ 911257 w 1268920"/>
              <a:gd name="connsiteY53" fmla="*/ 74676 h 689038"/>
              <a:gd name="connsiteX54" fmla="*/ 910781 w 1268920"/>
              <a:gd name="connsiteY54" fmla="*/ 82106 h 689038"/>
              <a:gd name="connsiteX55" fmla="*/ 906590 w 1268920"/>
              <a:gd name="connsiteY55" fmla="*/ 89249 h 689038"/>
              <a:gd name="connsiteX56" fmla="*/ 905732 w 1268920"/>
              <a:gd name="connsiteY56" fmla="*/ 97917 h 689038"/>
              <a:gd name="connsiteX57" fmla="*/ 914019 w 1268920"/>
              <a:gd name="connsiteY57" fmla="*/ 117062 h 689038"/>
              <a:gd name="connsiteX58" fmla="*/ 915162 w 1268920"/>
              <a:gd name="connsiteY58" fmla="*/ 133636 h 689038"/>
              <a:gd name="connsiteX59" fmla="*/ 926497 w 1268920"/>
              <a:gd name="connsiteY59" fmla="*/ 147447 h 689038"/>
              <a:gd name="connsiteX60" fmla="*/ 934403 w 1268920"/>
              <a:gd name="connsiteY60" fmla="*/ 167164 h 689038"/>
              <a:gd name="connsiteX61" fmla="*/ 940499 w 1268920"/>
              <a:gd name="connsiteY61" fmla="*/ 175070 h 689038"/>
              <a:gd name="connsiteX62" fmla="*/ 942785 w 1268920"/>
              <a:gd name="connsiteY62" fmla="*/ 168497 h 689038"/>
              <a:gd name="connsiteX63" fmla="*/ 951928 w 1268920"/>
              <a:gd name="connsiteY63" fmla="*/ 167926 h 689038"/>
              <a:gd name="connsiteX64" fmla="*/ 958406 w 1268920"/>
              <a:gd name="connsiteY64" fmla="*/ 169640 h 689038"/>
              <a:gd name="connsiteX65" fmla="*/ 964692 w 1268920"/>
              <a:gd name="connsiteY65" fmla="*/ 176403 h 689038"/>
              <a:gd name="connsiteX66" fmla="*/ 996506 w 1268920"/>
              <a:gd name="connsiteY66" fmla="*/ 175927 h 689038"/>
              <a:gd name="connsiteX67" fmla="*/ 1023080 w 1268920"/>
              <a:gd name="connsiteY67" fmla="*/ 179356 h 689038"/>
              <a:gd name="connsiteX68" fmla="*/ 1030700 w 1268920"/>
              <a:gd name="connsiteY68" fmla="*/ 183547 h 689038"/>
              <a:gd name="connsiteX69" fmla="*/ 1034415 w 1268920"/>
              <a:gd name="connsiteY69" fmla="*/ 216599 h 689038"/>
              <a:gd name="connsiteX70" fmla="*/ 1044702 w 1268920"/>
              <a:gd name="connsiteY70" fmla="*/ 227552 h 689038"/>
              <a:gd name="connsiteX71" fmla="*/ 1046893 w 1268920"/>
              <a:gd name="connsiteY71" fmla="*/ 233458 h 689038"/>
              <a:gd name="connsiteX72" fmla="*/ 1058132 w 1268920"/>
              <a:gd name="connsiteY72" fmla="*/ 241840 h 689038"/>
              <a:gd name="connsiteX73" fmla="*/ 1059561 w 1268920"/>
              <a:gd name="connsiteY73" fmla="*/ 247936 h 689038"/>
              <a:gd name="connsiteX74" fmla="*/ 1069658 w 1268920"/>
              <a:gd name="connsiteY74" fmla="*/ 258318 h 689038"/>
              <a:gd name="connsiteX75" fmla="*/ 1076420 w 1268920"/>
              <a:gd name="connsiteY75" fmla="*/ 254508 h 689038"/>
              <a:gd name="connsiteX76" fmla="*/ 1095089 w 1268920"/>
              <a:gd name="connsiteY76" fmla="*/ 257746 h 689038"/>
              <a:gd name="connsiteX77" fmla="*/ 1103186 w 1268920"/>
              <a:gd name="connsiteY77" fmla="*/ 271082 h 689038"/>
              <a:gd name="connsiteX78" fmla="*/ 1105853 w 1268920"/>
              <a:gd name="connsiteY78" fmla="*/ 263747 h 689038"/>
              <a:gd name="connsiteX79" fmla="*/ 1110710 w 1268920"/>
              <a:gd name="connsiteY79" fmla="*/ 266795 h 689038"/>
              <a:gd name="connsiteX80" fmla="*/ 1114139 w 1268920"/>
              <a:gd name="connsiteY80" fmla="*/ 264128 h 689038"/>
              <a:gd name="connsiteX81" fmla="*/ 1116330 w 1268920"/>
              <a:gd name="connsiteY81" fmla="*/ 249269 h 689038"/>
              <a:gd name="connsiteX82" fmla="*/ 1118902 w 1268920"/>
              <a:gd name="connsiteY82" fmla="*/ 246317 h 689038"/>
              <a:gd name="connsiteX83" fmla="*/ 1124045 w 1268920"/>
              <a:gd name="connsiteY83" fmla="*/ 249079 h 689038"/>
              <a:gd name="connsiteX84" fmla="*/ 1129189 w 1268920"/>
              <a:gd name="connsiteY84" fmla="*/ 247745 h 689038"/>
              <a:gd name="connsiteX85" fmla="*/ 1147286 w 1268920"/>
              <a:gd name="connsiteY85" fmla="*/ 256985 h 689038"/>
              <a:gd name="connsiteX86" fmla="*/ 1153763 w 1268920"/>
              <a:gd name="connsiteY86" fmla="*/ 254699 h 689038"/>
              <a:gd name="connsiteX87" fmla="*/ 1195197 w 1268920"/>
              <a:gd name="connsiteY87" fmla="*/ 260509 h 689038"/>
              <a:gd name="connsiteX88" fmla="*/ 1204532 w 1268920"/>
              <a:gd name="connsiteY88" fmla="*/ 259366 h 689038"/>
              <a:gd name="connsiteX89" fmla="*/ 1213295 w 1268920"/>
              <a:gd name="connsiteY89" fmla="*/ 268605 h 689038"/>
              <a:gd name="connsiteX90" fmla="*/ 1217771 w 1268920"/>
              <a:gd name="connsiteY90" fmla="*/ 265652 h 689038"/>
              <a:gd name="connsiteX91" fmla="*/ 1226534 w 1268920"/>
              <a:gd name="connsiteY91" fmla="*/ 265938 h 689038"/>
              <a:gd name="connsiteX92" fmla="*/ 1226534 w 1268920"/>
              <a:gd name="connsiteY92" fmla="*/ 265938 h 689038"/>
              <a:gd name="connsiteX93" fmla="*/ 1234726 w 1268920"/>
              <a:gd name="connsiteY93" fmla="*/ 271463 h 689038"/>
              <a:gd name="connsiteX94" fmla="*/ 1236726 w 1268920"/>
              <a:gd name="connsiteY94" fmla="*/ 284893 h 689038"/>
              <a:gd name="connsiteX95" fmla="*/ 1254252 w 1268920"/>
              <a:gd name="connsiteY95" fmla="*/ 285941 h 689038"/>
              <a:gd name="connsiteX96" fmla="*/ 1264825 w 1268920"/>
              <a:gd name="connsiteY96" fmla="*/ 294608 h 689038"/>
              <a:gd name="connsiteX97" fmla="*/ 1268921 w 1268920"/>
              <a:gd name="connsiteY97" fmla="*/ 294608 h 689038"/>
              <a:gd name="connsiteX98" fmla="*/ 1268921 w 1268920"/>
              <a:gd name="connsiteY98" fmla="*/ 294608 h 689038"/>
              <a:gd name="connsiteX99" fmla="*/ 1248442 w 1268920"/>
              <a:gd name="connsiteY99" fmla="*/ 313277 h 689038"/>
              <a:gd name="connsiteX100" fmla="*/ 1235583 w 1268920"/>
              <a:gd name="connsiteY100" fmla="*/ 319469 h 689038"/>
              <a:gd name="connsiteX101" fmla="*/ 1221867 w 1268920"/>
              <a:gd name="connsiteY101" fmla="*/ 322326 h 689038"/>
              <a:gd name="connsiteX102" fmla="*/ 1220343 w 1268920"/>
              <a:gd name="connsiteY102" fmla="*/ 325660 h 689038"/>
              <a:gd name="connsiteX103" fmla="*/ 1223391 w 1268920"/>
              <a:gd name="connsiteY103" fmla="*/ 331375 h 689038"/>
              <a:gd name="connsiteX104" fmla="*/ 1224058 w 1268920"/>
              <a:gd name="connsiteY104" fmla="*/ 341757 h 689038"/>
              <a:gd name="connsiteX105" fmla="*/ 1218914 w 1268920"/>
              <a:gd name="connsiteY105" fmla="*/ 350425 h 689038"/>
              <a:gd name="connsiteX106" fmla="*/ 1220057 w 1268920"/>
              <a:gd name="connsiteY106" fmla="*/ 354521 h 689038"/>
              <a:gd name="connsiteX107" fmla="*/ 1210437 w 1268920"/>
              <a:gd name="connsiteY107" fmla="*/ 370237 h 689038"/>
              <a:gd name="connsiteX108" fmla="*/ 1213295 w 1268920"/>
              <a:gd name="connsiteY108" fmla="*/ 385382 h 689038"/>
              <a:gd name="connsiteX109" fmla="*/ 1212056 w 1268920"/>
              <a:gd name="connsiteY109" fmla="*/ 397383 h 689038"/>
              <a:gd name="connsiteX110" fmla="*/ 1208723 w 1268920"/>
              <a:gd name="connsiteY110" fmla="*/ 402146 h 689038"/>
              <a:gd name="connsiteX111" fmla="*/ 1195864 w 1268920"/>
              <a:gd name="connsiteY111" fmla="*/ 406718 h 689038"/>
              <a:gd name="connsiteX112" fmla="*/ 1182434 w 1268920"/>
              <a:gd name="connsiteY112" fmla="*/ 403289 h 689038"/>
              <a:gd name="connsiteX113" fmla="*/ 1171956 w 1268920"/>
              <a:gd name="connsiteY113" fmla="*/ 406908 h 689038"/>
              <a:gd name="connsiteX114" fmla="*/ 1159574 w 1268920"/>
              <a:gd name="connsiteY114" fmla="*/ 401669 h 689038"/>
              <a:gd name="connsiteX115" fmla="*/ 1151382 w 1268920"/>
              <a:gd name="connsiteY115" fmla="*/ 401860 h 689038"/>
              <a:gd name="connsiteX116" fmla="*/ 1148429 w 1268920"/>
              <a:gd name="connsiteY116" fmla="*/ 403098 h 689038"/>
              <a:gd name="connsiteX117" fmla="*/ 1146048 w 1268920"/>
              <a:gd name="connsiteY117" fmla="*/ 410718 h 689038"/>
              <a:gd name="connsiteX118" fmla="*/ 1140047 w 1268920"/>
              <a:gd name="connsiteY118" fmla="*/ 411956 h 689038"/>
              <a:gd name="connsiteX119" fmla="*/ 1130427 w 1268920"/>
              <a:gd name="connsiteY119" fmla="*/ 409289 h 689038"/>
              <a:gd name="connsiteX120" fmla="*/ 1123283 w 1268920"/>
              <a:gd name="connsiteY120" fmla="*/ 415290 h 689038"/>
              <a:gd name="connsiteX121" fmla="*/ 1119188 w 1268920"/>
              <a:gd name="connsiteY121" fmla="*/ 412528 h 689038"/>
              <a:gd name="connsiteX122" fmla="*/ 1113377 w 1268920"/>
              <a:gd name="connsiteY122" fmla="*/ 399098 h 689038"/>
              <a:gd name="connsiteX123" fmla="*/ 1107567 w 1268920"/>
              <a:gd name="connsiteY123" fmla="*/ 392525 h 689038"/>
              <a:gd name="connsiteX124" fmla="*/ 1104233 w 1268920"/>
              <a:gd name="connsiteY124" fmla="*/ 398145 h 689038"/>
              <a:gd name="connsiteX125" fmla="*/ 1091565 w 1268920"/>
              <a:gd name="connsiteY125" fmla="*/ 404050 h 689038"/>
              <a:gd name="connsiteX126" fmla="*/ 1085945 w 1268920"/>
              <a:gd name="connsiteY126" fmla="*/ 413195 h 689038"/>
              <a:gd name="connsiteX127" fmla="*/ 1080230 w 1268920"/>
              <a:gd name="connsiteY127" fmla="*/ 414433 h 689038"/>
              <a:gd name="connsiteX128" fmla="*/ 1077754 w 1268920"/>
              <a:gd name="connsiteY128" fmla="*/ 419386 h 689038"/>
              <a:gd name="connsiteX129" fmla="*/ 1074134 w 1268920"/>
              <a:gd name="connsiteY129" fmla="*/ 420338 h 689038"/>
              <a:gd name="connsiteX130" fmla="*/ 1083850 w 1268920"/>
              <a:gd name="connsiteY130" fmla="*/ 449580 h 689038"/>
              <a:gd name="connsiteX131" fmla="*/ 1090232 w 1268920"/>
              <a:gd name="connsiteY131" fmla="*/ 456724 h 689038"/>
              <a:gd name="connsiteX132" fmla="*/ 1105757 w 1268920"/>
              <a:gd name="connsiteY132" fmla="*/ 463391 h 689038"/>
              <a:gd name="connsiteX133" fmla="*/ 1108996 w 1268920"/>
              <a:gd name="connsiteY133" fmla="*/ 470059 h 689038"/>
              <a:gd name="connsiteX134" fmla="*/ 1107472 w 1268920"/>
              <a:gd name="connsiteY134" fmla="*/ 474345 h 689038"/>
              <a:gd name="connsiteX135" fmla="*/ 1100614 w 1268920"/>
              <a:gd name="connsiteY135" fmla="*/ 478536 h 689038"/>
              <a:gd name="connsiteX136" fmla="*/ 1087946 w 1268920"/>
              <a:gd name="connsiteY136" fmla="*/ 479870 h 689038"/>
              <a:gd name="connsiteX137" fmla="*/ 1086707 w 1268920"/>
              <a:gd name="connsiteY137" fmla="*/ 491871 h 689038"/>
              <a:gd name="connsiteX138" fmla="*/ 1073372 w 1268920"/>
              <a:gd name="connsiteY138" fmla="*/ 500634 h 689038"/>
              <a:gd name="connsiteX139" fmla="*/ 1069943 w 1268920"/>
              <a:gd name="connsiteY139" fmla="*/ 511969 h 689038"/>
              <a:gd name="connsiteX140" fmla="*/ 1060037 w 1268920"/>
              <a:gd name="connsiteY140" fmla="*/ 512445 h 689038"/>
              <a:gd name="connsiteX141" fmla="*/ 1057275 w 1268920"/>
              <a:gd name="connsiteY141" fmla="*/ 518160 h 689038"/>
              <a:gd name="connsiteX142" fmla="*/ 1068896 w 1268920"/>
              <a:gd name="connsiteY142" fmla="*/ 527876 h 689038"/>
              <a:gd name="connsiteX143" fmla="*/ 1066038 w 1268920"/>
              <a:gd name="connsiteY143" fmla="*/ 535496 h 689038"/>
              <a:gd name="connsiteX144" fmla="*/ 1068705 w 1268920"/>
              <a:gd name="connsiteY144" fmla="*/ 538448 h 689038"/>
              <a:gd name="connsiteX145" fmla="*/ 1068419 w 1268920"/>
              <a:gd name="connsiteY145" fmla="*/ 548831 h 689038"/>
              <a:gd name="connsiteX146" fmla="*/ 1071658 w 1268920"/>
              <a:gd name="connsiteY146" fmla="*/ 560356 h 689038"/>
              <a:gd name="connsiteX147" fmla="*/ 1068705 w 1268920"/>
              <a:gd name="connsiteY147" fmla="*/ 575405 h 689038"/>
              <a:gd name="connsiteX148" fmla="*/ 1075849 w 1268920"/>
              <a:gd name="connsiteY148" fmla="*/ 581692 h 689038"/>
              <a:gd name="connsiteX149" fmla="*/ 1071277 w 1268920"/>
              <a:gd name="connsiteY149" fmla="*/ 597313 h 689038"/>
              <a:gd name="connsiteX150" fmla="*/ 1068324 w 1268920"/>
              <a:gd name="connsiteY150" fmla="*/ 595789 h 689038"/>
              <a:gd name="connsiteX151" fmla="*/ 1059466 w 1268920"/>
              <a:gd name="connsiteY151" fmla="*/ 597980 h 689038"/>
              <a:gd name="connsiteX152" fmla="*/ 1060609 w 1268920"/>
              <a:gd name="connsiteY152" fmla="*/ 600647 h 689038"/>
              <a:gd name="connsiteX153" fmla="*/ 1054989 w 1268920"/>
              <a:gd name="connsiteY153" fmla="*/ 602647 h 689038"/>
              <a:gd name="connsiteX154" fmla="*/ 1046988 w 1268920"/>
              <a:gd name="connsiteY154" fmla="*/ 597218 h 689038"/>
              <a:gd name="connsiteX155" fmla="*/ 1042321 w 1268920"/>
              <a:gd name="connsiteY155" fmla="*/ 602552 h 689038"/>
              <a:gd name="connsiteX156" fmla="*/ 1041273 w 1268920"/>
              <a:gd name="connsiteY156" fmla="*/ 610267 h 689038"/>
              <a:gd name="connsiteX157" fmla="*/ 1018127 w 1268920"/>
              <a:gd name="connsiteY157" fmla="*/ 607695 h 689038"/>
              <a:gd name="connsiteX158" fmla="*/ 1015079 w 1268920"/>
              <a:gd name="connsiteY158" fmla="*/ 610457 h 689038"/>
              <a:gd name="connsiteX159" fmla="*/ 1014032 w 1268920"/>
              <a:gd name="connsiteY159" fmla="*/ 617696 h 689038"/>
              <a:gd name="connsiteX160" fmla="*/ 1014413 w 1268920"/>
              <a:gd name="connsiteY160" fmla="*/ 624269 h 689038"/>
              <a:gd name="connsiteX161" fmla="*/ 1024033 w 1268920"/>
              <a:gd name="connsiteY161" fmla="*/ 633127 h 689038"/>
              <a:gd name="connsiteX162" fmla="*/ 1029272 w 1268920"/>
              <a:gd name="connsiteY162" fmla="*/ 643795 h 689038"/>
              <a:gd name="connsiteX163" fmla="*/ 1048512 w 1268920"/>
              <a:gd name="connsiteY163" fmla="*/ 647891 h 689038"/>
              <a:gd name="connsiteX164" fmla="*/ 1056037 w 1268920"/>
              <a:gd name="connsiteY164" fmla="*/ 643700 h 689038"/>
              <a:gd name="connsiteX165" fmla="*/ 1066514 w 1268920"/>
              <a:gd name="connsiteY165" fmla="*/ 647129 h 689038"/>
              <a:gd name="connsiteX166" fmla="*/ 1070229 w 1268920"/>
              <a:gd name="connsiteY166" fmla="*/ 654653 h 689038"/>
              <a:gd name="connsiteX167" fmla="*/ 1056037 w 1268920"/>
              <a:gd name="connsiteY167" fmla="*/ 677704 h 689038"/>
              <a:gd name="connsiteX168" fmla="*/ 1056037 w 1268920"/>
              <a:gd name="connsiteY168" fmla="*/ 677704 h 689038"/>
              <a:gd name="connsiteX169" fmla="*/ 1029557 w 1268920"/>
              <a:gd name="connsiteY169" fmla="*/ 661988 h 689038"/>
              <a:gd name="connsiteX170" fmla="*/ 1024890 w 1268920"/>
              <a:gd name="connsiteY170" fmla="*/ 656177 h 689038"/>
              <a:gd name="connsiteX171" fmla="*/ 1018603 w 1268920"/>
              <a:gd name="connsiteY171" fmla="*/ 654844 h 689038"/>
              <a:gd name="connsiteX172" fmla="*/ 1016318 w 1268920"/>
              <a:gd name="connsiteY172" fmla="*/ 630746 h 689038"/>
              <a:gd name="connsiteX173" fmla="*/ 1012317 w 1268920"/>
              <a:gd name="connsiteY173" fmla="*/ 629888 h 689038"/>
              <a:gd name="connsiteX174" fmla="*/ 1000697 w 1268920"/>
              <a:gd name="connsiteY174" fmla="*/ 630555 h 689038"/>
              <a:gd name="connsiteX175" fmla="*/ 997934 w 1268920"/>
              <a:gd name="connsiteY175" fmla="*/ 645509 h 689038"/>
              <a:gd name="connsiteX176" fmla="*/ 989838 w 1268920"/>
              <a:gd name="connsiteY176" fmla="*/ 665036 h 689038"/>
              <a:gd name="connsiteX177" fmla="*/ 972503 w 1268920"/>
              <a:gd name="connsiteY177" fmla="*/ 659702 h 689038"/>
              <a:gd name="connsiteX178" fmla="*/ 968693 w 1268920"/>
              <a:gd name="connsiteY178" fmla="*/ 655320 h 689038"/>
              <a:gd name="connsiteX179" fmla="*/ 958310 w 1268920"/>
              <a:gd name="connsiteY179" fmla="*/ 654653 h 689038"/>
              <a:gd name="connsiteX180" fmla="*/ 952119 w 1268920"/>
              <a:gd name="connsiteY180" fmla="*/ 649319 h 689038"/>
              <a:gd name="connsiteX181" fmla="*/ 946976 w 1268920"/>
              <a:gd name="connsiteY181" fmla="*/ 653701 h 689038"/>
              <a:gd name="connsiteX182" fmla="*/ 950119 w 1268920"/>
              <a:gd name="connsiteY182" fmla="*/ 661226 h 689038"/>
              <a:gd name="connsiteX183" fmla="*/ 936879 w 1268920"/>
              <a:gd name="connsiteY183" fmla="*/ 680561 h 689038"/>
              <a:gd name="connsiteX184" fmla="*/ 930116 w 1268920"/>
              <a:gd name="connsiteY184" fmla="*/ 674751 h 689038"/>
              <a:gd name="connsiteX185" fmla="*/ 915638 w 1268920"/>
              <a:gd name="connsiteY185" fmla="*/ 674180 h 689038"/>
              <a:gd name="connsiteX186" fmla="*/ 910209 w 1268920"/>
              <a:gd name="connsiteY186" fmla="*/ 669512 h 689038"/>
              <a:gd name="connsiteX187" fmla="*/ 905637 w 1268920"/>
              <a:gd name="connsiteY187" fmla="*/ 669798 h 689038"/>
              <a:gd name="connsiteX188" fmla="*/ 897827 w 1268920"/>
              <a:gd name="connsiteY188" fmla="*/ 675608 h 689038"/>
              <a:gd name="connsiteX189" fmla="*/ 890873 w 1268920"/>
              <a:gd name="connsiteY189" fmla="*/ 671703 h 689038"/>
              <a:gd name="connsiteX190" fmla="*/ 884873 w 1268920"/>
              <a:gd name="connsiteY190" fmla="*/ 678847 h 689038"/>
              <a:gd name="connsiteX191" fmla="*/ 881729 w 1268920"/>
              <a:gd name="connsiteY191" fmla="*/ 671227 h 689038"/>
              <a:gd name="connsiteX192" fmla="*/ 882587 w 1268920"/>
              <a:gd name="connsiteY192" fmla="*/ 661892 h 689038"/>
              <a:gd name="connsiteX193" fmla="*/ 861155 w 1268920"/>
              <a:gd name="connsiteY193" fmla="*/ 654177 h 689038"/>
              <a:gd name="connsiteX194" fmla="*/ 846011 w 1268920"/>
              <a:gd name="connsiteY194" fmla="*/ 642652 h 689038"/>
              <a:gd name="connsiteX195" fmla="*/ 806672 w 1268920"/>
              <a:gd name="connsiteY195" fmla="*/ 629888 h 689038"/>
              <a:gd name="connsiteX196" fmla="*/ 804767 w 1268920"/>
              <a:gd name="connsiteY196" fmla="*/ 623507 h 689038"/>
              <a:gd name="connsiteX197" fmla="*/ 808387 w 1268920"/>
              <a:gd name="connsiteY197" fmla="*/ 616363 h 689038"/>
              <a:gd name="connsiteX198" fmla="*/ 805815 w 1268920"/>
              <a:gd name="connsiteY198" fmla="*/ 607600 h 689038"/>
              <a:gd name="connsiteX199" fmla="*/ 803624 w 1268920"/>
              <a:gd name="connsiteY199" fmla="*/ 607505 h 689038"/>
              <a:gd name="connsiteX200" fmla="*/ 796671 w 1268920"/>
              <a:gd name="connsiteY200" fmla="*/ 613696 h 689038"/>
              <a:gd name="connsiteX201" fmla="*/ 783527 w 1268920"/>
              <a:gd name="connsiteY201" fmla="*/ 610267 h 689038"/>
              <a:gd name="connsiteX202" fmla="*/ 775716 w 1268920"/>
              <a:gd name="connsiteY202" fmla="*/ 617506 h 689038"/>
              <a:gd name="connsiteX203" fmla="*/ 760476 w 1268920"/>
              <a:gd name="connsiteY203" fmla="*/ 617506 h 689038"/>
              <a:gd name="connsiteX204" fmla="*/ 756190 w 1268920"/>
              <a:gd name="connsiteY204" fmla="*/ 623221 h 689038"/>
              <a:gd name="connsiteX205" fmla="*/ 752951 w 1268920"/>
              <a:gd name="connsiteY205" fmla="*/ 637032 h 689038"/>
              <a:gd name="connsiteX206" fmla="*/ 737140 w 1268920"/>
              <a:gd name="connsiteY206" fmla="*/ 648748 h 689038"/>
              <a:gd name="connsiteX207" fmla="*/ 731520 w 1268920"/>
              <a:gd name="connsiteY207" fmla="*/ 648176 h 689038"/>
              <a:gd name="connsiteX208" fmla="*/ 723329 w 1268920"/>
              <a:gd name="connsiteY208" fmla="*/ 638842 h 689038"/>
              <a:gd name="connsiteX209" fmla="*/ 712946 w 1268920"/>
              <a:gd name="connsiteY209" fmla="*/ 650462 h 689038"/>
              <a:gd name="connsiteX210" fmla="*/ 708660 w 1268920"/>
              <a:gd name="connsiteY210" fmla="*/ 651891 h 689038"/>
              <a:gd name="connsiteX211" fmla="*/ 702945 w 1268920"/>
              <a:gd name="connsiteY211" fmla="*/ 644081 h 689038"/>
              <a:gd name="connsiteX212" fmla="*/ 697516 w 1268920"/>
              <a:gd name="connsiteY212" fmla="*/ 641414 h 689038"/>
              <a:gd name="connsiteX213" fmla="*/ 686086 w 1268920"/>
              <a:gd name="connsiteY213" fmla="*/ 649796 h 689038"/>
              <a:gd name="connsiteX214" fmla="*/ 684657 w 1268920"/>
              <a:gd name="connsiteY214" fmla="*/ 663797 h 689038"/>
              <a:gd name="connsiteX215" fmla="*/ 677799 w 1268920"/>
              <a:gd name="connsiteY215" fmla="*/ 667036 h 689038"/>
              <a:gd name="connsiteX216" fmla="*/ 664083 w 1268920"/>
              <a:gd name="connsiteY216" fmla="*/ 665131 h 689038"/>
              <a:gd name="connsiteX217" fmla="*/ 662178 w 1268920"/>
              <a:gd name="connsiteY217" fmla="*/ 661797 h 689038"/>
              <a:gd name="connsiteX218" fmla="*/ 664178 w 1268920"/>
              <a:gd name="connsiteY218" fmla="*/ 654653 h 689038"/>
              <a:gd name="connsiteX219" fmla="*/ 651605 w 1268920"/>
              <a:gd name="connsiteY219" fmla="*/ 650939 h 689038"/>
              <a:gd name="connsiteX220" fmla="*/ 641413 w 1268920"/>
              <a:gd name="connsiteY220" fmla="*/ 652177 h 689038"/>
              <a:gd name="connsiteX221" fmla="*/ 634270 w 1268920"/>
              <a:gd name="connsiteY221" fmla="*/ 634556 h 689038"/>
              <a:gd name="connsiteX222" fmla="*/ 627698 w 1268920"/>
              <a:gd name="connsiteY222" fmla="*/ 639890 h 689038"/>
              <a:gd name="connsiteX223" fmla="*/ 627888 w 1268920"/>
              <a:gd name="connsiteY223" fmla="*/ 646081 h 689038"/>
              <a:gd name="connsiteX224" fmla="*/ 614553 w 1268920"/>
              <a:gd name="connsiteY224" fmla="*/ 662654 h 689038"/>
              <a:gd name="connsiteX225" fmla="*/ 613505 w 1268920"/>
              <a:gd name="connsiteY225" fmla="*/ 681609 h 689038"/>
              <a:gd name="connsiteX226" fmla="*/ 599885 w 1268920"/>
              <a:gd name="connsiteY226" fmla="*/ 689039 h 689038"/>
              <a:gd name="connsiteX227" fmla="*/ 596360 w 1268920"/>
              <a:gd name="connsiteY227" fmla="*/ 682562 h 689038"/>
              <a:gd name="connsiteX228" fmla="*/ 598646 w 1268920"/>
              <a:gd name="connsiteY228" fmla="*/ 671703 h 689038"/>
              <a:gd name="connsiteX229" fmla="*/ 594836 w 1268920"/>
              <a:gd name="connsiteY229" fmla="*/ 662464 h 689038"/>
              <a:gd name="connsiteX230" fmla="*/ 587407 w 1268920"/>
              <a:gd name="connsiteY230" fmla="*/ 654177 h 689038"/>
              <a:gd name="connsiteX231" fmla="*/ 577786 w 1268920"/>
              <a:gd name="connsiteY231" fmla="*/ 653129 h 689038"/>
              <a:gd name="connsiteX232" fmla="*/ 579311 w 1268920"/>
              <a:gd name="connsiteY232" fmla="*/ 643795 h 689038"/>
              <a:gd name="connsiteX233" fmla="*/ 576072 w 1268920"/>
              <a:gd name="connsiteY233" fmla="*/ 637318 h 689038"/>
              <a:gd name="connsiteX234" fmla="*/ 579882 w 1268920"/>
              <a:gd name="connsiteY234" fmla="*/ 632936 h 689038"/>
              <a:gd name="connsiteX235" fmla="*/ 578453 w 1268920"/>
              <a:gd name="connsiteY235" fmla="*/ 629698 h 689038"/>
              <a:gd name="connsiteX236" fmla="*/ 572548 w 1268920"/>
              <a:gd name="connsiteY236" fmla="*/ 630174 h 689038"/>
              <a:gd name="connsiteX237" fmla="*/ 567976 w 1268920"/>
              <a:gd name="connsiteY237" fmla="*/ 626459 h 689038"/>
              <a:gd name="connsiteX238" fmla="*/ 566928 w 1268920"/>
              <a:gd name="connsiteY238" fmla="*/ 621506 h 689038"/>
              <a:gd name="connsiteX239" fmla="*/ 551593 w 1268920"/>
              <a:gd name="connsiteY239" fmla="*/ 615125 h 689038"/>
              <a:gd name="connsiteX240" fmla="*/ 550355 w 1268920"/>
              <a:gd name="connsiteY240" fmla="*/ 610934 h 689038"/>
              <a:gd name="connsiteX241" fmla="*/ 535305 w 1268920"/>
              <a:gd name="connsiteY241" fmla="*/ 605028 h 689038"/>
              <a:gd name="connsiteX242" fmla="*/ 528257 w 1268920"/>
              <a:gd name="connsiteY242" fmla="*/ 607219 h 689038"/>
              <a:gd name="connsiteX243" fmla="*/ 524637 w 1268920"/>
              <a:gd name="connsiteY243" fmla="*/ 599408 h 689038"/>
              <a:gd name="connsiteX244" fmla="*/ 509683 w 1268920"/>
              <a:gd name="connsiteY244" fmla="*/ 596075 h 689038"/>
              <a:gd name="connsiteX245" fmla="*/ 512159 w 1268920"/>
              <a:gd name="connsiteY245" fmla="*/ 568071 h 689038"/>
              <a:gd name="connsiteX246" fmla="*/ 503777 w 1268920"/>
              <a:gd name="connsiteY246" fmla="*/ 547497 h 689038"/>
              <a:gd name="connsiteX247" fmla="*/ 496538 w 1268920"/>
              <a:gd name="connsiteY247" fmla="*/ 545687 h 689038"/>
              <a:gd name="connsiteX248" fmla="*/ 487013 w 1268920"/>
              <a:gd name="connsiteY248" fmla="*/ 548450 h 689038"/>
              <a:gd name="connsiteX249" fmla="*/ 484823 w 1268920"/>
              <a:gd name="connsiteY249" fmla="*/ 553593 h 689038"/>
              <a:gd name="connsiteX250" fmla="*/ 466344 w 1268920"/>
              <a:gd name="connsiteY250" fmla="*/ 568166 h 689038"/>
              <a:gd name="connsiteX251" fmla="*/ 454914 w 1268920"/>
              <a:gd name="connsiteY251" fmla="*/ 585692 h 689038"/>
              <a:gd name="connsiteX252" fmla="*/ 429387 w 1268920"/>
              <a:gd name="connsiteY252" fmla="*/ 601885 h 689038"/>
              <a:gd name="connsiteX253" fmla="*/ 423005 w 1268920"/>
              <a:gd name="connsiteY253" fmla="*/ 600075 h 689038"/>
              <a:gd name="connsiteX254" fmla="*/ 417481 w 1268920"/>
              <a:gd name="connsiteY254" fmla="*/ 603218 h 689038"/>
              <a:gd name="connsiteX255" fmla="*/ 410813 w 1268920"/>
              <a:gd name="connsiteY255" fmla="*/ 611505 h 689038"/>
              <a:gd name="connsiteX256" fmla="*/ 408718 w 1268920"/>
              <a:gd name="connsiteY256" fmla="*/ 625412 h 689038"/>
              <a:gd name="connsiteX257" fmla="*/ 400336 w 1268920"/>
              <a:gd name="connsiteY257" fmla="*/ 625888 h 689038"/>
              <a:gd name="connsiteX258" fmla="*/ 391763 w 1268920"/>
              <a:gd name="connsiteY258" fmla="*/ 603790 h 689038"/>
              <a:gd name="connsiteX259" fmla="*/ 365760 w 1268920"/>
              <a:gd name="connsiteY259" fmla="*/ 588836 h 689038"/>
              <a:gd name="connsiteX260" fmla="*/ 369856 w 1268920"/>
              <a:gd name="connsiteY260" fmla="*/ 600361 h 689038"/>
              <a:gd name="connsiteX261" fmla="*/ 359855 w 1268920"/>
              <a:gd name="connsiteY261" fmla="*/ 600456 h 689038"/>
              <a:gd name="connsiteX262" fmla="*/ 356140 w 1268920"/>
              <a:gd name="connsiteY262" fmla="*/ 604361 h 689038"/>
              <a:gd name="connsiteX263" fmla="*/ 349567 w 1268920"/>
              <a:gd name="connsiteY263" fmla="*/ 605600 h 689038"/>
              <a:gd name="connsiteX264" fmla="*/ 345377 w 1268920"/>
              <a:gd name="connsiteY264" fmla="*/ 622935 h 689038"/>
              <a:gd name="connsiteX265" fmla="*/ 339185 w 1268920"/>
              <a:gd name="connsiteY265" fmla="*/ 632651 h 689038"/>
              <a:gd name="connsiteX266" fmla="*/ 304229 w 1268920"/>
              <a:gd name="connsiteY266" fmla="*/ 617982 h 689038"/>
              <a:gd name="connsiteX267" fmla="*/ 287560 w 1268920"/>
              <a:gd name="connsiteY267" fmla="*/ 602075 h 689038"/>
              <a:gd name="connsiteX268" fmla="*/ 287179 w 1268920"/>
              <a:gd name="connsiteY268" fmla="*/ 593693 h 689038"/>
              <a:gd name="connsiteX269" fmla="*/ 277559 w 1268920"/>
              <a:gd name="connsiteY269" fmla="*/ 594360 h 689038"/>
              <a:gd name="connsiteX270" fmla="*/ 273939 w 1268920"/>
              <a:gd name="connsiteY270" fmla="*/ 610648 h 689038"/>
              <a:gd name="connsiteX271" fmla="*/ 269939 w 1268920"/>
              <a:gd name="connsiteY271" fmla="*/ 610457 h 689038"/>
              <a:gd name="connsiteX272" fmla="*/ 254413 w 1268920"/>
              <a:gd name="connsiteY272" fmla="*/ 624745 h 689038"/>
              <a:gd name="connsiteX273" fmla="*/ 238792 w 1268920"/>
              <a:gd name="connsiteY273" fmla="*/ 606743 h 689038"/>
              <a:gd name="connsiteX274" fmla="*/ 238030 w 1268920"/>
              <a:gd name="connsiteY274" fmla="*/ 594360 h 689038"/>
              <a:gd name="connsiteX275" fmla="*/ 233363 w 1268920"/>
              <a:gd name="connsiteY275" fmla="*/ 592550 h 689038"/>
              <a:gd name="connsiteX276" fmla="*/ 229267 w 1268920"/>
              <a:gd name="connsiteY276" fmla="*/ 570929 h 689038"/>
              <a:gd name="connsiteX277" fmla="*/ 216313 w 1268920"/>
              <a:gd name="connsiteY277" fmla="*/ 570167 h 689038"/>
              <a:gd name="connsiteX278" fmla="*/ 202692 w 1268920"/>
              <a:gd name="connsiteY278" fmla="*/ 579501 h 689038"/>
              <a:gd name="connsiteX279" fmla="*/ 197168 w 1268920"/>
              <a:gd name="connsiteY279" fmla="*/ 572834 h 689038"/>
              <a:gd name="connsiteX280" fmla="*/ 195548 w 1268920"/>
              <a:gd name="connsiteY280" fmla="*/ 577691 h 689038"/>
              <a:gd name="connsiteX281" fmla="*/ 176308 w 1268920"/>
              <a:gd name="connsiteY281" fmla="*/ 567023 h 689038"/>
              <a:gd name="connsiteX282" fmla="*/ 173260 w 1268920"/>
              <a:gd name="connsiteY282" fmla="*/ 572262 h 689038"/>
              <a:gd name="connsiteX283" fmla="*/ 151352 w 1268920"/>
              <a:gd name="connsiteY283" fmla="*/ 572262 h 689038"/>
              <a:gd name="connsiteX284" fmla="*/ 136684 w 1268920"/>
              <a:gd name="connsiteY284" fmla="*/ 552069 h 689038"/>
              <a:gd name="connsiteX285" fmla="*/ 135636 w 1268920"/>
              <a:gd name="connsiteY285" fmla="*/ 540734 h 689038"/>
              <a:gd name="connsiteX286" fmla="*/ 130874 w 1268920"/>
              <a:gd name="connsiteY286" fmla="*/ 542163 h 689038"/>
              <a:gd name="connsiteX287" fmla="*/ 116586 w 1268920"/>
              <a:gd name="connsiteY287" fmla="*/ 532067 h 689038"/>
              <a:gd name="connsiteX288" fmla="*/ 105156 w 1268920"/>
              <a:gd name="connsiteY288" fmla="*/ 533972 h 689038"/>
              <a:gd name="connsiteX289" fmla="*/ 99631 w 1268920"/>
              <a:gd name="connsiteY289" fmla="*/ 527876 h 689038"/>
              <a:gd name="connsiteX290" fmla="*/ 83629 w 1268920"/>
              <a:gd name="connsiteY290" fmla="*/ 527399 h 689038"/>
              <a:gd name="connsiteX291" fmla="*/ 66580 w 1268920"/>
              <a:gd name="connsiteY291" fmla="*/ 514350 h 689038"/>
              <a:gd name="connsiteX292" fmla="*/ 62103 w 1268920"/>
              <a:gd name="connsiteY292" fmla="*/ 501587 h 689038"/>
              <a:gd name="connsiteX293" fmla="*/ 50768 w 1268920"/>
              <a:gd name="connsiteY293" fmla="*/ 496157 h 689038"/>
              <a:gd name="connsiteX294" fmla="*/ 45815 w 1268920"/>
              <a:gd name="connsiteY294" fmla="*/ 479774 h 689038"/>
              <a:gd name="connsiteX295" fmla="*/ 33623 w 1268920"/>
              <a:gd name="connsiteY295" fmla="*/ 477488 h 689038"/>
              <a:gd name="connsiteX296" fmla="*/ 18479 w 1268920"/>
              <a:gd name="connsiteY296" fmla="*/ 479584 h 689038"/>
              <a:gd name="connsiteX297" fmla="*/ 12764 w 1268920"/>
              <a:gd name="connsiteY297" fmla="*/ 475583 h 689038"/>
              <a:gd name="connsiteX298" fmla="*/ 11240 w 1268920"/>
              <a:gd name="connsiteY298" fmla="*/ 466154 h 689038"/>
              <a:gd name="connsiteX299" fmla="*/ 0 w 1268920"/>
              <a:gd name="connsiteY299" fmla="*/ 464915 h 689038"/>
              <a:gd name="connsiteX300" fmla="*/ 0 w 1268920"/>
              <a:gd name="connsiteY300" fmla="*/ 464915 h 689038"/>
              <a:gd name="connsiteX301" fmla="*/ 6477 w 1268920"/>
              <a:gd name="connsiteY301" fmla="*/ 463296 h 689038"/>
              <a:gd name="connsiteX302" fmla="*/ 10763 w 1268920"/>
              <a:gd name="connsiteY302" fmla="*/ 458724 h 689038"/>
              <a:gd name="connsiteX303" fmla="*/ 20288 w 1268920"/>
              <a:gd name="connsiteY303" fmla="*/ 421196 h 689038"/>
              <a:gd name="connsiteX304" fmla="*/ 39148 w 1268920"/>
              <a:gd name="connsiteY304" fmla="*/ 423386 h 689038"/>
              <a:gd name="connsiteX305" fmla="*/ 33433 w 1268920"/>
              <a:gd name="connsiteY305" fmla="*/ 385572 h 689038"/>
              <a:gd name="connsiteX306" fmla="*/ 49340 w 1268920"/>
              <a:gd name="connsiteY306" fmla="*/ 360807 h 689038"/>
              <a:gd name="connsiteX307" fmla="*/ 58198 w 1268920"/>
              <a:gd name="connsiteY307" fmla="*/ 363284 h 689038"/>
              <a:gd name="connsiteX308" fmla="*/ 108490 w 1268920"/>
              <a:gd name="connsiteY308" fmla="*/ 350425 h 689038"/>
              <a:gd name="connsiteX309" fmla="*/ 118872 w 1268920"/>
              <a:gd name="connsiteY309" fmla="*/ 364427 h 689038"/>
              <a:gd name="connsiteX310" fmla="*/ 135350 w 1268920"/>
              <a:gd name="connsiteY310" fmla="*/ 372713 h 689038"/>
              <a:gd name="connsiteX311" fmla="*/ 138779 w 1268920"/>
              <a:gd name="connsiteY311" fmla="*/ 371570 h 689038"/>
              <a:gd name="connsiteX312" fmla="*/ 140399 w 1268920"/>
              <a:gd name="connsiteY312" fmla="*/ 360617 h 689038"/>
              <a:gd name="connsiteX313" fmla="*/ 152495 w 1268920"/>
              <a:gd name="connsiteY313" fmla="*/ 358712 h 689038"/>
              <a:gd name="connsiteX314" fmla="*/ 156686 w 1268920"/>
              <a:gd name="connsiteY314" fmla="*/ 370999 h 689038"/>
              <a:gd name="connsiteX315" fmla="*/ 181832 w 1268920"/>
              <a:gd name="connsiteY315" fmla="*/ 375190 h 689038"/>
              <a:gd name="connsiteX316" fmla="*/ 200882 w 1268920"/>
              <a:gd name="connsiteY316" fmla="*/ 368903 h 689038"/>
              <a:gd name="connsiteX317" fmla="*/ 208788 w 1268920"/>
              <a:gd name="connsiteY317" fmla="*/ 383858 h 689038"/>
              <a:gd name="connsiteX318" fmla="*/ 225647 w 1268920"/>
              <a:gd name="connsiteY318" fmla="*/ 388906 h 689038"/>
              <a:gd name="connsiteX319" fmla="*/ 230600 w 1268920"/>
              <a:gd name="connsiteY319" fmla="*/ 380143 h 689038"/>
              <a:gd name="connsiteX320" fmla="*/ 234029 w 1268920"/>
              <a:gd name="connsiteY320" fmla="*/ 381381 h 689038"/>
              <a:gd name="connsiteX321" fmla="*/ 237077 w 1268920"/>
              <a:gd name="connsiteY321" fmla="*/ 377285 h 689038"/>
              <a:gd name="connsiteX322" fmla="*/ 249746 w 1268920"/>
              <a:gd name="connsiteY322" fmla="*/ 372332 h 689038"/>
              <a:gd name="connsiteX323" fmla="*/ 256985 w 1268920"/>
              <a:gd name="connsiteY323" fmla="*/ 338614 h 689038"/>
              <a:gd name="connsiteX324" fmla="*/ 276320 w 1268920"/>
              <a:gd name="connsiteY324" fmla="*/ 334423 h 689038"/>
              <a:gd name="connsiteX325" fmla="*/ 277940 w 1268920"/>
              <a:gd name="connsiteY325" fmla="*/ 340233 h 689038"/>
              <a:gd name="connsiteX326" fmla="*/ 293370 w 1268920"/>
              <a:gd name="connsiteY326" fmla="*/ 339757 h 689038"/>
              <a:gd name="connsiteX327" fmla="*/ 298133 w 1268920"/>
              <a:gd name="connsiteY327" fmla="*/ 334804 h 689038"/>
              <a:gd name="connsiteX328" fmla="*/ 292703 w 1268920"/>
              <a:gd name="connsiteY328" fmla="*/ 322231 h 689038"/>
              <a:gd name="connsiteX329" fmla="*/ 295847 w 1268920"/>
              <a:gd name="connsiteY329" fmla="*/ 318040 h 689038"/>
              <a:gd name="connsiteX330" fmla="*/ 295847 w 1268920"/>
              <a:gd name="connsiteY330" fmla="*/ 308134 h 689038"/>
              <a:gd name="connsiteX331" fmla="*/ 302895 w 1268920"/>
              <a:gd name="connsiteY331" fmla="*/ 304324 h 689038"/>
              <a:gd name="connsiteX332" fmla="*/ 309944 w 1268920"/>
              <a:gd name="connsiteY332" fmla="*/ 295466 h 689038"/>
              <a:gd name="connsiteX333" fmla="*/ 309086 w 1268920"/>
              <a:gd name="connsiteY333" fmla="*/ 270605 h 689038"/>
              <a:gd name="connsiteX334" fmla="*/ 313944 w 1268920"/>
              <a:gd name="connsiteY334" fmla="*/ 248126 h 689038"/>
              <a:gd name="connsiteX335" fmla="*/ 319849 w 1268920"/>
              <a:gd name="connsiteY335" fmla="*/ 247364 h 689038"/>
              <a:gd name="connsiteX336" fmla="*/ 324326 w 1268920"/>
              <a:gd name="connsiteY336" fmla="*/ 237935 h 689038"/>
              <a:gd name="connsiteX337" fmla="*/ 362521 w 1268920"/>
              <a:gd name="connsiteY337" fmla="*/ 246126 h 689038"/>
              <a:gd name="connsiteX338" fmla="*/ 368617 w 1268920"/>
              <a:gd name="connsiteY338" fmla="*/ 244031 h 689038"/>
              <a:gd name="connsiteX339" fmla="*/ 365284 w 1268920"/>
              <a:gd name="connsiteY339" fmla="*/ 236411 h 689038"/>
              <a:gd name="connsiteX340" fmla="*/ 379476 w 1268920"/>
              <a:gd name="connsiteY340" fmla="*/ 212979 h 689038"/>
              <a:gd name="connsiteX341" fmla="*/ 381953 w 1268920"/>
              <a:gd name="connsiteY341" fmla="*/ 203549 h 689038"/>
              <a:gd name="connsiteX342" fmla="*/ 369570 w 1268920"/>
              <a:gd name="connsiteY342" fmla="*/ 182594 h 689038"/>
              <a:gd name="connsiteX343" fmla="*/ 355949 w 1268920"/>
              <a:gd name="connsiteY343" fmla="*/ 181451 h 689038"/>
              <a:gd name="connsiteX344" fmla="*/ 347758 w 1268920"/>
              <a:gd name="connsiteY344" fmla="*/ 159734 h 689038"/>
              <a:gd name="connsiteX345" fmla="*/ 356902 w 1268920"/>
              <a:gd name="connsiteY345" fmla="*/ 130493 h 689038"/>
              <a:gd name="connsiteX346" fmla="*/ 356807 w 1268920"/>
              <a:gd name="connsiteY346" fmla="*/ 123444 h 689038"/>
              <a:gd name="connsiteX347" fmla="*/ 366617 w 1268920"/>
              <a:gd name="connsiteY347" fmla="*/ 119825 h 689038"/>
              <a:gd name="connsiteX348" fmla="*/ 368141 w 1268920"/>
              <a:gd name="connsiteY348" fmla="*/ 114205 h 689038"/>
              <a:gd name="connsiteX349" fmla="*/ 373190 w 1268920"/>
              <a:gd name="connsiteY349" fmla="*/ 109347 h 689038"/>
              <a:gd name="connsiteX350" fmla="*/ 374618 w 1268920"/>
              <a:gd name="connsiteY350" fmla="*/ 101632 h 689038"/>
              <a:gd name="connsiteX351" fmla="*/ 384334 w 1268920"/>
              <a:gd name="connsiteY351" fmla="*/ 87440 h 689038"/>
              <a:gd name="connsiteX352" fmla="*/ 375666 w 1268920"/>
              <a:gd name="connsiteY352" fmla="*/ 83534 h 689038"/>
              <a:gd name="connsiteX353" fmla="*/ 373666 w 1268920"/>
              <a:gd name="connsiteY353" fmla="*/ 79629 h 689038"/>
              <a:gd name="connsiteX354" fmla="*/ 380619 w 1268920"/>
              <a:gd name="connsiteY354" fmla="*/ 55626 h 689038"/>
              <a:gd name="connsiteX355" fmla="*/ 388715 w 1268920"/>
              <a:gd name="connsiteY355" fmla="*/ 45529 h 689038"/>
              <a:gd name="connsiteX356" fmla="*/ 403288 w 1268920"/>
              <a:gd name="connsiteY356" fmla="*/ 44958 h 689038"/>
              <a:gd name="connsiteX357" fmla="*/ 413385 w 1268920"/>
              <a:gd name="connsiteY357" fmla="*/ 38005 h 689038"/>
              <a:gd name="connsiteX358" fmla="*/ 424339 w 1268920"/>
              <a:gd name="connsiteY358" fmla="*/ 46958 h 689038"/>
              <a:gd name="connsiteX359" fmla="*/ 440055 w 1268920"/>
              <a:gd name="connsiteY359" fmla="*/ 51245 h 689038"/>
              <a:gd name="connsiteX360" fmla="*/ 446151 w 1268920"/>
              <a:gd name="connsiteY360" fmla="*/ 30480 h 6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268920" h="689038">
                <a:moveTo>
                  <a:pt x="460248" y="24479"/>
                </a:moveTo>
                <a:lnTo>
                  <a:pt x="482156" y="26384"/>
                </a:lnTo>
                <a:lnTo>
                  <a:pt x="490823" y="22384"/>
                </a:lnTo>
                <a:lnTo>
                  <a:pt x="501491" y="22289"/>
                </a:lnTo>
                <a:lnTo>
                  <a:pt x="504825" y="40672"/>
                </a:lnTo>
                <a:lnTo>
                  <a:pt x="507111" y="41243"/>
                </a:lnTo>
                <a:lnTo>
                  <a:pt x="512540" y="36290"/>
                </a:lnTo>
                <a:lnTo>
                  <a:pt x="512921" y="42863"/>
                </a:lnTo>
                <a:lnTo>
                  <a:pt x="520732" y="47435"/>
                </a:lnTo>
                <a:lnTo>
                  <a:pt x="528542" y="40672"/>
                </a:lnTo>
                <a:lnTo>
                  <a:pt x="533876" y="46768"/>
                </a:lnTo>
                <a:lnTo>
                  <a:pt x="535686" y="45434"/>
                </a:lnTo>
                <a:lnTo>
                  <a:pt x="534638" y="37624"/>
                </a:lnTo>
                <a:lnTo>
                  <a:pt x="540258" y="28289"/>
                </a:lnTo>
                <a:lnTo>
                  <a:pt x="562737" y="33052"/>
                </a:lnTo>
                <a:lnTo>
                  <a:pt x="570071" y="31718"/>
                </a:lnTo>
                <a:lnTo>
                  <a:pt x="575691" y="28480"/>
                </a:lnTo>
                <a:lnTo>
                  <a:pt x="585502" y="14859"/>
                </a:lnTo>
                <a:lnTo>
                  <a:pt x="612077" y="14478"/>
                </a:lnTo>
                <a:lnTo>
                  <a:pt x="617220" y="18479"/>
                </a:lnTo>
                <a:lnTo>
                  <a:pt x="626174" y="18955"/>
                </a:lnTo>
                <a:lnTo>
                  <a:pt x="631031" y="23336"/>
                </a:lnTo>
                <a:lnTo>
                  <a:pt x="635794" y="19621"/>
                </a:lnTo>
                <a:lnTo>
                  <a:pt x="653225" y="15145"/>
                </a:lnTo>
                <a:lnTo>
                  <a:pt x="668274" y="22574"/>
                </a:lnTo>
                <a:lnTo>
                  <a:pt x="677323" y="22384"/>
                </a:lnTo>
                <a:lnTo>
                  <a:pt x="693896" y="16097"/>
                </a:lnTo>
                <a:lnTo>
                  <a:pt x="716756" y="12383"/>
                </a:lnTo>
                <a:lnTo>
                  <a:pt x="723995" y="857"/>
                </a:lnTo>
                <a:lnTo>
                  <a:pt x="728567" y="0"/>
                </a:lnTo>
                <a:lnTo>
                  <a:pt x="743045" y="9335"/>
                </a:lnTo>
                <a:lnTo>
                  <a:pt x="749046" y="16954"/>
                </a:lnTo>
                <a:lnTo>
                  <a:pt x="731711" y="43434"/>
                </a:lnTo>
                <a:lnTo>
                  <a:pt x="745046" y="44768"/>
                </a:lnTo>
                <a:lnTo>
                  <a:pt x="750951" y="49530"/>
                </a:lnTo>
                <a:lnTo>
                  <a:pt x="775430" y="57055"/>
                </a:lnTo>
                <a:lnTo>
                  <a:pt x="781907" y="52769"/>
                </a:lnTo>
                <a:lnTo>
                  <a:pt x="803148" y="49244"/>
                </a:lnTo>
                <a:lnTo>
                  <a:pt x="818483" y="22860"/>
                </a:lnTo>
                <a:lnTo>
                  <a:pt x="826770" y="36481"/>
                </a:lnTo>
                <a:lnTo>
                  <a:pt x="829437" y="35052"/>
                </a:lnTo>
                <a:lnTo>
                  <a:pt x="833533" y="39243"/>
                </a:lnTo>
                <a:lnTo>
                  <a:pt x="837914" y="37148"/>
                </a:lnTo>
                <a:lnTo>
                  <a:pt x="838105" y="48101"/>
                </a:lnTo>
                <a:lnTo>
                  <a:pt x="858679" y="49911"/>
                </a:lnTo>
                <a:lnTo>
                  <a:pt x="862775" y="59055"/>
                </a:lnTo>
                <a:lnTo>
                  <a:pt x="872109" y="56960"/>
                </a:lnTo>
                <a:lnTo>
                  <a:pt x="874681" y="68961"/>
                </a:lnTo>
                <a:lnTo>
                  <a:pt x="880491" y="69818"/>
                </a:lnTo>
                <a:lnTo>
                  <a:pt x="887635" y="66008"/>
                </a:lnTo>
                <a:lnTo>
                  <a:pt x="890969" y="69533"/>
                </a:lnTo>
                <a:lnTo>
                  <a:pt x="903637" y="67056"/>
                </a:lnTo>
                <a:lnTo>
                  <a:pt x="908399" y="69914"/>
                </a:lnTo>
                <a:lnTo>
                  <a:pt x="911257" y="74676"/>
                </a:lnTo>
                <a:lnTo>
                  <a:pt x="910781" y="82106"/>
                </a:lnTo>
                <a:lnTo>
                  <a:pt x="906590" y="89249"/>
                </a:lnTo>
                <a:lnTo>
                  <a:pt x="905732" y="97917"/>
                </a:lnTo>
                <a:lnTo>
                  <a:pt x="914019" y="117062"/>
                </a:lnTo>
                <a:lnTo>
                  <a:pt x="915162" y="133636"/>
                </a:lnTo>
                <a:lnTo>
                  <a:pt x="926497" y="147447"/>
                </a:lnTo>
                <a:lnTo>
                  <a:pt x="934403" y="167164"/>
                </a:lnTo>
                <a:lnTo>
                  <a:pt x="940499" y="175070"/>
                </a:lnTo>
                <a:lnTo>
                  <a:pt x="942785" y="168497"/>
                </a:lnTo>
                <a:lnTo>
                  <a:pt x="951928" y="167926"/>
                </a:lnTo>
                <a:lnTo>
                  <a:pt x="958406" y="169640"/>
                </a:lnTo>
                <a:lnTo>
                  <a:pt x="964692" y="176403"/>
                </a:lnTo>
                <a:lnTo>
                  <a:pt x="996506" y="175927"/>
                </a:lnTo>
                <a:lnTo>
                  <a:pt x="1023080" y="179356"/>
                </a:lnTo>
                <a:lnTo>
                  <a:pt x="1030700" y="183547"/>
                </a:lnTo>
                <a:lnTo>
                  <a:pt x="1034415" y="216599"/>
                </a:lnTo>
                <a:lnTo>
                  <a:pt x="1044702" y="227552"/>
                </a:lnTo>
                <a:lnTo>
                  <a:pt x="1046893" y="233458"/>
                </a:lnTo>
                <a:lnTo>
                  <a:pt x="1058132" y="241840"/>
                </a:lnTo>
                <a:lnTo>
                  <a:pt x="1059561" y="247936"/>
                </a:lnTo>
                <a:lnTo>
                  <a:pt x="1069658" y="258318"/>
                </a:lnTo>
                <a:lnTo>
                  <a:pt x="1076420" y="254508"/>
                </a:lnTo>
                <a:lnTo>
                  <a:pt x="1095089" y="257746"/>
                </a:lnTo>
                <a:lnTo>
                  <a:pt x="1103186" y="271082"/>
                </a:lnTo>
                <a:lnTo>
                  <a:pt x="1105853" y="263747"/>
                </a:lnTo>
                <a:lnTo>
                  <a:pt x="1110710" y="266795"/>
                </a:lnTo>
                <a:lnTo>
                  <a:pt x="1114139" y="264128"/>
                </a:lnTo>
                <a:lnTo>
                  <a:pt x="1116330" y="249269"/>
                </a:lnTo>
                <a:lnTo>
                  <a:pt x="1118902" y="246317"/>
                </a:lnTo>
                <a:lnTo>
                  <a:pt x="1124045" y="249079"/>
                </a:lnTo>
                <a:lnTo>
                  <a:pt x="1129189" y="247745"/>
                </a:lnTo>
                <a:lnTo>
                  <a:pt x="1147286" y="256985"/>
                </a:lnTo>
                <a:lnTo>
                  <a:pt x="1153763" y="254699"/>
                </a:lnTo>
                <a:lnTo>
                  <a:pt x="1195197" y="260509"/>
                </a:lnTo>
                <a:lnTo>
                  <a:pt x="1204532" y="259366"/>
                </a:lnTo>
                <a:lnTo>
                  <a:pt x="1213295" y="268605"/>
                </a:lnTo>
                <a:lnTo>
                  <a:pt x="1217771" y="265652"/>
                </a:lnTo>
                <a:lnTo>
                  <a:pt x="1226534" y="265938"/>
                </a:lnTo>
                <a:lnTo>
                  <a:pt x="1226534" y="265938"/>
                </a:lnTo>
                <a:lnTo>
                  <a:pt x="1234726" y="271463"/>
                </a:lnTo>
                <a:lnTo>
                  <a:pt x="1236726" y="284893"/>
                </a:lnTo>
                <a:lnTo>
                  <a:pt x="1254252" y="285941"/>
                </a:lnTo>
                <a:lnTo>
                  <a:pt x="1264825" y="294608"/>
                </a:lnTo>
                <a:lnTo>
                  <a:pt x="1268921" y="294608"/>
                </a:lnTo>
                <a:lnTo>
                  <a:pt x="1268921" y="294608"/>
                </a:lnTo>
                <a:lnTo>
                  <a:pt x="1248442" y="313277"/>
                </a:lnTo>
                <a:lnTo>
                  <a:pt x="1235583" y="319469"/>
                </a:lnTo>
                <a:lnTo>
                  <a:pt x="1221867" y="322326"/>
                </a:lnTo>
                <a:lnTo>
                  <a:pt x="1220343" y="325660"/>
                </a:lnTo>
                <a:lnTo>
                  <a:pt x="1223391" y="331375"/>
                </a:lnTo>
                <a:lnTo>
                  <a:pt x="1224058" y="341757"/>
                </a:lnTo>
                <a:lnTo>
                  <a:pt x="1218914" y="350425"/>
                </a:lnTo>
                <a:lnTo>
                  <a:pt x="1220057" y="354521"/>
                </a:lnTo>
                <a:lnTo>
                  <a:pt x="1210437" y="370237"/>
                </a:lnTo>
                <a:lnTo>
                  <a:pt x="1213295" y="385382"/>
                </a:lnTo>
                <a:lnTo>
                  <a:pt x="1212056" y="397383"/>
                </a:lnTo>
                <a:lnTo>
                  <a:pt x="1208723" y="402146"/>
                </a:lnTo>
                <a:lnTo>
                  <a:pt x="1195864" y="406718"/>
                </a:lnTo>
                <a:lnTo>
                  <a:pt x="1182434" y="403289"/>
                </a:lnTo>
                <a:lnTo>
                  <a:pt x="1171956" y="406908"/>
                </a:lnTo>
                <a:lnTo>
                  <a:pt x="1159574" y="401669"/>
                </a:lnTo>
                <a:lnTo>
                  <a:pt x="1151382" y="401860"/>
                </a:lnTo>
                <a:lnTo>
                  <a:pt x="1148429" y="403098"/>
                </a:lnTo>
                <a:lnTo>
                  <a:pt x="1146048" y="410718"/>
                </a:lnTo>
                <a:lnTo>
                  <a:pt x="1140047" y="411956"/>
                </a:lnTo>
                <a:lnTo>
                  <a:pt x="1130427" y="409289"/>
                </a:lnTo>
                <a:lnTo>
                  <a:pt x="1123283" y="415290"/>
                </a:lnTo>
                <a:lnTo>
                  <a:pt x="1119188" y="412528"/>
                </a:lnTo>
                <a:lnTo>
                  <a:pt x="1113377" y="399098"/>
                </a:lnTo>
                <a:lnTo>
                  <a:pt x="1107567" y="392525"/>
                </a:lnTo>
                <a:lnTo>
                  <a:pt x="1104233" y="398145"/>
                </a:lnTo>
                <a:lnTo>
                  <a:pt x="1091565" y="404050"/>
                </a:lnTo>
                <a:lnTo>
                  <a:pt x="1085945" y="413195"/>
                </a:lnTo>
                <a:lnTo>
                  <a:pt x="1080230" y="414433"/>
                </a:lnTo>
                <a:lnTo>
                  <a:pt x="1077754" y="419386"/>
                </a:lnTo>
                <a:lnTo>
                  <a:pt x="1074134" y="420338"/>
                </a:lnTo>
                <a:lnTo>
                  <a:pt x="1083850" y="449580"/>
                </a:lnTo>
                <a:lnTo>
                  <a:pt x="1090232" y="456724"/>
                </a:lnTo>
                <a:lnTo>
                  <a:pt x="1105757" y="463391"/>
                </a:lnTo>
                <a:lnTo>
                  <a:pt x="1108996" y="470059"/>
                </a:lnTo>
                <a:lnTo>
                  <a:pt x="1107472" y="474345"/>
                </a:lnTo>
                <a:lnTo>
                  <a:pt x="1100614" y="478536"/>
                </a:lnTo>
                <a:lnTo>
                  <a:pt x="1087946" y="479870"/>
                </a:lnTo>
                <a:lnTo>
                  <a:pt x="1086707" y="491871"/>
                </a:lnTo>
                <a:lnTo>
                  <a:pt x="1073372" y="500634"/>
                </a:lnTo>
                <a:lnTo>
                  <a:pt x="1069943" y="511969"/>
                </a:lnTo>
                <a:lnTo>
                  <a:pt x="1060037" y="512445"/>
                </a:lnTo>
                <a:lnTo>
                  <a:pt x="1057275" y="518160"/>
                </a:lnTo>
                <a:lnTo>
                  <a:pt x="1068896" y="527876"/>
                </a:lnTo>
                <a:lnTo>
                  <a:pt x="1066038" y="535496"/>
                </a:lnTo>
                <a:lnTo>
                  <a:pt x="1068705" y="538448"/>
                </a:lnTo>
                <a:lnTo>
                  <a:pt x="1068419" y="548831"/>
                </a:lnTo>
                <a:lnTo>
                  <a:pt x="1071658" y="560356"/>
                </a:lnTo>
                <a:lnTo>
                  <a:pt x="1068705" y="575405"/>
                </a:lnTo>
                <a:lnTo>
                  <a:pt x="1075849" y="581692"/>
                </a:lnTo>
                <a:lnTo>
                  <a:pt x="1071277" y="597313"/>
                </a:lnTo>
                <a:lnTo>
                  <a:pt x="1068324" y="595789"/>
                </a:lnTo>
                <a:lnTo>
                  <a:pt x="1059466" y="597980"/>
                </a:lnTo>
                <a:lnTo>
                  <a:pt x="1060609" y="600647"/>
                </a:lnTo>
                <a:lnTo>
                  <a:pt x="1054989" y="602647"/>
                </a:lnTo>
                <a:lnTo>
                  <a:pt x="1046988" y="597218"/>
                </a:lnTo>
                <a:lnTo>
                  <a:pt x="1042321" y="602552"/>
                </a:lnTo>
                <a:lnTo>
                  <a:pt x="1041273" y="610267"/>
                </a:lnTo>
                <a:lnTo>
                  <a:pt x="1018127" y="607695"/>
                </a:lnTo>
                <a:lnTo>
                  <a:pt x="1015079" y="610457"/>
                </a:lnTo>
                <a:lnTo>
                  <a:pt x="1014032" y="617696"/>
                </a:lnTo>
                <a:lnTo>
                  <a:pt x="1014413" y="624269"/>
                </a:lnTo>
                <a:lnTo>
                  <a:pt x="1024033" y="633127"/>
                </a:lnTo>
                <a:lnTo>
                  <a:pt x="1029272" y="643795"/>
                </a:lnTo>
                <a:lnTo>
                  <a:pt x="1048512" y="647891"/>
                </a:lnTo>
                <a:lnTo>
                  <a:pt x="1056037" y="643700"/>
                </a:lnTo>
                <a:lnTo>
                  <a:pt x="1066514" y="647129"/>
                </a:lnTo>
                <a:lnTo>
                  <a:pt x="1070229" y="654653"/>
                </a:lnTo>
                <a:lnTo>
                  <a:pt x="1056037" y="677704"/>
                </a:lnTo>
                <a:lnTo>
                  <a:pt x="1056037" y="677704"/>
                </a:lnTo>
                <a:lnTo>
                  <a:pt x="1029557" y="661988"/>
                </a:lnTo>
                <a:lnTo>
                  <a:pt x="1024890" y="656177"/>
                </a:lnTo>
                <a:lnTo>
                  <a:pt x="1018603" y="654844"/>
                </a:lnTo>
                <a:lnTo>
                  <a:pt x="1016318" y="630746"/>
                </a:lnTo>
                <a:lnTo>
                  <a:pt x="1012317" y="629888"/>
                </a:lnTo>
                <a:lnTo>
                  <a:pt x="1000697" y="630555"/>
                </a:lnTo>
                <a:lnTo>
                  <a:pt x="997934" y="645509"/>
                </a:lnTo>
                <a:lnTo>
                  <a:pt x="989838" y="665036"/>
                </a:lnTo>
                <a:lnTo>
                  <a:pt x="972503" y="659702"/>
                </a:lnTo>
                <a:lnTo>
                  <a:pt x="968693" y="655320"/>
                </a:lnTo>
                <a:lnTo>
                  <a:pt x="958310" y="654653"/>
                </a:lnTo>
                <a:lnTo>
                  <a:pt x="952119" y="649319"/>
                </a:lnTo>
                <a:lnTo>
                  <a:pt x="946976" y="653701"/>
                </a:lnTo>
                <a:lnTo>
                  <a:pt x="950119" y="661226"/>
                </a:lnTo>
                <a:lnTo>
                  <a:pt x="936879" y="680561"/>
                </a:lnTo>
                <a:lnTo>
                  <a:pt x="930116" y="674751"/>
                </a:lnTo>
                <a:lnTo>
                  <a:pt x="915638" y="674180"/>
                </a:lnTo>
                <a:lnTo>
                  <a:pt x="910209" y="669512"/>
                </a:lnTo>
                <a:lnTo>
                  <a:pt x="905637" y="669798"/>
                </a:lnTo>
                <a:lnTo>
                  <a:pt x="897827" y="675608"/>
                </a:lnTo>
                <a:lnTo>
                  <a:pt x="890873" y="671703"/>
                </a:lnTo>
                <a:lnTo>
                  <a:pt x="884873" y="678847"/>
                </a:lnTo>
                <a:lnTo>
                  <a:pt x="881729" y="671227"/>
                </a:lnTo>
                <a:lnTo>
                  <a:pt x="882587" y="661892"/>
                </a:lnTo>
                <a:lnTo>
                  <a:pt x="861155" y="654177"/>
                </a:lnTo>
                <a:lnTo>
                  <a:pt x="846011" y="642652"/>
                </a:lnTo>
                <a:lnTo>
                  <a:pt x="806672" y="629888"/>
                </a:lnTo>
                <a:lnTo>
                  <a:pt x="804767" y="623507"/>
                </a:lnTo>
                <a:lnTo>
                  <a:pt x="808387" y="616363"/>
                </a:lnTo>
                <a:lnTo>
                  <a:pt x="805815" y="607600"/>
                </a:lnTo>
                <a:lnTo>
                  <a:pt x="803624" y="607505"/>
                </a:lnTo>
                <a:lnTo>
                  <a:pt x="796671" y="613696"/>
                </a:lnTo>
                <a:lnTo>
                  <a:pt x="783527" y="610267"/>
                </a:lnTo>
                <a:lnTo>
                  <a:pt x="775716" y="617506"/>
                </a:lnTo>
                <a:lnTo>
                  <a:pt x="760476" y="617506"/>
                </a:lnTo>
                <a:lnTo>
                  <a:pt x="756190" y="623221"/>
                </a:lnTo>
                <a:lnTo>
                  <a:pt x="752951" y="637032"/>
                </a:lnTo>
                <a:lnTo>
                  <a:pt x="737140" y="648748"/>
                </a:lnTo>
                <a:lnTo>
                  <a:pt x="731520" y="648176"/>
                </a:lnTo>
                <a:lnTo>
                  <a:pt x="723329" y="638842"/>
                </a:lnTo>
                <a:lnTo>
                  <a:pt x="712946" y="650462"/>
                </a:lnTo>
                <a:lnTo>
                  <a:pt x="708660" y="651891"/>
                </a:lnTo>
                <a:lnTo>
                  <a:pt x="702945" y="644081"/>
                </a:lnTo>
                <a:lnTo>
                  <a:pt x="697516" y="641414"/>
                </a:lnTo>
                <a:lnTo>
                  <a:pt x="686086" y="649796"/>
                </a:lnTo>
                <a:lnTo>
                  <a:pt x="684657" y="663797"/>
                </a:lnTo>
                <a:lnTo>
                  <a:pt x="677799" y="667036"/>
                </a:lnTo>
                <a:lnTo>
                  <a:pt x="664083" y="665131"/>
                </a:lnTo>
                <a:lnTo>
                  <a:pt x="662178" y="661797"/>
                </a:lnTo>
                <a:lnTo>
                  <a:pt x="664178" y="654653"/>
                </a:lnTo>
                <a:lnTo>
                  <a:pt x="651605" y="650939"/>
                </a:lnTo>
                <a:lnTo>
                  <a:pt x="641413" y="652177"/>
                </a:lnTo>
                <a:lnTo>
                  <a:pt x="634270" y="634556"/>
                </a:lnTo>
                <a:lnTo>
                  <a:pt x="627698" y="639890"/>
                </a:lnTo>
                <a:lnTo>
                  <a:pt x="627888" y="646081"/>
                </a:lnTo>
                <a:lnTo>
                  <a:pt x="614553" y="662654"/>
                </a:lnTo>
                <a:lnTo>
                  <a:pt x="613505" y="681609"/>
                </a:lnTo>
                <a:lnTo>
                  <a:pt x="599885" y="689039"/>
                </a:lnTo>
                <a:lnTo>
                  <a:pt x="596360" y="682562"/>
                </a:lnTo>
                <a:lnTo>
                  <a:pt x="598646" y="671703"/>
                </a:lnTo>
                <a:lnTo>
                  <a:pt x="594836" y="662464"/>
                </a:lnTo>
                <a:lnTo>
                  <a:pt x="587407" y="654177"/>
                </a:lnTo>
                <a:lnTo>
                  <a:pt x="577786" y="653129"/>
                </a:lnTo>
                <a:lnTo>
                  <a:pt x="579311" y="643795"/>
                </a:lnTo>
                <a:lnTo>
                  <a:pt x="576072" y="637318"/>
                </a:lnTo>
                <a:lnTo>
                  <a:pt x="579882" y="632936"/>
                </a:lnTo>
                <a:lnTo>
                  <a:pt x="578453" y="629698"/>
                </a:lnTo>
                <a:lnTo>
                  <a:pt x="572548" y="630174"/>
                </a:lnTo>
                <a:lnTo>
                  <a:pt x="567976" y="626459"/>
                </a:lnTo>
                <a:lnTo>
                  <a:pt x="566928" y="621506"/>
                </a:lnTo>
                <a:lnTo>
                  <a:pt x="551593" y="615125"/>
                </a:lnTo>
                <a:lnTo>
                  <a:pt x="550355" y="610934"/>
                </a:lnTo>
                <a:lnTo>
                  <a:pt x="535305" y="605028"/>
                </a:lnTo>
                <a:lnTo>
                  <a:pt x="528257" y="607219"/>
                </a:lnTo>
                <a:lnTo>
                  <a:pt x="524637" y="599408"/>
                </a:lnTo>
                <a:lnTo>
                  <a:pt x="509683" y="596075"/>
                </a:lnTo>
                <a:lnTo>
                  <a:pt x="512159" y="568071"/>
                </a:lnTo>
                <a:lnTo>
                  <a:pt x="503777" y="547497"/>
                </a:lnTo>
                <a:lnTo>
                  <a:pt x="496538" y="545687"/>
                </a:lnTo>
                <a:lnTo>
                  <a:pt x="487013" y="548450"/>
                </a:lnTo>
                <a:lnTo>
                  <a:pt x="484823" y="553593"/>
                </a:lnTo>
                <a:lnTo>
                  <a:pt x="466344" y="568166"/>
                </a:lnTo>
                <a:lnTo>
                  <a:pt x="454914" y="585692"/>
                </a:lnTo>
                <a:lnTo>
                  <a:pt x="429387" y="601885"/>
                </a:lnTo>
                <a:lnTo>
                  <a:pt x="423005" y="600075"/>
                </a:lnTo>
                <a:lnTo>
                  <a:pt x="417481" y="603218"/>
                </a:lnTo>
                <a:lnTo>
                  <a:pt x="410813" y="611505"/>
                </a:lnTo>
                <a:lnTo>
                  <a:pt x="408718" y="625412"/>
                </a:lnTo>
                <a:lnTo>
                  <a:pt x="400336" y="625888"/>
                </a:lnTo>
                <a:lnTo>
                  <a:pt x="391763" y="603790"/>
                </a:lnTo>
                <a:lnTo>
                  <a:pt x="365760" y="588836"/>
                </a:lnTo>
                <a:lnTo>
                  <a:pt x="369856" y="600361"/>
                </a:lnTo>
                <a:lnTo>
                  <a:pt x="359855" y="600456"/>
                </a:lnTo>
                <a:lnTo>
                  <a:pt x="356140" y="604361"/>
                </a:lnTo>
                <a:lnTo>
                  <a:pt x="349567" y="605600"/>
                </a:lnTo>
                <a:lnTo>
                  <a:pt x="345377" y="622935"/>
                </a:lnTo>
                <a:lnTo>
                  <a:pt x="339185" y="632651"/>
                </a:lnTo>
                <a:lnTo>
                  <a:pt x="304229" y="617982"/>
                </a:lnTo>
                <a:lnTo>
                  <a:pt x="287560" y="602075"/>
                </a:lnTo>
                <a:lnTo>
                  <a:pt x="287179" y="593693"/>
                </a:lnTo>
                <a:lnTo>
                  <a:pt x="277559" y="594360"/>
                </a:lnTo>
                <a:lnTo>
                  <a:pt x="273939" y="610648"/>
                </a:lnTo>
                <a:lnTo>
                  <a:pt x="269939" y="610457"/>
                </a:lnTo>
                <a:lnTo>
                  <a:pt x="254413" y="624745"/>
                </a:lnTo>
                <a:lnTo>
                  <a:pt x="238792" y="606743"/>
                </a:lnTo>
                <a:lnTo>
                  <a:pt x="238030" y="594360"/>
                </a:lnTo>
                <a:lnTo>
                  <a:pt x="233363" y="592550"/>
                </a:lnTo>
                <a:lnTo>
                  <a:pt x="229267" y="570929"/>
                </a:lnTo>
                <a:lnTo>
                  <a:pt x="216313" y="570167"/>
                </a:lnTo>
                <a:lnTo>
                  <a:pt x="202692" y="579501"/>
                </a:lnTo>
                <a:lnTo>
                  <a:pt x="197168" y="572834"/>
                </a:lnTo>
                <a:lnTo>
                  <a:pt x="195548" y="577691"/>
                </a:lnTo>
                <a:lnTo>
                  <a:pt x="176308" y="567023"/>
                </a:lnTo>
                <a:lnTo>
                  <a:pt x="173260" y="572262"/>
                </a:lnTo>
                <a:lnTo>
                  <a:pt x="151352" y="572262"/>
                </a:lnTo>
                <a:lnTo>
                  <a:pt x="136684" y="552069"/>
                </a:lnTo>
                <a:lnTo>
                  <a:pt x="135636" y="540734"/>
                </a:lnTo>
                <a:lnTo>
                  <a:pt x="130874" y="542163"/>
                </a:lnTo>
                <a:lnTo>
                  <a:pt x="116586" y="532067"/>
                </a:lnTo>
                <a:lnTo>
                  <a:pt x="105156" y="533972"/>
                </a:lnTo>
                <a:lnTo>
                  <a:pt x="99631" y="527876"/>
                </a:lnTo>
                <a:lnTo>
                  <a:pt x="83629" y="527399"/>
                </a:lnTo>
                <a:lnTo>
                  <a:pt x="66580" y="514350"/>
                </a:lnTo>
                <a:lnTo>
                  <a:pt x="62103" y="501587"/>
                </a:lnTo>
                <a:lnTo>
                  <a:pt x="50768" y="496157"/>
                </a:lnTo>
                <a:lnTo>
                  <a:pt x="45815" y="479774"/>
                </a:lnTo>
                <a:lnTo>
                  <a:pt x="33623" y="477488"/>
                </a:lnTo>
                <a:lnTo>
                  <a:pt x="18479" y="479584"/>
                </a:lnTo>
                <a:lnTo>
                  <a:pt x="12764" y="475583"/>
                </a:lnTo>
                <a:lnTo>
                  <a:pt x="11240" y="466154"/>
                </a:lnTo>
                <a:lnTo>
                  <a:pt x="0" y="464915"/>
                </a:lnTo>
                <a:lnTo>
                  <a:pt x="0" y="464915"/>
                </a:lnTo>
                <a:lnTo>
                  <a:pt x="6477" y="463296"/>
                </a:lnTo>
                <a:lnTo>
                  <a:pt x="10763" y="458724"/>
                </a:lnTo>
                <a:lnTo>
                  <a:pt x="20288" y="421196"/>
                </a:lnTo>
                <a:lnTo>
                  <a:pt x="39148" y="423386"/>
                </a:lnTo>
                <a:lnTo>
                  <a:pt x="33433" y="385572"/>
                </a:lnTo>
                <a:lnTo>
                  <a:pt x="49340" y="360807"/>
                </a:lnTo>
                <a:lnTo>
                  <a:pt x="58198" y="363284"/>
                </a:lnTo>
                <a:lnTo>
                  <a:pt x="108490" y="350425"/>
                </a:lnTo>
                <a:lnTo>
                  <a:pt x="118872" y="364427"/>
                </a:lnTo>
                <a:lnTo>
                  <a:pt x="135350" y="372713"/>
                </a:lnTo>
                <a:lnTo>
                  <a:pt x="138779" y="371570"/>
                </a:lnTo>
                <a:lnTo>
                  <a:pt x="140399" y="360617"/>
                </a:lnTo>
                <a:lnTo>
                  <a:pt x="152495" y="358712"/>
                </a:lnTo>
                <a:lnTo>
                  <a:pt x="156686" y="370999"/>
                </a:lnTo>
                <a:lnTo>
                  <a:pt x="181832" y="375190"/>
                </a:lnTo>
                <a:lnTo>
                  <a:pt x="200882" y="368903"/>
                </a:lnTo>
                <a:lnTo>
                  <a:pt x="208788" y="383858"/>
                </a:lnTo>
                <a:lnTo>
                  <a:pt x="225647" y="388906"/>
                </a:lnTo>
                <a:lnTo>
                  <a:pt x="230600" y="380143"/>
                </a:lnTo>
                <a:lnTo>
                  <a:pt x="234029" y="381381"/>
                </a:lnTo>
                <a:lnTo>
                  <a:pt x="237077" y="377285"/>
                </a:lnTo>
                <a:lnTo>
                  <a:pt x="249746" y="372332"/>
                </a:lnTo>
                <a:lnTo>
                  <a:pt x="256985" y="338614"/>
                </a:lnTo>
                <a:lnTo>
                  <a:pt x="276320" y="334423"/>
                </a:lnTo>
                <a:lnTo>
                  <a:pt x="277940" y="340233"/>
                </a:lnTo>
                <a:lnTo>
                  <a:pt x="293370" y="339757"/>
                </a:lnTo>
                <a:lnTo>
                  <a:pt x="298133" y="334804"/>
                </a:lnTo>
                <a:lnTo>
                  <a:pt x="292703" y="322231"/>
                </a:lnTo>
                <a:lnTo>
                  <a:pt x="295847" y="318040"/>
                </a:lnTo>
                <a:lnTo>
                  <a:pt x="295847" y="308134"/>
                </a:lnTo>
                <a:lnTo>
                  <a:pt x="302895" y="304324"/>
                </a:lnTo>
                <a:lnTo>
                  <a:pt x="309944" y="295466"/>
                </a:lnTo>
                <a:lnTo>
                  <a:pt x="309086" y="270605"/>
                </a:lnTo>
                <a:lnTo>
                  <a:pt x="313944" y="248126"/>
                </a:lnTo>
                <a:lnTo>
                  <a:pt x="319849" y="247364"/>
                </a:lnTo>
                <a:lnTo>
                  <a:pt x="324326" y="237935"/>
                </a:lnTo>
                <a:lnTo>
                  <a:pt x="362521" y="246126"/>
                </a:lnTo>
                <a:lnTo>
                  <a:pt x="368617" y="244031"/>
                </a:lnTo>
                <a:lnTo>
                  <a:pt x="365284" y="236411"/>
                </a:lnTo>
                <a:lnTo>
                  <a:pt x="379476" y="212979"/>
                </a:lnTo>
                <a:lnTo>
                  <a:pt x="381953" y="203549"/>
                </a:lnTo>
                <a:lnTo>
                  <a:pt x="369570" y="182594"/>
                </a:lnTo>
                <a:lnTo>
                  <a:pt x="355949" y="181451"/>
                </a:lnTo>
                <a:lnTo>
                  <a:pt x="347758" y="159734"/>
                </a:lnTo>
                <a:lnTo>
                  <a:pt x="356902" y="130493"/>
                </a:lnTo>
                <a:lnTo>
                  <a:pt x="356807" y="123444"/>
                </a:lnTo>
                <a:lnTo>
                  <a:pt x="366617" y="119825"/>
                </a:lnTo>
                <a:lnTo>
                  <a:pt x="368141" y="114205"/>
                </a:lnTo>
                <a:lnTo>
                  <a:pt x="373190" y="109347"/>
                </a:lnTo>
                <a:lnTo>
                  <a:pt x="374618" y="101632"/>
                </a:lnTo>
                <a:lnTo>
                  <a:pt x="384334" y="87440"/>
                </a:lnTo>
                <a:lnTo>
                  <a:pt x="375666" y="83534"/>
                </a:lnTo>
                <a:lnTo>
                  <a:pt x="373666" y="79629"/>
                </a:lnTo>
                <a:lnTo>
                  <a:pt x="380619" y="55626"/>
                </a:lnTo>
                <a:lnTo>
                  <a:pt x="388715" y="45529"/>
                </a:lnTo>
                <a:lnTo>
                  <a:pt x="403288" y="44958"/>
                </a:lnTo>
                <a:lnTo>
                  <a:pt x="413385" y="38005"/>
                </a:lnTo>
                <a:lnTo>
                  <a:pt x="424339" y="46958"/>
                </a:lnTo>
                <a:lnTo>
                  <a:pt x="440055" y="51245"/>
                </a:lnTo>
                <a:lnTo>
                  <a:pt x="446151" y="30480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BD1449-A2B8-95FD-F600-A2D9368342A4}"/>
              </a:ext>
            </a:extLst>
          </p:cNvPr>
          <p:cNvSpPr/>
          <p:nvPr/>
        </p:nvSpPr>
        <p:spPr>
          <a:xfrm>
            <a:off x="6582361" y="2747261"/>
            <a:ext cx="942498" cy="720566"/>
          </a:xfrm>
          <a:custGeom>
            <a:avLst/>
            <a:gdLst>
              <a:gd name="connsiteX0" fmla="*/ 0 w 942498"/>
              <a:gd name="connsiteY0" fmla="*/ 125825 h 720566"/>
              <a:gd name="connsiteX1" fmla="*/ 12859 w 942498"/>
              <a:gd name="connsiteY1" fmla="*/ 114871 h 720566"/>
              <a:gd name="connsiteX2" fmla="*/ 21336 w 942498"/>
              <a:gd name="connsiteY2" fmla="*/ 117824 h 720566"/>
              <a:gd name="connsiteX3" fmla="*/ 46387 w 942498"/>
              <a:gd name="connsiteY3" fmla="*/ 117634 h 720566"/>
              <a:gd name="connsiteX4" fmla="*/ 56864 w 942498"/>
              <a:gd name="connsiteY4" fmla="*/ 112776 h 720566"/>
              <a:gd name="connsiteX5" fmla="*/ 60484 w 942498"/>
              <a:gd name="connsiteY5" fmla="*/ 120491 h 720566"/>
              <a:gd name="connsiteX6" fmla="*/ 57721 w 942498"/>
              <a:gd name="connsiteY6" fmla="*/ 127159 h 720566"/>
              <a:gd name="connsiteX7" fmla="*/ 62389 w 942498"/>
              <a:gd name="connsiteY7" fmla="*/ 140017 h 720566"/>
              <a:gd name="connsiteX8" fmla="*/ 61627 w 942498"/>
              <a:gd name="connsiteY8" fmla="*/ 154781 h 720566"/>
              <a:gd name="connsiteX9" fmla="*/ 75438 w 942498"/>
              <a:gd name="connsiteY9" fmla="*/ 163354 h 720566"/>
              <a:gd name="connsiteX10" fmla="*/ 85630 w 942498"/>
              <a:gd name="connsiteY10" fmla="*/ 155353 h 720566"/>
              <a:gd name="connsiteX11" fmla="*/ 99822 w 942498"/>
              <a:gd name="connsiteY11" fmla="*/ 153162 h 720566"/>
              <a:gd name="connsiteX12" fmla="*/ 106204 w 942498"/>
              <a:gd name="connsiteY12" fmla="*/ 166688 h 720566"/>
              <a:gd name="connsiteX13" fmla="*/ 109442 w 942498"/>
              <a:gd name="connsiteY13" fmla="*/ 168497 h 720566"/>
              <a:gd name="connsiteX14" fmla="*/ 131254 w 942498"/>
              <a:gd name="connsiteY14" fmla="*/ 158305 h 720566"/>
              <a:gd name="connsiteX15" fmla="*/ 143828 w 942498"/>
              <a:gd name="connsiteY15" fmla="*/ 158020 h 720566"/>
              <a:gd name="connsiteX16" fmla="*/ 146113 w 942498"/>
              <a:gd name="connsiteY16" fmla="*/ 144209 h 720566"/>
              <a:gd name="connsiteX17" fmla="*/ 158782 w 942498"/>
              <a:gd name="connsiteY17" fmla="*/ 124682 h 720566"/>
              <a:gd name="connsiteX18" fmla="*/ 176784 w 942498"/>
              <a:gd name="connsiteY18" fmla="*/ 113824 h 720566"/>
              <a:gd name="connsiteX19" fmla="*/ 175260 w 942498"/>
              <a:gd name="connsiteY19" fmla="*/ 123158 h 720566"/>
              <a:gd name="connsiteX20" fmla="*/ 186785 w 942498"/>
              <a:gd name="connsiteY20" fmla="*/ 132017 h 720566"/>
              <a:gd name="connsiteX21" fmla="*/ 195548 w 942498"/>
              <a:gd name="connsiteY21" fmla="*/ 156972 h 720566"/>
              <a:gd name="connsiteX22" fmla="*/ 210312 w 942498"/>
              <a:gd name="connsiteY22" fmla="*/ 164592 h 720566"/>
              <a:gd name="connsiteX23" fmla="*/ 219837 w 942498"/>
              <a:gd name="connsiteY23" fmla="*/ 164687 h 720566"/>
              <a:gd name="connsiteX24" fmla="*/ 227457 w 942498"/>
              <a:gd name="connsiteY24" fmla="*/ 168497 h 720566"/>
              <a:gd name="connsiteX25" fmla="*/ 235267 w 942498"/>
              <a:gd name="connsiteY25" fmla="*/ 167735 h 720566"/>
              <a:gd name="connsiteX26" fmla="*/ 248888 w 942498"/>
              <a:gd name="connsiteY26" fmla="*/ 160972 h 720566"/>
              <a:gd name="connsiteX27" fmla="*/ 280892 w 942498"/>
              <a:gd name="connsiteY27" fmla="*/ 135350 h 720566"/>
              <a:gd name="connsiteX28" fmla="*/ 302895 w 942498"/>
              <a:gd name="connsiteY28" fmla="*/ 137446 h 720566"/>
              <a:gd name="connsiteX29" fmla="*/ 314325 w 942498"/>
              <a:gd name="connsiteY29" fmla="*/ 134398 h 720566"/>
              <a:gd name="connsiteX30" fmla="*/ 325279 w 942498"/>
              <a:gd name="connsiteY30" fmla="*/ 121539 h 720566"/>
              <a:gd name="connsiteX31" fmla="*/ 339376 w 942498"/>
              <a:gd name="connsiteY31" fmla="*/ 123444 h 720566"/>
              <a:gd name="connsiteX32" fmla="*/ 358616 w 942498"/>
              <a:gd name="connsiteY32" fmla="*/ 145066 h 720566"/>
              <a:gd name="connsiteX33" fmla="*/ 367665 w 942498"/>
              <a:gd name="connsiteY33" fmla="*/ 134017 h 720566"/>
              <a:gd name="connsiteX34" fmla="*/ 373189 w 942498"/>
              <a:gd name="connsiteY34" fmla="*/ 131445 h 720566"/>
              <a:gd name="connsiteX35" fmla="*/ 384429 w 942498"/>
              <a:gd name="connsiteY35" fmla="*/ 114586 h 720566"/>
              <a:gd name="connsiteX36" fmla="*/ 398145 w 942498"/>
              <a:gd name="connsiteY36" fmla="*/ 104584 h 720566"/>
              <a:gd name="connsiteX37" fmla="*/ 408718 w 942498"/>
              <a:gd name="connsiteY37" fmla="*/ 102203 h 720566"/>
              <a:gd name="connsiteX38" fmla="*/ 427196 w 942498"/>
              <a:gd name="connsiteY38" fmla="*/ 88297 h 720566"/>
              <a:gd name="connsiteX39" fmla="*/ 431102 w 942498"/>
              <a:gd name="connsiteY39" fmla="*/ 78010 h 720566"/>
              <a:gd name="connsiteX40" fmla="*/ 428815 w 942498"/>
              <a:gd name="connsiteY40" fmla="*/ 60865 h 720566"/>
              <a:gd name="connsiteX41" fmla="*/ 434435 w 942498"/>
              <a:gd name="connsiteY41" fmla="*/ 56197 h 720566"/>
              <a:gd name="connsiteX42" fmla="*/ 464915 w 942498"/>
              <a:gd name="connsiteY42" fmla="*/ 59055 h 720566"/>
              <a:gd name="connsiteX43" fmla="*/ 465963 w 942498"/>
              <a:gd name="connsiteY43" fmla="*/ 46387 h 720566"/>
              <a:gd name="connsiteX44" fmla="*/ 469582 w 942498"/>
              <a:gd name="connsiteY44" fmla="*/ 44958 h 720566"/>
              <a:gd name="connsiteX45" fmla="*/ 484156 w 942498"/>
              <a:gd name="connsiteY45" fmla="*/ 67437 h 720566"/>
              <a:gd name="connsiteX46" fmla="*/ 493109 w 942498"/>
              <a:gd name="connsiteY46" fmla="*/ 91250 h 720566"/>
              <a:gd name="connsiteX47" fmla="*/ 501872 w 942498"/>
              <a:gd name="connsiteY47" fmla="*/ 90964 h 720566"/>
              <a:gd name="connsiteX48" fmla="*/ 511969 w 942498"/>
              <a:gd name="connsiteY48" fmla="*/ 85630 h 720566"/>
              <a:gd name="connsiteX49" fmla="*/ 519017 w 942498"/>
              <a:gd name="connsiteY49" fmla="*/ 77533 h 720566"/>
              <a:gd name="connsiteX50" fmla="*/ 514445 w 942498"/>
              <a:gd name="connsiteY50" fmla="*/ 69913 h 720566"/>
              <a:gd name="connsiteX51" fmla="*/ 521398 w 942498"/>
              <a:gd name="connsiteY51" fmla="*/ 65913 h 720566"/>
              <a:gd name="connsiteX52" fmla="*/ 517970 w 942498"/>
              <a:gd name="connsiteY52" fmla="*/ 59912 h 720566"/>
              <a:gd name="connsiteX53" fmla="*/ 536067 w 942498"/>
              <a:gd name="connsiteY53" fmla="*/ 47054 h 720566"/>
              <a:gd name="connsiteX54" fmla="*/ 539115 w 942498"/>
              <a:gd name="connsiteY54" fmla="*/ 25527 h 720566"/>
              <a:gd name="connsiteX55" fmla="*/ 549783 w 942498"/>
              <a:gd name="connsiteY55" fmla="*/ 18764 h 720566"/>
              <a:gd name="connsiteX56" fmla="*/ 550164 w 942498"/>
              <a:gd name="connsiteY56" fmla="*/ 0 h 720566"/>
              <a:gd name="connsiteX57" fmla="*/ 572548 w 942498"/>
              <a:gd name="connsiteY57" fmla="*/ 2858 h 720566"/>
              <a:gd name="connsiteX58" fmla="*/ 570643 w 942498"/>
              <a:gd name="connsiteY58" fmla="*/ 8954 h 720566"/>
              <a:gd name="connsiteX59" fmla="*/ 578358 w 942498"/>
              <a:gd name="connsiteY59" fmla="*/ 9430 h 720566"/>
              <a:gd name="connsiteX60" fmla="*/ 577691 w 942498"/>
              <a:gd name="connsiteY60" fmla="*/ 19907 h 720566"/>
              <a:gd name="connsiteX61" fmla="*/ 573596 w 942498"/>
              <a:gd name="connsiteY61" fmla="*/ 22670 h 720566"/>
              <a:gd name="connsiteX62" fmla="*/ 573786 w 942498"/>
              <a:gd name="connsiteY62" fmla="*/ 28670 h 720566"/>
              <a:gd name="connsiteX63" fmla="*/ 565213 w 942498"/>
              <a:gd name="connsiteY63" fmla="*/ 27337 h 720566"/>
              <a:gd name="connsiteX64" fmla="*/ 564642 w 942498"/>
              <a:gd name="connsiteY64" fmla="*/ 29718 h 720566"/>
              <a:gd name="connsiteX65" fmla="*/ 577405 w 942498"/>
              <a:gd name="connsiteY65" fmla="*/ 33052 h 720566"/>
              <a:gd name="connsiteX66" fmla="*/ 577787 w 942498"/>
              <a:gd name="connsiteY66" fmla="*/ 36576 h 720566"/>
              <a:gd name="connsiteX67" fmla="*/ 573977 w 942498"/>
              <a:gd name="connsiteY67" fmla="*/ 39529 h 720566"/>
              <a:gd name="connsiteX68" fmla="*/ 583787 w 942498"/>
              <a:gd name="connsiteY68" fmla="*/ 41910 h 720566"/>
              <a:gd name="connsiteX69" fmla="*/ 581978 w 942498"/>
              <a:gd name="connsiteY69" fmla="*/ 49530 h 720566"/>
              <a:gd name="connsiteX70" fmla="*/ 585121 w 942498"/>
              <a:gd name="connsiteY70" fmla="*/ 49149 h 720566"/>
              <a:gd name="connsiteX71" fmla="*/ 585692 w 942498"/>
              <a:gd name="connsiteY71" fmla="*/ 42863 h 720566"/>
              <a:gd name="connsiteX72" fmla="*/ 590931 w 942498"/>
              <a:gd name="connsiteY72" fmla="*/ 40958 h 720566"/>
              <a:gd name="connsiteX73" fmla="*/ 597408 w 942498"/>
              <a:gd name="connsiteY73" fmla="*/ 52197 h 720566"/>
              <a:gd name="connsiteX74" fmla="*/ 595694 w 942498"/>
              <a:gd name="connsiteY74" fmla="*/ 56864 h 720566"/>
              <a:gd name="connsiteX75" fmla="*/ 597503 w 942498"/>
              <a:gd name="connsiteY75" fmla="*/ 66675 h 720566"/>
              <a:gd name="connsiteX76" fmla="*/ 608647 w 942498"/>
              <a:gd name="connsiteY76" fmla="*/ 67913 h 720566"/>
              <a:gd name="connsiteX77" fmla="*/ 618554 w 942498"/>
              <a:gd name="connsiteY77" fmla="*/ 60293 h 720566"/>
              <a:gd name="connsiteX78" fmla="*/ 646938 w 942498"/>
              <a:gd name="connsiteY78" fmla="*/ 53530 h 720566"/>
              <a:gd name="connsiteX79" fmla="*/ 655034 w 942498"/>
              <a:gd name="connsiteY79" fmla="*/ 55054 h 720566"/>
              <a:gd name="connsiteX80" fmla="*/ 657606 w 942498"/>
              <a:gd name="connsiteY80" fmla="*/ 52483 h 720566"/>
              <a:gd name="connsiteX81" fmla="*/ 662559 w 942498"/>
              <a:gd name="connsiteY81" fmla="*/ 63817 h 720566"/>
              <a:gd name="connsiteX82" fmla="*/ 668083 w 942498"/>
              <a:gd name="connsiteY82" fmla="*/ 63913 h 720566"/>
              <a:gd name="connsiteX83" fmla="*/ 681514 w 942498"/>
              <a:gd name="connsiteY83" fmla="*/ 51816 h 720566"/>
              <a:gd name="connsiteX84" fmla="*/ 687705 w 942498"/>
              <a:gd name="connsiteY84" fmla="*/ 51340 h 720566"/>
              <a:gd name="connsiteX85" fmla="*/ 692372 w 942498"/>
              <a:gd name="connsiteY85" fmla="*/ 54292 h 720566"/>
              <a:gd name="connsiteX86" fmla="*/ 702183 w 942498"/>
              <a:gd name="connsiteY86" fmla="*/ 73247 h 720566"/>
              <a:gd name="connsiteX87" fmla="*/ 711422 w 942498"/>
              <a:gd name="connsiteY87" fmla="*/ 74200 h 720566"/>
              <a:gd name="connsiteX88" fmla="*/ 719519 w 942498"/>
              <a:gd name="connsiteY88" fmla="*/ 69818 h 720566"/>
              <a:gd name="connsiteX89" fmla="*/ 718375 w 942498"/>
              <a:gd name="connsiteY89" fmla="*/ 82201 h 720566"/>
              <a:gd name="connsiteX90" fmla="*/ 722566 w 942498"/>
              <a:gd name="connsiteY90" fmla="*/ 85630 h 720566"/>
              <a:gd name="connsiteX91" fmla="*/ 729520 w 942498"/>
              <a:gd name="connsiteY91" fmla="*/ 83534 h 720566"/>
              <a:gd name="connsiteX92" fmla="*/ 737806 w 942498"/>
              <a:gd name="connsiteY92" fmla="*/ 64960 h 720566"/>
              <a:gd name="connsiteX93" fmla="*/ 750380 w 942498"/>
              <a:gd name="connsiteY93" fmla="*/ 63151 h 720566"/>
              <a:gd name="connsiteX94" fmla="*/ 750380 w 942498"/>
              <a:gd name="connsiteY94" fmla="*/ 63151 h 720566"/>
              <a:gd name="connsiteX95" fmla="*/ 768096 w 942498"/>
              <a:gd name="connsiteY95" fmla="*/ 79820 h 720566"/>
              <a:gd name="connsiteX96" fmla="*/ 815530 w 942498"/>
              <a:gd name="connsiteY96" fmla="*/ 108585 h 720566"/>
              <a:gd name="connsiteX97" fmla="*/ 823531 w 942498"/>
              <a:gd name="connsiteY97" fmla="*/ 120682 h 720566"/>
              <a:gd name="connsiteX98" fmla="*/ 822674 w 942498"/>
              <a:gd name="connsiteY98" fmla="*/ 130969 h 720566"/>
              <a:gd name="connsiteX99" fmla="*/ 812768 w 942498"/>
              <a:gd name="connsiteY99" fmla="*/ 141446 h 720566"/>
              <a:gd name="connsiteX100" fmla="*/ 821722 w 942498"/>
              <a:gd name="connsiteY100" fmla="*/ 150971 h 720566"/>
              <a:gd name="connsiteX101" fmla="*/ 823913 w 942498"/>
              <a:gd name="connsiteY101" fmla="*/ 160115 h 720566"/>
              <a:gd name="connsiteX102" fmla="*/ 808863 w 942498"/>
              <a:gd name="connsiteY102" fmla="*/ 173069 h 720566"/>
              <a:gd name="connsiteX103" fmla="*/ 800005 w 942498"/>
              <a:gd name="connsiteY103" fmla="*/ 185261 h 720566"/>
              <a:gd name="connsiteX104" fmla="*/ 818483 w 942498"/>
              <a:gd name="connsiteY104" fmla="*/ 203454 h 720566"/>
              <a:gd name="connsiteX105" fmla="*/ 825627 w 942498"/>
              <a:gd name="connsiteY105" fmla="*/ 218218 h 720566"/>
              <a:gd name="connsiteX106" fmla="*/ 832390 w 942498"/>
              <a:gd name="connsiteY106" fmla="*/ 220123 h 720566"/>
              <a:gd name="connsiteX107" fmla="*/ 840200 w 942498"/>
              <a:gd name="connsiteY107" fmla="*/ 243935 h 720566"/>
              <a:gd name="connsiteX108" fmla="*/ 856012 w 942498"/>
              <a:gd name="connsiteY108" fmla="*/ 268986 h 720566"/>
              <a:gd name="connsiteX109" fmla="*/ 859155 w 942498"/>
              <a:gd name="connsiteY109" fmla="*/ 280225 h 720566"/>
              <a:gd name="connsiteX110" fmla="*/ 865632 w 942498"/>
              <a:gd name="connsiteY110" fmla="*/ 285655 h 720566"/>
              <a:gd name="connsiteX111" fmla="*/ 868013 w 942498"/>
              <a:gd name="connsiteY111" fmla="*/ 303562 h 720566"/>
              <a:gd name="connsiteX112" fmla="*/ 879634 w 942498"/>
              <a:gd name="connsiteY112" fmla="*/ 331470 h 720566"/>
              <a:gd name="connsiteX113" fmla="*/ 885539 w 942498"/>
              <a:gd name="connsiteY113" fmla="*/ 339376 h 720566"/>
              <a:gd name="connsiteX114" fmla="*/ 889730 w 942498"/>
              <a:gd name="connsiteY114" fmla="*/ 363284 h 720566"/>
              <a:gd name="connsiteX115" fmla="*/ 897255 w 942498"/>
              <a:gd name="connsiteY115" fmla="*/ 376428 h 720566"/>
              <a:gd name="connsiteX116" fmla="*/ 906971 w 942498"/>
              <a:gd name="connsiteY116" fmla="*/ 385191 h 720566"/>
              <a:gd name="connsiteX117" fmla="*/ 908875 w 942498"/>
              <a:gd name="connsiteY117" fmla="*/ 410909 h 720566"/>
              <a:gd name="connsiteX118" fmla="*/ 923925 w 942498"/>
              <a:gd name="connsiteY118" fmla="*/ 449199 h 720566"/>
              <a:gd name="connsiteX119" fmla="*/ 919544 w 942498"/>
              <a:gd name="connsiteY119" fmla="*/ 450913 h 720566"/>
              <a:gd name="connsiteX120" fmla="*/ 918115 w 942498"/>
              <a:gd name="connsiteY120" fmla="*/ 457486 h 720566"/>
              <a:gd name="connsiteX121" fmla="*/ 914209 w 942498"/>
              <a:gd name="connsiteY121" fmla="*/ 458819 h 720566"/>
              <a:gd name="connsiteX122" fmla="*/ 913066 w 942498"/>
              <a:gd name="connsiteY122" fmla="*/ 468344 h 720566"/>
              <a:gd name="connsiteX123" fmla="*/ 918020 w 942498"/>
              <a:gd name="connsiteY123" fmla="*/ 472345 h 720566"/>
              <a:gd name="connsiteX124" fmla="*/ 915638 w 942498"/>
              <a:gd name="connsiteY124" fmla="*/ 482917 h 720566"/>
              <a:gd name="connsiteX125" fmla="*/ 922782 w 942498"/>
              <a:gd name="connsiteY125" fmla="*/ 519684 h 720566"/>
              <a:gd name="connsiteX126" fmla="*/ 919829 w 942498"/>
              <a:gd name="connsiteY126" fmla="*/ 523970 h 720566"/>
              <a:gd name="connsiteX127" fmla="*/ 925925 w 942498"/>
              <a:gd name="connsiteY127" fmla="*/ 529780 h 720566"/>
              <a:gd name="connsiteX128" fmla="*/ 925163 w 942498"/>
              <a:gd name="connsiteY128" fmla="*/ 539972 h 720566"/>
              <a:gd name="connsiteX129" fmla="*/ 930021 w 942498"/>
              <a:gd name="connsiteY129" fmla="*/ 564451 h 720566"/>
              <a:gd name="connsiteX130" fmla="*/ 932783 w 942498"/>
              <a:gd name="connsiteY130" fmla="*/ 569976 h 720566"/>
              <a:gd name="connsiteX131" fmla="*/ 941261 w 942498"/>
              <a:gd name="connsiteY131" fmla="*/ 570357 h 720566"/>
              <a:gd name="connsiteX132" fmla="*/ 942499 w 942498"/>
              <a:gd name="connsiteY132" fmla="*/ 573310 h 720566"/>
              <a:gd name="connsiteX133" fmla="*/ 939832 w 942498"/>
              <a:gd name="connsiteY133" fmla="*/ 588073 h 720566"/>
              <a:gd name="connsiteX134" fmla="*/ 932783 w 942498"/>
              <a:gd name="connsiteY134" fmla="*/ 598170 h 720566"/>
              <a:gd name="connsiteX135" fmla="*/ 929545 w 942498"/>
              <a:gd name="connsiteY135" fmla="*/ 609219 h 720566"/>
              <a:gd name="connsiteX136" fmla="*/ 926306 w 942498"/>
              <a:gd name="connsiteY136" fmla="*/ 610934 h 720566"/>
              <a:gd name="connsiteX137" fmla="*/ 926306 w 942498"/>
              <a:gd name="connsiteY137" fmla="*/ 610934 h 720566"/>
              <a:gd name="connsiteX138" fmla="*/ 920687 w 942498"/>
              <a:gd name="connsiteY138" fmla="*/ 603218 h 720566"/>
              <a:gd name="connsiteX139" fmla="*/ 912686 w 942498"/>
              <a:gd name="connsiteY139" fmla="*/ 599027 h 720566"/>
              <a:gd name="connsiteX140" fmla="*/ 905828 w 942498"/>
              <a:gd name="connsiteY140" fmla="*/ 576072 h 720566"/>
              <a:gd name="connsiteX141" fmla="*/ 899731 w 942498"/>
              <a:gd name="connsiteY141" fmla="*/ 577691 h 720566"/>
              <a:gd name="connsiteX142" fmla="*/ 893159 w 942498"/>
              <a:gd name="connsiteY142" fmla="*/ 570929 h 720566"/>
              <a:gd name="connsiteX143" fmla="*/ 870871 w 942498"/>
              <a:gd name="connsiteY143" fmla="*/ 571024 h 720566"/>
              <a:gd name="connsiteX144" fmla="*/ 870204 w 942498"/>
              <a:gd name="connsiteY144" fmla="*/ 577215 h 720566"/>
              <a:gd name="connsiteX145" fmla="*/ 865441 w 942498"/>
              <a:gd name="connsiteY145" fmla="*/ 575977 h 720566"/>
              <a:gd name="connsiteX146" fmla="*/ 864013 w 942498"/>
              <a:gd name="connsiteY146" fmla="*/ 579596 h 720566"/>
              <a:gd name="connsiteX147" fmla="*/ 863917 w 942498"/>
              <a:gd name="connsiteY147" fmla="*/ 599599 h 720566"/>
              <a:gd name="connsiteX148" fmla="*/ 857917 w 942498"/>
              <a:gd name="connsiteY148" fmla="*/ 600647 h 720566"/>
              <a:gd name="connsiteX149" fmla="*/ 847630 w 942498"/>
              <a:gd name="connsiteY149" fmla="*/ 598456 h 720566"/>
              <a:gd name="connsiteX150" fmla="*/ 844296 w 942498"/>
              <a:gd name="connsiteY150" fmla="*/ 590264 h 720566"/>
              <a:gd name="connsiteX151" fmla="*/ 829151 w 942498"/>
              <a:gd name="connsiteY151" fmla="*/ 588169 h 720566"/>
              <a:gd name="connsiteX152" fmla="*/ 827818 w 942498"/>
              <a:gd name="connsiteY152" fmla="*/ 582644 h 720566"/>
              <a:gd name="connsiteX153" fmla="*/ 831152 w 942498"/>
              <a:gd name="connsiteY153" fmla="*/ 580263 h 720566"/>
              <a:gd name="connsiteX154" fmla="*/ 830961 w 942498"/>
              <a:gd name="connsiteY154" fmla="*/ 576453 h 720566"/>
              <a:gd name="connsiteX155" fmla="*/ 824103 w 942498"/>
              <a:gd name="connsiteY155" fmla="*/ 561213 h 720566"/>
              <a:gd name="connsiteX156" fmla="*/ 813054 w 942498"/>
              <a:gd name="connsiteY156" fmla="*/ 566928 h 720566"/>
              <a:gd name="connsiteX157" fmla="*/ 800576 w 942498"/>
              <a:gd name="connsiteY157" fmla="*/ 566738 h 720566"/>
              <a:gd name="connsiteX158" fmla="*/ 791051 w 942498"/>
              <a:gd name="connsiteY158" fmla="*/ 560451 h 720566"/>
              <a:gd name="connsiteX159" fmla="*/ 795623 w 942498"/>
              <a:gd name="connsiteY159" fmla="*/ 577596 h 720566"/>
              <a:gd name="connsiteX160" fmla="*/ 784574 w 942498"/>
              <a:gd name="connsiteY160" fmla="*/ 584645 h 720566"/>
              <a:gd name="connsiteX161" fmla="*/ 779621 w 942498"/>
              <a:gd name="connsiteY161" fmla="*/ 585216 h 720566"/>
              <a:gd name="connsiteX162" fmla="*/ 761809 w 942498"/>
              <a:gd name="connsiteY162" fmla="*/ 573596 h 720566"/>
              <a:gd name="connsiteX163" fmla="*/ 757428 w 942498"/>
              <a:gd name="connsiteY163" fmla="*/ 574834 h 720566"/>
              <a:gd name="connsiteX164" fmla="*/ 755999 w 942498"/>
              <a:gd name="connsiteY164" fmla="*/ 581406 h 720566"/>
              <a:gd name="connsiteX165" fmla="*/ 753237 w 942498"/>
              <a:gd name="connsiteY165" fmla="*/ 581311 h 720566"/>
              <a:gd name="connsiteX166" fmla="*/ 750951 w 942498"/>
              <a:gd name="connsiteY166" fmla="*/ 590359 h 720566"/>
              <a:gd name="connsiteX167" fmla="*/ 744950 w 942498"/>
              <a:gd name="connsiteY167" fmla="*/ 588550 h 720566"/>
              <a:gd name="connsiteX168" fmla="*/ 740092 w 942498"/>
              <a:gd name="connsiteY168" fmla="*/ 581216 h 720566"/>
              <a:gd name="connsiteX169" fmla="*/ 736092 w 942498"/>
              <a:gd name="connsiteY169" fmla="*/ 580549 h 720566"/>
              <a:gd name="connsiteX170" fmla="*/ 735044 w 942498"/>
              <a:gd name="connsiteY170" fmla="*/ 591122 h 720566"/>
              <a:gd name="connsiteX171" fmla="*/ 723043 w 942498"/>
              <a:gd name="connsiteY171" fmla="*/ 601218 h 720566"/>
              <a:gd name="connsiteX172" fmla="*/ 705422 w 942498"/>
              <a:gd name="connsiteY172" fmla="*/ 611219 h 720566"/>
              <a:gd name="connsiteX173" fmla="*/ 706660 w 942498"/>
              <a:gd name="connsiteY173" fmla="*/ 621697 h 720566"/>
              <a:gd name="connsiteX174" fmla="*/ 720280 w 942498"/>
              <a:gd name="connsiteY174" fmla="*/ 624268 h 720566"/>
              <a:gd name="connsiteX175" fmla="*/ 714947 w 942498"/>
              <a:gd name="connsiteY175" fmla="*/ 637127 h 720566"/>
              <a:gd name="connsiteX176" fmla="*/ 721709 w 942498"/>
              <a:gd name="connsiteY176" fmla="*/ 640556 h 720566"/>
              <a:gd name="connsiteX177" fmla="*/ 720662 w 942498"/>
              <a:gd name="connsiteY177" fmla="*/ 643128 h 720566"/>
              <a:gd name="connsiteX178" fmla="*/ 717709 w 942498"/>
              <a:gd name="connsiteY178" fmla="*/ 641890 h 720566"/>
              <a:gd name="connsiteX179" fmla="*/ 713994 w 942498"/>
              <a:gd name="connsiteY179" fmla="*/ 649129 h 720566"/>
              <a:gd name="connsiteX180" fmla="*/ 683895 w 942498"/>
              <a:gd name="connsiteY180" fmla="*/ 638461 h 720566"/>
              <a:gd name="connsiteX181" fmla="*/ 680466 w 942498"/>
              <a:gd name="connsiteY181" fmla="*/ 643604 h 720566"/>
              <a:gd name="connsiteX182" fmla="*/ 683895 w 942498"/>
              <a:gd name="connsiteY182" fmla="*/ 656558 h 720566"/>
              <a:gd name="connsiteX183" fmla="*/ 679228 w 942498"/>
              <a:gd name="connsiteY183" fmla="*/ 663797 h 720566"/>
              <a:gd name="connsiteX184" fmla="*/ 663416 w 942498"/>
              <a:gd name="connsiteY184" fmla="*/ 656177 h 720566"/>
              <a:gd name="connsiteX185" fmla="*/ 658844 w 942498"/>
              <a:gd name="connsiteY185" fmla="*/ 656558 h 720566"/>
              <a:gd name="connsiteX186" fmla="*/ 646081 w 942498"/>
              <a:gd name="connsiteY186" fmla="*/ 648938 h 720566"/>
              <a:gd name="connsiteX187" fmla="*/ 642938 w 942498"/>
              <a:gd name="connsiteY187" fmla="*/ 652653 h 720566"/>
              <a:gd name="connsiteX188" fmla="*/ 624078 w 942498"/>
              <a:gd name="connsiteY188" fmla="*/ 639223 h 720566"/>
              <a:gd name="connsiteX189" fmla="*/ 593027 w 942498"/>
              <a:gd name="connsiteY189" fmla="*/ 671703 h 720566"/>
              <a:gd name="connsiteX190" fmla="*/ 592169 w 942498"/>
              <a:gd name="connsiteY190" fmla="*/ 679133 h 720566"/>
              <a:gd name="connsiteX191" fmla="*/ 588645 w 942498"/>
              <a:gd name="connsiteY191" fmla="*/ 683419 h 720566"/>
              <a:gd name="connsiteX192" fmla="*/ 582739 w 942498"/>
              <a:gd name="connsiteY192" fmla="*/ 682276 h 720566"/>
              <a:gd name="connsiteX193" fmla="*/ 567499 w 942498"/>
              <a:gd name="connsiteY193" fmla="*/ 671131 h 720566"/>
              <a:gd name="connsiteX194" fmla="*/ 563594 w 942498"/>
              <a:gd name="connsiteY194" fmla="*/ 672655 h 720566"/>
              <a:gd name="connsiteX195" fmla="*/ 551688 w 942498"/>
              <a:gd name="connsiteY195" fmla="*/ 666274 h 720566"/>
              <a:gd name="connsiteX196" fmla="*/ 534067 w 942498"/>
              <a:gd name="connsiteY196" fmla="*/ 678275 h 720566"/>
              <a:gd name="connsiteX197" fmla="*/ 517970 w 942498"/>
              <a:gd name="connsiteY197" fmla="*/ 678847 h 720566"/>
              <a:gd name="connsiteX198" fmla="*/ 490252 w 942498"/>
              <a:gd name="connsiteY198" fmla="*/ 669036 h 720566"/>
              <a:gd name="connsiteX199" fmla="*/ 489013 w 942498"/>
              <a:gd name="connsiteY199" fmla="*/ 662368 h 720566"/>
              <a:gd name="connsiteX200" fmla="*/ 483870 w 942498"/>
              <a:gd name="connsiteY200" fmla="*/ 664655 h 720566"/>
              <a:gd name="connsiteX201" fmla="*/ 471773 w 942498"/>
              <a:gd name="connsiteY201" fmla="*/ 663797 h 720566"/>
              <a:gd name="connsiteX202" fmla="*/ 465106 w 942498"/>
              <a:gd name="connsiteY202" fmla="*/ 657511 h 720566"/>
              <a:gd name="connsiteX203" fmla="*/ 457581 w 942498"/>
              <a:gd name="connsiteY203" fmla="*/ 662750 h 720566"/>
              <a:gd name="connsiteX204" fmla="*/ 449389 w 942498"/>
              <a:gd name="connsiteY204" fmla="*/ 659606 h 720566"/>
              <a:gd name="connsiteX205" fmla="*/ 444627 w 942498"/>
              <a:gd name="connsiteY205" fmla="*/ 660654 h 720566"/>
              <a:gd name="connsiteX206" fmla="*/ 432911 w 942498"/>
              <a:gd name="connsiteY206" fmla="*/ 671989 h 720566"/>
              <a:gd name="connsiteX207" fmla="*/ 416719 w 942498"/>
              <a:gd name="connsiteY207" fmla="*/ 671703 h 720566"/>
              <a:gd name="connsiteX208" fmla="*/ 408337 w 942498"/>
              <a:gd name="connsiteY208" fmla="*/ 678180 h 720566"/>
              <a:gd name="connsiteX209" fmla="*/ 403860 w 942498"/>
              <a:gd name="connsiteY209" fmla="*/ 689038 h 720566"/>
              <a:gd name="connsiteX210" fmla="*/ 389287 w 942498"/>
              <a:gd name="connsiteY210" fmla="*/ 700088 h 720566"/>
              <a:gd name="connsiteX211" fmla="*/ 374428 w 942498"/>
              <a:gd name="connsiteY211" fmla="*/ 705612 h 720566"/>
              <a:gd name="connsiteX212" fmla="*/ 365284 w 942498"/>
              <a:gd name="connsiteY212" fmla="*/ 719518 h 720566"/>
              <a:gd name="connsiteX213" fmla="*/ 362045 w 942498"/>
              <a:gd name="connsiteY213" fmla="*/ 720566 h 720566"/>
              <a:gd name="connsiteX214" fmla="*/ 330137 w 942498"/>
              <a:gd name="connsiteY214" fmla="*/ 717804 h 720566"/>
              <a:gd name="connsiteX215" fmla="*/ 317278 w 942498"/>
              <a:gd name="connsiteY215" fmla="*/ 705041 h 720566"/>
              <a:gd name="connsiteX216" fmla="*/ 296513 w 942498"/>
              <a:gd name="connsiteY216" fmla="*/ 708470 h 720566"/>
              <a:gd name="connsiteX217" fmla="*/ 283273 w 942498"/>
              <a:gd name="connsiteY217" fmla="*/ 702469 h 720566"/>
              <a:gd name="connsiteX218" fmla="*/ 283273 w 942498"/>
              <a:gd name="connsiteY218" fmla="*/ 702469 h 720566"/>
              <a:gd name="connsiteX219" fmla="*/ 281940 w 942498"/>
              <a:gd name="connsiteY219" fmla="*/ 692182 h 720566"/>
              <a:gd name="connsiteX220" fmla="*/ 275654 w 942498"/>
              <a:gd name="connsiteY220" fmla="*/ 681228 h 720566"/>
              <a:gd name="connsiteX221" fmla="*/ 276034 w 942498"/>
              <a:gd name="connsiteY221" fmla="*/ 675799 h 720566"/>
              <a:gd name="connsiteX222" fmla="*/ 283845 w 942498"/>
              <a:gd name="connsiteY222" fmla="*/ 670370 h 720566"/>
              <a:gd name="connsiteX223" fmla="*/ 274796 w 942498"/>
              <a:gd name="connsiteY223" fmla="*/ 655130 h 720566"/>
              <a:gd name="connsiteX224" fmla="*/ 249269 w 942498"/>
              <a:gd name="connsiteY224" fmla="*/ 655796 h 720566"/>
              <a:gd name="connsiteX225" fmla="*/ 228029 w 942498"/>
              <a:gd name="connsiteY225" fmla="*/ 641795 h 720566"/>
              <a:gd name="connsiteX226" fmla="*/ 221742 w 942498"/>
              <a:gd name="connsiteY226" fmla="*/ 633698 h 720566"/>
              <a:gd name="connsiteX227" fmla="*/ 226409 w 942498"/>
              <a:gd name="connsiteY227" fmla="*/ 601599 h 720566"/>
              <a:gd name="connsiteX228" fmla="*/ 217361 w 942498"/>
              <a:gd name="connsiteY228" fmla="*/ 583501 h 720566"/>
              <a:gd name="connsiteX229" fmla="*/ 223266 w 942498"/>
              <a:gd name="connsiteY229" fmla="*/ 562451 h 720566"/>
              <a:gd name="connsiteX230" fmla="*/ 211550 w 942498"/>
              <a:gd name="connsiteY230" fmla="*/ 533019 h 720566"/>
              <a:gd name="connsiteX231" fmla="*/ 190214 w 942498"/>
              <a:gd name="connsiteY231" fmla="*/ 523494 h 720566"/>
              <a:gd name="connsiteX232" fmla="*/ 174117 w 942498"/>
              <a:gd name="connsiteY232" fmla="*/ 521875 h 720566"/>
              <a:gd name="connsiteX233" fmla="*/ 174117 w 942498"/>
              <a:gd name="connsiteY233" fmla="*/ 521875 h 720566"/>
              <a:gd name="connsiteX234" fmla="*/ 172117 w 942498"/>
              <a:gd name="connsiteY234" fmla="*/ 519303 h 720566"/>
              <a:gd name="connsiteX235" fmla="*/ 174688 w 942498"/>
              <a:gd name="connsiteY235" fmla="*/ 514064 h 720566"/>
              <a:gd name="connsiteX236" fmla="*/ 169831 w 942498"/>
              <a:gd name="connsiteY236" fmla="*/ 509302 h 720566"/>
              <a:gd name="connsiteX237" fmla="*/ 169259 w 942498"/>
              <a:gd name="connsiteY237" fmla="*/ 499205 h 720566"/>
              <a:gd name="connsiteX238" fmla="*/ 186404 w 942498"/>
              <a:gd name="connsiteY238" fmla="*/ 476345 h 720566"/>
              <a:gd name="connsiteX239" fmla="*/ 192691 w 942498"/>
              <a:gd name="connsiteY239" fmla="*/ 449009 h 720566"/>
              <a:gd name="connsiteX240" fmla="*/ 189357 w 942498"/>
              <a:gd name="connsiteY240" fmla="*/ 444627 h 720566"/>
              <a:gd name="connsiteX241" fmla="*/ 179451 w 942498"/>
              <a:gd name="connsiteY241" fmla="*/ 437959 h 720566"/>
              <a:gd name="connsiteX242" fmla="*/ 173355 w 942498"/>
              <a:gd name="connsiteY242" fmla="*/ 438150 h 720566"/>
              <a:gd name="connsiteX243" fmla="*/ 162496 w 942498"/>
              <a:gd name="connsiteY243" fmla="*/ 443675 h 720566"/>
              <a:gd name="connsiteX244" fmla="*/ 156115 w 942498"/>
              <a:gd name="connsiteY244" fmla="*/ 453771 h 720566"/>
              <a:gd name="connsiteX245" fmla="*/ 142208 w 942498"/>
              <a:gd name="connsiteY245" fmla="*/ 463582 h 720566"/>
              <a:gd name="connsiteX246" fmla="*/ 126492 w 942498"/>
              <a:gd name="connsiteY246" fmla="*/ 466534 h 720566"/>
              <a:gd name="connsiteX247" fmla="*/ 109252 w 942498"/>
              <a:gd name="connsiteY247" fmla="*/ 463867 h 720566"/>
              <a:gd name="connsiteX248" fmla="*/ 106680 w 942498"/>
              <a:gd name="connsiteY248" fmla="*/ 457962 h 720566"/>
              <a:gd name="connsiteX249" fmla="*/ 112681 w 942498"/>
              <a:gd name="connsiteY249" fmla="*/ 440150 h 720566"/>
              <a:gd name="connsiteX250" fmla="*/ 116014 w 942498"/>
              <a:gd name="connsiteY250" fmla="*/ 412813 h 720566"/>
              <a:gd name="connsiteX251" fmla="*/ 120777 w 942498"/>
              <a:gd name="connsiteY251" fmla="*/ 410432 h 720566"/>
              <a:gd name="connsiteX252" fmla="*/ 124111 w 942498"/>
              <a:gd name="connsiteY252" fmla="*/ 402812 h 720566"/>
              <a:gd name="connsiteX253" fmla="*/ 124015 w 942498"/>
              <a:gd name="connsiteY253" fmla="*/ 399669 h 720566"/>
              <a:gd name="connsiteX254" fmla="*/ 118110 w 942498"/>
              <a:gd name="connsiteY254" fmla="*/ 396240 h 720566"/>
              <a:gd name="connsiteX255" fmla="*/ 127825 w 942498"/>
              <a:gd name="connsiteY255" fmla="*/ 383191 h 720566"/>
              <a:gd name="connsiteX256" fmla="*/ 51245 w 942498"/>
              <a:gd name="connsiteY256" fmla="*/ 379381 h 720566"/>
              <a:gd name="connsiteX257" fmla="*/ 48482 w 942498"/>
              <a:gd name="connsiteY257" fmla="*/ 374428 h 720566"/>
              <a:gd name="connsiteX258" fmla="*/ 17336 w 942498"/>
              <a:gd name="connsiteY258" fmla="*/ 365379 h 720566"/>
              <a:gd name="connsiteX259" fmla="*/ 5048 w 942498"/>
              <a:gd name="connsiteY259" fmla="*/ 351758 h 720566"/>
              <a:gd name="connsiteX260" fmla="*/ 14192 w 942498"/>
              <a:gd name="connsiteY260" fmla="*/ 346615 h 720566"/>
              <a:gd name="connsiteX261" fmla="*/ 19050 w 942498"/>
              <a:gd name="connsiteY261" fmla="*/ 333756 h 720566"/>
              <a:gd name="connsiteX262" fmla="*/ 27241 w 942498"/>
              <a:gd name="connsiteY262" fmla="*/ 331851 h 720566"/>
              <a:gd name="connsiteX263" fmla="*/ 22003 w 942498"/>
              <a:gd name="connsiteY263" fmla="*/ 324612 h 720566"/>
              <a:gd name="connsiteX264" fmla="*/ 29813 w 942498"/>
              <a:gd name="connsiteY264" fmla="*/ 313372 h 720566"/>
              <a:gd name="connsiteX265" fmla="*/ 38576 w 942498"/>
              <a:gd name="connsiteY265" fmla="*/ 304991 h 720566"/>
              <a:gd name="connsiteX266" fmla="*/ 54197 w 942498"/>
              <a:gd name="connsiteY266" fmla="*/ 300895 h 720566"/>
              <a:gd name="connsiteX267" fmla="*/ 57436 w 942498"/>
              <a:gd name="connsiteY267" fmla="*/ 289179 h 720566"/>
              <a:gd name="connsiteX268" fmla="*/ 54102 w 942498"/>
              <a:gd name="connsiteY268" fmla="*/ 282607 h 720566"/>
              <a:gd name="connsiteX269" fmla="*/ 51625 w 942498"/>
              <a:gd name="connsiteY269" fmla="*/ 265176 h 720566"/>
              <a:gd name="connsiteX270" fmla="*/ 33242 w 942498"/>
              <a:gd name="connsiteY270" fmla="*/ 241078 h 720566"/>
              <a:gd name="connsiteX271" fmla="*/ 23622 w 942498"/>
              <a:gd name="connsiteY271" fmla="*/ 219361 h 720566"/>
              <a:gd name="connsiteX272" fmla="*/ 11144 w 942498"/>
              <a:gd name="connsiteY272" fmla="*/ 203645 h 720566"/>
              <a:gd name="connsiteX273" fmla="*/ 8096 w 942498"/>
              <a:gd name="connsiteY273" fmla="*/ 189452 h 720566"/>
              <a:gd name="connsiteX274" fmla="*/ 11144 w 942498"/>
              <a:gd name="connsiteY274" fmla="*/ 175927 h 720566"/>
              <a:gd name="connsiteX275" fmla="*/ 18574 w 942498"/>
              <a:gd name="connsiteY275" fmla="*/ 171545 h 720566"/>
              <a:gd name="connsiteX276" fmla="*/ 19431 w 942498"/>
              <a:gd name="connsiteY276" fmla="*/ 164973 h 720566"/>
              <a:gd name="connsiteX277" fmla="*/ 15049 w 942498"/>
              <a:gd name="connsiteY277" fmla="*/ 159829 h 720566"/>
              <a:gd name="connsiteX278" fmla="*/ 16859 w 942498"/>
              <a:gd name="connsiteY278" fmla="*/ 151924 h 720566"/>
              <a:gd name="connsiteX279" fmla="*/ 13811 w 942498"/>
              <a:gd name="connsiteY279" fmla="*/ 144209 h 7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942498" h="720566">
                <a:moveTo>
                  <a:pt x="0" y="125825"/>
                </a:moveTo>
                <a:lnTo>
                  <a:pt x="12859" y="114871"/>
                </a:lnTo>
                <a:lnTo>
                  <a:pt x="21336" y="117824"/>
                </a:lnTo>
                <a:lnTo>
                  <a:pt x="46387" y="117634"/>
                </a:lnTo>
                <a:lnTo>
                  <a:pt x="56864" y="112776"/>
                </a:lnTo>
                <a:lnTo>
                  <a:pt x="60484" y="120491"/>
                </a:lnTo>
                <a:lnTo>
                  <a:pt x="57721" y="127159"/>
                </a:lnTo>
                <a:lnTo>
                  <a:pt x="62389" y="140017"/>
                </a:lnTo>
                <a:lnTo>
                  <a:pt x="61627" y="154781"/>
                </a:lnTo>
                <a:lnTo>
                  <a:pt x="75438" y="163354"/>
                </a:lnTo>
                <a:lnTo>
                  <a:pt x="85630" y="155353"/>
                </a:lnTo>
                <a:lnTo>
                  <a:pt x="99822" y="153162"/>
                </a:lnTo>
                <a:lnTo>
                  <a:pt x="106204" y="166688"/>
                </a:lnTo>
                <a:lnTo>
                  <a:pt x="109442" y="168497"/>
                </a:lnTo>
                <a:lnTo>
                  <a:pt x="131254" y="158305"/>
                </a:lnTo>
                <a:lnTo>
                  <a:pt x="143828" y="158020"/>
                </a:lnTo>
                <a:lnTo>
                  <a:pt x="146113" y="144209"/>
                </a:lnTo>
                <a:lnTo>
                  <a:pt x="158782" y="124682"/>
                </a:lnTo>
                <a:lnTo>
                  <a:pt x="176784" y="113824"/>
                </a:lnTo>
                <a:lnTo>
                  <a:pt x="175260" y="123158"/>
                </a:lnTo>
                <a:lnTo>
                  <a:pt x="186785" y="132017"/>
                </a:lnTo>
                <a:lnTo>
                  <a:pt x="195548" y="156972"/>
                </a:lnTo>
                <a:lnTo>
                  <a:pt x="210312" y="164592"/>
                </a:lnTo>
                <a:lnTo>
                  <a:pt x="219837" y="164687"/>
                </a:lnTo>
                <a:lnTo>
                  <a:pt x="227457" y="168497"/>
                </a:lnTo>
                <a:lnTo>
                  <a:pt x="235267" y="167735"/>
                </a:lnTo>
                <a:lnTo>
                  <a:pt x="248888" y="160972"/>
                </a:lnTo>
                <a:lnTo>
                  <a:pt x="280892" y="135350"/>
                </a:lnTo>
                <a:lnTo>
                  <a:pt x="302895" y="137446"/>
                </a:lnTo>
                <a:lnTo>
                  <a:pt x="314325" y="134398"/>
                </a:lnTo>
                <a:lnTo>
                  <a:pt x="325279" y="121539"/>
                </a:lnTo>
                <a:lnTo>
                  <a:pt x="339376" y="123444"/>
                </a:lnTo>
                <a:lnTo>
                  <a:pt x="358616" y="145066"/>
                </a:lnTo>
                <a:lnTo>
                  <a:pt x="367665" y="134017"/>
                </a:lnTo>
                <a:lnTo>
                  <a:pt x="373189" y="131445"/>
                </a:lnTo>
                <a:lnTo>
                  <a:pt x="384429" y="114586"/>
                </a:lnTo>
                <a:lnTo>
                  <a:pt x="398145" y="104584"/>
                </a:lnTo>
                <a:lnTo>
                  <a:pt x="408718" y="102203"/>
                </a:lnTo>
                <a:lnTo>
                  <a:pt x="427196" y="88297"/>
                </a:lnTo>
                <a:lnTo>
                  <a:pt x="431102" y="78010"/>
                </a:lnTo>
                <a:lnTo>
                  <a:pt x="428815" y="60865"/>
                </a:lnTo>
                <a:lnTo>
                  <a:pt x="434435" y="56197"/>
                </a:lnTo>
                <a:lnTo>
                  <a:pt x="464915" y="59055"/>
                </a:lnTo>
                <a:lnTo>
                  <a:pt x="465963" y="46387"/>
                </a:lnTo>
                <a:lnTo>
                  <a:pt x="469582" y="44958"/>
                </a:lnTo>
                <a:lnTo>
                  <a:pt x="484156" y="67437"/>
                </a:lnTo>
                <a:lnTo>
                  <a:pt x="493109" y="91250"/>
                </a:lnTo>
                <a:lnTo>
                  <a:pt x="501872" y="90964"/>
                </a:lnTo>
                <a:lnTo>
                  <a:pt x="511969" y="85630"/>
                </a:lnTo>
                <a:lnTo>
                  <a:pt x="519017" y="77533"/>
                </a:lnTo>
                <a:lnTo>
                  <a:pt x="514445" y="69913"/>
                </a:lnTo>
                <a:lnTo>
                  <a:pt x="521398" y="65913"/>
                </a:lnTo>
                <a:lnTo>
                  <a:pt x="517970" y="59912"/>
                </a:lnTo>
                <a:lnTo>
                  <a:pt x="536067" y="47054"/>
                </a:lnTo>
                <a:lnTo>
                  <a:pt x="539115" y="25527"/>
                </a:lnTo>
                <a:lnTo>
                  <a:pt x="549783" y="18764"/>
                </a:lnTo>
                <a:lnTo>
                  <a:pt x="550164" y="0"/>
                </a:lnTo>
                <a:lnTo>
                  <a:pt x="572548" y="2858"/>
                </a:lnTo>
                <a:lnTo>
                  <a:pt x="570643" y="8954"/>
                </a:lnTo>
                <a:lnTo>
                  <a:pt x="578358" y="9430"/>
                </a:lnTo>
                <a:lnTo>
                  <a:pt x="577691" y="19907"/>
                </a:lnTo>
                <a:lnTo>
                  <a:pt x="573596" y="22670"/>
                </a:lnTo>
                <a:lnTo>
                  <a:pt x="573786" y="28670"/>
                </a:lnTo>
                <a:lnTo>
                  <a:pt x="565213" y="27337"/>
                </a:lnTo>
                <a:lnTo>
                  <a:pt x="564642" y="29718"/>
                </a:lnTo>
                <a:lnTo>
                  <a:pt x="577405" y="33052"/>
                </a:lnTo>
                <a:lnTo>
                  <a:pt x="577787" y="36576"/>
                </a:lnTo>
                <a:lnTo>
                  <a:pt x="573977" y="39529"/>
                </a:lnTo>
                <a:lnTo>
                  <a:pt x="583787" y="41910"/>
                </a:lnTo>
                <a:lnTo>
                  <a:pt x="581978" y="49530"/>
                </a:lnTo>
                <a:lnTo>
                  <a:pt x="585121" y="49149"/>
                </a:lnTo>
                <a:lnTo>
                  <a:pt x="585692" y="42863"/>
                </a:lnTo>
                <a:lnTo>
                  <a:pt x="590931" y="40958"/>
                </a:lnTo>
                <a:lnTo>
                  <a:pt x="597408" y="52197"/>
                </a:lnTo>
                <a:lnTo>
                  <a:pt x="595694" y="56864"/>
                </a:lnTo>
                <a:lnTo>
                  <a:pt x="597503" y="66675"/>
                </a:lnTo>
                <a:lnTo>
                  <a:pt x="608647" y="67913"/>
                </a:lnTo>
                <a:lnTo>
                  <a:pt x="618554" y="60293"/>
                </a:lnTo>
                <a:lnTo>
                  <a:pt x="646938" y="53530"/>
                </a:lnTo>
                <a:lnTo>
                  <a:pt x="655034" y="55054"/>
                </a:lnTo>
                <a:lnTo>
                  <a:pt x="657606" y="52483"/>
                </a:lnTo>
                <a:lnTo>
                  <a:pt x="662559" y="63817"/>
                </a:lnTo>
                <a:lnTo>
                  <a:pt x="668083" y="63913"/>
                </a:lnTo>
                <a:lnTo>
                  <a:pt x="681514" y="51816"/>
                </a:lnTo>
                <a:lnTo>
                  <a:pt x="687705" y="51340"/>
                </a:lnTo>
                <a:lnTo>
                  <a:pt x="692372" y="54292"/>
                </a:lnTo>
                <a:lnTo>
                  <a:pt x="702183" y="73247"/>
                </a:lnTo>
                <a:lnTo>
                  <a:pt x="711422" y="74200"/>
                </a:lnTo>
                <a:lnTo>
                  <a:pt x="719519" y="69818"/>
                </a:lnTo>
                <a:lnTo>
                  <a:pt x="718375" y="82201"/>
                </a:lnTo>
                <a:lnTo>
                  <a:pt x="722566" y="85630"/>
                </a:lnTo>
                <a:lnTo>
                  <a:pt x="729520" y="83534"/>
                </a:lnTo>
                <a:lnTo>
                  <a:pt x="737806" y="64960"/>
                </a:lnTo>
                <a:lnTo>
                  <a:pt x="750380" y="63151"/>
                </a:lnTo>
                <a:lnTo>
                  <a:pt x="750380" y="63151"/>
                </a:lnTo>
                <a:lnTo>
                  <a:pt x="768096" y="79820"/>
                </a:lnTo>
                <a:lnTo>
                  <a:pt x="815530" y="108585"/>
                </a:lnTo>
                <a:lnTo>
                  <a:pt x="823531" y="120682"/>
                </a:lnTo>
                <a:lnTo>
                  <a:pt x="822674" y="130969"/>
                </a:lnTo>
                <a:lnTo>
                  <a:pt x="812768" y="141446"/>
                </a:lnTo>
                <a:lnTo>
                  <a:pt x="821722" y="150971"/>
                </a:lnTo>
                <a:lnTo>
                  <a:pt x="823913" y="160115"/>
                </a:lnTo>
                <a:lnTo>
                  <a:pt x="808863" y="173069"/>
                </a:lnTo>
                <a:lnTo>
                  <a:pt x="800005" y="185261"/>
                </a:lnTo>
                <a:lnTo>
                  <a:pt x="818483" y="203454"/>
                </a:lnTo>
                <a:lnTo>
                  <a:pt x="825627" y="218218"/>
                </a:lnTo>
                <a:lnTo>
                  <a:pt x="832390" y="220123"/>
                </a:lnTo>
                <a:lnTo>
                  <a:pt x="840200" y="243935"/>
                </a:lnTo>
                <a:lnTo>
                  <a:pt x="856012" y="268986"/>
                </a:lnTo>
                <a:lnTo>
                  <a:pt x="859155" y="280225"/>
                </a:lnTo>
                <a:lnTo>
                  <a:pt x="865632" y="285655"/>
                </a:lnTo>
                <a:lnTo>
                  <a:pt x="868013" y="303562"/>
                </a:lnTo>
                <a:lnTo>
                  <a:pt x="879634" y="331470"/>
                </a:lnTo>
                <a:lnTo>
                  <a:pt x="885539" y="339376"/>
                </a:lnTo>
                <a:lnTo>
                  <a:pt x="889730" y="363284"/>
                </a:lnTo>
                <a:lnTo>
                  <a:pt x="897255" y="376428"/>
                </a:lnTo>
                <a:lnTo>
                  <a:pt x="906971" y="385191"/>
                </a:lnTo>
                <a:lnTo>
                  <a:pt x="908875" y="410909"/>
                </a:lnTo>
                <a:lnTo>
                  <a:pt x="923925" y="449199"/>
                </a:lnTo>
                <a:lnTo>
                  <a:pt x="919544" y="450913"/>
                </a:lnTo>
                <a:lnTo>
                  <a:pt x="918115" y="457486"/>
                </a:lnTo>
                <a:lnTo>
                  <a:pt x="914209" y="458819"/>
                </a:lnTo>
                <a:lnTo>
                  <a:pt x="913066" y="468344"/>
                </a:lnTo>
                <a:lnTo>
                  <a:pt x="918020" y="472345"/>
                </a:lnTo>
                <a:lnTo>
                  <a:pt x="915638" y="482917"/>
                </a:lnTo>
                <a:lnTo>
                  <a:pt x="922782" y="519684"/>
                </a:lnTo>
                <a:lnTo>
                  <a:pt x="919829" y="523970"/>
                </a:lnTo>
                <a:lnTo>
                  <a:pt x="925925" y="529780"/>
                </a:lnTo>
                <a:lnTo>
                  <a:pt x="925163" y="539972"/>
                </a:lnTo>
                <a:lnTo>
                  <a:pt x="930021" y="564451"/>
                </a:lnTo>
                <a:lnTo>
                  <a:pt x="932783" y="569976"/>
                </a:lnTo>
                <a:lnTo>
                  <a:pt x="941261" y="570357"/>
                </a:lnTo>
                <a:lnTo>
                  <a:pt x="942499" y="573310"/>
                </a:lnTo>
                <a:lnTo>
                  <a:pt x="939832" y="588073"/>
                </a:lnTo>
                <a:lnTo>
                  <a:pt x="932783" y="598170"/>
                </a:lnTo>
                <a:lnTo>
                  <a:pt x="929545" y="609219"/>
                </a:lnTo>
                <a:lnTo>
                  <a:pt x="926306" y="610934"/>
                </a:lnTo>
                <a:lnTo>
                  <a:pt x="926306" y="610934"/>
                </a:lnTo>
                <a:lnTo>
                  <a:pt x="920687" y="603218"/>
                </a:lnTo>
                <a:lnTo>
                  <a:pt x="912686" y="599027"/>
                </a:lnTo>
                <a:lnTo>
                  <a:pt x="905828" y="576072"/>
                </a:lnTo>
                <a:lnTo>
                  <a:pt x="899731" y="577691"/>
                </a:lnTo>
                <a:lnTo>
                  <a:pt x="893159" y="570929"/>
                </a:lnTo>
                <a:lnTo>
                  <a:pt x="870871" y="571024"/>
                </a:lnTo>
                <a:lnTo>
                  <a:pt x="870204" y="577215"/>
                </a:lnTo>
                <a:lnTo>
                  <a:pt x="865441" y="575977"/>
                </a:lnTo>
                <a:lnTo>
                  <a:pt x="864013" y="579596"/>
                </a:lnTo>
                <a:lnTo>
                  <a:pt x="863917" y="599599"/>
                </a:lnTo>
                <a:lnTo>
                  <a:pt x="857917" y="600647"/>
                </a:lnTo>
                <a:lnTo>
                  <a:pt x="847630" y="598456"/>
                </a:lnTo>
                <a:lnTo>
                  <a:pt x="844296" y="590264"/>
                </a:lnTo>
                <a:lnTo>
                  <a:pt x="829151" y="588169"/>
                </a:lnTo>
                <a:lnTo>
                  <a:pt x="827818" y="582644"/>
                </a:lnTo>
                <a:lnTo>
                  <a:pt x="831152" y="580263"/>
                </a:lnTo>
                <a:lnTo>
                  <a:pt x="830961" y="576453"/>
                </a:lnTo>
                <a:lnTo>
                  <a:pt x="824103" y="561213"/>
                </a:lnTo>
                <a:lnTo>
                  <a:pt x="813054" y="566928"/>
                </a:lnTo>
                <a:lnTo>
                  <a:pt x="800576" y="566738"/>
                </a:lnTo>
                <a:lnTo>
                  <a:pt x="791051" y="560451"/>
                </a:lnTo>
                <a:lnTo>
                  <a:pt x="795623" y="577596"/>
                </a:lnTo>
                <a:lnTo>
                  <a:pt x="784574" y="584645"/>
                </a:lnTo>
                <a:lnTo>
                  <a:pt x="779621" y="585216"/>
                </a:lnTo>
                <a:lnTo>
                  <a:pt x="761809" y="573596"/>
                </a:lnTo>
                <a:lnTo>
                  <a:pt x="757428" y="574834"/>
                </a:lnTo>
                <a:lnTo>
                  <a:pt x="755999" y="581406"/>
                </a:lnTo>
                <a:lnTo>
                  <a:pt x="753237" y="581311"/>
                </a:lnTo>
                <a:lnTo>
                  <a:pt x="750951" y="590359"/>
                </a:lnTo>
                <a:lnTo>
                  <a:pt x="744950" y="588550"/>
                </a:lnTo>
                <a:lnTo>
                  <a:pt x="740092" y="581216"/>
                </a:lnTo>
                <a:lnTo>
                  <a:pt x="736092" y="580549"/>
                </a:lnTo>
                <a:lnTo>
                  <a:pt x="735044" y="591122"/>
                </a:lnTo>
                <a:lnTo>
                  <a:pt x="723043" y="601218"/>
                </a:lnTo>
                <a:lnTo>
                  <a:pt x="705422" y="611219"/>
                </a:lnTo>
                <a:lnTo>
                  <a:pt x="706660" y="621697"/>
                </a:lnTo>
                <a:lnTo>
                  <a:pt x="720280" y="624268"/>
                </a:lnTo>
                <a:lnTo>
                  <a:pt x="714947" y="637127"/>
                </a:lnTo>
                <a:lnTo>
                  <a:pt x="721709" y="640556"/>
                </a:lnTo>
                <a:lnTo>
                  <a:pt x="720662" y="643128"/>
                </a:lnTo>
                <a:lnTo>
                  <a:pt x="717709" y="641890"/>
                </a:lnTo>
                <a:lnTo>
                  <a:pt x="713994" y="649129"/>
                </a:lnTo>
                <a:lnTo>
                  <a:pt x="683895" y="638461"/>
                </a:lnTo>
                <a:lnTo>
                  <a:pt x="680466" y="643604"/>
                </a:lnTo>
                <a:lnTo>
                  <a:pt x="683895" y="656558"/>
                </a:lnTo>
                <a:lnTo>
                  <a:pt x="679228" y="663797"/>
                </a:lnTo>
                <a:lnTo>
                  <a:pt x="663416" y="656177"/>
                </a:lnTo>
                <a:lnTo>
                  <a:pt x="658844" y="656558"/>
                </a:lnTo>
                <a:lnTo>
                  <a:pt x="646081" y="648938"/>
                </a:lnTo>
                <a:lnTo>
                  <a:pt x="642938" y="652653"/>
                </a:lnTo>
                <a:lnTo>
                  <a:pt x="624078" y="639223"/>
                </a:lnTo>
                <a:lnTo>
                  <a:pt x="593027" y="671703"/>
                </a:lnTo>
                <a:lnTo>
                  <a:pt x="592169" y="679133"/>
                </a:lnTo>
                <a:lnTo>
                  <a:pt x="588645" y="683419"/>
                </a:lnTo>
                <a:lnTo>
                  <a:pt x="582739" y="682276"/>
                </a:lnTo>
                <a:lnTo>
                  <a:pt x="567499" y="671131"/>
                </a:lnTo>
                <a:lnTo>
                  <a:pt x="563594" y="672655"/>
                </a:lnTo>
                <a:lnTo>
                  <a:pt x="551688" y="666274"/>
                </a:lnTo>
                <a:lnTo>
                  <a:pt x="534067" y="678275"/>
                </a:lnTo>
                <a:lnTo>
                  <a:pt x="517970" y="678847"/>
                </a:lnTo>
                <a:lnTo>
                  <a:pt x="490252" y="669036"/>
                </a:lnTo>
                <a:lnTo>
                  <a:pt x="489013" y="662368"/>
                </a:lnTo>
                <a:lnTo>
                  <a:pt x="483870" y="664655"/>
                </a:lnTo>
                <a:lnTo>
                  <a:pt x="471773" y="663797"/>
                </a:lnTo>
                <a:lnTo>
                  <a:pt x="465106" y="657511"/>
                </a:lnTo>
                <a:lnTo>
                  <a:pt x="457581" y="662750"/>
                </a:lnTo>
                <a:lnTo>
                  <a:pt x="449389" y="659606"/>
                </a:lnTo>
                <a:lnTo>
                  <a:pt x="444627" y="660654"/>
                </a:lnTo>
                <a:lnTo>
                  <a:pt x="432911" y="671989"/>
                </a:lnTo>
                <a:lnTo>
                  <a:pt x="416719" y="671703"/>
                </a:lnTo>
                <a:lnTo>
                  <a:pt x="408337" y="678180"/>
                </a:lnTo>
                <a:lnTo>
                  <a:pt x="403860" y="689038"/>
                </a:lnTo>
                <a:lnTo>
                  <a:pt x="389287" y="700088"/>
                </a:lnTo>
                <a:lnTo>
                  <a:pt x="374428" y="705612"/>
                </a:lnTo>
                <a:lnTo>
                  <a:pt x="365284" y="719518"/>
                </a:lnTo>
                <a:lnTo>
                  <a:pt x="362045" y="720566"/>
                </a:lnTo>
                <a:lnTo>
                  <a:pt x="330137" y="717804"/>
                </a:lnTo>
                <a:lnTo>
                  <a:pt x="317278" y="705041"/>
                </a:lnTo>
                <a:lnTo>
                  <a:pt x="296513" y="708470"/>
                </a:lnTo>
                <a:lnTo>
                  <a:pt x="283273" y="702469"/>
                </a:lnTo>
                <a:lnTo>
                  <a:pt x="283273" y="702469"/>
                </a:lnTo>
                <a:lnTo>
                  <a:pt x="281940" y="692182"/>
                </a:lnTo>
                <a:lnTo>
                  <a:pt x="275654" y="681228"/>
                </a:lnTo>
                <a:lnTo>
                  <a:pt x="276034" y="675799"/>
                </a:lnTo>
                <a:lnTo>
                  <a:pt x="283845" y="670370"/>
                </a:lnTo>
                <a:lnTo>
                  <a:pt x="274796" y="655130"/>
                </a:lnTo>
                <a:lnTo>
                  <a:pt x="249269" y="655796"/>
                </a:lnTo>
                <a:lnTo>
                  <a:pt x="228029" y="641795"/>
                </a:lnTo>
                <a:lnTo>
                  <a:pt x="221742" y="633698"/>
                </a:lnTo>
                <a:lnTo>
                  <a:pt x="226409" y="601599"/>
                </a:lnTo>
                <a:lnTo>
                  <a:pt x="217361" y="583501"/>
                </a:lnTo>
                <a:lnTo>
                  <a:pt x="223266" y="562451"/>
                </a:lnTo>
                <a:lnTo>
                  <a:pt x="211550" y="533019"/>
                </a:lnTo>
                <a:lnTo>
                  <a:pt x="190214" y="523494"/>
                </a:lnTo>
                <a:lnTo>
                  <a:pt x="174117" y="521875"/>
                </a:lnTo>
                <a:lnTo>
                  <a:pt x="174117" y="521875"/>
                </a:lnTo>
                <a:lnTo>
                  <a:pt x="172117" y="519303"/>
                </a:lnTo>
                <a:lnTo>
                  <a:pt x="174688" y="514064"/>
                </a:lnTo>
                <a:lnTo>
                  <a:pt x="169831" y="509302"/>
                </a:lnTo>
                <a:lnTo>
                  <a:pt x="169259" y="499205"/>
                </a:lnTo>
                <a:lnTo>
                  <a:pt x="186404" y="476345"/>
                </a:lnTo>
                <a:lnTo>
                  <a:pt x="192691" y="449009"/>
                </a:lnTo>
                <a:lnTo>
                  <a:pt x="189357" y="444627"/>
                </a:lnTo>
                <a:lnTo>
                  <a:pt x="179451" y="437959"/>
                </a:lnTo>
                <a:lnTo>
                  <a:pt x="173355" y="438150"/>
                </a:lnTo>
                <a:lnTo>
                  <a:pt x="162496" y="443675"/>
                </a:lnTo>
                <a:lnTo>
                  <a:pt x="156115" y="453771"/>
                </a:lnTo>
                <a:lnTo>
                  <a:pt x="142208" y="463582"/>
                </a:lnTo>
                <a:lnTo>
                  <a:pt x="126492" y="466534"/>
                </a:lnTo>
                <a:lnTo>
                  <a:pt x="109252" y="463867"/>
                </a:lnTo>
                <a:lnTo>
                  <a:pt x="106680" y="457962"/>
                </a:lnTo>
                <a:lnTo>
                  <a:pt x="112681" y="440150"/>
                </a:lnTo>
                <a:lnTo>
                  <a:pt x="116014" y="412813"/>
                </a:lnTo>
                <a:lnTo>
                  <a:pt x="120777" y="410432"/>
                </a:lnTo>
                <a:lnTo>
                  <a:pt x="124111" y="402812"/>
                </a:lnTo>
                <a:lnTo>
                  <a:pt x="124015" y="399669"/>
                </a:lnTo>
                <a:lnTo>
                  <a:pt x="118110" y="396240"/>
                </a:lnTo>
                <a:lnTo>
                  <a:pt x="127825" y="383191"/>
                </a:lnTo>
                <a:lnTo>
                  <a:pt x="51245" y="379381"/>
                </a:lnTo>
                <a:lnTo>
                  <a:pt x="48482" y="374428"/>
                </a:lnTo>
                <a:lnTo>
                  <a:pt x="17336" y="365379"/>
                </a:lnTo>
                <a:lnTo>
                  <a:pt x="5048" y="351758"/>
                </a:lnTo>
                <a:lnTo>
                  <a:pt x="14192" y="346615"/>
                </a:lnTo>
                <a:lnTo>
                  <a:pt x="19050" y="333756"/>
                </a:lnTo>
                <a:lnTo>
                  <a:pt x="27241" y="331851"/>
                </a:lnTo>
                <a:lnTo>
                  <a:pt x="22003" y="324612"/>
                </a:lnTo>
                <a:lnTo>
                  <a:pt x="29813" y="313372"/>
                </a:lnTo>
                <a:lnTo>
                  <a:pt x="38576" y="304991"/>
                </a:lnTo>
                <a:lnTo>
                  <a:pt x="54197" y="300895"/>
                </a:lnTo>
                <a:lnTo>
                  <a:pt x="57436" y="289179"/>
                </a:lnTo>
                <a:lnTo>
                  <a:pt x="54102" y="282607"/>
                </a:lnTo>
                <a:lnTo>
                  <a:pt x="51625" y="265176"/>
                </a:lnTo>
                <a:lnTo>
                  <a:pt x="33242" y="241078"/>
                </a:lnTo>
                <a:lnTo>
                  <a:pt x="23622" y="219361"/>
                </a:lnTo>
                <a:lnTo>
                  <a:pt x="11144" y="203645"/>
                </a:lnTo>
                <a:lnTo>
                  <a:pt x="8096" y="189452"/>
                </a:lnTo>
                <a:lnTo>
                  <a:pt x="11144" y="175927"/>
                </a:lnTo>
                <a:lnTo>
                  <a:pt x="18574" y="171545"/>
                </a:lnTo>
                <a:lnTo>
                  <a:pt x="19431" y="164973"/>
                </a:lnTo>
                <a:lnTo>
                  <a:pt x="15049" y="159829"/>
                </a:lnTo>
                <a:lnTo>
                  <a:pt x="16859" y="151924"/>
                </a:lnTo>
                <a:lnTo>
                  <a:pt x="13811" y="144209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hlinkClick r:id="rId2" action="ppaction://hlinksldjump"/>
            <a:extLst>
              <a:ext uri="{FF2B5EF4-FFF2-40B4-BE49-F238E27FC236}">
                <a16:creationId xmlns:a16="http://schemas.microsoft.com/office/drawing/2014/main" id="{62E0D713-BAFA-4D5A-9017-F09BC92EB2C4}"/>
              </a:ext>
            </a:extLst>
          </p:cNvPr>
          <p:cNvSpPr/>
          <p:nvPr/>
        </p:nvSpPr>
        <p:spPr>
          <a:xfrm>
            <a:off x="3786961" y="2068193"/>
            <a:ext cx="870585" cy="1112329"/>
          </a:xfrm>
          <a:custGeom>
            <a:avLst/>
            <a:gdLst>
              <a:gd name="connsiteX0" fmla="*/ 467106 w 856964"/>
              <a:gd name="connsiteY0" fmla="*/ 0 h 1112329"/>
              <a:gd name="connsiteX1" fmla="*/ 472726 w 856964"/>
              <a:gd name="connsiteY1" fmla="*/ 5239 h 1112329"/>
              <a:gd name="connsiteX2" fmla="*/ 490442 w 856964"/>
              <a:gd name="connsiteY2" fmla="*/ 11144 h 1112329"/>
              <a:gd name="connsiteX3" fmla="*/ 495110 w 856964"/>
              <a:gd name="connsiteY3" fmla="*/ 30861 h 1112329"/>
              <a:gd name="connsiteX4" fmla="*/ 501015 w 856964"/>
              <a:gd name="connsiteY4" fmla="*/ 30956 h 1112329"/>
              <a:gd name="connsiteX5" fmla="*/ 500063 w 856964"/>
              <a:gd name="connsiteY5" fmla="*/ 37624 h 1112329"/>
              <a:gd name="connsiteX6" fmla="*/ 505778 w 856964"/>
              <a:gd name="connsiteY6" fmla="*/ 42005 h 1112329"/>
              <a:gd name="connsiteX7" fmla="*/ 512826 w 856964"/>
              <a:gd name="connsiteY7" fmla="*/ 41815 h 1112329"/>
              <a:gd name="connsiteX8" fmla="*/ 511207 w 856964"/>
              <a:gd name="connsiteY8" fmla="*/ 47244 h 1112329"/>
              <a:gd name="connsiteX9" fmla="*/ 514255 w 856964"/>
              <a:gd name="connsiteY9" fmla="*/ 52864 h 1112329"/>
              <a:gd name="connsiteX10" fmla="*/ 509873 w 856964"/>
              <a:gd name="connsiteY10" fmla="*/ 64008 h 1112329"/>
              <a:gd name="connsiteX11" fmla="*/ 524066 w 856964"/>
              <a:gd name="connsiteY11" fmla="*/ 62103 h 1112329"/>
              <a:gd name="connsiteX12" fmla="*/ 530924 w 856964"/>
              <a:gd name="connsiteY12" fmla="*/ 64484 h 1112329"/>
              <a:gd name="connsiteX13" fmla="*/ 534734 w 856964"/>
              <a:gd name="connsiteY13" fmla="*/ 82010 h 1112329"/>
              <a:gd name="connsiteX14" fmla="*/ 529304 w 856964"/>
              <a:gd name="connsiteY14" fmla="*/ 85820 h 1112329"/>
              <a:gd name="connsiteX15" fmla="*/ 530828 w 856964"/>
              <a:gd name="connsiteY15" fmla="*/ 94202 h 1112329"/>
              <a:gd name="connsiteX16" fmla="*/ 553307 w 856964"/>
              <a:gd name="connsiteY16" fmla="*/ 100679 h 1112329"/>
              <a:gd name="connsiteX17" fmla="*/ 567690 w 856964"/>
              <a:gd name="connsiteY17" fmla="*/ 111347 h 1112329"/>
              <a:gd name="connsiteX18" fmla="*/ 558832 w 856964"/>
              <a:gd name="connsiteY18" fmla="*/ 118682 h 1112329"/>
              <a:gd name="connsiteX19" fmla="*/ 562356 w 856964"/>
              <a:gd name="connsiteY19" fmla="*/ 121634 h 1112329"/>
              <a:gd name="connsiteX20" fmla="*/ 563975 w 856964"/>
              <a:gd name="connsiteY20" fmla="*/ 142113 h 1112329"/>
              <a:gd name="connsiteX21" fmla="*/ 567976 w 856964"/>
              <a:gd name="connsiteY21" fmla="*/ 156782 h 1112329"/>
              <a:gd name="connsiteX22" fmla="*/ 571691 w 856964"/>
              <a:gd name="connsiteY22" fmla="*/ 156210 h 1112329"/>
              <a:gd name="connsiteX23" fmla="*/ 573500 w 856964"/>
              <a:gd name="connsiteY23" fmla="*/ 166688 h 1112329"/>
              <a:gd name="connsiteX24" fmla="*/ 583502 w 856964"/>
              <a:gd name="connsiteY24" fmla="*/ 163163 h 1112329"/>
              <a:gd name="connsiteX25" fmla="*/ 585978 w 856964"/>
              <a:gd name="connsiteY25" fmla="*/ 165640 h 1112329"/>
              <a:gd name="connsiteX26" fmla="*/ 590550 w 856964"/>
              <a:gd name="connsiteY26" fmla="*/ 163640 h 1112329"/>
              <a:gd name="connsiteX27" fmla="*/ 595694 w 856964"/>
              <a:gd name="connsiteY27" fmla="*/ 165449 h 1112329"/>
              <a:gd name="connsiteX28" fmla="*/ 603313 w 856964"/>
              <a:gd name="connsiteY28" fmla="*/ 160782 h 1112329"/>
              <a:gd name="connsiteX29" fmla="*/ 604171 w 856964"/>
              <a:gd name="connsiteY29" fmla="*/ 164211 h 1112329"/>
              <a:gd name="connsiteX30" fmla="*/ 609314 w 856964"/>
              <a:gd name="connsiteY30" fmla="*/ 164116 h 1112329"/>
              <a:gd name="connsiteX31" fmla="*/ 618363 w 856964"/>
              <a:gd name="connsiteY31" fmla="*/ 173260 h 1112329"/>
              <a:gd name="connsiteX32" fmla="*/ 625888 w 856964"/>
              <a:gd name="connsiteY32" fmla="*/ 166592 h 1112329"/>
              <a:gd name="connsiteX33" fmla="*/ 633794 w 856964"/>
              <a:gd name="connsiteY33" fmla="*/ 166211 h 1112329"/>
              <a:gd name="connsiteX34" fmla="*/ 644938 w 856964"/>
              <a:gd name="connsiteY34" fmla="*/ 158782 h 1112329"/>
              <a:gd name="connsiteX35" fmla="*/ 650272 w 856964"/>
              <a:gd name="connsiteY35" fmla="*/ 159544 h 1112329"/>
              <a:gd name="connsiteX36" fmla="*/ 671608 w 856964"/>
              <a:gd name="connsiteY36" fmla="*/ 170117 h 1112329"/>
              <a:gd name="connsiteX37" fmla="*/ 670179 w 856964"/>
              <a:gd name="connsiteY37" fmla="*/ 177832 h 1112329"/>
              <a:gd name="connsiteX38" fmla="*/ 672846 w 856964"/>
              <a:gd name="connsiteY38" fmla="*/ 178594 h 1112329"/>
              <a:gd name="connsiteX39" fmla="*/ 672846 w 856964"/>
              <a:gd name="connsiteY39" fmla="*/ 186785 h 1112329"/>
              <a:gd name="connsiteX40" fmla="*/ 676656 w 856964"/>
              <a:gd name="connsiteY40" fmla="*/ 186976 h 1112329"/>
              <a:gd name="connsiteX41" fmla="*/ 679513 w 856964"/>
              <a:gd name="connsiteY41" fmla="*/ 192500 h 1112329"/>
              <a:gd name="connsiteX42" fmla="*/ 691610 w 856964"/>
              <a:gd name="connsiteY42" fmla="*/ 190405 h 1112329"/>
              <a:gd name="connsiteX43" fmla="*/ 698183 w 856964"/>
              <a:gd name="connsiteY43" fmla="*/ 194882 h 1112329"/>
              <a:gd name="connsiteX44" fmla="*/ 703898 w 856964"/>
              <a:gd name="connsiteY44" fmla="*/ 216599 h 1112329"/>
              <a:gd name="connsiteX45" fmla="*/ 720281 w 856964"/>
              <a:gd name="connsiteY45" fmla="*/ 239554 h 1112329"/>
              <a:gd name="connsiteX46" fmla="*/ 726567 w 856964"/>
              <a:gd name="connsiteY46" fmla="*/ 239078 h 1112329"/>
              <a:gd name="connsiteX47" fmla="*/ 726567 w 856964"/>
              <a:gd name="connsiteY47" fmla="*/ 239078 h 1112329"/>
              <a:gd name="connsiteX48" fmla="*/ 729044 w 856964"/>
              <a:gd name="connsiteY48" fmla="*/ 251651 h 1112329"/>
              <a:gd name="connsiteX49" fmla="*/ 726472 w 856964"/>
              <a:gd name="connsiteY49" fmla="*/ 255842 h 1112329"/>
              <a:gd name="connsiteX50" fmla="*/ 711327 w 856964"/>
              <a:gd name="connsiteY50" fmla="*/ 266224 h 1112329"/>
              <a:gd name="connsiteX51" fmla="*/ 692468 w 856964"/>
              <a:gd name="connsiteY51" fmla="*/ 270034 h 1112329"/>
              <a:gd name="connsiteX52" fmla="*/ 688086 w 856964"/>
              <a:gd name="connsiteY52" fmla="*/ 287369 h 1112329"/>
              <a:gd name="connsiteX53" fmla="*/ 691039 w 856964"/>
              <a:gd name="connsiteY53" fmla="*/ 319564 h 1112329"/>
              <a:gd name="connsiteX54" fmla="*/ 688086 w 856964"/>
              <a:gd name="connsiteY54" fmla="*/ 338233 h 1112329"/>
              <a:gd name="connsiteX55" fmla="*/ 685800 w 856964"/>
              <a:gd name="connsiteY55" fmla="*/ 341947 h 1112329"/>
              <a:gd name="connsiteX56" fmla="*/ 672846 w 856964"/>
              <a:gd name="connsiteY56" fmla="*/ 347663 h 1112329"/>
              <a:gd name="connsiteX57" fmla="*/ 666274 w 856964"/>
              <a:gd name="connsiteY57" fmla="*/ 359950 h 1112329"/>
              <a:gd name="connsiteX58" fmla="*/ 667512 w 856964"/>
              <a:gd name="connsiteY58" fmla="*/ 379476 h 1112329"/>
              <a:gd name="connsiteX59" fmla="*/ 656082 w 856964"/>
              <a:gd name="connsiteY59" fmla="*/ 389858 h 1112329"/>
              <a:gd name="connsiteX60" fmla="*/ 663035 w 856964"/>
              <a:gd name="connsiteY60" fmla="*/ 399097 h 1112329"/>
              <a:gd name="connsiteX61" fmla="*/ 678466 w 856964"/>
              <a:gd name="connsiteY61" fmla="*/ 399669 h 1112329"/>
              <a:gd name="connsiteX62" fmla="*/ 682752 w 856964"/>
              <a:gd name="connsiteY62" fmla="*/ 412242 h 1112329"/>
              <a:gd name="connsiteX63" fmla="*/ 682752 w 856964"/>
              <a:gd name="connsiteY63" fmla="*/ 425768 h 1112329"/>
              <a:gd name="connsiteX64" fmla="*/ 698849 w 856964"/>
              <a:gd name="connsiteY64" fmla="*/ 441770 h 1112329"/>
              <a:gd name="connsiteX65" fmla="*/ 699230 w 856964"/>
              <a:gd name="connsiteY65" fmla="*/ 445580 h 1112329"/>
              <a:gd name="connsiteX66" fmla="*/ 691610 w 856964"/>
              <a:gd name="connsiteY66" fmla="*/ 452342 h 1112329"/>
              <a:gd name="connsiteX67" fmla="*/ 699421 w 856964"/>
              <a:gd name="connsiteY67" fmla="*/ 466916 h 1112329"/>
              <a:gd name="connsiteX68" fmla="*/ 698849 w 856964"/>
              <a:gd name="connsiteY68" fmla="*/ 474631 h 1112329"/>
              <a:gd name="connsiteX69" fmla="*/ 706374 w 856964"/>
              <a:gd name="connsiteY69" fmla="*/ 483584 h 1112329"/>
              <a:gd name="connsiteX70" fmla="*/ 726377 w 856964"/>
              <a:gd name="connsiteY70" fmla="*/ 478822 h 1112329"/>
              <a:gd name="connsiteX71" fmla="*/ 731044 w 856964"/>
              <a:gd name="connsiteY71" fmla="*/ 493681 h 1112329"/>
              <a:gd name="connsiteX72" fmla="*/ 742188 w 856964"/>
              <a:gd name="connsiteY72" fmla="*/ 504920 h 1112329"/>
              <a:gd name="connsiteX73" fmla="*/ 774383 w 856964"/>
              <a:gd name="connsiteY73" fmla="*/ 509111 h 1112329"/>
              <a:gd name="connsiteX74" fmla="*/ 779050 w 856964"/>
              <a:gd name="connsiteY74" fmla="*/ 512921 h 1112329"/>
              <a:gd name="connsiteX75" fmla="*/ 780955 w 856964"/>
              <a:gd name="connsiteY75" fmla="*/ 520256 h 1112329"/>
              <a:gd name="connsiteX76" fmla="*/ 791337 w 856964"/>
              <a:gd name="connsiteY76" fmla="*/ 515398 h 1112329"/>
              <a:gd name="connsiteX77" fmla="*/ 795909 w 856964"/>
              <a:gd name="connsiteY77" fmla="*/ 516065 h 1112329"/>
              <a:gd name="connsiteX78" fmla="*/ 798100 w 856964"/>
              <a:gd name="connsiteY78" fmla="*/ 548640 h 1112329"/>
              <a:gd name="connsiteX79" fmla="*/ 798100 w 856964"/>
              <a:gd name="connsiteY79" fmla="*/ 548640 h 1112329"/>
              <a:gd name="connsiteX80" fmla="*/ 794099 w 856964"/>
              <a:gd name="connsiteY80" fmla="*/ 558165 h 1112329"/>
              <a:gd name="connsiteX81" fmla="*/ 785336 w 856964"/>
              <a:gd name="connsiteY81" fmla="*/ 565023 h 1112329"/>
              <a:gd name="connsiteX82" fmla="*/ 781907 w 856964"/>
              <a:gd name="connsiteY82" fmla="*/ 574453 h 1112329"/>
              <a:gd name="connsiteX83" fmla="*/ 771811 w 856964"/>
              <a:gd name="connsiteY83" fmla="*/ 581597 h 1112329"/>
              <a:gd name="connsiteX84" fmla="*/ 771716 w 856964"/>
              <a:gd name="connsiteY84" fmla="*/ 608743 h 1112329"/>
              <a:gd name="connsiteX85" fmla="*/ 783431 w 856964"/>
              <a:gd name="connsiteY85" fmla="*/ 610934 h 1112329"/>
              <a:gd name="connsiteX86" fmla="*/ 799529 w 856964"/>
              <a:gd name="connsiteY86" fmla="*/ 626269 h 1112329"/>
              <a:gd name="connsiteX87" fmla="*/ 832771 w 856964"/>
              <a:gd name="connsiteY87" fmla="*/ 649510 h 1112329"/>
              <a:gd name="connsiteX88" fmla="*/ 802481 w 856964"/>
              <a:gd name="connsiteY88" fmla="*/ 704660 h 1112329"/>
              <a:gd name="connsiteX89" fmla="*/ 798671 w 856964"/>
              <a:gd name="connsiteY89" fmla="*/ 720947 h 1112329"/>
              <a:gd name="connsiteX90" fmla="*/ 764667 w 856964"/>
              <a:gd name="connsiteY90" fmla="*/ 734092 h 1112329"/>
              <a:gd name="connsiteX91" fmla="*/ 760286 w 856964"/>
              <a:gd name="connsiteY91" fmla="*/ 741045 h 1112329"/>
              <a:gd name="connsiteX92" fmla="*/ 756952 w 856964"/>
              <a:gd name="connsiteY92" fmla="*/ 755237 h 1112329"/>
              <a:gd name="connsiteX93" fmla="*/ 766286 w 856964"/>
              <a:gd name="connsiteY93" fmla="*/ 764858 h 1112329"/>
              <a:gd name="connsiteX94" fmla="*/ 779336 w 856964"/>
              <a:gd name="connsiteY94" fmla="*/ 764858 h 1112329"/>
              <a:gd name="connsiteX95" fmla="*/ 791528 w 856964"/>
              <a:gd name="connsiteY95" fmla="*/ 771811 h 1112329"/>
              <a:gd name="connsiteX96" fmla="*/ 788480 w 856964"/>
              <a:gd name="connsiteY96" fmla="*/ 788194 h 1112329"/>
              <a:gd name="connsiteX97" fmla="*/ 804196 w 856964"/>
              <a:gd name="connsiteY97" fmla="*/ 806577 h 1112329"/>
              <a:gd name="connsiteX98" fmla="*/ 812768 w 856964"/>
              <a:gd name="connsiteY98" fmla="*/ 832961 h 1112329"/>
              <a:gd name="connsiteX99" fmla="*/ 794290 w 856964"/>
              <a:gd name="connsiteY99" fmla="*/ 850297 h 1112329"/>
              <a:gd name="connsiteX100" fmla="*/ 773621 w 856964"/>
              <a:gd name="connsiteY100" fmla="*/ 843725 h 1112329"/>
              <a:gd name="connsiteX101" fmla="*/ 769906 w 856964"/>
              <a:gd name="connsiteY101" fmla="*/ 850011 h 1112329"/>
              <a:gd name="connsiteX102" fmla="*/ 752666 w 856964"/>
              <a:gd name="connsiteY102" fmla="*/ 853916 h 1112329"/>
              <a:gd name="connsiteX103" fmla="*/ 752570 w 856964"/>
              <a:gd name="connsiteY103" fmla="*/ 856583 h 1112329"/>
              <a:gd name="connsiteX104" fmla="*/ 757809 w 856964"/>
              <a:gd name="connsiteY104" fmla="*/ 859346 h 1112329"/>
              <a:gd name="connsiteX105" fmla="*/ 760476 w 856964"/>
              <a:gd name="connsiteY105" fmla="*/ 868966 h 1112329"/>
              <a:gd name="connsiteX106" fmla="*/ 772001 w 856964"/>
              <a:gd name="connsiteY106" fmla="*/ 871919 h 1112329"/>
              <a:gd name="connsiteX107" fmla="*/ 778383 w 856964"/>
              <a:gd name="connsiteY107" fmla="*/ 870871 h 1112329"/>
              <a:gd name="connsiteX108" fmla="*/ 791432 w 856964"/>
              <a:gd name="connsiteY108" fmla="*/ 856964 h 1112329"/>
              <a:gd name="connsiteX109" fmla="*/ 796385 w 856964"/>
              <a:gd name="connsiteY109" fmla="*/ 857155 h 1112329"/>
              <a:gd name="connsiteX110" fmla="*/ 804863 w 856964"/>
              <a:gd name="connsiteY110" fmla="*/ 862965 h 1112329"/>
              <a:gd name="connsiteX111" fmla="*/ 812006 w 856964"/>
              <a:gd name="connsiteY111" fmla="*/ 860393 h 1112329"/>
              <a:gd name="connsiteX112" fmla="*/ 835343 w 856964"/>
              <a:gd name="connsiteY112" fmla="*/ 877157 h 1112329"/>
              <a:gd name="connsiteX113" fmla="*/ 837152 w 856964"/>
              <a:gd name="connsiteY113" fmla="*/ 890302 h 1112329"/>
              <a:gd name="connsiteX114" fmla="*/ 848963 w 856964"/>
              <a:gd name="connsiteY114" fmla="*/ 886587 h 1112329"/>
              <a:gd name="connsiteX115" fmla="*/ 856964 w 856964"/>
              <a:gd name="connsiteY115" fmla="*/ 912685 h 1112329"/>
              <a:gd name="connsiteX116" fmla="*/ 850297 w 856964"/>
              <a:gd name="connsiteY116" fmla="*/ 947261 h 1112329"/>
              <a:gd name="connsiteX117" fmla="*/ 850297 w 856964"/>
              <a:gd name="connsiteY117" fmla="*/ 947261 h 1112329"/>
              <a:gd name="connsiteX118" fmla="*/ 844487 w 856964"/>
              <a:gd name="connsiteY118" fmla="*/ 940594 h 1112329"/>
              <a:gd name="connsiteX119" fmla="*/ 823055 w 856964"/>
              <a:gd name="connsiteY119" fmla="*/ 933831 h 1112329"/>
              <a:gd name="connsiteX120" fmla="*/ 814769 w 856964"/>
              <a:gd name="connsiteY120" fmla="*/ 928021 h 1112329"/>
              <a:gd name="connsiteX121" fmla="*/ 810578 w 856964"/>
              <a:gd name="connsiteY121" fmla="*/ 919829 h 1112329"/>
              <a:gd name="connsiteX122" fmla="*/ 798386 w 856964"/>
              <a:gd name="connsiteY122" fmla="*/ 924116 h 1112329"/>
              <a:gd name="connsiteX123" fmla="*/ 792671 w 856964"/>
              <a:gd name="connsiteY123" fmla="*/ 932212 h 1112329"/>
              <a:gd name="connsiteX124" fmla="*/ 781050 w 856964"/>
              <a:gd name="connsiteY124" fmla="*/ 941260 h 1112329"/>
              <a:gd name="connsiteX125" fmla="*/ 780669 w 856964"/>
              <a:gd name="connsiteY125" fmla="*/ 952786 h 1112329"/>
              <a:gd name="connsiteX126" fmla="*/ 786956 w 856964"/>
              <a:gd name="connsiteY126" fmla="*/ 957834 h 1112329"/>
              <a:gd name="connsiteX127" fmla="*/ 793433 w 856964"/>
              <a:gd name="connsiteY127" fmla="*/ 957263 h 1112329"/>
              <a:gd name="connsiteX128" fmla="*/ 798195 w 856964"/>
              <a:gd name="connsiteY128" fmla="*/ 963644 h 1112329"/>
              <a:gd name="connsiteX129" fmla="*/ 796290 w 856964"/>
              <a:gd name="connsiteY129" fmla="*/ 969550 h 1112329"/>
              <a:gd name="connsiteX130" fmla="*/ 792290 w 856964"/>
              <a:gd name="connsiteY130" fmla="*/ 964978 h 1112329"/>
              <a:gd name="connsiteX131" fmla="*/ 788956 w 856964"/>
              <a:gd name="connsiteY131" fmla="*/ 966311 h 1112329"/>
              <a:gd name="connsiteX132" fmla="*/ 769239 w 856964"/>
              <a:gd name="connsiteY132" fmla="*/ 984409 h 1112329"/>
              <a:gd name="connsiteX133" fmla="*/ 768572 w 856964"/>
              <a:gd name="connsiteY133" fmla="*/ 1000411 h 1112329"/>
              <a:gd name="connsiteX134" fmla="*/ 771144 w 856964"/>
              <a:gd name="connsiteY134" fmla="*/ 1008983 h 1112329"/>
              <a:gd name="connsiteX135" fmla="*/ 767620 w 856964"/>
              <a:gd name="connsiteY135" fmla="*/ 1012031 h 1112329"/>
              <a:gd name="connsiteX136" fmla="*/ 767144 w 856964"/>
              <a:gd name="connsiteY136" fmla="*/ 1018127 h 1112329"/>
              <a:gd name="connsiteX137" fmla="*/ 779240 w 856964"/>
              <a:gd name="connsiteY137" fmla="*/ 1046607 h 1112329"/>
              <a:gd name="connsiteX138" fmla="*/ 776097 w 856964"/>
              <a:gd name="connsiteY138" fmla="*/ 1054227 h 1112329"/>
              <a:gd name="connsiteX139" fmla="*/ 765905 w 856964"/>
              <a:gd name="connsiteY139" fmla="*/ 1066229 h 1112329"/>
              <a:gd name="connsiteX140" fmla="*/ 769906 w 856964"/>
              <a:gd name="connsiteY140" fmla="*/ 1094423 h 1112329"/>
              <a:gd name="connsiteX141" fmla="*/ 774478 w 856964"/>
              <a:gd name="connsiteY141" fmla="*/ 1107186 h 1112329"/>
              <a:gd name="connsiteX142" fmla="*/ 774478 w 856964"/>
              <a:gd name="connsiteY142" fmla="*/ 1107186 h 1112329"/>
              <a:gd name="connsiteX143" fmla="*/ 765715 w 856964"/>
              <a:gd name="connsiteY143" fmla="*/ 1106900 h 1112329"/>
              <a:gd name="connsiteX144" fmla="*/ 761238 w 856964"/>
              <a:gd name="connsiteY144" fmla="*/ 1109853 h 1112329"/>
              <a:gd name="connsiteX145" fmla="*/ 752475 w 856964"/>
              <a:gd name="connsiteY145" fmla="*/ 1100614 h 1112329"/>
              <a:gd name="connsiteX146" fmla="*/ 743141 w 856964"/>
              <a:gd name="connsiteY146" fmla="*/ 1101757 h 1112329"/>
              <a:gd name="connsiteX147" fmla="*/ 701707 w 856964"/>
              <a:gd name="connsiteY147" fmla="*/ 1095947 h 1112329"/>
              <a:gd name="connsiteX148" fmla="*/ 695230 w 856964"/>
              <a:gd name="connsiteY148" fmla="*/ 1098233 h 1112329"/>
              <a:gd name="connsiteX149" fmla="*/ 677132 w 856964"/>
              <a:gd name="connsiteY149" fmla="*/ 1088993 h 1112329"/>
              <a:gd name="connsiteX150" fmla="*/ 671989 w 856964"/>
              <a:gd name="connsiteY150" fmla="*/ 1090327 h 1112329"/>
              <a:gd name="connsiteX151" fmla="*/ 666845 w 856964"/>
              <a:gd name="connsiteY151" fmla="*/ 1087565 h 1112329"/>
              <a:gd name="connsiteX152" fmla="*/ 664274 w 856964"/>
              <a:gd name="connsiteY152" fmla="*/ 1090517 h 1112329"/>
              <a:gd name="connsiteX153" fmla="*/ 662083 w 856964"/>
              <a:gd name="connsiteY153" fmla="*/ 1105376 h 1112329"/>
              <a:gd name="connsiteX154" fmla="*/ 658654 w 856964"/>
              <a:gd name="connsiteY154" fmla="*/ 1108043 h 1112329"/>
              <a:gd name="connsiteX155" fmla="*/ 653796 w 856964"/>
              <a:gd name="connsiteY155" fmla="*/ 1104995 h 1112329"/>
              <a:gd name="connsiteX156" fmla="*/ 651129 w 856964"/>
              <a:gd name="connsiteY156" fmla="*/ 1112330 h 1112329"/>
              <a:gd name="connsiteX157" fmla="*/ 643033 w 856964"/>
              <a:gd name="connsiteY157" fmla="*/ 1098995 h 1112329"/>
              <a:gd name="connsiteX158" fmla="*/ 624364 w 856964"/>
              <a:gd name="connsiteY158" fmla="*/ 1095756 h 1112329"/>
              <a:gd name="connsiteX159" fmla="*/ 617601 w 856964"/>
              <a:gd name="connsiteY159" fmla="*/ 1099566 h 1112329"/>
              <a:gd name="connsiteX160" fmla="*/ 607505 w 856964"/>
              <a:gd name="connsiteY160" fmla="*/ 1089184 h 1112329"/>
              <a:gd name="connsiteX161" fmla="*/ 606076 w 856964"/>
              <a:gd name="connsiteY161" fmla="*/ 1083088 h 1112329"/>
              <a:gd name="connsiteX162" fmla="*/ 594836 w 856964"/>
              <a:gd name="connsiteY162" fmla="*/ 1074706 h 1112329"/>
              <a:gd name="connsiteX163" fmla="*/ 592646 w 856964"/>
              <a:gd name="connsiteY163" fmla="*/ 1068800 h 1112329"/>
              <a:gd name="connsiteX164" fmla="*/ 582359 w 856964"/>
              <a:gd name="connsiteY164" fmla="*/ 1057847 h 1112329"/>
              <a:gd name="connsiteX165" fmla="*/ 578644 w 856964"/>
              <a:gd name="connsiteY165" fmla="*/ 1024795 h 1112329"/>
              <a:gd name="connsiteX166" fmla="*/ 571024 w 856964"/>
              <a:gd name="connsiteY166" fmla="*/ 1020604 h 1112329"/>
              <a:gd name="connsiteX167" fmla="*/ 544449 w 856964"/>
              <a:gd name="connsiteY167" fmla="*/ 1017175 h 1112329"/>
              <a:gd name="connsiteX168" fmla="*/ 512636 w 856964"/>
              <a:gd name="connsiteY168" fmla="*/ 1017651 h 1112329"/>
              <a:gd name="connsiteX169" fmla="*/ 506349 w 856964"/>
              <a:gd name="connsiteY169" fmla="*/ 1010888 h 1112329"/>
              <a:gd name="connsiteX170" fmla="*/ 499872 w 856964"/>
              <a:gd name="connsiteY170" fmla="*/ 1009174 h 1112329"/>
              <a:gd name="connsiteX171" fmla="*/ 490728 w 856964"/>
              <a:gd name="connsiteY171" fmla="*/ 1009745 h 1112329"/>
              <a:gd name="connsiteX172" fmla="*/ 488442 w 856964"/>
              <a:gd name="connsiteY172" fmla="*/ 1016318 h 1112329"/>
              <a:gd name="connsiteX173" fmla="*/ 482346 w 856964"/>
              <a:gd name="connsiteY173" fmla="*/ 1008412 h 1112329"/>
              <a:gd name="connsiteX174" fmla="*/ 474440 w 856964"/>
              <a:gd name="connsiteY174" fmla="*/ 988695 h 1112329"/>
              <a:gd name="connsiteX175" fmla="*/ 463106 w 856964"/>
              <a:gd name="connsiteY175" fmla="*/ 974884 h 1112329"/>
              <a:gd name="connsiteX176" fmla="*/ 461963 w 856964"/>
              <a:gd name="connsiteY176" fmla="*/ 958310 h 1112329"/>
              <a:gd name="connsiteX177" fmla="*/ 453676 w 856964"/>
              <a:gd name="connsiteY177" fmla="*/ 939165 h 1112329"/>
              <a:gd name="connsiteX178" fmla="*/ 454533 w 856964"/>
              <a:gd name="connsiteY178" fmla="*/ 930497 h 1112329"/>
              <a:gd name="connsiteX179" fmla="*/ 458724 w 856964"/>
              <a:gd name="connsiteY179" fmla="*/ 923354 h 1112329"/>
              <a:gd name="connsiteX180" fmla="*/ 459200 w 856964"/>
              <a:gd name="connsiteY180" fmla="*/ 915924 h 1112329"/>
              <a:gd name="connsiteX181" fmla="*/ 456343 w 856964"/>
              <a:gd name="connsiteY181" fmla="*/ 911162 h 1112329"/>
              <a:gd name="connsiteX182" fmla="*/ 451580 w 856964"/>
              <a:gd name="connsiteY182" fmla="*/ 908304 h 1112329"/>
              <a:gd name="connsiteX183" fmla="*/ 438912 w 856964"/>
              <a:gd name="connsiteY183" fmla="*/ 910781 h 1112329"/>
              <a:gd name="connsiteX184" fmla="*/ 435578 w 856964"/>
              <a:gd name="connsiteY184" fmla="*/ 907256 h 1112329"/>
              <a:gd name="connsiteX185" fmla="*/ 428435 w 856964"/>
              <a:gd name="connsiteY185" fmla="*/ 911066 h 1112329"/>
              <a:gd name="connsiteX186" fmla="*/ 422624 w 856964"/>
              <a:gd name="connsiteY186" fmla="*/ 910209 h 1112329"/>
              <a:gd name="connsiteX187" fmla="*/ 420053 w 856964"/>
              <a:gd name="connsiteY187" fmla="*/ 898208 h 1112329"/>
              <a:gd name="connsiteX188" fmla="*/ 410718 w 856964"/>
              <a:gd name="connsiteY188" fmla="*/ 900303 h 1112329"/>
              <a:gd name="connsiteX189" fmla="*/ 406622 w 856964"/>
              <a:gd name="connsiteY189" fmla="*/ 891159 h 1112329"/>
              <a:gd name="connsiteX190" fmla="*/ 386048 w 856964"/>
              <a:gd name="connsiteY190" fmla="*/ 889349 h 1112329"/>
              <a:gd name="connsiteX191" fmla="*/ 385858 w 856964"/>
              <a:gd name="connsiteY191" fmla="*/ 878396 h 1112329"/>
              <a:gd name="connsiteX192" fmla="*/ 381476 w 856964"/>
              <a:gd name="connsiteY192" fmla="*/ 880491 h 1112329"/>
              <a:gd name="connsiteX193" fmla="*/ 377381 w 856964"/>
              <a:gd name="connsiteY193" fmla="*/ 876300 h 1112329"/>
              <a:gd name="connsiteX194" fmla="*/ 374714 w 856964"/>
              <a:gd name="connsiteY194" fmla="*/ 877729 h 1112329"/>
              <a:gd name="connsiteX195" fmla="*/ 366427 w 856964"/>
              <a:gd name="connsiteY195" fmla="*/ 864108 h 1112329"/>
              <a:gd name="connsiteX196" fmla="*/ 351092 w 856964"/>
              <a:gd name="connsiteY196" fmla="*/ 890492 h 1112329"/>
              <a:gd name="connsiteX197" fmla="*/ 329851 w 856964"/>
              <a:gd name="connsiteY197" fmla="*/ 894017 h 1112329"/>
              <a:gd name="connsiteX198" fmla="*/ 323374 w 856964"/>
              <a:gd name="connsiteY198" fmla="*/ 898303 h 1112329"/>
              <a:gd name="connsiteX199" fmla="*/ 298895 w 856964"/>
              <a:gd name="connsiteY199" fmla="*/ 890778 h 1112329"/>
              <a:gd name="connsiteX200" fmla="*/ 292989 w 856964"/>
              <a:gd name="connsiteY200" fmla="*/ 886016 h 1112329"/>
              <a:gd name="connsiteX201" fmla="*/ 279654 w 856964"/>
              <a:gd name="connsiteY201" fmla="*/ 884682 h 1112329"/>
              <a:gd name="connsiteX202" fmla="*/ 296990 w 856964"/>
              <a:gd name="connsiteY202" fmla="*/ 858202 h 1112329"/>
              <a:gd name="connsiteX203" fmla="*/ 290989 w 856964"/>
              <a:gd name="connsiteY203" fmla="*/ 850583 h 1112329"/>
              <a:gd name="connsiteX204" fmla="*/ 276511 w 856964"/>
              <a:gd name="connsiteY204" fmla="*/ 841248 h 1112329"/>
              <a:gd name="connsiteX205" fmla="*/ 271939 w 856964"/>
              <a:gd name="connsiteY205" fmla="*/ 842105 h 1112329"/>
              <a:gd name="connsiteX206" fmla="*/ 264700 w 856964"/>
              <a:gd name="connsiteY206" fmla="*/ 853631 h 1112329"/>
              <a:gd name="connsiteX207" fmla="*/ 241840 w 856964"/>
              <a:gd name="connsiteY207" fmla="*/ 857345 h 1112329"/>
              <a:gd name="connsiteX208" fmla="*/ 225266 w 856964"/>
              <a:gd name="connsiteY208" fmla="*/ 863632 h 1112329"/>
              <a:gd name="connsiteX209" fmla="*/ 216217 w 856964"/>
              <a:gd name="connsiteY209" fmla="*/ 863822 h 1112329"/>
              <a:gd name="connsiteX210" fmla="*/ 201168 w 856964"/>
              <a:gd name="connsiteY210" fmla="*/ 856393 h 1112329"/>
              <a:gd name="connsiteX211" fmla="*/ 183737 w 856964"/>
              <a:gd name="connsiteY211" fmla="*/ 860869 h 1112329"/>
              <a:gd name="connsiteX212" fmla="*/ 178975 w 856964"/>
              <a:gd name="connsiteY212" fmla="*/ 864584 h 1112329"/>
              <a:gd name="connsiteX213" fmla="*/ 174117 w 856964"/>
              <a:gd name="connsiteY213" fmla="*/ 860203 h 1112329"/>
              <a:gd name="connsiteX214" fmla="*/ 165164 w 856964"/>
              <a:gd name="connsiteY214" fmla="*/ 859727 h 1112329"/>
              <a:gd name="connsiteX215" fmla="*/ 160020 w 856964"/>
              <a:gd name="connsiteY215" fmla="*/ 855726 h 1112329"/>
              <a:gd name="connsiteX216" fmla="*/ 133445 w 856964"/>
              <a:gd name="connsiteY216" fmla="*/ 856107 h 1112329"/>
              <a:gd name="connsiteX217" fmla="*/ 123635 w 856964"/>
              <a:gd name="connsiteY217" fmla="*/ 869728 h 1112329"/>
              <a:gd name="connsiteX218" fmla="*/ 118015 w 856964"/>
              <a:gd name="connsiteY218" fmla="*/ 872966 h 1112329"/>
              <a:gd name="connsiteX219" fmla="*/ 110681 w 856964"/>
              <a:gd name="connsiteY219" fmla="*/ 874300 h 1112329"/>
              <a:gd name="connsiteX220" fmla="*/ 88202 w 856964"/>
              <a:gd name="connsiteY220" fmla="*/ 869537 h 1112329"/>
              <a:gd name="connsiteX221" fmla="*/ 82582 w 856964"/>
              <a:gd name="connsiteY221" fmla="*/ 878872 h 1112329"/>
              <a:gd name="connsiteX222" fmla="*/ 83629 w 856964"/>
              <a:gd name="connsiteY222" fmla="*/ 886682 h 1112329"/>
              <a:gd name="connsiteX223" fmla="*/ 81820 w 856964"/>
              <a:gd name="connsiteY223" fmla="*/ 888016 h 1112329"/>
              <a:gd name="connsiteX224" fmla="*/ 76486 w 856964"/>
              <a:gd name="connsiteY224" fmla="*/ 881920 h 1112329"/>
              <a:gd name="connsiteX225" fmla="*/ 68675 w 856964"/>
              <a:gd name="connsiteY225" fmla="*/ 888683 h 1112329"/>
              <a:gd name="connsiteX226" fmla="*/ 60865 w 856964"/>
              <a:gd name="connsiteY226" fmla="*/ 884110 h 1112329"/>
              <a:gd name="connsiteX227" fmla="*/ 60484 w 856964"/>
              <a:gd name="connsiteY227" fmla="*/ 877538 h 1112329"/>
              <a:gd name="connsiteX228" fmla="*/ 55054 w 856964"/>
              <a:gd name="connsiteY228" fmla="*/ 882491 h 1112329"/>
              <a:gd name="connsiteX229" fmla="*/ 52769 w 856964"/>
              <a:gd name="connsiteY229" fmla="*/ 881920 h 1112329"/>
              <a:gd name="connsiteX230" fmla="*/ 49435 w 856964"/>
              <a:gd name="connsiteY230" fmla="*/ 863537 h 1112329"/>
              <a:gd name="connsiteX231" fmla="*/ 38767 w 856964"/>
              <a:gd name="connsiteY231" fmla="*/ 863632 h 1112329"/>
              <a:gd name="connsiteX232" fmla="*/ 30099 w 856964"/>
              <a:gd name="connsiteY232" fmla="*/ 867632 h 1112329"/>
              <a:gd name="connsiteX233" fmla="*/ 8192 w 856964"/>
              <a:gd name="connsiteY233" fmla="*/ 865727 h 1112329"/>
              <a:gd name="connsiteX234" fmla="*/ 8192 w 856964"/>
              <a:gd name="connsiteY234" fmla="*/ 865727 h 1112329"/>
              <a:gd name="connsiteX235" fmla="*/ 14002 w 856964"/>
              <a:gd name="connsiteY235" fmla="*/ 859917 h 1112329"/>
              <a:gd name="connsiteX236" fmla="*/ 15907 w 856964"/>
              <a:gd name="connsiteY236" fmla="*/ 853345 h 1112329"/>
              <a:gd name="connsiteX237" fmla="*/ 9049 w 856964"/>
              <a:gd name="connsiteY237" fmla="*/ 851916 h 1112329"/>
              <a:gd name="connsiteX238" fmla="*/ 6382 w 856964"/>
              <a:gd name="connsiteY238" fmla="*/ 848677 h 1112329"/>
              <a:gd name="connsiteX239" fmla="*/ 0 w 856964"/>
              <a:gd name="connsiteY239" fmla="*/ 834962 h 1112329"/>
              <a:gd name="connsiteX240" fmla="*/ 1238 w 856964"/>
              <a:gd name="connsiteY240" fmla="*/ 828866 h 1112329"/>
              <a:gd name="connsiteX241" fmla="*/ 13335 w 856964"/>
              <a:gd name="connsiteY241" fmla="*/ 833342 h 1112329"/>
              <a:gd name="connsiteX242" fmla="*/ 26003 w 856964"/>
              <a:gd name="connsiteY242" fmla="*/ 827532 h 1112329"/>
              <a:gd name="connsiteX243" fmla="*/ 38767 w 856964"/>
              <a:gd name="connsiteY243" fmla="*/ 836009 h 1112329"/>
              <a:gd name="connsiteX244" fmla="*/ 47435 w 856964"/>
              <a:gd name="connsiteY244" fmla="*/ 824675 h 1112329"/>
              <a:gd name="connsiteX245" fmla="*/ 50959 w 856964"/>
              <a:gd name="connsiteY245" fmla="*/ 812864 h 1112329"/>
              <a:gd name="connsiteX246" fmla="*/ 60674 w 856964"/>
              <a:gd name="connsiteY246" fmla="*/ 805148 h 1112329"/>
              <a:gd name="connsiteX247" fmla="*/ 59531 w 856964"/>
              <a:gd name="connsiteY247" fmla="*/ 788194 h 1112329"/>
              <a:gd name="connsiteX248" fmla="*/ 38386 w 856964"/>
              <a:gd name="connsiteY248" fmla="*/ 771049 h 1112329"/>
              <a:gd name="connsiteX249" fmla="*/ 34004 w 856964"/>
              <a:gd name="connsiteY249" fmla="*/ 770192 h 1112329"/>
              <a:gd name="connsiteX250" fmla="*/ 33528 w 856964"/>
              <a:gd name="connsiteY250" fmla="*/ 763905 h 1112329"/>
              <a:gd name="connsiteX251" fmla="*/ 37338 w 856964"/>
              <a:gd name="connsiteY251" fmla="*/ 755714 h 1112329"/>
              <a:gd name="connsiteX252" fmla="*/ 48863 w 856964"/>
              <a:gd name="connsiteY252" fmla="*/ 748475 h 1112329"/>
              <a:gd name="connsiteX253" fmla="*/ 55435 w 856964"/>
              <a:gd name="connsiteY253" fmla="*/ 732282 h 1112329"/>
              <a:gd name="connsiteX254" fmla="*/ 57626 w 856964"/>
              <a:gd name="connsiteY254" fmla="*/ 725138 h 1112329"/>
              <a:gd name="connsiteX255" fmla="*/ 56293 w 856964"/>
              <a:gd name="connsiteY255" fmla="*/ 699897 h 1112329"/>
              <a:gd name="connsiteX256" fmla="*/ 64770 w 856964"/>
              <a:gd name="connsiteY256" fmla="*/ 696944 h 1112329"/>
              <a:gd name="connsiteX257" fmla="*/ 66675 w 856964"/>
              <a:gd name="connsiteY257" fmla="*/ 691801 h 1112329"/>
              <a:gd name="connsiteX258" fmla="*/ 78010 w 856964"/>
              <a:gd name="connsiteY258" fmla="*/ 685419 h 1112329"/>
              <a:gd name="connsiteX259" fmla="*/ 100965 w 856964"/>
              <a:gd name="connsiteY259" fmla="*/ 679323 h 1112329"/>
              <a:gd name="connsiteX260" fmla="*/ 105537 w 856964"/>
              <a:gd name="connsiteY260" fmla="*/ 675323 h 1112329"/>
              <a:gd name="connsiteX261" fmla="*/ 107252 w 856964"/>
              <a:gd name="connsiteY261" fmla="*/ 657320 h 1112329"/>
              <a:gd name="connsiteX262" fmla="*/ 113729 w 856964"/>
              <a:gd name="connsiteY262" fmla="*/ 655701 h 1112329"/>
              <a:gd name="connsiteX263" fmla="*/ 109252 w 856964"/>
              <a:gd name="connsiteY263" fmla="*/ 639413 h 1112329"/>
              <a:gd name="connsiteX264" fmla="*/ 104108 w 856964"/>
              <a:gd name="connsiteY264" fmla="*/ 634556 h 1112329"/>
              <a:gd name="connsiteX265" fmla="*/ 104585 w 856964"/>
              <a:gd name="connsiteY265" fmla="*/ 618458 h 1112329"/>
              <a:gd name="connsiteX266" fmla="*/ 107918 w 856964"/>
              <a:gd name="connsiteY266" fmla="*/ 614267 h 1112329"/>
              <a:gd name="connsiteX267" fmla="*/ 127921 w 856964"/>
              <a:gd name="connsiteY267" fmla="*/ 613029 h 1112329"/>
              <a:gd name="connsiteX268" fmla="*/ 140779 w 856964"/>
              <a:gd name="connsiteY268" fmla="*/ 592550 h 1112329"/>
              <a:gd name="connsiteX269" fmla="*/ 149733 w 856964"/>
              <a:gd name="connsiteY269" fmla="*/ 595027 h 1112329"/>
              <a:gd name="connsiteX270" fmla="*/ 154591 w 856964"/>
              <a:gd name="connsiteY270" fmla="*/ 585788 h 1112329"/>
              <a:gd name="connsiteX271" fmla="*/ 154496 w 856964"/>
              <a:gd name="connsiteY271" fmla="*/ 581120 h 1112329"/>
              <a:gd name="connsiteX272" fmla="*/ 146114 w 856964"/>
              <a:gd name="connsiteY272" fmla="*/ 578358 h 1112329"/>
              <a:gd name="connsiteX273" fmla="*/ 152495 w 856964"/>
              <a:gd name="connsiteY273" fmla="*/ 564928 h 1112329"/>
              <a:gd name="connsiteX274" fmla="*/ 152019 w 856964"/>
              <a:gd name="connsiteY274" fmla="*/ 556070 h 1112329"/>
              <a:gd name="connsiteX275" fmla="*/ 159163 w 856964"/>
              <a:gd name="connsiteY275" fmla="*/ 552069 h 1112329"/>
              <a:gd name="connsiteX276" fmla="*/ 154972 w 856964"/>
              <a:gd name="connsiteY276" fmla="*/ 547021 h 1112329"/>
              <a:gd name="connsiteX277" fmla="*/ 152876 w 856964"/>
              <a:gd name="connsiteY277" fmla="*/ 536734 h 1112329"/>
              <a:gd name="connsiteX278" fmla="*/ 143256 w 856964"/>
              <a:gd name="connsiteY278" fmla="*/ 534924 h 1112329"/>
              <a:gd name="connsiteX279" fmla="*/ 134588 w 856964"/>
              <a:gd name="connsiteY279" fmla="*/ 516541 h 1112329"/>
              <a:gd name="connsiteX280" fmla="*/ 154972 w 856964"/>
              <a:gd name="connsiteY280" fmla="*/ 511683 h 1112329"/>
              <a:gd name="connsiteX281" fmla="*/ 159353 w 856964"/>
              <a:gd name="connsiteY281" fmla="*/ 502158 h 1112329"/>
              <a:gd name="connsiteX282" fmla="*/ 169069 w 856964"/>
              <a:gd name="connsiteY282" fmla="*/ 494919 h 1112329"/>
              <a:gd name="connsiteX283" fmla="*/ 167831 w 856964"/>
              <a:gd name="connsiteY283" fmla="*/ 490823 h 1112329"/>
              <a:gd name="connsiteX284" fmla="*/ 175355 w 856964"/>
              <a:gd name="connsiteY284" fmla="*/ 485966 h 1112329"/>
              <a:gd name="connsiteX285" fmla="*/ 175546 w 856964"/>
              <a:gd name="connsiteY285" fmla="*/ 475679 h 1112329"/>
              <a:gd name="connsiteX286" fmla="*/ 182309 w 856964"/>
              <a:gd name="connsiteY286" fmla="*/ 464344 h 1112329"/>
              <a:gd name="connsiteX287" fmla="*/ 207073 w 856964"/>
              <a:gd name="connsiteY287" fmla="*/ 455105 h 1112329"/>
              <a:gd name="connsiteX288" fmla="*/ 223456 w 856964"/>
              <a:gd name="connsiteY288" fmla="*/ 455200 h 1112329"/>
              <a:gd name="connsiteX289" fmla="*/ 221552 w 856964"/>
              <a:gd name="connsiteY289" fmla="*/ 452152 h 1112329"/>
              <a:gd name="connsiteX290" fmla="*/ 222409 w 856964"/>
              <a:gd name="connsiteY290" fmla="*/ 441674 h 1112329"/>
              <a:gd name="connsiteX291" fmla="*/ 227743 w 856964"/>
              <a:gd name="connsiteY291" fmla="*/ 436245 h 1112329"/>
              <a:gd name="connsiteX292" fmla="*/ 238506 w 856964"/>
              <a:gd name="connsiteY292" fmla="*/ 397859 h 1112329"/>
              <a:gd name="connsiteX293" fmla="*/ 247269 w 856964"/>
              <a:gd name="connsiteY293" fmla="*/ 391859 h 1112329"/>
              <a:gd name="connsiteX294" fmla="*/ 252317 w 856964"/>
              <a:gd name="connsiteY294" fmla="*/ 392049 h 1112329"/>
              <a:gd name="connsiteX295" fmla="*/ 263843 w 856964"/>
              <a:gd name="connsiteY295" fmla="*/ 383095 h 1112329"/>
              <a:gd name="connsiteX296" fmla="*/ 263843 w 856964"/>
              <a:gd name="connsiteY296" fmla="*/ 355949 h 1112329"/>
              <a:gd name="connsiteX297" fmla="*/ 257366 w 856964"/>
              <a:gd name="connsiteY297" fmla="*/ 350806 h 1112329"/>
              <a:gd name="connsiteX298" fmla="*/ 259556 w 856964"/>
              <a:gd name="connsiteY298" fmla="*/ 338518 h 1112329"/>
              <a:gd name="connsiteX299" fmla="*/ 271082 w 856964"/>
              <a:gd name="connsiteY299" fmla="*/ 316040 h 1112329"/>
              <a:gd name="connsiteX300" fmla="*/ 278606 w 856964"/>
              <a:gd name="connsiteY300" fmla="*/ 311658 h 1112329"/>
              <a:gd name="connsiteX301" fmla="*/ 282035 w 856964"/>
              <a:gd name="connsiteY301" fmla="*/ 305562 h 1112329"/>
              <a:gd name="connsiteX302" fmla="*/ 276701 w 856964"/>
              <a:gd name="connsiteY302" fmla="*/ 292608 h 1112329"/>
              <a:gd name="connsiteX303" fmla="*/ 280988 w 856964"/>
              <a:gd name="connsiteY303" fmla="*/ 290417 h 1112329"/>
              <a:gd name="connsiteX304" fmla="*/ 287369 w 856964"/>
              <a:gd name="connsiteY304" fmla="*/ 267748 h 1112329"/>
              <a:gd name="connsiteX305" fmla="*/ 302609 w 856964"/>
              <a:gd name="connsiteY305" fmla="*/ 245745 h 1112329"/>
              <a:gd name="connsiteX306" fmla="*/ 305181 w 856964"/>
              <a:gd name="connsiteY306" fmla="*/ 234696 h 1112329"/>
              <a:gd name="connsiteX307" fmla="*/ 312420 w 856964"/>
              <a:gd name="connsiteY307" fmla="*/ 224409 h 1112329"/>
              <a:gd name="connsiteX308" fmla="*/ 314135 w 856964"/>
              <a:gd name="connsiteY308" fmla="*/ 215074 h 1112329"/>
              <a:gd name="connsiteX309" fmla="*/ 322040 w 856964"/>
              <a:gd name="connsiteY309" fmla="*/ 214122 h 1112329"/>
              <a:gd name="connsiteX310" fmla="*/ 327755 w 856964"/>
              <a:gd name="connsiteY310" fmla="*/ 210122 h 1112329"/>
              <a:gd name="connsiteX311" fmla="*/ 339281 w 856964"/>
              <a:gd name="connsiteY311" fmla="*/ 211360 h 1112329"/>
              <a:gd name="connsiteX312" fmla="*/ 345948 w 856964"/>
              <a:gd name="connsiteY312" fmla="*/ 208407 h 1112329"/>
              <a:gd name="connsiteX313" fmla="*/ 357188 w 856964"/>
              <a:gd name="connsiteY313" fmla="*/ 211931 h 1112329"/>
              <a:gd name="connsiteX314" fmla="*/ 371856 w 856964"/>
              <a:gd name="connsiteY314" fmla="*/ 181166 h 1112329"/>
              <a:gd name="connsiteX315" fmla="*/ 369951 w 856964"/>
              <a:gd name="connsiteY315" fmla="*/ 171260 h 1112329"/>
              <a:gd name="connsiteX316" fmla="*/ 372428 w 856964"/>
              <a:gd name="connsiteY316" fmla="*/ 165545 h 1112329"/>
              <a:gd name="connsiteX317" fmla="*/ 366998 w 856964"/>
              <a:gd name="connsiteY317" fmla="*/ 152400 h 1112329"/>
              <a:gd name="connsiteX318" fmla="*/ 370999 w 856964"/>
              <a:gd name="connsiteY318" fmla="*/ 144494 h 1112329"/>
              <a:gd name="connsiteX319" fmla="*/ 363474 w 856964"/>
              <a:gd name="connsiteY319" fmla="*/ 140875 h 1112329"/>
              <a:gd name="connsiteX320" fmla="*/ 355759 w 856964"/>
              <a:gd name="connsiteY320" fmla="*/ 121634 h 1112329"/>
              <a:gd name="connsiteX321" fmla="*/ 358712 w 856964"/>
              <a:gd name="connsiteY321" fmla="*/ 99917 h 1112329"/>
              <a:gd name="connsiteX322" fmla="*/ 364141 w 856964"/>
              <a:gd name="connsiteY322" fmla="*/ 85153 h 1112329"/>
              <a:gd name="connsiteX323" fmla="*/ 379381 w 856964"/>
              <a:gd name="connsiteY323" fmla="*/ 64294 h 1112329"/>
              <a:gd name="connsiteX324" fmla="*/ 389192 w 856964"/>
              <a:gd name="connsiteY324" fmla="*/ 73628 h 1112329"/>
              <a:gd name="connsiteX325" fmla="*/ 394907 w 856964"/>
              <a:gd name="connsiteY325" fmla="*/ 66294 h 1112329"/>
              <a:gd name="connsiteX326" fmla="*/ 384715 w 856964"/>
              <a:gd name="connsiteY326" fmla="*/ 57150 h 1112329"/>
              <a:gd name="connsiteX327" fmla="*/ 385667 w 856964"/>
              <a:gd name="connsiteY327" fmla="*/ 55150 h 1112329"/>
              <a:gd name="connsiteX328" fmla="*/ 399669 w 856964"/>
              <a:gd name="connsiteY328" fmla="*/ 43910 h 1112329"/>
              <a:gd name="connsiteX329" fmla="*/ 407384 w 856964"/>
              <a:gd name="connsiteY329" fmla="*/ 47911 h 1112329"/>
              <a:gd name="connsiteX330" fmla="*/ 410718 w 856964"/>
              <a:gd name="connsiteY330" fmla="*/ 44958 h 1112329"/>
              <a:gd name="connsiteX331" fmla="*/ 416814 w 856964"/>
              <a:gd name="connsiteY331" fmla="*/ 33528 h 1112329"/>
              <a:gd name="connsiteX332" fmla="*/ 430721 w 856964"/>
              <a:gd name="connsiteY332" fmla="*/ 19145 h 1112329"/>
              <a:gd name="connsiteX333" fmla="*/ 431102 w 856964"/>
              <a:gd name="connsiteY333" fmla="*/ 11335 h 1112329"/>
              <a:gd name="connsiteX334" fmla="*/ 456819 w 856964"/>
              <a:gd name="connsiteY334" fmla="*/ 16288 h 111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856964" h="1112329">
                <a:moveTo>
                  <a:pt x="467106" y="0"/>
                </a:moveTo>
                <a:lnTo>
                  <a:pt x="472726" y="5239"/>
                </a:lnTo>
                <a:lnTo>
                  <a:pt x="490442" y="11144"/>
                </a:lnTo>
                <a:lnTo>
                  <a:pt x="495110" y="30861"/>
                </a:lnTo>
                <a:lnTo>
                  <a:pt x="501015" y="30956"/>
                </a:lnTo>
                <a:lnTo>
                  <a:pt x="500063" y="37624"/>
                </a:lnTo>
                <a:lnTo>
                  <a:pt x="505778" y="42005"/>
                </a:lnTo>
                <a:lnTo>
                  <a:pt x="512826" y="41815"/>
                </a:lnTo>
                <a:lnTo>
                  <a:pt x="511207" y="47244"/>
                </a:lnTo>
                <a:lnTo>
                  <a:pt x="514255" y="52864"/>
                </a:lnTo>
                <a:lnTo>
                  <a:pt x="509873" y="64008"/>
                </a:lnTo>
                <a:lnTo>
                  <a:pt x="524066" y="62103"/>
                </a:lnTo>
                <a:lnTo>
                  <a:pt x="530924" y="64484"/>
                </a:lnTo>
                <a:lnTo>
                  <a:pt x="534734" y="82010"/>
                </a:lnTo>
                <a:lnTo>
                  <a:pt x="529304" y="85820"/>
                </a:lnTo>
                <a:lnTo>
                  <a:pt x="530828" y="94202"/>
                </a:lnTo>
                <a:lnTo>
                  <a:pt x="553307" y="100679"/>
                </a:lnTo>
                <a:lnTo>
                  <a:pt x="567690" y="111347"/>
                </a:lnTo>
                <a:lnTo>
                  <a:pt x="558832" y="118682"/>
                </a:lnTo>
                <a:lnTo>
                  <a:pt x="562356" y="121634"/>
                </a:lnTo>
                <a:lnTo>
                  <a:pt x="563975" y="142113"/>
                </a:lnTo>
                <a:lnTo>
                  <a:pt x="567976" y="156782"/>
                </a:lnTo>
                <a:lnTo>
                  <a:pt x="571691" y="156210"/>
                </a:lnTo>
                <a:lnTo>
                  <a:pt x="573500" y="166688"/>
                </a:lnTo>
                <a:lnTo>
                  <a:pt x="583502" y="163163"/>
                </a:lnTo>
                <a:lnTo>
                  <a:pt x="585978" y="165640"/>
                </a:lnTo>
                <a:lnTo>
                  <a:pt x="590550" y="163640"/>
                </a:lnTo>
                <a:lnTo>
                  <a:pt x="595694" y="165449"/>
                </a:lnTo>
                <a:lnTo>
                  <a:pt x="603313" y="160782"/>
                </a:lnTo>
                <a:lnTo>
                  <a:pt x="604171" y="164211"/>
                </a:lnTo>
                <a:lnTo>
                  <a:pt x="609314" y="164116"/>
                </a:lnTo>
                <a:lnTo>
                  <a:pt x="618363" y="173260"/>
                </a:lnTo>
                <a:lnTo>
                  <a:pt x="625888" y="166592"/>
                </a:lnTo>
                <a:lnTo>
                  <a:pt x="633794" y="166211"/>
                </a:lnTo>
                <a:lnTo>
                  <a:pt x="644938" y="158782"/>
                </a:lnTo>
                <a:lnTo>
                  <a:pt x="650272" y="159544"/>
                </a:lnTo>
                <a:lnTo>
                  <a:pt x="671608" y="170117"/>
                </a:lnTo>
                <a:lnTo>
                  <a:pt x="670179" y="177832"/>
                </a:lnTo>
                <a:lnTo>
                  <a:pt x="672846" y="178594"/>
                </a:lnTo>
                <a:lnTo>
                  <a:pt x="672846" y="186785"/>
                </a:lnTo>
                <a:lnTo>
                  <a:pt x="676656" y="186976"/>
                </a:lnTo>
                <a:lnTo>
                  <a:pt x="679513" y="192500"/>
                </a:lnTo>
                <a:lnTo>
                  <a:pt x="691610" y="190405"/>
                </a:lnTo>
                <a:lnTo>
                  <a:pt x="698183" y="194882"/>
                </a:lnTo>
                <a:lnTo>
                  <a:pt x="703898" y="216599"/>
                </a:lnTo>
                <a:lnTo>
                  <a:pt x="720281" y="239554"/>
                </a:lnTo>
                <a:lnTo>
                  <a:pt x="726567" y="239078"/>
                </a:lnTo>
                <a:lnTo>
                  <a:pt x="726567" y="239078"/>
                </a:lnTo>
                <a:lnTo>
                  <a:pt x="729044" y="251651"/>
                </a:lnTo>
                <a:lnTo>
                  <a:pt x="726472" y="255842"/>
                </a:lnTo>
                <a:lnTo>
                  <a:pt x="711327" y="266224"/>
                </a:lnTo>
                <a:lnTo>
                  <a:pt x="692468" y="270034"/>
                </a:lnTo>
                <a:lnTo>
                  <a:pt x="688086" y="287369"/>
                </a:lnTo>
                <a:lnTo>
                  <a:pt x="691039" y="319564"/>
                </a:lnTo>
                <a:lnTo>
                  <a:pt x="688086" y="338233"/>
                </a:lnTo>
                <a:lnTo>
                  <a:pt x="685800" y="341947"/>
                </a:lnTo>
                <a:lnTo>
                  <a:pt x="672846" y="347663"/>
                </a:lnTo>
                <a:lnTo>
                  <a:pt x="666274" y="359950"/>
                </a:lnTo>
                <a:lnTo>
                  <a:pt x="667512" y="379476"/>
                </a:lnTo>
                <a:lnTo>
                  <a:pt x="656082" y="389858"/>
                </a:lnTo>
                <a:lnTo>
                  <a:pt x="663035" y="399097"/>
                </a:lnTo>
                <a:lnTo>
                  <a:pt x="678466" y="399669"/>
                </a:lnTo>
                <a:lnTo>
                  <a:pt x="682752" y="412242"/>
                </a:lnTo>
                <a:lnTo>
                  <a:pt x="682752" y="425768"/>
                </a:lnTo>
                <a:lnTo>
                  <a:pt x="698849" y="441770"/>
                </a:lnTo>
                <a:lnTo>
                  <a:pt x="699230" y="445580"/>
                </a:lnTo>
                <a:lnTo>
                  <a:pt x="691610" y="452342"/>
                </a:lnTo>
                <a:lnTo>
                  <a:pt x="699421" y="466916"/>
                </a:lnTo>
                <a:lnTo>
                  <a:pt x="698849" y="474631"/>
                </a:lnTo>
                <a:lnTo>
                  <a:pt x="706374" y="483584"/>
                </a:lnTo>
                <a:lnTo>
                  <a:pt x="726377" y="478822"/>
                </a:lnTo>
                <a:lnTo>
                  <a:pt x="731044" y="493681"/>
                </a:lnTo>
                <a:lnTo>
                  <a:pt x="742188" y="504920"/>
                </a:lnTo>
                <a:lnTo>
                  <a:pt x="774383" y="509111"/>
                </a:lnTo>
                <a:lnTo>
                  <a:pt x="779050" y="512921"/>
                </a:lnTo>
                <a:lnTo>
                  <a:pt x="780955" y="520256"/>
                </a:lnTo>
                <a:lnTo>
                  <a:pt x="791337" y="515398"/>
                </a:lnTo>
                <a:lnTo>
                  <a:pt x="795909" y="516065"/>
                </a:lnTo>
                <a:lnTo>
                  <a:pt x="798100" y="548640"/>
                </a:lnTo>
                <a:lnTo>
                  <a:pt x="798100" y="548640"/>
                </a:lnTo>
                <a:lnTo>
                  <a:pt x="794099" y="558165"/>
                </a:lnTo>
                <a:lnTo>
                  <a:pt x="785336" y="565023"/>
                </a:lnTo>
                <a:lnTo>
                  <a:pt x="781907" y="574453"/>
                </a:lnTo>
                <a:lnTo>
                  <a:pt x="771811" y="581597"/>
                </a:lnTo>
                <a:lnTo>
                  <a:pt x="771716" y="608743"/>
                </a:lnTo>
                <a:lnTo>
                  <a:pt x="783431" y="610934"/>
                </a:lnTo>
                <a:lnTo>
                  <a:pt x="799529" y="626269"/>
                </a:lnTo>
                <a:lnTo>
                  <a:pt x="832771" y="649510"/>
                </a:lnTo>
                <a:lnTo>
                  <a:pt x="802481" y="704660"/>
                </a:lnTo>
                <a:lnTo>
                  <a:pt x="798671" y="720947"/>
                </a:lnTo>
                <a:lnTo>
                  <a:pt x="764667" y="734092"/>
                </a:lnTo>
                <a:lnTo>
                  <a:pt x="760286" y="741045"/>
                </a:lnTo>
                <a:lnTo>
                  <a:pt x="756952" y="755237"/>
                </a:lnTo>
                <a:lnTo>
                  <a:pt x="766286" y="764858"/>
                </a:lnTo>
                <a:lnTo>
                  <a:pt x="779336" y="764858"/>
                </a:lnTo>
                <a:lnTo>
                  <a:pt x="791528" y="771811"/>
                </a:lnTo>
                <a:lnTo>
                  <a:pt x="788480" y="788194"/>
                </a:lnTo>
                <a:lnTo>
                  <a:pt x="804196" y="806577"/>
                </a:lnTo>
                <a:lnTo>
                  <a:pt x="812768" y="832961"/>
                </a:lnTo>
                <a:lnTo>
                  <a:pt x="794290" y="850297"/>
                </a:lnTo>
                <a:lnTo>
                  <a:pt x="773621" y="843725"/>
                </a:lnTo>
                <a:lnTo>
                  <a:pt x="769906" y="850011"/>
                </a:lnTo>
                <a:lnTo>
                  <a:pt x="752666" y="853916"/>
                </a:lnTo>
                <a:lnTo>
                  <a:pt x="752570" y="856583"/>
                </a:lnTo>
                <a:lnTo>
                  <a:pt x="757809" y="859346"/>
                </a:lnTo>
                <a:lnTo>
                  <a:pt x="760476" y="868966"/>
                </a:lnTo>
                <a:lnTo>
                  <a:pt x="772001" y="871919"/>
                </a:lnTo>
                <a:lnTo>
                  <a:pt x="778383" y="870871"/>
                </a:lnTo>
                <a:lnTo>
                  <a:pt x="791432" y="856964"/>
                </a:lnTo>
                <a:lnTo>
                  <a:pt x="796385" y="857155"/>
                </a:lnTo>
                <a:lnTo>
                  <a:pt x="804863" y="862965"/>
                </a:lnTo>
                <a:lnTo>
                  <a:pt x="812006" y="860393"/>
                </a:lnTo>
                <a:lnTo>
                  <a:pt x="835343" y="877157"/>
                </a:lnTo>
                <a:lnTo>
                  <a:pt x="837152" y="890302"/>
                </a:lnTo>
                <a:lnTo>
                  <a:pt x="848963" y="886587"/>
                </a:lnTo>
                <a:lnTo>
                  <a:pt x="856964" y="912685"/>
                </a:lnTo>
                <a:lnTo>
                  <a:pt x="850297" y="947261"/>
                </a:lnTo>
                <a:lnTo>
                  <a:pt x="850297" y="947261"/>
                </a:lnTo>
                <a:lnTo>
                  <a:pt x="844487" y="940594"/>
                </a:lnTo>
                <a:lnTo>
                  <a:pt x="823055" y="933831"/>
                </a:lnTo>
                <a:lnTo>
                  <a:pt x="814769" y="928021"/>
                </a:lnTo>
                <a:lnTo>
                  <a:pt x="810578" y="919829"/>
                </a:lnTo>
                <a:lnTo>
                  <a:pt x="798386" y="924116"/>
                </a:lnTo>
                <a:lnTo>
                  <a:pt x="792671" y="932212"/>
                </a:lnTo>
                <a:lnTo>
                  <a:pt x="781050" y="941260"/>
                </a:lnTo>
                <a:lnTo>
                  <a:pt x="780669" y="952786"/>
                </a:lnTo>
                <a:lnTo>
                  <a:pt x="786956" y="957834"/>
                </a:lnTo>
                <a:lnTo>
                  <a:pt x="793433" y="957263"/>
                </a:lnTo>
                <a:lnTo>
                  <a:pt x="798195" y="963644"/>
                </a:lnTo>
                <a:lnTo>
                  <a:pt x="796290" y="969550"/>
                </a:lnTo>
                <a:lnTo>
                  <a:pt x="792290" y="964978"/>
                </a:lnTo>
                <a:lnTo>
                  <a:pt x="788956" y="966311"/>
                </a:lnTo>
                <a:lnTo>
                  <a:pt x="769239" y="984409"/>
                </a:lnTo>
                <a:lnTo>
                  <a:pt x="768572" y="1000411"/>
                </a:lnTo>
                <a:lnTo>
                  <a:pt x="771144" y="1008983"/>
                </a:lnTo>
                <a:lnTo>
                  <a:pt x="767620" y="1012031"/>
                </a:lnTo>
                <a:lnTo>
                  <a:pt x="767144" y="1018127"/>
                </a:lnTo>
                <a:lnTo>
                  <a:pt x="779240" y="1046607"/>
                </a:lnTo>
                <a:lnTo>
                  <a:pt x="776097" y="1054227"/>
                </a:lnTo>
                <a:lnTo>
                  <a:pt x="765905" y="1066229"/>
                </a:lnTo>
                <a:lnTo>
                  <a:pt x="769906" y="1094423"/>
                </a:lnTo>
                <a:lnTo>
                  <a:pt x="774478" y="1107186"/>
                </a:lnTo>
                <a:lnTo>
                  <a:pt x="774478" y="1107186"/>
                </a:lnTo>
                <a:lnTo>
                  <a:pt x="765715" y="1106900"/>
                </a:lnTo>
                <a:lnTo>
                  <a:pt x="761238" y="1109853"/>
                </a:lnTo>
                <a:lnTo>
                  <a:pt x="752475" y="1100614"/>
                </a:lnTo>
                <a:lnTo>
                  <a:pt x="743141" y="1101757"/>
                </a:lnTo>
                <a:lnTo>
                  <a:pt x="701707" y="1095947"/>
                </a:lnTo>
                <a:lnTo>
                  <a:pt x="695230" y="1098233"/>
                </a:lnTo>
                <a:lnTo>
                  <a:pt x="677132" y="1088993"/>
                </a:lnTo>
                <a:lnTo>
                  <a:pt x="671989" y="1090327"/>
                </a:lnTo>
                <a:lnTo>
                  <a:pt x="666845" y="1087565"/>
                </a:lnTo>
                <a:lnTo>
                  <a:pt x="664274" y="1090517"/>
                </a:lnTo>
                <a:lnTo>
                  <a:pt x="662083" y="1105376"/>
                </a:lnTo>
                <a:lnTo>
                  <a:pt x="658654" y="1108043"/>
                </a:lnTo>
                <a:lnTo>
                  <a:pt x="653796" y="1104995"/>
                </a:lnTo>
                <a:lnTo>
                  <a:pt x="651129" y="1112330"/>
                </a:lnTo>
                <a:lnTo>
                  <a:pt x="643033" y="1098995"/>
                </a:lnTo>
                <a:lnTo>
                  <a:pt x="624364" y="1095756"/>
                </a:lnTo>
                <a:lnTo>
                  <a:pt x="617601" y="1099566"/>
                </a:lnTo>
                <a:lnTo>
                  <a:pt x="607505" y="1089184"/>
                </a:lnTo>
                <a:lnTo>
                  <a:pt x="606076" y="1083088"/>
                </a:lnTo>
                <a:lnTo>
                  <a:pt x="594836" y="1074706"/>
                </a:lnTo>
                <a:lnTo>
                  <a:pt x="592646" y="1068800"/>
                </a:lnTo>
                <a:lnTo>
                  <a:pt x="582359" y="1057847"/>
                </a:lnTo>
                <a:lnTo>
                  <a:pt x="578644" y="1024795"/>
                </a:lnTo>
                <a:lnTo>
                  <a:pt x="571024" y="1020604"/>
                </a:lnTo>
                <a:lnTo>
                  <a:pt x="544449" y="1017175"/>
                </a:lnTo>
                <a:lnTo>
                  <a:pt x="512636" y="1017651"/>
                </a:lnTo>
                <a:lnTo>
                  <a:pt x="506349" y="1010888"/>
                </a:lnTo>
                <a:lnTo>
                  <a:pt x="499872" y="1009174"/>
                </a:lnTo>
                <a:lnTo>
                  <a:pt x="490728" y="1009745"/>
                </a:lnTo>
                <a:lnTo>
                  <a:pt x="488442" y="1016318"/>
                </a:lnTo>
                <a:lnTo>
                  <a:pt x="482346" y="1008412"/>
                </a:lnTo>
                <a:lnTo>
                  <a:pt x="474440" y="988695"/>
                </a:lnTo>
                <a:lnTo>
                  <a:pt x="463106" y="974884"/>
                </a:lnTo>
                <a:lnTo>
                  <a:pt x="461963" y="958310"/>
                </a:lnTo>
                <a:lnTo>
                  <a:pt x="453676" y="939165"/>
                </a:lnTo>
                <a:lnTo>
                  <a:pt x="454533" y="930497"/>
                </a:lnTo>
                <a:lnTo>
                  <a:pt x="458724" y="923354"/>
                </a:lnTo>
                <a:lnTo>
                  <a:pt x="459200" y="915924"/>
                </a:lnTo>
                <a:lnTo>
                  <a:pt x="456343" y="911162"/>
                </a:lnTo>
                <a:lnTo>
                  <a:pt x="451580" y="908304"/>
                </a:lnTo>
                <a:lnTo>
                  <a:pt x="438912" y="910781"/>
                </a:lnTo>
                <a:lnTo>
                  <a:pt x="435578" y="907256"/>
                </a:lnTo>
                <a:lnTo>
                  <a:pt x="428435" y="911066"/>
                </a:lnTo>
                <a:lnTo>
                  <a:pt x="422624" y="910209"/>
                </a:lnTo>
                <a:lnTo>
                  <a:pt x="420053" y="898208"/>
                </a:lnTo>
                <a:lnTo>
                  <a:pt x="410718" y="900303"/>
                </a:lnTo>
                <a:lnTo>
                  <a:pt x="406622" y="891159"/>
                </a:lnTo>
                <a:lnTo>
                  <a:pt x="386048" y="889349"/>
                </a:lnTo>
                <a:lnTo>
                  <a:pt x="385858" y="878396"/>
                </a:lnTo>
                <a:lnTo>
                  <a:pt x="381476" y="880491"/>
                </a:lnTo>
                <a:lnTo>
                  <a:pt x="377381" y="876300"/>
                </a:lnTo>
                <a:lnTo>
                  <a:pt x="374714" y="877729"/>
                </a:lnTo>
                <a:lnTo>
                  <a:pt x="366427" y="864108"/>
                </a:lnTo>
                <a:lnTo>
                  <a:pt x="351092" y="890492"/>
                </a:lnTo>
                <a:lnTo>
                  <a:pt x="329851" y="894017"/>
                </a:lnTo>
                <a:lnTo>
                  <a:pt x="323374" y="898303"/>
                </a:lnTo>
                <a:lnTo>
                  <a:pt x="298895" y="890778"/>
                </a:lnTo>
                <a:lnTo>
                  <a:pt x="292989" y="886016"/>
                </a:lnTo>
                <a:lnTo>
                  <a:pt x="279654" y="884682"/>
                </a:lnTo>
                <a:lnTo>
                  <a:pt x="296990" y="858202"/>
                </a:lnTo>
                <a:lnTo>
                  <a:pt x="290989" y="850583"/>
                </a:lnTo>
                <a:lnTo>
                  <a:pt x="276511" y="841248"/>
                </a:lnTo>
                <a:lnTo>
                  <a:pt x="271939" y="842105"/>
                </a:lnTo>
                <a:lnTo>
                  <a:pt x="264700" y="853631"/>
                </a:lnTo>
                <a:lnTo>
                  <a:pt x="241840" y="857345"/>
                </a:lnTo>
                <a:lnTo>
                  <a:pt x="225266" y="863632"/>
                </a:lnTo>
                <a:lnTo>
                  <a:pt x="216217" y="863822"/>
                </a:lnTo>
                <a:lnTo>
                  <a:pt x="201168" y="856393"/>
                </a:lnTo>
                <a:lnTo>
                  <a:pt x="183737" y="860869"/>
                </a:lnTo>
                <a:lnTo>
                  <a:pt x="178975" y="864584"/>
                </a:lnTo>
                <a:lnTo>
                  <a:pt x="174117" y="860203"/>
                </a:lnTo>
                <a:lnTo>
                  <a:pt x="165164" y="859727"/>
                </a:lnTo>
                <a:lnTo>
                  <a:pt x="160020" y="855726"/>
                </a:lnTo>
                <a:lnTo>
                  <a:pt x="133445" y="856107"/>
                </a:lnTo>
                <a:lnTo>
                  <a:pt x="123635" y="869728"/>
                </a:lnTo>
                <a:lnTo>
                  <a:pt x="118015" y="872966"/>
                </a:lnTo>
                <a:lnTo>
                  <a:pt x="110681" y="874300"/>
                </a:lnTo>
                <a:lnTo>
                  <a:pt x="88202" y="869537"/>
                </a:lnTo>
                <a:lnTo>
                  <a:pt x="82582" y="878872"/>
                </a:lnTo>
                <a:lnTo>
                  <a:pt x="83629" y="886682"/>
                </a:lnTo>
                <a:lnTo>
                  <a:pt x="81820" y="888016"/>
                </a:lnTo>
                <a:lnTo>
                  <a:pt x="76486" y="881920"/>
                </a:lnTo>
                <a:lnTo>
                  <a:pt x="68675" y="888683"/>
                </a:lnTo>
                <a:lnTo>
                  <a:pt x="60865" y="884110"/>
                </a:lnTo>
                <a:lnTo>
                  <a:pt x="60484" y="877538"/>
                </a:lnTo>
                <a:lnTo>
                  <a:pt x="55054" y="882491"/>
                </a:lnTo>
                <a:lnTo>
                  <a:pt x="52769" y="881920"/>
                </a:lnTo>
                <a:lnTo>
                  <a:pt x="49435" y="863537"/>
                </a:lnTo>
                <a:lnTo>
                  <a:pt x="38767" y="863632"/>
                </a:lnTo>
                <a:lnTo>
                  <a:pt x="30099" y="867632"/>
                </a:lnTo>
                <a:lnTo>
                  <a:pt x="8192" y="865727"/>
                </a:lnTo>
                <a:lnTo>
                  <a:pt x="8192" y="865727"/>
                </a:lnTo>
                <a:lnTo>
                  <a:pt x="14002" y="859917"/>
                </a:lnTo>
                <a:lnTo>
                  <a:pt x="15907" y="853345"/>
                </a:lnTo>
                <a:lnTo>
                  <a:pt x="9049" y="851916"/>
                </a:lnTo>
                <a:lnTo>
                  <a:pt x="6382" y="848677"/>
                </a:lnTo>
                <a:lnTo>
                  <a:pt x="0" y="834962"/>
                </a:lnTo>
                <a:lnTo>
                  <a:pt x="1238" y="828866"/>
                </a:lnTo>
                <a:lnTo>
                  <a:pt x="13335" y="833342"/>
                </a:lnTo>
                <a:lnTo>
                  <a:pt x="26003" y="827532"/>
                </a:lnTo>
                <a:lnTo>
                  <a:pt x="38767" y="836009"/>
                </a:lnTo>
                <a:lnTo>
                  <a:pt x="47435" y="824675"/>
                </a:lnTo>
                <a:lnTo>
                  <a:pt x="50959" y="812864"/>
                </a:lnTo>
                <a:lnTo>
                  <a:pt x="60674" y="805148"/>
                </a:lnTo>
                <a:lnTo>
                  <a:pt x="59531" y="788194"/>
                </a:lnTo>
                <a:lnTo>
                  <a:pt x="38386" y="771049"/>
                </a:lnTo>
                <a:lnTo>
                  <a:pt x="34004" y="770192"/>
                </a:lnTo>
                <a:lnTo>
                  <a:pt x="33528" y="763905"/>
                </a:lnTo>
                <a:lnTo>
                  <a:pt x="37338" y="755714"/>
                </a:lnTo>
                <a:lnTo>
                  <a:pt x="48863" y="748475"/>
                </a:lnTo>
                <a:lnTo>
                  <a:pt x="55435" y="732282"/>
                </a:lnTo>
                <a:lnTo>
                  <a:pt x="57626" y="725138"/>
                </a:lnTo>
                <a:lnTo>
                  <a:pt x="56293" y="699897"/>
                </a:lnTo>
                <a:lnTo>
                  <a:pt x="64770" y="696944"/>
                </a:lnTo>
                <a:lnTo>
                  <a:pt x="66675" y="691801"/>
                </a:lnTo>
                <a:lnTo>
                  <a:pt x="78010" y="685419"/>
                </a:lnTo>
                <a:lnTo>
                  <a:pt x="100965" y="679323"/>
                </a:lnTo>
                <a:lnTo>
                  <a:pt x="105537" y="675323"/>
                </a:lnTo>
                <a:lnTo>
                  <a:pt x="107252" y="657320"/>
                </a:lnTo>
                <a:lnTo>
                  <a:pt x="113729" y="655701"/>
                </a:lnTo>
                <a:lnTo>
                  <a:pt x="109252" y="639413"/>
                </a:lnTo>
                <a:lnTo>
                  <a:pt x="104108" y="634556"/>
                </a:lnTo>
                <a:lnTo>
                  <a:pt x="104585" y="618458"/>
                </a:lnTo>
                <a:lnTo>
                  <a:pt x="107918" y="614267"/>
                </a:lnTo>
                <a:lnTo>
                  <a:pt x="127921" y="613029"/>
                </a:lnTo>
                <a:lnTo>
                  <a:pt x="140779" y="592550"/>
                </a:lnTo>
                <a:lnTo>
                  <a:pt x="149733" y="595027"/>
                </a:lnTo>
                <a:lnTo>
                  <a:pt x="154591" y="585788"/>
                </a:lnTo>
                <a:lnTo>
                  <a:pt x="154496" y="581120"/>
                </a:lnTo>
                <a:lnTo>
                  <a:pt x="146114" y="578358"/>
                </a:lnTo>
                <a:lnTo>
                  <a:pt x="152495" y="564928"/>
                </a:lnTo>
                <a:lnTo>
                  <a:pt x="152019" y="556070"/>
                </a:lnTo>
                <a:lnTo>
                  <a:pt x="159163" y="552069"/>
                </a:lnTo>
                <a:lnTo>
                  <a:pt x="154972" y="547021"/>
                </a:lnTo>
                <a:lnTo>
                  <a:pt x="152876" y="536734"/>
                </a:lnTo>
                <a:lnTo>
                  <a:pt x="143256" y="534924"/>
                </a:lnTo>
                <a:lnTo>
                  <a:pt x="134588" y="516541"/>
                </a:lnTo>
                <a:lnTo>
                  <a:pt x="154972" y="511683"/>
                </a:lnTo>
                <a:lnTo>
                  <a:pt x="159353" y="502158"/>
                </a:lnTo>
                <a:lnTo>
                  <a:pt x="169069" y="494919"/>
                </a:lnTo>
                <a:lnTo>
                  <a:pt x="167831" y="490823"/>
                </a:lnTo>
                <a:lnTo>
                  <a:pt x="175355" y="485966"/>
                </a:lnTo>
                <a:lnTo>
                  <a:pt x="175546" y="475679"/>
                </a:lnTo>
                <a:lnTo>
                  <a:pt x="182309" y="464344"/>
                </a:lnTo>
                <a:lnTo>
                  <a:pt x="207073" y="455105"/>
                </a:lnTo>
                <a:lnTo>
                  <a:pt x="223456" y="455200"/>
                </a:lnTo>
                <a:lnTo>
                  <a:pt x="221552" y="452152"/>
                </a:lnTo>
                <a:lnTo>
                  <a:pt x="222409" y="441674"/>
                </a:lnTo>
                <a:lnTo>
                  <a:pt x="227743" y="436245"/>
                </a:lnTo>
                <a:lnTo>
                  <a:pt x="238506" y="397859"/>
                </a:lnTo>
                <a:lnTo>
                  <a:pt x="247269" y="391859"/>
                </a:lnTo>
                <a:lnTo>
                  <a:pt x="252317" y="392049"/>
                </a:lnTo>
                <a:lnTo>
                  <a:pt x="263843" y="383095"/>
                </a:lnTo>
                <a:lnTo>
                  <a:pt x="263843" y="355949"/>
                </a:lnTo>
                <a:lnTo>
                  <a:pt x="257366" y="350806"/>
                </a:lnTo>
                <a:lnTo>
                  <a:pt x="259556" y="338518"/>
                </a:lnTo>
                <a:lnTo>
                  <a:pt x="271082" y="316040"/>
                </a:lnTo>
                <a:lnTo>
                  <a:pt x="278606" y="311658"/>
                </a:lnTo>
                <a:lnTo>
                  <a:pt x="282035" y="305562"/>
                </a:lnTo>
                <a:lnTo>
                  <a:pt x="276701" y="292608"/>
                </a:lnTo>
                <a:lnTo>
                  <a:pt x="280988" y="290417"/>
                </a:lnTo>
                <a:lnTo>
                  <a:pt x="287369" y="267748"/>
                </a:lnTo>
                <a:lnTo>
                  <a:pt x="302609" y="245745"/>
                </a:lnTo>
                <a:lnTo>
                  <a:pt x="305181" y="234696"/>
                </a:lnTo>
                <a:lnTo>
                  <a:pt x="312420" y="224409"/>
                </a:lnTo>
                <a:lnTo>
                  <a:pt x="314135" y="215074"/>
                </a:lnTo>
                <a:lnTo>
                  <a:pt x="322040" y="214122"/>
                </a:lnTo>
                <a:lnTo>
                  <a:pt x="327755" y="210122"/>
                </a:lnTo>
                <a:lnTo>
                  <a:pt x="339281" y="211360"/>
                </a:lnTo>
                <a:lnTo>
                  <a:pt x="345948" y="208407"/>
                </a:lnTo>
                <a:lnTo>
                  <a:pt x="357188" y="211931"/>
                </a:lnTo>
                <a:lnTo>
                  <a:pt x="371856" y="181166"/>
                </a:lnTo>
                <a:lnTo>
                  <a:pt x="369951" y="171260"/>
                </a:lnTo>
                <a:lnTo>
                  <a:pt x="372428" y="165545"/>
                </a:lnTo>
                <a:lnTo>
                  <a:pt x="366998" y="152400"/>
                </a:lnTo>
                <a:lnTo>
                  <a:pt x="370999" y="144494"/>
                </a:lnTo>
                <a:lnTo>
                  <a:pt x="363474" y="140875"/>
                </a:lnTo>
                <a:lnTo>
                  <a:pt x="355759" y="121634"/>
                </a:lnTo>
                <a:lnTo>
                  <a:pt x="358712" y="99917"/>
                </a:lnTo>
                <a:lnTo>
                  <a:pt x="364141" y="85153"/>
                </a:lnTo>
                <a:lnTo>
                  <a:pt x="379381" y="64294"/>
                </a:lnTo>
                <a:lnTo>
                  <a:pt x="389192" y="73628"/>
                </a:lnTo>
                <a:lnTo>
                  <a:pt x="394907" y="66294"/>
                </a:lnTo>
                <a:lnTo>
                  <a:pt x="384715" y="57150"/>
                </a:lnTo>
                <a:lnTo>
                  <a:pt x="385667" y="55150"/>
                </a:lnTo>
                <a:lnTo>
                  <a:pt x="399669" y="43910"/>
                </a:lnTo>
                <a:lnTo>
                  <a:pt x="407384" y="47911"/>
                </a:lnTo>
                <a:lnTo>
                  <a:pt x="410718" y="44958"/>
                </a:lnTo>
                <a:lnTo>
                  <a:pt x="416814" y="33528"/>
                </a:lnTo>
                <a:lnTo>
                  <a:pt x="430721" y="19145"/>
                </a:lnTo>
                <a:lnTo>
                  <a:pt x="431102" y="11335"/>
                </a:lnTo>
                <a:lnTo>
                  <a:pt x="456819" y="1628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o-RO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ORADEA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2D6114-13FA-A0A4-86C2-5E3B15130605}"/>
              </a:ext>
            </a:extLst>
          </p:cNvPr>
          <p:cNvSpPr/>
          <p:nvPr/>
        </p:nvSpPr>
        <p:spPr>
          <a:xfrm>
            <a:off x="5315726" y="2046221"/>
            <a:ext cx="719804" cy="772858"/>
          </a:xfrm>
          <a:custGeom>
            <a:avLst/>
            <a:gdLst>
              <a:gd name="connsiteX0" fmla="*/ 59912 w 719804"/>
              <a:gd name="connsiteY0" fmla="*/ 221837 h 772858"/>
              <a:gd name="connsiteX1" fmla="*/ 63818 w 719804"/>
              <a:gd name="connsiteY1" fmla="*/ 220409 h 772858"/>
              <a:gd name="connsiteX2" fmla="*/ 66866 w 719804"/>
              <a:gd name="connsiteY2" fmla="*/ 209836 h 772858"/>
              <a:gd name="connsiteX3" fmla="*/ 82582 w 719804"/>
              <a:gd name="connsiteY3" fmla="*/ 205359 h 772858"/>
              <a:gd name="connsiteX4" fmla="*/ 92107 w 719804"/>
              <a:gd name="connsiteY4" fmla="*/ 186404 h 772858"/>
              <a:gd name="connsiteX5" fmla="*/ 91821 w 719804"/>
              <a:gd name="connsiteY5" fmla="*/ 177737 h 772858"/>
              <a:gd name="connsiteX6" fmla="*/ 98679 w 719804"/>
              <a:gd name="connsiteY6" fmla="*/ 176975 h 772858"/>
              <a:gd name="connsiteX7" fmla="*/ 112586 w 719804"/>
              <a:gd name="connsiteY7" fmla="*/ 162592 h 772858"/>
              <a:gd name="connsiteX8" fmla="*/ 122587 w 719804"/>
              <a:gd name="connsiteY8" fmla="*/ 135255 h 772858"/>
              <a:gd name="connsiteX9" fmla="*/ 116015 w 719804"/>
              <a:gd name="connsiteY9" fmla="*/ 123158 h 772858"/>
              <a:gd name="connsiteX10" fmla="*/ 118301 w 719804"/>
              <a:gd name="connsiteY10" fmla="*/ 105156 h 772858"/>
              <a:gd name="connsiteX11" fmla="*/ 125158 w 719804"/>
              <a:gd name="connsiteY11" fmla="*/ 95822 h 772858"/>
              <a:gd name="connsiteX12" fmla="*/ 136208 w 719804"/>
              <a:gd name="connsiteY12" fmla="*/ 96298 h 772858"/>
              <a:gd name="connsiteX13" fmla="*/ 148209 w 719804"/>
              <a:gd name="connsiteY13" fmla="*/ 90678 h 772858"/>
              <a:gd name="connsiteX14" fmla="*/ 163640 w 719804"/>
              <a:gd name="connsiteY14" fmla="*/ 92202 h 772858"/>
              <a:gd name="connsiteX15" fmla="*/ 168688 w 719804"/>
              <a:gd name="connsiteY15" fmla="*/ 89440 h 772858"/>
              <a:gd name="connsiteX16" fmla="*/ 171164 w 719804"/>
              <a:gd name="connsiteY16" fmla="*/ 92107 h 772858"/>
              <a:gd name="connsiteX17" fmla="*/ 175355 w 719804"/>
              <a:gd name="connsiteY17" fmla="*/ 90583 h 772858"/>
              <a:gd name="connsiteX18" fmla="*/ 195739 w 719804"/>
              <a:gd name="connsiteY18" fmla="*/ 96012 h 772858"/>
              <a:gd name="connsiteX19" fmla="*/ 200692 w 719804"/>
              <a:gd name="connsiteY19" fmla="*/ 81058 h 772858"/>
              <a:gd name="connsiteX20" fmla="*/ 205645 w 719804"/>
              <a:gd name="connsiteY20" fmla="*/ 78105 h 772858"/>
              <a:gd name="connsiteX21" fmla="*/ 211550 w 719804"/>
              <a:gd name="connsiteY21" fmla="*/ 80772 h 772858"/>
              <a:gd name="connsiteX22" fmla="*/ 212979 w 719804"/>
              <a:gd name="connsiteY22" fmla="*/ 74962 h 772858"/>
              <a:gd name="connsiteX23" fmla="*/ 217551 w 719804"/>
              <a:gd name="connsiteY23" fmla="*/ 71533 h 772858"/>
              <a:gd name="connsiteX24" fmla="*/ 218599 w 719804"/>
              <a:gd name="connsiteY24" fmla="*/ 57531 h 772858"/>
              <a:gd name="connsiteX25" fmla="*/ 231934 w 719804"/>
              <a:gd name="connsiteY25" fmla="*/ 43625 h 772858"/>
              <a:gd name="connsiteX26" fmla="*/ 232981 w 719804"/>
              <a:gd name="connsiteY26" fmla="*/ 27623 h 772858"/>
              <a:gd name="connsiteX27" fmla="*/ 254699 w 719804"/>
              <a:gd name="connsiteY27" fmla="*/ 34957 h 772858"/>
              <a:gd name="connsiteX28" fmla="*/ 266224 w 719804"/>
              <a:gd name="connsiteY28" fmla="*/ 30575 h 772858"/>
              <a:gd name="connsiteX29" fmla="*/ 284417 w 719804"/>
              <a:gd name="connsiteY29" fmla="*/ 0 h 772858"/>
              <a:gd name="connsiteX30" fmla="*/ 296799 w 719804"/>
              <a:gd name="connsiteY30" fmla="*/ 2572 h 772858"/>
              <a:gd name="connsiteX31" fmla="*/ 303467 w 719804"/>
              <a:gd name="connsiteY31" fmla="*/ 8477 h 772858"/>
              <a:gd name="connsiteX32" fmla="*/ 314611 w 719804"/>
              <a:gd name="connsiteY32" fmla="*/ 11811 h 772858"/>
              <a:gd name="connsiteX33" fmla="*/ 327946 w 719804"/>
              <a:gd name="connsiteY33" fmla="*/ 9144 h 772858"/>
              <a:gd name="connsiteX34" fmla="*/ 339280 w 719804"/>
              <a:gd name="connsiteY34" fmla="*/ 16764 h 772858"/>
              <a:gd name="connsiteX35" fmla="*/ 347186 w 719804"/>
              <a:gd name="connsiteY35" fmla="*/ 16574 h 772858"/>
              <a:gd name="connsiteX36" fmla="*/ 368141 w 719804"/>
              <a:gd name="connsiteY36" fmla="*/ 26575 h 772858"/>
              <a:gd name="connsiteX37" fmla="*/ 375856 w 719804"/>
              <a:gd name="connsiteY37" fmla="*/ 26956 h 772858"/>
              <a:gd name="connsiteX38" fmla="*/ 382334 w 719804"/>
              <a:gd name="connsiteY38" fmla="*/ 34957 h 772858"/>
              <a:gd name="connsiteX39" fmla="*/ 389096 w 719804"/>
              <a:gd name="connsiteY39" fmla="*/ 37910 h 772858"/>
              <a:gd name="connsiteX40" fmla="*/ 398621 w 719804"/>
              <a:gd name="connsiteY40" fmla="*/ 38100 h 772858"/>
              <a:gd name="connsiteX41" fmla="*/ 406241 w 719804"/>
              <a:gd name="connsiteY41" fmla="*/ 32290 h 772858"/>
              <a:gd name="connsiteX42" fmla="*/ 415195 w 719804"/>
              <a:gd name="connsiteY42" fmla="*/ 32671 h 772858"/>
              <a:gd name="connsiteX43" fmla="*/ 420053 w 719804"/>
              <a:gd name="connsiteY43" fmla="*/ 36005 h 772858"/>
              <a:gd name="connsiteX44" fmla="*/ 433388 w 719804"/>
              <a:gd name="connsiteY44" fmla="*/ 30766 h 772858"/>
              <a:gd name="connsiteX45" fmla="*/ 445675 w 719804"/>
              <a:gd name="connsiteY45" fmla="*/ 32957 h 772858"/>
              <a:gd name="connsiteX46" fmla="*/ 448723 w 719804"/>
              <a:gd name="connsiteY46" fmla="*/ 41624 h 772858"/>
              <a:gd name="connsiteX47" fmla="*/ 461677 w 719804"/>
              <a:gd name="connsiteY47" fmla="*/ 44768 h 772858"/>
              <a:gd name="connsiteX48" fmla="*/ 473107 w 719804"/>
              <a:gd name="connsiteY48" fmla="*/ 42482 h 772858"/>
              <a:gd name="connsiteX49" fmla="*/ 492347 w 719804"/>
              <a:gd name="connsiteY49" fmla="*/ 28004 h 772858"/>
              <a:gd name="connsiteX50" fmla="*/ 510730 w 719804"/>
              <a:gd name="connsiteY50" fmla="*/ 32385 h 772858"/>
              <a:gd name="connsiteX51" fmla="*/ 526161 w 719804"/>
              <a:gd name="connsiteY51" fmla="*/ 30861 h 772858"/>
              <a:gd name="connsiteX52" fmla="*/ 531781 w 719804"/>
              <a:gd name="connsiteY52" fmla="*/ 28004 h 772858"/>
              <a:gd name="connsiteX53" fmla="*/ 538353 w 719804"/>
              <a:gd name="connsiteY53" fmla="*/ 32099 h 772858"/>
              <a:gd name="connsiteX54" fmla="*/ 544639 w 719804"/>
              <a:gd name="connsiteY54" fmla="*/ 30290 h 772858"/>
              <a:gd name="connsiteX55" fmla="*/ 546735 w 719804"/>
              <a:gd name="connsiteY55" fmla="*/ 23622 h 772858"/>
              <a:gd name="connsiteX56" fmla="*/ 543973 w 719804"/>
              <a:gd name="connsiteY56" fmla="*/ 17336 h 772858"/>
              <a:gd name="connsiteX57" fmla="*/ 548164 w 719804"/>
              <a:gd name="connsiteY57" fmla="*/ 10573 h 772858"/>
              <a:gd name="connsiteX58" fmla="*/ 555117 w 719804"/>
              <a:gd name="connsiteY58" fmla="*/ 5334 h 772858"/>
              <a:gd name="connsiteX59" fmla="*/ 568833 w 719804"/>
              <a:gd name="connsiteY59" fmla="*/ 953 h 772858"/>
              <a:gd name="connsiteX60" fmla="*/ 575501 w 719804"/>
              <a:gd name="connsiteY60" fmla="*/ 572 h 772858"/>
              <a:gd name="connsiteX61" fmla="*/ 578644 w 719804"/>
              <a:gd name="connsiteY61" fmla="*/ 11716 h 772858"/>
              <a:gd name="connsiteX62" fmla="*/ 585692 w 719804"/>
              <a:gd name="connsiteY62" fmla="*/ 10859 h 772858"/>
              <a:gd name="connsiteX63" fmla="*/ 599218 w 719804"/>
              <a:gd name="connsiteY63" fmla="*/ 2953 h 772858"/>
              <a:gd name="connsiteX64" fmla="*/ 631412 w 719804"/>
              <a:gd name="connsiteY64" fmla="*/ 8763 h 772858"/>
              <a:gd name="connsiteX65" fmla="*/ 631412 w 719804"/>
              <a:gd name="connsiteY65" fmla="*/ 8763 h 772858"/>
              <a:gd name="connsiteX66" fmla="*/ 643604 w 719804"/>
              <a:gd name="connsiteY66" fmla="*/ 9811 h 772858"/>
              <a:gd name="connsiteX67" fmla="*/ 656272 w 719804"/>
              <a:gd name="connsiteY67" fmla="*/ 19050 h 772858"/>
              <a:gd name="connsiteX68" fmla="*/ 656939 w 719804"/>
              <a:gd name="connsiteY68" fmla="*/ 22860 h 772858"/>
              <a:gd name="connsiteX69" fmla="*/ 666750 w 719804"/>
              <a:gd name="connsiteY69" fmla="*/ 33814 h 772858"/>
              <a:gd name="connsiteX70" fmla="*/ 679228 w 719804"/>
              <a:gd name="connsiteY70" fmla="*/ 39053 h 772858"/>
              <a:gd name="connsiteX71" fmla="*/ 678847 w 719804"/>
              <a:gd name="connsiteY71" fmla="*/ 44672 h 772858"/>
              <a:gd name="connsiteX72" fmla="*/ 673037 w 719804"/>
              <a:gd name="connsiteY72" fmla="*/ 53531 h 772858"/>
              <a:gd name="connsiteX73" fmla="*/ 680942 w 719804"/>
              <a:gd name="connsiteY73" fmla="*/ 56674 h 772858"/>
              <a:gd name="connsiteX74" fmla="*/ 689991 w 719804"/>
              <a:gd name="connsiteY74" fmla="*/ 80867 h 772858"/>
              <a:gd name="connsiteX75" fmla="*/ 698945 w 719804"/>
              <a:gd name="connsiteY75" fmla="*/ 92297 h 772858"/>
              <a:gd name="connsiteX76" fmla="*/ 714375 w 719804"/>
              <a:gd name="connsiteY76" fmla="*/ 93155 h 772858"/>
              <a:gd name="connsiteX77" fmla="*/ 719614 w 719804"/>
              <a:gd name="connsiteY77" fmla="*/ 100394 h 772858"/>
              <a:gd name="connsiteX78" fmla="*/ 719804 w 719804"/>
              <a:gd name="connsiteY78" fmla="*/ 103156 h 772858"/>
              <a:gd name="connsiteX79" fmla="*/ 708088 w 719804"/>
              <a:gd name="connsiteY79" fmla="*/ 116205 h 772858"/>
              <a:gd name="connsiteX80" fmla="*/ 692468 w 719804"/>
              <a:gd name="connsiteY80" fmla="*/ 124016 h 772858"/>
              <a:gd name="connsiteX81" fmla="*/ 705231 w 719804"/>
              <a:gd name="connsiteY81" fmla="*/ 135827 h 772858"/>
              <a:gd name="connsiteX82" fmla="*/ 703802 w 719804"/>
              <a:gd name="connsiteY82" fmla="*/ 142875 h 772858"/>
              <a:gd name="connsiteX83" fmla="*/ 700183 w 719804"/>
              <a:gd name="connsiteY83" fmla="*/ 145256 h 772858"/>
              <a:gd name="connsiteX84" fmla="*/ 700564 w 719804"/>
              <a:gd name="connsiteY84" fmla="*/ 156496 h 772858"/>
              <a:gd name="connsiteX85" fmla="*/ 690563 w 719804"/>
              <a:gd name="connsiteY85" fmla="*/ 161925 h 772858"/>
              <a:gd name="connsiteX86" fmla="*/ 685324 w 719804"/>
              <a:gd name="connsiteY86" fmla="*/ 162020 h 772858"/>
              <a:gd name="connsiteX87" fmla="*/ 680180 w 719804"/>
              <a:gd name="connsiteY87" fmla="*/ 154210 h 772858"/>
              <a:gd name="connsiteX88" fmla="*/ 674942 w 719804"/>
              <a:gd name="connsiteY88" fmla="*/ 153353 h 772858"/>
              <a:gd name="connsiteX89" fmla="*/ 667988 w 719804"/>
              <a:gd name="connsiteY89" fmla="*/ 165068 h 772858"/>
              <a:gd name="connsiteX90" fmla="*/ 667703 w 719804"/>
              <a:gd name="connsiteY90" fmla="*/ 177832 h 772858"/>
              <a:gd name="connsiteX91" fmla="*/ 685324 w 719804"/>
              <a:gd name="connsiteY91" fmla="*/ 196691 h 772858"/>
              <a:gd name="connsiteX92" fmla="*/ 687896 w 719804"/>
              <a:gd name="connsiteY92" fmla="*/ 205073 h 772858"/>
              <a:gd name="connsiteX93" fmla="*/ 694277 w 719804"/>
              <a:gd name="connsiteY93" fmla="*/ 206597 h 772858"/>
              <a:gd name="connsiteX94" fmla="*/ 700469 w 719804"/>
              <a:gd name="connsiteY94" fmla="*/ 204407 h 772858"/>
              <a:gd name="connsiteX95" fmla="*/ 705326 w 719804"/>
              <a:gd name="connsiteY95" fmla="*/ 212312 h 772858"/>
              <a:gd name="connsiteX96" fmla="*/ 701326 w 719804"/>
              <a:gd name="connsiteY96" fmla="*/ 227171 h 772858"/>
              <a:gd name="connsiteX97" fmla="*/ 708184 w 719804"/>
              <a:gd name="connsiteY97" fmla="*/ 242888 h 772858"/>
              <a:gd name="connsiteX98" fmla="*/ 706564 w 719804"/>
              <a:gd name="connsiteY98" fmla="*/ 248984 h 772858"/>
              <a:gd name="connsiteX99" fmla="*/ 710946 w 719804"/>
              <a:gd name="connsiteY99" fmla="*/ 263843 h 772858"/>
              <a:gd name="connsiteX100" fmla="*/ 701993 w 719804"/>
              <a:gd name="connsiteY100" fmla="*/ 268605 h 772858"/>
              <a:gd name="connsiteX101" fmla="*/ 685324 w 719804"/>
              <a:gd name="connsiteY101" fmla="*/ 285369 h 772858"/>
              <a:gd name="connsiteX102" fmla="*/ 688943 w 719804"/>
              <a:gd name="connsiteY102" fmla="*/ 295847 h 772858"/>
              <a:gd name="connsiteX103" fmla="*/ 699992 w 719804"/>
              <a:gd name="connsiteY103" fmla="*/ 310991 h 772858"/>
              <a:gd name="connsiteX104" fmla="*/ 697706 w 719804"/>
              <a:gd name="connsiteY104" fmla="*/ 342995 h 772858"/>
              <a:gd name="connsiteX105" fmla="*/ 691039 w 719804"/>
              <a:gd name="connsiteY105" fmla="*/ 347472 h 772858"/>
              <a:gd name="connsiteX106" fmla="*/ 687705 w 719804"/>
              <a:gd name="connsiteY106" fmla="*/ 360521 h 772858"/>
              <a:gd name="connsiteX107" fmla="*/ 691420 w 719804"/>
              <a:gd name="connsiteY107" fmla="*/ 367094 h 772858"/>
              <a:gd name="connsiteX108" fmla="*/ 699706 w 719804"/>
              <a:gd name="connsiteY108" fmla="*/ 368522 h 772858"/>
              <a:gd name="connsiteX109" fmla="*/ 698659 w 719804"/>
              <a:gd name="connsiteY109" fmla="*/ 375190 h 772858"/>
              <a:gd name="connsiteX110" fmla="*/ 704945 w 719804"/>
              <a:gd name="connsiteY110" fmla="*/ 397288 h 772858"/>
              <a:gd name="connsiteX111" fmla="*/ 701516 w 719804"/>
              <a:gd name="connsiteY111" fmla="*/ 400622 h 772858"/>
              <a:gd name="connsiteX112" fmla="*/ 702564 w 719804"/>
              <a:gd name="connsiteY112" fmla="*/ 406146 h 772858"/>
              <a:gd name="connsiteX113" fmla="*/ 698849 w 719804"/>
              <a:gd name="connsiteY113" fmla="*/ 413290 h 772858"/>
              <a:gd name="connsiteX114" fmla="*/ 706184 w 719804"/>
              <a:gd name="connsiteY114" fmla="*/ 420338 h 772858"/>
              <a:gd name="connsiteX115" fmla="*/ 705422 w 719804"/>
              <a:gd name="connsiteY115" fmla="*/ 424434 h 772858"/>
              <a:gd name="connsiteX116" fmla="*/ 705422 w 719804"/>
              <a:gd name="connsiteY116" fmla="*/ 424434 h 772858"/>
              <a:gd name="connsiteX117" fmla="*/ 689515 w 719804"/>
              <a:gd name="connsiteY117" fmla="*/ 432530 h 772858"/>
              <a:gd name="connsiteX118" fmla="*/ 681419 w 719804"/>
              <a:gd name="connsiteY118" fmla="*/ 444341 h 772858"/>
              <a:gd name="connsiteX119" fmla="*/ 676847 w 719804"/>
              <a:gd name="connsiteY119" fmla="*/ 446723 h 772858"/>
              <a:gd name="connsiteX120" fmla="*/ 661797 w 719804"/>
              <a:gd name="connsiteY120" fmla="*/ 448532 h 772858"/>
              <a:gd name="connsiteX121" fmla="*/ 655225 w 719804"/>
              <a:gd name="connsiteY121" fmla="*/ 442817 h 772858"/>
              <a:gd name="connsiteX122" fmla="*/ 633698 w 719804"/>
              <a:gd name="connsiteY122" fmla="*/ 442151 h 772858"/>
              <a:gd name="connsiteX123" fmla="*/ 622363 w 719804"/>
              <a:gd name="connsiteY123" fmla="*/ 456248 h 772858"/>
              <a:gd name="connsiteX124" fmla="*/ 613886 w 719804"/>
              <a:gd name="connsiteY124" fmla="*/ 457010 h 772858"/>
              <a:gd name="connsiteX125" fmla="*/ 599789 w 719804"/>
              <a:gd name="connsiteY125" fmla="*/ 452533 h 772858"/>
              <a:gd name="connsiteX126" fmla="*/ 590264 w 719804"/>
              <a:gd name="connsiteY126" fmla="*/ 455105 h 772858"/>
              <a:gd name="connsiteX127" fmla="*/ 552260 w 719804"/>
              <a:gd name="connsiteY127" fmla="*/ 484823 h 772858"/>
              <a:gd name="connsiteX128" fmla="*/ 544639 w 719804"/>
              <a:gd name="connsiteY128" fmla="*/ 498634 h 772858"/>
              <a:gd name="connsiteX129" fmla="*/ 532257 w 719804"/>
              <a:gd name="connsiteY129" fmla="*/ 511016 h 772858"/>
              <a:gd name="connsiteX130" fmla="*/ 528542 w 719804"/>
              <a:gd name="connsiteY130" fmla="*/ 535115 h 772858"/>
              <a:gd name="connsiteX131" fmla="*/ 520065 w 719804"/>
              <a:gd name="connsiteY131" fmla="*/ 551783 h 772858"/>
              <a:gd name="connsiteX132" fmla="*/ 509492 w 719804"/>
              <a:gd name="connsiteY132" fmla="*/ 556070 h 772858"/>
              <a:gd name="connsiteX133" fmla="*/ 501682 w 719804"/>
              <a:gd name="connsiteY133" fmla="*/ 569595 h 772858"/>
              <a:gd name="connsiteX134" fmla="*/ 503492 w 719804"/>
              <a:gd name="connsiteY134" fmla="*/ 578549 h 772858"/>
              <a:gd name="connsiteX135" fmla="*/ 500825 w 719804"/>
              <a:gd name="connsiteY135" fmla="*/ 582359 h 772858"/>
              <a:gd name="connsiteX136" fmla="*/ 499681 w 719804"/>
              <a:gd name="connsiteY136" fmla="*/ 594932 h 772858"/>
              <a:gd name="connsiteX137" fmla="*/ 491014 w 719804"/>
              <a:gd name="connsiteY137" fmla="*/ 609791 h 772858"/>
              <a:gd name="connsiteX138" fmla="*/ 504539 w 719804"/>
              <a:gd name="connsiteY138" fmla="*/ 621030 h 772858"/>
              <a:gd name="connsiteX139" fmla="*/ 495586 w 719804"/>
              <a:gd name="connsiteY139" fmla="*/ 622745 h 772858"/>
              <a:gd name="connsiteX140" fmla="*/ 493300 w 719804"/>
              <a:gd name="connsiteY140" fmla="*/ 627983 h 772858"/>
              <a:gd name="connsiteX141" fmla="*/ 494157 w 719804"/>
              <a:gd name="connsiteY141" fmla="*/ 635222 h 772858"/>
              <a:gd name="connsiteX142" fmla="*/ 479108 w 719804"/>
              <a:gd name="connsiteY142" fmla="*/ 638556 h 772858"/>
              <a:gd name="connsiteX143" fmla="*/ 474726 w 719804"/>
              <a:gd name="connsiteY143" fmla="*/ 632460 h 772858"/>
              <a:gd name="connsiteX144" fmla="*/ 457010 w 719804"/>
              <a:gd name="connsiteY144" fmla="*/ 631508 h 772858"/>
              <a:gd name="connsiteX145" fmla="*/ 449104 w 719804"/>
              <a:gd name="connsiteY145" fmla="*/ 627221 h 772858"/>
              <a:gd name="connsiteX146" fmla="*/ 447008 w 719804"/>
              <a:gd name="connsiteY146" fmla="*/ 623030 h 772858"/>
              <a:gd name="connsiteX147" fmla="*/ 449104 w 719804"/>
              <a:gd name="connsiteY147" fmla="*/ 617220 h 772858"/>
              <a:gd name="connsiteX148" fmla="*/ 443865 w 719804"/>
              <a:gd name="connsiteY148" fmla="*/ 611600 h 772858"/>
              <a:gd name="connsiteX149" fmla="*/ 443579 w 719804"/>
              <a:gd name="connsiteY149" fmla="*/ 606457 h 772858"/>
              <a:gd name="connsiteX150" fmla="*/ 440722 w 719804"/>
              <a:gd name="connsiteY150" fmla="*/ 605504 h 772858"/>
              <a:gd name="connsiteX151" fmla="*/ 439388 w 719804"/>
              <a:gd name="connsiteY151" fmla="*/ 600170 h 772858"/>
              <a:gd name="connsiteX152" fmla="*/ 436436 w 719804"/>
              <a:gd name="connsiteY152" fmla="*/ 599789 h 772858"/>
              <a:gd name="connsiteX153" fmla="*/ 435483 w 719804"/>
              <a:gd name="connsiteY153" fmla="*/ 595122 h 772858"/>
              <a:gd name="connsiteX154" fmla="*/ 429863 w 719804"/>
              <a:gd name="connsiteY154" fmla="*/ 591407 h 772858"/>
              <a:gd name="connsiteX155" fmla="*/ 427958 w 719804"/>
              <a:gd name="connsiteY155" fmla="*/ 601694 h 772858"/>
              <a:gd name="connsiteX156" fmla="*/ 417100 w 719804"/>
              <a:gd name="connsiteY156" fmla="*/ 598646 h 772858"/>
              <a:gd name="connsiteX157" fmla="*/ 412528 w 719804"/>
              <a:gd name="connsiteY157" fmla="*/ 602266 h 772858"/>
              <a:gd name="connsiteX158" fmla="*/ 404622 w 719804"/>
              <a:gd name="connsiteY158" fmla="*/ 616172 h 772858"/>
              <a:gd name="connsiteX159" fmla="*/ 405575 w 719804"/>
              <a:gd name="connsiteY159" fmla="*/ 625602 h 772858"/>
              <a:gd name="connsiteX160" fmla="*/ 395478 w 719804"/>
              <a:gd name="connsiteY160" fmla="*/ 628555 h 772858"/>
              <a:gd name="connsiteX161" fmla="*/ 391954 w 719804"/>
              <a:gd name="connsiteY161" fmla="*/ 625697 h 772858"/>
              <a:gd name="connsiteX162" fmla="*/ 387763 w 719804"/>
              <a:gd name="connsiteY162" fmla="*/ 626555 h 772858"/>
              <a:gd name="connsiteX163" fmla="*/ 391954 w 719804"/>
              <a:gd name="connsiteY163" fmla="*/ 635984 h 772858"/>
              <a:gd name="connsiteX164" fmla="*/ 375285 w 719804"/>
              <a:gd name="connsiteY164" fmla="*/ 634556 h 772858"/>
              <a:gd name="connsiteX165" fmla="*/ 374428 w 719804"/>
              <a:gd name="connsiteY165" fmla="*/ 640366 h 772858"/>
              <a:gd name="connsiteX166" fmla="*/ 368999 w 719804"/>
              <a:gd name="connsiteY166" fmla="*/ 642938 h 772858"/>
              <a:gd name="connsiteX167" fmla="*/ 369475 w 719804"/>
              <a:gd name="connsiteY167" fmla="*/ 652272 h 772858"/>
              <a:gd name="connsiteX168" fmla="*/ 376238 w 719804"/>
              <a:gd name="connsiteY168" fmla="*/ 663416 h 772858"/>
              <a:gd name="connsiteX169" fmla="*/ 369951 w 719804"/>
              <a:gd name="connsiteY169" fmla="*/ 681228 h 772858"/>
              <a:gd name="connsiteX170" fmla="*/ 363284 w 719804"/>
              <a:gd name="connsiteY170" fmla="*/ 684752 h 772858"/>
              <a:gd name="connsiteX171" fmla="*/ 356711 w 719804"/>
              <a:gd name="connsiteY171" fmla="*/ 682371 h 772858"/>
              <a:gd name="connsiteX172" fmla="*/ 357759 w 719804"/>
              <a:gd name="connsiteY172" fmla="*/ 694087 h 772858"/>
              <a:gd name="connsiteX173" fmla="*/ 336042 w 719804"/>
              <a:gd name="connsiteY173" fmla="*/ 703612 h 772858"/>
              <a:gd name="connsiteX174" fmla="*/ 338423 w 719804"/>
              <a:gd name="connsiteY174" fmla="*/ 714947 h 772858"/>
              <a:gd name="connsiteX175" fmla="*/ 329279 w 719804"/>
              <a:gd name="connsiteY175" fmla="*/ 733139 h 772858"/>
              <a:gd name="connsiteX176" fmla="*/ 333470 w 719804"/>
              <a:gd name="connsiteY176" fmla="*/ 742379 h 772858"/>
              <a:gd name="connsiteX177" fmla="*/ 325564 w 719804"/>
              <a:gd name="connsiteY177" fmla="*/ 758952 h 772858"/>
              <a:gd name="connsiteX178" fmla="*/ 316421 w 719804"/>
              <a:gd name="connsiteY178" fmla="*/ 754761 h 772858"/>
              <a:gd name="connsiteX179" fmla="*/ 314420 w 719804"/>
              <a:gd name="connsiteY179" fmla="*/ 749903 h 772858"/>
              <a:gd name="connsiteX180" fmla="*/ 307467 w 719804"/>
              <a:gd name="connsiteY180" fmla="*/ 750475 h 772858"/>
              <a:gd name="connsiteX181" fmla="*/ 306038 w 719804"/>
              <a:gd name="connsiteY181" fmla="*/ 754475 h 772858"/>
              <a:gd name="connsiteX182" fmla="*/ 300133 w 719804"/>
              <a:gd name="connsiteY182" fmla="*/ 754190 h 772858"/>
              <a:gd name="connsiteX183" fmla="*/ 294322 w 719804"/>
              <a:gd name="connsiteY183" fmla="*/ 763429 h 772858"/>
              <a:gd name="connsiteX184" fmla="*/ 283274 w 719804"/>
              <a:gd name="connsiteY184" fmla="*/ 765620 h 772858"/>
              <a:gd name="connsiteX185" fmla="*/ 273558 w 719804"/>
              <a:gd name="connsiteY185" fmla="*/ 772859 h 772858"/>
              <a:gd name="connsiteX186" fmla="*/ 266605 w 719804"/>
              <a:gd name="connsiteY186" fmla="*/ 768382 h 772858"/>
              <a:gd name="connsiteX187" fmla="*/ 264795 w 719804"/>
              <a:gd name="connsiteY187" fmla="*/ 763715 h 772858"/>
              <a:gd name="connsiteX188" fmla="*/ 259747 w 719804"/>
              <a:gd name="connsiteY188" fmla="*/ 768858 h 772858"/>
              <a:gd name="connsiteX189" fmla="*/ 252413 w 719804"/>
              <a:gd name="connsiteY189" fmla="*/ 767715 h 772858"/>
              <a:gd name="connsiteX190" fmla="*/ 245174 w 719804"/>
              <a:gd name="connsiteY190" fmla="*/ 771049 h 772858"/>
              <a:gd name="connsiteX191" fmla="*/ 236982 w 719804"/>
              <a:gd name="connsiteY191" fmla="*/ 766858 h 772858"/>
              <a:gd name="connsiteX192" fmla="*/ 228695 w 719804"/>
              <a:gd name="connsiteY192" fmla="*/ 771144 h 772858"/>
              <a:gd name="connsiteX193" fmla="*/ 217361 w 719804"/>
              <a:gd name="connsiteY193" fmla="*/ 765810 h 772858"/>
              <a:gd name="connsiteX194" fmla="*/ 218218 w 719804"/>
              <a:gd name="connsiteY194" fmla="*/ 758762 h 772858"/>
              <a:gd name="connsiteX195" fmla="*/ 196691 w 719804"/>
              <a:gd name="connsiteY195" fmla="*/ 752380 h 772858"/>
              <a:gd name="connsiteX196" fmla="*/ 190405 w 719804"/>
              <a:gd name="connsiteY196" fmla="*/ 743426 h 772858"/>
              <a:gd name="connsiteX197" fmla="*/ 181166 w 719804"/>
              <a:gd name="connsiteY197" fmla="*/ 739521 h 772858"/>
              <a:gd name="connsiteX198" fmla="*/ 165164 w 719804"/>
              <a:gd name="connsiteY198" fmla="*/ 727424 h 772858"/>
              <a:gd name="connsiteX199" fmla="*/ 158020 w 719804"/>
              <a:gd name="connsiteY199" fmla="*/ 726662 h 772858"/>
              <a:gd name="connsiteX200" fmla="*/ 158020 w 719804"/>
              <a:gd name="connsiteY200" fmla="*/ 726662 h 772858"/>
              <a:gd name="connsiteX201" fmla="*/ 157258 w 719804"/>
              <a:gd name="connsiteY201" fmla="*/ 718852 h 772858"/>
              <a:gd name="connsiteX202" fmla="*/ 164021 w 719804"/>
              <a:gd name="connsiteY202" fmla="*/ 714470 h 772858"/>
              <a:gd name="connsiteX203" fmla="*/ 162211 w 719804"/>
              <a:gd name="connsiteY203" fmla="*/ 702659 h 772858"/>
              <a:gd name="connsiteX204" fmla="*/ 175641 w 719804"/>
              <a:gd name="connsiteY204" fmla="*/ 695135 h 772858"/>
              <a:gd name="connsiteX205" fmla="*/ 172593 w 719804"/>
              <a:gd name="connsiteY205" fmla="*/ 683514 h 772858"/>
              <a:gd name="connsiteX206" fmla="*/ 181261 w 719804"/>
              <a:gd name="connsiteY206" fmla="*/ 661702 h 772858"/>
              <a:gd name="connsiteX207" fmla="*/ 178022 w 719804"/>
              <a:gd name="connsiteY207" fmla="*/ 652844 h 772858"/>
              <a:gd name="connsiteX208" fmla="*/ 191453 w 719804"/>
              <a:gd name="connsiteY208" fmla="*/ 652177 h 772858"/>
              <a:gd name="connsiteX209" fmla="*/ 193929 w 719804"/>
              <a:gd name="connsiteY209" fmla="*/ 649034 h 772858"/>
              <a:gd name="connsiteX210" fmla="*/ 183261 w 719804"/>
              <a:gd name="connsiteY210" fmla="*/ 644462 h 772858"/>
              <a:gd name="connsiteX211" fmla="*/ 185166 w 719804"/>
              <a:gd name="connsiteY211" fmla="*/ 641795 h 772858"/>
              <a:gd name="connsiteX212" fmla="*/ 179832 w 719804"/>
              <a:gd name="connsiteY212" fmla="*/ 639413 h 772858"/>
              <a:gd name="connsiteX213" fmla="*/ 179737 w 719804"/>
              <a:gd name="connsiteY213" fmla="*/ 630650 h 772858"/>
              <a:gd name="connsiteX214" fmla="*/ 166307 w 719804"/>
              <a:gd name="connsiteY214" fmla="*/ 623507 h 772858"/>
              <a:gd name="connsiteX215" fmla="*/ 165830 w 719804"/>
              <a:gd name="connsiteY215" fmla="*/ 611029 h 772858"/>
              <a:gd name="connsiteX216" fmla="*/ 159068 w 719804"/>
              <a:gd name="connsiteY216" fmla="*/ 608743 h 772858"/>
              <a:gd name="connsiteX217" fmla="*/ 145542 w 719804"/>
              <a:gd name="connsiteY217" fmla="*/ 612553 h 772858"/>
              <a:gd name="connsiteX218" fmla="*/ 144399 w 719804"/>
              <a:gd name="connsiteY218" fmla="*/ 592169 h 772858"/>
              <a:gd name="connsiteX219" fmla="*/ 138779 w 719804"/>
              <a:gd name="connsiteY219" fmla="*/ 587121 h 772858"/>
              <a:gd name="connsiteX220" fmla="*/ 116300 w 719804"/>
              <a:gd name="connsiteY220" fmla="*/ 583121 h 772858"/>
              <a:gd name="connsiteX221" fmla="*/ 118872 w 719804"/>
              <a:gd name="connsiteY221" fmla="*/ 574358 h 772858"/>
              <a:gd name="connsiteX222" fmla="*/ 112205 w 719804"/>
              <a:gd name="connsiteY222" fmla="*/ 565499 h 772858"/>
              <a:gd name="connsiteX223" fmla="*/ 110300 w 719804"/>
              <a:gd name="connsiteY223" fmla="*/ 548545 h 772858"/>
              <a:gd name="connsiteX224" fmla="*/ 115348 w 719804"/>
              <a:gd name="connsiteY224" fmla="*/ 543782 h 772858"/>
              <a:gd name="connsiteX225" fmla="*/ 118110 w 719804"/>
              <a:gd name="connsiteY225" fmla="*/ 532352 h 772858"/>
              <a:gd name="connsiteX226" fmla="*/ 107156 w 719804"/>
              <a:gd name="connsiteY226" fmla="*/ 524637 h 772858"/>
              <a:gd name="connsiteX227" fmla="*/ 117539 w 719804"/>
              <a:gd name="connsiteY227" fmla="*/ 513969 h 772858"/>
              <a:gd name="connsiteX228" fmla="*/ 115919 w 719804"/>
              <a:gd name="connsiteY228" fmla="*/ 505111 h 772858"/>
              <a:gd name="connsiteX229" fmla="*/ 129254 w 719804"/>
              <a:gd name="connsiteY229" fmla="*/ 482156 h 772858"/>
              <a:gd name="connsiteX230" fmla="*/ 130207 w 719804"/>
              <a:gd name="connsiteY230" fmla="*/ 474155 h 772858"/>
              <a:gd name="connsiteX231" fmla="*/ 121063 w 719804"/>
              <a:gd name="connsiteY231" fmla="*/ 455390 h 772858"/>
              <a:gd name="connsiteX232" fmla="*/ 114300 w 719804"/>
              <a:gd name="connsiteY232" fmla="*/ 448818 h 772858"/>
              <a:gd name="connsiteX233" fmla="*/ 112395 w 719804"/>
              <a:gd name="connsiteY233" fmla="*/ 436245 h 772858"/>
              <a:gd name="connsiteX234" fmla="*/ 106775 w 719804"/>
              <a:gd name="connsiteY234" fmla="*/ 431483 h 772858"/>
              <a:gd name="connsiteX235" fmla="*/ 78391 w 719804"/>
              <a:gd name="connsiteY235" fmla="*/ 436721 h 772858"/>
              <a:gd name="connsiteX236" fmla="*/ 66294 w 719804"/>
              <a:gd name="connsiteY236" fmla="*/ 423958 h 772858"/>
              <a:gd name="connsiteX237" fmla="*/ 65342 w 719804"/>
              <a:gd name="connsiteY237" fmla="*/ 411766 h 772858"/>
              <a:gd name="connsiteX238" fmla="*/ 68580 w 719804"/>
              <a:gd name="connsiteY238" fmla="*/ 407194 h 772858"/>
              <a:gd name="connsiteX239" fmla="*/ 57055 w 719804"/>
              <a:gd name="connsiteY239" fmla="*/ 388334 h 772858"/>
              <a:gd name="connsiteX240" fmla="*/ 48006 w 719804"/>
              <a:gd name="connsiteY240" fmla="*/ 390239 h 772858"/>
              <a:gd name="connsiteX241" fmla="*/ 51816 w 719804"/>
              <a:gd name="connsiteY241" fmla="*/ 398431 h 772858"/>
              <a:gd name="connsiteX242" fmla="*/ 47435 w 719804"/>
              <a:gd name="connsiteY242" fmla="*/ 400145 h 772858"/>
              <a:gd name="connsiteX243" fmla="*/ 38672 w 719804"/>
              <a:gd name="connsiteY243" fmla="*/ 386906 h 772858"/>
              <a:gd name="connsiteX244" fmla="*/ 19717 w 719804"/>
              <a:gd name="connsiteY244" fmla="*/ 387287 h 772858"/>
              <a:gd name="connsiteX245" fmla="*/ 15240 w 719804"/>
              <a:gd name="connsiteY245" fmla="*/ 384810 h 772858"/>
              <a:gd name="connsiteX246" fmla="*/ 8858 w 719804"/>
              <a:gd name="connsiteY246" fmla="*/ 378047 h 772858"/>
              <a:gd name="connsiteX247" fmla="*/ 6763 w 719804"/>
              <a:gd name="connsiteY247" fmla="*/ 370618 h 772858"/>
              <a:gd name="connsiteX248" fmla="*/ 8192 w 719804"/>
              <a:gd name="connsiteY248" fmla="*/ 356902 h 772858"/>
              <a:gd name="connsiteX249" fmla="*/ 3429 w 719804"/>
              <a:gd name="connsiteY249" fmla="*/ 348806 h 772858"/>
              <a:gd name="connsiteX250" fmla="*/ 0 w 719804"/>
              <a:gd name="connsiteY250" fmla="*/ 328803 h 772858"/>
              <a:gd name="connsiteX251" fmla="*/ 1715 w 719804"/>
              <a:gd name="connsiteY251" fmla="*/ 278606 h 772858"/>
              <a:gd name="connsiteX252" fmla="*/ 11144 w 719804"/>
              <a:gd name="connsiteY252" fmla="*/ 267748 h 772858"/>
              <a:gd name="connsiteX253" fmla="*/ 14764 w 719804"/>
              <a:gd name="connsiteY253" fmla="*/ 266700 h 772858"/>
              <a:gd name="connsiteX254" fmla="*/ 34766 w 719804"/>
              <a:gd name="connsiteY254" fmla="*/ 279654 h 772858"/>
              <a:gd name="connsiteX255" fmla="*/ 44672 w 719804"/>
              <a:gd name="connsiteY255" fmla="*/ 268319 h 772858"/>
              <a:gd name="connsiteX256" fmla="*/ 63246 w 719804"/>
              <a:gd name="connsiteY256" fmla="*/ 256699 h 772858"/>
              <a:gd name="connsiteX257" fmla="*/ 58960 w 719804"/>
              <a:gd name="connsiteY257" fmla="*/ 248888 h 772858"/>
              <a:gd name="connsiteX258" fmla="*/ 61722 w 719804"/>
              <a:gd name="connsiteY258" fmla="*/ 245269 h 772858"/>
              <a:gd name="connsiteX259" fmla="*/ 57531 w 719804"/>
              <a:gd name="connsiteY259" fmla="*/ 233553 h 7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719804" h="772858">
                <a:moveTo>
                  <a:pt x="59912" y="221837"/>
                </a:moveTo>
                <a:lnTo>
                  <a:pt x="63818" y="220409"/>
                </a:lnTo>
                <a:lnTo>
                  <a:pt x="66866" y="209836"/>
                </a:lnTo>
                <a:lnTo>
                  <a:pt x="82582" y="205359"/>
                </a:lnTo>
                <a:lnTo>
                  <a:pt x="92107" y="186404"/>
                </a:lnTo>
                <a:lnTo>
                  <a:pt x="91821" y="177737"/>
                </a:lnTo>
                <a:lnTo>
                  <a:pt x="98679" y="176975"/>
                </a:lnTo>
                <a:lnTo>
                  <a:pt x="112586" y="162592"/>
                </a:lnTo>
                <a:lnTo>
                  <a:pt x="122587" y="135255"/>
                </a:lnTo>
                <a:lnTo>
                  <a:pt x="116015" y="123158"/>
                </a:lnTo>
                <a:lnTo>
                  <a:pt x="118301" y="105156"/>
                </a:lnTo>
                <a:lnTo>
                  <a:pt x="125158" y="95822"/>
                </a:lnTo>
                <a:lnTo>
                  <a:pt x="136208" y="96298"/>
                </a:lnTo>
                <a:lnTo>
                  <a:pt x="148209" y="90678"/>
                </a:lnTo>
                <a:lnTo>
                  <a:pt x="163640" y="92202"/>
                </a:lnTo>
                <a:lnTo>
                  <a:pt x="168688" y="89440"/>
                </a:lnTo>
                <a:lnTo>
                  <a:pt x="171164" y="92107"/>
                </a:lnTo>
                <a:lnTo>
                  <a:pt x="175355" y="90583"/>
                </a:lnTo>
                <a:lnTo>
                  <a:pt x="195739" y="96012"/>
                </a:lnTo>
                <a:lnTo>
                  <a:pt x="200692" y="81058"/>
                </a:lnTo>
                <a:lnTo>
                  <a:pt x="205645" y="78105"/>
                </a:lnTo>
                <a:lnTo>
                  <a:pt x="211550" y="80772"/>
                </a:lnTo>
                <a:lnTo>
                  <a:pt x="212979" y="74962"/>
                </a:lnTo>
                <a:lnTo>
                  <a:pt x="217551" y="71533"/>
                </a:lnTo>
                <a:lnTo>
                  <a:pt x="218599" y="57531"/>
                </a:lnTo>
                <a:lnTo>
                  <a:pt x="231934" y="43625"/>
                </a:lnTo>
                <a:lnTo>
                  <a:pt x="232981" y="27623"/>
                </a:lnTo>
                <a:lnTo>
                  <a:pt x="254699" y="34957"/>
                </a:lnTo>
                <a:lnTo>
                  <a:pt x="266224" y="30575"/>
                </a:lnTo>
                <a:lnTo>
                  <a:pt x="284417" y="0"/>
                </a:lnTo>
                <a:lnTo>
                  <a:pt x="296799" y="2572"/>
                </a:lnTo>
                <a:lnTo>
                  <a:pt x="303467" y="8477"/>
                </a:lnTo>
                <a:lnTo>
                  <a:pt x="314611" y="11811"/>
                </a:lnTo>
                <a:lnTo>
                  <a:pt x="327946" y="9144"/>
                </a:lnTo>
                <a:lnTo>
                  <a:pt x="339280" y="16764"/>
                </a:lnTo>
                <a:lnTo>
                  <a:pt x="347186" y="16574"/>
                </a:lnTo>
                <a:lnTo>
                  <a:pt x="368141" y="26575"/>
                </a:lnTo>
                <a:lnTo>
                  <a:pt x="375856" y="26956"/>
                </a:lnTo>
                <a:lnTo>
                  <a:pt x="382334" y="34957"/>
                </a:lnTo>
                <a:lnTo>
                  <a:pt x="389096" y="37910"/>
                </a:lnTo>
                <a:lnTo>
                  <a:pt x="398621" y="38100"/>
                </a:lnTo>
                <a:lnTo>
                  <a:pt x="406241" y="32290"/>
                </a:lnTo>
                <a:lnTo>
                  <a:pt x="415195" y="32671"/>
                </a:lnTo>
                <a:lnTo>
                  <a:pt x="420053" y="36005"/>
                </a:lnTo>
                <a:lnTo>
                  <a:pt x="433388" y="30766"/>
                </a:lnTo>
                <a:lnTo>
                  <a:pt x="445675" y="32957"/>
                </a:lnTo>
                <a:lnTo>
                  <a:pt x="448723" y="41624"/>
                </a:lnTo>
                <a:lnTo>
                  <a:pt x="461677" y="44768"/>
                </a:lnTo>
                <a:lnTo>
                  <a:pt x="473107" y="42482"/>
                </a:lnTo>
                <a:lnTo>
                  <a:pt x="492347" y="28004"/>
                </a:lnTo>
                <a:lnTo>
                  <a:pt x="510730" y="32385"/>
                </a:lnTo>
                <a:lnTo>
                  <a:pt x="526161" y="30861"/>
                </a:lnTo>
                <a:lnTo>
                  <a:pt x="531781" y="28004"/>
                </a:lnTo>
                <a:lnTo>
                  <a:pt x="538353" y="32099"/>
                </a:lnTo>
                <a:lnTo>
                  <a:pt x="544639" y="30290"/>
                </a:lnTo>
                <a:lnTo>
                  <a:pt x="546735" y="23622"/>
                </a:lnTo>
                <a:lnTo>
                  <a:pt x="543973" y="17336"/>
                </a:lnTo>
                <a:lnTo>
                  <a:pt x="548164" y="10573"/>
                </a:lnTo>
                <a:lnTo>
                  <a:pt x="555117" y="5334"/>
                </a:lnTo>
                <a:lnTo>
                  <a:pt x="568833" y="953"/>
                </a:lnTo>
                <a:lnTo>
                  <a:pt x="575501" y="572"/>
                </a:lnTo>
                <a:lnTo>
                  <a:pt x="578644" y="11716"/>
                </a:lnTo>
                <a:lnTo>
                  <a:pt x="585692" y="10859"/>
                </a:lnTo>
                <a:lnTo>
                  <a:pt x="599218" y="2953"/>
                </a:lnTo>
                <a:lnTo>
                  <a:pt x="631412" y="8763"/>
                </a:lnTo>
                <a:lnTo>
                  <a:pt x="631412" y="8763"/>
                </a:lnTo>
                <a:lnTo>
                  <a:pt x="643604" y="9811"/>
                </a:lnTo>
                <a:lnTo>
                  <a:pt x="656272" y="19050"/>
                </a:lnTo>
                <a:lnTo>
                  <a:pt x="656939" y="22860"/>
                </a:lnTo>
                <a:lnTo>
                  <a:pt x="666750" y="33814"/>
                </a:lnTo>
                <a:lnTo>
                  <a:pt x="679228" y="39053"/>
                </a:lnTo>
                <a:lnTo>
                  <a:pt x="678847" y="44672"/>
                </a:lnTo>
                <a:lnTo>
                  <a:pt x="673037" y="53531"/>
                </a:lnTo>
                <a:lnTo>
                  <a:pt x="680942" y="56674"/>
                </a:lnTo>
                <a:lnTo>
                  <a:pt x="689991" y="80867"/>
                </a:lnTo>
                <a:lnTo>
                  <a:pt x="698945" y="92297"/>
                </a:lnTo>
                <a:lnTo>
                  <a:pt x="714375" y="93155"/>
                </a:lnTo>
                <a:lnTo>
                  <a:pt x="719614" y="100394"/>
                </a:lnTo>
                <a:lnTo>
                  <a:pt x="719804" y="103156"/>
                </a:lnTo>
                <a:lnTo>
                  <a:pt x="708088" y="116205"/>
                </a:lnTo>
                <a:lnTo>
                  <a:pt x="692468" y="124016"/>
                </a:lnTo>
                <a:lnTo>
                  <a:pt x="705231" y="135827"/>
                </a:lnTo>
                <a:lnTo>
                  <a:pt x="703802" y="142875"/>
                </a:lnTo>
                <a:lnTo>
                  <a:pt x="700183" y="145256"/>
                </a:lnTo>
                <a:lnTo>
                  <a:pt x="700564" y="156496"/>
                </a:lnTo>
                <a:lnTo>
                  <a:pt x="690563" y="161925"/>
                </a:lnTo>
                <a:lnTo>
                  <a:pt x="685324" y="162020"/>
                </a:lnTo>
                <a:lnTo>
                  <a:pt x="680180" y="154210"/>
                </a:lnTo>
                <a:lnTo>
                  <a:pt x="674942" y="153353"/>
                </a:lnTo>
                <a:lnTo>
                  <a:pt x="667988" y="165068"/>
                </a:lnTo>
                <a:lnTo>
                  <a:pt x="667703" y="177832"/>
                </a:lnTo>
                <a:lnTo>
                  <a:pt x="685324" y="196691"/>
                </a:lnTo>
                <a:lnTo>
                  <a:pt x="687896" y="205073"/>
                </a:lnTo>
                <a:lnTo>
                  <a:pt x="694277" y="206597"/>
                </a:lnTo>
                <a:lnTo>
                  <a:pt x="700469" y="204407"/>
                </a:lnTo>
                <a:lnTo>
                  <a:pt x="705326" y="212312"/>
                </a:lnTo>
                <a:lnTo>
                  <a:pt x="701326" y="227171"/>
                </a:lnTo>
                <a:lnTo>
                  <a:pt x="708184" y="242888"/>
                </a:lnTo>
                <a:lnTo>
                  <a:pt x="706564" y="248984"/>
                </a:lnTo>
                <a:lnTo>
                  <a:pt x="710946" y="263843"/>
                </a:lnTo>
                <a:lnTo>
                  <a:pt x="701993" y="268605"/>
                </a:lnTo>
                <a:lnTo>
                  <a:pt x="685324" y="285369"/>
                </a:lnTo>
                <a:lnTo>
                  <a:pt x="688943" y="295847"/>
                </a:lnTo>
                <a:lnTo>
                  <a:pt x="699992" y="310991"/>
                </a:lnTo>
                <a:lnTo>
                  <a:pt x="697706" y="342995"/>
                </a:lnTo>
                <a:lnTo>
                  <a:pt x="691039" y="347472"/>
                </a:lnTo>
                <a:lnTo>
                  <a:pt x="687705" y="360521"/>
                </a:lnTo>
                <a:lnTo>
                  <a:pt x="691420" y="367094"/>
                </a:lnTo>
                <a:lnTo>
                  <a:pt x="699706" y="368522"/>
                </a:lnTo>
                <a:lnTo>
                  <a:pt x="698659" y="375190"/>
                </a:lnTo>
                <a:lnTo>
                  <a:pt x="704945" y="397288"/>
                </a:lnTo>
                <a:lnTo>
                  <a:pt x="701516" y="400622"/>
                </a:lnTo>
                <a:lnTo>
                  <a:pt x="702564" y="406146"/>
                </a:lnTo>
                <a:lnTo>
                  <a:pt x="698849" y="413290"/>
                </a:lnTo>
                <a:lnTo>
                  <a:pt x="706184" y="420338"/>
                </a:lnTo>
                <a:lnTo>
                  <a:pt x="705422" y="424434"/>
                </a:lnTo>
                <a:lnTo>
                  <a:pt x="705422" y="424434"/>
                </a:lnTo>
                <a:lnTo>
                  <a:pt x="689515" y="432530"/>
                </a:lnTo>
                <a:lnTo>
                  <a:pt x="681419" y="444341"/>
                </a:lnTo>
                <a:lnTo>
                  <a:pt x="676847" y="446723"/>
                </a:lnTo>
                <a:lnTo>
                  <a:pt x="661797" y="448532"/>
                </a:lnTo>
                <a:lnTo>
                  <a:pt x="655225" y="442817"/>
                </a:lnTo>
                <a:lnTo>
                  <a:pt x="633698" y="442151"/>
                </a:lnTo>
                <a:lnTo>
                  <a:pt x="622363" y="456248"/>
                </a:lnTo>
                <a:lnTo>
                  <a:pt x="613886" y="457010"/>
                </a:lnTo>
                <a:lnTo>
                  <a:pt x="599789" y="452533"/>
                </a:lnTo>
                <a:lnTo>
                  <a:pt x="590264" y="455105"/>
                </a:lnTo>
                <a:lnTo>
                  <a:pt x="552260" y="484823"/>
                </a:lnTo>
                <a:lnTo>
                  <a:pt x="544639" y="498634"/>
                </a:lnTo>
                <a:lnTo>
                  <a:pt x="532257" y="511016"/>
                </a:lnTo>
                <a:lnTo>
                  <a:pt x="528542" y="535115"/>
                </a:lnTo>
                <a:lnTo>
                  <a:pt x="520065" y="551783"/>
                </a:lnTo>
                <a:lnTo>
                  <a:pt x="509492" y="556070"/>
                </a:lnTo>
                <a:lnTo>
                  <a:pt x="501682" y="569595"/>
                </a:lnTo>
                <a:lnTo>
                  <a:pt x="503492" y="578549"/>
                </a:lnTo>
                <a:lnTo>
                  <a:pt x="500825" y="582359"/>
                </a:lnTo>
                <a:lnTo>
                  <a:pt x="499681" y="594932"/>
                </a:lnTo>
                <a:lnTo>
                  <a:pt x="491014" y="609791"/>
                </a:lnTo>
                <a:lnTo>
                  <a:pt x="504539" y="621030"/>
                </a:lnTo>
                <a:lnTo>
                  <a:pt x="495586" y="622745"/>
                </a:lnTo>
                <a:lnTo>
                  <a:pt x="493300" y="627983"/>
                </a:lnTo>
                <a:lnTo>
                  <a:pt x="494157" y="635222"/>
                </a:lnTo>
                <a:lnTo>
                  <a:pt x="479108" y="638556"/>
                </a:lnTo>
                <a:lnTo>
                  <a:pt x="474726" y="632460"/>
                </a:lnTo>
                <a:lnTo>
                  <a:pt x="457010" y="631508"/>
                </a:lnTo>
                <a:lnTo>
                  <a:pt x="449104" y="627221"/>
                </a:lnTo>
                <a:lnTo>
                  <a:pt x="447008" y="623030"/>
                </a:lnTo>
                <a:lnTo>
                  <a:pt x="449104" y="617220"/>
                </a:lnTo>
                <a:lnTo>
                  <a:pt x="443865" y="611600"/>
                </a:lnTo>
                <a:lnTo>
                  <a:pt x="443579" y="606457"/>
                </a:lnTo>
                <a:lnTo>
                  <a:pt x="440722" y="605504"/>
                </a:lnTo>
                <a:lnTo>
                  <a:pt x="439388" y="600170"/>
                </a:lnTo>
                <a:lnTo>
                  <a:pt x="436436" y="599789"/>
                </a:lnTo>
                <a:lnTo>
                  <a:pt x="435483" y="595122"/>
                </a:lnTo>
                <a:lnTo>
                  <a:pt x="429863" y="591407"/>
                </a:lnTo>
                <a:lnTo>
                  <a:pt x="427958" y="601694"/>
                </a:lnTo>
                <a:lnTo>
                  <a:pt x="417100" y="598646"/>
                </a:lnTo>
                <a:lnTo>
                  <a:pt x="412528" y="602266"/>
                </a:lnTo>
                <a:lnTo>
                  <a:pt x="404622" y="616172"/>
                </a:lnTo>
                <a:lnTo>
                  <a:pt x="405575" y="625602"/>
                </a:lnTo>
                <a:lnTo>
                  <a:pt x="395478" y="628555"/>
                </a:lnTo>
                <a:lnTo>
                  <a:pt x="391954" y="625697"/>
                </a:lnTo>
                <a:lnTo>
                  <a:pt x="387763" y="626555"/>
                </a:lnTo>
                <a:lnTo>
                  <a:pt x="391954" y="635984"/>
                </a:lnTo>
                <a:lnTo>
                  <a:pt x="375285" y="634556"/>
                </a:lnTo>
                <a:lnTo>
                  <a:pt x="374428" y="640366"/>
                </a:lnTo>
                <a:lnTo>
                  <a:pt x="368999" y="642938"/>
                </a:lnTo>
                <a:lnTo>
                  <a:pt x="369475" y="652272"/>
                </a:lnTo>
                <a:lnTo>
                  <a:pt x="376238" y="663416"/>
                </a:lnTo>
                <a:lnTo>
                  <a:pt x="369951" y="681228"/>
                </a:lnTo>
                <a:lnTo>
                  <a:pt x="363284" y="684752"/>
                </a:lnTo>
                <a:lnTo>
                  <a:pt x="356711" y="682371"/>
                </a:lnTo>
                <a:lnTo>
                  <a:pt x="357759" y="694087"/>
                </a:lnTo>
                <a:lnTo>
                  <a:pt x="336042" y="703612"/>
                </a:lnTo>
                <a:lnTo>
                  <a:pt x="338423" y="714947"/>
                </a:lnTo>
                <a:lnTo>
                  <a:pt x="329279" y="733139"/>
                </a:lnTo>
                <a:lnTo>
                  <a:pt x="333470" y="742379"/>
                </a:lnTo>
                <a:lnTo>
                  <a:pt x="325564" y="758952"/>
                </a:lnTo>
                <a:lnTo>
                  <a:pt x="316421" y="754761"/>
                </a:lnTo>
                <a:lnTo>
                  <a:pt x="314420" y="749903"/>
                </a:lnTo>
                <a:lnTo>
                  <a:pt x="307467" y="750475"/>
                </a:lnTo>
                <a:lnTo>
                  <a:pt x="306038" y="754475"/>
                </a:lnTo>
                <a:lnTo>
                  <a:pt x="300133" y="754190"/>
                </a:lnTo>
                <a:lnTo>
                  <a:pt x="294322" y="763429"/>
                </a:lnTo>
                <a:lnTo>
                  <a:pt x="283274" y="765620"/>
                </a:lnTo>
                <a:lnTo>
                  <a:pt x="273558" y="772859"/>
                </a:lnTo>
                <a:lnTo>
                  <a:pt x="266605" y="768382"/>
                </a:lnTo>
                <a:lnTo>
                  <a:pt x="264795" y="763715"/>
                </a:lnTo>
                <a:lnTo>
                  <a:pt x="259747" y="768858"/>
                </a:lnTo>
                <a:lnTo>
                  <a:pt x="252413" y="767715"/>
                </a:lnTo>
                <a:lnTo>
                  <a:pt x="245174" y="771049"/>
                </a:lnTo>
                <a:lnTo>
                  <a:pt x="236982" y="766858"/>
                </a:lnTo>
                <a:lnTo>
                  <a:pt x="228695" y="771144"/>
                </a:lnTo>
                <a:lnTo>
                  <a:pt x="217361" y="765810"/>
                </a:lnTo>
                <a:lnTo>
                  <a:pt x="218218" y="758762"/>
                </a:lnTo>
                <a:lnTo>
                  <a:pt x="196691" y="752380"/>
                </a:lnTo>
                <a:lnTo>
                  <a:pt x="190405" y="743426"/>
                </a:lnTo>
                <a:lnTo>
                  <a:pt x="181166" y="739521"/>
                </a:lnTo>
                <a:lnTo>
                  <a:pt x="165164" y="727424"/>
                </a:lnTo>
                <a:lnTo>
                  <a:pt x="158020" y="726662"/>
                </a:lnTo>
                <a:lnTo>
                  <a:pt x="158020" y="726662"/>
                </a:lnTo>
                <a:lnTo>
                  <a:pt x="157258" y="718852"/>
                </a:lnTo>
                <a:lnTo>
                  <a:pt x="164021" y="714470"/>
                </a:lnTo>
                <a:lnTo>
                  <a:pt x="162211" y="702659"/>
                </a:lnTo>
                <a:lnTo>
                  <a:pt x="175641" y="695135"/>
                </a:lnTo>
                <a:lnTo>
                  <a:pt x="172593" y="683514"/>
                </a:lnTo>
                <a:lnTo>
                  <a:pt x="181261" y="661702"/>
                </a:lnTo>
                <a:lnTo>
                  <a:pt x="178022" y="652844"/>
                </a:lnTo>
                <a:lnTo>
                  <a:pt x="191453" y="652177"/>
                </a:lnTo>
                <a:lnTo>
                  <a:pt x="193929" y="649034"/>
                </a:lnTo>
                <a:lnTo>
                  <a:pt x="183261" y="644462"/>
                </a:lnTo>
                <a:lnTo>
                  <a:pt x="185166" y="641795"/>
                </a:lnTo>
                <a:lnTo>
                  <a:pt x="179832" y="639413"/>
                </a:lnTo>
                <a:lnTo>
                  <a:pt x="179737" y="630650"/>
                </a:lnTo>
                <a:lnTo>
                  <a:pt x="166307" y="623507"/>
                </a:lnTo>
                <a:lnTo>
                  <a:pt x="165830" y="611029"/>
                </a:lnTo>
                <a:lnTo>
                  <a:pt x="159068" y="608743"/>
                </a:lnTo>
                <a:lnTo>
                  <a:pt x="145542" y="612553"/>
                </a:lnTo>
                <a:lnTo>
                  <a:pt x="144399" y="592169"/>
                </a:lnTo>
                <a:lnTo>
                  <a:pt x="138779" y="587121"/>
                </a:lnTo>
                <a:lnTo>
                  <a:pt x="116300" y="583121"/>
                </a:lnTo>
                <a:lnTo>
                  <a:pt x="118872" y="574358"/>
                </a:lnTo>
                <a:lnTo>
                  <a:pt x="112205" y="565499"/>
                </a:lnTo>
                <a:lnTo>
                  <a:pt x="110300" y="548545"/>
                </a:lnTo>
                <a:lnTo>
                  <a:pt x="115348" y="543782"/>
                </a:lnTo>
                <a:lnTo>
                  <a:pt x="118110" y="532352"/>
                </a:lnTo>
                <a:lnTo>
                  <a:pt x="107156" y="524637"/>
                </a:lnTo>
                <a:lnTo>
                  <a:pt x="117539" y="513969"/>
                </a:lnTo>
                <a:lnTo>
                  <a:pt x="115919" y="505111"/>
                </a:lnTo>
                <a:lnTo>
                  <a:pt x="129254" y="482156"/>
                </a:lnTo>
                <a:lnTo>
                  <a:pt x="130207" y="474155"/>
                </a:lnTo>
                <a:lnTo>
                  <a:pt x="121063" y="455390"/>
                </a:lnTo>
                <a:lnTo>
                  <a:pt x="114300" y="448818"/>
                </a:lnTo>
                <a:lnTo>
                  <a:pt x="112395" y="436245"/>
                </a:lnTo>
                <a:lnTo>
                  <a:pt x="106775" y="431483"/>
                </a:lnTo>
                <a:lnTo>
                  <a:pt x="78391" y="436721"/>
                </a:lnTo>
                <a:lnTo>
                  <a:pt x="66294" y="423958"/>
                </a:lnTo>
                <a:lnTo>
                  <a:pt x="65342" y="411766"/>
                </a:lnTo>
                <a:lnTo>
                  <a:pt x="68580" y="407194"/>
                </a:lnTo>
                <a:lnTo>
                  <a:pt x="57055" y="388334"/>
                </a:lnTo>
                <a:lnTo>
                  <a:pt x="48006" y="390239"/>
                </a:lnTo>
                <a:lnTo>
                  <a:pt x="51816" y="398431"/>
                </a:lnTo>
                <a:lnTo>
                  <a:pt x="47435" y="400145"/>
                </a:lnTo>
                <a:lnTo>
                  <a:pt x="38672" y="386906"/>
                </a:lnTo>
                <a:lnTo>
                  <a:pt x="19717" y="387287"/>
                </a:lnTo>
                <a:lnTo>
                  <a:pt x="15240" y="384810"/>
                </a:lnTo>
                <a:lnTo>
                  <a:pt x="8858" y="378047"/>
                </a:lnTo>
                <a:lnTo>
                  <a:pt x="6763" y="370618"/>
                </a:lnTo>
                <a:lnTo>
                  <a:pt x="8192" y="356902"/>
                </a:lnTo>
                <a:lnTo>
                  <a:pt x="3429" y="348806"/>
                </a:lnTo>
                <a:lnTo>
                  <a:pt x="0" y="328803"/>
                </a:lnTo>
                <a:lnTo>
                  <a:pt x="1715" y="278606"/>
                </a:lnTo>
                <a:lnTo>
                  <a:pt x="11144" y="267748"/>
                </a:lnTo>
                <a:lnTo>
                  <a:pt x="14764" y="266700"/>
                </a:lnTo>
                <a:lnTo>
                  <a:pt x="34766" y="279654"/>
                </a:lnTo>
                <a:lnTo>
                  <a:pt x="44672" y="268319"/>
                </a:lnTo>
                <a:lnTo>
                  <a:pt x="63246" y="256699"/>
                </a:lnTo>
                <a:lnTo>
                  <a:pt x="58960" y="248888"/>
                </a:lnTo>
                <a:lnTo>
                  <a:pt x="61722" y="245269"/>
                </a:lnTo>
                <a:lnTo>
                  <a:pt x="57531" y="233553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AC5820-3334-783C-08EB-53445D8E2DCC}"/>
              </a:ext>
            </a:extLst>
          </p:cNvPr>
          <p:cNvSpPr/>
          <p:nvPr/>
        </p:nvSpPr>
        <p:spPr>
          <a:xfrm>
            <a:off x="7255492" y="3935981"/>
            <a:ext cx="695896" cy="650938"/>
          </a:xfrm>
          <a:custGeom>
            <a:avLst/>
            <a:gdLst>
              <a:gd name="connsiteX0" fmla="*/ 298800 w 695896"/>
              <a:gd name="connsiteY0" fmla="*/ 6858 h 650938"/>
              <a:gd name="connsiteX1" fmla="*/ 305181 w 695896"/>
              <a:gd name="connsiteY1" fmla="*/ 0 h 650938"/>
              <a:gd name="connsiteX2" fmla="*/ 309086 w 695896"/>
              <a:gd name="connsiteY2" fmla="*/ 3715 h 650938"/>
              <a:gd name="connsiteX3" fmla="*/ 327375 w 695896"/>
              <a:gd name="connsiteY3" fmla="*/ 6572 h 650938"/>
              <a:gd name="connsiteX4" fmla="*/ 334804 w 695896"/>
              <a:gd name="connsiteY4" fmla="*/ 20669 h 650938"/>
              <a:gd name="connsiteX5" fmla="*/ 334518 w 695896"/>
              <a:gd name="connsiteY5" fmla="*/ 25908 h 650938"/>
              <a:gd name="connsiteX6" fmla="*/ 345948 w 695896"/>
              <a:gd name="connsiteY6" fmla="*/ 22670 h 650938"/>
              <a:gd name="connsiteX7" fmla="*/ 345186 w 695896"/>
              <a:gd name="connsiteY7" fmla="*/ 16478 h 650938"/>
              <a:gd name="connsiteX8" fmla="*/ 362808 w 695896"/>
              <a:gd name="connsiteY8" fmla="*/ 571 h 650938"/>
              <a:gd name="connsiteX9" fmla="*/ 366332 w 695896"/>
              <a:gd name="connsiteY9" fmla="*/ 3334 h 650938"/>
              <a:gd name="connsiteX10" fmla="*/ 363284 w 695896"/>
              <a:gd name="connsiteY10" fmla="*/ 12954 h 650938"/>
              <a:gd name="connsiteX11" fmla="*/ 364712 w 695896"/>
              <a:gd name="connsiteY11" fmla="*/ 17621 h 650938"/>
              <a:gd name="connsiteX12" fmla="*/ 382524 w 695896"/>
              <a:gd name="connsiteY12" fmla="*/ 9430 h 650938"/>
              <a:gd name="connsiteX13" fmla="*/ 385001 w 695896"/>
              <a:gd name="connsiteY13" fmla="*/ 15145 h 650938"/>
              <a:gd name="connsiteX14" fmla="*/ 377666 w 695896"/>
              <a:gd name="connsiteY14" fmla="*/ 22193 h 650938"/>
              <a:gd name="connsiteX15" fmla="*/ 378905 w 695896"/>
              <a:gd name="connsiteY15" fmla="*/ 25908 h 650938"/>
              <a:gd name="connsiteX16" fmla="*/ 398336 w 695896"/>
              <a:gd name="connsiteY16" fmla="*/ 27813 h 650938"/>
              <a:gd name="connsiteX17" fmla="*/ 399860 w 695896"/>
              <a:gd name="connsiteY17" fmla="*/ 31909 h 650938"/>
              <a:gd name="connsiteX18" fmla="*/ 394621 w 695896"/>
              <a:gd name="connsiteY18" fmla="*/ 38100 h 650938"/>
              <a:gd name="connsiteX19" fmla="*/ 397002 w 695896"/>
              <a:gd name="connsiteY19" fmla="*/ 39243 h 650938"/>
              <a:gd name="connsiteX20" fmla="*/ 407289 w 695896"/>
              <a:gd name="connsiteY20" fmla="*/ 34862 h 650938"/>
              <a:gd name="connsiteX21" fmla="*/ 408051 w 695896"/>
              <a:gd name="connsiteY21" fmla="*/ 43244 h 650938"/>
              <a:gd name="connsiteX22" fmla="*/ 419291 w 695896"/>
              <a:gd name="connsiteY22" fmla="*/ 38767 h 650938"/>
              <a:gd name="connsiteX23" fmla="*/ 412718 w 695896"/>
              <a:gd name="connsiteY23" fmla="*/ 62294 h 650938"/>
              <a:gd name="connsiteX24" fmla="*/ 414528 w 695896"/>
              <a:gd name="connsiteY24" fmla="*/ 67913 h 650938"/>
              <a:gd name="connsiteX25" fmla="*/ 438817 w 695896"/>
              <a:gd name="connsiteY25" fmla="*/ 61055 h 650938"/>
              <a:gd name="connsiteX26" fmla="*/ 441675 w 695896"/>
              <a:gd name="connsiteY26" fmla="*/ 66865 h 650938"/>
              <a:gd name="connsiteX27" fmla="*/ 440817 w 695896"/>
              <a:gd name="connsiteY27" fmla="*/ 73438 h 650938"/>
              <a:gd name="connsiteX28" fmla="*/ 458058 w 695896"/>
              <a:gd name="connsiteY28" fmla="*/ 78581 h 650938"/>
              <a:gd name="connsiteX29" fmla="*/ 459486 w 695896"/>
              <a:gd name="connsiteY29" fmla="*/ 84868 h 650938"/>
              <a:gd name="connsiteX30" fmla="*/ 476917 w 695896"/>
              <a:gd name="connsiteY30" fmla="*/ 79915 h 650938"/>
              <a:gd name="connsiteX31" fmla="*/ 490442 w 695896"/>
              <a:gd name="connsiteY31" fmla="*/ 82963 h 650938"/>
              <a:gd name="connsiteX32" fmla="*/ 491490 w 695896"/>
              <a:gd name="connsiteY32" fmla="*/ 80486 h 650938"/>
              <a:gd name="connsiteX33" fmla="*/ 486251 w 695896"/>
              <a:gd name="connsiteY33" fmla="*/ 78200 h 650938"/>
              <a:gd name="connsiteX34" fmla="*/ 492538 w 695896"/>
              <a:gd name="connsiteY34" fmla="*/ 74295 h 650938"/>
              <a:gd name="connsiteX35" fmla="*/ 494824 w 695896"/>
              <a:gd name="connsiteY35" fmla="*/ 65722 h 650938"/>
              <a:gd name="connsiteX36" fmla="*/ 501110 w 695896"/>
              <a:gd name="connsiteY36" fmla="*/ 69056 h 650938"/>
              <a:gd name="connsiteX37" fmla="*/ 502825 w 695896"/>
              <a:gd name="connsiteY37" fmla="*/ 62484 h 650938"/>
              <a:gd name="connsiteX38" fmla="*/ 512159 w 695896"/>
              <a:gd name="connsiteY38" fmla="*/ 65437 h 650938"/>
              <a:gd name="connsiteX39" fmla="*/ 523685 w 695896"/>
              <a:gd name="connsiteY39" fmla="*/ 74390 h 650938"/>
              <a:gd name="connsiteX40" fmla="*/ 538544 w 695896"/>
              <a:gd name="connsiteY40" fmla="*/ 74676 h 650938"/>
              <a:gd name="connsiteX41" fmla="*/ 547116 w 695896"/>
              <a:gd name="connsiteY41" fmla="*/ 77629 h 650938"/>
              <a:gd name="connsiteX42" fmla="*/ 563880 w 695896"/>
              <a:gd name="connsiteY42" fmla="*/ 88297 h 650938"/>
              <a:gd name="connsiteX43" fmla="*/ 569690 w 695896"/>
              <a:gd name="connsiteY43" fmla="*/ 79534 h 650938"/>
              <a:gd name="connsiteX44" fmla="*/ 576739 w 695896"/>
              <a:gd name="connsiteY44" fmla="*/ 83248 h 650938"/>
              <a:gd name="connsiteX45" fmla="*/ 591503 w 695896"/>
              <a:gd name="connsiteY45" fmla="*/ 77248 h 650938"/>
              <a:gd name="connsiteX46" fmla="*/ 591503 w 695896"/>
              <a:gd name="connsiteY46" fmla="*/ 77248 h 650938"/>
              <a:gd name="connsiteX47" fmla="*/ 590360 w 695896"/>
              <a:gd name="connsiteY47" fmla="*/ 116300 h 650938"/>
              <a:gd name="connsiteX48" fmla="*/ 571786 w 695896"/>
              <a:gd name="connsiteY48" fmla="*/ 164021 h 650938"/>
              <a:gd name="connsiteX49" fmla="*/ 571786 w 695896"/>
              <a:gd name="connsiteY49" fmla="*/ 178308 h 650938"/>
              <a:gd name="connsiteX50" fmla="*/ 587597 w 695896"/>
              <a:gd name="connsiteY50" fmla="*/ 196691 h 650938"/>
              <a:gd name="connsiteX51" fmla="*/ 609791 w 695896"/>
              <a:gd name="connsiteY51" fmla="*/ 207931 h 650938"/>
              <a:gd name="connsiteX52" fmla="*/ 632841 w 695896"/>
              <a:gd name="connsiteY52" fmla="*/ 212217 h 650938"/>
              <a:gd name="connsiteX53" fmla="*/ 642842 w 695896"/>
              <a:gd name="connsiteY53" fmla="*/ 203740 h 650938"/>
              <a:gd name="connsiteX54" fmla="*/ 645414 w 695896"/>
              <a:gd name="connsiteY54" fmla="*/ 204883 h 650938"/>
              <a:gd name="connsiteX55" fmla="*/ 648081 w 695896"/>
              <a:gd name="connsiteY55" fmla="*/ 218599 h 650938"/>
              <a:gd name="connsiteX56" fmla="*/ 654558 w 695896"/>
              <a:gd name="connsiteY56" fmla="*/ 225838 h 650938"/>
              <a:gd name="connsiteX57" fmla="*/ 630936 w 695896"/>
              <a:gd name="connsiteY57" fmla="*/ 264414 h 650938"/>
              <a:gd name="connsiteX58" fmla="*/ 662845 w 695896"/>
              <a:gd name="connsiteY58" fmla="*/ 285369 h 650938"/>
              <a:gd name="connsiteX59" fmla="*/ 679704 w 695896"/>
              <a:gd name="connsiteY59" fmla="*/ 302419 h 650938"/>
              <a:gd name="connsiteX60" fmla="*/ 693325 w 695896"/>
              <a:gd name="connsiteY60" fmla="*/ 307657 h 650938"/>
              <a:gd name="connsiteX61" fmla="*/ 695897 w 695896"/>
              <a:gd name="connsiteY61" fmla="*/ 311372 h 650938"/>
              <a:gd name="connsiteX62" fmla="*/ 678752 w 695896"/>
              <a:gd name="connsiteY62" fmla="*/ 322897 h 650938"/>
              <a:gd name="connsiteX63" fmla="*/ 684562 w 695896"/>
              <a:gd name="connsiteY63" fmla="*/ 337090 h 650938"/>
              <a:gd name="connsiteX64" fmla="*/ 682467 w 695896"/>
              <a:gd name="connsiteY64" fmla="*/ 341852 h 650938"/>
              <a:gd name="connsiteX65" fmla="*/ 675799 w 695896"/>
              <a:gd name="connsiteY65" fmla="*/ 343567 h 650938"/>
              <a:gd name="connsiteX66" fmla="*/ 659321 w 695896"/>
              <a:gd name="connsiteY66" fmla="*/ 339947 h 650938"/>
              <a:gd name="connsiteX67" fmla="*/ 657797 w 695896"/>
              <a:gd name="connsiteY67" fmla="*/ 342043 h 650938"/>
              <a:gd name="connsiteX68" fmla="*/ 656559 w 695896"/>
              <a:gd name="connsiteY68" fmla="*/ 360140 h 650938"/>
              <a:gd name="connsiteX69" fmla="*/ 667988 w 695896"/>
              <a:gd name="connsiteY69" fmla="*/ 398907 h 650938"/>
              <a:gd name="connsiteX70" fmla="*/ 657130 w 695896"/>
              <a:gd name="connsiteY70" fmla="*/ 404813 h 650938"/>
              <a:gd name="connsiteX71" fmla="*/ 653034 w 695896"/>
              <a:gd name="connsiteY71" fmla="*/ 417290 h 650938"/>
              <a:gd name="connsiteX72" fmla="*/ 661035 w 695896"/>
              <a:gd name="connsiteY72" fmla="*/ 447675 h 650938"/>
              <a:gd name="connsiteX73" fmla="*/ 667036 w 695896"/>
              <a:gd name="connsiteY73" fmla="*/ 453199 h 650938"/>
              <a:gd name="connsiteX74" fmla="*/ 655796 w 695896"/>
              <a:gd name="connsiteY74" fmla="*/ 472535 h 650938"/>
              <a:gd name="connsiteX75" fmla="*/ 650272 w 695896"/>
              <a:gd name="connsiteY75" fmla="*/ 505301 h 650938"/>
              <a:gd name="connsiteX76" fmla="*/ 651129 w 695896"/>
              <a:gd name="connsiteY76" fmla="*/ 515874 h 650938"/>
              <a:gd name="connsiteX77" fmla="*/ 661035 w 695896"/>
              <a:gd name="connsiteY77" fmla="*/ 522256 h 650938"/>
              <a:gd name="connsiteX78" fmla="*/ 661416 w 695896"/>
              <a:gd name="connsiteY78" fmla="*/ 524923 h 650938"/>
              <a:gd name="connsiteX79" fmla="*/ 655796 w 695896"/>
              <a:gd name="connsiteY79" fmla="*/ 534543 h 650938"/>
              <a:gd name="connsiteX80" fmla="*/ 644462 w 695896"/>
              <a:gd name="connsiteY80" fmla="*/ 539115 h 650938"/>
              <a:gd name="connsiteX81" fmla="*/ 636080 w 695896"/>
              <a:gd name="connsiteY81" fmla="*/ 548069 h 650938"/>
              <a:gd name="connsiteX82" fmla="*/ 633222 w 695896"/>
              <a:gd name="connsiteY82" fmla="*/ 563880 h 650938"/>
              <a:gd name="connsiteX83" fmla="*/ 623888 w 695896"/>
              <a:gd name="connsiteY83" fmla="*/ 579025 h 650938"/>
              <a:gd name="connsiteX84" fmla="*/ 619601 w 695896"/>
              <a:gd name="connsiteY84" fmla="*/ 601504 h 650938"/>
              <a:gd name="connsiteX85" fmla="*/ 619601 w 695896"/>
              <a:gd name="connsiteY85" fmla="*/ 601504 h 650938"/>
              <a:gd name="connsiteX86" fmla="*/ 613791 w 695896"/>
              <a:gd name="connsiteY86" fmla="*/ 616648 h 650938"/>
              <a:gd name="connsiteX87" fmla="*/ 601409 w 695896"/>
              <a:gd name="connsiteY87" fmla="*/ 623792 h 650938"/>
              <a:gd name="connsiteX88" fmla="*/ 594932 w 695896"/>
              <a:gd name="connsiteY88" fmla="*/ 635698 h 650938"/>
              <a:gd name="connsiteX89" fmla="*/ 589502 w 695896"/>
              <a:gd name="connsiteY89" fmla="*/ 632555 h 650938"/>
              <a:gd name="connsiteX90" fmla="*/ 581883 w 695896"/>
              <a:gd name="connsiteY90" fmla="*/ 637794 h 650938"/>
              <a:gd name="connsiteX91" fmla="*/ 572738 w 695896"/>
              <a:gd name="connsiteY91" fmla="*/ 637508 h 650938"/>
              <a:gd name="connsiteX92" fmla="*/ 543497 w 695896"/>
              <a:gd name="connsiteY92" fmla="*/ 620363 h 650938"/>
              <a:gd name="connsiteX93" fmla="*/ 509683 w 695896"/>
              <a:gd name="connsiteY93" fmla="*/ 627983 h 650938"/>
              <a:gd name="connsiteX94" fmla="*/ 499110 w 695896"/>
              <a:gd name="connsiteY94" fmla="*/ 636746 h 650938"/>
              <a:gd name="connsiteX95" fmla="*/ 499110 w 695896"/>
              <a:gd name="connsiteY95" fmla="*/ 636746 h 650938"/>
              <a:gd name="connsiteX96" fmla="*/ 496729 w 695896"/>
              <a:gd name="connsiteY96" fmla="*/ 625697 h 650938"/>
              <a:gd name="connsiteX97" fmla="*/ 470154 w 695896"/>
              <a:gd name="connsiteY97" fmla="*/ 621887 h 650938"/>
              <a:gd name="connsiteX98" fmla="*/ 396335 w 695896"/>
              <a:gd name="connsiteY98" fmla="*/ 633984 h 650938"/>
              <a:gd name="connsiteX99" fmla="*/ 314516 w 695896"/>
              <a:gd name="connsiteY99" fmla="*/ 617315 h 650938"/>
              <a:gd name="connsiteX100" fmla="*/ 279273 w 695896"/>
              <a:gd name="connsiteY100" fmla="*/ 617791 h 650938"/>
              <a:gd name="connsiteX101" fmla="*/ 278225 w 695896"/>
              <a:gd name="connsiteY101" fmla="*/ 627697 h 650938"/>
              <a:gd name="connsiteX102" fmla="*/ 266129 w 695896"/>
              <a:gd name="connsiteY102" fmla="*/ 626840 h 650938"/>
              <a:gd name="connsiteX103" fmla="*/ 262128 w 695896"/>
              <a:gd name="connsiteY103" fmla="*/ 620839 h 650938"/>
              <a:gd name="connsiteX104" fmla="*/ 223076 w 695896"/>
              <a:gd name="connsiteY104" fmla="*/ 620173 h 650938"/>
              <a:gd name="connsiteX105" fmla="*/ 221361 w 695896"/>
              <a:gd name="connsiteY105" fmla="*/ 612743 h 650938"/>
              <a:gd name="connsiteX106" fmla="*/ 211265 w 695896"/>
              <a:gd name="connsiteY106" fmla="*/ 613410 h 650938"/>
              <a:gd name="connsiteX107" fmla="*/ 199454 w 695896"/>
              <a:gd name="connsiteY107" fmla="*/ 624840 h 650938"/>
              <a:gd name="connsiteX108" fmla="*/ 174879 w 695896"/>
              <a:gd name="connsiteY108" fmla="*/ 610553 h 650938"/>
              <a:gd name="connsiteX109" fmla="*/ 179642 w 695896"/>
              <a:gd name="connsiteY109" fmla="*/ 601789 h 650938"/>
              <a:gd name="connsiteX110" fmla="*/ 178118 w 695896"/>
              <a:gd name="connsiteY110" fmla="*/ 600932 h 650938"/>
              <a:gd name="connsiteX111" fmla="*/ 152114 w 695896"/>
              <a:gd name="connsiteY111" fmla="*/ 599027 h 650938"/>
              <a:gd name="connsiteX112" fmla="*/ 122682 w 695896"/>
              <a:gd name="connsiteY112" fmla="*/ 650938 h 650938"/>
              <a:gd name="connsiteX113" fmla="*/ 97536 w 695896"/>
              <a:gd name="connsiteY113" fmla="*/ 630079 h 650938"/>
              <a:gd name="connsiteX114" fmla="*/ 89154 w 695896"/>
              <a:gd name="connsiteY114" fmla="*/ 626269 h 650938"/>
              <a:gd name="connsiteX115" fmla="*/ 91250 w 695896"/>
              <a:gd name="connsiteY115" fmla="*/ 618839 h 650938"/>
              <a:gd name="connsiteX116" fmla="*/ 84487 w 695896"/>
              <a:gd name="connsiteY116" fmla="*/ 608552 h 650938"/>
              <a:gd name="connsiteX117" fmla="*/ 84487 w 695896"/>
              <a:gd name="connsiteY117" fmla="*/ 608552 h 650938"/>
              <a:gd name="connsiteX118" fmla="*/ 85154 w 695896"/>
              <a:gd name="connsiteY118" fmla="*/ 606076 h 650938"/>
              <a:gd name="connsiteX119" fmla="*/ 79534 w 695896"/>
              <a:gd name="connsiteY119" fmla="*/ 602456 h 650938"/>
              <a:gd name="connsiteX120" fmla="*/ 79248 w 695896"/>
              <a:gd name="connsiteY120" fmla="*/ 599218 h 650938"/>
              <a:gd name="connsiteX121" fmla="*/ 71247 w 695896"/>
              <a:gd name="connsiteY121" fmla="*/ 594836 h 650938"/>
              <a:gd name="connsiteX122" fmla="*/ 73057 w 695896"/>
              <a:gd name="connsiteY122" fmla="*/ 592264 h 650938"/>
              <a:gd name="connsiteX123" fmla="*/ 86773 w 695896"/>
              <a:gd name="connsiteY123" fmla="*/ 596837 h 650938"/>
              <a:gd name="connsiteX124" fmla="*/ 87821 w 695896"/>
              <a:gd name="connsiteY124" fmla="*/ 594265 h 650938"/>
              <a:gd name="connsiteX125" fmla="*/ 96774 w 695896"/>
              <a:gd name="connsiteY125" fmla="*/ 554641 h 650938"/>
              <a:gd name="connsiteX126" fmla="*/ 96108 w 695896"/>
              <a:gd name="connsiteY126" fmla="*/ 551307 h 650938"/>
              <a:gd name="connsiteX127" fmla="*/ 84011 w 695896"/>
              <a:gd name="connsiteY127" fmla="*/ 544735 h 650938"/>
              <a:gd name="connsiteX128" fmla="*/ 86106 w 695896"/>
              <a:gd name="connsiteY128" fmla="*/ 538544 h 650938"/>
              <a:gd name="connsiteX129" fmla="*/ 101727 w 695896"/>
              <a:gd name="connsiteY129" fmla="*/ 543782 h 650938"/>
              <a:gd name="connsiteX130" fmla="*/ 116110 w 695896"/>
              <a:gd name="connsiteY130" fmla="*/ 491966 h 650938"/>
              <a:gd name="connsiteX131" fmla="*/ 102299 w 695896"/>
              <a:gd name="connsiteY131" fmla="*/ 487394 h 650938"/>
              <a:gd name="connsiteX132" fmla="*/ 107728 w 695896"/>
              <a:gd name="connsiteY132" fmla="*/ 468630 h 650938"/>
              <a:gd name="connsiteX133" fmla="*/ 114300 w 695896"/>
              <a:gd name="connsiteY133" fmla="*/ 471488 h 650938"/>
              <a:gd name="connsiteX134" fmla="*/ 127921 w 695896"/>
              <a:gd name="connsiteY134" fmla="*/ 467678 h 650938"/>
              <a:gd name="connsiteX135" fmla="*/ 128873 w 695896"/>
              <a:gd name="connsiteY135" fmla="*/ 445294 h 650938"/>
              <a:gd name="connsiteX136" fmla="*/ 124492 w 695896"/>
              <a:gd name="connsiteY136" fmla="*/ 443865 h 650938"/>
              <a:gd name="connsiteX137" fmla="*/ 126302 w 695896"/>
              <a:gd name="connsiteY137" fmla="*/ 435483 h 650938"/>
              <a:gd name="connsiteX138" fmla="*/ 106871 w 695896"/>
              <a:gd name="connsiteY138" fmla="*/ 433483 h 650938"/>
              <a:gd name="connsiteX139" fmla="*/ 104585 w 695896"/>
              <a:gd name="connsiteY139" fmla="*/ 407670 h 650938"/>
              <a:gd name="connsiteX140" fmla="*/ 78677 w 695896"/>
              <a:gd name="connsiteY140" fmla="*/ 405003 h 650938"/>
              <a:gd name="connsiteX141" fmla="*/ 81058 w 695896"/>
              <a:gd name="connsiteY141" fmla="*/ 373571 h 650938"/>
              <a:gd name="connsiteX142" fmla="*/ 84773 w 695896"/>
              <a:gd name="connsiteY142" fmla="*/ 368046 h 650938"/>
              <a:gd name="connsiteX143" fmla="*/ 82487 w 695896"/>
              <a:gd name="connsiteY143" fmla="*/ 355282 h 650938"/>
              <a:gd name="connsiteX144" fmla="*/ 84106 w 695896"/>
              <a:gd name="connsiteY144" fmla="*/ 348520 h 650938"/>
              <a:gd name="connsiteX145" fmla="*/ 67151 w 695896"/>
              <a:gd name="connsiteY145" fmla="*/ 348234 h 650938"/>
              <a:gd name="connsiteX146" fmla="*/ 61246 w 695896"/>
              <a:gd name="connsiteY146" fmla="*/ 342329 h 650938"/>
              <a:gd name="connsiteX147" fmla="*/ 49054 w 695896"/>
              <a:gd name="connsiteY147" fmla="*/ 280416 h 650938"/>
              <a:gd name="connsiteX148" fmla="*/ 41529 w 695896"/>
              <a:gd name="connsiteY148" fmla="*/ 287750 h 650938"/>
              <a:gd name="connsiteX149" fmla="*/ 12954 w 695896"/>
              <a:gd name="connsiteY149" fmla="*/ 302133 h 650938"/>
              <a:gd name="connsiteX150" fmla="*/ 0 w 695896"/>
              <a:gd name="connsiteY150" fmla="*/ 287941 h 650938"/>
              <a:gd name="connsiteX151" fmla="*/ 9049 w 695896"/>
              <a:gd name="connsiteY151" fmla="*/ 272224 h 650938"/>
              <a:gd name="connsiteX152" fmla="*/ 18479 w 695896"/>
              <a:gd name="connsiteY152" fmla="*/ 265176 h 650938"/>
              <a:gd name="connsiteX153" fmla="*/ 30480 w 695896"/>
              <a:gd name="connsiteY153" fmla="*/ 244983 h 650938"/>
              <a:gd name="connsiteX154" fmla="*/ 58579 w 695896"/>
              <a:gd name="connsiteY154" fmla="*/ 218408 h 650938"/>
              <a:gd name="connsiteX155" fmla="*/ 65723 w 695896"/>
              <a:gd name="connsiteY155" fmla="*/ 226790 h 650938"/>
              <a:gd name="connsiteX156" fmla="*/ 69914 w 695896"/>
              <a:gd name="connsiteY156" fmla="*/ 223933 h 650938"/>
              <a:gd name="connsiteX157" fmla="*/ 83534 w 695896"/>
              <a:gd name="connsiteY157" fmla="*/ 236791 h 650938"/>
              <a:gd name="connsiteX158" fmla="*/ 86106 w 695896"/>
              <a:gd name="connsiteY158" fmla="*/ 234220 h 650938"/>
              <a:gd name="connsiteX159" fmla="*/ 103442 w 695896"/>
              <a:gd name="connsiteY159" fmla="*/ 245554 h 650938"/>
              <a:gd name="connsiteX160" fmla="*/ 106013 w 695896"/>
              <a:gd name="connsiteY160" fmla="*/ 237268 h 650938"/>
              <a:gd name="connsiteX161" fmla="*/ 131445 w 695896"/>
              <a:gd name="connsiteY161" fmla="*/ 256127 h 650938"/>
              <a:gd name="connsiteX162" fmla="*/ 137922 w 695896"/>
              <a:gd name="connsiteY162" fmla="*/ 243935 h 650938"/>
              <a:gd name="connsiteX163" fmla="*/ 146495 w 695896"/>
              <a:gd name="connsiteY163" fmla="*/ 243554 h 650938"/>
              <a:gd name="connsiteX164" fmla="*/ 154400 w 695896"/>
              <a:gd name="connsiteY164" fmla="*/ 234410 h 650938"/>
              <a:gd name="connsiteX165" fmla="*/ 162783 w 695896"/>
              <a:gd name="connsiteY165" fmla="*/ 241554 h 650938"/>
              <a:gd name="connsiteX166" fmla="*/ 172308 w 695896"/>
              <a:gd name="connsiteY166" fmla="*/ 229076 h 650938"/>
              <a:gd name="connsiteX167" fmla="*/ 163830 w 695896"/>
              <a:gd name="connsiteY167" fmla="*/ 222790 h 650938"/>
              <a:gd name="connsiteX168" fmla="*/ 170688 w 695896"/>
              <a:gd name="connsiteY168" fmla="*/ 211646 h 650938"/>
              <a:gd name="connsiteX169" fmla="*/ 160973 w 695896"/>
              <a:gd name="connsiteY169" fmla="*/ 206692 h 650938"/>
              <a:gd name="connsiteX170" fmla="*/ 163068 w 695896"/>
              <a:gd name="connsiteY170" fmla="*/ 202311 h 650938"/>
              <a:gd name="connsiteX171" fmla="*/ 172212 w 695896"/>
              <a:gd name="connsiteY171" fmla="*/ 205264 h 650938"/>
              <a:gd name="connsiteX172" fmla="*/ 177070 w 695896"/>
              <a:gd name="connsiteY172" fmla="*/ 195072 h 650938"/>
              <a:gd name="connsiteX173" fmla="*/ 187166 w 695896"/>
              <a:gd name="connsiteY173" fmla="*/ 195834 h 650938"/>
              <a:gd name="connsiteX174" fmla="*/ 188786 w 695896"/>
              <a:gd name="connsiteY174" fmla="*/ 190214 h 650938"/>
              <a:gd name="connsiteX175" fmla="*/ 185261 w 695896"/>
              <a:gd name="connsiteY175" fmla="*/ 184118 h 650938"/>
              <a:gd name="connsiteX176" fmla="*/ 196977 w 695896"/>
              <a:gd name="connsiteY176" fmla="*/ 178975 h 650938"/>
              <a:gd name="connsiteX177" fmla="*/ 196977 w 695896"/>
              <a:gd name="connsiteY177" fmla="*/ 157067 h 650938"/>
              <a:gd name="connsiteX178" fmla="*/ 190881 w 695896"/>
              <a:gd name="connsiteY178" fmla="*/ 142684 h 650938"/>
              <a:gd name="connsiteX179" fmla="*/ 199073 w 695896"/>
              <a:gd name="connsiteY179" fmla="*/ 140113 h 650938"/>
              <a:gd name="connsiteX180" fmla="*/ 199835 w 695896"/>
              <a:gd name="connsiteY180" fmla="*/ 134874 h 650938"/>
              <a:gd name="connsiteX181" fmla="*/ 208979 w 695896"/>
              <a:gd name="connsiteY181" fmla="*/ 131350 h 650938"/>
              <a:gd name="connsiteX182" fmla="*/ 208407 w 695896"/>
              <a:gd name="connsiteY182" fmla="*/ 122872 h 650938"/>
              <a:gd name="connsiteX183" fmla="*/ 202978 w 695896"/>
              <a:gd name="connsiteY183" fmla="*/ 116491 h 650938"/>
              <a:gd name="connsiteX184" fmla="*/ 203835 w 695896"/>
              <a:gd name="connsiteY184" fmla="*/ 113538 h 650938"/>
              <a:gd name="connsiteX185" fmla="*/ 207836 w 695896"/>
              <a:gd name="connsiteY185" fmla="*/ 113633 h 650938"/>
              <a:gd name="connsiteX186" fmla="*/ 228695 w 695896"/>
              <a:gd name="connsiteY186" fmla="*/ 102203 h 650938"/>
              <a:gd name="connsiteX187" fmla="*/ 224695 w 695896"/>
              <a:gd name="connsiteY187" fmla="*/ 86011 h 650938"/>
              <a:gd name="connsiteX188" fmla="*/ 224695 w 695896"/>
              <a:gd name="connsiteY188" fmla="*/ 86011 h 650938"/>
              <a:gd name="connsiteX189" fmla="*/ 222028 w 695896"/>
              <a:gd name="connsiteY189" fmla="*/ 76390 h 650938"/>
              <a:gd name="connsiteX190" fmla="*/ 232601 w 695896"/>
              <a:gd name="connsiteY190" fmla="*/ 75152 h 650938"/>
              <a:gd name="connsiteX191" fmla="*/ 258794 w 695896"/>
              <a:gd name="connsiteY191" fmla="*/ 59246 h 650938"/>
              <a:gd name="connsiteX192" fmla="*/ 256604 w 695896"/>
              <a:gd name="connsiteY192" fmla="*/ 54483 h 650938"/>
              <a:gd name="connsiteX193" fmla="*/ 264605 w 695896"/>
              <a:gd name="connsiteY193" fmla="*/ 48387 h 650938"/>
              <a:gd name="connsiteX194" fmla="*/ 261080 w 695896"/>
              <a:gd name="connsiteY194" fmla="*/ 42958 h 6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695896" h="650938">
                <a:moveTo>
                  <a:pt x="298800" y="6858"/>
                </a:moveTo>
                <a:lnTo>
                  <a:pt x="305181" y="0"/>
                </a:lnTo>
                <a:lnTo>
                  <a:pt x="309086" y="3715"/>
                </a:lnTo>
                <a:lnTo>
                  <a:pt x="327375" y="6572"/>
                </a:lnTo>
                <a:lnTo>
                  <a:pt x="334804" y="20669"/>
                </a:lnTo>
                <a:lnTo>
                  <a:pt x="334518" y="25908"/>
                </a:lnTo>
                <a:lnTo>
                  <a:pt x="345948" y="22670"/>
                </a:lnTo>
                <a:lnTo>
                  <a:pt x="345186" y="16478"/>
                </a:lnTo>
                <a:lnTo>
                  <a:pt x="362808" y="571"/>
                </a:lnTo>
                <a:lnTo>
                  <a:pt x="366332" y="3334"/>
                </a:lnTo>
                <a:lnTo>
                  <a:pt x="363284" y="12954"/>
                </a:lnTo>
                <a:lnTo>
                  <a:pt x="364712" y="17621"/>
                </a:lnTo>
                <a:lnTo>
                  <a:pt x="382524" y="9430"/>
                </a:lnTo>
                <a:lnTo>
                  <a:pt x="385001" y="15145"/>
                </a:lnTo>
                <a:lnTo>
                  <a:pt x="377666" y="22193"/>
                </a:lnTo>
                <a:lnTo>
                  <a:pt x="378905" y="25908"/>
                </a:lnTo>
                <a:lnTo>
                  <a:pt x="398336" y="27813"/>
                </a:lnTo>
                <a:lnTo>
                  <a:pt x="399860" y="31909"/>
                </a:lnTo>
                <a:lnTo>
                  <a:pt x="394621" y="38100"/>
                </a:lnTo>
                <a:lnTo>
                  <a:pt x="397002" y="39243"/>
                </a:lnTo>
                <a:lnTo>
                  <a:pt x="407289" y="34862"/>
                </a:lnTo>
                <a:lnTo>
                  <a:pt x="408051" y="43244"/>
                </a:lnTo>
                <a:lnTo>
                  <a:pt x="419291" y="38767"/>
                </a:lnTo>
                <a:lnTo>
                  <a:pt x="412718" y="62294"/>
                </a:lnTo>
                <a:lnTo>
                  <a:pt x="414528" y="67913"/>
                </a:lnTo>
                <a:lnTo>
                  <a:pt x="438817" y="61055"/>
                </a:lnTo>
                <a:lnTo>
                  <a:pt x="441675" y="66865"/>
                </a:lnTo>
                <a:lnTo>
                  <a:pt x="440817" y="73438"/>
                </a:lnTo>
                <a:lnTo>
                  <a:pt x="458058" y="78581"/>
                </a:lnTo>
                <a:lnTo>
                  <a:pt x="459486" y="84868"/>
                </a:lnTo>
                <a:lnTo>
                  <a:pt x="476917" y="79915"/>
                </a:lnTo>
                <a:lnTo>
                  <a:pt x="490442" y="82963"/>
                </a:lnTo>
                <a:lnTo>
                  <a:pt x="491490" y="80486"/>
                </a:lnTo>
                <a:lnTo>
                  <a:pt x="486251" y="78200"/>
                </a:lnTo>
                <a:lnTo>
                  <a:pt x="492538" y="74295"/>
                </a:lnTo>
                <a:lnTo>
                  <a:pt x="494824" y="65722"/>
                </a:lnTo>
                <a:lnTo>
                  <a:pt x="501110" y="69056"/>
                </a:lnTo>
                <a:lnTo>
                  <a:pt x="502825" y="62484"/>
                </a:lnTo>
                <a:lnTo>
                  <a:pt x="512159" y="65437"/>
                </a:lnTo>
                <a:lnTo>
                  <a:pt x="523685" y="74390"/>
                </a:lnTo>
                <a:lnTo>
                  <a:pt x="538544" y="74676"/>
                </a:lnTo>
                <a:lnTo>
                  <a:pt x="547116" y="77629"/>
                </a:lnTo>
                <a:lnTo>
                  <a:pt x="563880" y="88297"/>
                </a:lnTo>
                <a:lnTo>
                  <a:pt x="569690" y="79534"/>
                </a:lnTo>
                <a:lnTo>
                  <a:pt x="576739" y="83248"/>
                </a:lnTo>
                <a:lnTo>
                  <a:pt x="591503" y="77248"/>
                </a:lnTo>
                <a:lnTo>
                  <a:pt x="591503" y="77248"/>
                </a:lnTo>
                <a:lnTo>
                  <a:pt x="590360" y="116300"/>
                </a:lnTo>
                <a:lnTo>
                  <a:pt x="571786" y="164021"/>
                </a:lnTo>
                <a:lnTo>
                  <a:pt x="571786" y="178308"/>
                </a:lnTo>
                <a:lnTo>
                  <a:pt x="587597" y="196691"/>
                </a:lnTo>
                <a:lnTo>
                  <a:pt x="609791" y="207931"/>
                </a:lnTo>
                <a:lnTo>
                  <a:pt x="632841" y="212217"/>
                </a:lnTo>
                <a:lnTo>
                  <a:pt x="642842" y="203740"/>
                </a:lnTo>
                <a:lnTo>
                  <a:pt x="645414" y="204883"/>
                </a:lnTo>
                <a:lnTo>
                  <a:pt x="648081" y="218599"/>
                </a:lnTo>
                <a:lnTo>
                  <a:pt x="654558" y="225838"/>
                </a:lnTo>
                <a:lnTo>
                  <a:pt x="630936" y="264414"/>
                </a:lnTo>
                <a:lnTo>
                  <a:pt x="662845" y="285369"/>
                </a:lnTo>
                <a:lnTo>
                  <a:pt x="679704" y="302419"/>
                </a:lnTo>
                <a:lnTo>
                  <a:pt x="693325" y="307657"/>
                </a:lnTo>
                <a:lnTo>
                  <a:pt x="695897" y="311372"/>
                </a:lnTo>
                <a:lnTo>
                  <a:pt x="678752" y="322897"/>
                </a:lnTo>
                <a:lnTo>
                  <a:pt x="684562" y="337090"/>
                </a:lnTo>
                <a:lnTo>
                  <a:pt x="682467" y="341852"/>
                </a:lnTo>
                <a:lnTo>
                  <a:pt x="675799" y="343567"/>
                </a:lnTo>
                <a:lnTo>
                  <a:pt x="659321" y="339947"/>
                </a:lnTo>
                <a:lnTo>
                  <a:pt x="657797" y="342043"/>
                </a:lnTo>
                <a:lnTo>
                  <a:pt x="656559" y="360140"/>
                </a:lnTo>
                <a:lnTo>
                  <a:pt x="667988" y="398907"/>
                </a:lnTo>
                <a:lnTo>
                  <a:pt x="657130" y="404813"/>
                </a:lnTo>
                <a:lnTo>
                  <a:pt x="653034" y="417290"/>
                </a:lnTo>
                <a:lnTo>
                  <a:pt x="661035" y="447675"/>
                </a:lnTo>
                <a:lnTo>
                  <a:pt x="667036" y="453199"/>
                </a:lnTo>
                <a:lnTo>
                  <a:pt x="655796" y="472535"/>
                </a:lnTo>
                <a:lnTo>
                  <a:pt x="650272" y="505301"/>
                </a:lnTo>
                <a:lnTo>
                  <a:pt x="651129" y="515874"/>
                </a:lnTo>
                <a:lnTo>
                  <a:pt x="661035" y="522256"/>
                </a:lnTo>
                <a:lnTo>
                  <a:pt x="661416" y="524923"/>
                </a:lnTo>
                <a:lnTo>
                  <a:pt x="655796" y="534543"/>
                </a:lnTo>
                <a:lnTo>
                  <a:pt x="644462" y="539115"/>
                </a:lnTo>
                <a:lnTo>
                  <a:pt x="636080" y="548069"/>
                </a:lnTo>
                <a:lnTo>
                  <a:pt x="633222" y="563880"/>
                </a:lnTo>
                <a:lnTo>
                  <a:pt x="623888" y="579025"/>
                </a:lnTo>
                <a:lnTo>
                  <a:pt x="619601" y="601504"/>
                </a:lnTo>
                <a:lnTo>
                  <a:pt x="619601" y="601504"/>
                </a:lnTo>
                <a:lnTo>
                  <a:pt x="613791" y="616648"/>
                </a:lnTo>
                <a:lnTo>
                  <a:pt x="601409" y="623792"/>
                </a:lnTo>
                <a:lnTo>
                  <a:pt x="594932" y="635698"/>
                </a:lnTo>
                <a:lnTo>
                  <a:pt x="589502" y="632555"/>
                </a:lnTo>
                <a:lnTo>
                  <a:pt x="581883" y="637794"/>
                </a:lnTo>
                <a:lnTo>
                  <a:pt x="572738" y="637508"/>
                </a:lnTo>
                <a:lnTo>
                  <a:pt x="543497" y="620363"/>
                </a:lnTo>
                <a:lnTo>
                  <a:pt x="509683" y="627983"/>
                </a:lnTo>
                <a:lnTo>
                  <a:pt x="499110" y="636746"/>
                </a:lnTo>
                <a:lnTo>
                  <a:pt x="499110" y="636746"/>
                </a:lnTo>
                <a:lnTo>
                  <a:pt x="496729" y="625697"/>
                </a:lnTo>
                <a:lnTo>
                  <a:pt x="470154" y="621887"/>
                </a:lnTo>
                <a:lnTo>
                  <a:pt x="396335" y="633984"/>
                </a:lnTo>
                <a:lnTo>
                  <a:pt x="314516" y="617315"/>
                </a:lnTo>
                <a:lnTo>
                  <a:pt x="279273" y="617791"/>
                </a:lnTo>
                <a:lnTo>
                  <a:pt x="278225" y="627697"/>
                </a:lnTo>
                <a:lnTo>
                  <a:pt x="266129" y="626840"/>
                </a:lnTo>
                <a:lnTo>
                  <a:pt x="262128" y="620839"/>
                </a:lnTo>
                <a:lnTo>
                  <a:pt x="223076" y="620173"/>
                </a:lnTo>
                <a:lnTo>
                  <a:pt x="221361" y="612743"/>
                </a:lnTo>
                <a:lnTo>
                  <a:pt x="211265" y="613410"/>
                </a:lnTo>
                <a:lnTo>
                  <a:pt x="199454" y="624840"/>
                </a:lnTo>
                <a:lnTo>
                  <a:pt x="174879" y="610553"/>
                </a:lnTo>
                <a:lnTo>
                  <a:pt x="179642" y="601789"/>
                </a:lnTo>
                <a:lnTo>
                  <a:pt x="178118" y="600932"/>
                </a:lnTo>
                <a:lnTo>
                  <a:pt x="152114" y="599027"/>
                </a:lnTo>
                <a:lnTo>
                  <a:pt x="122682" y="650938"/>
                </a:lnTo>
                <a:lnTo>
                  <a:pt x="97536" y="630079"/>
                </a:lnTo>
                <a:lnTo>
                  <a:pt x="89154" y="626269"/>
                </a:lnTo>
                <a:lnTo>
                  <a:pt x="91250" y="618839"/>
                </a:lnTo>
                <a:lnTo>
                  <a:pt x="84487" y="608552"/>
                </a:lnTo>
                <a:lnTo>
                  <a:pt x="84487" y="608552"/>
                </a:lnTo>
                <a:lnTo>
                  <a:pt x="85154" y="606076"/>
                </a:lnTo>
                <a:lnTo>
                  <a:pt x="79534" y="602456"/>
                </a:lnTo>
                <a:lnTo>
                  <a:pt x="79248" y="599218"/>
                </a:lnTo>
                <a:lnTo>
                  <a:pt x="71247" y="594836"/>
                </a:lnTo>
                <a:lnTo>
                  <a:pt x="73057" y="592264"/>
                </a:lnTo>
                <a:lnTo>
                  <a:pt x="86773" y="596837"/>
                </a:lnTo>
                <a:lnTo>
                  <a:pt x="87821" y="594265"/>
                </a:lnTo>
                <a:lnTo>
                  <a:pt x="96774" y="554641"/>
                </a:lnTo>
                <a:lnTo>
                  <a:pt x="96108" y="551307"/>
                </a:lnTo>
                <a:lnTo>
                  <a:pt x="84011" y="544735"/>
                </a:lnTo>
                <a:lnTo>
                  <a:pt x="86106" y="538544"/>
                </a:lnTo>
                <a:lnTo>
                  <a:pt x="101727" y="543782"/>
                </a:lnTo>
                <a:lnTo>
                  <a:pt x="116110" y="491966"/>
                </a:lnTo>
                <a:lnTo>
                  <a:pt x="102299" y="487394"/>
                </a:lnTo>
                <a:lnTo>
                  <a:pt x="107728" y="468630"/>
                </a:lnTo>
                <a:lnTo>
                  <a:pt x="114300" y="471488"/>
                </a:lnTo>
                <a:lnTo>
                  <a:pt x="127921" y="467678"/>
                </a:lnTo>
                <a:lnTo>
                  <a:pt x="128873" y="445294"/>
                </a:lnTo>
                <a:lnTo>
                  <a:pt x="124492" y="443865"/>
                </a:lnTo>
                <a:lnTo>
                  <a:pt x="126302" y="435483"/>
                </a:lnTo>
                <a:lnTo>
                  <a:pt x="106871" y="433483"/>
                </a:lnTo>
                <a:lnTo>
                  <a:pt x="104585" y="407670"/>
                </a:lnTo>
                <a:lnTo>
                  <a:pt x="78677" y="405003"/>
                </a:lnTo>
                <a:lnTo>
                  <a:pt x="81058" y="373571"/>
                </a:lnTo>
                <a:lnTo>
                  <a:pt x="84773" y="368046"/>
                </a:lnTo>
                <a:lnTo>
                  <a:pt x="82487" y="355282"/>
                </a:lnTo>
                <a:lnTo>
                  <a:pt x="84106" y="348520"/>
                </a:lnTo>
                <a:lnTo>
                  <a:pt x="67151" y="348234"/>
                </a:lnTo>
                <a:lnTo>
                  <a:pt x="61246" y="342329"/>
                </a:lnTo>
                <a:lnTo>
                  <a:pt x="49054" y="280416"/>
                </a:lnTo>
                <a:lnTo>
                  <a:pt x="41529" y="287750"/>
                </a:lnTo>
                <a:lnTo>
                  <a:pt x="12954" y="302133"/>
                </a:lnTo>
                <a:lnTo>
                  <a:pt x="0" y="287941"/>
                </a:lnTo>
                <a:lnTo>
                  <a:pt x="9049" y="272224"/>
                </a:lnTo>
                <a:lnTo>
                  <a:pt x="18479" y="265176"/>
                </a:lnTo>
                <a:lnTo>
                  <a:pt x="30480" y="244983"/>
                </a:lnTo>
                <a:lnTo>
                  <a:pt x="58579" y="218408"/>
                </a:lnTo>
                <a:lnTo>
                  <a:pt x="65723" y="226790"/>
                </a:lnTo>
                <a:lnTo>
                  <a:pt x="69914" y="223933"/>
                </a:lnTo>
                <a:lnTo>
                  <a:pt x="83534" y="236791"/>
                </a:lnTo>
                <a:lnTo>
                  <a:pt x="86106" y="234220"/>
                </a:lnTo>
                <a:lnTo>
                  <a:pt x="103442" y="245554"/>
                </a:lnTo>
                <a:lnTo>
                  <a:pt x="106013" y="237268"/>
                </a:lnTo>
                <a:lnTo>
                  <a:pt x="131445" y="256127"/>
                </a:lnTo>
                <a:lnTo>
                  <a:pt x="137922" y="243935"/>
                </a:lnTo>
                <a:lnTo>
                  <a:pt x="146495" y="243554"/>
                </a:lnTo>
                <a:lnTo>
                  <a:pt x="154400" y="234410"/>
                </a:lnTo>
                <a:lnTo>
                  <a:pt x="162783" y="241554"/>
                </a:lnTo>
                <a:lnTo>
                  <a:pt x="172308" y="229076"/>
                </a:lnTo>
                <a:lnTo>
                  <a:pt x="163830" y="222790"/>
                </a:lnTo>
                <a:lnTo>
                  <a:pt x="170688" y="211646"/>
                </a:lnTo>
                <a:lnTo>
                  <a:pt x="160973" y="206692"/>
                </a:lnTo>
                <a:lnTo>
                  <a:pt x="163068" y="202311"/>
                </a:lnTo>
                <a:lnTo>
                  <a:pt x="172212" y="205264"/>
                </a:lnTo>
                <a:lnTo>
                  <a:pt x="177070" y="195072"/>
                </a:lnTo>
                <a:lnTo>
                  <a:pt x="187166" y="195834"/>
                </a:lnTo>
                <a:lnTo>
                  <a:pt x="188786" y="190214"/>
                </a:lnTo>
                <a:lnTo>
                  <a:pt x="185261" y="184118"/>
                </a:lnTo>
                <a:lnTo>
                  <a:pt x="196977" y="178975"/>
                </a:lnTo>
                <a:lnTo>
                  <a:pt x="196977" y="157067"/>
                </a:lnTo>
                <a:lnTo>
                  <a:pt x="190881" y="142684"/>
                </a:lnTo>
                <a:lnTo>
                  <a:pt x="199073" y="140113"/>
                </a:lnTo>
                <a:lnTo>
                  <a:pt x="199835" y="134874"/>
                </a:lnTo>
                <a:lnTo>
                  <a:pt x="208979" y="131350"/>
                </a:lnTo>
                <a:lnTo>
                  <a:pt x="208407" y="122872"/>
                </a:lnTo>
                <a:lnTo>
                  <a:pt x="202978" y="116491"/>
                </a:lnTo>
                <a:lnTo>
                  <a:pt x="203835" y="113538"/>
                </a:lnTo>
                <a:lnTo>
                  <a:pt x="207836" y="113633"/>
                </a:lnTo>
                <a:lnTo>
                  <a:pt x="228695" y="102203"/>
                </a:lnTo>
                <a:lnTo>
                  <a:pt x="224695" y="86011"/>
                </a:lnTo>
                <a:lnTo>
                  <a:pt x="224695" y="86011"/>
                </a:lnTo>
                <a:lnTo>
                  <a:pt x="222028" y="76390"/>
                </a:lnTo>
                <a:lnTo>
                  <a:pt x="232601" y="75152"/>
                </a:lnTo>
                <a:lnTo>
                  <a:pt x="258794" y="59246"/>
                </a:lnTo>
                <a:lnTo>
                  <a:pt x="256604" y="54483"/>
                </a:lnTo>
                <a:lnTo>
                  <a:pt x="264605" y="48387"/>
                </a:lnTo>
                <a:lnTo>
                  <a:pt x="261080" y="42958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647B0E-677B-70CD-29DA-22C7954CCCA4}"/>
              </a:ext>
            </a:extLst>
          </p:cNvPr>
          <p:cNvSpPr/>
          <p:nvPr/>
        </p:nvSpPr>
        <p:spPr>
          <a:xfrm>
            <a:off x="6647226" y="1441479"/>
            <a:ext cx="806481" cy="755618"/>
          </a:xfrm>
          <a:custGeom>
            <a:avLst/>
            <a:gdLst>
              <a:gd name="connsiteX0" fmla="*/ 391954 w 806481"/>
              <a:gd name="connsiteY0" fmla="*/ 15335 h 755618"/>
              <a:gd name="connsiteX1" fmla="*/ 403670 w 806481"/>
              <a:gd name="connsiteY1" fmla="*/ 19241 h 755618"/>
              <a:gd name="connsiteX2" fmla="*/ 423005 w 806481"/>
              <a:gd name="connsiteY2" fmla="*/ 16097 h 755618"/>
              <a:gd name="connsiteX3" fmla="*/ 432816 w 806481"/>
              <a:gd name="connsiteY3" fmla="*/ 20860 h 755618"/>
              <a:gd name="connsiteX4" fmla="*/ 435197 w 806481"/>
              <a:gd name="connsiteY4" fmla="*/ 13907 h 755618"/>
              <a:gd name="connsiteX5" fmla="*/ 439769 w 806481"/>
              <a:gd name="connsiteY5" fmla="*/ 15812 h 755618"/>
              <a:gd name="connsiteX6" fmla="*/ 447961 w 806481"/>
              <a:gd name="connsiteY6" fmla="*/ 10001 h 755618"/>
              <a:gd name="connsiteX7" fmla="*/ 451199 w 806481"/>
              <a:gd name="connsiteY7" fmla="*/ 20003 h 755618"/>
              <a:gd name="connsiteX8" fmla="*/ 458533 w 806481"/>
              <a:gd name="connsiteY8" fmla="*/ 20669 h 755618"/>
              <a:gd name="connsiteX9" fmla="*/ 462248 w 806481"/>
              <a:gd name="connsiteY9" fmla="*/ 35909 h 755618"/>
              <a:gd name="connsiteX10" fmla="*/ 465296 w 806481"/>
              <a:gd name="connsiteY10" fmla="*/ 36195 h 755618"/>
              <a:gd name="connsiteX11" fmla="*/ 474821 w 806481"/>
              <a:gd name="connsiteY11" fmla="*/ 29147 h 755618"/>
              <a:gd name="connsiteX12" fmla="*/ 480631 w 806481"/>
              <a:gd name="connsiteY12" fmla="*/ 43339 h 755618"/>
              <a:gd name="connsiteX13" fmla="*/ 495681 w 806481"/>
              <a:gd name="connsiteY13" fmla="*/ 58102 h 755618"/>
              <a:gd name="connsiteX14" fmla="*/ 509588 w 806481"/>
              <a:gd name="connsiteY14" fmla="*/ 58293 h 755618"/>
              <a:gd name="connsiteX15" fmla="*/ 507016 w 806481"/>
              <a:gd name="connsiteY15" fmla="*/ 64199 h 755618"/>
              <a:gd name="connsiteX16" fmla="*/ 500158 w 806481"/>
              <a:gd name="connsiteY16" fmla="*/ 67151 h 755618"/>
              <a:gd name="connsiteX17" fmla="*/ 506825 w 806481"/>
              <a:gd name="connsiteY17" fmla="*/ 77153 h 755618"/>
              <a:gd name="connsiteX18" fmla="*/ 511397 w 806481"/>
              <a:gd name="connsiteY18" fmla="*/ 78391 h 755618"/>
              <a:gd name="connsiteX19" fmla="*/ 517398 w 806481"/>
              <a:gd name="connsiteY19" fmla="*/ 75914 h 755618"/>
              <a:gd name="connsiteX20" fmla="*/ 513874 w 806481"/>
              <a:gd name="connsiteY20" fmla="*/ 60579 h 755618"/>
              <a:gd name="connsiteX21" fmla="*/ 523780 w 806481"/>
              <a:gd name="connsiteY21" fmla="*/ 59722 h 755618"/>
              <a:gd name="connsiteX22" fmla="*/ 531876 w 806481"/>
              <a:gd name="connsiteY22" fmla="*/ 64008 h 755618"/>
              <a:gd name="connsiteX23" fmla="*/ 535114 w 806481"/>
              <a:gd name="connsiteY23" fmla="*/ 74486 h 755618"/>
              <a:gd name="connsiteX24" fmla="*/ 530828 w 806481"/>
              <a:gd name="connsiteY24" fmla="*/ 81344 h 755618"/>
              <a:gd name="connsiteX25" fmla="*/ 525589 w 806481"/>
              <a:gd name="connsiteY25" fmla="*/ 82772 h 755618"/>
              <a:gd name="connsiteX26" fmla="*/ 525589 w 806481"/>
              <a:gd name="connsiteY26" fmla="*/ 91440 h 755618"/>
              <a:gd name="connsiteX27" fmla="*/ 532257 w 806481"/>
              <a:gd name="connsiteY27" fmla="*/ 96107 h 755618"/>
              <a:gd name="connsiteX28" fmla="*/ 550545 w 806481"/>
              <a:gd name="connsiteY28" fmla="*/ 95345 h 755618"/>
              <a:gd name="connsiteX29" fmla="*/ 560737 w 806481"/>
              <a:gd name="connsiteY29" fmla="*/ 104394 h 755618"/>
              <a:gd name="connsiteX30" fmla="*/ 558927 w 806481"/>
              <a:gd name="connsiteY30" fmla="*/ 109347 h 755618"/>
              <a:gd name="connsiteX31" fmla="*/ 553593 w 806481"/>
              <a:gd name="connsiteY31" fmla="*/ 111157 h 755618"/>
              <a:gd name="connsiteX32" fmla="*/ 541115 w 806481"/>
              <a:gd name="connsiteY32" fmla="*/ 103251 h 755618"/>
              <a:gd name="connsiteX33" fmla="*/ 538163 w 806481"/>
              <a:gd name="connsiteY33" fmla="*/ 104299 h 755618"/>
              <a:gd name="connsiteX34" fmla="*/ 536638 w 806481"/>
              <a:gd name="connsiteY34" fmla="*/ 114776 h 755618"/>
              <a:gd name="connsiteX35" fmla="*/ 540925 w 806481"/>
              <a:gd name="connsiteY35" fmla="*/ 120872 h 755618"/>
              <a:gd name="connsiteX36" fmla="*/ 547402 w 806481"/>
              <a:gd name="connsiteY36" fmla="*/ 124682 h 755618"/>
              <a:gd name="connsiteX37" fmla="*/ 557308 w 806481"/>
              <a:gd name="connsiteY37" fmla="*/ 124873 h 755618"/>
              <a:gd name="connsiteX38" fmla="*/ 566452 w 806481"/>
              <a:gd name="connsiteY38" fmla="*/ 131255 h 755618"/>
              <a:gd name="connsiteX39" fmla="*/ 577501 w 806481"/>
              <a:gd name="connsiteY39" fmla="*/ 116491 h 755618"/>
              <a:gd name="connsiteX40" fmla="*/ 583121 w 806481"/>
              <a:gd name="connsiteY40" fmla="*/ 117729 h 755618"/>
              <a:gd name="connsiteX41" fmla="*/ 579501 w 806481"/>
              <a:gd name="connsiteY41" fmla="*/ 125635 h 755618"/>
              <a:gd name="connsiteX42" fmla="*/ 580739 w 806481"/>
              <a:gd name="connsiteY42" fmla="*/ 129159 h 755618"/>
              <a:gd name="connsiteX43" fmla="*/ 586835 w 806481"/>
              <a:gd name="connsiteY43" fmla="*/ 123444 h 755618"/>
              <a:gd name="connsiteX44" fmla="*/ 589502 w 806481"/>
              <a:gd name="connsiteY44" fmla="*/ 123825 h 755618"/>
              <a:gd name="connsiteX45" fmla="*/ 586169 w 806481"/>
              <a:gd name="connsiteY45" fmla="*/ 134493 h 755618"/>
              <a:gd name="connsiteX46" fmla="*/ 590169 w 806481"/>
              <a:gd name="connsiteY46" fmla="*/ 148495 h 755618"/>
              <a:gd name="connsiteX47" fmla="*/ 581597 w 806481"/>
              <a:gd name="connsiteY47" fmla="*/ 161544 h 755618"/>
              <a:gd name="connsiteX48" fmla="*/ 591122 w 806481"/>
              <a:gd name="connsiteY48" fmla="*/ 167831 h 755618"/>
              <a:gd name="connsiteX49" fmla="*/ 593788 w 806481"/>
              <a:gd name="connsiteY49" fmla="*/ 179261 h 755618"/>
              <a:gd name="connsiteX50" fmla="*/ 614744 w 806481"/>
              <a:gd name="connsiteY50" fmla="*/ 194596 h 755618"/>
              <a:gd name="connsiteX51" fmla="*/ 617411 w 806481"/>
              <a:gd name="connsiteY51" fmla="*/ 209360 h 755618"/>
              <a:gd name="connsiteX52" fmla="*/ 629698 w 806481"/>
              <a:gd name="connsiteY52" fmla="*/ 211931 h 755618"/>
              <a:gd name="connsiteX53" fmla="*/ 629222 w 806481"/>
              <a:gd name="connsiteY53" fmla="*/ 217456 h 755618"/>
              <a:gd name="connsiteX54" fmla="*/ 622935 w 806481"/>
              <a:gd name="connsiteY54" fmla="*/ 221742 h 755618"/>
              <a:gd name="connsiteX55" fmla="*/ 620649 w 806481"/>
              <a:gd name="connsiteY55" fmla="*/ 229553 h 755618"/>
              <a:gd name="connsiteX56" fmla="*/ 622363 w 806481"/>
              <a:gd name="connsiteY56" fmla="*/ 235363 h 755618"/>
              <a:gd name="connsiteX57" fmla="*/ 628364 w 806481"/>
              <a:gd name="connsiteY57" fmla="*/ 235649 h 755618"/>
              <a:gd name="connsiteX58" fmla="*/ 634555 w 806481"/>
              <a:gd name="connsiteY58" fmla="*/ 230315 h 755618"/>
              <a:gd name="connsiteX59" fmla="*/ 641604 w 806481"/>
              <a:gd name="connsiteY59" fmla="*/ 228695 h 755618"/>
              <a:gd name="connsiteX60" fmla="*/ 643223 w 806481"/>
              <a:gd name="connsiteY60" fmla="*/ 233553 h 755618"/>
              <a:gd name="connsiteX61" fmla="*/ 639699 w 806481"/>
              <a:gd name="connsiteY61" fmla="*/ 242792 h 755618"/>
              <a:gd name="connsiteX62" fmla="*/ 642652 w 806481"/>
              <a:gd name="connsiteY62" fmla="*/ 248507 h 755618"/>
              <a:gd name="connsiteX63" fmla="*/ 649129 w 806481"/>
              <a:gd name="connsiteY63" fmla="*/ 250127 h 755618"/>
              <a:gd name="connsiteX64" fmla="*/ 665893 w 806481"/>
              <a:gd name="connsiteY64" fmla="*/ 248031 h 755618"/>
              <a:gd name="connsiteX65" fmla="*/ 659035 w 806481"/>
              <a:gd name="connsiteY65" fmla="*/ 270224 h 755618"/>
              <a:gd name="connsiteX66" fmla="*/ 653415 w 806481"/>
              <a:gd name="connsiteY66" fmla="*/ 273082 h 755618"/>
              <a:gd name="connsiteX67" fmla="*/ 675227 w 806481"/>
              <a:gd name="connsiteY67" fmla="*/ 292608 h 755618"/>
              <a:gd name="connsiteX68" fmla="*/ 660654 w 806481"/>
              <a:gd name="connsiteY68" fmla="*/ 308229 h 755618"/>
              <a:gd name="connsiteX69" fmla="*/ 658558 w 806481"/>
              <a:gd name="connsiteY69" fmla="*/ 316325 h 755618"/>
              <a:gd name="connsiteX70" fmla="*/ 681133 w 806481"/>
              <a:gd name="connsiteY70" fmla="*/ 326612 h 755618"/>
              <a:gd name="connsiteX71" fmla="*/ 688657 w 806481"/>
              <a:gd name="connsiteY71" fmla="*/ 333756 h 755618"/>
              <a:gd name="connsiteX72" fmla="*/ 695039 w 806481"/>
              <a:gd name="connsiteY72" fmla="*/ 360712 h 755618"/>
              <a:gd name="connsiteX73" fmla="*/ 695325 w 806481"/>
              <a:gd name="connsiteY73" fmla="*/ 382143 h 755618"/>
              <a:gd name="connsiteX74" fmla="*/ 704945 w 806481"/>
              <a:gd name="connsiteY74" fmla="*/ 390144 h 755618"/>
              <a:gd name="connsiteX75" fmla="*/ 717232 w 806481"/>
              <a:gd name="connsiteY75" fmla="*/ 394240 h 755618"/>
              <a:gd name="connsiteX76" fmla="*/ 719328 w 806481"/>
              <a:gd name="connsiteY76" fmla="*/ 397002 h 755618"/>
              <a:gd name="connsiteX77" fmla="*/ 710374 w 806481"/>
              <a:gd name="connsiteY77" fmla="*/ 405479 h 755618"/>
              <a:gd name="connsiteX78" fmla="*/ 702755 w 806481"/>
              <a:gd name="connsiteY78" fmla="*/ 398621 h 755618"/>
              <a:gd name="connsiteX79" fmla="*/ 699230 w 806481"/>
              <a:gd name="connsiteY79" fmla="*/ 404622 h 755618"/>
              <a:gd name="connsiteX80" fmla="*/ 699040 w 806481"/>
              <a:gd name="connsiteY80" fmla="*/ 411385 h 755618"/>
              <a:gd name="connsiteX81" fmla="*/ 702469 w 806481"/>
              <a:gd name="connsiteY81" fmla="*/ 414433 h 755618"/>
              <a:gd name="connsiteX82" fmla="*/ 714756 w 806481"/>
              <a:gd name="connsiteY82" fmla="*/ 413480 h 755618"/>
              <a:gd name="connsiteX83" fmla="*/ 714851 w 806481"/>
              <a:gd name="connsiteY83" fmla="*/ 417385 h 755618"/>
              <a:gd name="connsiteX84" fmla="*/ 708088 w 806481"/>
              <a:gd name="connsiteY84" fmla="*/ 423005 h 755618"/>
              <a:gd name="connsiteX85" fmla="*/ 709231 w 806481"/>
              <a:gd name="connsiteY85" fmla="*/ 429863 h 755618"/>
              <a:gd name="connsiteX86" fmla="*/ 719614 w 806481"/>
              <a:gd name="connsiteY86" fmla="*/ 433197 h 755618"/>
              <a:gd name="connsiteX87" fmla="*/ 721995 w 806481"/>
              <a:gd name="connsiteY87" fmla="*/ 448342 h 755618"/>
              <a:gd name="connsiteX88" fmla="*/ 729710 w 806481"/>
              <a:gd name="connsiteY88" fmla="*/ 446627 h 755618"/>
              <a:gd name="connsiteX89" fmla="*/ 728948 w 806481"/>
              <a:gd name="connsiteY89" fmla="*/ 464725 h 755618"/>
              <a:gd name="connsiteX90" fmla="*/ 731615 w 806481"/>
              <a:gd name="connsiteY90" fmla="*/ 465677 h 755618"/>
              <a:gd name="connsiteX91" fmla="*/ 738283 w 806481"/>
              <a:gd name="connsiteY91" fmla="*/ 460629 h 755618"/>
              <a:gd name="connsiteX92" fmla="*/ 741712 w 806481"/>
              <a:gd name="connsiteY92" fmla="*/ 468535 h 755618"/>
              <a:gd name="connsiteX93" fmla="*/ 737806 w 806481"/>
              <a:gd name="connsiteY93" fmla="*/ 471869 h 755618"/>
              <a:gd name="connsiteX94" fmla="*/ 738378 w 806481"/>
              <a:gd name="connsiteY94" fmla="*/ 474250 h 755618"/>
              <a:gd name="connsiteX95" fmla="*/ 743331 w 806481"/>
              <a:gd name="connsiteY95" fmla="*/ 475774 h 755618"/>
              <a:gd name="connsiteX96" fmla="*/ 747427 w 806481"/>
              <a:gd name="connsiteY96" fmla="*/ 471488 h 755618"/>
              <a:gd name="connsiteX97" fmla="*/ 749618 w 806481"/>
              <a:gd name="connsiteY97" fmla="*/ 474440 h 755618"/>
              <a:gd name="connsiteX98" fmla="*/ 748189 w 806481"/>
              <a:gd name="connsiteY98" fmla="*/ 477869 h 755618"/>
              <a:gd name="connsiteX99" fmla="*/ 742474 w 806481"/>
              <a:gd name="connsiteY99" fmla="*/ 479012 h 755618"/>
              <a:gd name="connsiteX100" fmla="*/ 738949 w 806481"/>
              <a:gd name="connsiteY100" fmla="*/ 485775 h 755618"/>
              <a:gd name="connsiteX101" fmla="*/ 740950 w 806481"/>
              <a:gd name="connsiteY101" fmla="*/ 491681 h 755618"/>
              <a:gd name="connsiteX102" fmla="*/ 747903 w 806481"/>
              <a:gd name="connsiteY102" fmla="*/ 494729 h 755618"/>
              <a:gd name="connsiteX103" fmla="*/ 745331 w 806481"/>
              <a:gd name="connsiteY103" fmla="*/ 499396 h 755618"/>
              <a:gd name="connsiteX104" fmla="*/ 737235 w 806481"/>
              <a:gd name="connsiteY104" fmla="*/ 494157 h 755618"/>
              <a:gd name="connsiteX105" fmla="*/ 730377 w 806481"/>
              <a:gd name="connsiteY105" fmla="*/ 496348 h 755618"/>
              <a:gd name="connsiteX106" fmla="*/ 729520 w 806481"/>
              <a:gd name="connsiteY106" fmla="*/ 490252 h 755618"/>
              <a:gd name="connsiteX107" fmla="*/ 719995 w 806481"/>
              <a:gd name="connsiteY107" fmla="*/ 501777 h 755618"/>
              <a:gd name="connsiteX108" fmla="*/ 730187 w 806481"/>
              <a:gd name="connsiteY108" fmla="*/ 508540 h 755618"/>
              <a:gd name="connsiteX109" fmla="*/ 733235 w 806481"/>
              <a:gd name="connsiteY109" fmla="*/ 520160 h 755618"/>
              <a:gd name="connsiteX110" fmla="*/ 740188 w 806481"/>
              <a:gd name="connsiteY110" fmla="*/ 519494 h 755618"/>
              <a:gd name="connsiteX111" fmla="*/ 734092 w 806481"/>
              <a:gd name="connsiteY111" fmla="*/ 529209 h 755618"/>
              <a:gd name="connsiteX112" fmla="*/ 739616 w 806481"/>
              <a:gd name="connsiteY112" fmla="*/ 535400 h 755618"/>
              <a:gd name="connsiteX113" fmla="*/ 748189 w 806481"/>
              <a:gd name="connsiteY113" fmla="*/ 537401 h 755618"/>
              <a:gd name="connsiteX114" fmla="*/ 747141 w 806481"/>
              <a:gd name="connsiteY114" fmla="*/ 553498 h 755618"/>
              <a:gd name="connsiteX115" fmla="*/ 754666 w 806481"/>
              <a:gd name="connsiteY115" fmla="*/ 555117 h 755618"/>
              <a:gd name="connsiteX116" fmla="*/ 759238 w 806481"/>
              <a:gd name="connsiteY116" fmla="*/ 563880 h 755618"/>
              <a:gd name="connsiteX117" fmla="*/ 760000 w 806481"/>
              <a:gd name="connsiteY117" fmla="*/ 572548 h 755618"/>
              <a:gd name="connsiteX118" fmla="*/ 772097 w 806481"/>
              <a:gd name="connsiteY118" fmla="*/ 587026 h 755618"/>
              <a:gd name="connsiteX119" fmla="*/ 787432 w 806481"/>
              <a:gd name="connsiteY119" fmla="*/ 592646 h 755618"/>
              <a:gd name="connsiteX120" fmla="*/ 791242 w 806481"/>
              <a:gd name="connsiteY120" fmla="*/ 605219 h 755618"/>
              <a:gd name="connsiteX121" fmla="*/ 795909 w 806481"/>
              <a:gd name="connsiteY121" fmla="*/ 608743 h 755618"/>
              <a:gd name="connsiteX122" fmla="*/ 794671 w 806481"/>
              <a:gd name="connsiteY122" fmla="*/ 612934 h 755618"/>
              <a:gd name="connsiteX123" fmla="*/ 806482 w 806481"/>
              <a:gd name="connsiteY123" fmla="*/ 620268 h 755618"/>
              <a:gd name="connsiteX124" fmla="*/ 806482 w 806481"/>
              <a:gd name="connsiteY124" fmla="*/ 620268 h 755618"/>
              <a:gd name="connsiteX125" fmla="*/ 797528 w 806481"/>
              <a:gd name="connsiteY125" fmla="*/ 626364 h 755618"/>
              <a:gd name="connsiteX126" fmla="*/ 787241 w 806481"/>
              <a:gd name="connsiteY126" fmla="*/ 624554 h 755618"/>
              <a:gd name="connsiteX127" fmla="*/ 766477 w 806481"/>
              <a:gd name="connsiteY127" fmla="*/ 632365 h 755618"/>
              <a:gd name="connsiteX128" fmla="*/ 763714 w 806481"/>
              <a:gd name="connsiteY128" fmla="*/ 629793 h 755618"/>
              <a:gd name="connsiteX129" fmla="*/ 742760 w 806481"/>
              <a:gd name="connsiteY129" fmla="*/ 645795 h 755618"/>
              <a:gd name="connsiteX130" fmla="*/ 733235 w 806481"/>
              <a:gd name="connsiteY130" fmla="*/ 638651 h 755618"/>
              <a:gd name="connsiteX131" fmla="*/ 724853 w 806481"/>
              <a:gd name="connsiteY131" fmla="*/ 639413 h 755618"/>
              <a:gd name="connsiteX132" fmla="*/ 719233 w 806481"/>
              <a:gd name="connsiteY132" fmla="*/ 645700 h 755618"/>
              <a:gd name="connsiteX133" fmla="*/ 722281 w 806481"/>
              <a:gd name="connsiteY133" fmla="*/ 647414 h 755618"/>
              <a:gd name="connsiteX134" fmla="*/ 728758 w 806481"/>
              <a:gd name="connsiteY134" fmla="*/ 669227 h 755618"/>
              <a:gd name="connsiteX135" fmla="*/ 726186 w 806481"/>
              <a:gd name="connsiteY135" fmla="*/ 671132 h 755618"/>
              <a:gd name="connsiteX136" fmla="*/ 721043 w 806481"/>
              <a:gd name="connsiteY136" fmla="*/ 669703 h 755618"/>
              <a:gd name="connsiteX137" fmla="*/ 712851 w 806481"/>
              <a:gd name="connsiteY137" fmla="*/ 675989 h 755618"/>
              <a:gd name="connsiteX138" fmla="*/ 704564 w 806481"/>
              <a:gd name="connsiteY138" fmla="*/ 677894 h 755618"/>
              <a:gd name="connsiteX139" fmla="*/ 669703 w 806481"/>
              <a:gd name="connsiteY139" fmla="*/ 678752 h 755618"/>
              <a:gd name="connsiteX140" fmla="*/ 667893 w 806481"/>
              <a:gd name="connsiteY140" fmla="*/ 663702 h 755618"/>
              <a:gd name="connsiteX141" fmla="*/ 662083 w 806481"/>
              <a:gd name="connsiteY141" fmla="*/ 672084 h 755618"/>
              <a:gd name="connsiteX142" fmla="*/ 653510 w 806481"/>
              <a:gd name="connsiteY142" fmla="*/ 677513 h 755618"/>
              <a:gd name="connsiteX143" fmla="*/ 639128 w 806481"/>
              <a:gd name="connsiteY143" fmla="*/ 659702 h 755618"/>
              <a:gd name="connsiteX144" fmla="*/ 630841 w 806481"/>
              <a:gd name="connsiteY144" fmla="*/ 654368 h 755618"/>
              <a:gd name="connsiteX145" fmla="*/ 625888 w 806481"/>
              <a:gd name="connsiteY145" fmla="*/ 654939 h 755618"/>
              <a:gd name="connsiteX146" fmla="*/ 620268 w 806481"/>
              <a:gd name="connsiteY146" fmla="*/ 665988 h 755618"/>
              <a:gd name="connsiteX147" fmla="*/ 613029 w 806481"/>
              <a:gd name="connsiteY147" fmla="*/ 698468 h 755618"/>
              <a:gd name="connsiteX148" fmla="*/ 615696 w 806481"/>
              <a:gd name="connsiteY148" fmla="*/ 704755 h 755618"/>
              <a:gd name="connsiteX149" fmla="*/ 614648 w 806481"/>
              <a:gd name="connsiteY149" fmla="*/ 733425 h 755618"/>
              <a:gd name="connsiteX150" fmla="*/ 604838 w 806481"/>
              <a:gd name="connsiteY150" fmla="*/ 729901 h 755618"/>
              <a:gd name="connsiteX151" fmla="*/ 604933 w 806481"/>
              <a:gd name="connsiteY151" fmla="*/ 740473 h 755618"/>
              <a:gd name="connsiteX152" fmla="*/ 597884 w 806481"/>
              <a:gd name="connsiteY152" fmla="*/ 743522 h 755618"/>
              <a:gd name="connsiteX153" fmla="*/ 590931 w 806481"/>
              <a:gd name="connsiteY153" fmla="*/ 755618 h 755618"/>
              <a:gd name="connsiteX154" fmla="*/ 582454 w 806481"/>
              <a:gd name="connsiteY154" fmla="*/ 743522 h 755618"/>
              <a:gd name="connsiteX155" fmla="*/ 580644 w 806481"/>
              <a:gd name="connsiteY155" fmla="*/ 736092 h 755618"/>
              <a:gd name="connsiteX156" fmla="*/ 573405 w 806481"/>
              <a:gd name="connsiteY156" fmla="*/ 729996 h 755618"/>
              <a:gd name="connsiteX157" fmla="*/ 564261 w 806481"/>
              <a:gd name="connsiteY157" fmla="*/ 708850 h 755618"/>
              <a:gd name="connsiteX158" fmla="*/ 554450 w 806481"/>
              <a:gd name="connsiteY158" fmla="*/ 708660 h 755618"/>
              <a:gd name="connsiteX159" fmla="*/ 546068 w 806481"/>
              <a:gd name="connsiteY159" fmla="*/ 703040 h 755618"/>
              <a:gd name="connsiteX160" fmla="*/ 541591 w 806481"/>
              <a:gd name="connsiteY160" fmla="*/ 706374 h 755618"/>
              <a:gd name="connsiteX161" fmla="*/ 522732 w 806481"/>
              <a:gd name="connsiteY161" fmla="*/ 702469 h 755618"/>
              <a:gd name="connsiteX162" fmla="*/ 517017 w 806481"/>
              <a:gd name="connsiteY162" fmla="*/ 707041 h 755618"/>
              <a:gd name="connsiteX163" fmla="*/ 501205 w 806481"/>
              <a:gd name="connsiteY163" fmla="*/ 709041 h 755618"/>
              <a:gd name="connsiteX164" fmla="*/ 490061 w 806481"/>
              <a:gd name="connsiteY164" fmla="*/ 707898 h 755618"/>
              <a:gd name="connsiteX165" fmla="*/ 478346 w 806481"/>
              <a:gd name="connsiteY165" fmla="*/ 703136 h 755618"/>
              <a:gd name="connsiteX166" fmla="*/ 470249 w 806481"/>
              <a:gd name="connsiteY166" fmla="*/ 705517 h 755618"/>
              <a:gd name="connsiteX167" fmla="*/ 452438 w 806481"/>
              <a:gd name="connsiteY167" fmla="*/ 693230 h 755618"/>
              <a:gd name="connsiteX168" fmla="*/ 448437 w 806481"/>
              <a:gd name="connsiteY168" fmla="*/ 697421 h 755618"/>
              <a:gd name="connsiteX169" fmla="*/ 440531 w 806481"/>
              <a:gd name="connsiteY169" fmla="*/ 697611 h 755618"/>
              <a:gd name="connsiteX170" fmla="*/ 426815 w 806481"/>
              <a:gd name="connsiteY170" fmla="*/ 687324 h 755618"/>
              <a:gd name="connsiteX171" fmla="*/ 407765 w 806481"/>
              <a:gd name="connsiteY171" fmla="*/ 681800 h 755618"/>
              <a:gd name="connsiteX172" fmla="*/ 396526 w 806481"/>
              <a:gd name="connsiteY172" fmla="*/ 689705 h 755618"/>
              <a:gd name="connsiteX173" fmla="*/ 404431 w 806481"/>
              <a:gd name="connsiteY173" fmla="*/ 700183 h 755618"/>
              <a:gd name="connsiteX174" fmla="*/ 401003 w 806481"/>
              <a:gd name="connsiteY174" fmla="*/ 708279 h 755618"/>
              <a:gd name="connsiteX175" fmla="*/ 390144 w 806481"/>
              <a:gd name="connsiteY175" fmla="*/ 712756 h 755618"/>
              <a:gd name="connsiteX176" fmla="*/ 379571 w 806481"/>
              <a:gd name="connsiteY176" fmla="*/ 707803 h 755618"/>
              <a:gd name="connsiteX177" fmla="*/ 378809 w 806481"/>
              <a:gd name="connsiteY177" fmla="*/ 718375 h 755618"/>
              <a:gd name="connsiteX178" fmla="*/ 368046 w 806481"/>
              <a:gd name="connsiteY178" fmla="*/ 727900 h 755618"/>
              <a:gd name="connsiteX179" fmla="*/ 368046 w 806481"/>
              <a:gd name="connsiteY179" fmla="*/ 727900 h 755618"/>
              <a:gd name="connsiteX180" fmla="*/ 362903 w 806481"/>
              <a:gd name="connsiteY180" fmla="*/ 734282 h 755618"/>
              <a:gd name="connsiteX181" fmla="*/ 355949 w 806481"/>
              <a:gd name="connsiteY181" fmla="*/ 734092 h 755618"/>
              <a:gd name="connsiteX182" fmla="*/ 346329 w 806481"/>
              <a:gd name="connsiteY182" fmla="*/ 728186 h 755618"/>
              <a:gd name="connsiteX183" fmla="*/ 333185 w 806481"/>
              <a:gd name="connsiteY183" fmla="*/ 734949 h 755618"/>
              <a:gd name="connsiteX184" fmla="*/ 322516 w 806481"/>
              <a:gd name="connsiteY184" fmla="*/ 736187 h 755618"/>
              <a:gd name="connsiteX185" fmla="*/ 317754 w 806481"/>
              <a:gd name="connsiteY185" fmla="*/ 740569 h 755618"/>
              <a:gd name="connsiteX186" fmla="*/ 314135 w 806481"/>
              <a:gd name="connsiteY186" fmla="*/ 739521 h 755618"/>
              <a:gd name="connsiteX187" fmla="*/ 314992 w 806481"/>
              <a:gd name="connsiteY187" fmla="*/ 735521 h 755618"/>
              <a:gd name="connsiteX188" fmla="*/ 311848 w 806481"/>
              <a:gd name="connsiteY188" fmla="*/ 732282 h 755618"/>
              <a:gd name="connsiteX189" fmla="*/ 314611 w 806481"/>
              <a:gd name="connsiteY189" fmla="*/ 727329 h 755618"/>
              <a:gd name="connsiteX190" fmla="*/ 312039 w 806481"/>
              <a:gd name="connsiteY190" fmla="*/ 722376 h 755618"/>
              <a:gd name="connsiteX191" fmla="*/ 313182 w 806481"/>
              <a:gd name="connsiteY191" fmla="*/ 710375 h 755618"/>
              <a:gd name="connsiteX192" fmla="*/ 308229 w 806481"/>
              <a:gd name="connsiteY192" fmla="*/ 709613 h 755618"/>
              <a:gd name="connsiteX193" fmla="*/ 307467 w 806481"/>
              <a:gd name="connsiteY193" fmla="*/ 704850 h 755618"/>
              <a:gd name="connsiteX194" fmla="*/ 303086 w 806481"/>
              <a:gd name="connsiteY194" fmla="*/ 701231 h 755618"/>
              <a:gd name="connsiteX195" fmla="*/ 295656 w 806481"/>
              <a:gd name="connsiteY195" fmla="*/ 705231 h 755618"/>
              <a:gd name="connsiteX196" fmla="*/ 289179 w 806481"/>
              <a:gd name="connsiteY196" fmla="*/ 694849 h 755618"/>
              <a:gd name="connsiteX197" fmla="*/ 292227 w 806481"/>
              <a:gd name="connsiteY197" fmla="*/ 690848 h 755618"/>
              <a:gd name="connsiteX198" fmla="*/ 300990 w 806481"/>
              <a:gd name="connsiteY198" fmla="*/ 687324 h 755618"/>
              <a:gd name="connsiteX199" fmla="*/ 320612 w 806481"/>
              <a:gd name="connsiteY199" fmla="*/ 682943 h 755618"/>
              <a:gd name="connsiteX200" fmla="*/ 321088 w 806481"/>
              <a:gd name="connsiteY200" fmla="*/ 672465 h 755618"/>
              <a:gd name="connsiteX201" fmla="*/ 304800 w 806481"/>
              <a:gd name="connsiteY201" fmla="*/ 669608 h 755618"/>
              <a:gd name="connsiteX202" fmla="*/ 304324 w 806481"/>
              <a:gd name="connsiteY202" fmla="*/ 663702 h 755618"/>
              <a:gd name="connsiteX203" fmla="*/ 297275 w 806481"/>
              <a:gd name="connsiteY203" fmla="*/ 650939 h 755618"/>
              <a:gd name="connsiteX204" fmla="*/ 296989 w 806481"/>
              <a:gd name="connsiteY204" fmla="*/ 641223 h 755618"/>
              <a:gd name="connsiteX205" fmla="*/ 292227 w 806481"/>
              <a:gd name="connsiteY205" fmla="*/ 633889 h 755618"/>
              <a:gd name="connsiteX206" fmla="*/ 293656 w 806481"/>
              <a:gd name="connsiteY206" fmla="*/ 630174 h 755618"/>
              <a:gd name="connsiteX207" fmla="*/ 282797 w 806481"/>
              <a:gd name="connsiteY207" fmla="*/ 626555 h 755618"/>
              <a:gd name="connsiteX208" fmla="*/ 284893 w 806481"/>
              <a:gd name="connsiteY208" fmla="*/ 622173 h 755618"/>
              <a:gd name="connsiteX209" fmla="*/ 280321 w 806481"/>
              <a:gd name="connsiteY209" fmla="*/ 612362 h 755618"/>
              <a:gd name="connsiteX210" fmla="*/ 287179 w 806481"/>
              <a:gd name="connsiteY210" fmla="*/ 611696 h 755618"/>
              <a:gd name="connsiteX211" fmla="*/ 285369 w 806481"/>
              <a:gd name="connsiteY211" fmla="*/ 605981 h 755618"/>
              <a:gd name="connsiteX212" fmla="*/ 289274 w 806481"/>
              <a:gd name="connsiteY212" fmla="*/ 602647 h 755618"/>
              <a:gd name="connsiteX213" fmla="*/ 286512 w 806481"/>
              <a:gd name="connsiteY213" fmla="*/ 594932 h 755618"/>
              <a:gd name="connsiteX214" fmla="*/ 279463 w 806481"/>
              <a:gd name="connsiteY214" fmla="*/ 592741 h 755618"/>
              <a:gd name="connsiteX215" fmla="*/ 280511 w 806481"/>
              <a:gd name="connsiteY215" fmla="*/ 585121 h 755618"/>
              <a:gd name="connsiteX216" fmla="*/ 284036 w 806481"/>
              <a:gd name="connsiteY216" fmla="*/ 581978 h 755618"/>
              <a:gd name="connsiteX217" fmla="*/ 278702 w 806481"/>
              <a:gd name="connsiteY217" fmla="*/ 575786 h 755618"/>
              <a:gd name="connsiteX218" fmla="*/ 284797 w 806481"/>
              <a:gd name="connsiteY218" fmla="*/ 574453 h 755618"/>
              <a:gd name="connsiteX219" fmla="*/ 285845 w 806481"/>
              <a:gd name="connsiteY219" fmla="*/ 571881 h 755618"/>
              <a:gd name="connsiteX220" fmla="*/ 279463 w 806481"/>
              <a:gd name="connsiteY220" fmla="*/ 567023 h 755618"/>
              <a:gd name="connsiteX221" fmla="*/ 268414 w 806481"/>
              <a:gd name="connsiteY221" fmla="*/ 567595 h 755618"/>
              <a:gd name="connsiteX222" fmla="*/ 269177 w 806481"/>
              <a:gd name="connsiteY222" fmla="*/ 564071 h 755618"/>
              <a:gd name="connsiteX223" fmla="*/ 264223 w 806481"/>
              <a:gd name="connsiteY223" fmla="*/ 564356 h 755618"/>
              <a:gd name="connsiteX224" fmla="*/ 259842 w 806481"/>
              <a:gd name="connsiteY224" fmla="*/ 560737 h 755618"/>
              <a:gd name="connsiteX225" fmla="*/ 261080 w 806481"/>
              <a:gd name="connsiteY225" fmla="*/ 556451 h 755618"/>
              <a:gd name="connsiteX226" fmla="*/ 255841 w 806481"/>
              <a:gd name="connsiteY226" fmla="*/ 557594 h 755618"/>
              <a:gd name="connsiteX227" fmla="*/ 254508 w 806481"/>
              <a:gd name="connsiteY227" fmla="*/ 553593 h 755618"/>
              <a:gd name="connsiteX228" fmla="*/ 246888 w 806481"/>
              <a:gd name="connsiteY228" fmla="*/ 551783 h 755618"/>
              <a:gd name="connsiteX229" fmla="*/ 249746 w 806481"/>
              <a:gd name="connsiteY229" fmla="*/ 548926 h 755618"/>
              <a:gd name="connsiteX230" fmla="*/ 244412 w 806481"/>
              <a:gd name="connsiteY230" fmla="*/ 544163 h 755618"/>
              <a:gd name="connsiteX231" fmla="*/ 245173 w 806481"/>
              <a:gd name="connsiteY231" fmla="*/ 538258 h 755618"/>
              <a:gd name="connsiteX232" fmla="*/ 248603 w 806481"/>
              <a:gd name="connsiteY232" fmla="*/ 534543 h 755618"/>
              <a:gd name="connsiteX233" fmla="*/ 235744 w 806481"/>
              <a:gd name="connsiteY233" fmla="*/ 529019 h 755618"/>
              <a:gd name="connsiteX234" fmla="*/ 240030 w 806481"/>
              <a:gd name="connsiteY234" fmla="*/ 526447 h 755618"/>
              <a:gd name="connsiteX235" fmla="*/ 237268 w 806481"/>
              <a:gd name="connsiteY235" fmla="*/ 521208 h 755618"/>
              <a:gd name="connsiteX236" fmla="*/ 230886 w 806481"/>
              <a:gd name="connsiteY236" fmla="*/ 525780 h 755618"/>
              <a:gd name="connsiteX237" fmla="*/ 231553 w 806481"/>
              <a:gd name="connsiteY237" fmla="*/ 519494 h 755618"/>
              <a:gd name="connsiteX238" fmla="*/ 227552 w 806481"/>
              <a:gd name="connsiteY238" fmla="*/ 516827 h 755618"/>
              <a:gd name="connsiteX239" fmla="*/ 229933 w 806481"/>
              <a:gd name="connsiteY239" fmla="*/ 511207 h 755618"/>
              <a:gd name="connsiteX240" fmla="*/ 224409 w 806481"/>
              <a:gd name="connsiteY240" fmla="*/ 507778 h 755618"/>
              <a:gd name="connsiteX241" fmla="*/ 224504 w 806481"/>
              <a:gd name="connsiteY241" fmla="*/ 502444 h 755618"/>
              <a:gd name="connsiteX242" fmla="*/ 218122 w 806481"/>
              <a:gd name="connsiteY242" fmla="*/ 505016 h 755618"/>
              <a:gd name="connsiteX243" fmla="*/ 217265 w 806481"/>
              <a:gd name="connsiteY243" fmla="*/ 499872 h 755618"/>
              <a:gd name="connsiteX244" fmla="*/ 210121 w 806481"/>
              <a:gd name="connsiteY244" fmla="*/ 498348 h 755618"/>
              <a:gd name="connsiteX245" fmla="*/ 209740 w 806481"/>
              <a:gd name="connsiteY245" fmla="*/ 502444 h 755618"/>
              <a:gd name="connsiteX246" fmla="*/ 206121 w 806481"/>
              <a:gd name="connsiteY246" fmla="*/ 502825 h 755618"/>
              <a:gd name="connsiteX247" fmla="*/ 205359 w 806481"/>
              <a:gd name="connsiteY247" fmla="*/ 501015 h 755618"/>
              <a:gd name="connsiteX248" fmla="*/ 208312 w 806481"/>
              <a:gd name="connsiteY248" fmla="*/ 499777 h 755618"/>
              <a:gd name="connsiteX249" fmla="*/ 205740 w 806481"/>
              <a:gd name="connsiteY249" fmla="*/ 499205 h 755618"/>
              <a:gd name="connsiteX250" fmla="*/ 206978 w 806481"/>
              <a:gd name="connsiteY250" fmla="*/ 495395 h 755618"/>
              <a:gd name="connsiteX251" fmla="*/ 199263 w 806481"/>
              <a:gd name="connsiteY251" fmla="*/ 497110 h 755618"/>
              <a:gd name="connsiteX252" fmla="*/ 197358 w 806481"/>
              <a:gd name="connsiteY252" fmla="*/ 490442 h 755618"/>
              <a:gd name="connsiteX253" fmla="*/ 192596 w 806481"/>
              <a:gd name="connsiteY253" fmla="*/ 488918 h 755618"/>
              <a:gd name="connsiteX254" fmla="*/ 189071 w 806481"/>
              <a:gd name="connsiteY254" fmla="*/ 478631 h 755618"/>
              <a:gd name="connsiteX255" fmla="*/ 197834 w 806481"/>
              <a:gd name="connsiteY255" fmla="*/ 470630 h 755618"/>
              <a:gd name="connsiteX256" fmla="*/ 194881 w 806481"/>
              <a:gd name="connsiteY256" fmla="*/ 466916 h 755618"/>
              <a:gd name="connsiteX257" fmla="*/ 198596 w 806481"/>
              <a:gd name="connsiteY257" fmla="*/ 466916 h 755618"/>
              <a:gd name="connsiteX258" fmla="*/ 198787 w 806481"/>
              <a:gd name="connsiteY258" fmla="*/ 464725 h 755618"/>
              <a:gd name="connsiteX259" fmla="*/ 191262 w 806481"/>
              <a:gd name="connsiteY259" fmla="*/ 457772 h 755618"/>
              <a:gd name="connsiteX260" fmla="*/ 187357 w 806481"/>
              <a:gd name="connsiteY260" fmla="*/ 460439 h 755618"/>
              <a:gd name="connsiteX261" fmla="*/ 185833 w 806481"/>
              <a:gd name="connsiteY261" fmla="*/ 455105 h 755618"/>
              <a:gd name="connsiteX262" fmla="*/ 182880 w 806481"/>
              <a:gd name="connsiteY262" fmla="*/ 457772 h 755618"/>
              <a:gd name="connsiteX263" fmla="*/ 183547 w 806481"/>
              <a:gd name="connsiteY263" fmla="*/ 452723 h 755618"/>
              <a:gd name="connsiteX264" fmla="*/ 179070 w 806481"/>
              <a:gd name="connsiteY264" fmla="*/ 455676 h 755618"/>
              <a:gd name="connsiteX265" fmla="*/ 174403 w 806481"/>
              <a:gd name="connsiteY265" fmla="*/ 447199 h 755618"/>
              <a:gd name="connsiteX266" fmla="*/ 145352 w 806481"/>
              <a:gd name="connsiteY266" fmla="*/ 414719 h 755618"/>
              <a:gd name="connsiteX267" fmla="*/ 145542 w 806481"/>
              <a:gd name="connsiteY267" fmla="*/ 402717 h 755618"/>
              <a:gd name="connsiteX268" fmla="*/ 148685 w 806481"/>
              <a:gd name="connsiteY268" fmla="*/ 402717 h 755618"/>
              <a:gd name="connsiteX269" fmla="*/ 148971 w 806481"/>
              <a:gd name="connsiteY269" fmla="*/ 399479 h 755618"/>
              <a:gd name="connsiteX270" fmla="*/ 141161 w 806481"/>
              <a:gd name="connsiteY270" fmla="*/ 401193 h 755618"/>
              <a:gd name="connsiteX271" fmla="*/ 141827 w 806481"/>
              <a:gd name="connsiteY271" fmla="*/ 395573 h 755618"/>
              <a:gd name="connsiteX272" fmla="*/ 139351 w 806481"/>
              <a:gd name="connsiteY272" fmla="*/ 393478 h 755618"/>
              <a:gd name="connsiteX273" fmla="*/ 137731 w 806481"/>
              <a:gd name="connsiteY273" fmla="*/ 396907 h 755618"/>
              <a:gd name="connsiteX274" fmla="*/ 134683 w 806481"/>
              <a:gd name="connsiteY274" fmla="*/ 395573 h 755618"/>
              <a:gd name="connsiteX275" fmla="*/ 133731 w 806481"/>
              <a:gd name="connsiteY275" fmla="*/ 391478 h 755618"/>
              <a:gd name="connsiteX276" fmla="*/ 137541 w 806481"/>
              <a:gd name="connsiteY276" fmla="*/ 390335 h 755618"/>
              <a:gd name="connsiteX277" fmla="*/ 134874 w 806481"/>
              <a:gd name="connsiteY277" fmla="*/ 385763 h 755618"/>
              <a:gd name="connsiteX278" fmla="*/ 139732 w 806481"/>
              <a:gd name="connsiteY278" fmla="*/ 383096 h 755618"/>
              <a:gd name="connsiteX279" fmla="*/ 136207 w 806481"/>
              <a:gd name="connsiteY279" fmla="*/ 377857 h 755618"/>
              <a:gd name="connsiteX280" fmla="*/ 131159 w 806481"/>
              <a:gd name="connsiteY280" fmla="*/ 376523 h 755618"/>
              <a:gd name="connsiteX281" fmla="*/ 129826 w 806481"/>
              <a:gd name="connsiteY281" fmla="*/ 369570 h 755618"/>
              <a:gd name="connsiteX282" fmla="*/ 127159 w 806481"/>
              <a:gd name="connsiteY282" fmla="*/ 369475 h 755618"/>
              <a:gd name="connsiteX283" fmla="*/ 122396 w 806481"/>
              <a:gd name="connsiteY283" fmla="*/ 375857 h 755618"/>
              <a:gd name="connsiteX284" fmla="*/ 116014 w 806481"/>
              <a:gd name="connsiteY284" fmla="*/ 362998 h 755618"/>
              <a:gd name="connsiteX285" fmla="*/ 115633 w 806481"/>
              <a:gd name="connsiteY285" fmla="*/ 356616 h 755618"/>
              <a:gd name="connsiteX286" fmla="*/ 108585 w 806481"/>
              <a:gd name="connsiteY286" fmla="*/ 348806 h 755618"/>
              <a:gd name="connsiteX287" fmla="*/ 103061 w 806481"/>
              <a:gd name="connsiteY287" fmla="*/ 349377 h 755618"/>
              <a:gd name="connsiteX288" fmla="*/ 101822 w 806481"/>
              <a:gd name="connsiteY288" fmla="*/ 344138 h 755618"/>
              <a:gd name="connsiteX289" fmla="*/ 97536 w 806481"/>
              <a:gd name="connsiteY289" fmla="*/ 344043 h 755618"/>
              <a:gd name="connsiteX290" fmla="*/ 89630 w 806481"/>
              <a:gd name="connsiteY290" fmla="*/ 335185 h 755618"/>
              <a:gd name="connsiteX291" fmla="*/ 86963 w 806481"/>
              <a:gd name="connsiteY291" fmla="*/ 340328 h 755618"/>
              <a:gd name="connsiteX292" fmla="*/ 82391 w 806481"/>
              <a:gd name="connsiteY292" fmla="*/ 340043 h 755618"/>
              <a:gd name="connsiteX293" fmla="*/ 80963 w 806481"/>
              <a:gd name="connsiteY293" fmla="*/ 346329 h 755618"/>
              <a:gd name="connsiteX294" fmla="*/ 71247 w 806481"/>
              <a:gd name="connsiteY294" fmla="*/ 350425 h 755618"/>
              <a:gd name="connsiteX295" fmla="*/ 68961 w 806481"/>
              <a:gd name="connsiteY295" fmla="*/ 343186 h 755618"/>
              <a:gd name="connsiteX296" fmla="*/ 62770 w 806481"/>
              <a:gd name="connsiteY296" fmla="*/ 342329 h 755618"/>
              <a:gd name="connsiteX297" fmla="*/ 61341 w 806481"/>
              <a:gd name="connsiteY297" fmla="*/ 335566 h 755618"/>
              <a:gd name="connsiteX298" fmla="*/ 67151 w 806481"/>
              <a:gd name="connsiteY298" fmla="*/ 326898 h 755618"/>
              <a:gd name="connsiteX299" fmla="*/ 62008 w 806481"/>
              <a:gd name="connsiteY299" fmla="*/ 325184 h 755618"/>
              <a:gd name="connsiteX300" fmla="*/ 61817 w 806481"/>
              <a:gd name="connsiteY300" fmla="*/ 316802 h 755618"/>
              <a:gd name="connsiteX301" fmla="*/ 51245 w 806481"/>
              <a:gd name="connsiteY301" fmla="*/ 316897 h 755618"/>
              <a:gd name="connsiteX302" fmla="*/ 49244 w 806481"/>
              <a:gd name="connsiteY302" fmla="*/ 308324 h 755618"/>
              <a:gd name="connsiteX303" fmla="*/ 39719 w 806481"/>
              <a:gd name="connsiteY303" fmla="*/ 312515 h 755618"/>
              <a:gd name="connsiteX304" fmla="*/ 38767 w 806481"/>
              <a:gd name="connsiteY304" fmla="*/ 305848 h 755618"/>
              <a:gd name="connsiteX305" fmla="*/ 35338 w 806481"/>
              <a:gd name="connsiteY305" fmla="*/ 308991 h 755618"/>
              <a:gd name="connsiteX306" fmla="*/ 26289 w 806481"/>
              <a:gd name="connsiteY306" fmla="*/ 304895 h 755618"/>
              <a:gd name="connsiteX307" fmla="*/ 23336 w 806481"/>
              <a:gd name="connsiteY307" fmla="*/ 292608 h 755618"/>
              <a:gd name="connsiteX308" fmla="*/ 0 w 806481"/>
              <a:gd name="connsiteY308" fmla="*/ 256604 h 755618"/>
              <a:gd name="connsiteX309" fmla="*/ 0 w 806481"/>
              <a:gd name="connsiteY309" fmla="*/ 256604 h 755618"/>
              <a:gd name="connsiteX310" fmla="*/ 16193 w 806481"/>
              <a:gd name="connsiteY310" fmla="*/ 261271 h 755618"/>
              <a:gd name="connsiteX311" fmla="*/ 27146 w 806481"/>
              <a:gd name="connsiteY311" fmla="*/ 254318 h 755618"/>
              <a:gd name="connsiteX312" fmla="*/ 36862 w 806481"/>
              <a:gd name="connsiteY312" fmla="*/ 255651 h 755618"/>
              <a:gd name="connsiteX313" fmla="*/ 51340 w 806481"/>
              <a:gd name="connsiteY313" fmla="*/ 252127 h 755618"/>
              <a:gd name="connsiteX314" fmla="*/ 68771 w 806481"/>
              <a:gd name="connsiteY314" fmla="*/ 241935 h 755618"/>
              <a:gd name="connsiteX315" fmla="*/ 77057 w 806481"/>
              <a:gd name="connsiteY315" fmla="*/ 218980 h 755618"/>
              <a:gd name="connsiteX316" fmla="*/ 80677 w 806481"/>
              <a:gd name="connsiteY316" fmla="*/ 194977 h 755618"/>
              <a:gd name="connsiteX317" fmla="*/ 118777 w 806481"/>
              <a:gd name="connsiteY317" fmla="*/ 166211 h 755618"/>
              <a:gd name="connsiteX318" fmla="*/ 126492 w 806481"/>
              <a:gd name="connsiteY318" fmla="*/ 132969 h 755618"/>
              <a:gd name="connsiteX319" fmla="*/ 133540 w 806481"/>
              <a:gd name="connsiteY319" fmla="*/ 118586 h 755618"/>
              <a:gd name="connsiteX320" fmla="*/ 156020 w 806481"/>
              <a:gd name="connsiteY320" fmla="*/ 95060 h 755618"/>
              <a:gd name="connsiteX321" fmla="*/ 151543 w 806481"/>
              <a:gd name="connsiteY321" fmla="*/ 76962 h 755618"/>
              <a:gd name="connsiteX322" fmla="*/ 155734 w 806481"/>
              <a:gd name="connsiteY322" fmla="*/ 72009 h 755618"/>
              <a:gd name="connsiteX323" fmla="*/ 163925 w 806481"/>
              <a:gd name="connsiteY323" fmla="*/ 72104 h 755618"/>
              <a:gd name="connsiteX324" fmla="*/ 163735 w 806481"/>
              <a:gd name="connsiteY324" fmla="*/ 66294 h 755618"/>
              <a:gd name="connsiteX325" fmla="*/ 171640 w 806481"/>
              <a:gd name="connsiteY325" fmla="*/ 71057 h 755618"/>
              <a:gd name="connsiteX326" fmla="*/ 182118 w 806481"/>
              <a:gd name="connsiteY326" fmla="*/ 59912 h 755618"/>
              <a:gd name="connsiteX327" fmla="*/ 185642 w 806481"/>
              <a:gd name="connsiteY327" fmla="*/ 61246 h 755618"/>
              <a:gd name="connsiteX328" fmla="*/ 184023 w 806481"/>
              <a:gd name="connsiteY328" fmla="*/ 66485 h 755618"/>
              <a:gd name="connsiteX329" fmla="*/ 187262 w 806481"/>
              <a:gd name="connsiteY329" fmla="*/ 70009 h 755618"/>
              <a:gd name="connsiteX330" fmla="*/ 195739 w 806481"/>
              <a:gd name="connsiteY330" fmla="*/ 68580 h 755618"/>
              <a:gd name="connsiteX331" fmla="*/ 209931 w 806481"/>
              <a:gd name="connsiteY331" fmla="*/ 56960 h 755618"/>
              <a:gd name="connsiteX332" fmla="*/ 230600 w 806481"/>
              <a:gd name="connsiteY332" fmla="*/ 52292 h 755618"/>
              <a:gd name="connsiteX333" fmla="*/ 231648 w 806481"/>
              <a:gd name="connsiteY333" fmla="*/ 45530 h 755618"/>
              <a:gd name="connsiteX334" fmla="*/ 239078 w 806481"/>
              <a:gd name="connsiteY334" fmla="*/ 39148 h 755618"/>
              <a:gd name="connsiteX335" fmla="*/ 245840 w 806481"/>
              <a:gd name="connsiteY335" fmla="*/ 43244 h 755618"/>
              <a:gd name="connsiteX336" fmla="*/ 259175 w 806481"/>
              <a:gd name="connsiteY336" fmla="*/ 42577 h 755618"/>
              <a:gd name="connsiteX337" fmla="*/ 265557 w 806481"/>
              <a:gd name="connsiteY337" fmla="*/ 47054 h 755618"/>
              <a:gd name="connsiteX338" fmla="*/ 275272 w 806481"/>
              <a:gd name="connsiteY338" fmla="*/ 49054 h 755618"/>
              <a:gd name="connsiteX339" fmla="*/ 287179 w 806481"/>
              <a:gd name="connsiteY339" fmla="*/ 43053 h 755618"/>
              <a:gd name="connsiteX340" fmla="*/ 289560 w 806481"/>
              <a:gd name="connsiteY340" fmla="*/ 34100 h 755618"/>
              <a:gd name="connsiteX341" fmla="*/ 302133 w 806481"/>
              <a:gd name="connsiteY341" fmla="*/ 39338 h 755618"/>
              <a:gd name="connsiteX342" fmla="*/ 300799 w 806481"/>
              <a:gd name="connsiteY342" fmla="*/ 28766 h 755618"/>
              <a:gd name="connsiteX343" fmla="*/ 305371 w 806481"/>
              <a:gd name="connsiteY343" fmla="*/ 17431 h 755618"/>
              <a:gd name="connsiteX344" fmla="*/ 311944 w 806481"/>
              <a:gd name="connsiteY344" fmla="*/ 14764 h 755618"/>
              <a:gd name="connsiteX345" fmla="*/ 317945 w 806481"/>
              <a:gd name="connsiteY345" fmla="*/ 21622 h 755618"/>
              <a:gd name="connsiteX346" fmla="*/ 332041 w 806481"/>
              <a:gd name="connsiteY346" fmla="*/ 20765 h 755618"/>
              <a:gd name="connsiteX347" fmla="*/ 329374 w 806481"/>
              <a:gd name="connsiteY347" fmla="*/ 10668 h 755618"/>
              <a:gd name="connsiteX348" fmla="*/ 337947 w 806481"/>
              <a:gd name="connsiteY348" fmla="*/ 13526 h 755618"/>
              <a:gd name="connsiteX349" fmla="*/ 340423 w 806481"/>
              <a:gd name="connsiteY349" fmla="*/ 3715 h 755618"/>
              <a:gd name="connsiteX350" fmla="*/ 343853 w 806481"/>
              <a:gd name="connsiteY350" fmla="*/ 5143 h 755618"/>
              <a:gd name="connsiteX351" fmla="*/ 346996 w 806481"/>
              <a:gd name="connsiteY351" fmla="*/ 12192 h 755618"/>
              <a:gd name="connsiteX352" fmla="*/ 351854 w 806481"/>
              <a:gd name="connsiteY352" fmla="*/ 12573 h 755618"/>
              <a:gd name="connsiteX353" fmla="*/ 355759 w 806481"/>
              <a:gd name="connsiteY353" fmla="*/ 2095 h 755618"/>
              <a:gd name="connsiteX354" fmla="*/ 359093 w 806481"/>
              <a:gd name="connsiteY354" fmla="*/ 2000 h 755618"/>
              <a:gd name="connsiteX355" fmla="*/ 360902 w 806481"/>
              <a:gd name="connsiteY355" fmla="*/ 5429 h 755618"/>
              <a:gd name="connsiteX356" fmla="*/ 358235 w 806481"/>
              <a:gd name="connsiteY356" fmla="*/ 15050 h 755618"/>
              <a:gd name="connsiteX357" fmla="*/ 360807 w 806481"/>
              <a:gd name="connsiteY357" fmla="*/ 17336 h 755618"/>
              <a:gd name="connsiteX358" fmla="*/ 371285 w 806481"/>
              <a:gd name="connsiteY358" fmla="*/ 14573 h 755618"/>
              <a:gd name="connsiteX359" fmla="*/ 382905 w 806481"/>
              <a:gd name="connsiteY359" fmla="*/ 0 h 755618"/>
              <a:gd name="connsiteX360" fmla="*/ 386620 w 806481"/>
              <a:gd name="connsiteY360" fmla="*/ 10954 h 7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806481" h="755618">
                <a:moveTo>
                  <a:pt x="391954" y="15335"/>
                </a:moveTo>
                <a:lnTo>
                  <a:pt x="403670" y="19241"/>
                </a:lnTo>
                <a:lnTo>
                  <a:pt x="423005" y="16097"/>
                </a:lnTo>
                <a:lnTo>
                  <a:pt x="432816" y="20860"/>
                </a:lnTo>
                <a:lnTo>
                  <a:pt x="435197" y="13907"/>
                </a:lnTo>
                <a:lnTo>
                  <a:pt x="439769" y="15812"/>
                </a:lnTo>
                <a:lnTo>
                  <a:pt x="447961" y="10001"/>
                </a:lnTo>
                <a:lnTo>
                  <a:pt x="451199" y="20003"/>
                </a:lnTo>
                <a:lnTo>
                  <a:pt x="458533" y="20669"/>
                </a:lnTo>
                <a:lnTo>
                  <a:pt x="462248" y="35909"/>
                </a:lnTo>
                <a:lnTo>
                  <a:pt x="465296" y="36195"/>
                </a:lnTo>
                <a:lnTo>
                  <a:pt x="474821" y="29147"/>
                </a:lnTo>
                <a:lnTo>
                  <a:pt x="480631" y="43339"/>
                </a:lnTo>
                <a:lnTo>
                  <a:pt x="495681" y="58102"/>
                </a:lnTo>
                <a:lnTo>
                  <a:pt x="509588" y="58293"/>
                </a:lnTo>
                <a:lnTo>
                  <a:pt x="507016" y="64199"/>
                </a:lnTo>
                <a:lnTo>
                  <a:pt x="500158" y="67151"/>
                </a:lnTo>
                <a:lnTo>
                  <a:pt x="506825" y="77153"/>
                </a:lnTo>
                <a:lnTo>
                  <a:pt x="511397" y="78391"/>
                </a:lnTo>
                <a:lnTo>
                  <a:pt x="517398" y="75914"/>
                </a:lnTo>
                <a:lnTo>
                  <a:pt x="513874" y="60579"/>
                </a:lnTo>
                <a:lnTo>
                  <a:pt x="523780" y="59722"/>
                </a:lnTo>
                <a:lnTo>
                  <a:pt x="531876" y="64008"/>
                </a:lnTo>
                <a:lnTo>
                  <a:pt x="535114" y="74486"/>
                </a:lnTo>
                <a:lnTo>
                  <a:pt x="530828" y="81344"/>
                </a:lnTo>
                <a:lnTo>
                  <a:pt x="525589" y="82772"/>
                </a:lnTo>
                <a:lnTo>
                  <a:pt x="525589" y="91440"/>
                </a:lnTo>
                <a:lnTo>
                  <a:pt x="532257" y="96107"/>
                </a:lnTo>
                <a:lnTo>
                  <a:pt x="550545" y="95345"/>
                </a:lnTo>
                <a:lnTo>
                  <a:pt x="560737" y="104394"/>
                </a:lnTo>
                <a:lnTo>
                  <a:pt x="558927" y="109347"/>
                </a:lnTo>
                <a:lnTo>
                  <a:pt x="553593" y="111157"/>
                </a:lnTo>
                <a:lnTo>
                  <a:pt x="541115" y="103251"/>
                </a:lnTo>
                <a:lnTo>
                  <a:pt x="538163" y="104299"/>
                </a:lnTo>
                <a:lnTo>
                  <a:pt x="536638" y="114776"/>
                </a:lnTo>
                <a:lnTo>
                  <a:pt x="540925" y="120872"/>
                </a:lnTo>
                <a:lnTo>
                  <a:pt x="547402" y="124682"/>
                </a:lnTo>
                <a:lnTo>
                  <a:pt x="557308" y="124873"/>
                </a:lnTo>
                <a:lnTo>
                  <a:pt x="566452" y="131255"/>
                </a:lnTo>
                <a:lnTo>
                  <a:pt x="577501" y="116491"/>
                </a:lnTo>
                <a:lnTo>
                  <a:pt x="583121" y="117729"/>
                </a:lnTo>
                <a:lnTo>
                  <a:pt x="579501" y="125635"/>
                </a:lnTo>
                <a:lnTo>
                  <a:pt x="580739" y="129159"/>
                </a:lnTo>
                <a:lnTo>
                  <a:pt x="586835" y="123444"/>
                </a:lnTo>
                <a:lnTo>
                  <a:pt x="589502" y="123825"/>
                </a:lnTo>
                <a:lnTo>
                  <a:pt x="586169" y="134493"/>
                </a:lnTo>
                <a:lnTo>
                  <a:pt x="590169" y="148495"/>
                </a:lnTo>
                <a:lnTo>
                  <a:pt x="581597" y="161544"/>
                </a:lnTo>
                <a:lnTo>
                  <a:pt x="591122" y="167831"/>
                </a:lnTo>
                <a:lnTo>
                  <a:pt x="593788" y="179261"/>
                </a:lnTo>
                <a:lnTo>
                  <a:pt x="614744" y="194596"/>
                </a:lnTo>
                <a:lnTo>
                  <a:pt x="617411" y="209360"/>
                </a:lnTo>
                <a:lnTo>
                  <a:pt x="629698" y="211931"/>
                </a:lnTo>
                <a:lnTo>
                  <a:pt x="629222" y="217456"/>
                </a:lnTo>
                <a:lnTo>
                  <a:pt x="622935" y="221742"/>
                </a:lnTo>
                <a:lnTo>
                  <a:pt x="620649" y="229553"/>
                </a:lnTo>
                <a:lnTo>
                  <a:pt x="622363" y="235363"/>
                </a:lnTo>
                <a:lnTo>
                  <a:pt x="628364" y="235649"/>
                </a:lnTo>
                <a:lnTo>
                  <a:pt x="634555" y="230315"/>
                </a:lnTo>
                <a:lnTo>
                  <a:pt x="641604" y="228695"/>
                </a:lnTo>
                <a:lnTo>
                  <a:pt x="643223" y="233553"/>
                </a:lnTo>
                <a:lnTo>
                  <a:pt x="639699" y="242792"/>
                </a:lnTo>
                <a:lnTo>
                  <a:pt x="642652" y="248507"/>
                </a:lnTo>
                <a:lnTo>
                  <a:pt x="649129" y="250127"/>
                </a:lnTo>
                <a:lnTo>
                  <a:pt x="665893" y="248031"/>
                </a:lnTo>
                <a:lnTo>
                  <a:pt x="659035" y="270224"/>
                </a:lnTo>
                <a:lnTo>
                  <a:pt x="653415" y="273082"/>
                </a:lnTo>
                <a:lnTo>
                  <a:pt x="675227" y="292608"/>
                </a:lnTo>
                <a:lnTo>
                  <a:pt x="660654" y="308229"/>
                </a:lnTo>
                <a:lnTo>
                  <a:pt x="658558" y="316325"/>
                </a:lnTo>
                <a:lnTo>
                  <a:pt x="681133" y="326612"/>
                </a:lnTo>
                <a:lnTo>
                  <a:pt x="688657" y="333756"/>
                </a:lnTo>
                <a:lnTo>
                  <a:pt x="695039" y="360712"/>
                </a:lnTo>
                <a:lnTo>
                  <a:pt x="695325" y="382143"/>
                </a:lnTo>
                <a:lnTo>
                  <a:pt x="704945" y="390144"/>
                </a:lnTo>
                <a:lnTo>
                  <a:pt x="717232" y="394240"/>
                </a:lnTo>
                <a:lnTo>
                  <a:pt x="719328" y="397002"/>
                </a:lnTo>
                <a:lnTo>
                  <a:pt x="710374" y="405479"/>
                </a:lnTo>
                <a:lnTo>
                  <a:pt x="702755" y="398621"/>
                </a:lnTo>
                <a:lnTo>
                  <a:pt x="699230" y="404622"/>
                </a:lnTo>
                <a:lnTo>
                  <a:pt x="699040" y="411385"/>
                </a:lnTo>
                <a:lnTo>
                  <a:pt x="702469" y="414433"/>
                </a:lnTo>
                <a:lnTo>
                  <a:pt x="714756" y="413480"/>
                </a:lnTo>
                <a:lnTo>
                  <a:pt x="714851" y="417385"/>
                </a:lnTo>
                <a:lnTo>
                  <a:pt x="708088" y="423005"/>
                </a:lnTo>
                <a:lnTo>
                  <a:pt x="709231" y="429863"/>
                </a:lnTo>
                <a:lnTo>
                  <a:pt x="719614" y="433197"/>
                </a:lnTo>
                <a:lnTo>
                  <a:pt x="721995" y="448342"/>
                </a:lnTo>
                <a:lnTo>
                  <a:pt x="729710" y="446627"/>
                </a:lnTo>
                <a:lnTo>
                  <a:pt x="728948" y="464725"/>
                </a:lnTo>
                <a:lnTo>
                  <a:pt x="731615" y="465677"/>
                </a:lnTo>
                <a:lnTo>
                  <a:pt x="738283" y="460629"/>
                </a:lnTo>
                <a:lnTo>
                  <a:pt x="741712" y="468535"/>
                </a:lnTo>
                <a:lnTo>
                  <a:pt x="737806" y="471869"/>
                </a:lnTo>
                <a:lnTo>
                  <a:pt x="738378" y="474250"/>
                </a:lnTo>
                <a:lnTo>
                  <a:pt x="743331" y="475774"/>
                </a:lnTo>
                <a:lnTo>
                  <a:pt x="747427" y="471488"/>
                </a:lnTo>
                <a:lnTo>
                  <a:pt x="749618" y="474440"/>
                </a:lnTo>
                <a:lnTo>
                  <a:pt x="748189" y="477869"/>
                </a:lnTo>
                <a:lnTo>
                  <a:pt x="742474" y="479012"/>
                </a:lnTo>
                <a:lnTo>
                  <a:pt x="738949" y="485775"/>
                </a:lnTo>
                <a:lnTo>
                  <a:pt x="740950" y="491681"/>
                </a:lnTo>
                <a:lnTo>
                  <a:pt x="747903" y="494729"/>
                </a:lnTo>
                <a:lnTo>
                  <a:pt x="745331" y="499396"/>
                </a:lnTo>
                <a:lnTo>
                  <a:pt x="737235" y="494157"/>
                </a:lnTo>
                <a:lnTo>
                  <a:pt x="730377" y="496348"/>
                </a:lnTo>
                <a:lnTo>
                  <a:pt x="729520" y="490252"/>
                </a:lnTo>
                <a:lnTo>
                  <a:pt x="719995" y="501777"/>
                </a:lnTo>
                <a:lnTo>
                  <a:pt x="730187" y="508540"/>
                </a:lnTo>
                <a:lnTo>
                  <a:pt x="733235" y="520160"/>
                </a:lnTo>
                <a:lnTo>
                  <a:pt x="740188" y="519494"/>
                </a:lnTo>
                <a:lnTo>
                  <a:pt x="734092" y="529209"/>
                </a:lnTo>
                <a:lnTo>
                  <a:pt x="739616" y="535400"/>
                </a:lnTo>
                <a:lnTo>
                  <a:pt x="748189" y="537401"/>
                </a:lnTo>
                <a:lnTo>
                  <a:pt x="747141" y="553498"/>
                </a:lnTo>
                <a:lnTo>
                  <a:pt x="754666" y="555117"/>
                </a:lnTo>
                <a:lnTo>
                  <a:pt x="759238" y="563880"/>
                </a:lnTo>
                <a:lnTo>
                  <a:pt x="760000" y="572548"/>
                </a:lnTo>
                <a:lnTo>
                  <a:pt x="772097" y="587026"/>
                </a:lnTo>
                <a:lnTo>
                  <a:pt x="787432" y="592646"/>
                </a:lnTo>
                <a:lnTo>
                  <a:pt x="791242" y="605219"/>
                </a:lnTo>
                <a:lnTo>
                  <a:pt x="795909" y="608743"/>
                </a:lnTo>
                <a:lnTo>
                  <a:pt x="794671" y="612934"/>
                </a:lnTo>
                <a:lnTo>
                  <a:pt x="806482" y="620268"/>
                </a:lnTo>
                <a:lnTo>
                  <a:pt x="806482" y="620268"/>
                </a:lnTo>
                <a:lnTo>
                  <a:pt x="797528" y="626364"/>
                </a:lnTo>
                <a:lnTo>
                  <a:pt x="787241" y="624554"/>
                </a:lnTo>
                <a:lnTo>
                  <a:pt x="766477" y="632365"/>
                </a:lnTo>
                <a:lnTo>
                  <a:pt x="763714" y="629793"/>
                </a:lnTo>
                <a:lnTo>
                  <a:pt x="742760" y="645795"/>
                </a:lnTo>
                <a:lnTo>
                  <a:pt x="733235" y="638651"/>
                </a:lnTo>
                <a:lnTo>
                  <a:pt x="724853" y="639413"/>
                </a:lnTo>
                <a:lnTo>
                  <a:pt x="719233" y="645700"/>
                </a:lnTo>
                <a:lnTo>
                  <a:pt x="722281" y="647414"/>
                </a:lnTo>
                <a:lnTo>
                  <a:pt x="728758" y="669227"/>
                </a:lnTo>
                <a:lnTo>
                  <a:pt x="726186" y="671132"/>
                </a:lnTo>
                <a:lnTo>
                  <a:pt x="721043" y="669703"/>
                </a:lnTo>
                <a:lnTo>
                  <a:pt x="712851" y="675989"/>
                </a:lnTo>
                <a:lnTo>
                  <a:pt x="704564" y="677894"/>
                </a:lnTo>
                <a:lnTo>
                  <a:pt x="669703" y="678752"/>
                </a:lnTo>
                <a:lnTo>
                  <a:pt x="667893" y="663702"/>
                </a:lnTo>
                <a:lnTo>
                  <a:pt x="662083" y="672084"/>
                </a:lnTo>
                <a:lnTo>
                  <a:pt x="653510" y="677513"/>
                </a:lnTo>
                <a:lnTo>
                  <a:pt x="639128" y="659702"/>
                </a:lnTo>
                <a:lnTo>
                  <a:pt x="630841" y="654368"/>
                </a:lnTo>
                <a:lnTo>
                  <a:pt x="625888" y="654939"/>
                </a:lnTo>
                <a:lnTo>
                  <a:pt x="620268" y="665988"/>
                </a:lnTo>
                <a:lnTo>
                  <a:pt x="613029" y="698468"/>
                </a:lnTo>
                <a:lnTo>
                  <a:pt x="615696" y="704755"/>
                </a:lnTo>
                <a:lnTo>
                  <a:pt x="614648" y="733425"/>
                </a:lnTo>
                <a:lnTo>
                  <a:pt x="604838" y="729901"/>
                </a:lnTo>
                <a:lnTo>
                  <a:pt x="604933" y="740473"/>
                </a:lnTo>
                <a:lnTo>
                  <a:pt x="597884" y="743522"/>
                </a:lnTo>
                <a:lnTo>
                  <a:pt x="590931" y="755618"/>
                </a:lnTo>
                <a:lnTo>
                  <a:pt x="582454" y="743522"/>
                </a:lnTo>
                <a:lnTo>
                  <a:pt x="580644" y="736092"/>
                </a:lnTo>
                <a:lnTo>
                  <a:pt x="573405" y="729996"/>
                </a:lnTo>
                <a:lnTo>
                  <a:pt x="564261" y="708850"/>
                </a:lnTo>
                <a:lnTo>
                  <a:pt x="554450" y="708660"/>
                </a:lnTo>
                <a:lnTo>
                  <a:pt x="546068" y="703040"/>
                </a:lnTo>
                <a:lnTo>
                  <a:pt x="541591" y="706374"/>
                </a:lnTo>
                <a:lnTo>
                  <a:pt x="522732" y="702469"/>
                </a:lnTo>
                <a:lnTo>
                  <a:pt x="517017" y="707041"/>
                </a:lnTo>
                <a:lnTo>
                  <a:pt x="501205" y="709041"/>
                </a:lnTo>
                <a:lnTo>
                  <a:pt x="490061" y="707898"/>
                </a:lnTo>
                <a:lnTo>
                  <a:pt x="478346" y="703136"/>
                </a:lnTo>
                <a:lnTo>
                  <a:pt x="470249" y="705517"/>
                </a:lnTo>
                <a:lnTo>
                  <a:pt x="452438" y="693230"/>
                </a:lnTo>
                <a:lnTo>
                  <a:pt x="448437" y="697421"/>
                </a:lnTo>
                <a:lnTo>
                  <a:pt x="440531" y="697611"/>
                </a:lnTo>
                <a:lnTo>
                  <a:pt x="426815" y="687324"/>
                </a:lnTo>
                <a:lnTo>
                  <a:pt x="407765" y="681800"/>
                </a:lnTo>
                <a:lnTo>
                  <a:pt x="396526" y="689705"/>
                </a:lnTo>
                <a:lnTo>
                  <a:pt x="404431" y="700183"/>
                </a:lnTo>
                <a:lnTo>
                  <a:pt x="401003" y="708279"/>
                </a:lnTo>
                <a:lnTo>
                  <a:pt x="390144" y="712756"/>
                </a:lnTo>
                <a:lnTo>
                  <a:pt x="379571" y="707803"/>
                </a:lnTo>
                <a:lnTo>
                  <a:pt x="378809" y="718375"/>
                </a:lnTo>
                <a:lnTo>
                  <a:pt x="368046" y="727900"/>
                </a:lnTo>
                <a:lnTo>
                  <a:pt x="368046" y="727900"/>
                </a:lnTo>
                <a:lnTo>
                  <a:pt x="362903" y="734282"/>
                </a:lnTo>
                <a:lnTo>
                  <a:pt x="355949" y="734092"/>
                </a:lnTo>
                <a:lnTo>
                  <a:pt x="346329" y="728186"/>
                </a:lnTo>
                <a:lnTo>
                  <a:pt x="333185" y="734949"/>
                </a:lnTo>
                <a:lnTo>
                  <a:pt x="322516" y="736187"/>
                </a:lnTo>
                <a:lnTo>
                  <a:pt x="317754" y="740569"/>
                </a:lnTo>
                <a:lnTo>
                  <a:pt x="314135" y="739521"/>
                </a:lnTo>
                <a:lnTo>
                  <a:pt x="314992" y="735521"/>
                </a:lnTo>
                <a:lnTo>
                  <a:pt x="311848" y="732282"/>
                </a:lnTo>
                <a:lnTo>
                  <a:pt x="314611" y="727329"/>
                </a:lnTo>
                <a:lnTo>
                  <a:pt x="312039" y="722376"/>
                </a:lnTo>
                <a:lnTo>
                  <a:pt x="313182" y="710375"/>
                </a:lnTo>
                <a:lnTo>
                  <a:pt x="308229" y="709613"/>
                </a:lnTo>
                <a:lnTo>
                  <a:pt x="307467" y="704850"/>
                </a:lnTo>
                <a:lnTo>
                  <a:pt x="303086" y="701231"/>
                </a:lnTo>
                <a:lnTo>
                  <a:pt x="295656" y="705231"/>
                </a:lnTo>
                <a:lnTo>
                  <a:pt x="289179" y="694849"/>
                </a:lnTo>
                <a:lnTo>
                  <a:pt x="292227" y="690848"/>
                </a:lnTo>
                <a:lnTo>
                  <a:pt x="300990" y="687324"/>
                </a:lnTo>
                <a:lnTo>
                  <a:pt x="320612" y="682943"/>
                </a:lnTo>
                <a:lnTo>
                  <a:pt x="321088" y="672465"/>
                </a:lnTo>
                <a:lnTo>
                  <a:pt x="304800" y="669608"/>
                </a:lnTo>
                <a:lnTo>
                  <a:pt x="304324" y="663702"/>
                </a:lnTo>
                <a:lnTo>
                  <a:pt x="297275" y="650939"/>
                </a:lnTo>
                <a:lnTo>
                  <a:pt x="296989" y="641223"/>
                </a:lnTo>
                <a:lnTo>
                  <a:pt x="292227" y="633889"/>
                </a:lnTo>
                <a:lnTo>
                  <a:pt x="293656" y="630174"/>
                </a:lnTo>
                <a:lnTo>
                  <a:pt x="282797" y="626555"/>
                </a:lnTo>
                <a:lnTo>
                  <a:pt x="284893" y="622173"/>
                </a:lnTo>
                <a:lnTo>
                  <a:pt x="280321" y="612362"/>
                </a:lnTo>
                <a:lnTo>
                  <a:pt x="287179" y="611696"/>
                </a:lnTo>
                <a:lnTo>
                  <a:pt x="285369" y="605981"/>
                </a:lnTo>
                <a:lnTo>
                  <a:pt x="289274" y="602647"/>
                </a:lnTo>
                <a:lnTo>
                  <a:pt x="286512" y="594932"/>
                </a:lnTo>
                <a:lnTo>
                  <a:pt x="279463" y="592741"/>
                </a:lnTo>
                <a:lnTo>
                  <a:pt x="280511" y="585121"/>
                </a:lnTo>
                <a:lnTo>
                  <a:pt x="284036" y="581978"/>
                </a:lnTo>
                <a:lnTo>
                  <a:pt x="278702" y="575786"/>
                </a:lnTo>
                <a:lnTo>
                  <a:pt x="284797" y="574453"/>
                </a:lnTo>
                <a:lnTo>
                  <a:pt x="285845" y="571881"/>
                </a:lnTo>
                <a:lnTo>
                  <a:pt x="279463" y="567023"/>
                </a:lnTo>
                <a:lnTo>
                  <a:pt x="268414" y="567595"/>
                </a:lnTo>
                <a:lnTo>
                  <a:pt x="269177" y="564071"/>
                </a:lnTo>
                <a:lnTo>
                  <a:pt x="264223" y="564356"/>
                </a:lnTo>
                <a:lnTo>
                  <a:pt x="259842" y="560737"/>
                </a:lnTo>
                <a:lnTo>
                  <a:pt x="261080" y="556451"/>
                </a:lnTo>
                <a:lnTo>
                  <a:pt x="255841" y="557594"/>
                </a:lnTo>
                <a:lnTo>
                  <a:pt x="254508" y="553593"/>
                </a:lnTo>
                <a:lnTo>
                  <a:pt x="246888" y="551783"/>
                </a:lnTo>
                <a:lnTo>
                  <a:pt x="249746" y="548926"/>
                </a:lnTo>
                <a:lnTo>
                  <a:pt x="244412" y="544163"/>
                </a:lnTo>
                <a:lnTo>
                  <a:pt x="245173" y="538258"/>
                </a:lnTo>
                <a:lnTo>
                  <a:pt x="248603" y="534543"/>
                </a:lnTo>
                <a:lnTo>
                  <a:pt x="235744" y="529019"/>
                </a:lnTo>
                <a:lnTo>
                  <a:pt x="240030" y="526447"/>
                </a:lnTo>
                <a:lnTo>
                  <a:pt x="237268" y="521208"/>
                </a:lnTo>
                <a:lnTo>
                  <a:pt x="230886" y="525780"/>
                </a:lnTo>
                <a:lnTo>
                  <a:pt x="231553" y="519494"/>
                </a:lnTo>
                <a:lnTo>
                  <a:pt x="227552" y="516827"/>
                </a:lnTo>
                <a:lnTo>
                  <a:pt x="229933" y="511207"/>
                </a:lnTo>
                <a:lnTo>
                  <a:pt x="224409" y="507778"/>
                </a:lnTo>
                <a:lnTo>
                  <a:pt x="224504" y="502444"/>
                </a:lnTo>
                <a:lnTo>
                  <a:pt x="218122" y="505016"/>
                </a:lnTo>
                <a:lnTo>
                  <a:pt x="217265" y="499872"/>
                </a:lnTo>
                <a:lnTo>
                  <a:pt x="210121" y="498348"/>
                </a:lnTo>
                <a:lnTo>
                  <a:pt x="209740" y="502444"/>
                </a:lnTo>
                <a:lnTo>
                  <a:pt x="206121" y="502825"/>
                </a:lnTo>
                <a:lnTo>
                  <a:pt x="205359" y="501015"/>
                </a:lnTo>
                <a:lnTo>
                  <a:pt x="208312" y="499777"/>
                </a:lnTo>
                <a:lnTo>
                  <a:pt x="205740" y="499205"/>
                </a:lnTo>
                <a:lnTo>
                  <a:pt x="206978" y="495395"/>
                </a:lnTo>
                <a:lnTo>
                  <a:pt x="199263" y="497110"/>
                </a:lnTo>
                <a:lnTo>
                  <a:pt x="197358" y="490442"/>
                </a:lnTo>
                <a:lnTo>
                  <a:pt x="192596" y="488918"/>
                </a:lnTo>
                <a:lnTo>
                  <a:pt x="189071" y="478631"/>
                </a:lnTo>
                <a:lnTo>
                  <a:pt x="197834" y="470630"/>
                </a:lnTo>
                <a:lnTo>
                  <a:pt x="194881" y="466916"/>
                </a:lnTo>
                <a:lnTo>
                  <a:pt x="198596" y="466916"/>
                </a:lnTo>
                <a:lnTo>
                  <a:pt x="198787" y="464725"/>
                </a:lnTo>
                <a:lnTo>
                  <a:pt x="191262" y="457772"/>
                </a:lnTo>
                <a:lnTo>
                  <a:pt x="187357" y="460439"/>
                </a:lnTo>
                <a:lnTo>
                  <a:pt x="185833" y="455105"/>
                </a:lnTo>
                <a:lnTo>
                  <a:pt x="182880" y="457772"/>
                </a:lnTo>
                <a:lnTo>
                  <a:pt x="183547" y="452723"/>
                </a:lnTo>
                <a:lnTo>
                  <a:pt x="179070" y="455676"/>
                </a:lnTo>
                <a:lnTo>
                  <a:pt x="174403" y="447199"/>
                </a:lnTo>
                <a:lnTo>
                  <a:pt x="145352" y="414719"/>
                </a:lnTo>
                <a:lnTo>
                  <a:pt x="145542" y="402717"/>
                </a:lnTo>
                <a:lnTo>
                  <a:pt x="148685" y="402717"/>
                </a:lnTo>
                <a:lnTo>
                  <a:pt x="148971" y="399479"/>
                </a:lnTo>
                <a:lnTo>
                  <a:pt x="141161" y="401193"/>
                </a:lnTo>
                <a:lnTo>
                  <a:pt x="141827" y="395573"/>
                </a:lnTo>
                <a:lnTo>
                  <a:pt x="139351" y="393478"/>
                </a:lnTo>
                <a:lnTo>
                  <a:pt x="137731" y="396907"/>
                </a:lnTo>
                <a:lnTo>
                  <a:pt x="134683" y="395573"/>
                </a:lnTo>
                <a:lnTo>
                  <a:pt x="133731" y="391478"/>
                </a:lnTo>
                <a:lnTo>
                  <a:pt x="137541" y="390335"/>
                </a:lnTo>
                <a:lnTo>
                  <a:pt x="134874" y="385763"/>
                </a:lnTo>
                <a:lnTo>
                  <a:pt x="139732" y="383096"/>
                </a:lnTo>
                <a:lnTo>
                  <a:pt x="136207" y="377857"/>
                </a:lnTo>
                <a:lnTo>
                  <a:pt x="131159" y="376523"/>
                </a:lnTo>
                <a:lnTo>
                  <a:pt x="129826" y="369570"/>
                </a:lnTo>
                <a:lnTo>
                  <a:pt x="127159" y="369475"/>
                </a:lnTo>
                <a:lnTo>
                  <a:pt x="122396" y="375857"/>
                </a:lnTo>
                <a:lnTo>
                  <a:pt x="116014" y="362998"/>
                </a:lnTo>
                <a:lnTo>
                  <a:pt x="115633" y="356616"/>
                </a:lnTo>
                <a:lnTo>
                  <a:pt x="108585" y="348806"/>
                </a:lnTo>
                <a:lnTo>
                  <a:pt x="103061" y="349377"/>
                </a:lnTo>
                <a:lnTo>
                  <a:pt x="101822" y="344138"/>
                </a:lnTo>
                <a:lnTo>
                  <a:pt x="97536" y="344043"/>
                </a:lnTo>
                <a:lnTo>
                  <a:pt x="89630" y="335185"/>
                </a:lnTo>
                <a:lnTo>
                  <a:pt x="86963" y="340328"/>
                </a:lnTo>
                <a:lnTo>
                  <a:pt x="82391" y="340043"/>
                </a:lnTo>
                <a:lnTo>
                  <a:pt x="80963" y="346329"/>
                </a:lnTo>
                <a:lnTo>
                  <a:pt x="71247" y="350425"/>
                </a:lnTo>
                <a:lnTo>
                  <a:pt x="68961" y="343186"/>
                </a:lnTo>
                <a:lnTo>
                  <a:pt x="62770" y="342329"/>
                </a:lnTo>
                <a:lnTo>
                  <a:pt x="61341" y="335566"/>
                </a:lnTo>
                <a:lnTo>
                  <a:pt x="67151" y="326898"/>
                </a:lnTo>
                <a:lnTo>
                  <a:pt x="62008" y="325184"/>
                </a:lnTo>
                <a:lnTo>
                  <a:pt x="61817" y="316802"/>
                </a:lnTo>
                <a:lnTo>
                  <a:pt x="51245" y="316897"/>
                </a:lnTo>
                <a:lnTo>
                  <a:pt x="49244" y="308324"/>
                </a:lnTo>
                <a:lnTo>
                  <a:pt x="39719" y="312515"/>
                </a:lnTo>
                <a:lnTo>
                  <a:pt x="38767" y="305848"/>
                </a:lnTo>
                <a:lnTo>
                  <a:pt x="35338" y="308991"/>
                </a:lnTo>
                <a:lnTo>
                  <a:pt x="26289" y="304895"/>
                </a:lnTo>
                <a:lnTo>
                  <a:pt x="23336" y="292608"/>
                </a:lnTo>
                <a:lnTo>
                  <a:pt x="0" y="256604"/>
                </a:lnTo>
                <a:lnTo>
                  <a:pt x="0" y="256604"/>
                </a:lnTo>
                <a:lnTo>
                  <a:pt x="16193" y="261271"/>
                </a:lnTo>
                <a:lnTo>
                  <a:pt x="27146" y="254318"/>
                </a:lnTo>
                <a:lnTo>
                  <a:pt x="36862" y="255651"/>
                </a:lnTo>
                <a:lnTo>
                  <a:pt x="51340" y="252127"/>
                </a:lnTo>
                <a:lnTo>
                  <a:pt x="68771" y="241935"/>
                </a:lnTo>
                <a:lnTo>
                  <a:pt x="77057" y="218980"/>
                </a:lnTo>
                <a:lnTo>
                  <a:pt x="80677" y="194977"/>
                </a:lnTo>
                <a:lnTo>
                  <a:pt x="118777" y="166211"/>
                </a:lnTo>
                <a:lnTo>
                  <a:pt x="126492" y="132969"/>
                </a:lnTo>
                <a:lnTo>
                  <a:pt x="133540" y="118586"/>
                </a:lnTo>
                <a:lnTo>
                  <a:pt x="156020" y="95060"/>
                </a:lnTo>
                <a:lnTo>
                  <a:pt x="151543" y="76962"/>
                </a:lnTo>
                <a:lnTo>
                  <a:pt x="155734" y="72009"/>
                </a:lnTo>
                <a:lnTo>
                  <a:pt x="163925" y="72104"/>
                </a:lnTo>
                <a:lnTo>
                  <a:pt x="163735" y="66294"/>
                </a:lnTo>
                <a:lnTo>
                  <a:pt x="171640" y="71057"/>
                </a:lnTo>
                <a:lnTo>
                  <a:pt x="182118" y="59912"/>
                </a:lnTo>
                <a:lnTo>
                  <a:pt x="185642" y="61246"/>
                </a:lnTo>
                <a:lnTo>
                  <a:pt x="184023" y="66485"/>
                </a:lnTo>
                <a:lnTo>
                  <a:pt x="187262" y="70009"/>
                </a:lnTo>
                <a:lnTo>
                  <a:pt x="195739" y="68580"/>
                </a:lnTo>
                <a:lnTo>
                  <a:pt x="209931" y="56960"/>
                </a:lnTo>
                <a:lnTo>
                  <a:pt x="230600" y="52292"/>
                </a:lnTo>
                <a:lnTo>
                  <a:pt x="231648" y="45530"/>
                </a:lnTo>
                <a:lnTo>
                  <a:pt x="239078" y="39148"/>
                </a:lnTo>
                <a:lnTo>
                  <a:pt x="245840" y="43244"/>
                </a:lnTo>
                <a:lnTo>
                  <a:pt x="259175" y="42577"/>
                </a:lnTo>
                <a:lnTo>
                  <a:pt x="265557" y="47054"/>
                </a:lnTo>
                <a:lnTo>
                  <a:pt x="275272" y="49054"/>
                </a:lnTo>
                <a:lnTo>
                  <a:pt x="287179" y="43053"/>
                </a:lnTo>
                <a:lnTo>
                  <a:pt x="289560" y="34100"/>
                </a:lnTo>
                <a:lnTo>
                  <a:pt x="302133" y="39338"/>
                </a:lnTo>
                <a:lnTo>
                  <a:pt x="300799" y="28766"/>
                </a:lnTo>
                <a:lnTo>
                  <a:pt x="305371" y="17431"/>
                </a:lnTo>
                <a:lnTo>
                  <a:pt x="311944" y="14764"/>
                </a:lnTo>
                <a:lnTo>
                  <a:pt x="317945" y="21622"/>
                </a:lnTo>
                <a:lnTo>
                  <a:pt x="332041" y="20765"/>
                </a:lnTo>
                <a:lnTo>
                  <a:pt x="329374" y="10668"/>
                </a:lnTo>
                <a:lnTo>
                  <a:pt x="337947" y="13526"/>
                </a:lnTo>
                <a:lnTo>
                  <a:pt x="340423" y="3715"/>
                </a:lnTo>
                <a:lnTo>
                  <a:pt x="343853" y="5143"/>
                </a:lnTo>
                <a:lnTo>
                  <a:pt x="346996" y="12192"/>
                </a:lnTo>
                <a:lnTo>
                  <a:pt x="351854" y="12573"/>
                </a:lnTo>
                <a:lnTo>
                  <a:pt x="355759" y="2095"/>
                </a:lnTo>
                <a:lnTo>
                  <a:pt x="359093" y="2000"/>
                </a:lnTo>
                <a:lnTo>
                  <a:pt x="360902" y="5429"/>
                </a:lnTo>
                <a:lnTo>
                  <a:pt x="358235" y="15050"/>
                </a:lnTo>
                <a:lnTo>
                  <a:pt x="360807" y="17336"/>
                </a:lnTo>
                <a:lnTo>
                  <a:pt x="371285" y="14573"/>
                </a:lnTo>
                <a:lnTo>
                  <a:pt x="382905" y="0"/>
                </a:lnTo>
                <a:lnTo>
                  <a:pt x="386620" y="10954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DAE3D0-EA82-D553-04E7-56BD6FE11B3E}"/>
              </a:ext>
            </a:extLst>
          </p:cNvPr>
          <p:cNvSpPr/>
          <p:nvPr/>
        </p:nvSpPr>
        <p:spPr>
          <a:xfrm>
            <a:off x="6576360" y="4774181"/>
            <a:ext cx="170592" cy="175164"/>
          </a:xfrm>
          <a:custGeom>
            <a:avLst/>
            <a:gdLst>
              <a:gd name="connsiteX0" fmla="*/ 142399 w 170592"/>
              <a:gd name="connsiteY0" fmla="*/ 53054 h 175164"/>
              <a:gd name="connsiteX1" fmla="*/ 99631 w 170592"/>
              <a:gd name="connsiteY1" fmla="*/ 46387 h 175164"/>
              <a:gd name="connsiteX2" fmla="*/ 91726 w 170592"/>
              <a:gd name="connsiteY2" fmla="*/ 28765 h 175164"/>
              <a:gd name="connsiteX3" fmla="*/ 92773 w 170592"/>
              <a:gd name="connsiteY3" fmla="*/ 0 h 175164"/>
              <a:gd name="connsiteX4" fmla="*/ 87725 w 170592"/>
              <a:gd name="connsiteY4" fmla="*/ 3048 h 175164"/>
              <a:gd name="connsiteX5" fmla="*/ 72676 w 170592"/>
              <a:gd name="connsiteY5" fmla="*/ 571 h 175164"/>
              <a:gd name="connsiteX6" fmla="*/ 57626 w 170592"/>
              <a:gd name="connsiteY6" fmla="*/ 2096 h 175164"/>
              <a:gd name="connsiteX7" fmla="*/ 31528 w 170592"/>
              <a:gd name="connsiteY7" fmla="*/ 17240 h 175164"/>
              <a:gd name="connsiteX8" fmla="*/ 28575 w 170592"/>
              <a:gd name="connsiteY8" fmla="*/ 14859 h 175164"/>
              <a:gd name="connsiteX9" fmla="*/ 25146 w 170592"/>
              <a:gd name="connsiteY9" fmla="*/ 16669 h 175164"/>
              <a:gd name="connsiteX10" fmla="*/ 26194 w 170592"/>
              <a:gd name="connsiteY10" fmla="*/ 30480 h 175164"/>
              <a:gd name="connsiteX11" fmla="*/ 21241 w 170592"/>
              <a:gd name="connsiteY11" fmla="*/ 29718 h 175164"/>
              <a:gd name="connsiteX12" fmla="*/ 11716 w 170592"/>
              <a:gd name="connsiteY12" fmla="*/ 37147 h 175164"/>
              <a:gd name="connsiteX13" fmla="*/ 10192 w 170592"/>
              <a:gd name="connsiteY13" fmla="*/ 58198 h 175164"/>
              <a:gd name="connsiteX14" fmla="*/ 32480 w 170592"/>
              <a:gd name="connsiteY14" fmla="*/ 71247 h 175164"/>
              <a:gd name="connsiteX15" fmla="*/ 34480 w 170592"/>
              <a:gd name="connsiteY15" fmla="*/ 83439 h 175164"/>
              <a:gd name="connsiteX16" fmla="*/ 2381 w 170592"/>
              <a:gd name="connsiteY16" fmla="*/ 84963 h 175164"/>
              <a:gd name="connsiteX17" fmla="*/ 0 w 170592"/>
              <a:gd name="connsiteY17" fmla="*/ 95440 h 175164"/>
              <a:gd name="connsiteX18" fmla="*/ 9715 w 170592"/>
              <a:gd name="connsiteY18" fmla="*/ 114967 h 175164"/>
              <a:gd name="connsiteX19" fmla="*/ 22003 w 170592"/>
              <a:gd name="connsiteY19" fmla="*/ 114967 h 175164"/>
              <a:gd name="connsiteX20" fmla="*/ 24098 w 170592"/>
              <a:gd name="connsiteY20" fmla="*/ 122111 h 175164"/>
              <a:gd name="connsiteX21" fmla="*/ 31432 w 170592"/>
              <a:gd name="connsiteY21" fmla="*/ 123634 h 175164"/>
              <a:gd name="connsiteX22" fmla="*/ 35243 w 170592"/>
              <a:gd name="connsiteY22" fmla="*/ 119253 h 175164"/>
              <a:gd name="connsiteX23" fmla="*/ 46958 w 170592"/>
              <a:gd name="connsiteY23" fmla="*/ 132588 h 175164"/>
              <a:gd name="connsiteX24" fmla="*/ 50292 w 170592"/>
              <a:gd name="connsiteY24" fmla="*/ 130016 h 175164"/>
              <a:gd name="connsiteX25" fmla="*/ 56674 w 170592"/>
              <a:gd name="connsiteY25" fmla="*/ 141827 h 175164"/>
              <a:gd name="connsiteX26" fmla="*/ 85535 w 170592"/>
              <a:gd name="connsiteY26" fmla="*/ 150209 h 175164"/>
              <a:gd name="connsiteX27" fmla="*/ 86963 w 170592"/>
              <a:gd name="connsiteY27" fmla="*/ 155829 h 175164"/>
              <a:gd name="connsiteX28" fmla="*/ 90678 w 170592"/>
              <a:gd name="connsiteY28" fmla="*/ 155829 h 175164"/>
              <a:gd name="connsiteX29" fmla="*/ 90869 w 170592"/>
              <a:gd name="connsiteY29" fmla="*/ 149447 h 175164"/>
              <a:gd name="connsiteX30" fmla="*/ 97060 w 170592"/>
              <a:gd name="connsiteY30" fmla="*/ 148971 h 175164"/>
              <a:gd name="connsiteX31" fmla="*/ 96012 w 170592"/>
              <a:gd name="connsiteY31" fmla="*/ 153257 h 175164"/>
              <a:gd name="connsiteX32" fmla="*/ 101251 w 170592"/>
              <a:gd name="connsiteY32" fmla="*/ 158687 h 175164"/>
              <a:gd name="connsiteX33" fmla="*/ 107156 w 170592"/>
              <a:gd name="connsiteY33" fmla="*/ 157639 h 175164"/>
              <a:gd name="connsiteX34" fmla="*/ 114776 w 170592"/>
              <a:gd name="connsiteY34" fmla="*/ 175165 h 175164"/>
              <a:gd name="connsiteX35" fmla="*/ 132016 w 170592"/>
              <a:gd name="connsiteY35" fmla="*/ 168783 h 175164"/>
              <a:gd name="connsiteX36" fmla="*/ 117157 w 170592"/>
              <a:gd name="connsiteY36" fmla="*/ 140589 h 175164"/>
              <a:gd name="connsiteX37" fmla="*/ 128873 w 170592"/>
              <a:gd name="connsiteY37" fmla="*/ 118586 h 175164"/>
              <a:gd name="connsiteX38" fmla="*/ 134779 w 170592"/>
              <a:gd name="connsiteY38" fmla="*/ 121444 h 175164"/>
              <a:gd name="connsiteX39" fmla="*/ 147066 w 170592"/>
              <a:gd name="connsiteY39" fmla="*/ 118396 h 175164"/>
              <a:gd name="connsiteX40" fmla="*/ 153162 w 170592"/>
              <a:gd name="connsiteY40" fmla="*/ 110204 h 175164"/>
              <a:gd name="connsiteX41" fmla="*/ 157258 w 170592"/>
              <a:gd name="connsiteY41" fmla="*/ 113252 h 175164"/>
              <a:gd name="connsiteX42" fmla="*/ 170593 w 170592"/>
              <a:gd name="connsiteY42" fmla="*/ 86868 h 175164"/>
              <a:gd name="connsiteX43" fmla="*/ 129349 w 170592"/>
              <a:gd name="connsiteY43" fmla="*/ 73342 h 175164"/>
              <a:gd name="connsiteX44" fmla="*/ 134684 w 170592"/>
              <a:gd name="connsiteY44" fmla="*/ 61246 h 17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0592" h="175164">
                <a:moveTo>
                  <a:pt x="142399" y="53054"/>
                </a:moveTo>
                <a:lnTo>
                  <a:pt x="99631" y="46387"/>
                </a:lnTo>
                <a:lnTo>
                  <a:pt x="91726" y="28765"/>
                </a:lnTo>
                <a:lnTo>
                  <a:pt x="92773" y="0"/>
                </a:lnTo>
                <a:lnTo>
                  <a:pt x="87725" y="3048"/>
                </a:lnTo>
                <a:lnTo>
                  <a:pt x="72676" y="571"/>
                </a:lnTo>
                <a:lnTo>
                  <a:pt x="57626" y="2096"/>
                </a:lnTo>
                <a:lnTo>
                  <a:pt x="31528" y="17240"/>
                </a:lnTo>
                <a:lnTo>
                  <a:pt x="28575" y="14859"/>
                </a:lnTo>
                <a:lnTo>
                  <a:pt x="25146" y="16669"/>
                </a:lnTo>
                <a:lnTo>
                  <a:pt x="26194" y="30480"/>
                </a:lnTo>
                <a:lnTo>
                  <a:pt x="21241" y="29718"/>
                </a:lnTo>
                <a:lnTo>
                  <a:pt x="11716" y="37147"/>
                </a:lnTo>
                <a:lnTo>
                  <a:pt x="10192" y="58198"/>
                </a:lnTo>
                <a:lnTo>
                  <a:pt x="32480" y="71247"/>
                </a:lnTo>
                <a:lnTo>
                  <a:pt x="34480" y="83439"/>
                </a:lnTo>
                <a:lnTo>
                  <a:pt x="2381" y="84963"/>
                </a:lnTo>
                <a:lnTo>
                  <a:pt x="0" y="95440"/>
                </a:lnTo>
                <a:lnTo>
                  <a:pt x="9715" y="114967"/>
                </a:lnTo>
                <a:lnTo>
                  <a:pt x="22003" y="114967"/>
                </a:lnTo>
                <a:lnTo>
                  <a:pt x="24098" y="122111"/>
                </a:lnTo>
                <a:lnTo>
                  <a:pt x="31432" y="123634"/>
                </a:lnTo>
                <a:lnTo>
                  <a:pt x="35243" y="119253"/>
                </a:lnTo>
                <a:lnTo>
                  <a:pt x="46958" y="132588"/>
                </a:lnTo>
                <a:lnTo>
                  <a:pt x="50292" y="130016"/>
                </a:lnTo>
                <a:lnTo>
                  <a:pt x="56674" y="141827"/>
                </a:lnTo>
                <a:lnTo>
                  <a:pt x="85535" y="150209"/>
                </a:lnTo>
                <a:lnTo>
                  <a:pt x="86963" y="155829"/>
                </a:lnTo>
                <a:lnTo>
                  <a:pt x="90678" y="155829"/>
                </a:lnTo>
                <a:lnTo>
                  <a:pt x="90869" y="149447"/>
                </a:lnTo>
                <a:lnTo>
                  <a:pt x="97060" y="148971"/>
                </a:lnTo>
                <a:lnTo>
                  <a:pt x="96012" y="153257"/>
                </a:lnTo>
                <a:lnTo>
                  <a:pt x="101251" y="158687"/>
                </a:lnTo>
                <a:lnTo>
                  <a:pt x="107156" y="157639"/>
                </a:lnTo>
                <a:lnTo>
                  <a:pt x="114776" y="175165"/>
                </a:lnTo>
                <a:lnTo>
                  <a:pt x="132016" y="168783"/>
                </a:lnTo>
                <a:lnTo>
                  <a:pt x="117157" y="140589"/>
                </a:lnTo>
                <a:lnTo>
                  <a:pt x="128873" y="118586"/>
                </a:lnTo>
                <a:lnTo>
                  <a:pt x="134779" y="121444"/>
                </a:lnTo>
                <a:lnTo>
                  <a:pt x="147066" y="118396"/>
                </a:lnTo>
                <a:lnTo>
                  <a:pt x="153162" y="110204"/>
                </a:lnTo>
                <a:lnTo>
                  <a:pt x="157258" y="113252"/>
                </a:lnTo>
                <a:lnTo>
                  <a:pt x="170593" y="86868"/>
                </a:lnTo>
                <a:lnTo>
                  <a:pt x="129349" y="73342"/>
                </a:lnTo>
                <a:lnTo>
                  <a:pt x="134684" y="612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o-RO" sz="800" dirty="0"/>
              <a:t>B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0DC555-3AC6-5A99-D45B-A719A71A36C4}"/>
              </a:ext>
            </a:extLst>
          </p:cNvPr>
          <p:cNvSpPr/>
          <p:nvPr/>
        </p:nvSpPr>
        <p:spPr>
          <a:xfrm>
            <a:off x="5751780" y="3327429"/>
            <a:ext cx="904589" cy="705516"/>
          </a:xfrm>
          <a:custGeom>
            <a:avLst/>
            <a:gdLst>
              <a:gd name="connsiteX0" fmla="*/ 333470 w 904589"/>
              <a:gd name="connsiteY0" fmla="*/ 13240 h 705516"/>
              <a:gd name="connsiteX1" fmla="*/ 338804 w 904589"/>
              <a:gd name="connsiteY1" fmla="*/ 14002 h 705516"/>
              <a:gd name="connsiteX2" fmla="*/ 344043 w 904589"/>
              <a:gd name="connsiteY2" fmla="*/ 10192 h 705516"/>
              <a:gd name="connsiteX3" fmla="*/ 362236 w 904589"/>
              <a:gd name="connsiteY3" fmla="*/ 26860 h 705516"/>
              <a:gd name="connsiteX4" fmla="*/ 383191 w 904589"/>
              <a:gd name="connsiteY4" fmla="*/ 37624 h 705516"/>
              <a:gd name="connsiteX5" fmla="*/ 385572 w 904589"/>
              <a:gd name="connsiteY5" fmla="*/ 36195 h 705516"/>
              <a:gd name="connsiteX6" fmla="*/ 390239 w 904589"/>
              <a:gd name="connsiteY6" fmla="*/ 12954 h 705516"/>
              <a:gd name="connsiteX7" fmla="*/ 412718 w 904589"/>
              <a:gd name="connsiteY7" fmla="*/ 0 h 705516"/>
              <a:gd name="connsiteX8" fmla="*/ 426434 w 904589"/>
              <a:gd name="connsiteY8" fmla="*/ 9620 h 705516"/>
              <a:gd name="connsiteX9" fmla="*/ 429196 w 904589"/>
              <a:gd name="connsiteY9" fmla="*/ 6667 h 705516"/>
              <a:gd name="connsiteX10" fmla="*/ 432530 w 904589"/>
              <a:gd name="connsiteY10" fmla="*/ 10192 h 705516"/>
              <a:gd name="connsiteX11" fmla="*/ 437102 w 904589"/>
              <a:gd name="connsiteY11" fmla="*/ 6763 h 705516"/>
              <a:gd name="connsiteX12" fmla="*/ 445484 w 904589"/>
              <a:gd name="connsiteY12" fmla="*/ 21336 h 705516"/>
              <a:gd name="connsiteX13" fmla="*/ 449485 w 904589"/>
              <a:gd name="connsiteY13" fmla="*/ 21526 h 705516"/>
              <a:gd name="connsiteX14" fmla="*/ 451390 w 904589"/>
              <a:gd name="connsiteY14" fmla="*/ 27527 h 705516"/>
              <a:gd name="connsiteX15" fmla="*/ 455105 w 904589"/>
              <a:gd name="connsiteY15" fmla="*/ 23431 h 705516"/>
              <a:gd name="connsiteX16" fmla="*/ 451580 w 904589"/>
              <a:gd name="connsiteY16" fmla="*/ 34290 h 705516"/>
              <a:gd name="connsiteX17" fmla="*/ 456629 w 904589"/>
              <a:gd name="connsiteY17" fmla="*/ 42005 h 705516"/>
              <a:gd name="connsiteX18" fmla="*/ 488918 w 904589"/>
              <a:gd name="connsiteY18" fmla="*/ 47815 h 705516"/>
              <a:gd name="connsiteX19" fmla="*/ 494824 w 904589"/>
              <a:gd name="connsiteY19" fmla="*/ 46101 h 705516"/>
              <a:gd name="connsiteX20" fmla="*/ 505682 w 904589"/>
              <a:gd name="connsiteY20" fmla="*/ 50673 h 705516"/>
              <a:gd name="connsiteX21" fmla="*/ 507016 w 904589"/>
              <a:gd name="connsiteY21" fmla="*/ 58674 h 705516"/>
              <a:gd name="connsiteX22" fmla="*/ 507016 w 904589"/>
              <a:gd name="connsiteY22" fmla="*/ 58674 h 705516"/>
              <a:gd name="connsiteX23" fmla="*/ 508349 w 904589"/>
              <a:gd name="connsiteY23" fmla="*/ 73723 h 705516"/>
              <a:gd name="connsiteX24" fmla="*/ 505873 w 904589"/>
              <a:gd name="connsiteY24" fmla="*/ 82963 h 705516"/>
              <a:gd name="connsiteX25" fmla="*/ 501682 w 904589"/>
              <a:gd name="connsiteY25" fmla="*/ 87630 h 705516"/>
              <a:gd name="connsiteX26" fmla="*/ 506349 w 904589"/>
              <a:gd name="connsiteY26" fmla="*/ 98298 h 705516"/>
              <a:gd name="connsiteX27" fmla="*/ 516160 w 904589"/>
              <a:gd name="connsiteY27" fmla="*/ 103727 h 705516"/>
              <a:gd name="connsiteX28" fmla="*/ 519494 w 904589"/>
              <a:gd name="connsiteY28" fmla="*/ 109918 h 705516"/>
              <a:gd name="connsiteX29" fmla="*/ 524066 w 904589"/>
              <a:gd name="connsiteY29" fmla="*/ 112109 h 705516"/>
              <a:gd name="connsiteX30" fmla="*/ 531686 w 904589"/>
              <a:gd name="connsiteY30" fmla="*/ 125730 h 705516"/>
              <a:gd name="connsiteX31" fmla="*/ 541687 w 904589"/>
              <a:gd name="connsiteY31" fmla="*/ 119158 h 705516"/>
              <a:gd name="connsiteX32" fmla="*/ 550164 w 904589"/>
              <a:gd name="connsiteY32" fmla="*/ 116776 h 705516"/>
              <a:gd name="connsiteX33" fmla="*/ 558927 w 904589"/>
              <a:gd name="connsiteY33" fmla="*/ 118396 h 705516"/>
              <a:gd name="connsiteX34" fmla="*/ 567500 w 904589"/>
              <a:gd name="connsiteY34" fmla="*/ 114871 h 705516"/>
              <a:gd name="connsiteX35" fmla="*/ 577120 w 904589"/>
              <a:gd name="connsiteY35" fmla="*/ 133064 h 705516"/>
              <a:gd name="connsiteX36" fmla="*/ 580072 w 904589"/>
              <a:gd name="connsiteY36" fmla="*/ 133064 h 705516"/>
              <a:gd name="connsiteX37" fmla="*/ 580930 w 904589"/>
              <a:gd name="connsiteY37" fmla="*/ 138970 h 705516"/>
              <a:gd name="connsiteX38" fmla="*/ 585788 w 904589"/>
              <a:gd name="connsiteY38" fmla="*/ 137350 h 705516"/>
              <a:gd name="connsiteX39" fmla="*/ 586359 w 904589"/>
              <a:gd name="connsiteY39" fmla="*/ 141922 h 705516"/>
              <a:gd name="connsiteX40" fmla="*/ 581311 w 904589"/>
              <a:gd name="connsiteY40" fmla="*/ 148590 h 705516"/>
              <a:gd name="connsiteX41" fmla="*/ 579025 w 904589"/>
              <a:gd name="connsiteY41" fmla="*/ 157163 h 705516"/>
              <a:gd name="connsiteX42" fmla="*/ 572738 w 904589"/>
              <a:gd name="connsiteY42" fmla="*/ 158972 h 705516"/>
              <a:gd name="connsiteX43" fmla="*/ 572738 w 904589"/>
              <a:gd name="connsiteY43" fmla="*/ 166878 h 705516"/>
              <a:gd name="connsiteX44" fmla="*/ 564928 w 904589"/>
              <a:gd name="connsiteY44" fmla="*/ 164782 h 705516"/>
              <a:gd name="connsiteX45" fmla="*/ 561118 w 904589"/>
              <a:gd name="connsiteY45" fmla="*/ 186404 h 705516"/>
              <a:gd name="connsiteX46" fmla="*/ 565023 w 904589"/>
              <a:gd name="connsiteY46" fmla="*/ 207835 h 705516"/>
              <a:gd name="connsiteX47" fmla="*/ 563975 w 904589"/>
              <a:gd name="connsiteY47" fmla="*/ 211169 h 705516"/>
              <a:gd name="connsiteX48" fmla="*/ 559403 w 904589"/>
              <a:gd name="connsiteY48" fmla="*/ 211836 h 705516"/>
              <a:gd name="connsiteX49" fmla="*/ 562547 w 904589"/>
              <a:gd name="connsiteY49" fmla="*/ 213931 h 705516"/>
              <a:gd name="connsiteX50" fmla="*/ 561689 w 904589"/>
              <a:gd name="connsiteY50" fmla="*/ 221837 h 705516"/>
              <a:gd name="connsiteX51" fmla="*/ 565213 w 904589"/>
              <a:gd name="connsiteY51" fmla="*/ 223647 h 705516"/>
              <a:gd name="connsiteX52" fmla="*/ 564642 w 904589"/>
              <a:gd name="connsiteY52" fmla="*/ 226981 h 705516"/>
              <a:gd name="connsiteX53" fmla="*/ 570643 w 904589"/>
              <a:gd name="connsiteY53" fmla="*/ 231172 h 705516"/>
              <a:gd name="connsiteX54" fmla="*/ 570929 w 904589"/>
              <a:gd name="connsiteY54" fmla="*/ 237839 h 705516"/>
              <a:gd name="connsiteX55" fmla="*/ 566452 w 904589"/>
              <a:gd name="connsiteY55" fmla="*/ 243268 h 705516"/>
              <a:gd name="connsiteX56" fmla="*/ 567309 w 904589"/>
              <a:gd name="connsiteY56" fmla="*/ 250031 h 705516"/>
              <a:gd name="connsiteX57" fmla="*/ 571500 w 904589"/>
              <a:gd name="connsiteY57" fmla="*/ 252984 h 705516"/>
              <a:gd name="connsiteX58" fmla="*/ 587693 w 904589"/>
              <a:gd name="connsiteY58" fmla="*/ 250603 h 705516"/>
              <a:gd name="connsiteX59" fmla="*/ 592741 w 904589"/>
              <a:gd name="connsiteY59" fmla="*/ 256222 h 705516"/>
              <a:gd name="connsiteX60" fmla="*/ 598742 w 904589"/>
              <a:gd name="connsiteY60" fmla="*/ 257365 h 705516"/>
              <a:gd name="connsiteX61" fmla="*/ 593312 w 904589"/>
              <a:gd name="connsiteY61" fmla="*/ 268129 h 705516"/>
              <a:gd name="connsiteX62" fmla="*/ 585597 w 904589"/>
              <a:gd name="connsiteY62" fmla="*/ 270224 h 705516"/>
              <a:gd name="connsiteX63" fmla="*/ 577501 w 904589"/>
              <a:gd name="connsiteY63" fmla="*/ 267843 h 705516"/>
              <a:gd name="connsiteX64" fmla="*/ 572548 w 904589"/>
              <a:gd name="connsiteY64" fmla="*/ 269938 h 705516"/>
              <a:gd name="connsiteX65" fmla="*/ 577977 w 904589"/>
              <a:gd name="connsiteY65" fmla="*/ 272605 h 705516"/>
              <a:gd name="connsiteX66" fmla="*/ 577787 w 904589"/>
              <a:gd name="connsiteY66" fmla="*/ 276225 h 705516"/>
              <a:gd name="connsiteX67" fmla="*/ 581311 w 904589"/>
              <a:gd name="connsiteY67" fmla="*/ 278130 h 705516"/>
              <a:gd name="connsiteX68" fmla="*/ 580739 w 904589"/>
              <a:gd name="connsiteY68" fmla="*/ 283464 h 705516"/>
              <a:gd name="connsiteX69" fmla="*/ 577215 w 904589"/>
              <a:gd name="connsiteY69" fmla="*/ 284988 h 705516"/>
              <a:gd name="connsiteX70" fmla="*/ 580358 w 904589"/>
              <a:gd name="connsiteY70" fmla="*/ 290036 h 705516"/>
              <a:gd name="connsiteX71" fmla="*/ 576263 w 904589"/>
              <a:gd name="connsiteY71" fmla="*/ 291179 h 705516"/>
              <a:gd name="connsiteX72" fmla="*/ 578834 w 904589"/>
              <a:gd name="connsiteY72" fmla="*/ 296037 h 705516"/>
              <a:gd name="connsiteX73" fmla="*/ 577501 w 904589"/>
              <a:gd name="connsiteY73" fmla="*/ 300895 h 705516"/>
              <a:gd name="connsiteX74" fmla="*/ 583978 w 904589"/>
              <a:gd name="connsiteY74" fmla="*/ 312610 h 705516"/>
              <a:gd name="connsiteX75" fmla="*/ 596170 w 904589"/>
              <a:gd name="connsiteY75" fmla="*/ 316992 h 705516"/>
              <a:gd name="connsiteX76" fmla="*/ 600170 w 904589"/>
              <a:gd name="connsiteY76" fmla="*/ 312801 h 705516"/>
              <a:gd name="connsiteX77" fmla="*/ 600742 w 904589"/>
              <a:gd name="connsiteY77" fmla="*/ 315563 h 705516"/>
              <a:gd name="connsiteX78" fmla="*/ 607695 w 904589"/>
              <a:gd name="connsiteY78" fmla="*/ 317754 h 705516"/>
              <a:gd name="connsiteX79" fmla="*/ 613220 w 904589"/>
              <a:gd name="connsiteY79" fmla="*/ 330898 h 705516"/>
              <a:gd name="connsiteX80" fmla="*/ 617030 w 904589"/>
              <a:gd name="connsiteY80" fmla="*/ 328993 h 705516"/>
              <a:gd name="connsiteX81" fmla="*/ 620649 w 904589"/>
              <a:gd name="connsiteY81" fmla="*/ 333280 h 705516"/>
              <a:gd name="connsiteX82" fmla="*/ 624364 w 904589"/>
              <a:gd name="connsiteY82" fmla="*/ 330803 h 705516"/>
              <a:gd name="connsiteX83" fmla="*/ 625030 w 904589"/>
              <a:gd name="connsiteY83" fmla="*/ 333565 h 705516"/>
              <a:gd name="connsiteX84" fmla="*/ 620649 w 904589"/>
              <a:gd name="connsiteY84" fmla="*/ 336804 h 705516"/>
              <a:gd name="connsiteX85" fmla="*/ 626078 w 904589"/>
              <a:gd name="connsiteY85" fmla="*/ 342138 h 705516"/>
              <a:gd name="connsiteX86" fmla="*/ 627507 w 904589"/>
              <a:gd name="connsiteY86" fmla="*/ 336328 h 705516"/>
              <a:gd name="connsiteX87" fmla="*/ 629888 w 904589"/>
              <a:gd name="connsiteY87" fmla="*/ 347377 h 705516"/>
              <a:gd name="connsiteX88" fmla="*/ 632555 w 904589"/>
              <a:gd name="connsiteY88" fmla="*/ 342519 h 705516"/>
              <a:gd name="connsiteX89" fmla="*/ 640556 w 904589"/>
              <a:gd name="connsiteY89" fmla="*/ 350234 h 705516"/>
              <a:gd name="connsiteX90" fmla="*/ 638366 w 904589"/>
              <a:gd name="connsiteY90" fmla="*/ 354044 h 705516"/>
              <a:gd name="connsiteX91" fmla="*/ 642271 w 904589"/>
              <a:gd name="connsiteY91" fmla="*/ 359855 h 705516"/>
              <a:gd name="connsiteX92" fmla="*/ 645890 w 904589"/>
              <a:gd name="connsiteY92" fmla="*/ 360807 h 705516"/>
              <a:gd name="connsiteX93" fmla="*/ 643700 w 904589"/>
              <a:gd name="connsiteY93" fmla="*/ 369094 h 705516"/>
              <a:gd name="connsiteX94" fmla="*/ 646462 w 904589"/>
              <a:gd name="connsiteY94" fmla="*/ 373571 h 705516"/>
              <a:gd name="connsiteX95" fmla="*/ 656368 w 904589"/>
              <a:gd name="connsiteY95" fmla="*/ 372332 h 705516"/>
              <a:gd name="connsiteX96" fmla="*/ 660463 w 904589"/>
              <a:gd name="connsiteY96" fmla="*/ 359664 h 705516"/>
              <a:gd name="connsiteX97" fmla="*/ 664845 w 904589"/>
              <a:gd name="connsiteY97" fmla="*/ 358807 h 705516"/>
              <a:gd name="connsiteX98" fmla="*/ 671608 w 904589"/>
              <a:gd name="connsiteY98" fmla="*/ 361855 h 705516"/>
              <a:gd name="connsiteX99" fmla="*/ 675037 w 904589"/>
              <a:gd name="connsiteY99" fmla="*/ 357759 h 705516"/>
              <a:gd name="connsiteX100" fmla="*/ 680180 w 904589"/>
              <a:gd name="connsiteY100" fmla="*/ 357854 h 705516"/>
              <a:gd name="connsiteX101" fmla="*/ 686657 w 904589"/>
              <a:gd name="connsiteY101" fmla="*/ 361855 h 705516"/>
              <a:gd name="connsiteX102" fmla="*/ 690372 w 904589"/>
              <a:gd name="connsiteY102" fmla="*/ 371284 h 705516"/>
              <a:gd name="connsiteX103" fmla="*/ 698373 w 904589"/>
              <a:gd name="connsiteY103" fmla="*/ 374142 h 705516"/>
              <a:gd name="connsiteX104" fmla="*/ 712565 w 904589"/>
              <a:gd name="connsiteY104" fmla="*/ 370618 h 705516"/>
              <a:gd name="connsiteX105" fmla="*/ 722186 w 904589"/>
              <a:gd name="connsiteY105" fmla="*/ 376142 h 705516"/>
              <a:gd name="connsiteX106" fmla="*/ 721805 w 904589"/>
              <a:gd name="connsiteY106" fmla="*/ 380905 h 705516"/>
              <a:gd name="connsiteX107" fmla="*/ 734378 w 904589"/>
              <a:gd name="connsiteY107" fmla="*/ 382334 h 705516"/>
              <a:gd name="connsiteX108" fmla="*/ 733425 w 904589"/>
              <a:gd name="connsiteY108" fmla="*/ 392430 h 705516"/>
              <a:gd name="connsiteX109" fmla="*/ 739330 w 904589"/>
              <a:gd name="connsiteY109" fmla="*/ 393763 h 705516"/>
              <a:gd name="connsiteX110" fmla="*/ 743236 w 904589"/>
              <a:gd name="connsiteY110" fmla="*/ 402336 h 705516"/>
              <a:gd name="connsiteX111" fmla="*/ 751808 w 904589"/>
              <a:gd name="connsiteY111" fmla="*/ 406241 h 705516"/>
              <a:gd name="connsiteX112" fmla="*/ 751332 w 904589"/>
              <a:gd name="connsiteY112" fmla="*/ 410337 h 705516"/>
              <a:gd name="connsiteX113" fmla="*/ 756190 w 904589"/>
              <a:gd name="connsiteY113" fmla="*/ 412051 h 705516"/>
              <a:gd name="connsiteX114" fmla="*/ 760095 w 904589"/>
              <a:gd name="connsiteY114" fmla="*/ 419767 h 705516"/>
              <a:gd name="connsiteX115" fmla="*/ 787622 w 904589"/>
              <a:gd name="connsiteY115" fmla="*/ 417671 h 705516"/>
              <a:gd name="connsiteX116" fmla="*/ 790289 w 904589"/>
              <a:gd name="connsiteY116" fmla="*/ 420052 h 705516"/>
              <a:gd name="connsiteX117" fmla="*/ 790670 w 904589"/>
              <a:gd name="connsiteY117" fmla="*/ 425672 h 705516"/>
              <a:gd name="connsiteX118" fmla="*/ 794861 w 904589"/>
              <a:gd name="connsiteY118" fmla="*/ 424624 h 705516"/>
              <a:gd name="connsiteX119" fmla="*/ 804101 w 904589"/>
              <a:gd name="connsiteY119" fmla="*/ 431197 h 705516"/>
              <a:gd name="connsiteX120" fmla="*/ 822960 w 904589"/>
              <a:gd name="connsiteY120" fmla="*/ 436626 h 705516"/>
              <a:gd name="connsiteX121" fmla="*/ 830771 w 904589"/>
              <a:gd name="connsiteY121" fmla="*/ 454628 h 705516"/>
              <a:gd name="connsiteX122" fmla="*/ 824770 w 904589"/>
              <a:gd name="connsiteY122" fmla="*/ 459391 h 705516"/>
              <a:gd name="connsiteX123" fmla="*/ 822865 w 904589"/>
              <a:gd name="connsiteY123" fmla="*/ 467201 h 705516"/>
              <a:gd name="connsiteX124" fmla="*/ 819531 w 904589"/>
              <a:gd name="connsiteY124" fmla="*/ 469678 h 705516"/>
              <a:gd name="connsiteX125" fmla="*/ 855059 w 904589"/>
              <a:gd name="connsiteY125" fmla="*/ 480155 h 705516"/>
              <a:gd name="connsiteX126" fmla="*/ 850773 w 904589"/>
              <a:gd name="connsiteY126" fmla="*/ 498062 h 705516"/>
              <a:gd name="connsiteX127" fmla="*/ 877253 w 904589"/>
              <a:gd name="connsiteY127" fmla="*/ 497967 h 705516"/>
              <a:gd name="connsiteX128" fmla="*/ 878396 w 904589"/>
              <a:gd name="connsiteY128" fmla="*/ 505206 h 705516"/>
              <a:gd name="connsiteX129" fmla="*/ 900208 w 904589"/>
              <a:gd name="connsiteY129" fmla="*/ 521589 h 705516"/>
              <a:gd name="connsiteX130" fmla="*/ 900684 w 904589"/>
              <a:gd name="connsiteY130" fmla="*/ 551212 h 705516"/>
              <a:gd name="connsiteX131" fmla="*/ 904589 w 904589"/>
              <a:gd name="connsiteY131" fmla="*/ 557689 h 705516"/>
              <a:gd name="connsiteX132" fmla="*/ 900017 w 904589"/>
              <a:gd name="connsiteY132" fmla="*/ 587121 h 705516"/>
              <a:gd name="connsiteX133" fmla="*/ 900017 w 904589"/>
              <a:gd name="connsiteY133" fmla="*/ 587121 h 705516"/>
              <a:gd name="connsiteX134" fmla="*/ 895541 w 904589"/>
              <a:gd name="connsiteY134" fmla="*/ 588550 h 705516"/>
              <a:gd name="connsiteX135" fmla="*/ 887254 w 904589"/>
              <a:gd name="connsiteY135" fmla="*/ 598170 h 705516"/>
              <a:gd name="connsiteX136" fmla="*/ 881158 w 904589"/>
              <a:gd name="connsiteY136" fmla="*/ 615886 h 705516"/>
              <a:gd name="connsiteX137" fmla="*/ 870966 w 904589"/>
              <a:gd name="connsiteY137" fmla="*/ 619601 h 705516"/>
              <a:gd name="connsiteX138" fmla="*/ 870966 w 904589"/>
              <a:gd name="connsiteY138" fmla="*/ 619601 h 705516"/>
              <a:gd name="connsiteX139" fmla="*/ 851916 w 904589"/>
              <a:gd name="connsiteY139" fmla="*/ 605980 h 705516"/>
              <a:gd name="connsiteX140" fmla="*/ 848868 w 904589"/>
              <a:gd name="connsiteY140" fmla="*/ 598456 h 705516"/>
              <a:gd name="connsiteX141" fmla="*/ 840200 w 904589"/>
              <a:gd name="connsiteY141" fmla="*/ 589026 h 705516"/>
              <a:gd name="connsiteX142" fmla="*/ 822293 w 904589"/>
              <a:gd name="connsiteY142" fmla="*/ 594074 h 705516"/>
              <a:gd name="connsiteX143" fmla="*/ 795433 w 904589"/>
              <a:gd name="connsiteY143" fmla="*/ 588550 h 705516"/>
              <a:gd name="connsiteX144" fmla="*/ 781622 w 904589"/>
              <a:gd name="connsiteY144" fmla="*/ 603599 h 705516"/>
              <a:gd name="connsiteX145" fmla="*/ 777907 w 904589"/>
              <a:gd name="connsiteY145" fmla="*/ 614077 h 705516"/>
              <a:gd name="connsiteX146" fmla="*/ 782764 w 904589"/>
              <a:gd name="connsiteY146" fmla="*/ 619982 h 705516"/>
              <a:gd name="connsiteX147" fmla="*/ 774002 w 904589"/>
              <a:gd name="connsiteY147" fmla="*/ 635889 h 705516"/>
              <a:gd name="connsiteX148" fmla="*/ 773525 w 904589"/>
              <a:gd name="connsiteY148" fmla="*/ 649415 h 705516"/>
              <a:gd name="connsiteX149" fmla="*/ 762762 w 904589"/>
              <a:gd name="connsiteY149" fmla="*/ 657987 h 705516"/>
              <a:gd name="connsiteX150" fmla="*/ 761143 w 904589"/>
              <a:gd name="connsiteY150" fmla="*/ 667798 h 705516"/>
              <a:gd name="connsiteX151" fmla="*/ 737711 w 904589"/>
              <a:gd name="connsiteY151" fmla="*/ 661321 h 705516"/>
              <a:gd name="connsiteX152" fmla="*/ 727138 w 904589"/>
              <a:gd name="connsiteY152" fmla="*/ 631888 h 705516"/>
              <a:gd name="connsiteX153" fmla="*/ 717995 w 904589"/>
              <a:gd name="connsiteY153" fmla="*/ 626840 h 705516"/>
              <a:gd name="connsiteX154" fmla="*/ 713137 w 904589"/>
              <a:gd name="connsiteY154" fmla="*/ 620459 h 705516"/>
              <a:gd name="connsiteX155" fmla="*/ 706660 w 904589"/>
              <a:gd name="connsiteY155" fmla="*/ 623126 h 705516"/>
              <a:gd name="connsiteX156" fmla="*/ 699040 w 904589"/>
              <a:gd name="connsiteY156" fmla="*/ 631984 h 705516"/>
              <a:gd name="connsiteX157" fmla="*/ 682943 w 904589"/>
              <a:gd name="connsiteY157" fmla="*/ 631126 h 705516"/>
              <a:gd name="connsiteX158" fmla="*/ 675799 w 904589"/>
              <a:gd name="connsiteY158" fmla="*/ 635984 h 705516"/>
              <a:gd name="connsiteX159" fmla="*/ 675989 w 904589"/>
              <a:gd name="connsiteY159" fmla="*/ 630079 h 705516"/>
              <a:gd name="connsiteX160" fmla="*/ 673037 w 904589"/>
              <a:gd name="connsiteY160" fmla="*/ 627507 h 705516"/>
              <a:gd name="connsiteX161" fmla="*/ 624840 w 904589"/>
              <a:gd name="connsiteY161" fmla="*/ 613886 h 705516"/>
              <a:gd name="connsiteX162" fmla="*/ 612743 w 904589"/>
              <a:gd name="connsiteY162" fmla="*/ 614743 h 705516"/>
              <a:gd name="connsiteX163" fmla="*/ 604742 w 904589"/>
              <a:gd name="connsiteY163" fmla="*/ 621792 h 705516"/>
              <a:gd name="connsiteX164" fmla="*/ 600361 w 904589"/>
              <a:gd name="connsiteY164" fmla="*/ 622363 h 705516"/>
              <a:gd name="connsiteX165" fmla="*/ 590550 w 904589"/>
              <a:gd name="connsiteY165" fmla="*/ 635508 h 705516"/>
              <a:gd name="connsiteX166" fmla="*/ 572167 w 904589"/>
              <a:gd name="connsiteY166" fmla="*/ 633889 h 705516"/>
              <a:gd name="connsiteX167" fmla="*/ 556451 w 904589"/>
              <a:gd name="connsiteY167" fmla="*/ 636365 h 705516"/>
              <a:gd name="connsiteX168" fmla="*/ 546926 w 904589"/>
              <a:gd name="connsiteY168" fmla="*/ 631603 h 705516"/>
              <a:gd name="connsiteX169" fmla="*/ 536067 w 904589"/>
              <a:gd name="connsiteY169" fmla="*/ 631603 h 705516"/>
              <a:gd name="connsiteX170" fmla="*/ 521780 w 904589"/>
              <a:gd name="connsiteY170" fmla="*/ 640747 h 705516"/>
              <a:gd name="connsiteX171" fmla="*/ 512540 w 904589"/>
              <a:gd name="connsiteY171" fmla="*/ 640842 h 705516"/>
              <a:gd name="connsiteX172" fmla="*/ 504444 w 904589"/>
              <a:gd name="connsiteY172" fmla="*/ 653320 h 705516"/>
              <a:gd name="connsiteX173" fmla="*/ 504444 w 904589"/>
              <a:gd name="connsiteY173" fmla="*/ 653320 h 705516"/>
              <a:gd name="connsiteX174" fmla="*/ 504444 w 904589"/>
              <a:gd name="connsiteY174" fmla="*/ 653320 h 705516"/>
              <a:gd name="connsiteX175" fmla="*/ 504444 w 904589"/>
              <a:gd name="connsiteY175" fmla="*/ 653320 h 705516"/>
              <a:gd name="connsiteX176" fmla="*/ 492062 w 904589"/>
              <a:gd name="connsiteY176" fmla="*/ 655987 h 705516"/>
              <a:gd name="connsiteX177" fmla="*/ 481679 w 904589"/>
              <a:gd name="connsiteY177" fmla="*/ 664940 h 705516"/>
              <a:gd name="connsiteX178" fmla="*/ 479108 w 904589"/>
              <a:gd name="connsiteY178" fmla="*/ 671227 h 705516"/>
              <a:gd name="connsiteX179" fmla="*/ 480441 w 904589"/>
              <a:gd name="connsiteY179" fmla="*/ 694277 h 705516"/>
              <a:gd name="connsiteX180" fmla="*/ 477012 w 904589"/>
              <a:gd name="connsiteY180" fmla="*/ 700278 h 705516"/>
              <a:gd name="connsiteX181" fmla="*/ 453200 w 904589"/>
              <a:gd name="connsiteY181" fmla="*/ 697611 h 705516"/>
              <a:gd name="connsiteX182" fmla="*/ 425577 w 904589"/>
              <a:gd name="connsiteY182" fmla="*/ 705517 h 705516"/>
              <a:gd name="connsiteX183" fmla="*/ 425577 w 904589"/>
              <a:gd name="connsiteY183" fmla="*/ 705517 h 705516"/>
              <a:gd name="connsiteX184" fmla="*/ 417100 w 904589"/>
              <a:gd name="connsiteY184" fmla="*/ 697706 h 705516"/>
              <a:gd name="connsiteX185" fmla="*/ 419576 w 904589"/>
              <a:gd name="connsiteY185" fmla="*/ 690562 h 705516"/>
              <a:gd name="connsiteX186" fmla="*/ 414814 w 904589"/>
              <a:gd name="connsiteY186" fmla="*/ 668369 h 705516"/>
              <a:gd name="connsiteX187" fmla="*/ 411766 w 904589"/>
              <a:gd name="connsiteY187" fmla="*/ 666655 h 705516"/>
              <a:gd name="connsiteX188" fmla="*/ 404908 w 904589"/>
              <a:gd name="connsiteY188" fmla="*/ 674370 h 705516"/>
              <a:gd name="connsiteX189" fmla="*/ 393383 w 904589"/>
              <a:gd name="connsiteY189" fmla="*/ 667417 h 705516"/>
              <a:gd name="connsiteX190" fmla="*/ 385001 w 904589"/>
              <a:gd name="connsiteY190" fmla="*/ 668560 h 705516"/>
              <a:gd name="connsiteX191" fmla="*/ 384715 w 904589"/>
              <a:gd name="connsiteY191" fmla="*/ 663511 h 705516"/>
              <a:gd name="connsiteX192" fmla="*/ 387572 w 904589"/>
              <a:gd name="connsiteY192" fmla="*/ 659892 h 705516"/>
              <a:gd name="connsiteX193" fmla="*/ 386334 w 904589"/>
              <a:gd name="connsiteY193" fmla="*/ 640175 h 705516"/>
              <a:gd name="connsiteX194" fmla="*/ 380905 w 904589"/>
              <a:gd name="connsiteY194" fmla="*/ 632365 h 705516"/>
              <a:gd name="connsiteX195" fmla="*/ 379952 w 904589"/>
              <a:gd name="connsiteY195" fmla="*/ 625411 h 705516"/>
              <a:gd name="connsiteX196" fmla="*/ 374237 w 904589"/>
              <a:gd name="connsiteY196" fmla="*/ 622173 h 705516"/>
              <a:gd name="connsiteX197" fmla="*/ 376809 w 904589"/>
              <a:gd name="connsiteY197" fmla="*/ 601504 h 705516"/>
              <a:gd name="connsiteX198" fmla="*/ 370904 w 904589"/>
              <a:gd name="connsiteY198" fmla="*/ 587311 h 705516"/>
              <a:gd name="connsiteX199" fmla="*/ 353282 w 904589"/>
              <a:gd name="connsiteY199" fmla="*/ 576453 h 705516"/>
              <a:gd name="connsiteX200" fmla="*/ 346043 w 904589"/>
              <a:gd name="connsiteY200" fmla="*/ 581501 h 705516"/>
              <a:gd name="connsiteX201" fmla="*/ 338138 w 904589"/>
              <a:gd name="connsiteY201" fmla="*/ 576167 h 705516"/>
              <a:gd name="connsiteX202" fmla="*/ 335375 w 904589"/>
              <a:gd name="connsiteY202" fmla="*/ 571119 h 705516"/>
              <a:gd name="connsiteX203" fmla="*/ 323660 w 904589"/>
              <a:gd name="connsiteY203" fmla="*/ 565213 h 705516"/>
              <a:gd name="connsiteX204" fmla="*/ 317183 w 904589"/>
              <a:gd name="connsiteY204" fmla="*/ 551688 h 705516"/>
              <a:gd name="connsiteX205" fmla="*/ 308038 w 904589"/>
              <a:gd name="connsiteY205" fmla="*/ 546544 h 705516"/>
              <a:gd name="connsiteX206" fmla="*/ 304229 w 904589"/>
              <a:gd name="connsiteY206" fmla="*/ 538258 h 705516"/>
              <a:gd name="connsiteX207" fmla="*/ 298037 w 904589"/>
              <a:gd name="connsiteY207" fmla="*/ 537972 h 705516"/>
              <a:gd name="connsiteX208" fmla="*/ 290513 w 904589"/>
              <a:gd name="connsiteY208" fmla="*/ 530352 h 705516"/>
              <a:gd name="connsiteX209" fmla="*/ 276035 w 904589"/>
              <a:gd name="connsiteY209" fmla="*/ 531209 h 705516"/>
              <a:gd name="connsiteX210" fmla="*/ 268796 w 904589"/>
              <a:gd name="connsiteY210" fmla="*/ 527494 h 705516"/>
              <a:gd name="connsiteX211" fmla="*/ 261461 w 904589"/>
              <a:gd name="connsiteY211" fmla="*/ 527494 h 705516"/>
              <a:gd name="connsiteX212" fmla="*/ 249079 w 904589"/>
              <a:gd name="connsiteY212" fmla="*/ 518636 h 705516"/>
              <a:gd name="connsiteX213" fmla="*/ 240983 w 904589"/>
              <a:gd name="connsiteY213" fmla="*/ 524732 h 705516"/>
              <a:gd name="connsiteX214" fmla="*/ 231838 w 904589"/>
              <a:gd name="connsiteY214" fmla="*/ 526828 h 705516"/>
              <a:gd name="connsiteX215" fmla="*/ 202883 w 904589"/>
              <a:gd name="connsiteY215" fmla="*/ 519493 h 705516"/>
              <a:gd name="connsiteX216" fmla="*/ 188214 w 904589"/>
              <a:gd name="connsiteY216" fmla="*/ 527685 h 705516"/>
              <a:gd name="connsiteX217" fmla="*/ 176689 w 904589"/>
              <a:gd name="connsiteY217" fmla="*/ 520160 h 705516"/>
              <a:gd name="connsiteX218" fmla="*/ 163068 w 904589"/>
              <a:gd name="connsiteY218" fmla="*/ 517684 h 705516"/>
              <a:gd name="connsiteX219" fmla="*/ 157067 w 904589"/>
              <a:gd name="connsiteY219" fmla="*/ 520160 h 705516"/>
              <a:gd name="connsiteX220" fmla="*/ 128588 w 904589"/>
              <a:gd name="connsiteY220" fmla="*/ 521589 h 705516"/>
              <a:gd name="connsiteX221" fmla="*/ 125063 w 904589"/>
              <a:gd name="connsiteY221" fmla="*/ 520160 h 705516"/>
              <a:gd name="connsiteX222" fmla="*/ 122206 w 904589"/>
              <a:gd name="connsiteY222" fmla="*/ 508254 h 705516"/>
              <a:gd name="connsiteX223" fmla="*/ 116396 w 904589"/>
              <a:gd name="connsiteY223" fmla="*/ 507301 h 705516"/>
              <a:gd name="connsiteX224" fmla="*/ 99536 w 904589"/>
              <a:gd name="connsiteY224" fmla="*/ 511016 h 705516"/>
              <a:gd name="connsiteX225" fmla="*/ 92297 w 904589"/>
              <a:gd name="connsiteY225" fmla="*/ 506825 h 705516"/>
              <a:gd name="connsiteX226" fmla="*/ 78867 w 904589"/>
              <a:gd name="connsiteY226" fmla="*/ 504920 h 705516"/>
              <a:gd name="connsiteX227" fmla="*/ 75629 w 904589"/>
              <a:gd name="connsiteY227" fmla="*/ 509016 h 705516"/>
              <a:gd name="connsiteX228" fmla="*/ 52102 w 904589"/>
              <a:gd name="connsiteY228" fmla="*/ 509016 h 705516"/>
              <a:gd name="connsiteX229" fmla="*/ 34957 w 904589"/>
              <a:gd name="connsiteY229" fmla="*/ 512064 h 705516"/>
              <a:gd name="connsiteX230" fmla="*/ 34957 w 904589"/>
              <a:gd name="connsiteY230" fmla="*/ 512064 h 705516"/>
              <a:gd name="connsiteX231" fmla="*/ 33719 w 904589"/>
              <a:gd name="connsiteY231" fmla="*/ 501777 h 705516"/>
              <a:gd name="connsiteX232" fmla="*/ 28766 w 904589"/>
              <a:gd name="connsiteY232" fmla="*/ 495490 h 705516"/>
              <a:gd name="connsiteX233" fmla="*/ 29146 w 904589"/>
              <a:gd name="connsiteY233" fmla="*/ 483680 h 705516"/>
              <a:gd name="connsiteX234" fmla="*/ 34480 w 904589"/>
              <a:gd name="connsiteY234" fmla="*/ 470059 h 705516"/>
              <a:gd name="connsiteX235" fmla="*/ 31433 w 904589"/>
              <a:gd name="connsiteY235" fmla="*/ 461772 h 705516"/>
              <a:gd name="connsiteX236" fmla="*/ 34100 w 904589"/>
              <a:gd name="connsiteY236" fmla="*/ 445865 h 705516"/>
              <a:gd name="connsiteX237" fmla="*/ 29051 w 904589"/>
              <a:gd name="connsiteY237" fmla="*/ 433102 h 705516"/>
              <a:gd name="connsiteX238" fmla="*/ 29337 w 904589"/>
              <a:gd name="connsiteY238" fmla="*/ 416242 h 705516"/>
              <a:gd name="connsiteX239" fmla="*/ 7049 w 904589"/>
              <a:gd name="connsiteY239" fmla="*/ 370618 h 705516"/>
              <a:gd name="connsiteX240" fmla="*/ 4953 w 904589"/>
              <a:gd name="connsiteY240" fmla="*/ 353759 h 705516"/>
              <a:gd name="connsiteX241" fmla="*/ 286 w 904589"/>
              <a:gd name="connsiteY241" fmla="*/ 346234 h 705516"/>
              <a:gd name="connsiteX242" fmla="*/ 0 w 904589"/>
              <a:gd name="connsiteY242" fmla="*/ 335661 h 705516"/>
              <a:gd name="connsiteX243" fmla="*/ 17526 w 904589"/>
              <a:gd name="connsiteY243" fmla="*/ 319373 h 705516"/>
              <a:gd name="connsiteX244" fmla="*/ 35814 w 904589"/>
              <a:gd name="connsiteY244" fmla="*/ 307467 h 705516"/>
              <a:gd name="connsiteX245" fmla="*/ 59150 w 904589"/>
              <a:gd name="connsiteY245" fmla="*/ 301561 h 705516"/>
              <a:gd name="connsiteX246" fmla="*/ 86296 w 904589"/>
              <a:gd name="connsiteY246" fmla="*/ 303467 h 705516"/>
              <a:gd name="connsiteX247" fmla="*/ 88487 w 904589"/>
              <a:gd name="connsiteY247" fmla="*/ 294608 h 705516"/>
              <a:gd name="connsiteX248" fmla="*/ 86582 w 904589"/>
              <a:gd name="connsiteY248" fmla="*/ 286702 h 705516"/>
              <a:gd name="connsiteX249" fmla="*/ 89059 w 904589"/>
              <a:gd name="connsiteY249" fmla="*/ 283655 h 705516"/>
              <a:gd name="connsiteX250" fmla="*/ 85725 w 904589"/>
              <a:gd name="connsiteY250" fmla="*/ 278321 h 705516"/>
              <a:gd name="connsiteX251" fmla="*/ 67723 w 904589"/>
              <a:gd name="connsiteY251" fmla="*/ 266414 h 705516"/>
              <a:gd name="connsiteX252" fmla="*/ 53530 w 904589"/>
              <a:gd name="connsiteY252" fmla="*/ 253174 h 705516"/>
              <a:gd name="connsiteX253" fmla="*/ 50483 w 904589"/>
              <a:gd name="connsiteY253" fmla="*/ 241078 h 705516"/>
              <a:gd name="connsiteX254" fmla="*/ 44958 w 904589"/>
              <a:gd name="connsiteY254" fmla="*/ 234410 h 705516"/>
              <a:gd name="connsiteX255" fmla="*/ 44958 w 904589"/>
              <a:gd name="connsiteY255" fmla="*/ 226504 h 705516"/>
              <a:gd name="connsiteX256" fmla="*/ 42291 w 904589"/>
              <a:gd name="connsiteY256" fmla="*/ 222409 h 705516"/>
              <a:gd name="connsiteX257" fmla="*/ 43339 w 904589"/>
              <a:gd name="connsiteY257" fmla="*/ 215265 h 705516"/>
              <a:gd name="connsiteX258" fmla="*/ 54578 w 904589"/>
              <a:gd name="connsiteY258" fmla="*/ 209645 h 705516"/>
              <a:gd name="connsiteX259" fmla="*/ 76486 w 904589"/>
              <a:gd name="connsiteY259" fmla="*/ 220313 h 705516"/>
              <a:gd name="connsiteX260" fmla="*/ 76391 w 904589"/>
              <a:gd name="connsiteY260" fmla="*/ 208121 h 705516"/>
              <a:gd name="connsiteX261" fmla="*/ 86296 w 904589"/>
              <a:gd name="connsiteY261" fmla="*/ 196310 h 705516"/>
              <a:gd name="connsiteX262" fmla="*/ 86296 w 904589"/>
              <a:gd name="connsiteY262" fmla="*/ 183832 h 705516"/>
              <a:gd name="connsiteX263" fmla="*/ 98774 w 904589"/>
              <a:gd name="connsiteY263" fmla="*/ 185642 h 705516"/>
              <a:gd name="connsiteX264" fmla="*/ 126968 w 904589"/>
              <a:gd name="connsiteY264" fmla="*/ 180022 h 705516"/>
              <a:gd name="connsiteX265" fmla="*/ 127921 w 904589"/>
              <a:gd name="connsiteY265" fmla="*/ 174022 h 705516"/>
              <a:gd name="connsiteX266" fmla="*/ 121825 w 904589"/>
              <a:gd name="connsiteY266" fmla="*/ 168307 h 705516"/>
              <a:gd name="connsiteX267" fmla="*/ 127063 w 904589"/>
              <a:gd name="connsiteY267" fmla="*/ 160972 h 705516"/>
              <a:gd name="connsiteX268" fmla="*/ 125539 w 904589"/>
              <a:gd name="connsiteY268" fmla="*/ 155829 h 705516"/>
              <a:gd name="connsiteX269" fmla="*/ 137827 w 904589"/>
              <a:gd name="connsiteY269" fmla="*/ 151352 h 705516"/>
              <a:gd name="connsiteX270" fmla="*/ 144589 w 904589"/>
              <a:gd name="connsiteY270" fmla="*/ 151733 h 705516"/>
              <a:gd name="connsiteX271" fmla="*/ 150495 w 904589"/>
              <a:gd name="connsiteY271" fmla="*/ 134398 h 705516"/>
              <a:gd name="connsiteX272" fmla="*/ 161354 w 904589"/>
              <a:gd name="connsiteY272" fmla="*/ 128588 h 705516"/>
              <a:gd name="connsiteX273" fmla="*/ 158877 w 904589"/>
              <a:gd name="connsiteY273" fmla="*/ 125349 h 705516"/>
              <a:gd name="connsiteX274" fmla="*/ 159829 w 904589"/>
              <a:gd name="connsiteY274" fmla="*/ 121063 h 705516"/>
              <a:gd name="connsiteX275" fmla="*/ 170021 w 904589"/>
              <a:gd name="connsiteY275" fmla="*/ 114109 h 705516"/>
              <a:gd name="connsiteX276" fmla="*/ 179451 w 904589"/>
              <a:gd name="connsiteY276" fmla="*/ 112109 h 705516"/>
              <a:gd name="connsiteX277" fmla="*/ 185928 w 904589"/>
              <a:gd name="connsiteY277" fmla="*/ 105251 h 705516"/>
              <a:gd name="connsiteX278" fmla="*/ 193929 w 904589"/>
              <a:gd name="connsiteY278" fmla="*/ 101822 h 705516"/>
              <a:gd name="connsiteX279" fmla="*/ 190976 w 904589"/>
              <a:gd name="connsiteY279" fmla="*/ 96393 h 705516"/>
              <a:gd name="connsiteX280" fmla="*/ 192024 w 904589"/>
              <a:gd name="connsiteY280" fmla="*/ 90583 h 705516"/>
              <a:gd name="connsiteX281" fmla="*/ 192024 w 904589"/>
              <a:gd name="connsiteY281" fmla="*/ 90583 h 705516"/>
              <a:gd name="connsiteX282" fmla="*/ 196787 w 904589"/>
              <a:gd name="connsiteY282" fmla="*/ 85344 h 705516"/>
              <a:gd name="connsiteX283" fmla="*/ 197739 w 904589"/>
              <a:gd name="connsiteY283" fmla="*/ 80677 h 705516"/>
              <a:gd name="connsiteX284" fmla="*/ 194501 w 904589"/>
              <a:gd name="connsiteY284" fmla="*/ 72295 h 705516"/>
              <a:gd name="connsiteX285" fmla="*/ 199168 w 904589"/>
              <a:gd name="connsiteY285" fmla="*/ 64389 h 705516"/>
              <a:gd name="connsiteX286" fmla="*/ 212693 w 904589"/>
              <a:gd name="connsiteY286" fmla="*/ 52197 h 705516"/>
              <a:gd name="connsiteX287" fmla="*/ 219837 w 904589"/>
              <a:gd name="connsiteY287" fmla="*/ 51911 h 705516"/>
              <a:gd name="connsiteX288" fmla="*/ 224123 w 904589"/>
              <a:gd name="connsiteY288" fmla="*/ 42958 h 705516"/>
              <a:gd name="connsiteX289" fmla="*/ 236601 w 904589"/>
              <a:gd name="connsiteY289" fmla="*/ 31147 h 705516"/>
              <a:gd name="connsiteX290" fmla="*/ 248126 w 904589"/>
              <a:gd name="connsiteY290" fmla="*/ 38481 h 705516"/>
              <a:gd name="connsiteX291" fmla="*/ 263652 w 904589"/>
              <a:gd name="connsiteY291" fmla="*/ 37624 h 705516"/>
              <a:gd name="connsiteX292" fmla="*/ 275177 w 904589"/>
              <a:gd name="connsiteY292" fmla="*/ 28765 h 705516"/>
              <a:gd name="connsiteX293" fmla="*/ 287750 w 904589"/>
              <a:gd name="connsiteY293" fmla="*/ 27337 h 705516"/>
              <a:gd name="connsiteX294" fmla="*/ 300895 w 904589"/>
              <a:gd name="connsiteY294" fmla="*/ 37433 h 705516"/>
              <a:gd name="connsiteX295" fmla="*/ 314135 w 904589"/>
              <a:gd name="connsiteY295" fmla="*/ 38957 h 705516"/>
              <a:gd name="connsiteX296" fmla="*/ 318230 w 904589"/>
              <a:gd name="connsiteY296" fmla="*/ 37243 h 705516"/>
              <a:gd name="connsiteX297" fmla="*/ 317373 w 904589"/>
              <a:gd name="connsiteY297" fmla="*/ 27432 h 705516"/>
              <a:gd name="connsiteX298" fmla="*/ 320135 w 904589"/>
              <a:gd name="connsiteY298" fmla="*/ 21241 h 705516"/>
              <a:gd name="connsiteX299" fmla="*/ 328803 w 904589"/>
              <a:gd name="connsiteY299" fmla="*/ 20098 h 7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04589" h="705516">
                <a:moveTo>
                  <a:pt x="333470" y="13240"/>
                </a:moveTo>
                <a:lnTo>
                  <a:pt x="338804" y="14002"/>
                </a:lnTo>
                <a:lnTo>
                  <a:pt x="344043" y="10192"/>
                </a:lnTo>
                <a:lnTo>
                  <a:pt x="362236" y="26860"/>
                </a:lnTo>
                <a:lnTo>
                  <a:pt x="383191" y="37624"/>
                </a:lnTo>
                <a:lnTo>
                  <a:pt x="385572" y="36195"/>
                </a:lnTo>
                <a:lnTo>
                  <a:pt x="390239" y="12954"/>
                </a:lnTo>
                <a:lnTo>
                  <a:pt x="412718" y="0"/>
                </a:lnTo>
                <a:lnTo>
                  <a:pt x="426434" y="9620"/>
                </a:lnTo>
                <a:lnTo>
                  <a:pt x="429196" y="6667"/>
                </a:lnTo>
                <a:lnTo>
                  <a:pt x="432530" y="10192"/>
                </a:lnTo>
                <a:lnTo>
                  <a:pt x="437102" y="6763"/>
                </a:lnTo>
                <a:lnTo>
                  <a:pt x="445484" y="21336"/>
                </a:lnTo>
                <a:lnTo>
                  <a:pt x="449485" y="21526"/>
                </a:lnTo>
                <a:lnTo>
                  <a:pt x="451390" y="27527"/>
                </a:lnTo>
                <a:lnTo>
                  <a:pt x="455105" y="23431"/>
                </a:lnTo>
                <a:lnTo>
                  <a:pt x="451580" y="34290"/>
                </a:lnTo>
                <a:lnTo>
                  <a:pt x="456629" y="42005"/>
                </a:lnTo>
                <a:lnTo>
                  <a:pt x="488918" y="47815"/>
                </a:lnTo>
                <a:lnTo>
                  <a:pt x="494824" y="46101"/>
                </a:lnTo>
                <a:lnTo>
                  <a:pt x="505682" y="50673"/>
                </a:lnTo>
                <a:lnTo>
                  <a:pt x="507016" y="58674"/>
                </a:lnTo>
                <a:lnTo>
                  <a:pt x="507016" y="58674"/>
                </a:lnTo>
                <a:lnTo>
                  <a:pt x="508349" y="73723"/>
                </a:lnTo>
                <a:lnTo>
                  <a:pt x="505873" y="82963"/>
                </a:lnTo>
                <a:lnTo>
                  <a:pt x="501682" y="87630"/>
                </a:lnTo>
                <a:lnTo>
                  <a:pt x="506349" y="98298"/>
                </a:lnTo>
                <a:lnTo>
                  <a:pt x="516160" y="103727"/>
                </a:lnTo>
                <a:lnTo>
                  <a:pt x="519494" y="109918"/>
                </a:lnTo>
                <a:lnTo>
                  <a:pt x="524066" y="112109"/>
                </a:lnTo>
                <a:lnTo>
                  <a:pt x="531686" y="125730"/>
                </a:lnTo>
                <a:lnTo>
                  <a:pt x="541687" y="119158"/>
                </a:lnTo>
                <a:lnTo>
                  <a:pt x="550164" y="116776"/>
                </a:lnTo>
                <a:lnTo>
                  <a:pt x="558927" y="118396"/>
                </a:lnTo>
                <a:lnTo>
                  <a:pt x="567500" y="114871"/>
                </a:lnTo>
                <a:lnTo>
                  <a:pt x="577120" y="133064"/>
                </a:lnTo>
                <a:lnTo>
                  <a:pt x="580072" y="133064"/>
                </a:lnTo>
                <a:lnTo>
                  <a:pt x="580930" y="138970"/>
                </a:lnTo>
                <a:lnTo>
                  <a:pt x="585788" y="137350"/>
                </a:lnTo>
                <a:lnTo>
                  <a:pt x="586359" y="141922"/>
                </a:lnTo>
                <a:lnTo>
                  <a:pt x="581311" y="148590"/>
                </a:lnTo>
                <a:lnTo>
                  <a:pt x="579025" y="157163"/>
                </a:lnTo>
                <a:lnTo>
                  <a:pt x="572738" y="158972"/>
                </a:lnTo>
                <a:lnTo>
                  <a:pt x="572738" y="166878"/>
                </a:lnTo>
                <a:lnTo>
                  <a:pt x="564928" y="164782"/>
                </a:lnTo>
                <a:lnTo>
                  <a:pt x="561118" y="186404"/>
                </a:lnTo>
                <a:lnTo>
                  <a:pt x="565023" y="207835"/>
                </a:lnTo>
                <a:lnTo>
                  <a:pt x="563975" y="211169"/>
                </a:lnTo>
                <a:lnTo>
                  <a:pt x="559403" y="211836"/>
                </a:lnTo>
                <a:lnTo>
                  <a:pt x="562547" y="213931"/>
                </a:lnTo>
                <a:lnTo>
                  <a:pt x="561689" y="221837"/>
                </a:lnTo>
                <a:lnTo>
                  <a:pt x="565213" y="223647"/>
                </a:lnTo>
                <a:lnTo>
                  <a:pt x="564642" y="226981"/>
                </a:lnTo>
                <a:lnTo>
                  <a:pt x="570643" y="231172"/>
                </a:lnTo>
                <a:lnTo>
                  <a:pt x="570929" y="237839"/>
                </a:lnTo>
                <a:lnTo>
                  <a:pt x="566452" y="243268"/>
                </a:lnTo>
                <a:lnTo>
                  <a:pt x="567309" y="250031"/>
                </a:lnTo>
                <a:lnTo>
                  <a:pt x="571500" y="252984"/>
                </a:lnTo>
                <a:lnTo>
                  <a:pt x="587693" y="250603"/>
                </a:lnTo>
                <a:lnTo>
                  <a:pt x="592741" y="256222"/>
                </a:lnTo>
                <a:lnTo>
                  <a:pt x="598742" y="257365"/>
                </a:lnTo>
                <a:lnTo>
                  <a:pt x="593312" y="268129"/>
                </a:lnTo>
                <a:lnTo>
                  <a:pt x="585597" y="270224"/>
                </a:lnTo>
                <a:lnTo>
                  <a:pt x="577501" y="267843"/>
                </a:lnTo>
                <a:lnTo>
                  <a:pt x="572548" y="269938"/>
                </a:lnTo>
                <a:lnTo>
                  <a:pt x="577977" y="272605"/>
                </a:lnTo>
                <a:lnTo>
                  <a:pt x="577787" y="276225"/>
                </a:lnTo>
                <a:lnTo>
                  <a:pt x="581311" y="278130"/>
                </a:lnTo>
                <a:lnTo>
                  <a:pt x="580739" y="283464"/>
                </a:lnTo>
                <a:lnTo>
                  <a:pt x="577215" y="284988"/>
                </a:lnTo>
                <a:lnTo>
                  <a:pt x="580358" y="290036"/>
                </a:lnTo>
                <a:lnTo>
                  <a:pt x="576263" y="291179"/>
                </a:lnTo>
                <a:lnTo>
                  <a:pt x="578834" y="296037"/>
                </a:lnTo>
                <a:lnTo>
                  <a:pt x="577501" y="300895"/>
                </a:lnTo>
                <a:lnTo>
                  <a:pt x="583978" y="312610"/>
                </a:lnTo>
                <a:lnTo>
                  <a:pt x="596170" y="316992"/>
                </a:lnTo>
                <a:lnTo>
                  <a:pt x="600170" y="312801"/>
                </a:lnTo>
                <a:lnTo>
                  <a:pt x="600742" y="315563"/>
                </a:lnTo>
                <a:lnTo>
                  <a:pt x="607695" y="317754"/>
                </a:lnTo>
                <a:lnTo>
                  <a:pt x="613220" y="330898"/>
                </a:lnTo>
                <a:lnTo>
                  <a:pt x="617030" y="328993"/>
                </a:lnTo>
                <a:lnTo>
                  <a:pt x="620649" y="333280"/>
                </a:lnTo>
                <a:lnTo>
                  <a:pt x="624364" y="330803"/>
                </a:lnTo>
                <a:lnTo>
                  <a:pt x="625030" y="333565"/>
                </a:lnTo>
                <a:lnTo>
                  <a:pt x="620649" y="336804"/>
                </a:lnTo>
                <a:lnTo>
                  <a:pt x="626078" y="342138"/>
                </a:lnTo>
                <a:lnTo>
                  <a:pt x="627507" y="336328"/>
                </a:lnTo>
                <a:lnTo>
                  <a:pt x="629888" y="347377"/>
                </a:lnTo>
                <a:lnTo>
                  <a:pt x="632555" y="342519"/>
                </a:lnTo>
                <a:lnTo>
                  <a:pt x="640556" y="350234"/>
                </a:lnTo>
                <a:lnTo>
                  <a:pt x="638366" y="354044"/>
                </a:lnTo>
                <a:lnTo>
                  <a:pt x="642271" y="359855"/>
                </a:lnTo>
                <a:lnTo>
                  <a:pt x="645890" y="360807"/>
                </a:lnTo>
                <a:lnTo>
                  <a:pt x="643700" y="369094"/>
                </a:lnTo>
                <a:lnTo>
                  <a:pt x="646462" y="373571"/>
                </a:lnTo>
                <a:lnTo>
                  <a:pt x="656368" y="372332"/>
                </a:lnTo>
                <a:lnTo>
                  <a:pt x="660463" y="359664"/>
                </a:lnTo>
                <a:lnTo>
                  <a:pt x="664845" y="358807"/>
                </a:lnTo>
                <a:lnTo>
                  <a:pt x="671608" y="361855"/>
                </a:lnTo>
                <a:lnTo>
                  <a:pt x="675037" y="357759"/>
                </a:lnTo>
                <a:lnTo>
                  <a:pt x="680180" y="357854"/>
                </a:lnTo>
                <a:lnTo>
                  <a:pt x="686657" y="361855"/>
                </a:lnTo>
                <a:lnTo>
                  <a:pt x="690372" y="371284"/>
                </a:lnTo>
                <a:lnTo>
                  <a:pt x="698373" y="374142"/>
                </a:lnTo>
                <a:lnTo>
                  <a:pt x="712565" y="370618"/>
                </a:lnTo>
                <a:lnTo>
                  <a:pt x="722186" y="376142"/>
                </a:lnTo>
                <a:lnTo>
                  <a:pt x="721805" y="380905"/>
                </a:lnTo>
                <a:lnTo>
                  <a:pt x="734378" y="382334"/>
                </a:lnTo>
                <a:lnTo>
                  <a:pt x="733425" y="392430"/>
                </a:lnTo>
                <a:lnTo>
                  <a:pt x="739330" y="393763"/>
                </a:lnTo>
                <a:lnTo>
                  <a:pt x="743236" y="402336"/>
                </a:lnTo>
                <a:lnTo>
                  <a:pt x="751808" y="406241"/>
                </a:lnTo>
                <a:lnTo>
                  <a:pt x="751332" y="410337"/>
                </a:lnTo>
                <a:lnTo>
                  <a:pt x="756190" y="412051"/>
                </a:lnTo>
                <a:lnTo>
                  <a:pt x="760095" y="419767"/>
                </a:lnTo>
                <a:lnTo>
                  <a:pt x="787622" y="417671"/>
                </a:lnTo>
                <a:lnTo>
                  <a:pt x="790289" y="420052"/>
                </a:lnTo>
                <a:lnTo>
                  <a:pt x="790670" y="425672"/>
                </a:lnTo>
                <a:lnTo>
                  <a:pt x="794861" y="424624"/>
                </a:lnTo>
                <a:lnTo>
                  <a:pt x="804101" y="431197"/>
                </a:lnTo>
                <a:lnTo>
                  <a:pt x="822960" y="436626"/>
                </a:lnTo>
                <a:lnTo>
                  <a:pt x="830771" y="454628"/>
                </a:lnTo>
                <a:lnTo>
                  <a:pt x="824770" y="459391"/>
                </a:lnTo>
                <a:lnTo>
                  <a:pt x="822865" y="467201"/>
                </a:lnTo>
                <a:lnTo>
                  <a:pt x="819531" y="469678"/>
                </a:lnTo>
                <a:lnTo>
                  <a:pt x="855059" y="480155"/>
                </a:lnTo>
                <a:lnTo>
                  <a:pt x="850773" y="498062"/>
                </a:lnTo>
                <a:lnTo>
                  <a:pt x="877253" y="497967"/>
                </a:lnTo>
                <a:lnTo>
                  <a:pt x="878396" y="505206"/>
                </a:lnTo>
                <a:lnTo>
                  <a:pt x="900208" y="521589"/>
                </a:lnTo>
                <a:lnTo>
                  <a:pt x="900684" y="551212"/>
                </a:lnTo>
                <a:lnTo>
                  <a:pt x="904589" y="557689"/>
                </a:lnTo>
                <a:lnTo>
                  <a:pt x="900017" y="587121"/>
                </a:lnTo>
                <a:lnTo>
                  <a:pt x="900017" y="587121"/>
                </a:lnTo>
                <a:lnTo>
                  <a:pt x="895541" y="588550"/>
                </a:lnTo>
                <a:lnTo>
                  <a:pt x="887254" y="598170"/>
                </a:lnTo>
                <a:lnTo>
                  <a:pt x="881158" y="615886"/>
                </a:lnTo>
                <a:lnTo>
                  <a:pt x="870966" y="619601"/>
                </a:lnTo>
                <a:lnTo>
                  <a:pt x="870966" y="619601"/>
                </a:lnTo>
                <a:lnTo>
                  <a:pt x="851916" y="605980"/>
                </a:lnTo>
                <a:lnTo>
                  <a:pt x="848868" y="598456"/>
                </a:lnTo>
                <a:lnTo>
                  <a:pt x="840200" y="589026"/>
                </a:lnTo>
                <a:lnTo>
                  <a:pt x="822293" y="594074"/>
                </a:lnTo>
                <a:lnTo>
                  <a:pt x="795433" y="588550"/>
                </a:lnTo>
                <a:lnTo>
                  <a:pt x="781622" y="603599"/>
                </a:lnTo>
                <a:lnTo>
                  <a:pt x="777907" y="614077"/>
                </a:lnTo>
                <a:lnTo>
                  <a:pt x="782764" y="619982"/>
                </a:lnTo>
                <a:lnTo>
                  <a:pt x="774002" y="635889"/>
                </a:lnTo>
                <a:lnTo>
                  <a:pt x="773525" y="649415"/>
                </a:lnTo>
                <a:lnTo>
                  <a:pt x="762762" y="657987"/>
                </a:lnTo>
                <a:lnTo>
                  <a:pt x="761143" y="667798"/>
                </a:lnTo>
                <a:lnTo>
                  <a:pt x="737711" y="661321"/>
                </a:lnTo>
                <a:lnTo>
                  <a:pt x="727138" y="631888"/>
                </a:lnTo>
                <a:lnTo>
                  <a:pt x="717995" y="626840"/>
                </a:lnTo>
                <a:lnTo>
                  <a:pt x="713137" y="620459"/>
                </a:lnTo>
                <a:lnTo>
                  <a:pt x="706660" y="623126"/>
                </a:lnTo>
                <a:lnTo>
                  <a:pt x="699040" y="631984"/>
                </a:lnTo>
                <a:lnTo>
                  <a:pt x="682943" y="631126"/>
                </a:lnTo>
                <a:lnTo>
                  <a:pt x="675799" y="635984"/>
                </a:lnTo>
                <a:lnTo>
                  <a:pt x="675989" y="630079"/>
                </a:lnTo>
                <a:lnTo>
                  <a:pt x="673037" y="627507"/>
                </a:lnTo>
                <a:lnTo>
                  <a:pt x="624840" y="613886"/>
                </a:lnTo>
                <a:lnTo>
                  <a:pt x="612743" y="614743"/>
                </a:lnTo>
                <a:lnTo>
                  <a:pt x="604742" y="621792"/>
                </a:lnTo>
                <a:lnTo>
                  <a:pt x="600361" y="622363"/>
                </a:lnTo>
                <a:lnTo>
                  <a:pt x="590550" y="635508"/>
                </a:lnTo>
                <a:lnTo>
                  <a:pt x="572167" y="633889"/>
                </a:lnTo>
                <a:lnTo>
                  <a:pt x="556451" y="636365"/>
                </a:lnTo>
                <a:lnTo>
                  <a:pt x="546926" y="631603"/>
                </a:lnTo>
                <a:lnTo>
                  <a:pt x="536067" y="631603"/>
                </a:lnTo>
                <a:lnTo>
                  <a:pt x="521780" y="640747"/>
                </a:lnTo>
                <a:lnTo>
                  <a:pt x="512540" y="640842"/>
                </a:lnTo>
                <a:lnTo>
                  <a:pt x="504444" y="653320"/>
                </a:lnTo>
                <a:lnTo>
                  <a:pt x="504444" y="653320"/>
                </a:lnTo>
                <a:lnTo>
                  <a:pt x="504444" y="653320"/>
                </a:lnTo>
                <a:lnTo>
                  <a:pt x="504444" y="653320"/>
                </a:lnTo>
                <a:lnTo>
                  <a:pt x="492062" y="655987"/>
                </a:lnTo>
                <a:lnTo>
                  <a:pt x="481679" y="664940"/>
                </a:lnTo>
                <a:lnTo>
                  <a:pt x="479108" y="671227"/>
                </a:lnTo>
                <a:lnTo>
                  <a:pt x="480441" y="694277"/>
                </a:lnTo>
                <a:lnTo>
                  <a:pt x="477012" y="700278"/>
                </a:lnTo>
                <a:lnTo>
                  <a:pt x="453200" y="697611"/>
                </a:lnTo>
                <a:lnTo>
                  <a:pt x="425577" y="705517"/>
                </a:lnTo>
                <a:lnTo>
                  <a:pt x="425577" y="705517"/>
                </a:lnTo>
                <a:lnTo>
                  <a:pt x="417100" y="697706"/>
                </a:lnTo>
                <a:lnTo>
                  <a:pt x="419576" y="690562"/>
                </a:lnTo>
                <a:lnTo>
                  <a:pt x="414814" y="668369"/>
                </a:lnTo>
                <a:lnTo>
                  <a:pt x="411766" y="666655"/>
                </a:lnTo>
                <a:lnTo>
                  <a:pt x="404908" y="674370"/>
                </a:lnTo>
                <a:lnTo>
                  <a:pt x="393383" y="667417"/>
                </a:lnTo>
                <a:lnTo>
                  <a:pt x="385001" y="668560"/>
                </a:lnTo>
                <a:lnTo>
                  <a:pt x="384715" y="663511"/>
                </a:lnTo>
                <a:lnTo>
                  <a:pt x="387572" y="659892"/>
                </a:lnTo>
                <a:lnTo>
                  <a:pt x="386334" y="640175"/>
                </a:lnTo>
                <a:lnTo>
                  <a:pt x="380905" y="632365"/>
                </a:lnTo>
                <a:lnTo>
                  <a:pt x="379952" y="625411"/>
                </a:lnTo>
                <a:lnTo>
                  <a:pt x="374237" y="622173"/>
                </a:lnTo>
                <a:lnTo>
                  <a:pt x="376809" y="601504"/>
                </a:lnTo>
                <a:lnTo>
                  <a:pt x="370904" y="587311"/>
                </a:lnTo>
                <a:lnTo>
                  <a:pt x="353282" y="576453"/>
                </a:lnTo>
                <a:lnTo>
                  <a:pt x="346043" y="581501"/>
                </a:lnTo>
                <a:lnTo>
                  <a:pt x="338138" y="576167"/>
                </a:lnTo>
                <a:lnTo>
                  <a:pt x="335375" y="571119"/>
                </a:lnTo>
                <a:lnTo>
                  <a:pt x="323660" y="565213"/>
                </a:lnTo>
                <a:lnTo>
                  <a:pt x="317183" y="551688"/>
                </a:lnTo>
                <a:lnTo>
                  <a:pt x="308038" y="546544"/>
                </a:lnTo>
                <a:lnTo>
                  <a:pt x="304229" y="538258"/>
                </a:lnTo>
                <a:lnTo>
                  <a:pt x="298037" y="537972"/>
                </a:lnTo>
                <a:lnTo>
                  <a:pt x="290513" y="530352"/>
                </a:lnTo>
                <a:lnTo>
                  <a:pt x="276035" y="531209"/>
                </a:lnTo>
                <a:lnTo>
                  <a:pt x="268796" y="527494"/>
                </a:lnTo>
                <a:lnTo>
                  <a:pt x="261461" y="527494"/>
                </a:lnTo>
                <a:lnTo>
                  <a:pt x="249079" y="518636"/>
                </a:lnTo>
                <a:lnTo>
                  <a:pt x="240983" y="524732"/>
                </a:lnTo>
                <a:lnTo>
                  <a:pt x="231838" y="526828"/>
                </a:lnTo>
                <a:lnTo>
                  <a:pt x="202883" y="519493"/>
                </a:lnTo>
                <a:lnTo>
                  <a:pt x="188214" y="527685"/>
                </a:lnTo>
                <a:lnTo>
                  <a:pt x="176689" y="520160"/>
                </a:lnTo>
                <a:lnTo>
                  <a:pt x="163068" y="517684"/>
                </a:lnTo>
                <a:lnTo>
                  <a:pt x="157067" y="520160"/>
                </a:lnTo>
                <a:lnTo>
                  <a:pt x="128588" y="521589"/>
                </a:lnTo>
                <a:lnTo>
                  <a:pt x="125063" y="520160"/>
                </a:lnTo>
                <a:lnTo>
                  <a:pt x="122206" y="508254"/>
                </a:lnTo>
                <a:lnTo>
                  <a:pt x="116396" y="507301"/>
                </a:lnTo>
                <a:lnTo>
                  <a:pt x="99536" y="511016"/>
                </a:lnTo>
                <a:lnTo>
                  <a:pt x="92297" y="506825"/>
                </a:lnTo>
                <a:lnTo>
                  <a:pt x="78867" y="504920"/>
                </a:lnTo>
                <a:lnTo>
                  <a:pt x="75629" y="509016"/>
                </a:lnTo>
                <a:lnTo>
                  <a:pt x="52102" y="509016"/>
                </a:lnTo>
                <a:lnTo>
                  <a:pt x="34957" y="512064"/>
                </a:lnTo>
                <a:lnTo>
                  <a:pt x="34957" y="512064"/>
                </a:lnTo>
                <a:lnTo>
                  <a:pt x="33719" y="501777"/>
                </a:lnTo>
                <a:lnTo>
                  <a:pt x="28766" y="495490"/>
                </a:lnTo>
                <a:lnTo>
                  <a:pt x="29146" y="483680"/>
                </a:lnTo>
                <a:lnTo>
                  <a:pt x="34480" y="470059"/>
                </a:lnTo>
                <a:lnTo>
                  <a:pt x="31433" y="461772"/>
                </a:lnTo>
                <a:lnTo>
                  <a:pt x="34100" y="445865"/>
                </a:lnTo>
                <a:lnTo>
                  <a:pt x="29051" y="433102"/>
                </a:lnTo>
                <a:lnTo>
                  <a:pt x="29337" y="416242"/>
                </a:lnTo>
                <a:lnTo>
                  <a:pt x="7049" y="370618"/>
                </a:lnTo>
                <a:lnTo>
                  <a:pt x="4953" y="353759"/>
                </a:lnTo>
                <a:lnTo>
                  <a:pt x="286" y="346234"/>
                </a:lnTo>
                <a:lnTo>
                  <a:pt x="0" y="335661"/>
                </a:lnTo>
                <a:lnTo>
                  <a:pt x="17526" y="319373"/>
                </a:lnTo>
                <a:lnTo>
                  <a:pt x="35814" y="307467"/>
                </a:lnTo>
                <a:lnTo>
                  <a:pt x="59150" y="301561"/>
                </a:lnTo>
                <a:lnTo>
                  <a:pt x="86296" y="303467"/>
                </a:lnTo>
                <a:lnTo>
                  <a:pt x="88487" y="294608"/>
                </a:lnTo>
                <a:lnTo>
                  <a:pt x="86582" y="286702"/>
                </a:lnTo>
                <a:lnTo>
                  <a:pt x="89059" y="283655"/>
                </a:lnTo>
                <a:lnTo>
                  <a:pt x="85725" y="278321"/>
                </a:lnTo>
                <a:lnTo>
                  <a:pt x="67723" y="266414"/>
                </a:lnTo>
                <a:lnTo>
                  <a:pt x="53530" y="253174"/>
                </a:lnTo>
                <a:lnTo>
                  <a:pt x="50483" y="241078"/>
                </a:lnTo>
                <a:lnTo>
                  <a:pt x="44958" y="234410"/>
                </a:lnTo>
                <a:lnTo>
                  <a:pt x="44958" y="226504"/>
                </a:lnTo>
                <a:lnTo>
                  <a:pt x="42291" y="222409"/>
                </a:lnTo>
                <a:lnTo>
                  <a:pt x="43339" y="215265"/>
                </a:lnTo>
                <a:lnTo>
                  <a:pt x="54578" y="209645"/>
                </a:lnTo>
                <a:lnTo>
                  <a:pt x="76486" y="220313"/>
                </a:lnTo>
                <a:lnTo>
                  <a:pt x="76391" y="208121"/>
                </a:lnTo>
                <a:lnTo>
                  <a:pt x="86296" y="196310"/>
                </a:lnTo>
                <a:lnTo>
                  <a:pt x="86296" y="183832"/>
                </a:lnTo>
                <a:lnTo>
                  <a:pt x="98774" y="185642"/>
                </a:lnTo>
                <a:lnTo>
                  <a:pt x="126968" y="180022"/>
                </a:lnTo>
                <a:lnTo>
                  <a:pt x="127921" y="174022"/>
                </a:lnTo>
                <a:lnTo>
                  <a:pt x="121825" y="168307"/>
                </a:lnTo>
                <a:lnTo>
                  <a:pt x="127063" y="160972"/>
                </a:lnTo>
                <a:lnTo>
                  <a:pt x="125539" y="155829"/>
                </a:lnTo>
                <a:lnTo>
                  <a:pt x="137827" y="151352"/>
                </a:lnTo>
                <a:lnTo>
                  <a:pt x="144589" y="151733"/>
                </a:lnTo>
                <a:lnTo>
                  <a:pt x="150495" y="134398"/>
                </a:lnTo>
                <a:lnTo>
                  <a:pt x="161354" y="128588"/>
                </a:lnTo>
                <a:lnTo>
                  <a:pt x="158877" y="125349"/>
                </a:lnTo>
                <a:lnTo>
                  <a:pt x="159829" y="121063"/>
                </a:lnTo>
                <a:lnTo>
                  <a:pt x="170021" y="114109"/>
                </a:lnTo>
                <a:lnTo>
                  <a:pt x="179451" y="112109"/>
                </a:lnTo>
                <a:lnTo>
                  <a:pt x="185928" y="105251"/>
                </a:lnTo>
                <a:lnTo>
                  <a:pt x="193929" y="101822"/>
                </a:lnTo>
                <a:lnTo>
                  <a:pt x="190976" y="96393"/>
                </a:lnTo>
                <a:lnTo>
                  <a:pt x="192024" y="90583"/>
                </a:lnTo>
                <a:lnTo>
                  <a:pt x="192024" y="90583"/>
                </a:lnTo>
                <a:lnTo>
                  <a:pt x="196787" y="85344"/>
                </a:lnTo>
                <a:lnTo>
                  <a:pt x="197739" y="80677"/>
                </a:lnTo>
                <a:lnTo>
                  <a:pt x="194501" y="72295"/>
                </a:lnTo>
                <a:lnTo>
                  <a:pt x="199168" y="64389"/>
                </a:lnTo>
                <a:lnTo>
                  <a:pt x="212693" y="52197"/>
                </a:lnTo>
                <a:lnTo>
                  <a:pt x="219837" y="51911"/>
                </a:lnTo>
                <a:lnTo>
                  <a:pt x="224123" y="42958"/>
                </a:lnTo>
                <a:lnTo>
                  <a:pt x="236601" y="31147"/>
                </a:lnTo>
                <a:lnTo>
                  <a:pt x="248126" y="38481"/>
                </a:lnTo>
                <a:lnTo>
                  <a:pt x="263652" y="37624"/>
                </a:lnTo>
                <a:lnTo>
                  <a:pt x="275177" y="28765"/>
                </a:lnTo>
                <a:lnTo>
                  <a:pt x="287750" y="27337"/>
                </a:lnTo>
                <a:lnTo>
                  <a:pt x="300895" y="37433"/>
                </a:lnTo>
                <a:lnTo>
                  <a:pt x="314135" y="38957"/>
                </a:lnTo>
                <a:lnTo>
                  <a:pt x="318230" y="37243"/>
                </a:lnTo>
                <a:lnTo>
                  <a:pt x="317373" y="27432"/>
                </a:lnTo>
                <a:lnTo>
                  <a:pt x="320135" y="21241"/>
                </a:lnTo>
                <a:lnTo>
                  <a:pt x="328803" y="2009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050" dirty="0"/>
              <a:t>BRAȘOV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76EF60D-4E11-C416-A010-ACD6D3359097}"/>
              </a:ext>
            </a:extLst>
          </p:cNvPr>
          <p:cNvSpPr/>
          <p:nvPr/>
        </p:nvSpPr>
        <p:spPr>
          <a:xfrm>
            <a:off x="6622747" y="3664709"/>
            <a:ext cx="861441" cy="934021"/>
          </a:xfrm>
          <a:custGeom>
            <a:avLst/>
            <a:gdLst>
              <a:gd name="connsiteX0" fmla="*/ 213646 w 861441"/>
              <a:gd name="connsiteY0" fmla="*/ 0 h 934021"/>
              <a:gd name="connsiteX1" fmla="*/ 225266 w 861441"/>
              <a:gd name="connsiteY1" fmla="*/ 9906 h 934021"/>
              <a:gd name="connsiteX2" fmla="*/ 234982 w 861441"/>
              <a:gd name="connsiteY2" fmla="*/ 12573 h 934021"/>
              <a:gd name="connsiteX3" fmla="*/ 244793 w 861441"/>
              <a:gd name="connsiteY3" fmla="*/ 21336 h 934021"/>
              <a:gd name="connsiteX4" fmla="*/ 246507 w 861441"/>
              <a:gd name="connsiteY4" fmla="*/ 43625 h 934021"/>
              <a:gd name="connsiteX5" fmla="*/ 241268 w 861441"/>
              <a:gd name="connsiteY5" fmla="*/ 55721 h 934021"/>
              <a:gd name="connsiteX6" fmla="*/ 260128 w 861441"/>
              <a:gd name="connsiteY6" fmla="*/ 72009 h 934021"/>
              <a:gd name="connsiteX7" fmla="*/ 264986 w 861441"/>
              <a:gd name="connsiteY7" fmla="*/ 72390 h 934021"/>
              <a:gd name="connsiteX8" fmla="*/ 260890 w 861441"/>
              <a:gd name="connsiteY8" fmla="*/ 78296 h 934021"/>
              <a:gd name="connsiteX9" fmla="*/ 262128 w 861441"/>
              <a:gd name="connsiteY9" fmla="*/ 86582 h 934021"/>
              <a:gd name="connsiteX10" fmla="*/ 270415 w 861441"/>
              <a:gd name="connsiteY10" fmla="*/ 90011 h 934021"/>
              <a:gd name="connsiteX11" fmla="*/ 277368 w 861441"/>
              <a:gd name="connsiteY11" fmla="*/ 109633 h 934021"/>
              <a:gd name="connsiteX12" fmla="*/ 308610 w 861441"/>
              <a:gd name="connsiteY12" fmla="*/ 149543 h 934021"/>
              <a:gd name="connsiteX13" fmla="*/ 318230 w 861441"/>
              <a:gd name="connsiteY13" fmla="*/ 152019 h 934021"/>
              <a:gd name="connsiteX14" fmla="*/ 327184 w 861441"/>
              <a:gd name="connsiteY14" fmla="*/ 146780 h 934021"/>
              <a:gd name="connsiteX15" fmla="*/ 340138 w 861441"/>
              <a:gd name="connsiteY15" fmla="*/ 158496 h 934021"/>
              <a:gd name="connsiteX16" fmla="*/ 366998 w 861441"/>
              <a:gd name="connsiteY16" fmla="*/ 148304 h 934021"/>
              <a:gd name="connsiteX17" fmla="*/ 368713 w 861441"/>
              <a:gd name="connsiteY17" fmla="*/ 158877 h 934021"/>
              <a:gd name="connsiteX18" fmla="*/ 385477 w 861441"/>
              <a:gd name="connsiteY18" fmla="*/ 189262 h 934021"/>
              <a:gd name="connsiteX19" fmla="*/ 394811 w 861441"/>
              <a:gd name="connsiteY19" fmla="*/ 188214 h 934021"/>
              <a:gd name="connsiteX20" fmla="*/ 398050 w 861441"/>
              <a:gd name="connsiteY20" fmla="*/ 190214 h 934021"/>
              <a:gd name="connsiteX21" fmla="*/ 405194 w 861441"/>
              <a:gd name="connsiteY21" fmla="*/ 186309 h 934021"/>
              <a:gd name="connsiteX22" fmla="*/ 419671 w 861441"/>
              <a:gd name="connsiteY22" fmla="*/ 207074 h 934021"/>
              <a:gd name="connsiteX23" fmla="*/ 433864 w 861441"/>
              <a:gd name="connsiteY23" fmla="*/ 220028 h 934021"/>
              <a:gd name="connsiteX24" fmla="*/ 446151 w 861441"/>
              <a:gd name="connsiteY24" fmla="*/ 218694 h 934021"/>
              <a:gd name="connsiteX25" fmla="*/ 457581 w 861441"/>
              <a:gd name="connsiteY25" fmla="*/ 222980 h 934021"/>
              <a:gd name="connsiteX26" fmla="*/ 461867 w 861441"/>
              <a:gd name="connsiteY26" fmla="*/ 220789 h 934021"/>
              <a:gd name="connsiteX27" fmla="*/ 470345 w 861441"/>
              <a:gd name="connsiteY27" fmla="*/ 226028 h 934021"/>
              <a:gd name="connsiteX28" fmla="*/ 479108 w 861441"/>
              <a:gd name="connsiteY28" fmla="*/ 242030 h 934021"/>
              <a:gd name="connsiteX29" fmla="*/ 487680 w 861441"/>
              <a:gd name="connsiteY29" fmla="*/ 247269 h 934021"/>
              <a:gd name="connsiteX30" fmla="*/ 502253 w 861441"/>
              <a:gd name="connsiteY30" fmla="*/ 243459 h 934021"/>
              <a:gd name="connsiteX31" fmla="*/ 525494 w 861441"/>
              <a:gd name="connsiteY31" fmla="*/ 243650 h 934021"/>
              <a:gd name="connsiteX32" fmla="*/ 533114 w 861441"/>
              <a:gd name="connsiteY32" fmla="*/ 234410 h 934021"/>
              <a:gd name="connsiteX33" fmla="*/ 543973 w 861441"/>
              <a:gd name="connsiteY33" fmla="*/ 233839 h 934021"/>
              <a:gd name="connsiteX34" fmla="*/ 556736 w 861441"/>
              <a:gd name="connsiteY34" fmla="*/ 241268 h 934021"/>
              <a:gd name="connsiteX35" fmla="*/ 572548 w 861441"/>
              <a:gd name="connsiteY35" fmla="*/ 235744 h 934021"/>
              <a:gd name="connsiteX36" fmla="*/ 580454 w 861441"/>
              <a:gd name="connsiteY36" fmla="*/ 245650 h 934021"/>
              <a:gd name="connsiteX37" fmla="*/ 581501 w 861441"/>
              <a:gd name="connsiteY37" fmla="*/ 256699 h 934021"/>
              <a:gd name="connsiteX38" fmla="*/ 585883 w 861441"/>
              <a:gd name="connsiteY38" fmla="*/ 262223 h 934021"/>
              <a:gd name="connsiteX39" fmla="*/ 585026 w 861441"/>
              <a:gd name="connsiteY39" fmla="*/ 267938 h 934021"/>
              <a:gd name="connsiteX40" fmla="*/ 594170 w 861441"/>
              <a:gd name="connsiteY40" fmla="*/ 283178 h 934021"/>
              <a:gd name="connsiteX41" fmla="*/ 602742 w 861441"/>
              <a:gd name="connsiteY41" fmla="*/ 290036 h 934021"/>
              <a:gd name="connsiteX42" fmla="*/ 609124 w 861441"/>
              <a:gd name="connsiteY42" fmla="*/ 302800 h 934021"/>
              <a:gd name="connsiteX43" fmla="*/ 634079 w 861441"/>
              <a:gd name="connsiteY43" fmla="*/ 310420 h 934021"/>
              <a:gd name="connsiteX44" fmla="*/ 651320 w 861441"/>
              <a:gd name="connsiteY44" fmla="*/ 296323 h 934021"/>
              <a:gd name="connsiteX45" fmla="*/ 653320 w 861441"/>
              <a:gd name="connsiteY45" fmla="*/ 290131 h 934021"/>
              <a:gd name="connsiteX46" fmla="*/ 657225 w 861441"/>
              <a:gd name="connsiteY46" fmla="*/ 291179 h 934021"/>
              <a:gd name="connsiteX47" fmla="*/ 666274 w 861441"/>
              <a:gd name="connsiteY47" fmla="*/ 295751 h 934021"/>
              <a:gd name="connsiteX48" fmla="*/ 655606 w 861441"/>
              <a:gd name="connsiteY48" fmla="*/ 317278 h 934021"/>
              <a:gd name="connsiteX49" fmla="*/ 665893 w 861441"/>
              <a:gd name="connsiteY49" fmla="*/ 315849 h 934021"/>
              <a:gd name="connsiteX50" fmla="*/ 689038 w 861441"/>
              <a:gd name="connsiteY50" fmla="*/ 336518 h 934021"/>
              <a:gd name="connsiteX51" fmla="*/ 715042 w 861441"/>
              <a:gd name="connsiteY51" fmla="*/ 316325 h 934021"/>
              <a:gd name="connsiteX52" fmla="*/ 721805 w 861441"/>
              <a:gd name="connsiteY52" fmla="*/ 318706 h 934021"/>
              <a:gd name="connsiteX53" fmla="*/ 727710 w 861441"/>
              <a:gd name="connsiteY53" fmla="*/ 328422 h 934021"/>
              <a:gd name="connsiteX54" fmla="*/ 736092 w 861441"/>
              <a:gd name="connsiteY54" fmla="*/ 324136 h 934021"/>
              <a:gd name="connsiteX55" fmla="*/ 739140 w 861441"/>
              <a:gd name="connsiteY55" fmla="*/ 326231 h 934021"/>
              <a:gd name="connsiteX56" fmla="*/ 742474 w 861441"/>
              <a:gd name="connsiteY56" fmla="*/ 315754 h 934021"/>
              <a:gd name="connsiteX57" fmla="*/ 746760 w 861441"/>
              <a:gd name="connsiteY57" fmla="*/ 314516 h 934021"/>
              <a:gd name="connsiteX58" fmla="*/ 749808 w 861441"/>
              <a:gd name="connsiteY58" fmla="*/ 309181 h 934021"/>
              <a:gd name="connsiteX59" fmla="*/ 761619 w 861441"/>
              <a:gd name="connsiteY59" fmla="*/ 305371 h 934021"/>
              <a:gd name="connsiteX60" fmla="*/ 761619 w 861441"/>
              <a:gd name="connsiteY60" fmla="*/ 319278 h 934021"/>
              <a:gd name="connsiteX61" fmla="*/ 753332 w 861441"/>
              <a:gd name="connsiteY61" fmla="*/ 335280 h 934021"/>
              <a:gd name="connsiteX62" fmla="*/ 757523 w 861441"/>
              <a:gd name="connsiteY62" fmla="*/ 368522 h 934021"/>
              <a:gd name="connsiteX63" fmla="*/ 776097 w 861441"/>
              <a:gd name="connsiteY63" fmla="*/ 382334 h 934021"/>
              <a:gd name="connsiteX64" fmla="*/ 780288 w 861441"/>
              <a:gd name="connsiteY64" fmla="*/ 374904 h 934021"/>
              <a:gd name="connsiteX65" fmla="*/ 808292 w 861441"/>
              <a:gd name="connsiteY65" fmla="*/ 377000 h 934021"/>
              <a:gd name="connsiteX66" fmla="*/ 821531 w 861441"/>
              <a:gd name="connsiteY66" fmla="*/ 374618 h 934021"/>
              <a:gd name="connsiteX67" fmla="*/ 833438 w 861441"/>
              <a:gd name="connsiteY67" fmla="*/ 367189 h 934021"/>
              <a:gd name="connsiteX68" fmla="*/ 837152 w 861441"/>
              <a:gd name="connsiteY68" fmla="*/ 371951 h 934021"/>
              <a:gd name="connsiteX69" fmla="*/ 857441 w 861441"/>
              <a:gd name="connsiteY69" fmla="*/ 357283 h 934021"/>
              <a:gd name="connsiteX70" fmla="*/ 857441 w 861441"/>
              <a:gd name="connsiteY70" fmla="*/ 357283 h 934021"/>
              <a:gd name="connsiteX71" fmla="*/ 861441 w 861441"/>
              <a:gd name="connsiteY71" fmla="*/ 373475 h 934021"/>
              <a:gd name="connsiteX72" fmla="*/ 840581 w 861441"/>
              <a:gd name="connsiteY72" fmla="*/ 384905 h 934021"/>
              <a:gd name="connsiteX73" fmla="*/ 836581 w 861441"/>
              <a:gd name="connsiteY73" fmla="*/ 384810 h 934021"/>
              <a:gd name="connsiteX74" fmla="*/ 835723 w 861441"/>
              <a:gd name="connsiteY74" fmla="*/ 387763 h 934021"/>
              <a:gd name="connsiteX75" fmla="*/ 841153 w 861441"/>
              <a:gd name="connsiteY75" fmla="*/ 394145 h 934021"/>
              <a:gd name="connsiteX76" fmla="*/ 841724 w 861441"/>
              <a:gd name="connsiteY76" fmla="*/ 402622 h 934021"/>
              <a:gd name="connsiteX77" fmla="*/ 832580 w 861441"/>
              <a:gd name="connsiteY77" fmla="*/ 406146 h 934021"/>
              <a:gd name="connsiteX78" fmla="*/ 831818 w 861441"/>
              <a:gd name="connsiteY78" fmla="*/ 411385 h 934021"/>
              <a:gd name="connsiteX79" fmla="*/ 823627 w 861441"/>
              <a:gd name="connsiteY79" fmla="*/ 413956 h 934021"/>
              <a:gd name="connsiteX80" fmla="*/ 829723 w 861441"/>
              <a:gd name="connsiteY80" fmla="*/ 428339 h 934021"/>
              <a:gd name="connsiteX81" fmla="*/ 829723 w 861441"/>
              <a:gd name="connsiteY81" fmla="*/ 450247 h 934021"/>
              <a:gd name="connsiteX82" fmla="*/ 818007 w 861441"/>
              <a:gd name="connsiteY82" fmla="*/ 455390 h 934021"/>
              <a:gd name="connsiteX83" fmla="*/ 821531 w 861441"/>
              <a:gd name="connsiteY83" fmla="*/ 461486 h 934021"/>
              <a:gd name="connsiteX84" fmla="*/ 819912 w 861441"/>
              <a:gd name="connsiteY84" fmla="*/ 467106 h 934021"/>
              <a:gd name="connsiteX85" fmla="*/ 809816 w 861441"/>
              <a:gd name="connsiteY85" fmla="*/ 466344 h 934021"/>
              <a:gd name="connsiteX86" fmla="*/ 804958 w 861441"/>
              <a:gd name="connsiteY86" fmla="*/ 476536 h 934021"/>
              <a:gd name="connsiteX87" fmla="*/ 795814 w 861441"/>
              <a:gd name="connsiteY87" fmla="*/ 473583 h 934021"/>
              <a:gd name="connsiteX88" fmla="*/ 793718 w 861441"/>
              <a:gd name="connsiteY88" fmla="*/ 477964 h 934021"/>
              <a:gd name="connsiteX89" fmla="*/ 803434 w 861441"/>
              <a:gd name="connsiteY89" fmla="*/ 482918 h 934021"/>
              <a:gd name="connsiteX90" fmla="*/ 796576 w 861441"/>
              <a:gd name="connsiteY90" fmla="*/ 494062 h 934021"/>
              <a:gd name="connsiteX91" fmla="*/ 805053 w 861441"/>
              <a:gd name="connsiteY91" fmla="*/ 500348 h 934021"/>
              <a:gd name="connsiteX92" fmla="*/ 795528 w 861441"/>
              <a:gd name="connsiteY92" fmla="*/ 512826 h 934021"/>
              <a:gd name="connsiteX93" fmla="*/ 787146 w 861441"/>
              <a:gd name="connsiteY93" fmla="*/ 505682 h 934021"/>
              <a:gd name="connsiteX94" fmla="*/ 779240 w 861441"/>
              <a:gd name="connsiteY94" fmla="*/ 514826 h 934021"/>
              <a:gd name="connsiteX95" fmla="*/ 770668 w 861441"/>
              <a:gd name="connsiteY95" fmla="*/ 515207 h 934021"/>
              <a:gd name="connsiteX96" fmla="*/ 764191 w 861441"/>
              <a:gd name="connsiteY96" fmla="*/ 527399 h 934021"/>
              <a:gd name="connsiteX97" fmla="*/ 738759 w 861441"/>
              <a:gd name="connsiteY97" fmla="*/ 508540 h 934021"/>
              <a:gd name="connsiteX98" fmla="*/ 736187 w 861441"/>
              <a:gd name="connsiteY98" fmla="*/ 516827 h 934021"/>
              <a:gd name="connsiteX99" fmla="*/ 718852 w 861441"/>
              <a:gd name="connsiteY99" fmla="*/ 505492 h 934021"/>
              <a:gd name="connsiteX100" fmla="*/ 716280 w 861441"/>
              <a:gd name="connsiteY100" fmla="*/ 508063 h 934021"/>
              <a:gd name="connsiteX101" fmla="*/ 702659 w 861441"/>
              <a:gd name="connsiteY101" fmla="*/ 495205 h 934021"/>
              <a:gd name="connsiteX102" fmla="*/ 698468 w 861441"/>
              <a:gd name="connsiteY102" fmla="*/ 498062 h 934021"/>
              <a:gd name="connsiteX103" fmla="*/ 691325 w 861441"/>
              <a:gd name="connsiteY103" fmla="*/ 489680 h 934021"/>
              <a:gd name="connsiteX104" fmla="*/ 663226 w 861441"/>
              <a:gd name="connsiteY104" fmla="*/ 516255 h 934021"/>
              <a:gd name="connsiteX105" fmla="*/ 651224 w 861441"/>
              <a:gd name="connsiteY105" fmla="*/ 536448 h 934021"/>
              <a:gd name="connsiteX106" fmla="*/ 641795 w 861441"/>
              <a:gd name="connsiteY106" fmla="*/ 543497 h 934021"/>
              <a:gd name="connsiteX107" fmla="*/ 632746 w 861441"/>
              <a:gd name="connsiteY107" fmla="*/ 559213 h 934021"/>
              <a:gd name="connsiteX108" fmla="*/ 645700 w 861441"/>
              <a:gd name="connsiteY108" fmla="*/ 573405 h 934021"/>
              <a:gd name="connsiteX109" fmla="*/ 674275 w 861441"/>
              <a:gd name="connsiteY109" fmla="*/ 559022 h 934021"/>
              <a:gd name="connsiteX110" fmla="*/ 681800 w 861441"/>
              <a:gd name="connsiteY110" fmla="*/ 551688 h 934021"/>
              <a:gd name="connsiteX111" fmla="*/ 693992 w 861441"/>
              <a:gd name="connsiteY111" fmla="*/ 613601 h 934021"/>
              <a:gd name="connsiteX112" fmla="*/ 699897 w 861441"/>
              <a:gd name="connsiteY112" fmla="*/ 619506 h 934021"/>
              <a:gd name="connsiteX113" fmla="*/ 716852 w 861441"/>
              <a:gd name="connsiteY113" fmla="*/ 619792 h 934021"/>
              <a:gd name="connsiteX114" fmla="*/ 715232 w 861441"/>
              <a:gd name="connsiteY114" fmla="*/ 626555 h 934021"/>
              <a:gd name="connsiteX115" fmla="*/ 717518 w 861441"/>
              <a:gd name="connsiteY115" fmla="*/ 639318 h 934021"/>
              <a:gd name="connsiteX116" fmla="*/ 713804 w 861441"/>
              <a:gd name="connsiteY116" fmla="*/ 644843 h 934021"/>
              <a:gd name="connsiteX117" fmla="*/ 711422 w 861441"/>
              <a:gd name="connsiteY117" fmla="*/ 676275 h 934021"/>
              <a:gd name="connsiteX118" fmla="*/ 737330 w 861441"/>
              <a:gd name="connsiteY118" fmla="*/ 678942 h 934021"/>
              <a:gd name="connsiteX119" fmla="*/ 739616 w 861441"/>
              <a:gd name="connsiteY119" fmla="*/ 704755 h 934021"/>
              <a:gd name="connsiteX120" fmla="*/ 759047 w 861441"/>
              <a:gd name="connsiteY120" fmla="*/ 706755 h 934021"/>
              <a:gd name="connsiteX121" fmla="*/ 757238 w 861441"/>
              <a:gd name="connsiteY121" fmla="*/ 715137 h 934021"/>
              <a:gd name="connsiteX122" fmla="*/ 761619 w 861441"/>
              <a:gd name="connsiteY122" fmla="*/ 716566 h 934021"/>
              <a:gd name="connsiteX123" fmla="*/ 760667 w 861441"/>
              <a:gd name="connsiteY123" fmla="*/ 738950 h 934021"/>
              <a:gd name="connsiteX124" fmla="*/ 747046 w 861441"/>
              <a:gd name="connsiteY124" fmla="*/ 742760 h 934021"/>
              <a:gd name="connsiteX125" fmla="*/ 740473 w 861441"/>
              <a:gd name="connsiteY125" fmla="*/ 739902 h 934021"/>
              <a:gd name="connsiteX126" fmla="*/ 735044 w 861441"/>
              <a:gd name="connsiteY126" fmla="*/ 758666 h 934021"/>
              <a:gd name="connsiteX127" fmla="*/ 748855 w 861441"/>
              <a:gd name="connsiteY127" fmla="*/ 763238 h 934021"/>
              <a:gd name="connsiteX128" fmla="*/ 734473 w 861441"/>
              <a:gd name="connsiteY128" fmla="*/ 815054 h 934021"/>
              <a:gd name="connsiteX129" fmla="*/ 718852 w 861441"/>
              <a:gd name="connsiteY129" fmla="*/ 809816 h 934021"/>
              <a:gd name="connsiteX130" fmla="*/ 716756 w 861441"/>
              <a:gd name="connsiteY130" fmla="*/ 816007 h 934021"/>
              <a:gd name="connsiteX131" fmla="*/ 728853 w 861441"/>
              <a:gd name="connsiteY131" fmla="*/ 822579 h 934021"/>
              <a:gd name="connsiteX132" fmla="*/ 729520 w 861441"/>
              <a:gd name="connsiteY132" fmla="*/ 825913 h 934021"/>
              <a:gd name="connsiteX133" fmla="*/ 720566 w 861441"/>
              <a:gd name="connsiteY133" fmla="*/ 865537 h 934021"/>
              <a:gd name="connsiteX134" fmla="*/ 719519 w 861441"/>
              <a:gd name="connsiteY134" fmla="*/ 868109 h 934021"/>
              <a:gd name="connsiteX135" fmla="*/ 705803 w 861441"/>
              <a:gd name="connsiteY135" fmla="*/ 863537 h 934021"/>
              <a:gd name="connsiteX136" fmla="*/ 703993 w 861441"/>
              <a:gd name="connsiteY136" fmla="*/ 866108 h 934021"/>
              <a:gd name="connsiteX137" fmla="*/ 711994 w 861441"/>
              <a:gd name="connsiteY137" fmla="*/ 870490 h 934021"/>
              <a:gd name="connsiteX138" fmla="*/ 712280 w 861441"/>
              <a:gd name="connsiteY138" fmla="*/ 873728 h 934021"/>
              <a:gd name="connsiteX139" fmla="*/ 717899 w 861441"/>
              <a:gd name="connsiteY139" fmla="*/ 877348 h 934021"/>
              <a:gd name="connsiteX140" fmla="*/ 717233 w 861441"/>
              <a:gd name="connsiteY140" fmla="*/ 879824 h 934021"/>
              <a:gd name="connsiteX141" fmla="*/ 717233 w 861441"/>
              <a:gd name="connsiteY141" fmla="*/ 879824 h 934021"/>
              <a:gd name="connsiteX142" fmla="*/ 684371 w 861441"/>
              <a:gd name="connsiteY142" fmla="*/ 885254 h 934021"/>
              <a:gd name="connsiteX143" fmla="*/ 681323 w 861441"/>
              <a:gd name="connsiteY143" fmla="*/ 904399 h 934021"/>
              <a:gd name="connsiteX144" fmla="*/ 709708 w 861441"/>
              <a:gd name="connsiteY144" fmla="*/ 915638 h 934021"/>
              <a:gd name="connsiteX145" fmla="*/ 701516 w 861441"/>
              <a:gd name="connsiteY145" fmla="*/ 934022 h 934021"/>
              <a:gd name="connsiteX146" fmla="*/ 675704 w 861441"/>
              <a:gd name="connsiteY146" fmla="*/ 924020 h 934021"/>
              <a:gd name="connsiteX147" fmla="*/ 672941 w 861441"/>
              <a:gd name="connsiteY147" fmla="*/ 930021 h 934021"/>
              <a:gd name="connsiteX148" fmla="*/ 650843 w 861441"/>
              <a:gd name="connsiteY148" fmla="*/ 921925 h 934021"/>
              <a:gd name="connsiteX149" fmla="*/ 658559 w 861441"/>
              <a:gd name="connsiteY149" fmla="*/ 891445 h 934021"/>
              <a:gd name="connsiteX150" fmla="*/ 629698 w 861441"/>
              <a:gd name="connsiteY150" fmla="*/ 879348 h 934021"/>
              <a:gd name="connsiteX151" fmla="*/ 602075 w 861441"/>
              <a:gd name="connsiteY151" fmla="*/ 860679 h 934021"/>
              <a:gd name="connsiteX152" fmla="*/ 587026 w 861441"/>
              <a:gd name="connsiteY152" fmla="*/ 880967 h 934021"/>
              <a:gd name="connsiteX153" fmla="*/ 590836 w 861441"/>
              <a:gd name="connsiteY153" fmla="*/ 883730 h 934021"/>
              <a:gd name="connsiteX154" fmla="*/ 589312 w 861441"/>
              <a:gd name="connsiteY154" fmla="*/ 892874 h 934021"/>
              <a:gd name="connsiteX155" fmla="*/ 574834 w 861441"/>
              <a:gd name="connsiteY155" fmla="*/ 881253 h 934021"/>
              <a:gd name="connsiteX156" fmla="*/ 534829 w 861441"/>
              <a:gd name="connsiteY156" fmla="*/ 866966 h 934021"/>
              <a:gd name="connsiteX157" fmla="*/ 526256 w 861441"/>
              <a:gd name="connsiteY157" fmla="*/ 867442 h 934021"/>
              <a:gd name="connsiteX158" fmla="*/ 524161 w 861441"/>
              <a:gd name="connsiteY158" fmla="*/ 865061 h 934021"/>
              <a:gd name="connsiteX159" fmla="*/ 526637 w 861441"/>
              <a:gd name="connsiteY159" fmla="*/ 861631 h 934021"/>
              <a:gd name="connsiteX160" fmla="*/ 520351 w 861441"/>
              <a:gd name="connsiteY160" fmla="*/ 859250 h 934021"/>
              <a:gd name="connsiteX161" fmla="*/ 517493 w 861441"/>
              <a:gd name="connsiteY161" fmla="*/ 868394 h 934021"/>
              <a:gd name="connsiteX162" fmla="*/ 512350 w 861441"/>
              <a:gd name="connsiteY162" fmla="*/ 874205 h 934021"/>
              <a:gd name="connsiteX163" fmla="*/ 508921 w 861441"/>
              <a:gd name="connsiteY163" fmla="*/ 872490 h 934021"/>
              <a:gd name="connsiteX164" fmla="*/ 505301 w 861441"/>
              <a:gd name="connsiteY164" fmla="*/ 876014 h 934021"/>
              <a:gd name="connsiteX165" fmla="*/ 499586 w 861441"/>
              <a:gd name="connsiteY165" fmla="*/ 872776 h 934021"/>
              <a:gd name="connsiteX166" fmla="*/ 492252 w 861441"/>
              <a:gd name="connsiteY166" fmla="*/ 875633 h 934021"/>
              <a:gd name="connsiteX167" fmla="*/ 482155 w 861441"/>
              <a:gd name="connsiteY167" fmla="*/ 889254 h 934021"/>
              <a:gd name="connsiteX168" fmla="*/ 460915 w 861441"/>
              <a:gd name="connsiteY168" fmla="*/ 881253 h 934021"/>
              <a:gd name="connsiteX169" fmla="*/ 460629 w 861441"/>
              <a:gd name="connsiteY169" fmla="*/ 876110 h 934021"/>
              <a:gd name="connsiteX170" fmla="*/ 453580 w 861441"/>
              <a:gd name="connsiteY170" fmla="*/ 869823 h 934021"/>
              <a:gd name="connsiteX171" fmla="*/ 455295 w 861441"/>
              <a:gd name="connsiteY171" fmla="*/ 864775 h 934021"/>
              <a:gd name="connsiteX172" fmla="*/ 447961 w 861441"/>
              <a:gd name="connsiteY172" fmla="*/ 861822 h 934021"/>
              <a:gd name="connsiteX173" fmla="*/ 416623 w 861441"/>
              <a:gd name="connsiteY173" fmla="*/ 867156 h 934021"/>
              <a:gd name="connsiteX174" fmla="*/ 414719 w 861441"/>
              <a:gd name="connsiteY174" fmla="*/ 863727 h 934021"/>
              <a:gd name="connsiteX175" fmla="*/ 408622 w 861441"/>
              <a:gd name="connsiteY175" fmla="*/ 866489 h 934021"/>
              <a:gd name="connsiteX176" fmla="*/ 375476 w 861441"/>
              <a:gd name="connsiteY176" fmla="*/ 865727 h 934021"/>
              <a:gd name="connsiteX177" fmla="*/ 369189 w 861441"/>
              <a:gd name="connsiteY177" fmla="*/ 858584 h 934021"/>
              <a:gd name="connsiteX178" fmla="*/ 361855 w 861441"/>
              <a:gd name="connsiteY178" fmla="*/ 863346 h 934021"/>
              <a:gd name="connsiteX179" fmla="*/ 354711 w 861441"/>
              <a:gd name="connsiteY179" fmla="*/ 847916 h 934021"/>
              <a:gd name="connsiteX180" fmla="*/ 348520 w 861441"/>
              <a:gd name="connsiteY180" fmla="*/ 823722 h 934021"/>
              <a:gd name="connsiteX181" fmla="*/ 348520 w 861441"/>
              <a:gd name="connsiteY181" fmla="*/ 823722 h 934021"/>
              <a:gd name="connsiteX182" fmla="*/ 334709 w 861441"/>
              <a:gd name="connsiteY182" fmla="*/ 806387 h 934021"/>
              <a:gd name="connsiteX183" fmla="*/ 325755 w 861441"/>
              <a:gd name="connsiteY183" fmla="*/ 807530 h 934021"/>
              <a:gd name="connsiteX184" fmla="*/ 317945 w 861441"/>
              <a:gd name="connsiteY184" fmla="*/ 797719 h 934021"/>
              <a:gd name="connsiteX185" fmla="*/ 314039 w 861441"/>
              <a:gd name="connsiteY185" fmla="*/ 785051 h 934021"/>
              <a:gd name="connsiteX186" fmla="*/ 307181 w 861441"/>
              <a:gd name="connsiteY186" fmla="*/ 778574 h 934021"/>
              <a:gd name="connsiteX187" fmla="*/ 303371 w 861441"/>
              <a:gd name="connsiteY187" fmla="*/ 779717 h 934021"/>
              <a:gd name="connsiteX188" fmla="*/ 295846 w 861441"/>
              <a:gd name="connsiteY188" fmla="*/ 776954 h 934021"/>
              <a:gd name="connsiteX189" fmla="*/ 291465 w 861441"/>
              <a:gd name="connsiteY189" fmla="*/ 770858 h 934021"/>
              <a:gd name="connsiteX190" fmla="*/ 300990 w 861441"/>
              <a:gd name="connsiteY190" fmla="*/ 758857 h 934021"/>
              <a:gd name="connsiteX191" fmla="*/ 326993 w 861441"/>
              <a:gd name="connsiteY191" fmla="*/ 749332 h 934021"/>
              <a:gd name="connsiteX192" fmla="*/ 327946 w 861441"/>
              <a:gd name="connsiteY192" fmla="*/ 725043 h 934021"/>
              <a:gd name="connsiteX193" fmla="*/ 318421 w 861441"/>
              <a:gd name="connsiteY193" fmla="*/ 730663 h 934021"/>
              <a:gd name="connsiteX194" fmla="*/ 316135 w 861441"/>
              <a:gd name="connsiteY194" fmla="*/ 726662 h 934021"/>
              <a:gd name="connsiteX195" fmla="*/ 319278 w 861441"/>
              <a:gd name="connsiteY195" fmla="*/ 722376 h 934021"/>
              <a:gd name="connsiteX196" fmla="*/ 312706 w 861441"/>
              <a:gd name="connsiteY196" fmla="*/ 709708 h 934021"/>
              <a:gd name="connsiteX197" fmla="*/ 302705 w 861441"/>
              <a:gd name="connsiteY197" fmla="*/ 699802 h 934021"/>
              <a:gd name="connsiteX198" fmla="*/ 291465 w 861441"/>
              <a:gd name="connsiteY198" fmla="*/ 701897 h 934021"/>
              <a:gd name="connsiteX199" fmla="*/ 288893 w 861441"/>
              <a:gd name="connsiteY199" fmla="*/ 706184 h 934021"/>
              <a:gd name="connsiteX200" fmla="*/ 281369 w 861441"/>
              <a:gd name="connsiteY200" fmla="*/ 710184 h 934021"/>
              <a:gd name="connsiteX201" fmla="*/ 273177 w 861441"/>
              <a:gd name="connsiteY201" fmla="*/ 698754 h 934021"/>
              <a:gd name="connsiteX202" fmla="*/ 274130 w 861441"/>
              <a:gd name="connsiteY202" fmla="*/ 689038 h 934021"/>
              <a:gd name="connsiteX203" fmla="*/ 266510 w 861441"/>
              <a:gd name="connsiteY203" fmla="*/ 675227 h 934021"/>
              <a:gd name="connsiteX204" fmla="*/ 256985 w 861441"/>
              <a:gd name="connsiteY204" fmla="*/ 636937 h 934021"/>
              <a:gd name="connsiteX205" fmla="*/ 253270 w 861441"/>
              <a:gd name="connsiteY205" fmla="*/ 639889 h 934021"/>
              <a:gd name="connsiteX206" fmla="*/ 248793 w 861441"/>
              <a:gd name="connsiteY206" fmla="*/ 638080 h 934021"/>
              <a:gd name="connsiteX207" fmla="*/ 249364 w 861441"/>
              <a:gd name="connsiteY207" fmla="*/ 625316 h 934021"/>
              <a:gd name="connsiteX208" fmla="*/ 260318 w 861441"/>
              <a:gd name="connsiteY208" fmla="*/ 613791 h 934021"/>
              <a:gd name="connsiteX209" fmla="*/ 259937 w 861441"/>
              <a:gd name="connsiteY209" fmla="*/ 610743 h 934021"/>
              <a:gd name="connsiteX210" fmla="*/ 253079 w 861441"/>
              <a:gd name="connsiteY210" fmla="*/ 609695 h 934021"/>
              <a:gd name="connsiteX211" fmla="*/ 251555 w 861441"/>
              <a:gd name="connsiteY211" fmla="*/ 605123 h 934021"/>
              <a:gd name="connsiteX212" fmla="*/ 255461 w 861441"/>
              <a:gd name="connsiteY212" fmla="*/ 602171 h 934021"/>
              <a:gd name="connsiteX213" fmla="*/ 253270 w 861441"/>
              <a:gd name="connsiteY213" fmla="*/ 592931 h 934021"/>
              <a:gd name="connsiteX214" fmla="*/ 259366 w 861441"/>
              <a:gd name="connsiteY214" fmla="*/ 591217 h 934021"/>
              <a:gd name="connsiteX215" fmla="*/ 264128 w 861441"/>
              <a:gd name="connsiteY215" fmla="*/ 566452 h 934021"/>
              <a:gd name="connsiteX216" fmla="*/ 246126 w 861441"/>
              <a:gd name="connsiteY216" fmla="*/ 540830 h 934021"/>
              <a:gd name="connsiteX217" fmla="*/ 241935 w 861441"/>
              <a:gd name="connsiteY217" fmla="*/ 538734 h 934021"/>
              <a:gd name="connsiteX218" fmla="*/ 237077 w 861441"/>
              <a:gd name="connsiteY218" fmla="*/ 546735 h 934021"/>
              <a:gd name="connsiteX219" fmla="*/ 224123 w 861441"/>
              <a:gd name="connsiteY219" fmla="*/ 550355 h 934021"/>
              <a:gd name="connsiteX220" fmla="*/ 214979 w 861441"/>
              <a:gd name="connsiteY220" fmla="*/ 548640 h 934021"/>
              <a:gd name="connsiteX221" fmla="*/ 213455 w 861441"/>
              <a:gd name="connsiteY221" fmla="*/ 554546 h 934021"/>
              <a:gd name="connsiteX222" fmla="*/ 202597 w 861441"/>
              <a:gd name="connsiteY222" fmla="*/ 563499 h 934021"/>
              <a:gd name="connsiteX223" fmla="*/ 198596 w 861441"/>
              <a:gd name="connsiteY223" fmla="*/ 560451 h 934021"/>
              <a:gd name="connsiteX224" fmla="*/ 192119 w 861441"/>
              <a:gd name="connsiteY224" fmla="*/ 554355 h 934021"/>
              <a:gd name="connsiteX225" fmla="*/ 185452 w 861441"/>
              <a:gd name="connsiteY225" fmla="*/ 530543 h 934021"/>
              <a:gd name="connsiteX226" fmla="*/ 193643 w 861441"/>
              <a:gd name="connsiteY226" fmla="*/ 513969 h 934021"/>
              <a:gd name="connsiteX227" fmla="*/ 188690 w 861441"/>
              <a:gd name="connsiteY227" fmla="*/ 515874 h 934021"/>
              <a:gd name="connsiteX228" fmla="*/ 178594 w 861441"/>
              <a:gd name="connsiteY228" fmla="*/ 510730 h 934021"/>
              <a:gd name="connsiteX229" fmla="*/ 162687 w 861441"/>
              <a:gd name="connsiteY229" fmla="*/ 525304 h 934021"/>
              <a:gd name="connsiteX230" fmla="*/ 146209 w 861441"/>
              <a:gd name="connsiteY230" fmla="*/ 520446 h 934021"/>
              <a:gd name="connsiteX231" fmla="*/ 136303 w 861441"/>
              <a:gd name="connsiteY231" fmla="*/ 523018 h 934021"/>
              <a:gd name="connsiteX232" fmla="*/ 130397 w 861441"/>
              <a:gd name="connsiteY232" fmla="*/ 495681 h 934021"/>
              <a:gd name="connsiteX233" fmla="*/ 116967 w 861441"/>
              <a:gd name="connsiteY233" fmla="*/ 478631 h 934021"/>
              <a:gd name="connsiteX234" fmla="*/ 112109 w 861441"/>
              <a:gd name="connsiteY234" fmla="*/ 459867 h 934021"/>
              <a:gd name="connsiteX235" fmla="*/ 102394 w 861441"/>
              <a:gd name="connsiteY235" fmla="*/ 458057 h 934021"/>
              <a:gd name="connsiteX236" fmla="*/ 106775 w 861441"/>
              <a:gd name="connsiteY236" fmla="*/ 450913 h 934021"/>
              <a:gd name="connsiteX237" fmla="*/ 101346 w 861441"/>
              <a:gd name="connsiteY237" fmla="*/ 442055 h 934021"/>
              <a:gd name="connsiteX238" fmla="*/ 114205 w 861441"/>
              <a:gd name="connsiteY238" fmla="*/ 434054 h 934021"/>
              <a:gd name="connsiteX239" fmla="*/ 116681 w 861441"/>
              <a:gd name="connsiteY239" fmla="*/ 427292 h 934021"/>
              <a:gd name="connsiteX240" fmla="*/ 115062 w 861441"/>
              <a:gd name="connsiteY240" fmla="*/ 420529 h 934021"/>
              <a:gd name="connsiteX241" fmla="*/ 100203 w 861441"/>
              <a:gd name="connsiteY241" fmla="*/ 410242 h 934021"/>
              <a:gd name="connsiteX242" fmla="*/ 98870 w 861441"/>
              <a:gd name="connsiteY242" fmla="*/ 402717 h 934021"/>
              <a:gd name="connsiteX243" fmla="*/ 92488 w 861441"/>
              <a:gd name="connsiteY243" fmla="*/ 393287 h 934021"/>
              <a:gd name="connsiteX244" fmla="*/ 76867 w 861441"/>
              <a:gd name="connsiteY244" fmla="*/ 383477 h 934021"/>
              <a:gd name="connsiteX245" fmla="*/ 61627 w 861441"/>
              <a:gd name="connsiteY245" fmla="*/ 383477 h 934021"/>
              <a:gd name="connsiteX246" fmla="*/ 39624 w 861441"/>
              <a:gd name="connsiteY246" fmla="*/ 344900 h 934021"/>
              <a:gd name="connsiteX247" fmla="*/ 32766 w 861441"/>
              <a:gd name="connsiteY247" fmla="*/ 342233 h 934021"/>
              <a:gd name="connsiteX248" fmla="*/ 31242 w 861441"/>
              <a:gd name="connsiteY248" fmla="*/ 337090 h 934021"/>
              <a:gd name="connsiteX249" fmla="*/ 15812 w 861441"/>
              <a:gd name="connsiteY249" fmla="*/ 330232 h 934021"/>
              <a:gd name="connsiteX250" fmla="*/ 11811 w 861441"/>
              <a:gd name="connsiteY250" fmla="*/ 321659 h 934021"/>
              <a:gd name="connsiteX251" fmla="*/ 6572 w 861441"/>
              <a:gd name="connsiteY251" fmla="*/ 323183 h 934021"/>
              <a:gd name="connsiteX252" fmla="*/ 2858 w 861441"/>
              <a:gd name="connsiteY252" fmla="*/ 320707 h 934021"/>
              <a:gd name="connsiteX253" fmla="*/ 6191 w 861441"/>
              <a:gd name="connsiteY253" fmla="*/ 287560 h 934021"/>
              <a:gd name="connsiteX254" fmla="*/ 0 w 861441"/>
              <a:gd name="connsiteY254" fmla="*/ 282321 h 934021"/>
              <a:gd name="connsiteX255" fmla="*/ 0 w 861441"/>
              <a:gd name="connsiteY255" fmla="*/ 282321 h 934021"/>
              <a:gd name="connsiteX256" fmla="*/ 10192 w 861441"/>
              <a:gd name="connsiteY256" fmla="*/ 278606 h 934021"/>
              <a:gd name="connsiteX257" fmla="*/ 16288 w 861441"/>
              <a:gd name="connsiteY257" fmla="*/ 260890 h 934021"/>
              <a:gd name="connsiteX258" fmla="*/ 24575 w 861441"/>
              <a:gd name="connsiteY258" fmla="*/ 251270 h 934021"/>
              <a:gd name="connsiteX259" fmla="*/ 29051 w 861441"/>
              <a:gd name="connsiteY259" fmla="*/ 249841 h 934021"/>
              <a:gd name="connsiteX260" fmla="*/ 29051 w 861441"/>
              <a:gd name="connsiteY260" fmla="*/ 249841 h 934021"/>
              <a:gd name="connsiteX261" fmla="*/ 38195 w 861441"/>
              <a:gd name="connsiteY261" fmla="*/ 251460 h 934021"/>
              <a:gd name="connsiteX262" fmla="*/ 41720 w 861441"/>
              <a:gd name="connsiteY262" fmla="*/ 247650 h 934021"/>
              <a:gd name="connsiteX263" fmla="*/ 56674 w 861441"/>
              <a:gd name="connsiteY263" fmla="*/ 245936 h 934021"/>
              <a:gd name="connsiteX264" fmla="*/ 82963 w 861441"/>
              <a:gd name="connsiteY264" fmla="*/ 201359 h 934021"/>
              <a:gd name="connsiteX265" fmla="*/ 81058 w 861441"/>
              <a:gd name="connsiteY265" fmla="*/ 193262 h 934021"/>
              <a:gd name="connsiteX266" fmla="*/ 87154 w 861441"/>
              <a:gd name="connsiteY266" fmla="*/ 171069 h 934021"/>
              <a:gd name="connsiteX267" fmla="*/ 104108 w 861441"/>
              <a:gd name="connsiteY267" fmla="*/ 159353 h 934021"/>
              <a:gd name="connsiteX268" fmla="*/ 124016 w 861441"/>
              <a:gd name="connsiteY268" fmla="*/ 160592 h 934021"/>
              <a:gd name="connsiteX269" fmla="*/ 128302 w 861441"/>
              <a:gd name="connsiteY269" fmla="*/ 172879 h 934021"/>
              <a:gd name="connsiteX270" fmla="*/ 145256 w 861441"/>
              <a:gd name="connsiteY270" fmla="*/ 190024 h 934021"/>
              <a:gd name="connsiteX271" fmla="*/ 158210 w 861441"/>
              <a:gd name="connsiteY271" fmla="*/ 173260 h 934021"/>
              <a:gd name="connsiteX272" fmla="*/ 164592 w 861441"/>
              <a:gd name="connsiteY272" fmla="*/ 169831 h 934021"/>
              <a:gd name="connsiteX273" fmla="*/ 175641 w 861441"/>
              <a:gd name="connsiteY273" fmla="*/ 151162 h 934021"/>
              <a:gd name="connsiteX274" fmla="*/ 173355 w 861441"/>
              <a:gd name="connsiteY274" fmla="*/ 130683 h 934021"/>
              <a:gd name="connsiteX275" fmla="*/ 179261 w 861441"/>
              <a:gd name="connsiteY275" fmla="*/ 112204 h 934021"/>
              <a:gd name="connsiteX276" fmla="*/ 179261 w 861441"/>
              <a:gd name="connsiteY276" fmla="*/ 103537 h 934021"/>
              <a:gd name="connsiteX277" fmla="*/ 190119 w 861441"/>
              <a:gd name="connsiteY277" fmla="*/ 78581 h 934021"/>
              <a:gd name="connsiteX278" fmla="*/ 188881 w 861441"/>
              <a:gd name="connsiteY278" fmla="*/ 68961 h 934021"/>
              <a:gd name="connsiteX279" fmla="*/ 211074 w 861441"/>
              <a:gd name="connsiteY279" fmla="*/ 57912 h 934021"/>
              <a:gd name="connsiteX280" fmla="*/ 208883 w 861441"/>
              <a:gd name="connsiteY280" fmla="*/ 45720 h 934021"/>
              <a:gd name="connsiteX281" fmla="*/ 212122 w 861441"/>
              <a:gd name="connsiteY281" fmla="*/ 30099 h 934021"/>
              <a:gd name="connsiteX282" fmla="*/ 207454 w 861441"/>
              <a:gd name="connsiteY282" fmla="*/ 18479 h 9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861441" h="934021">
                <a:moveTo>
                  <a:pt x="213646" y="0"/>
                </a:moveTo>
                <a:lnTo>
                  <a:pt x="225266" y="9906"/>
                </a:lnTo>
                <a:lnTo>
                  <a:pt x="234982" y="12573"/>
                </a:lnTo>
                <a:lnTo>
                  <a:pt x="244793" y="21336"/>
                </a:lnTo>
                <a:lnTo>
                  <a:pt x="246507" y="43625"/>
                </a:lnTo>
                <a:lnTo>
                  <a:pt x="241268" y="55721"/>
                </a:lnTo>
                <a:lnTo>
                  <a:pt x="260128" y="72009"/>
                </a:lnTo>
                <a:lnTo>
                  <a:pt x="264986" y="72390"/>
                </a:lnTo>
                <a:lnTo>
                  <a:pt x="260890" y="78296"/>
                </a:lnTo>
                <a:lnTo>
                  <a:pt x="262128" y="86582"/>
                </a:lnTo>
                <a:lnTo>
                  <a:pt x="270415" y="90011"/>
                </a:lnTo>
                <a:lnTo>
                  <a:pt x="277368" y="109633"/>
                </a:lnTo>
                <a:lnTo>
                  <a:pt x="308610" y="149543"/>
                </a:lnTo>
                <a:lnTo>
                  <a:pt x="318230" y="152019"/>
                </a:lnTo>
                <a:lnTo>
                  <a:pt x="327184" y="146780"/>
                </a:lnTo>
                <a:lnTo>
                  <a:pt x="340138" y="158496"/>
                </a:lnTo>
                <a:lnTo>
                  <a:pt x="366998" y="148304"/>
                </a:lnTo>
                <a:lnTo>
                  <a:pt x="368713" y="158877"/>
                </a:lnTo>
                <a:lnTo>
                  <a:pt x="385477" y="189262"/>
                </a:lnTo>
                <a:lnTo>
                  <a:pt x="394811" y="188214"/>
                </a:lnTo>
                <a:lnTo>
                  <a:pt x="398050" y="190214"/>
                </a:lnTo>
                <a:lnTo>
                  <a:pt x="405194" y="186309"/>
                </a:lnTo>
                <a:lnTo>
                  <a:pt x="419671" y="207074"/>
                </a:lnTo>
                <a:lnTo>
                  <a:pt x="433864" y="220028"/>
                </a:lnTo>
                <a:lnTo>
                  <a:pt x="446151" y="218694"/>
                </a:lnTo>
                <a:lnTo>
                  <a:pt x="457581" y="222980"/>
                </a:lnTo>
                <a:lnTo>
                  <a:pt x="461867" y="220789"/>
                </a:lnTo>
                <a:lnTo>
                  <a:pt x="470345" y="226028"/>
                </a:lnTo>
                <a:lnTo>
                  <a:pt x="479108" y="242030"/>
                </a:lnTo>
                <a:lnTo>
                  <a:pt x="487680" y="247269"/>
                </a:lnTo>
                <a:lnTo>
                  <a:pt x="502253" y="243459"/>
                </a:lnTo>
                <a:lnTo>
                  <a:pt x="525494" y="243650"/>
                </a:lnTo>
                <a:lnTo>
                  <a:pt x="533114" y="234410"/>
                </a:lnTo>
                <a:lnTo>
                  <a:pt x="543973" y="233839"/>
                </a:lnTo>
                <a:lnTo>
                  <a:pt x="556736" y="241268"/>
                </a:lnTo>
                <a:lnTo>
                  <a:pt x="572548" y="235744"/>
                </a:lnTo>
                <a:lnTo>
                  <a:pt x="580454" y="245650"/>
                </a:lnTo>
                <a:lnTo>
                  <a:pt x="581501" y="256699"/>
                </a:lnTo>
                <a:lnTo>
                  <a:pt x="585883" y="262223"/>
                </a:lnTo>
                <a:lnTo>
                  <a:pt x="585026" y="267938"/>
                </a:lnTo>
                <a:lnTo>
                  <a:pt x="594170" y="283178"/>
                </a:lnTo>
                <a:lnTo>
                  <a:pt x="602742" y="290036"/>
                </a:lnTo>
                <a:lnTo>
                  <a:pt x="609124" y="302800"/>
                </a:lnTo>
                <a:lnTo>
                  <a:pt x="634079" y="310420"/>
                </a:lnTo>
                <a:lnTo>
                  <a:pt x="651320" y="296323"/>
                </a:lnTo>
                <a:lnTo>
                  <a:pt x="653320" y="290131"/>
                </a:lnTo>
                <a:lnTo>
                  <a:pt x="657225" y="291179"/>
                </a:lnTo>
                <a:lnTo>
                  <a:pt x="666274" y="295751"/>
                </a:lnTo>
                <a:lnTo>
                  <a:pt x="655606" y="317278"/>
                </a:lnTo>
                <a:lnTo>
                  <a:pt x="665893" y="315849"/>
                </a:lnTo>
                <a:lnTo>
                  <a:pt x="689038" y="336518"/>
                </a:lnTo>
                <a:lnTo>
                  <a:pt x="715042" y="316325"/>
                </a:lnTo>
                <a:lnTo>
                  <a:pt x="721805" y="318706"/>
                </a:lnTo>
                <a:lnTo>
                  <a:pt x="727710" y="328422"/>
                </a:lnTo>
                <a:lnTo>
                  <a:pt x="736092" y="324136"/>
                </a:lnTo>
                <a:lnTo>
                  <a:pt x="739140" y="326231"/>
                </a:lnTo>
                <a:lnTo>
                  <a:pt x="742474" y="315754"/>
                </a:lnTo>
                <a:lnTo>
                  <a:pt x="746760" y="314516"/>
                </a:lnTo>
                <a:lnTo>
                  <a:pt x="749808" y="309181"/>
                </a:lnTo>
                <a:lnTo>
                  <a:pt x="761619" y="305371"/>
                </a:lnTo>
                <a:lnTo>
                  <a:pt x="761619" y="319278"/>
                </a:lnTo>
                <a:lnTo>
                  <a:pt x="753332" y="335280"/>
                </a:lnTo>
                <a:lnTo>
                  <a:pt x="757523" y="368522"/>
                </a:lnTo>
                <a:lnTo>
                  <a:pt x="776097" y="382334"/>
                </a:lnTo>
                <a:lnTo>
                  <a:pt x="780288" y="374904"/>
                </a:lnTo>
                <a:lnTo>
                  <a:pt x="808292" y="377000"/>
                </a:lnTo>
                <a:lnTo>
                  <a:pt x="821531" y="374618"/>
                </a:lnTo>
                <a:lnTo>
                  <a:pt x="833438" y="367189"/>
                </a:lnTo>
                <a:lnTo>
                  <a:pt x="837152" y="371951"/>
                </a:lnTo>
                <a:lnTo>
                  <a:pt x="857441" y="357283"/>
                </a:lnTo>
                <a:lnTo>
                  <a:pt x="857441" y="357283"/>
                </a:lnTo>
                <a:lnTo>
                  <a:pt x="861441" y="373475"/>
                </a:lnTo>
                <a:lnTo>
                  <a:pt x="840581" y="384905"/>
                </a:lnTo>
                <a:lnTo>
                  <a:pt x="836581" y="384810"/>
                </a:lnTo>
                <a:lnTo>
                  <a:pt x="835723" y="387763"/>
                </a:lnTo>
                <a:lnTo>
                  <a:pt x="841153" y="394145"/>
                </a:lnTo>
                <a:lnTo>
                  <a:pt x="841724" y="402622"/>
                </a:lnTo>
                <a:lnTo>
                  <a:pt x="832580" y="406146"/>
                </a:lnTo>
                <a:lnTo>
                  <a:pt x="831818" y="411385"/>
                </a:lnTo>
                <a:lnTo>
                  <a:pt x="823627" y="413956"/>
                </a:lnTo>
                <a:lnTo>
                  <a:pt x="829723" y="428339"/>
                </a:lnTo>
                <a:lnTo>
                  <a:pt x="829723" y="450247"/>
                </a:lnTo>
                <a:lnTo>
                  <a:pt x="818007" y="455390"/>
                </a:lnTo>
                <a:lnTo>
                  <a:pt x="821531" y="461486"/>
                </a:lnTo>
                <a:lnTo>
                  <a:pt x="819912" y="467106"/>
                </a:lnTo>
                <a:lnTo>
                  <a:pt x="809816" y="466344"/>
                </a:lnTo>
                <a:lnTo>
                  <a:pt x="804958" y="476536"/>
                </a:lnTo>
                <a:lnTo>
                  <a:pt x="795814" y="473583"/>
                </a:lnTo>
                <a:lnTo>
                  <a:pt x="793718" y="477964"/>
                </a:lnTo>
                <a:lnTo>
                  <a:pt x="803434" y="482918"/>
                </a:lnTo>
                <a:lnTo>
                  <a:pt x="796576" y="494062"/>
                </a:lnTo>
                <a:lnTo>
                  <a:pt x="805053" y="500348"/>
                </a:lnTo>
                <a:lnTo>
                  <a:pt x="795528" y="512826"/>
                </a:lnTo>
                <a:lnTo>
                  <a:pt x="787146" y="505682"/>
                </a:lnTo>
                <a:lnTo>
                  <a:pt x="779240" y="514826"/>
                </a:lnTo>
                <a:lnTo>
                  <a:pt x="770668" y="515207"/>
                </a:lnTo>
                <a:lnTo>
                  <a:pt x="764191" y="527399"/>
                </a:lnTo>
                <a:lnTo>
                  <a:pt x="738759" y="508540"/>
                </a:lnTo>
                <a:lnTo>
                  <a:pt x="736187" y="516827"/>
                </a:lnTo>
                <a:lnTo>
                  <a:pt x="718852" y="505492"/>
                </a:lnTo>
                <a:lnTo>
                  <a:pt x="716280" y="508063"/>
                </a:lnTo>
                <a:lnTo>
                  <a:pt x="702659" y="495205"/>
                </a:lnTo>
                <a:lnTo>
                  <a:pt x="698468" y="498062"/>
                </a:lnTo>
                <a:lnTo>
                  <a:pt x="691325" y="489680"/>
                </a:lnTo>
                <a:lnTo>
                  <a:pt x="663226" y="516255"/>
                </a:lnTo>
                <a:lnTo>
                  <a:pt x="651224" y="536448"/>
                </a:lnTo>
                <a:lnTo>
                  <a:pt x="641795" y="543497"/>
                </a:lnTo>
                <a:lnTo>
                  <a:pt x="632746" y="559213"/>
                </a:lnTo>
                <a:lnTo>
                  <a:pt x="645700" y="573405"/>
                </a:lnTo>
                <a:lnTo>
                  <a:pt x="674275" y="559022"/>
                </a:lnTo>
                <a:lnTo>
                  <a:pt x="681800" y="551688"/>
                </a:lnTo>
                <a:lnTo>
                  <a:pt x="693992" y="613601"/>
                </a:lnTo>
                <a:lnTo>
                  <a:pt x="699897" y="619506"/>
                </a:lnTo>
                <a:lnTo>
                  <a:pt x="716852" y="619792"/>
                </a:lnTo>
                <a:lnTo>
                  <a:pt x="715232" y="626555"/>
                </a:lnTo>
                <a:lnTo>
                  <a:pt x="717518" y="639318"/>
                </a:lnTo>
                <a:lnTo>
                  <a:pt x="713804" y="644843"/>
                </a:lnTo>
                <a:lnTo>
                  <a:pt x="711422" y="676275"/>
                </a:lnTo>
                <a:lnTo>
                  <a:pt x="737330" y="678942"/>
                </a:lnTo>
                <a:lnTo>
                  <a:pt x="739616" y="704755"/>
                </a:lnTo>
                <a:lnTo>
                  <a:pt x="759047" y="706755"/>
                </a:lnTo>
                <a:lnTo>
                  <a:pt x="757238" y="715137"/>
                </a:lnTo>
                <a:lnTo>
                  <a:pt x="761619" y="716566"/>
                </a:lnTo>
                <a:lnTo>
                  <a:pt x="760667" y="738950"/>
                </a:lnTo>
                <a:lnTo>
                  <a:pt x="747046" y="742760"/>
                </a:lnTo>
                <a:lnTo>
                  <a:pt x="740473" y="739902"/>
                </a:lnTo>
                <a:lnTo>
                  <a:pt x="735044" y="758666"/>
                </a:lnTo>
                <a:lnTo>
                  <a:pt x="748855" y="763238"/>
                </a:lnTo>
                <a:lnTo>
                  <a:pt x="734473" y="815054"/>
                </a:lnTo>
                <a:lnTo>
                  <a:pt x="718852" y="809816"/>
                </a:lnTo>
                <a:lnTo>
                  <a:pt x="716756" y="816007"/>
                </a:lnTo>
                <a:lnTo>
                  <a:pt x="728853" y="822579"/>
                </a:lnTo>
                <a:lnTo>
                  <a:pt x="729520" y="825913"/>
                </a:lnTo>
                <a:lnTo>
                  <a:pt x="720566" y="865537"/>
                </a:lnTo>
                <a:lnTo>
                  <a:pt x="719519" y="868109"/>
                </a:lnTo>
                <a:lnTo>
                  <a:pt x="705803" y="863537"/>
                </a:lnTo>
                <a:lnTo>
                  <a:pt x="703993" y="866108"/>
                </a:lnTo>
                <a:lnTo>
                  <a:pt x="711994" y="870490"/>
                </a:lnTo>
                <a:lnTo>
                  <a:pt x="712280" y="873728"/>
                </a:lnTo>
                <a:lnTo>
                  <a:pt x="717899" y="877348"/>
                </a:lnTo>
                <a:lnTo>
                  <a:pt x="717233" y="879824"/>
                </a:lnTo>
                <a:lnTo>
                  <a:pt x="717233" y="879824"/>
                </a:lnTo>
                <a:lnTo>
                  <a:pt x="684371" y="885254"/>
                </a:lnTo>
                <a:lnTo>
                  <a:pt x="681323" y="904399"/>
                </a:lnTo>
                <a:lnTo>
                  <a:pt x="709708" y="915638"/>
                </a:lnTo>
                <a:lnTo>
                  <a:pt x="701516" y="934022"/>
                </a:lnTo>
                <a:lnTo>
                  <a:pt x="675704" y="924020"/>
                </a:lnTo>
                <a:lnTo>
                  <a:pt x="672941" y="930021"/>
                </a:lnTo>
                <a:lnTo>
                  <a:pt x="650843" y="921925"/>
                </a:lnTo>
                <a:lnTo>
                  <a:pt x="658559" y="891445"/>
                </a:lnTo>
                <a:lnTo>
                  <a:pt x="629698" y="879348"/>
                </a:lnTo>
                <a:lnTo>
                  <a:pt x="602075" y="860679"/>
                </a:lnTo>
                <a:lnTo>
                  <a:pt x="587026" y="880967"/>
                </a:lnTo>
                <a:lnTo>
                  <a:pt x="590836" y="883730"/>
                </a:lnTo>
                <a:lnTo>
                  <a:pt x="589312" y="892874"/>
                </a:lnTo>
                <a:lnTo>
                  <a:pt x="574834" y="881253"/>
                </a:lnTo>
                <a:lnTo>
                  <a:pt x="534829" y="866966"/>
                </a:lnTo>
                <a:lnTo>
                  <a:pt x="526256" y="867442"/>
                </a:lnTo>
                <a:lnTo>
                  <a:pt x="524161" y="865061"/>
                </a:lnTo>
                <a:lnTo>
                  <a:pt x="526637" y="861631"/>
                </a:lnTo>
                <a:lnTo>
                  <a:pt x="520351" y="859250"/>
                </a:lnTo>
                <a:lnTo>
                  <a:pt x="517493" y="868394"/>
                </a:lnTo>
                <a:lnTo>
                  <a:pt x="512350" y="874205"/>
                </a:lnTo>
                <a:lnTo>
                  <a:pt x="508921" y="872490"/>
                </a:lnTo>
                <a:lnTo>
                  <a:pt x="505301" y="876014"/>
                </a:lnTo>
                <a:lnTo>
                  <a:pt x="499586" y="872776"/>
                </a:lnTo>
                <a:lnTo>
                  <a:pt x="492252" y="875633"/>
                </a:lnTo>
                <a:lnTo>
                  <a:pt x="482155" y="889254"/>
                </a:lnTo>
                <a:lnTo>
                  <a:pt x="460915" y="881253"/>
                </a:lnTo>
                <a:lnTo>
                  <a:pt x="460629" y="876110"/>
                </a:lnTo>
                <a:lnTo>
                  <a:pt x="453580" y="869823"/>
                </a:lnTo>
                <a:lnTo>
                  <a:pt x="455295" y="864775"/>
                </a:lnTo>
                <a:lnTo>
                  <a:pt x="447961" y="861822"/>
                </a:lnTo>
                <a:lnTo>
                  <a:pt x="416623" y="867156"/>
                </a:lnTo>
                <a:lnTo>
                  <a:pt x="414719" y="863727"/>
                </a:lnTo>
                <a:lnTo>
                  <a:pt x="408622" y="866489"/>
                </a:lnTo>
                <a:lnTo>
                  <a:pt x="375476" y="865727"/>
                </a:lnTo>
                <a:lnTo>
                  <a:pt x="369189" y="858584"/>
                </a:lnTo>
                <a:lnTo>
                  <a:pt x="361855" y="863346"/>
                </a:lnTo>
                <a:lnTo>
                  <a:pt x="354711" y="847916"/>
                </a:lnTo>
                <a:lnTo>
                  <a:pt x="348520" y="823722"/>
                </a:lnTo>
                <a:lnTo>
                  <a:pt x="348520" y="823722"/>
                </a:lnTo>
                <a:lnTo>
                  <a:pt x="334709" y="806387"/>
                </a:lnTo>
                <a:lnTo>
                  <a:pt x="325755" y="807530"/>
                </a:lnTo>
                <a:lnTo>
                  <a:pt x="317945" y="797719"/>
                </a:lnTo>
                <a:lnTo>
                  <a:pt x="314039" y="785051"/>
                </a:lnTo>
                <a:lnTo>
                  <a:pt x="307181" y="778574"/>
                </a:lnTo>
                <a:lnTo>
                  <a:pt x="303371" y="779717"/>
                </a:lnTo>
                <a:lnTo>
                  <a:pt x="295846" y="776954"/>
                </a:lnTo>
                <a:lnTo>
                  <a:pt x="291465" y="770858"/>
                </a:lnTo>
                <a:lnTo>
                  <a:pt x="300990" y="758857"/>
                </a:lnTo>
                <a:lnTo>
                  <a:pt x="326993" y="749332"/>
                </a:lnTo>
                <a:lnTo>
                  <a:pt x="327946" y="725043"/>
                </a:lnTo>
                <a:lnTo>
                  <a:pt x="318421" y="730663"/>
                </a:lnTo>
                <a:lnTo>
                  <a:pt x="316135" y="726662"/>
                </a:lnTo>
                <a:lnTo>
                  <a:pt x="319278" y="722376"/>
                </a:lnTo>
                <a:lnTo>
                  <a:pt x="312706" y="709708"/>
                </a:lnTo>
                <a:lnTo>
                  <a:pt x="302705" y="699802"/>
                </a:lnTo>
                <a:lnTo>
                  <a:pt x="291465" y="701897"/>
                </a:lnTo>
                <a:lnTo>
                  <a:pt x="288893" y="706184"/>
                </a:lnTo>
                <a:lnTo>
                  <a:pt x="281369" y="710184"/>
                </a:lnTo>
                <a:lnTo>
                  <a:pt x="273177" y="698754"/>
                </a:lnTo>
                <a:lnTo>
                  <a:pt x="274130" y="689038"/>
                </a:lnTo>
                <a:lnTo>
                  <a:pt x="266510" y="675227"/>
                </a:lnTo>
                <a:lnTo>
                  <a:pt x="256985" y="636937"/>
                </a:lnTo>
                <a:lnTo>
                  <a:pt x="253270" y="639889"/>
                </a:lnTo>
                <a:lnTo>
                  <a:pt x="248793" y="638080"/>
                </a:lnTo>
                <a:lnTo>
                  <a:pt x="249364" y="625316"/>
                </a:lnTo>
                <a:lnTo>
                  <a:pt x="260318" y="613791"/>
                </a:lnTo>
                <a:lnTo>
                  <a:pt x="259937" y="610743"/>
                </a:lnTo>
                <a:lnTo>
                  <a:pt x="253079" y="609695"/>
                </a:lnTo>
                <a:lnTo>
                  <a:pt x="251555" y="605123"/>
                </a:lnTo>
                <a:lnTo>
                  <a:pt x="255461" y="602171"/>
                </a:lnTo>
                <a:lnTo>
                  <a:pt x="253270" y="592931"/>
                </a:lnTo>
                <a:lnTo>
                  <a:pt x="259366" y="591217"/>
                </a:lnTo>
                <a:lnTo>
                  <a:pt x="264128" y="566452"/>
                </a:lnTo>
                <a:lnTo>
                  <a:pt x="246126" y="540830"/>
                </a:lnTo>
                <a:lnTo>
                  <a:pt x="241935" y="538734"/>
                </a:lnTo>
                <a:lnTo>
                  <a:pt x="237077" y="546735"/>
                </a:lnTo>
                <a:lnTo>
                  <a:pt x="224123" y="550355"/>
                </a:lnTo>
                <a:lnTo>
                  <a:pt x="214979" y="548640"/>
                </a:lnTo>
                <a:lnTo>
                  <a:pt x="213455" y="554546"/>
                </a:lnTo>
                <a:lnTo>
                  <a:pt x="202597" y="563499"/>
                </a:lnTo>
                <a:lnTo>
                  <a:pt x="198596" y="560451"/>
                </a:lnTo>
                <a:lnTo>
                  <a:pt x="192119" y="554355"/>
                </a:lnTo>
                <a:lnTo>
                  <a:pt x="185452" y="530543"/>
                </a:lnTo>
                <a:lnTo>
                  <a:pt x="193643" y="513969"/>
                </a:lnTo>
                <a:lnTo>
                  <a:pt x="188690" y="515874"/>
                </a:lnTo>
                <a:lnTo>
                  <a:pt x="178594" y="510730"/>
                </a:lnTo>
                <a:lnTo>
                  <a:pt x="162687" y="525304"/>
                </a:lnTo>
                <a:lnTo>
                  <a:pt x="146209" y="520446"/>
                </a:lnTo>
                <a:lnTo>
                  <a:pt x="136303" y="523018"/>
                </a:lnTo>
                <a:lnTo>
                  <a:pt x="130397" y="495681"/>
                </a:lnTo>
                <a:lnTo>
                  <a:pt x="116967" y="478631"/>
                </a:lnTo>
                <a:lnTo>
                  <a:pt x="112109" y="459867"/>
                </a:lnTo>
                <a:lnTo>
                  <a:pt x="102394" y="458057"/>
                </a:lnTo>
                <a:lnTo>
                  <a:pt x="106775" y="450913"/>
                </a:lnTo>
                <a:lnTo>
                  <a:pt x="101346" y="442055"/>
                </a:lnTo>
                <a:lnTo>
                  <a:pt x="114205" y="434054"/>
                </a:lnTo>
                <a:lnTo>
                  <a:pt x="116681" y="427292"/>
                </a:lnTo>
                <a:lnTo>
                  <a:pt x="115062" y="420529"/>
                </a:lnTo>
                <a:lnTo>
                  <a:pt x="100203" y="410242"/>
                </a:lnTo>
                <a:lnTo>
                  <a:pt x="98870" y="402717"/>
                </a:lnTo>
                <a:lnTo>
                  <a:pt x="92488" y="393287"/>
                </a:lnTo>
                <a:lnTo>
                  <a:pt x="76867" y="383477"/>
                </a:lnTo>
                <a:lnTo>
                  <a:pt x="61627" y="383477"/>
                </a:lnTo>
                <a:lnTo>
                  <a:pt x="39624" y="344900"/>
                </a:lnTo>
                <a:lnTo>
                  <a:pt x="32766" y="342233"/>
                </a:lnTo>
                <a:lnTo>
                  <a:pt x="31242" y="337090"/>
                </a:lnTo>
                <a:lnTo>
                  <a:pt x="15812" y="330232"/>
                </a:lnTo>
                <a:lnTo>
                  <a:pt x="11811" y="321659"/>
                </a:lnTo>
                <a:lnTo>
                  <a:pt x="6572" y="323183"/>
                </a:lnTo>
                <a:lnTo>
                  <a:pt x="2858" y="320707"/>
                </a:lnTo>
                <a:lnTo>
                  <a:pt x="6191" y="287560"/>
                </a:lnTo>
                <a:lnTo>
                  <a:pt x="0" y="282321"/>
                </a:lnTo>
                <a:lnTo>
                  <a:pt x="0" y="282321"/>
                </a:lnTo>
                <a:lnTo>
                  <a:pt x="10192" y="278606"/>
                </a:lnTo>
                <a:lnTo>
                  <a:pt x="16288" y="260890"/>
                </a:lnTo>
                <a:lnTo>
                  <a:pt x="24575" y="251270"/>
                </a:lnTo>
                <a:lnTo>
                  <a:pt x="29051" y="249841"/>
                </a:lnTo>
                <a:lnTo>
                  <a:pt x="29051" y="249841"/>
                </a:lnTo>
                <a:lnTo>
                  <a:pt x="38195" y="251460"/>
                </a:lnTo>
                <a:lnTo>
                  <a:pt x="41720" y="247650"/>
                </a:lnTo>
                <a:lnTo>
                  <a:pt x="56674" y="245936"/>
                </a:lnTo>
                <a:lnTo>
                  <a:pt x="82963" y="201359"/>
                </a:lnTo>
                <a:lnTo>
                  <a:pt x="81058" y="193262"/>
                </a:lnTo>
                <a:lnTo>
                  <a:pt x="87154" y="171069"/>
                </a:lnTo>
                <a:lnTo>
                  <a:pt x="104108" y="159353"/>
                </a:lnTo>
                <a:lnTo>
                  <a:pt x="124016" y="160592"/>
                </a:lnTo>
                <a:lnTo>
                  <a:pt x="128302" y="172879"/>
                </a:lnTo>
                <a:lnTo>
                  <a:pt x="145256" y="190024"/>
                </a:lnTo>
                <a:lnTo>
                  <a:pt x="158210" y="173260"/>
                </a:lnTo>
                <a:lnTo>
                  <a:pt x="164592" y="169831"/>
                </a:lnTo>
                <a:lnTo>
                  <a:pt x="175641" y="151162"/>
                </a:lnTo>
                <a:lnTo>
                  <a:pt x="173355" y="130683"/>
                </a:lnTo>
                <a:lnTo>
                  <a:pt x="179261" y="112204"/>
                </a:lnTo>
                <a:lnTo>
                  <a:pt x="179261" y="103537"/>
                </a:lnTo>
                <a:lnTo>
                  <a:pt x="190119" y="78581"/>
                </a:lnTo>
                <a:lnTo>
                  <a:pt x="188881" y="68961"/>
                </a:lnTo>
                <a:lnTo>
                  <a:pt x="211074" y="57912"/>
                </a:lnTo>
                <a:lnTo>
                  <a:pt x="208883" y="45720"/>
                </a:lnTo>
                <a:lnTo>
                  <a:pt x="212122" y="30099"/>
                </a:lnTo>
                <a:lnTo>
                  <a:pt x="207454" y="18479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E7B61B-2663-1A8D-A787-0F8861D681DA}"/>
              </a:ext>
            </a:extLst>
          </p:cNvPr>
          <p:cNvSpPr/>
          <p:nvPr/>
        </p:nvSpPr>
        <p:spPr>
          <a:xfrm>
            <a:off x="4529152" y="2260057"/>
            <a:ext cx="980503" cy="875442"/>
          </a:xfrm>
          <a:custGeom>
            <a:avLst/>
            <a:gdLst>
              <a:gd name="connsiteX0" fmla="*/ 736568 w 980503"/>
              <a:gd name="connsiteY0" fmla="*/ 31337 h 875442"/>
              <a:gd name="connsiteX1" fmla="*/ 736092 w 980503"/>
              <a:gd name="connsiteY1" fmla="*/ 24670 h 875442"/>
              <a:gd name="connsiteX2" fmla="*/ 730091 w 980503"/>
              <a:gd name="connsiteY2" fmla="*/ 19812 h 875442"/>
              <a:gd name="connsiteX3" fmla="*/ 744379 w 980503"/>
              <a:gd name="connsiteY3" fmla="*/ 381 h 875442"/>
              <a:gd name="connsiteX4" fmla="*/ 761905 w 980503"/>
              <a:gd name="connsiteY4" fmla="*/ 0 h 875442"/>
              <a:gd name="connsiteX5" fmla="*/ 768001 w 980503"/>
              <a:gd name="connsiteY5" fmla="*/ 11621 h 875442"/>
              <a:gd name="connsiteX6" fmla="*/ 774192 w 980503"/>
              <a:gd name="connsiteY6" fmla="*/ 14192 h 875442"/>
              <a:gd name="connsiteX7" fmla="*/ 782384 w 980503"/>
              <a:gd name="connsiteY7" fmla="*/ 11430 h 875442"/>
              <a:gd name="connsiteX8" fmla="*/ 789337 w 980503"/>
              <a:gd name="connsiteY8" fmla="*/ 13240 h 875442"/>
              <a:gd name="connsiteX9" fmla="*/ 798481 w 980503"/>
              <a:gd name="connsiteY9" fmla="*/ 8001 h 875442"/>
              <a:gd name="connsiteX10" fmla="*/ 804672 w 980503"/>
              <a:gd name="connsiteY10" fmla="*/ 9430 h 875442"/>
              <a:gd name="connsiteX11" fmla="*/ 810863 w 980503"/>
              <a:gd name="connsiteY11" fmla="*/ 5525 h 875442"/>
              <a:gd name="connsiteX12" fmla="*/ 832771 w 980503"/>
              <a:gd name="connsiteY12" fmla="*/ 2000 h 875442"/>
              <a:gd name="connsiteX13" fmla="*/ 840867 w 980503"/>
              <a:gd name="connsiteY13" fmla="*/ 7525 h 875442"/>
              <a:gd name="connsiteX14" fmla="*/ 846487 w 980503"/>
              <a:gd name="connsiteY14" fmla="*/ 8001 h 875442"/>
              <a:gd name="connsiteX15" fmla="*/ 846487 w 980503"/>
              <a:gd name="connsiteY15" fmla="*/ 8001 h 875442"/>
              <a:gd name="connsiteX16" fmla="*/ 844105 w 980503"/>
              <a:gd name="connsiteY16" fmla="*/ 19717 h 875442"/>
              <a:gd name="connsiteX17" fmla="*/ 848297 w 980503"/>
              <a:gd name="connsiteY17" fmla="*/ 31432 h 875442"/>
              <a:gd name="connsiteX18" fmla="*/ 845534 w 980503"/>
              <a:gd name="connsiteY18" fmla="*/ 35052 h 875442"/>
              <a:gd name="connsiteX19" fmla="*/ 849820 w 980503"/>
              <a:gd name="connsiteY19" fmla="*/ 42863 h 875442"/>
              <a:gd name="connsiteX20" fmla="*/ 831247 w 980503"/>
              <a:gd name="connsiteY20" fmla="*/ 54483 h 875442"/>
              <a:gd name="connsiteX21" fmla="*/ 821341 w 980503"/>
              <a:gd name="connsiteY21" fmla="*/ 65818 h 875442"/>
              <a:gd name="connsiteX22" fmla="*/ 801338 w 980503"/>
              <a:gd name="connsiteY22" fmla="*/ 52864 h 875442"/>
              <a:gd name="connsiteX23" fmla="*/ 797719 w 980503"/>
              <a:gd name="connsiteY23" fmla="*/ 53911 h 875442"/>
              <a:gd name="connsiteX24" fmla="*/ 788289 w 980503"/>
              <a:gd name="connsiteY24" fmla="*/ 64770 h 875442"/>
              <a:gd name="connsiteX25" fmla="*/ 786574 w 980503"/>
              <a:gd name="connsiteY25" fmla="*/ 114967 h 875442"/>
              <a:gd name="connsiteX26" fmla="*/ 790003 w 980503"/>
              <a:gd name="connsiteY26" fmla="*/ 134969 h 875442"/>
              <a:gd name="connsiteX27" fmla="*/ 794766 w 980503"/>
              <a:gd name="connsiteY27" fmla="*/ 143065 h 875442"/>
              <a:gd name="connsiteX28" fmla="*/ 793337 w 980503"/>
              <a:gd name="connsiteY28" fmla="*/ 156781 h 875442"/>
              <a:gd name="connsiteX29" fmla="*/ 795433 w 980503"/>
              <a:gd name="connsiteY29" fmla="*/ 164211 h 875442"/>
              <a:gd name="connsiteX30" fmla="*/ 801814 w 980503"/>
              <a:gd name="connsiteY30" fmla="*/ 170974 h 875442"/>
              <a:gd name="connsiteX31" fmla="*/ 806291 w 980503"/>
              <a:gd name="connsiteY31" fmla="*/ 173450 h 875442"/>
              <a:gd name="connsiteX32" fmla="*/ 825246 w 980503"/>
              <a:gd name="connsiteY32" fmla="*/ 173069 h 875442"/>
              <a:gd name="connsiteX33" fmla="*/ 834009 w 980503"/>
              <a:gd name="connsiteY33" fmla="*/ 186309 h 875442"/>
              <a:gd name="connsiteX34" fmla="*/ 838390 w 980503"/>
              <a:gd name="connsiteY34" fmla="*/ 184594 h 875442"/>
              <a:gd name="connsiteX35" fmla="*/ 834580 w 980503"/>
              <a:gd name="connsiteY35" fmla="*/ 176403 h 875442"/>
              <a:gd name="connsiteX36" fmla="*/ 843629 w 980503"/>
              <a:gd name="connsiteY36" fmla="*/ 174498 h 875442"/>
              <a:gd name="connsiteX37" fmla="*/ 855155 w 980503"/>
              <a:gd name="connsiteY37" fmla="*/ 193357 h 875442"/>
              <a:gd name="connsiteX38" fmla="*/ 851916 w 980503"/>
              <a:gd name="connsiteY38" fmla="*/ 197929 h 875442"/>
              <a:gd name="connsiteX39" fmla="*/ 852868 w 980503"/>
              <a:gd name="connsiteY39" fmla="*/ 210121 h 875442"/>
              <a:gd name="connsiteX40" fmla="*/ 864965 w 980503"/>
              <a:gd name="connsiteY40" fmla="*/ 222885 h 875442"/>
              <a:gd name="connsiteX41" fmla="*/ 893350 w 980503"/>
              <a:gd name="connsiteY41" fmla="*/ 217646 h 875442"/>
              <a:gd name="connsiteX42" fmla="*/ 898969 w 980503"/>
              <a:gd name="connsiteY42" fmla="*/ 222409 h 875442"/>
              <a:gd name="connsiteX43" fmla="*/ 900874 w 980503"/>
              <a:gd name="connsiteY43" fmla="*/ 234982 h 875442"/>
              <a:gd name="connsiteX44" fmla="*/ 907637 w 980503"/>
              <a:gd name="connsiteY44" fmla="*/ 241554 h 875442"/>
              <a:gd name="connsiteX45" fmla="*/ 916781 w 980503"/>
              <a:gd name="connsiteY45" fmla="*/ 260318 h 875442"/>
              <a:gd name="connsiteX46" fmla="*/ 915829 w 980503"/>
              <a:gd name="connsiteY46" fmla="*/ 268319 h 875442"/>
              <a:gd name="connsiteX47" fmla="*/ 902494 w 980503"/>
              <a:gd name="connsiteY47" fmla="*/ 291275 h 875442"/>
              <a:gd name="connsiteX48" fmla="*/ 904113 w 980503"/>
              <a:gd name="connsiteY48" fmla="*/ 300133 h 875442"/>
              <a:gd name="connsiteX49" fmla="*/ 893731 w 980503"/>
              <a:gd name="connsiteY49" fmla="*/ 310801 h 875442"/>
              <a:gd name="connsiteX50" fmla="*/ 904684 w 980503"/>
              <a:gd name="connsiteY50" fmla="*/ 318516 h 875442"/>
              <a:gd name="connsiteX51" fmla="*/ 901922 w 980503"/>
              <a:gd name="connsiteY51" fmla="*/ 329946 h 875442"/>
              <a:gd name="connsiteX52" fmla="*/ 896874 w 980503"/>
              <a:gd name="connsiteY52" fmla="*/ 334709 h 875442"/>
              <a:gd name="connsiteX53" fmla="*/ 898779 w 980503"/>
              <a:gd name="connsiteY53" fmla="*/ 351663 h 875442"/>
              <a:gd name="connsiteX54" fmla="*/ 905447 w 980503"/>
              <a:gd name="connsiteY54" fmla="*/ 360521 h 875442"/>
              <a:gd name="connsiteX55" fmla="*/ 902875 w 980503"/>
              <a:gd name="connsiteY55" fmla="*/ 369284 h 875442"/>
              <a:gd name="connsiteX56" fmla="*/ 925354 w 980503"/>
              <a:gd name="connsiteY56" fmla="*/ 373285 h 875442"/>
              <a:gd name="connsiteX57" fmla="*/ 930973 w 980503"/>
              <a:gd name="connsiteY57" fmla="*/ 378333 h 875442"/>
              <a:gd name="connsiteX58" fmla="*/ 932117 w 980503"/>
              <a:gd name="connsiteY58" fmla="*/ 398716 h 875442"/>
              <a:gd name="connsiteX59" fmla="*/ 945642 w 980503"/>
              <a:gd name="connsiteY59" fmla="*/ 394907 h 875442"/>
              <a:gd name="connsiteX60" fmla="*/ 952405 w 980503"/>
              <a:gd name="connsiteY60" fmla="*/ 397193 h 875442"/>
              <a:gd name="connsiteX61" fmla="*/ 952881 w 980503"/>
              <a:gd name="connsiteY61" fmla="*/ 409670 h 875442"/>
              <a:gd name="connsiteX62" fmla="*/ 966311 w 980503"/>
              <a:gd name="connsiteY62" fmla="*/ 416814 h 875442"/>
              <a:gd name="connsiteX63" fmla="*/ 966406 w 980503"/>
              <a:gd name="connsiteY63" fmla="*/ 425577 h 875442"/>
              <a:gd name="connsiteX64" fmla="*/ 971740 w 980503"/>
              <a:gd name="connsiteY64" fmla="*/ 427958 h 875442"/>
              <a:gd name="connsiteX65" fmla="*/ 969836 w 980503"/>
              <a:gd name="connsiteY65" fmla="*/ 430625 h 875442"/>
              <a:gd name="connsiteX66" fmla="*/ 980504 w 980503"/>
              <a:gd name="connsiteY66" fmla="*/ 435197 h 875442"/>
              <a:gd name="connsiteX67" fmla="*/ 978027 w 980503"/>
              <a:gd name="connsiteY67" fmla="*/ 438340 h 875442"/>
              <a:gd name="connsiteX68" fmla="*/ 964597 w 980503"/>
              <a:gd name="connsiteY68" fmla="*/ 439007 h 875442"/>
              <a:gd name="connsiteX69" fmla="*/ 967835 w 980503"/>
              <a:gd name="connsiteY69" fmla="*/ 447865 h 875442"/>
              <a:gd name="connsiteX70" fmla="*/ 959168 w 980503"/>
              <a:gd name="connsiteY70" fmla="*/ 469678 h 875442"/>
              <a:gd name="connsiteX71" fmla="*/ 962215 w 980503"/>
              <a:gd name="connsiteY71" fmla="*/ 481298 h 875442"/>
              <a:gd name="connsiteX72" fmla="*/ 948785 w 980503"/>
              <a:gd name="connsiteY72" fmla="*/ 488823 h 875442"/>
              <a:gd name="connsiteX73" fmla="*/ 950595 w 980503"/>
              <a:gd name="connsiteY73" fmla="*/ 500634 h 875442"/>
              <a:gd name="connsiteX74" fmla="*/ 943832 w 980503"/>
              <a:gd name="connsiteY74" fmla="*/ 505015 h 875442"/>
              <a:gd name="connsiteX75" fmla="*/ 944594 w 980503"/>
              <a:gd name="connsiteY75" fmla="*/ 512826 h 875442"/>
              <a:gd name="connsiteX76" fmla="*/ 944594 w 980503"/>
              <a:gd name="connsiteY76" fmla="*/ 512826 h 875442"/>
              <a:gd name="connsiteX77" fmla="*/ 948880 w 980503"/>
              <a:gd name="connsiteY77" fmla="*/ 521970 h 875442"/>
              <a:gd name="connsiteX78" fmla="*/ 936593 w 980503"/>
              <a:gd name="connsiteY78" fmla="*/ 531971 h 875442"/>
              <a:gd name="connsiteX79" fmla="*/ 915543 w 980503"/>
              <a:gd name="connsiteY79" fmla="*/ 538067 h 875442"/>
              <a:gd name="connsiteX80" fmla="*/ 914686 w 980503"/>
              <a:gd name="connsiteY80" fmla="*/ 547211 h 875442"/>
              <a:gd name="connsiteX81" fmla="*/ 911447 w 980503"/>
              <a:gd name="connsiteY81" fmla="*/ 551212 h 875442"/>
              <a:gd name="connsiteX82" fmla="*/ 898969 w 980503"/>
              <a:gd name="connsiteY82" fmla="*/ 553403 h 875442"/>
              <a:gd name="connsiteX83" fmla="*/ 894112 w 980503"/>
              <a:gd name="connsiteY83" fmla="*/ 561499 h 875442"/>
              <a:gd name="connsiteX84" fmla="*/ 876872 w 980503"/>
              <a:gd name="connsiteY84" fmla="*/ 565690 h 875442"/>
              <a:gd name="connsiteX85" fmla="*/ 872680 w 980503"/>
              <a:gd name="connsiteY85" fmla="*/ 571690 h 875442"/>
              <a:gd name="connsiteX86" fmla="*/ 881158 w 980503"/>
              <a:gd name="connsiteY86" fmla="*/ 590264 h 875442"/>
              <a:gd name="connsiteX87" fmla="*/ 890873 w 980503"/>
              <a:gd name="connsiteY87" fmla="*/ 591122 h 875442"/>
              <a:gd name="connsiteX88" fmla="*/ 900874 w 980503"/>
              <a:gd name="connsiteY88" fmla="*/ 595979 h 875442"/>
              <a:gd name="connsiteX89" fmla="*/ 907828 w 980503"/>
              <a:gd name="connsiteY89" fmla="*/ 603599 h 875442"/>
              <a:gd name="connsiteX90" fmla="*/ 908113 w 980503"/>
              <a:gd name="connsiteY90" fmla="*/ 606552 h 875442"/>
              <a:gd name="connsiteX91" fmla="*/ 904018 w 980503"/>
              <a:gd name="connsiteY91" fmla="*/ 610172 h 875442"/>
              <a:gd name="connsiteX92" fmla="*/ 906589 w 980503"/>
              <a:gd name="connsiteY92" fmla="*/ 614553 h 875442"/>
              <a:gd name="connsiteX93" fmla="*/ 902303 w 980503"/>
              <a:gd name="connsiteY93" fmla="*/ 617506 h 875442"/>
              <a:gd name="connsiteX94" fmla="*/ 895922 w 980503"/>
              <a:gd name="connsiteY94" fmla="*/ 639604 h 875442"/>
              <a:gd name="connsiteX95" fmla="*/ 871633 w 980503"/>
              <a:gd name="connsiteY95" fmla="*/ 642652 h 875442"/>
              <a:gd name="connsiteX96" fmla="*/ 865156 w 980503"/>
              <a:gd name="connsiteY96" fmla="*/ 649605 h 875442"/>
              <a:gd name="connsiteX97" fmla="*/ 854297 w 980503"/>
              <a:gd name="connsiteY97" fmla="*/ 652844 h 875442"/>
              <a:gd name="connsiteX98" fmla="*/ 851344 w 980503"/>
              <a:gd name="connsiteY98" fmla="*/ 664750 h 875442"/>
              <a:gd name="connsiteX99" fmla="*/ 845915 w 980503"/>
              <a:gd name="connsiteY99" fmla="*/ 667607 h 875442"/>
              <a:gd name="connsiteX100" fmla="*/ 845915 w 980503"/>
              <a:gd name="connsiteY100" fmla="*/ 679228 h 875442"/>
              <a:gd name="connsiteX101" fmla="*/ 856012 w 980503"/>
              <a:gd name="connsiteY101" fmla="*/ 680276 h 875442"/>
              <a:gd name="connsiteX102" fmla="*/ 875728 w 980503"/>
              <a:gd name="connsiteY102" fmla="*/ 687991 h 875442"/>
              <a:gd name="connsiteX103" fmla="*/ 866203 w 980503"/>
              <a:gd name="connsiteY103" fmla="*/ 714280 h 875442"/>
              <a:gd name="connsiteX104" fmla="*/ 860203 w 980503"/>
              <a:gd name="connsiteY104" fmla="*/ 719137 h 875442"/>
              <a:gd name="connsiteX105" fmla="*/ 859155 w 980503"/>
              <a:gd name="connsiteY105" fmla="*/ 731139 h 875442"/>
              <a:gd name="connsiteX106" fmla="*/ 851916 w 980503"/>
              <a:gd name="connsiteY106" fmla="*/ 733235 h 875442"/>
              <a:gd name="connsiteX107" fmla="*/ 856202 w 980503"/>
              <a:gd name="connsiteY107" fmla="*/ 744855 h 875442"/>
              <a:gd name="connsiteX108" fmla="*/ 851059 w 980503"/>
              <a:gd name="connsiteY108" fmla="*/ 753142 h 875442"/>
              <a:gd name="connsiteX109" fmla="*/ 844486 w 980503"/>
              <a:gd name="connsiteY109" fmla="*/ 755332 h 875442"/>
              <a:gd name="connsiteX110" fmla="*/ 827151 w 980503"/>
              <a:gd name="connsiteY110" fmla="*/ 745903 h 875442"/>
              <a:gd name="connsiteX111" fmla="*/ 817245 w 980503"/>
              <a:gd name="connsiteY111" fmla="*/ 751999 h 875442"/>
              <a:gd name="connsiteX112" fmla="*/ 812673 w 980503"/>
              <a:gd name="connsiteY112" fmla="*/ 764381 h 875442"/>
              <a:gd name="connsiteX113" fmla="*/ 807530 w 980503"/>
              <a:gd name="connsiteY113" fmla="*/ 767810 h 875442"/>
              <a:gd name="connsiteX114" fmla="*/ 812863 w 980503"/>
              <a:gd name="connsiteY114" fmla="*/ 777526 h 875442"/>
              <a:gd name="connsiteX115" fmla="*/ 811530 w 980503"/>
              <a:gd name="connsiteY115" fmla="*/ 788289 h 875442"/>
              <a:gd name="connsiteX116" fmla="*/ 813816 w 980503"/>
              <a:gd name="connsiteY116" fmla="*/ 793909 h 875442"/>
              <a:gd name="connsiteX117" fmla="*/ 811149 w 980503"/>
              <a:gd name="connsiteY117" fmla="*/ 797719 h 875442"/>
              <a:gd name="connsiteX118" fmla="*/ 813340 w 980503"/>
              <a:gd name="connsiteY118" fmla="*/ 802577 h 875442"/>
              <a:gd name="connsiteX119" fmla="*/ 810197 w 980503"/>
              <a:gd name="connsiteY119" fmla="*/ 806101 h 875442"/>
              <a:gd name="connsiteX120" fmla="*/ 810197 w 980503"/>
              <a:gd name="connsiteY120" fmla="*/ 822579 h 875442"/>
              <a:gd name="connsiteX121" fmla="*/ 810197 w 980503"/>
              <a:gd name="connsiteY121" fmla="*/ 822579 h 875442"/>
              <a:gd name="connsiteX122" fmla="*/ 800195 w 980503"/>
              <a:gd name="connsiteY122" fmla="*/ 827913 h 875442"/>
              <a:gd name="connsiteX123" fmla="*/ 783717 w 980503"/>
              <a:gd name="connsiteY123" fmla="*/ 828103 h 875442"/>
              <a:gd name="connsiteX124" fmla="*/ 770287 w 980503"/>
              <a:gd name="connsiteY124" fmla="*/ 832009 h 875442"/>
              <a:gd name="connsiteX125" fmla="*/ 760190 w 980503"/>
              <a:gd name="connsiteY125" fmla="*/ 830294 h 875442"/>
              <a:gd name="connsiteX126" fmla="*/ 746951 w 980503"/>
              <a:gd name="connsiteY126" fmla="*/ 835152 h 875442"/>
              <a:gd name="connsiteX127" fmla="*/ 731425 w 980503"/>
              <a:gd name="connsiteY127" fmla="*/ 832580 h 875442"/>
              <a:gd name="connsiteX128" fmla="*/ 727138 w 980503"/>
              <a:gd name="connsiteY128" fmla="*/ 818388 h 875442"/>
              <a:gd name="connsiteX129" fmla="*/ 715804 w 980503"/>
              <a:gd name="connsiteY129" fmla="*/ 815245 h 875442"/>
              <a:gd name="connsiteX130" fmla="*/ 700183 w 980503"/>
              <a:gd name="connsiteY130" fmla="*/ 822198 h 875442"/>
              <a:gd name="connsiteX131" fmla="*/ 688372 w 980503"/>
              <a:gd name="connsiteY131" fmla="*/ 818674 h 875442"/>
              <a:gd name="connsiteX132" fmla="*/ 680276 w 980503"/>
              <a:gd name="connsiteY132" fmla="*/ 824103 h 875442"/>
              <a:gd name="connsiteX133" fmla="*/ 663607 w 980503"/>
              <a:gd name="connsiteY133" fmla="*/ 828389 h 875442"/>
              <a:gd name="connsiteX134" fmla="*/ 646271 w 980503"/>
              <a:gd name="connsiteY134" fmla="*/ 824770 h 875442"/>
              <a:gd name="connsiteX135" fmla="*/ 635127 w 980503"/>
              <a:gd name="connsiteY135" fmla="*/ 830199 h 875442"/>
              <a:gd name="connsiteX136" fmla="*/ 627888 w 980503"/>
              <a:gd name="connsiteY136" fmla="*/ 838486 h 875442"/>
              <a:gd name="connsiteX137" fmla="*/ 632746 w 980503"/>
              <a:gd name="connsiteY137" fmla="*/ 851535 h 875442"/>
              <a:gd name="connsiteX138" fmla="*/ 618077 w 980503"/>
              <a:gd name="connsiteY138" fmla="*/ 850011 h 875442"/>
              <a:gd name="connsiteX139" fmla="*/ 621792 w 980503"/>
              <a:gd name="connsiteY139" fmla="*/ 862108 h 875442"/>
              <a:gd name="connsiteX140" fmla="*/ 627602 w 980503"/>
              <a:gd name="connsiteY140" fmla="*/ 864680 h 875442"/>
              <a:gd name="connsiteX141" fmla="*/ 633222 w 980503"/>
              <a:gd name="connsiteY141" fmla="*/ 860489 h 875442"/>
              <a:gd name="connsiteX142" fmla="*/ 633508 w 980503"/>
              <a:gd name="connsiteY142" fmla="*/ 868490 h 875442"/>
              <a:gd name="connsiteX143" fmla="*/ 622173 w 980503"/>
              <a:gd name="connsiteY143" fmla="*/ 875443 h 875442"/>
              <a:gd name="connsiteX144" fmla="*/ 613981 w 980503"/>
              <a:gd name="connsiteY144" fmla="*/ 872681 h 875442"/>
              <a:gd name="connsiteX145" fmla="*/ 608552 w 980503"/>
              <a:gd name="connsiteY145" fmla="*/ 874014 h 875442"/>
              <a:gd name="connsiteX146" fmla="*/ 591217 w 980503"/>
              <a:gd name="connsiteY146" fmla="*/ 863536 h 875442"/>
              <a:gd name="connsiteX147" fmla="*/ 579120 w 980503"/>
              <a:gd name="connsiteY147" fmla="*/ 865727 h 875442"/>
              <a:gd name="connsiteX148" fmla="*/ 573881 w 980503"/>
              <a:gd name="connsiteY148" fmla="*/ 856964 h 875442"/>
              <a:gd name="connsiteX149" fmla="*/ 577596 w 980503"/>
              <a:gd name="connsiteY149" fmla="*/ 846963 h 875442"/>
              <a:gd name="connsiteX150" fmla="*/ 577215 w 980503"/>
              <a:gd name="connsiteY150" fmla="*/ 833152 h 875442"/>
              <a:gd name="connsiteX151" fmla="*/ 582835 w 980503"/>
              <a:gd name="connsiteY151" fmla="*/ 824674 h 875442"/>
              <a:gd name="connsiteX152" fmla="*/ 591217 w 980503"/>
              <a:gd name="connsiteY152" fmla="*/ 820483 h 875442"/>
              <a:gd name="connsiteX153" fmla="*/ 595598 w 980503"/>
              <a:gd name="connsiteY153" fmla="*/ 810387 h 875442"/>
              <a:gd name="connsiteX154" fmla="*/ 594931 w 980503"/>
              <a:gd name="connsiteY154" fmla="*/ 804196 h 875442"/>
              <a:gd name="connsiteX155" fmla="*/ 581406 w 980503"/>
              <a:gd name="connsiteY155" fmla="*/ 790765 h 875442"/>
              <a:gd name="connsiteX156" fmla="*/ 570071 w 980503"/>
              <a:gd name="connsiteY156" fmla="*/ 788956 h 875442"/>
              <a:gd name="connsiteX157" fmla="*/ 555307 w 980503"/>
              <a:gd name="connsiteY157" fmla="*/ 800005 h 875442"/>
              <a:gd name="connsiteX158" fmla="*/ 545211 w 980503"/>
              <a:gd name="connsiteY158" fmla="*/ 801815 h 875442"/>
              <a:gd name="connsiteX159" fmla="*/ 526351 w 980503"/>
              <a:gd name="connsiteY159" fmla="*/ 789432 h 875442"/>
              <a:gd name="connsiteX160" fmla="*/ 515779 w 980503"/>
              <a:gd name="connsiteY160" fmla="*/ 793052 h 875442"/>
              <a:gd name="connsiteX161" fmla="*/ 508540 w 980503"/>
              <a:gd name="connsiteY161" fmla="*/ 780669 h 875442"/>
              <a:gd name="connsiteX162" fmla="*/ 502444 w 980503"/>
              <a:gd name="connsiteY162" fmla="*/ 780193 h 875442"/>
              <a:gd name="connsiteX163" fmla="*/ 498253 w 980503"/>
              <a:gd name="connsiteY163" fmla="*/ 769144 h 875442"/>
              <a:gd name="connsiteX164" fmla="*/ 492919 w 980503"/>
              <a:gd name="connsiteY164" fmla="*/ 768858 h 875442"/>
              <a:gd name="connsiteX165" fmla="*/ 478345 w 980503"/>
              <a:gd name="connsiteY165" fmla="*/ 753713 h 875442"/>
              <a:gd name="connsiteX166" fmla="*/ 462343 w 980503"/>
              <a:gd name="connsiteY166" fmla="*/ 749618 h 875442"/>
              <a:gd name="connsiteX167" fmla="*/ 453771 w 980503"/>
              <a:gd name="connsiteY167" fmla="*/ 742283 h 875442"/>
              <a:gd name="connsiteX168" fmla="*/ 446342 w 980503"/>
              <a:gd name="connsiteY168" fmla="*/ 741521 h 875442"/>
              <a:gd name="connsiteX169" fmla="*/ 436626 w 980503"/>
              <a:gd name="connsiteY169" fmla="*/ 744665 h 875442"/>
              <a:gd name="connsiteX170" fmla="*/ 424053 w 980503"/>
              <a:gd name="connsiteY170" fmla="*/ 762000 h 875442"/>
              <a:gd name="connsiteX171" fmla="*/ 406717 w 980503"/>
              <a:gd name="connsiteY171" fmla="*/ 770382 h 875442"/>
              <a:gd name="connsiteX172" fmla="*/ 397573 w 980503"/>
              <a:gd name="connsiteY172" fmla="*/ 770763 h 875442"/>
              <a:gd name="connsiteX173" fmla="*/ 384619 w 980503"/>
              <a:gd name="connsiteY173" fmla="*/ 780002 h 875442"/>
              <a:gd name="connsiteX174" fmla="*/ 381095 w 980503"/>
              <a:gd name="connsiteY174" fmla="*/ 788575 h 875442"/>
              <a:gd name="connsiteX175" fmla="*/ 368046 w 980503"/>
              <a:gd name="connsiteY175" fmla="*/ 789337 h 875442"/>
              <a:gd name="connsiteX176" fmla="*/ 362902 w 980503"/>
              <a:gd name="connsiteY176" fmla="*/ 795147 h 875442"/>
              <a:gd name="connsiteX177" fmla="*/ 332708 w 980503"/>
              <a:gd name="connsiteY177" fmla="*/ 789337 h 875442"/>
              <a:gd name="connsiteX178" fmla="*/ 329470 w 980503"/>
              <a:gd name="connsiteY178" fmla="*/ 776764 h 875442"/>
              <a:gd name="connsiteX179" fmla="*/ 319659 w 980503"/>
              <a:gd name="connsiteY179" fmla="*/ 779716 h 875442"/>
              <a:gd name="connsiteX180" fmla="*/ 316325 w 980503"/>
              <a:gd name="connsiteY180" fmla="*/ 778383 h 875442"/>
              <a:gd name="connsiteX181" fmla="*/ 302990 w 980503"/>
              <a:gd name="connsiteY181" fmla="*/ 784098 h 875442"/>
              <a:gd name="connsiteX182" fmla="*/ 293942 w 980503"/>
              <a:gd name="connsiteY182" fmla="*/ 793432 h 875442"/>
              <a:gd name="connsiteX183" fmla="*/ 282988 w 980503"/>
              <a:gd name="connsiteY183" fmla="*/ 793242 h 875442"/>
              <a:gd name="connsiteX184" fmla="*/ 278225 w 980503"/>
              <a:gd name="connsiteY184" fmla="*/ 799433 h 875442"/>
              <a:gd name="connsiteX185" fmla="*/ 277463 w 980503"/>
              <a:gd name="connsiteY185" fmla="*/ 810292 h 875442"/>
              <a:gd name="connsiteX186" fmla="*/ 273844 w 980503"/>
              <a:gd name="connsiteY186" fmla="*/ 814197 h 875442"/>
              <a:gd name="connsiteX187" fmla="*/ 253651 w 980503"/>
              <a:gd name="connsiteY187" fmla="*/ 809530 h 875442"/>
              <a:gd name="connsiteX188" fmla="*/ 246507 w 980503"/>
              <a:gd name="connsiteY188" fmla="*/ 813626 h 875442"/>
              <a:gd name="connsiteX189" fmla="*/ 243554 w 980503"/>
              <a:gd name="connsiteY189" fmla="*/ 809435 h 875442"/>
              <a:gd name="connsiteX190" fmla="*/ 250507 w 980503"/>
              <a:gd name="connsiteY190" fmla="*/ 790385 h 875442"/>
              <a:gd name="connsiteX191" fmla="*/ 239935 w 980503"/>
              <a:gd name="connsiteY191" fmla="*/ 785336 h 875442"/>
              <a:gd name="connsiteX192" fmla="*/ 235839 w 980503"/>
              <a:gd name="connsiteY192" fmla="*/ 755999 h 875442"/>
              <a:gd name="connsiteX193" fmla="*/ 223456 w 980503"/>
              <a:gd name="connsiteY193" fmla="*/ 740188 h 875442"/>
              <a:gd name="connsiteX194" fmla="*/ 210693 w 980503"/>
              <a:gd name="connsiteY194" fmla="*/ 735806 h 875442"/>
              <a:gd name="connsiteX195" fmla="*/ 203835 w 980503"/>
              <a:gd name="connsiteY195" fmla="*/ 741140 h 875442"/>
              <a:gd name="connsiteX196" fmla="*/ 193643 w 980503"/>
              <a:gd name="connsiteY196" fmla="*/ 741045 h 875442"/>
              <a:gd name="connsiteX197" fmla="*/ 189452 w 980503"/>
              <a:gd name="connsiteY197" fmla="*/ 736378 h 875442"/>
              <a:gd name="connsiteX198" fmla="*/ 178498 w 980503"/>
              <a:gd name="connsiteY198" fmla="*/ 735806 h 875442"/>
              <a:gd name="connsiteX199" fmla="*/ 171545 w 980503"/>
              <a:gd name="connsiteY199" fmla="*/ 737045 h 875442"/>
              <a:gd name="connsiteX200" fmla="*/ 153734 w 980503"/>
              <a:gd name="connsiteY200" fmla="*/ 750665 h 875442"/>
              <a:gd name="connsiteX201" fmla="*/ 141827 w 980503"/>
              <a:gd name="connsiteY201" fmla="*/ 752570 h 875442"/>
              <a:gd name="connsiteX202" fmla="*/ 121063 w 980503"/>
              <a:gd name="connsiteY202" fmla="*/ 744474 h 875442"/>
              <a:gd name="connsiteX203" fmla="*/ 110204 w 980503"/>
              <a:gd name="connsiteY203" fmla="*/ 744188 h 875442"/>
              <a:gd name="connsiteX204" fmla="*/ 98774 w 980503"/>
              <a:gd name="connsiteY204" fmla="*/ 732473 h 875442"/>
              <a:gd name="connsiteX205" fmla="*/ 97726 w 980503"/>
              <a:gd name="connsiteY205" fmla="*/ 728282 h 875442"/>
              <a:gd name="connsiteX206" fmla="*/ 97726 w 980503"/>
              <a:gd name="connsiteY206" fmla="*/ 728282 h 875442"/>
              <a:gd name="connsiteX207" fmla="*/ 104394 w 980503"/>
              <a:gd name="connsiteY207" fmla="*/ 693706 h 875442"/>
              <a:gd name="connsiteX208" fmla="*/ 96393 w 980503"/>
              <a:gd name="connsiteY208" fmla="*/ 667607 h 875442"/>
              <a:gd name="connsiteX209" fmla="*/ 84582 w 980503"/>
              <a:gd name="connsiteY209" fmla="*/ 671322 h 875442"/>
              <a:gd name="connsiteX210" fmla="*/ 82772 w 980503"/>
              <a:gd name="connsiteY210" fmla="*/ 658178 h 875442"/>
              <a:gd name="connsiteX211" fmla="*/ 59436 w 980503"/>
              <a:gd name="connsiteY211" fmla="*/ 641414 h 875442"/>
              <a:gd name="connsiteX212" fmla="*/ 52292 w 980503"/>
              <a:gd name="connsiteY212" fmla="*/ 643985 h 875442"/>
              <a:gd name="connsiteX213" fmla="*/ 43815 w 980503"/>
              <a:gd name="connsiteY213" fmla="*/ 638175 h 875442"/>
              <a:gd name="connsiteX214" fmla="*/ 38862 w 980503"/>
              <a:gd name="connsiteY214" fmla="*/ 637985 h 875442"/>
              <a:gd name="connsiteX215" fmla="*/ 25813 w 980503"/>
              <a:gd name="connsiteY215" fmla="*/ 651891 h 875442"/>
              <a:gd name="connsiteX216" fmla="*/ 19431 w 980503"/>
              <a:gd name="connsiteY216" fmla="*/ 652939 h 875442"/>
              <a:gd name="connsiteX217" fmla="*/ 7906 w 980503"/>
              <a:gd name="connsiteY217" fmla="*/ 649986 h 875442"/>
              <a:gd name="connsiteX218" fmla="*/ 5239 w 980503"/>
              <a:gd name="connsiteY218" fmla="*/ 640366 h 875442"/>
              <a:gd name="connsiteX219" fmla="*/ 0 w 980503"/>
              <a:gd name="connsiteY219" fmla="*/ 637603 h 875442"/>
              <a:gd name="connsiteX220" fmla="*/ 95 w 980503"/>
              <a:gd name="connsiteY220" fmla="*/ 634936 h 875442"/>
              <a:gd name="connsiteX221" fmla="*/ 17335 w 980503"/>
              <a:gd name="connsiteY221" fmla="*/ 631031 h 875442"/>
              <a:gd name="connsiteX222" fmla="*/ 21050 w 980503"/>
              <a:gd name="connsiteY222" fmla="*/ 624745 h 875442"/>
              <a:gd name="connsiteX223" fmla="*/ 41719 w 980503"/>
              <a:gd name="connsiteY223" fmla="*/ 631317 h 875442"/>
              <a:gd name="connsiteX224" fmla="*/ 60198 w 980503"/>
              <a:gd name="connsiteY224" fmla="*/ 613982 h 875442"/>
              <a:gd name="connsiteX225" fmla="*/ 51625 w 980503"/>
              <a:gd name="connsiteY225" fmla="*/ 587597 h 875442"/>
              <a:gd name="connsiteX226" fmla="*/ 35909 w 980503"/>
              <a:gd name="connsiteY226" fmla="*/ 569214 h 875442"/>
              <a:gd name="connsiteX227" fmla="*/ 38957 w 980503"/>
              <a:gd name="connsiteY227" fmla="*/ 552831 h 875442"/>
              <a:gd name="connsiteX228" fmla="*/ 26765 w 980503"/>
              <a:gd name="connsiteY228" fmla="*/ 545878 h 875442"/>
              <a:gd name="connsiteX229" fmla="*/ 13716 w 980503"/>
              <a:gd name="connsiteY229" fmla="*/ 545878 h 875442"/>
              <a:gd name="connsiteX230" fmla="*/ 4381 w 980503"/>
              <a:gd name="connsiteY230" fmla="*/ 536257 h 875442"/>
              <a:gd name="connsiteX231" fmla="*/ 7715 w 980503"/>
              <a:gd name="connsiteY231" fmla="*/ 522065 h 875442"/>
              <a:gd name="connsiteX232" fmla="*/ 12097 w 980503"/>
              <a:gd name="connsiteY232" fmla="*/ 515112 h 875442"/>
              <a:gd name="connsiteX233" fmla="*/ 46101 w 980503"/>
              <a:gd name="connsiteY233" fmla="*/ 501968 h 875442"/>
              <a:gd name="connsiteX234" fmla="*/ 49911 w 980503"/>
              <a:gd name="connsiteY234" fmla="*/ 485680 h 875442"/>
              <a:gd name="connsiteX235" fmla="*/ 80200 w 980503"/>
              <a:gd name="connsiteY235" fmla="*/ 430530 h 875442"/>
              <a:gd name="connsiteX236" fmla="*/ 46958 w 980503"/>
              <a:gd name="connsiteY236" fmla="*/ 407289 h 875442"/>
              <a:gd name="connsiteX237" fmla="*/ 30861 w 980503"/>
              <a:gd name="connsiteY237" fmla="*/ 391954 h 875442"/>
              <a:gd name="connsiteX238" fmla="*/ 19145 w 980503"/>
              <a:gd name="connsiteY238" fmla="*/ 389763 h 875442"/>
              <a:gd name="connsiteX239" fmla="*/ 19240 w 980503"/>
              <a:gd name="connsiteY239" fmla="*/ 362617 h 875442"/>
              <a:gd name="connsiteX240" fmla="*/ 29337 w 980503"/>
              <a:gd name="connsiteY240" fmla="*/ 355473 h 875442"/>
              <a:gd name="connsiteX241" fmla="*/ 32766 w 980503"/>
              <a:gd name="connsiteY241" fmla="*/ 346043 h 875442"/>
              <a:gd name="connsiteX242" fmla="*/ 41529 w 980503"/>
              <a:gd name="connsiteY242" fmla="*/ 339185 h 875442"/>
              <a:gd name="connsiteX243" fmla="*/ 45529 w 980503"/>
              <a:gd name="connsiteY243" fmla="*/ 329660 h 875442"/>
              <a:gd name="connsiteX244" fmla="*/ 45529 w 980503"/>
              <a:gd name="connsiteY244" fmla="*/ 329660 h 875442"/>
              <a:gd name="connsiteX245" fmla="*/ 60674 w 980503"/>
              <a:gd name="connsiteY245" fmla="*/ 328898 h 875442"/>
              <a:gd name="connsiteX246" fmla="*/ 72961 w 980503"/>
              <a:gd name="connsiteY246" fmla="*/ 333946 h 875442"/>
              <a:gd name="connsiteX247" fmla="*/ 84392 w 980503"/>
              <a:gd name="connsiteY247" fmla="*/ 334994 h 875442"/>
              <a:gd name="connsiteX248" fmla="*/ 107347 w 980503"/>
              <a:gd name="connsiteY248" fmla="*/ 326803 h 875442"/>
              <a:gd name="connsiteX249" fmla="*/ 117253 w 980503"/>
              <a:gd name="connsiteY249" fmla="*/ 330613 h 875442"/>
              <a:gd name="connsiteX250" fmla="*/ 128873 w 980503"/>
              <a:gd name="connsiteY250" fmla="*/ 326231 h 875442"/>
              <a:gd name="connsiteX251" fmla="*/ 131826 w 980503"/>
              <a:gd name="connsiteY251" fmla="*/ 336518 h 875442"/>
              <a:gd name="connsiteX252" fmla="*/ 139065 w 980503"/>
              <a:gd name="connsiteY252" fmla="*/ 333280 h 875442"/>
              <a:gd name="connsiteX253" fmla="*/ 141351 w 980503"/>
              <a:gd name="connsiteY253" fmla="*/ 343948 h 875442"/>
              <a:gd name="connsiteX254" fmla="*/ 156781 w 980503"/>
              <a:gd name="connsiteY254" fmla="*/ 345948 h 875442"/>
              <a:gd name="connsiteX255" fmla="*/ 160877 w 980503"/>
              <a:gd name="connsiteY255" fmla="*/ 348996 h 875442"/>
              <a:gd name="connsiteX256" fmla="*/ 159544 w 980503"/>
              <a:gd name="connsiteY256" fmla="*/ 356902 h 875442"/>
              <a:gd name="connsiteX257" fmla="*/ 153257 w 980503"/>
              <a:gd name="connsiteY257" fmla="*/ 359283 h 875442"/>
              <a:gd name="connsiteX258" fmla="*/ 154210 w 980503"/>
              <a:gd name="connsiteY258" fmla="*/ 386906 h 875442"/>
              <a:gd name="connsiteX259" fmla="*/ 158972 w 980503"/>
              <a:gd name="connsiteY259" fmla="*/ 392621 h 875442"/>
              <a:gd name="connsiteX260" fmla="*/ 168973 w 980503"/>
              <a:gd name="connsiteY260" fmla="*/ 393478 h 875442"/>
              <a:gd name="connsiteX261" fmla="*/ 175641 w 980503"/>
              <a:gd name="connsiteY261" fmla="*/ 401193 h 875442"/>
              <a:gd name="connsiteX262" fmla="*/ 178213 w 980503"/>
              <a:gd name="connsiteY262" fmla="*/ 413957 h 875442"/>
              <a:gd name="connsiteX263" fmla="*/ 187833 w 980503"/>
              <a:gd name="connsiteY263" fmla="*/ 415290 h 875442"/>
              <a:gd name="connsiteX264" fmla="*/ 187833 w 980503"/>
              <a:gd name="connsiteY264" fmla="*/ 419481 h 875442"/>
              <a:gd name="connsiteX265" fmla="*/ 195358 w 980503"/>
              <a:gd name="connsiteY265" fmla="*/ 424815 h 875442"/>
              <a:gd name="connsiteX266" fmla="*/ 201454 w 980503"/>
              <a:gd name="connsiteY266" fmla="*/ 421386 h 875442"/>
              <a:gd name="connsiteX267" fmla="*/ 206883 w 980503"/>
              <a:gd name="connsiteY267" fmla="*/ 423577 h 875442"/>
              <a:gd name="connsiteX268" fmla="*/ 217837 w 980503"/>
              <a:gd name="connsiteY268" fmla="*/ 419957 h 875442"/>
              <a:gd name="connsiteX269" fmla="*/ 220980 w 980503"/>
              <a:gd name="connsiteY269" fmla="*/ 424624 h 875442"/>
              <a:gd name="connsiteX270" fmla="*/ 225838 w 980503"/>
              <a:gd name="connsiteY270" fmla="*/ 424720 h 875442"/>
              <a:gd name="connsiteX271" fmla="*/ 222885 w 980503"/>
              <a:gd name="connsiteY271" fmla="*/ 428815 h 875442"/>
              <a:gd name="connsiteX272" fmla="*/ 224409 w 980503"/>
              <a:gd name="connsiteY272" fmla="*/ 435102 h 875442"/>
              <a:gd name="connsiteX273" fmla="*/ 235839 w 980503"/>
              <a:gd name="connsiteY273" fmla="*/ 423672 h 875442"/>
              <a:gd name="connsiteX274" fmla="*/ 238696 w 980503"/>
              <a:gd name="connsiteY274" fmla="*/ 430340 h 875442"/>
              <a:gd name="connsiteX275" fmla="*/ 237744 w 980503"/>
              <a:gd name="connsiteY275" fmla="*/ 441293 h 875442"/>
              <a:gd name="connsiteX276" fmla="*/ 240982 w 980503"/>
              <a:gd name="connsiteY276" fmla="*/ 442722 h 875442"/>
              <a:gd name="connsiteX277" fmla="*/ 256318 w 980503"/>
              <a:gd name="connsiteY277" fmla="*/ 421767 h 875442"/>
              <a:gd name="connsiteX278" fmla="*/ 256984 w 980503"/>
              <a:gd name="connsiteY278" fmla="*/ 425863 h 875442"/>
              <a:gd name="connsiteX279" fmla="*/ 264605 w 980503"/>
              <a:gd name="connsiteY279" fmla="*/ 427006 h 875442"/>
              <a:gd name="connsiteX280" fmla="*/ 265462 w 980503"/>
              <a:gd name="connsiteY280" fmla="*/ 430435 h 875442"/>
              <a:gd name="connsiteX281" fmla="*/ 272605 w 980503"/>
              <a:gd name="connsiteY281" fmla="*/ 434626 h 875442"/>
              <a:gd name="connsiteX282" fmla="*/ 267557 w 980503"/>
              <a:gd name="connsiteY282" fmla="*/ 442532 h 875442"/>
              <a:gd name="connsiteX283" fmla="*/ 262604 w 980503"/>
              <a:gd name="connsiteY283" fmla="*/ 461391 h 875442"/>
              <a:gd name="connsiteX284" fmla="*/ 274701 w 980503"/>
              <a:gd name="connsiteY284" fmla="*/ 464058 h 875442"/>
              <a:gd name="connsiteX285" fmla="*/ 279463 w 980503"/>
              <a:gd name="connsiteY285" fmla="*/ 468058 h 875442"/>
              <a:gd name="connsiteX286" fmla="*/ 293846 w 980503"/>
              <a:gd name="connsiteY286" fmla="*/ 462534 h 875442"/>
              <a:gd name="connsiteX287" fmla="*/ 303752 w 980503"/>
              <a:gd name="connsiteY287" fmla="*/ 461677 h 875442"/>
              <a:gd name="connsiteX288" fmla="*/ 312801 w 980503"/>
              <a:gd name="connsiteY288" fmla="*/ 451104 h 875442"/>
              <a:gd name="connsiteX289" fmla="*/ 328231 w 980503"/>
              <a:gd name="connsiteY289" fmla="*/ 448532 h 875442"/>
              <a:gd name="connsiteX290" fmla="*/ 338233 w 980503"/>
              <a:gd name="connsiteY290" fmla="*/ 453771 h 875442"/>
              <a:gd name="connsiteX291" fmla="*/ 339090 w 980503"/>
              <a:gd name="connsiteY291" fmla="*/ 445865 h 875442"/>
              <a:gd name="connsiteX292" fmla="*/ 344234 w 980503"/>
              <a:gd name="connsiteY292" fmla="*/ 441674 h 875442"/>
              <a:gd name="connsiteX293" fmla="*/ 346805 w 980503"/>
              <a:gd name="connsiteY293" fmla="*/ 433959 h 875442"/>
              <a:gd name="connsiteX294" fmla="*/ 351187 w 980503"/>
              <a:gd name="connsiteY294" fmla="*/ 433578 h 875442"/>
              <a:gd name="connsiteX295" fmla="*/ 346329 w 980503"/>
              <a:gd name="connsiteY295" fmla="*/ 424244 h 875442"/>
              <a:gd name="connsiteX296" fmla="*/ 344519 w 980503"/>
              <a:gd name="connsiteY296" fmla="*/ 403384 h 875442"/>
              <a:gd name="connsiteX297" fmla="*/ 349091 w 980503"/>
              <a:gd name="connsiteY297" fmla="*/ 399002 h 875442"/>
              <a:gd name="connsiteX298" fmla="*/ 352234 w 980503"/>
              <a:gd name="connsiteY298" fmla="*/ 390430 h 875442"/>
              <a:gd name="connsiteX299" fmla="*/ 346519 w 980503"/>
              <a:gd name="connsiteY299" fmla="*/ 379952 h 875442"/>
              <a:gd name="connsiteX300" fmla="*/ 357854 w 980503"/>
              <a:gd name="connsiteY300" fmla="*/ 375857 h 875442"/>
              <a:gd name="connsiteX301" fmla="*/ 359283 w 980503"/>
              <a:gd name="connsiteY301" fmla="*/ 372046 h 875442"/>
              <a:gd name="connsiteX302" fmla="*/ 362236 w 980503"/>
              <a:gd name="connsiteY302" fmla="*/ 374428 h 875442"/>
              <a:gd name="connsiteX303" fmla="*/ 361474 w 980503"/>
              <a:gd name="connsiteY303" fmla="*/ 385000 h 875442"/>
              <a:gd name="connsiteX304" fmla="*/ 370237 w 980503"/>
              <a:gd name="connsiteY304" fmla="*/ 387382 h 875442"/>
              <a:gd name="connsiteX305" fmla="*/ 375571 w 980503"/>
              <a:gd name="connsiteY305" fmla="*/ 396240 h 875442"/>
              <a:gd name="connsiteX306" fmla="*/ 374142 w 980503"/>
              <a:gd name="connsiteY306" fmla="*/ 410432 h 875442"/>
              <a:gd name="connsiteX307" fmla="*/ 379000 w 980503"/>
              <a:gd name="connsiteY307" fmla="*/ 416814 h 875442"/>
              <a:gd name="connsiteX308" fmla="*/ 391477 w 980503"/>
              <a:gd name="connsiteY308" fmla="*/ 414623 h 875442"/>
              <a:gd name="connsiteX309" fmla="*/ 393954 w 980503"/>
              <a:gd name="connsiteY309" fmla="*/ 421957 h 875442"/>
              <a:gd name="connsiteX310" fmla="*/ 402145 w 980503"/>
              <a:gd name="connsiteY310" fmla="*/ 424529 h 875442"/>
              <a:gd name="connsiteX311" fmla="*/ 415766 w 980503"/>
              <a:gd name="connsiteY311" fmla="*/ 414719 h 875442"/>
              <a:gd name="connsiteX312" fmla="*/ 423386 w 980503"/>
              <a:gd name="connsiteY312" fmla="*/ 418148 h 875442"/>
              <a:gd name="connsiteX313" fmla="*/ 432149 w 980503"/>
              <a:gd name="connsiteY313" fmla="*/ 412147 h 875442"/>
              <a:gd name="connsiteX314" fmla="*/ 436721 w 980503"/>
              <a:gd name="connsiteY314" fmla="*/ 404717 h 875442"/>
              <a:gd name="connsiteX315" fmla="*/ 436055 w 980503"/>
              <a:gd name="connsiteY315" fmla="*/ 398812 h 875442"/>
              <a:gd name="connsiteX316" fmla="*/ 440722 w 980503"/>
              <a:gd name="connsiteY316" fmla="*/ 396716 h 875442"/>
              <a:gd name="connsiteX317" fmla="*/ 446056 w 980503"/>
              <a:gd name="connsiteY317" fmla="*/ 387953 h 875442"/>
              <a:gd name="connsiteX318" fmla="*/ 452056 w 980503"/>
              <a:gd name="connsiteY318" fmla="*/ 385000 h 875442"/>
              <a:gd name="connsiteX319" fmla="*/ 450818 w 980503"/>
              <a:gd name="connsiteY319" fmla="*/ 374904 h 875442"/>
              <a:gd name="connsiteX320" fmla="*/ 444722 w 980503"/>
              <a:gd name="connsiteY320" fmla="*/ 369951 h 875442"/>
              <a:gd name="connsiteX321" fmla="*/ 445770 w 980503"/>
              <a:gd name="connsiteY321" fmla="*/ 367284 h 875442"/>
              <a:gd name="connsiteX322" fmla="*/ 453104 w 980503"/>
              <a:gd name="connsiteY322" fmla="*/ 367951 h 875442"/>
              <a:gd name="connsiteX323" fmla="*/ 451866 w 980503"/>
              <a:gd name="connsiteY323" fmla="*/ 359378 h 875442"/>
              <a:gd name="connsiteX324" fmla="*/ 461391 w 980503"/>
              <a:gd name="connsiteY324" fmla="*/ 358045 h 875442"/>
              <a:gd name="connsiteX325" fmla="*/ 469963 w 980503"/>
              <a:gd name="connsiteY325" fmla="*/ 352425 h 875442"/>
              <a:gd name="connsiteX326" fmla="*/ 462153 w 980503"/>
              <a:gd name="connsiteY326" fmla="*/ 350901 h 875442"/>
              <a:gd name="connsiteX327" fmla="*/ 465963 w 980503"/>
              <a:gd name="connsiteY327" fmla="*/ 343853 h 875442"/>
              <a:gd name="connsiteX328" fmla="*/ 480155 w 980503"/>
              <a:gd name="connsiteY328" fmla="*/ 346996 h 875442"/>
              <a:gd name="connsiteX329" fmla="*/ 483013 w 980503"/>
              <a:gd name="connsiteY329" fmla="*/ 346710 h 875442"/>
              <a:gd name="connsiteX330" fmla="*/ 483489 w 980503"/>
              <a:gd name="connsiteY330" fmla="*/ 343281 h 875442"/>
              <a:gd name="connsiteX331" fmla="*/ 490347 w 980503"/>
              <a:gd name="connsiteY331" fmla="*/ 345186 h 875442"/>
              <a:gd name="connsiteX332" fmla="*/ 495776 w 980503"/>
              <a:gd name="connsiteY332" fmla="*/ 336518 h 875442"/>
              <a:gd name="connsiteX333" fmla="*/ 501682 w 980503"/>
              <a:gd name="connsiteY333" fmla="*/ 334042 h 875442"/>
              <a:gd name="connsiteX334" fmla="*/ 500539 w 980503"/>
              <a:gd name="connsiteY334" fmla="*/ 329851 h 875442"/>
              <a:gd name="connsiteX335" fmla="*/ 508540 w 980503"/>
              <a:gd name="connsiteY335" fmla="*/ 323945 h 875442"/>
              <a:gd name="connsiteX336" fmla="*/ 505873 w 980503"/>
              <a:gd name="connsiteY336" fmla="*/ 315278 h 875442"/>
              <a:gd name="connsiteX337" fmla="*/ 515684 w 980503"/>
              <a:gd name="connsiteY337" fmla="*/ 312515 h 875442"/>
              <a:gd name="connsiteX338" fmla="*/ 516255 w 980503"/>
              <a:gd name="connsiteY338" fmla="*/ 303848 h 875442"/>
              <a:gd name="connsiteX339" fmla="*/ 507682 w 980503"/>
              <a:gd name="connsiteY339" fmla="*/ 297275 h 875442"/>
              <a:gd name="connsiteX340" fmla="*/ 510635 w 980503"/>
              <a:gd name="connsiteY340" fmla="*/ 294799 h 875442"/>
              <a:gd name="connsiteX341" fmla="*/ 508254 w 980503"/>
              <a:gd name="connsiteY341" fmla="*/ 285274 h 875442"/>
              <a:gd name="connsiteX342" fmla="*/ 499586 w 980503"/>
              <a:gd name="connsiteY342" fmla="*/ 282607 h 875442"/>
              <a:gd name="connsiteX343" fmla="*/ 499300 w 980503"/>
              <a:gd name="connsiteY343" fmla="*/ 274796 h 875442"/>
              <a:gd name="connsiteX344" fmla="*/ 481870 w 980503"/>
              <a:gd name="connsiteY344" fmla="*/ 254889 h 875442"/>
              <a:gd name="connsiteX345" fmla="*/ 494347 w 980503"/>
              <a:gd name="connsiteY345" fmla="*/ 254413 h 875442"/>
              <a:gd name="connsiteX346" fmla="*/ 495586 w 980503"/>
              <a:gd name="connsiteY346" fmla="*/ 249936 h 875442"/>
              <a:gd name="connsiteX347" fmla="*/ 503872 w 980503"/>
              <a:gd name="connsiteY347" fmla="*/ 254127 h 875442"/>
              <a:gd name="connsiteX348" fmla="*/ 515588 w 980503"/>
              <a:gd name="connsiteY348" fmla="*/ 254032 h 875442"/>
              <a:gd name="connsiteX349" fmla="*/ 517017 w 980503"/>
              <a:gd name="connsiteY349" fmla="*/ 247079 h 875442"/>
              <a:gd name="connsiteX350" fmla="*/ 510635 w 980503"/>
              <a:gd name="connsiteY350" fmla="*/ 243554 h 875442"/>
              <a:gd name="connsiteX351" fmla="*/ 512731 w 980503"/>
              <a:gd name="connsiteY351" fmla="*/ 237173 h 875442"/>
              <a:gd name="connsiteX352" fmla="*/ 526923 w 980503"/>
              <a:gd name="connsiteY352" fmla="*/ 234791 h 875442"/>
              <a:gd name="connsiteX353" fmla="*/ 527971 w 980503"/>
              <a:gd name="connsiteY353" fmla="*/ 225552 h 875442"/>
              <a:gd name="connsiteX354" fmla="*/ 526256 w 980503"/>
              <a:gd name="connsiteY354" fmla="*/ 220790 h 875442"/>
              <a:gd name="connsiteX355" fmla="*/ 519779 w 980503"/>
              <a:gd name="connsiteY355" fmla="*/ 217456 h 875442"/>
              <a:gd name="connsiteX356" fmla="*/ 518350 w 980503"/>
              <a:gd name="connsiteY356" fmla="*/ 197453 h 875442"/>
              <a:gd name="connsiteX357" fmla="*/ 527018 w 980503"/>
              <a:gd name="connsiteY357" fmla="*/ 194691 h 875442"/>
              <a:gd name="connsiteX358" fmla="*/ 539210 w 980503"/>
              <a:gd name="connsiteY358" fmla="*/ 195929 h 875442"/>
              <a:gd name="connsiteX359" fmla="*/ 547973 w 980503"/>
              <a:gd name="connsiteY359" fmla="*/ 191167 h 875442"/>
              <a:gd name="connsiteX360" fmla="*/ 554450 w 980503"/>
              <a:gd name="connsiteY360" fmla="*/ 194024 h 875442"/>
              <a:gd name="connsiteX361" fmla="*/ 551497 w 980503"/>
              <a:gd name="connsiteY361" fmla="*/ 186404 h 875442"/>
              <a:gd name="connsiteX362" fmla="*/ 563213 w 980503"/>
              <a:gd name="connsiteY362" fmla="*/ 171450 h 875442"/>
              <a:gd name="connsiteX363" fmla="*/ 575596 w 980503"/>
              <a:gd name="connsiteY363" fmla="*/ 174784 h 875442"/>
              <a:gd name="connsiteX364" fmla="*/ 589026 w 980503"/>
              <a:gd name="connsiteY364" fmla="*/ 186309 h 875442"/>
              <a:gd name="connsiteX365" fmla="*/ 594646 w 980503"/>
              <a:gd name="connsiteY365" fmla="*/ 179165 h 875442"/>
              <a:gd name="connsiteX366" fmla="*/ 598742 w 980503"/>
              <a:gd name="connsiteY366" fmla="*/ 179070 h 875442"/>
              <a:gd name="connsiteX367" fmla="*/ 607505 w 980503"/>
              <a:gd name="connsiteY367" fmla="*/ 171831 h 875442"/>
              <a:gd name="connsiteX368" fmla="*/ 603980 w 980503"/>
              <a:gd name="connsiteY368" fmla="*/ 159544 h 875442"/>
              <a:gd name="connsiteX369" fmla="*/ 609695 w 980503"/>
              <a:gd name="connsiteY369" fmla="*/ 147352 h 875442"/>
              <a:gd name="connsiteX370" fmla="*/ 617410 w 980503"/>
              <a:gd name="connsiteY370" fmla="*/ 142589 h 875442"/>
              <a:gd name="connsiteX371" fmla="*/ 619697 w 980503"/>
              <a:gd name="connsiteY371" fmla="*/ 135446 h 875442"/>
              <a:gd name="connsiteX372" fmla="*/ 628745 w 980503"/>
              <a:gd name="connsiteY372" fmla="*/ 130873 h 875442"/>
              <a:gd name="connsiteX373" fmla="*/ 644080 w 980503"/>
              <a:gd name="connsiteY373" fmla="*/ 116300 h 875442"/>
              <a:gd name="connsiteX374" fmla="*/ 651796 w 980503"/>
              <a:gd name="connsiteY374" fmla="*/ 113729 h 875442"/>
              <a:gd name="connsiteX375" fmla="*/ 652939 w 980503"/>
              <a:gd name="connsiteY375" fmla="*/ 109442 h 875442"/>
              <a:gd name="connsiteX376" fmla="*/ 660178 w 980503"/>
              <a:gd name="connsiteY376" fmla="*/ 104775 h 875442"/>
              <a:gd name="connsiteX377" fmla="*/ 664750 w 980503"/>
              <a:gd name="connsiteY377" fmla="*/ 112871 h 875442"/>
              <a:gd name="connsiteX378" fmla="*/ 675513 w 980503"/>
              <a:gd name="connsiteY378" fmla="*/ 107632 h 875442"/>
              <a:gd name="connsiteX379" fmla="*/ 682371 w 980503"/>
              <a:gd name="connsiteY379" fmla="*/ 88297 h 875442"/>
              <a:gd name="connsiteX380" fmla="*/ 703897 w 980503"/>
              <a:gd name="connsiteY380" fmla="*/ 98869 h 875442"/>
              <a:gd name="connsiteX381" fmla="*/ 718090 w 980503"/>
              <a:gd name="connsiteY381" fmla="*/ 116205 h 875442"/>
              <a:gd name="connsiteX382" fmla="*/ 722281 w 980503"/>
              <a:gd name="connsiteY382" fmla="*/ 115729 h 875442"/>
              <a:gd name="connsiteX383" fmla="*/ 718756 w 980503"/>
              <a:gd name="connsiteY383" fmla="*/ 94869 h 875442"/>
              <a:gd name="connsiteX384" fmla="*/ 708755 w 980503"/>
              <a:gd name="connsiteY384" fmla="*/ 80867 h 875442"/>
              <a:gd name="connsiteX385" fmla="*/ 715518 w 980503"/>
              <a:gd name="connsiteY385" fmla="*/ 71056 h 875442"/>
              <a:gd name="connsiteX386" fmla="*/ 713327 w 980503"/>
              <a:gd name="connsiteY386" fmla="*/ 67723 h 875442"/>
              <a:gd name="connsiteX387" fmla="*/ 718090 w 980503"/>
              <a:gd name="connsiteY387" fmla="*/ 57912 h 875442"/>
              <a:gd name="connsiteX388" fmla="*/ 726662 w 980503"/>
              <a:gd name="connsiteY388" fmla="*/ 53054 h 875442"/>
              <a:gd name="connsiteX389" fmla="*/ 726472 w 980503"/>
              <a:gd name="connsiteY389" fmla="*/ 45244 h 875442"/>
              <a:gd name="connsiteX390" fmla="*/ 734377 w 980503"/>
              <a:gd name="connsiteY390" fmla="*/ 39624 h 87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80503" h="875442">
                <a:moveTo>
                  <a:pt x="736568" y="31337"/>
                </a:moveTo>
                <a:lnTo>
                  <a:pt x="736092" y="24670"/>
                </a:lnTo>
                <a:lnTo>
                  <a:pt x="730091" y="19812"/>
                </a:lnTo>
                <a:lnTo>
                  <a:pt x="744379" y="381"/>
                </a:lnTo>
                <a:lnTo>
                  <a:pt x="761905" y="0"/>
                </a:lnTo>
                <a:lnTo>
                  <a:pt x="768001" y="11621"/>
                </a:lnTo>
                <a:lnTo>
                  <a:pt x="774192" y="14192"/>
                </a:lnTo>
                <a:lnTo>
                  <a:pt x="782384" y="11430"/>
                </a:lnTo>
                <a:lnTo>
                  <a:pt x="789337" y="13240"/>
                </a:lnTo>
                <a:lnTo>
                  <a:pt x="798481" y="8001"/>
                </a:lnTo>
                <a:lnTo>
                  <a:pt x="804672" y="9430"/>
                </a:lnTo>
                <a:lnTo>
                  <a:pt x="810863" y="5525"/>
                </a:lnTo>
                <a:lnTo>
                  <a:pt x="832771" y="2000"/>
                </a:lnTo>
                <a:lnTo>
                  <a:pt x="840867" y="7525"/>
                </a:lnTo>
                <a:lnTo>
                  <a:pt x="846487" y="8001"/>
                </a:lnTo>
                <a:lnTo>
                  <a:pt x="846487" y="8001"/>
                </a:lnTo>
                <a:lnTo>
                  <a:pt x="844105" y="19717"/>
                </a:lnTo>
                <a:lnTo>
                  <a:pt x="848297" y="31432"/>
                </a:lnTo>
                <a:lnTo>
                  <a:pt x="845534" y="35052"/>
                </a:lnTo>
                <a:lnTo>
                  <a:pt x="849820" y="42863"/>
                </a:lnTo>
                <a:lnTo>
                  <a:pt x="831247" y="54483"/>
                </a:lnTo>
                <a:lnTo>
                  <a:pt x="821341" y="65818"/>
                </a:lnTo>
                <a:lnTo>
                  <a:pt x="801338" y="52864"/>
                </a:lnTo>
                <a:lnTo>
                  <a:pt x="797719" y="53911"/>
                </a:lnTo>
                <a:lnTo>
                  <a:pt x="788289" y="64770"/>
                </a:lnTo>
                <a:lnTo>
                  <a:pt x="786574" y="114967"/>
                </a:lnTo>
                <a:lnTo>
                  <a:pt x="790003" y="134969"/>
                </a:lnTo>
                <a:lnTo>
                  <a:pt x="794766" y="143065"/>
                </a:lnTo>
                <a:lnTo>
                  <a:pt x="793337" y="156781"/>
                </a:lnTo>
                <a:lnTo>
                  <a:pt x="795433" y="164211"/>
                </a:lnTo>
                <a:lnTo>
                  <a:pt x="801814" y="170974"/>
                </a:lnTo>
                <a:lnTo>
                  <a:pt x="806291" y="173450"/>
                </a:lnTo>
                <a:lnTo>
                  <a:pt x="825246" y="173069"/>
                </a:lnTo>
                <a:lnTo>
                  <a:pt x="834009" y="186309"/>
                </a:lnTo>
                <a:lnTo>
                  <a:pt x="838390" y="184594"/>
                </a:lnTo>
                <a:lnTo>
                  <a:pt x="834580" y="176403"/>
                </a:lnTo>
                <a:lnTo>
                  <a:pt x="843629" y="174498"/>
                </a:lnTo>
                <a:lnTo>
                  <a:pt x="855155" y="193357"/>
                </a:lnTo>
                <a:lnTo>
                  <a:pt x="851916" y="197929"/>
                </a:lnTo>
                <a:lnTo>
                  <a:pt x="852868" y="210121"/>
                </a:lnTo>
                <a:lnTo>
                  <a:pt x="864965" y="222885"/>
                </a:lnTo>
                <a:lnTo>
                  <a:pt x="893350" y="217646"/>
                </a:lnTo>
                <a:lnTo>
                  <a:pt x="898969" y="222409"/>
                </a:lnTo>
                <a:lnTo>
                  <a:pt x="900874" y="234982"/>
                </a:lnTo>
                <a:lnTo>
                  <a:pt x="907637" y="241554"/>
                </a:lnTo>
                <a:lnTo>
                  <a:pt x="916781" y="260318"/>
                </a:lnTo>
                <a:lnTo>
                  <a:pt x="915829" y="268319"/>
                </a:lnTo>
                <a:lnTo>
                  <a:pt x="902494" y="291275"/>
                </a:lnTo>
                <a:lnTo>
                  <a:pt x="904113" y="300133"/>
                </a:lnTo>
                <a:lnTo>
                  <a:pt x="893731" y="310801"/>
                </a:lnTo>
                <a:lnTo>
                  <a:pt x="904684" y="318516"/>
                </a:lnTo>
                <a:lnTo>
                  <a:pt x="901922" y="329946"/>
                </a:lnTo>
                <a:lnTo>
                  <a:pt x="896874" y="334709"/>
                </a:lnTo>
                <a:lnTo>
                  <a:pt x="898779" y="351663"/>
                </a:lnTo>
                <a:lnTo>
                  <a:pt x="905447" y="360521"/>
                </a:lnTo>
                <a:lnTo>
                  <a:pt x="902875" y="369284"/>
                </a:lnTo>
                <a:lnTo>
                  <a:pt x="925354" y="373285"/>
                </a:lnTo>
                <a:lnTo>
                  <a:pt x="930973" y="378333"/>
                </a:lnTo>
                <a:lnTo>
                  <a:pt x="932117" y="398716"/>
                </a:lnTo>
                <a:lnTo>
                  <a:pt x="945642" y="394907"/>
                </a:lnTo>
                <a:lnTo>
                  <a:pt x="952405" y="397193"/>
                </a:lnTo>
                <a:lnTo>
                  <a:pt x="952881" y="409670"/>
                </a:lnTo>
                <a:lnTo>
                  <a:pt x="966311" y="416814"/>
                </a:lnTo>
                <a:lnTo>
                  <a:pt x="966406" y="425577"/>
                </a:lnTo>
                <a:lnTo>
                  <a:pt x="971740" y="427958"/>
                </a:lnTo>
                <a:lnTo>
                  <a:pt x="969836" y="430625"/>
                </a:lnTo>
                <a:lnTo>
                  <a:pt x="980504" y="435197"/>
                </a:lnTo>
                <a:lnTo>
                  <a:pt x="978027" y="438340"/>
                </a:lnTo>
                <a:lnTo>
                  <a:pt x="964597" y="439007"/>
                </a:lnTo>
                <a:lnTo>
                  <a:pt x="967835" y="447865"/>
                </a:lnTo>
                <a:lnTo>
                  <a:pt x="959168" y="469678"/>
                </a:lnTo>
                <a:lnTo>
                  <a:pt x="962215" y="481298"/>
                </a:lnTo>
                <a:lnTo>
                  <a:pt x="948785" y="488823"/>
                </a:lnTo>
                <a:lnTo>
                  <a:pt x="950595" y="500634"/>
                </a:lnTo>
                <a:lnTo>
                  <a:pt x="943832" y="505015"/>
                </a:lnTo>
                <a:lnTo>
                  <a:pt x="944594" y="512826"/>
                </a:lnTo>
                <a:lnTo>
                  <a:pt x="944594" y="512826"/>
                </a:lnTo>
                <a:lnTo>
                  <a:pt x="948880" y="521970"/>
                </a:lnTo>
                <a:lnTo>
                  <a:pt x="936593" y="531971"/>
                </a:lnTo>
                <a:lnTo>
                  <a:pt x="915543" y="538067"/>
                </a:lnTo>
                <a:lnTo>
                  <a:pt x="914686" y="547211"/>
                </a:lnTo>
                <a:lnTo>
                  <a:pt x="911447" y="551212"/>
                </a:lnTo>
                <a:lnTo>
                  <a:pt x="898969" y="553403"/>
                </a:lnTo>
                <a:lnTo>
                  <a:pt x="894112" y="561499"/>
                </a:lnTo>
                <a:lnTo>
                  <a:pt x="876872" y="565690"/>
                </a:lnTo>
                <a:lnTo>
                  <a:pt x="872680" y="571690"/>
                </a:lnTo>
                <a:lnTo>
                  <a:pt x="881158" y="590264"/>
                </a:lnTo>
                <a:lnTo>
                  <a:pt x="890873" y="591122"/>
                </a:lnTo>
                <a:lnTo>
                  <a:pt x="900874" y="595979"/>
                </a:lnTo>
                <a:lnTo>
                  <a:pt x="907828" y="603599"/>
                </a:lnTo>
                <a:lnTo>
                  <a:pt x="908113" y="606552"/>
                </a:lnTo>
                <a:lnTo>
                  <a:pt x="904018" y="610172"/>
                </a:lnTo>
                <a:lnTo>
                  <a:pt x="906589" y="614553"/>
                </a:lnTo>
                <a:lnTo>
                  <a:pt x="902303" y="617506"/>
                </a:lnTo>
                <a:lnTo>
                  <a:pt x="895922" y="639604"/>
                </a:lnTo>
                <a:lnTo>
                  <a:pt x="871633" y="642652"/>
                </a:lnTo>
                <a:lnTo>
                  <a:pt x="865156" y="649605"/>
                </a:lnTo>
                <a:lnTo>
                  <a:pt x="854297" y="652844"/>
                </a:lnTo>
                <a:lnTo>
                  <a:pt x="851344" y="664750"/>
                </a:lnTo>
                <a:lnTo>
                  <a:pt x="845915" y="667607"/>
                </a:lnTo>
                <a:lnTo>
                  <a:pt x="845915" y="679228"/>
                </a:lnTo>
                <a:lnTo>
                  <a:pt x="856012" y="680276"/>
                </a:lnTo>
                <a:lnTo>
                  <a:pt x="875728" y="687991"/>
                </a:lnTo>
                <a:lnTo>
                  <a:pt x="866203" y="714280"/>
                </a:lnTo>
                <a:lnTo>
                  <a:pt x="860203" y="719137"/>
                </a:lnTo>
                <a:lnTo>
                  <a:pt x="859155" y="731139"/>
                </a:lnTo>
                <a:lnTo>
                  <a:pt x="851916" y="733235"/>
                </a:lnTo>
                <a:lnTo>
                  <a:pt x="856202" y="744855"/>
                </a:lnTo>
                <a:lnTo>
                  <a:pt x="851059" y="753142"/>
                </a:lnTo>
                <a:lnTo>
                  <a:pt x="844486" y="755332"/>
                </a:lnTo>
                <a:lnTo>
                  <a:pt x="827151" y="745903"/>
                </a:lnTo>
                <a:lnTo>
                  <a:pt x="817245" y="751999"/>
                </a:lnTo>
                <a:lnTo>
                  <a:pt x="812673" y="764381"/>
                </a:lnTo>
                <a:lnTo>
                  <a:pt x="807530" y="767810"/>
                </a:lnTo>
                <a:lnTo>
                  <a:pt x="812863" y="777526"/>
                </a:lnTo>
                <a:lnTo>
                  <a:pt x="811530" y="788289"/>
                </a:lnTo>
                <a:lnTo>
                  <a:pt x="813816" y="793909"/>
                </a:lnTo>
                <a:lnTo>
                  <a:pt x="811149" y="797719"/>
                </a:lnTo>
                <a:lnTo>
                  <a:pt x="813340" y="802577"/>
                </a:lnTo>
                <a:lnTo>
                  <a:pt x="810197" y="806101"/>
                </a:lnTo>
                <a:lnTo>
                  <a:pt x="810197" y="822579"/>
                </a:lnTo>
                <a:lnTo>
                  <a:pt x="810197" y="822579"/>
                </a:lnTo>
                <a:lnTo>
                  <a:pt x="800195" y="827913"/>
                </a:lnTo>
                <a:lnTo>
                  <a:pt x="783717" y="828103"/>
                </a:lnTo>
                <a:lnTo>
                  <a:pt x="770287" y="832009"/>
                </a:lnTo>
                <a:lnTo>
                  <a:pt x="760190" y="830294"/>
                </a:lnTo>
                <a:lnTo>
                  <a:pt x="746951" y="835152"/>
                </a:lnTo>
                <a:lnTo>
                  <a:pt x="731425" y="832580"/>
                </a:lnTo>
                <a:lnTo>
                  <a:pt x="727138" y="818388"/>
                </a:lnTo>
                <a:lnTo>
                  <a:pt x="715804" y="815245"/>
                </a:lnTo>
                <a:lnTo>
                  <a:pt x="700183" y="822198"/>
                </a:lnTo>
                <a:lnTo>
                  <a:pt x="688372" y="818674"/>
                </a:lnTo>
                <a:lnTo>
                  <a:pt x="680276" y="824103"/>
                </a:lnTo>
                <a:lnTo>
                  <a:pt x="663607" y="828389"/>
                </a:lnTo>
                <a:lnTo>
                  <a:pt x="646271" y="824770"/>
                </a:lnTo>
                <a:lnTo>
                  <a:pt x="635127" y="830199"/>
                </a:lnTo>
                <a:lnTo>
                  <a:pt x="627888" y="838486"/>
                </a:lnTo>
                <a:lnTo>
                  <a:pt x="632746" y="851535"/>
                </a:lnTo>
                <a:lnTo>
                  <a:pt x="618077" y="850011"/>
                </a:lnTo>
                <a:lnTo>
                  <a:pt x="621792" y="862108"/>
                </a:lnTo>
                <a:lnTo>
                  <a:pt x="627602" y="864680"/>
                </a:lnTo>
                <a:lnTo>
                  <a:pt x="633222" y="860489"/>
                </a:lnTo>
                <a:lnTo>
                  <a:pt x="633508" y="868490"/>
                </a:lnTo>
                <a:lnTo>
                  <a:pt x="622173" y="875443"/>
                </a:lnTo>
                <a:lnTo>
                  <a:pt x="613981" y="872681"/>
                </a:lnTo>
                <a:lnTo>
                  <a:pt x="608552" y="874014"/>
                </a:lnTo>
                <a:lnTo>
                  <a:pt x="591217" y="863536"/>
                </a:lnTo>
                <a:lnTo>
                  <a:pt x="579120" y="865727"/>
                </a:lnTo>
                <a:lnTo>
                  <a:pt x="573881" y="856964"/>
                </a:lnTo>
                <a:lnTo>
                  <a:pt x="577596" y="846963"/>
                </a:lnTo>
                <a:lnTo>
                  <a:pt x="577215" y="833152"/>
                </a:lnTo>
                <a:lnTo>
                  <a:pt x="582835" y="824674"/>
                </a:lnTo>
                <a:lnTo>
                  <a:pt x="591217" y="820483"/>
                </a:lnTo>
                <a:lnTo>
                  <a:pt x="595598" y="810387"/>
                </a:lnTo>
                <a:lnTo>
                  <a:pt x="594931" y="804196"/>
                </a:lnTo>
                <a:lnTo>
                  <a:pt x="581406" y="790765"/>
                </a:lnTo>
                <a:lnTo>
                  <a:pt x="570071" y="788956"/>
                </a:lnTo>
                <a:lnTo>
                  <a:pt x="555307" y="800005"/>
                </a:lnTo>
                <a:lnTo>
                  <a:pt x="545211" y="801815"/>
                </a:lnTo>
                <a:lnTo>
                  <a:pt x="526351" y="789432"/>
                </a:lnTo>
                <a:lnTo>
                  <a:pt x="515779" y="793052"/>
                </a:lnTo>
                <a:lnTo>
                  <a:pt x="508540" y="780669"/>
                </a:lnTo>
                <a:lnTo>
                  <a:pt x="502444" y="780193"/>
                </a:lnTo>
                <a:lnTo>
                  <a:pt x="498253" y="769144"/>
                </a:lnTo>
                <a:lnTo>
                  <a:pt x="492919" y="768858"/>
                </a:lnTo>
                <a:lnTo>
                  <a:pt x="478345" y="753713"/>
                </a:lnTo>
                <a:lnTo>
                  <a:pt x="462343" y="749618"/>
                </a:lnTo>
                <a:lnTo>
                  <a:pt x="453771" y="742283"/>
                </a:lnTo>
                <a:lnTo>
                  <a:pt x="446342" y="741521"/>
                </a:lnTo>
                <a:lnTo>
                  <a:pt x="436626" y="744665"/>
                </a:lnTo>
                <a:lnTo>
                  <a:pt x="424053" y="762000"/>
                </a:lnTo>
                <a:lnTo>
                  <a:pt x="406717" y="770382"/>
                </a:lnTo>
                <a:lnTo>
                  <a:pt x="397573" y="770763"/>
                </a:lnTo>
                <a:lnTo>
                  <a:pt x="384619" y="780002"/>
                </a:lnTo>
                <a:lnTo>
                  <a:pt x="381095" y="788575"/>
                </a:lnTo>
                <a:lnTo>
                  <a:pt x="368046" y="789337"/>
                </a:lnTo>
                <a:lnTo>
                  <a:pt x="362902" y="795147"/>
                </a:lnTo>
                <a:lnTo>
                  <a:pt x="332708" y="789337"/>
                </a:lnTo>
                <a:lnTo>
                  <a:pt x="329470" y="776764"/>
                </a:lnTo>
                <a:lnTo>
                  <a:pt x="319659" y="779716"/>
                </a:lnTo>
                <a:lnTo>
                  <a:pt x="316325" y="778383"/>
                </a:lnTo>
                <a:lnTo>
                  <a:pt x="302990" y="784098"/>
                </a:lnTo>
                <a:lnTo>
                  <a:pt x="293942" y="793432"/>
                </a:lnTo>
                <a:lnTo>
                  <a:pt x="282988" y="793242"/>
                </a:lnTo>
                <a:lnTo>
                  <a:pt x="278225" y="799433"/>
                </a:lnTo>
                <a:lnTo>
                  <a:pt x="277463" y="810292"/>
                </a:lnTo>
                <a:lnTo>
                  <a:pt x="273844" y="814197"/>
                </a:lnTo>
                <a:lnTo>
                  <a:pt x="253651" y="809530"/>
                </a:lnTo>
                <a:lnTo>
                  <a:pt x="246507" y="813626"/>
                </a:lnTo>
                <a:lnTo>
                  <a:pt x="243554" y="809435"/>
                </a:lnTo>
                <a:lnTo>
                  <a:pt x="250507" y="790385"/>
                </a:lnTo>
                <a:lnTo>
                  <a:pt x="239935" y="785336"/>
                </a:lnTo>
                <a:lnTo>
                  <a:pt x="235839" y="755999"/>
                </a:lnTo>
                <a:lnTo>
                  <a:pt x="223456" y="740188"/>
                </a:lnTo>
                <a:lnTo>
                  <a:pt x="210693" y="735806"/>
                </a:lnTo>
                <a:lnTo>
                  <a:pt x="203835" y="741140"/>
                </a:lnTo>
                <a:lnTo>
                  <a:pt x="193643" y="741045"/>
                </a:lnTo>
                <a:lnTo>
                  <a:pt x="189452" y="736378"/>
                </a:lnTo>
                <a:lnTo>
                  <a:pt x="178498" y="735806"/>
                </a:lnTo>
                <a:lnTo>
                  <a:pt x="171545" y="737045"/>
                </a:lnTo>
                <a:lnTo>
                  <a:pt x="153734" y="750665"/>
                </a:lnTo>
                <a:lnTo>
                  <a:pt x="141827" y="752570"/>
                </a:lnTo>
                <a:lnTo>
                  <a:pt x="121063" y="744474"/>
                </a:lnTo>
                <a:lnTo>
                  <a:pt x="110204" y="744188"/>
                </a:lnTo>
                <a:lnTo>
                  <a:pt x="98774" y="732473"/>
                </a:lnTo>
                <a:lnTo>
                  <a:pt x="97726" y="728282"/>
                </a:lnTo>
                <a:lnTo>
                  <a:pt x="97726" y="728282"/>
                </a:lnTo>
                <a:lnTo>
                  <a:pt x="104394" y="693706"/>
                </a:lnTo>
                <a:lnTo>
                  <a:pt x="96393" y="667607"/>
                </a:lnTo>
                <a:lnTo>
                  <a:pt x="84582" y="671322"/>
                </a:lnTo>
                <a:lnTo>
                  <a:pt x="82772" y="658178"/>
                </a:lnTo>
                <a:lnTo>
                  <a:pt x="59436" y="641414"/>
                </a:lnTo>
                <a:lnTo>
                  <a:pt x="52292" y="643985"/>
                </a:lnTo>
                <a:lnTo>
                  <a:pt x="43815" y="638175"/>
                </a:lnTo>
                <a:lnTo>
                  <a:pt x="38862" y="637985"/>
                </a:lnTo>
                <a:lnTo>
                  <a:pt x="25813" y="651891"/>
                </a:lnTo>
                <a:lnTo>
                  <a:pt x="19431" y="652939"/>
                </a:lnTo>
                <a:lnTo>
                  <a:pt x="7906" y="649986"/>
                </a:lnTo>
                <a:lnTo>
                  <a:pt x="5239" y="640366"/>
                </a:lnTo>
                <a:lnTo>
                  <a:pt x="0" y="637603"/>
                </a:lnTo>
                <a:lnTo>
                  <a:pt x="95" y="634936"/>
                </a:lnTo>
                <a:lnTo>
                  <a:pt x="17335" y="631031"/>
                </a:lnTo>
                <a:lnTo>
                  <a:pt x="21050" y="624745"/>
                </a:lnTo>
                <a:lnTo>
                  <a:pt x="41719" y="631317"/>
                </a:lnTo>
                <a:lnTo>
                  <a:pt x="60198" y="613982"/>
                </a:lnTo>
                <a:lnTo>
                  <a:pt x="51625" y="587597"/>
                </a:lnTo>
                <a:lnTo>
                  <a:pt x="35909" y="569214"/>
                </a:lnTo>
                <a:lnTo>
                  <a:pt x="38957" y="552831"/>
                </a:lnTo>
                <a:lnTo>
                  <a:pt x="26765" y="545878"/>
                </a:lnTo>
                <a:lnTo>
                  <a:pt x="13716" y="545878"/>
                </a:lnTo>
                <a:lnTo>
                  <a:pt x="4381" y="536257"/>
                </a:lnTo>
                <a:lnTo>
                  <a:pt x="7715" y="522065"/>
                </a:lnTo>
                <a:lnTo>
                  <a:pt x="12097" y="515112"/>
                </a:lnTo>
                <a:lnTo>
                  <a:pt x="46101" y="501968"/>
                </a:lnTo>
                <a:lnTo>
                  <a:pt x="49911" y="485680"/>
                </a:lnTo>
                <a:lnTo>
                  <a:pt x="80200" y="430530"/>
                </a:lnTo>
                <a:lnTo>
                  <a:pt x="46958" y="407289"/>
                </a:lnTo>
                <a:lnTo>
                  <a:pt x="30861" y="391954"/>
                </a:lnTo>
                <a:lnTo>
                  <a:pt x="19145" y="389763"/>
                </a:lnTo>
                <a:lnTo>
                  <a:pt x="19240" y="362617"/>
                </a:lnTo>
                <a:lnTo>
                  <a:pt x="29337" y="355473"/>
                </a:lnTo>
                <a:lnTo>
                  <a:pt x="32766" y="346043"/>
                </a:lnTo>
                <a:lnTo>
                  <a:pt x="41529" y="339185"/>
                </a:lnTo>
                <a:lnTo>
                  <a:pt x="45529" y="329660"/>
                </a:lnTo>
                <a:lnTo>
                  <a:pt x="45529" y="329660"/>
                </a:lnTo>
                <a:lnTo>
                  <a:pt x="60674" y="328898"/>
                </a:lnTo>
                <a:lnTo>
                  <a:pt x="72961" y="333946"/>
                </a:lnTo>
                <a:lnTo>
                  <a:pt x="84392" y="334994"/>
                </a:lnTo>
                <a:lnTo>
                  <a:pt x="107347" y="326803"/>
                </a:lnTo>
                <a:lnTo>
                  <a:pt x="117253" y="330613"/>
                </a:lnTo>
                <a:lnTo>
                  <a:pt x="128873" y="326231"/>
                </a:lnTo>
                <a:lnTo>
                  <a:pt x="131826" y="336518"/>
                </a:lnTo>
                <a:lnTo>
                  <a:pt x="139065" y="333280"/>
                </a:lnTo>
                <a:lnTo>
                  <a:pt x="141351" y="343948"/>
                </a:lnTo>
                <a:lnTo>
                  <a:pt x="156781" y="345948"/>
                </a:lnTo>
                <a:lnTo>
                  <a:pt x="160877" y="348996"/>
                </a:lnTo>
                <a:lnTo>
                  <a:pt x="159544" y="356902"/>
                </a:lnTo>
                <a:lnTo>
                  <a:pt x="153257" y="359283"/>
                </a:lnTo>
                <a:lnTo>
                  <a:pt x="154210" y="386906"/>
                </a:lnTo>
                <a:lnTo>
                  <a:pt x="158972" y="392621"/>
                </a:lnTo>
                <a:lnTo>
                  <a:pt x="168973" y="393478"/>
                </a:lnTo>
                <a:lnTo>
                  <a:pt x="175641" y="401193"/>
                </a:lnTo>
                <a:lnTo>
                  <a:pt x="178213" y="413957"/>
                </a:lnTo>
                <a:lnTo>
                  <a:pt x="187833" y="415290"/>
                </a:lnTo>
                <a:lnTo>
                  <a:pt x="187833" y="419481"/>
                </a:lnTo>
                <a:lnTo>
                  <a:pt x="195358" y="424815"/>
                </a:lnTo>
                <a:lnTo>
                  <a:pt x="201454" y="421386"/>
                </a:lnTo>
                <a:lnTo>
                  <a:pt x="206883" y="423577"/>
                </a:lnTo>
                <a:lnTo>
                  <a:pt x="217837" y="419957"/>
                </a:lnTo>
                <a:lnTo>
                  <a:pt x="220980" y="424624"/>
                </a:lnTo>
                <a:lnTo>
                  <a:pt x="225838" y="424720"/>
                </a:lnTo>
                <a:lnTo>
                  <a:pt x="222885" y="428815"/>
                </a:lnTo>
                <a:lnTo>
                  <a:pt x="224409" y="435102"/>
                </a:lnTo>
                <a:lnTo>
                  <a:pt x="235839" y="423672"/>
                </a:lnTo>
                <a:lnTo>
                  <a:pt x="238696" y="430340"/>
                </a:lnTo>
                <a:lnTo>
                  <a:pt x="237744" y="441293"/>
                </a:lnTo>
                <a:lnTo>
                  <a:pt x="240982" y="442722"/>
                </a:lnTo>
                <a:lnTo>
                  <a:pt x="256318" y="421767"/>
                </a:lnTo>
                <a:lnTo>
                  <a:pt x="256984" y="425863"/>
                </a:lnTo>
                <a:lnTo>
                  <a:pt x="264605" y="427006"/>
                </a:lnTo>
                <a:lnTo>
                  <a:pt x="265462" y="430435"/>
                </a:lnTo>
                <a:lnTo>
                  <a:pt x="272605" y="434626"/>
                </a:lnTo>
                <a:lnTo>
                  <a:pt x="267557" y="442532"/>
                </a:lnTo>
                <a:lnTo>
                  <a:pt x="262604" y="461391"/>
                </a:lnTo>
                <a:lnTo>
                  <a:pt x="274701" y="464058"/>
                </a:lnTo>
                <a:lnTo>
                  <a:pt x="279463" y="468058"/>
                </a:lnTo>
                <a:lnTo>
                  <a:pt x="293846" y="462534"/>
                </a:lnTo>
                <a:lnTo>
                  <a:pt x="303752" y="461677"/>
                </a:lnTo>
                <a:lnTo>
                  <a:pt x="312801" y="451104"/>
                </a:lnTo>
                <a:lnTo>
                  <a:pt x="328231" y="448532"/>
                </a:lnTo>
                <a:lnTo>
                  <a:pt x="338233" y="453771"/>
                </a:lnTo>
                <a:lnTo>
                  <a:pt x="339090" y="445865"/>
                </a:lnTo>
                <a:lnTo>
                  <a:pt x="344234" y="441674"/>
                </a:lnTo>
                <a:lnTo>
                  <a:pt x="346805" y="433959"/>
                </a:lnTo>
                <a:lnTo>
                  <a:pt x="351187" y="433578"/>
                </a:lnTo>
                <a:lnTo>
                  <a:pt x="346329" y="424244"/>
                </a:lnTo>
                <a:lnTo>
                  <a:pt x="344519" y="403384"/>
                </a:lnTo>
                <a:lnTo>
                  <a:pt x="349091" y="399002"/>
                </a:lnTo>
                <a:lnTo>
                  <a:pt x="352234" y="390430"/>
                </a:lnTo>
                <a:lnTo>
                  <a:pt x="346519" y="379952"/>
                </a:lnTo>
                <a:lnTo>
                  <a:pt x="357854" y="375857"/>
                </a:lnTo>
                <a:lnTo>
                  <a:pt x="359283" y="372046"/>
                </a:lnTo>
                <a:lnTo>
                  <a:pt x="362236" y="374428"/>
                </a:lnTo>
                <a:lnTo>
                  <a:pt x="361474" y="385000"/>
                </a:lnTo>
                <a:lnTo>
                  <a:pt x="370237" y="387382"/>
                </a:lnTo>
                <a:lnTo>
                  <a:pt x="375571" y="396240"/>
                </a:lnTo>
                <a:lnTo>
                  <a:pt x="374142" y="410432"/>
                </a:lnTo>
                <a:lnTo>
                  <a:pt x="379000" y="416814"/>
                </a:lnTo>
                <a:lnTo>
                  <a:pt x="391477" y="414623"/>
                </a:lnTo>
                <a:lnTo>
                  <a:pt x="393954" y="421957"/>
                </a:lnTo>
                <a:lnTo>
                  <a:pt x="402145" y="424529"/>
                </a:lnTo>
                <a:lnTo>
                  <a:pt x="415766" y="414719"/>
                </a:lnTo>
                <a:lnTo>
                  <a:pt x="423386" y="418148"/>
                </a:lnTo>
                <a:lnTo>
                  <a:pt x="432149" y="412147"/>
                </a:lnTo>
                <a:lnTo>
                  <a:pt x="436721" y="404717"/>
                </a:lnTo>
                <a:lnTo>
                  <a:pt x="436055" y="398812"/>
                </a:lnTo>
                <a:lnTo>
                  <a:pt x="440722" y="396716"/>
                </a:lnTo>
                <a:lnTo>
                  <a:pt x="446056" y="387953"/>
                </a:lnTo>
                <a:lnTo>
                  <a:pt x="452056" y="385000"/>
                </a:lnTo>
                <a:lnTo>
                  <a:pt x="450818" y="374904"/>
                </a:lnTo>
                <a:lnTo>
                  <a:pt x="444722" y="369951"/>
                </a:lnTo>
                <a:lnTo>
                  <a:pt x="445770" y="367284"/>
                </a:lnTo>
                <a:lnTo>
                  <a:pt x="453104" y="367951"/>
                </a:lnTo>
                <a:lnTo>
                  <a:pt x="451866" y="359378"/>
                </a:lnTo>
                <a:lnTo>
                  <a:pt x="461391" y="358045"/>
                </a:lnTo>
                <a:lnTo>
                  <a:pt x="469963" y="352425"/>
                </a:lnTo>
                <a:lnTo>
                  <a:pt x="462153" y="350901"/>
                </a:lnTo>
                <a:lnTo>
                  <a:pt x="465963" y="343853"/>
                </a:lnTo>
                <a:lnTo>
                  <a:pt x="480155" y="346996"/>
                </a:lnTo>
                <a:lnTo>
                  <a:pt x="483013" y="346710"/>
                </a:lnTo>
                <a:lnTo>
                  <a:pt x="483489" y="343281"/>
                </a:lnTo>
                <a:lnTo>
                  <a:pt x="490347" y="345186"/>
                </a:lnTo>
                <a:lnTo>
                  <a:pt x="495776" y="336518"/>
                </a:lnTo>
                <a:lnTo>
                  <a:pt x="501682" y="334042"/>
                </a:lnTo>
                <a:lnTo>
                  <a:pt x="500539" y="329851"/>
                </a:lnTo>
                <a:lnTo>
                  <a:pt x="508540" y="323945"/>
                </a:lnTo>
                <a:lnTo>
                  <a:pt x="505873" y="315278"/>
                </a:lnTo>
                <a:lnTo>
                  <a:pt x="515684" y="312515"/>
                </a:lnTo>
                <a:lnTo>
                  <a:pt x="516255" y="303848"/>
                </a:lnTo>
                <a:lnTo>
                  <a:pt x="507682" y="297275"/>
                </a:lnTo>
                <a:lnTo>
                  <a:pt x="510635" y="294799"/>
                </a:lnTo>
                <a:lnTo>
                  <a:pt x="508254" y="285274"/>
                </a:lnTo>
                <a:lnTo>
                  <a:pt x="499586" y="282607"/>
                </a:lnTo>
                <a:lnTo>
                  <a:pt x="499300" y="274796"/>
                </a:lnTo>
                <a:lnTo>
                  <a:pt x="481870" y="254889"/>
                </a:lnTo>
                <a:lnTo>
                  <a:pt x="494347" y="254413"/>
                </a:lnTo>
                <a:lnTo>
                  <a:pt x="495586" y="249936"/>
                </a:lnTo>
                <a:lnTo>
                  <a:pt x="503872" y="254127"/>
                </a:lnTo>
                <a:lnTo>
                  <a:pt x="515588" y="254032"/>
                </a:lnTo>
                <a:lnTo>
                  <a:pt x="517017" y="247079"/>
                </a:lnTo>
                <a:lnTo>
                  <a:pt x="510635" y="243554"/>
                </a:lnTo>
                <a:lnTo>
                  <a:pt x="512731" y="237173"/>
                </a:lnTo>
                <a:lnTo>
                  <a:pt x="526923" y="234791"/>
                </a:lnTo>
                <a:lnTo>
                  <a:pt x="527971" y="225552"/>
                </a:lnTo>
                <a:lnTo>
                  <a:pt x="526256" y="220790"/>
                </a:lnTo>
                <a:lnTo>
                  <a:pt x="519779" y="217456"/>
                </a:lnTo>
                <a:lnTo>
                  <a:pt x="518350" y="197453"/>
                </a:lnTo>
                <a:lnTo>
                  <a:pt x="527018" y="194691"/>
                </a:lnTo>
                <a:lnTo>
                  <a:pt x="539210" y="195929"/>
                </a:lnTo>
                <a:lnTo>
                  <a:pt x="547973" y="191167"/>
                </a:lnTo>
                <a:lnTo>
                  <a:pt x="554450" y="194024"/>
                </a:lnTo>
                <a:lnTo>
                  <a:pt x="551497" y="186404"/>
                </a:lnTo>
                <a:lnTo>
                  <a:pt x="563213" y="171450"/>
                </a:lnTo>
                <a:lnTo>
                  <a:pt x="575596" y="174784"/>
                </a:lnTo>
                <a:lnTo>
                  <a:pt x="589026" y="186309"/>
                </a:lnTo>
                <a:lnTo>
                  <a:pt x="594646" y="179165"/>
                </a:lnTo>
                <a:lnTo>
                  <a:pt x="598742" y="179070"/>
                </a:lnTo>
                <a:lnTo>
                  <a:pt x="607505" y="171831"/>
                </a:lnTo>
                <a:lnTo>
                  <a:pt x="603980" y="159544"/>
                </a:lnTo>
                <a:lnTo>
                  <a:pt x="609695" y="147352"/>
                </a:lnTo>
                <a:lnTo>
                  <a:pt x="617410" y="142589"/>
                </a:lnTo>
                <a:lnTo>
                  <a:pt x="619697" y="135446"/>
                </a:lnTo>
                <a:lnTo>
                  <a:pt x="628745" y="130873"/>
                </a:lnTo>
                <a:lnTo>
                  <a:pt x="644080" y="116300"/>
                </a:lnTo>
                <a:lnTo>
                  <a:pt x="651796" y="113729"/>
                </a:lnTo>
                <a:lnTo>
                  <a:pt x="652939" y="109442"/>
                </a:lnTo>
                <a:lnTo>
                  <a:pt x="660178" y="104775"/>
                </a:lnTo>
                <a:lnTo>
                  <a:pt x="664750" y="112871"/>
                </a:lnTo>
                <a:lnTo>
                  <a:pt x="675513" y="107632"/>
                </a:lnTo>
                <a:lnTo>
                  <a:pt x="682371" y="88297"/>
                </a:lnTo>
                <a:lnTo>
                  <a:pt x="703897" y="98869"/>
                </a:lnTo>
                <a:lnTo>
                  <a:pt x="718090" y="116205"/>
                </a:lnTo>
                <a:lnTo>
                  <a:pt x="722281" y="115729"/>
                </a:lnTo>
                <a:lnTo>
                  <a:pt x="718756" y="94869"/>
                </a:lnTo>
                <a:lnTo>
                  <a:pt x="708755" y="80867"/>
                </a:lnTo>
                <a:lnTo>
                  <a:pt x="715518" y="71056"/>
                </a:lnTo>
                <a:lnTo>
                  <a:pt x="713327" y="67723"/>
                </a:lnTo>
                <a:lnTo>
                  <a:pt x="718090" y="57912"/>
                </a:lnTo>
                <a:lnTo>
                  <a:pt x="726662" y="53054"/>
                </a:lnTo>
                <a:lnTo>
                  <a:pt x="726472" y="45244"/>
                </a:lnTo>
                <a:lnTo>
                  <a:pt x="734377" y="39624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FCC50D5-4EC1-EAAE-ED23-8677EDFE5DAC}"/>
              </a:ext>
            </a:extLst>
          </p:cNvPr>
          <p:cNvSpPr/>
          <p:nvPr/>
        </p:nvSpPr>
        <p:spPr>
          <a:xfrm>
            <a:off x="6750953" y="4715126"/>
            <a:ext cx="1088707" cy="483012"/>
          </a:xfrm>
          <a:custGeom>
            <a:avLst/>
            <a:gdLst>
              <a:gd name="connsiteX0" fmla="*/ 100870 w 1088707"/>
              <a:gd name="connsiteY0" fmla="*/ 66675 h 483012"/>
              <a:gd name="connsiteX1" fmla="*/ 132017 w 1088707"/>
              <a:gd name="connsiteY1" fmla="*/ 43148 h 483012"/>
              <a:gd name="connsiteX2" fmla="*/ 113252 w 1088707"/>
              <a:gd name="connsiteY2" fmla="*/ 40767 h 483012"/>
              <a:gd name="connsiteX3" fmla="*/ 141066 w 1088707"/>
              <a:gd name="connsiteY3" fmla="*/ 11144 h 483012"/>
              <a:gd name="connsiteX4" fmla="*/ 161925 w 1088707"/>
              <a:gd name="connsiteY4" fmla="*/ 25051 h 483012"/>
              <a:gd name="connsiteX5" fmla="*/ 163544 w 1088707"/>
              <a:gd name="connsiteY5" fmla="*/ 33909 h 483012"/>
              <a:gd name="connsiteX6" fmla="*/ 180499 w 1088707"/>
              <a:gd name="connsiteY6" fmla="*/ 54864 h 483012"/>
              <a:gd name="connsiteX7" fmla="*/ 209074 w 1088707"/>
              <a:gd name="connsiteY7" fmla="*/ 65151 h 483012"/>
              <a:gd name="connsiteX8" fmla="*/ 225647 w 1088707"/>
              <a:gd name="connsiteY8" fmla="*/ 41720 h 483012"/>
              <a:gd name="connsiteX9" fmla="*/ 229553 w 1088707"/>
              <a:gd name="connsiteY9" fmla="*/ 41434 h 483012"/>
              <a:gd name="connsiteX10" fmla="*/ 252127 w 1088707"/>
              <a:gd name="connsiteY10" fmla="*/ 0 h 483012"/>
              <a:gd name="connsiteX11" fmla="*/ 260985 w 1088707"/>
              <a:gd name="connsiteY11" fmla="*/ 5525 h 483012"/>
              <a:gd name="connsiteX12" fmla="*/ 256508 w 1088707"/>
              <a:gd name="connsiteY12" fmla="*/ 17812 h 483012"/>
              <a:gd name="connsiteX13" fmla="*/ 266891 w 1088707"/>
              <a:gd name="connsiteY13" fmla="*/ 23432 h 483012"/>
              <a:gd name="connsiteX14" fmla="*/ 278606 w 1088707"/>
              <a:gd name="connsiteY14" fmla="*/ 25622 h 483012"/>
              <a:gd name="connsiteX15" fmla="*/ 276130 w 1088707"/>
              <a:gd name="connsiteY15" fmla="*/ 47149 h 483012"/>
              <a:gd name="connsiteX16" fmla="*/ 284512 w 1088707"/>
              <a:gd name="connsiteY16" fmla="*/ 55912 h 483012"/>
              <a:gd name="connsiteX17" fmla="*/ 307372 w 1088707"/>
              <a:gd name="connsiteY17" fmla="*/ 61722 h 483012"/>
              <a:gd name="connsiteX18" fmla="*/ 312230 w 1088707"/>
              <a:gd name="connsiteY18" fmla="*/ 39529 h 483012"/>
              <a:gd name="connsiteX19" fmla="*/ 323279 w 1088707"/>
              <a:gd name="connsiteY19" fmla="*/ 40386 h 483012"/>
              <a:gd name="connsiteX20" fmla="*/ 320707 w 1088707"/>
              <a:gd name="connsiteY20" fmla="*/ 67532 h 483012"/>
              <a:gd name="connsiteX21" fmla="*/ 341471 w 1088707"/>
              <a:gd name="connsiteY21" fmla="*/ 75724 h 483012"/>
              <a:gd name="connsiteX22" fmla="*/ 356235 w 1088707"/>
              <a:gd name="connsiteY22" fmla="*/ 59150 h 483012"/>
              <a:gd name="connsiteX23" fmla="*/ 364808 w 1088707"/>
              <a:gd name="connsiteY23" fmla="*/ 60579 h 483012"/>
              <a:gd name="connsiteX24" fmla="*/ 363474 w 1088707"/>
              <a:gd name="connsiteY24" fmla="*/ 69152 h 483012"/>
              <a:gd name="connsiteX25" fmla="*/ 376428 w 1088707"/>
              <a:gd name="connsiteY25" fmla="*/ 65151 h 483012"/>
              <a:gd name="connsiteX26" fmla="*/ 383286 w 1088707"/>
              <a:gd name="connsiteY26" fmla="*/ 67532 h 483012"/>
              <a:gd name="connsiteX27" fmla="*/ 385763 w 1088707"/>
              <a:gd name="connsiteY27" fmla="*/ 59817 h 483012"/>
              <a:gd name="connsiteX28" fmla="*/ 395097 w 1088707"/>
              <a:gd name="connsiteY28" fmla="*/ 61722 h 483012"/>
              <a:gd name="connsiteX29" fmla="*/ 397002 w 1088707"/>
              <a:gd name="connsiteY29" fmla="*/ 63151 h 483012"/>
              <a:gd name="connsiteX30" fmla="*/ 395764 w 1088707"/>
              <a:gd name="connsiteY30" fmla="*/ 70390 h 483012"/>
              <a:gd name="connsiteX31" fmla="*/ 427101 w 1088707"/>
              <a:gd name="connsiteY31" fmla="*/ 62579 h 483012"/>
              <a:gd name="connsiteX32" fmla="*/ 433959 w 1088707"/>
              <a:gd name="connsiteY32" fmla="*/ 58103 h 483012"/>
              <a:gd name="connsiteX33" fmla="*/ 478822 w 1088707"/>
              <a:gd name="connsiteY33" fmla="*/ 57055 h 483012"/>
              <a:gd name="connsiteX34" fmla="*/ 477679 w 1088707"/>
              <a:gd name="connsiteY34" fmla="*/ 77438 h 483012"/>
              <a:gd name="connsiteX35" fmla="*/ 514922 w 1088707"/>
              <a:gd name="connsiteY35" fmla="*/ 74295 h 483012"/>
              <a:gd name="connsiteX36" fmla="*/ 515493 w 1088707"/>
              <a:gd name="connsiteY36" fmla="*/ 95917 h 483012"/>
              <a:gd name="connsiteX37" fmla="*/ 543211 w 1088707"/>
              <a:gd name="connsiteY37" fmla="*/ 97346 h 483012"/>
              <a:gd name="connsiteX38" fmla="*/ 546735 w 1088707"/>
              <a:gd name="connsiteY38" fmla="*/ 81725 h 483012"/>
              <a:gd name="connsiteX39" fmla="*/ 579311 w 1088707"/>
              <a:gd name="connsiteY39" fmla="*/ 90583 h 483012"/>
              <a:gd name="connsiteX40" fmla="*/ 579596 w 1088707"/>
              <a:gd name="connsiteY40" fmla="*/ 94012 h 483012"/>
              <a:gd name="connsiteX41" fmla="*/ 589312 w 1088707"/>
              <a:gd name="connsiteY41" fmla="*/ 96012 h 483012"/>
              <a:gd name="connsiteX42" fmla="*/ 591979 w 1088707"/>
              <a:gd name="connsiteY42" fmla="*/ 82772 h 483012"/>
              <a:gd name="connsiteX43" fmla="*/ 589407 w 1088707"/>
              <a:gd name="connsiteY43" fmla="*/ 80963 h 483012"/>
              <a:gd name="connsiteX44" fmla="*/ 593598 w 1088707"/>
              <a:gd name="connsiteY44" fmla="*/ 71723 h 483012"/>
              <a:gd name="connsiteX45" fmla="*/ 601885 w 1088707"/>
              <a:gd name="connsiteY45" fmla="*/ 72866 h 483012"/>
              <a:gd name="connsiteX46" fmla="*/ 601313 w 1088707"/>
              <a:gd name="connsiteY46" fmla="*/ 76295 h 483012"/>
              <a:gd name="connsiteX47" fmla="*/ 604076 w 1088707"/>
              <a:gd name="connsiteY47" fmla="*/ 77629 h 483012"/>
              <a:gd name="connsiteX48" fmla="*/ 601599 w 1088707"/>
              <a:gd name="connsiteY48" fmla="*/ 90202 h 483012"/>
              <a:gd name="connsiteX49" fmla="*/ 623126 w 1088707"/>
              <a:gd name="connsiteY49" fmla="*/ 94679 h 483012"/>
              <a:gd name="connsiteX50" fmla="*/ 631508 w 1088707"/>
              <a:gd name="connsiteY50" fmla="*/ 73438 h 483012"/>
              <a:gd name="connsiteX51" fmla="*/ 641318 w 1088707"/>
              <a:gd name="connsiteY51" fmla="*/ 74962 h 483012"/>
              <a:gd name="connsiteX52" fmla="*/ 641033 w 1088707"/>
              <a:gd name="connsiteY52" fmla="*/ 92297 h 483012"/>
              <a:gd name="connsiteX53" fmla="*/ 680371 w 1088707"/>
              <a:gd name="connsiteY53" fmla="*/ 96584 h 483012"/>
              <a:gd name="connsiteX54" fmla="*/ 684657 w 1088707"/>
              <a:gd name="connsiteY54" fmla="*/ 70390 h 483012"/>
              <a:gd name="connsiteX55" fmla="*/ 692753 w 1088707"/>
              <a:gd name="connsiteY55" fmla="*/ 71533 h 483012"/>
              <a:gd name="connsiteX56" fmla="*/ 692182 w 1088707"/>
              <a:gd name="connsiteY56" fmla="*/ 79058 h 483012"/>
              <a:gd name="connsiteX57" fmla="*/ 704564 w 1088707"/>
              <a:gd name="connsiteY57" fmla="*/ 80010 h 483012"/>
              <a:gd name="connsiteX58" fmla="*/ 703707 w 1088707"/>
              <a:gd name="connsiteY58" fmla="*/ 88106 h 483012"/>
              <a:gd name="connsiteX59" fmla="*/ 781336 w 1088707"/>
              <a:gd name="connsiteY59" fmla="*/ 86296 h 483012"/>
              <a:gd name="connsiteX60" fmla="*/ 785432 w 1088707"/>
              <a:gd name="connsiteY60" fmla="*/ 69913 h 483012"/>
              <a:gd name="connsiteX61" fmla="*/ 785813 w 1088707"/>
              <a:gd name="connsiteY61" fmla="*/ 46292 h 483012"/>
              <a:gd name="connsiteX62" fmla="*/ 797814 w 1088707"/>
              <a:gd name="connsiteY62" fmla="*/ 47720 h 483012"/>
              <a:gd name="connsiteX63" fmla="*/ 799719 w 1088707"/>
              <a:gd name="connsiteY63" fmla="*/ 29813 h 483012"/>
              <a:gd name="connsiteX64" fmla="*/ 807244 w 1088707"/>
              <a:gd name="connsiteY64" fmla="*/ 29623 h 483012"/>
              <a:gd name="connsiteX65" fmla="*/ 814673 w 1088707"/>
              <a:gd name="connsiteY65" fmla="*/ 33528 h 483012"/>
              <a:gd name="connsiteX66" fmla="*/ 818102 w 1088707"/>
              <a:gd name="connsiteY66" fmla="*/ 63437 h 483012"/>
              <a:gd name="connsiteX67" fmla="*/ 818769 w 1088707"/>
              <a:gd name="connsiteY67" fmla="*/ 105918 h 483012"/>
              <a:gd name="connsiteX68" fmla="*/ 848868 w 1088707"/>
              <a:gd name="connsiteY68" fmla="*/ 106489 h 483012"/>
              <a:gd name="connsiteX69" fmla="*/ 850202 w 1088707"/>
              <a:gd name="connsiteY69" fmla="*/ 112490 h 483012"/>
              <a:gd name="connsiteX70" fmla="*/ 863060 w 1088707"/>
              <a:gd name="connsiteY70" fmla="*/ 112871 h 483012"/>
              <a:gd name="connsiteX71" fmla="*/ 862679 w 1088707"/>
              <a:gd name="connsiteY71" fmla="*/ 136874 h 483012"/>
              <a:gd name="connsiteX72" fmla="*/ 866966 w 1088707"/>
              <a:gd name="connsiteY72" fmla="*/ 138017 h 483012"/>
              <a:gd name="connsiteX73" fmla="*/ 866299 w 1088707"/>
              <a:gd name="connsiteY73" fmla="*/ 143637 h 483012"/>
              <a:gd name="connsiteX74" fmla="*/ 879729 w 1088707"/>
              <a:gd name="connsiteY74" fmla="*/ 150495 h 483012"/>
              <a:gd name="connsiteX75" fmla="*/ 911828 w 1088707"/>
              <a:gd name="connsiteY75" fmla="*/ 156782 h 483012"/>
              <a:gd name="connsiteX76" fmla="*/ 911638 w 1088707"/>
              <a:gd name="connsiteY76" fmla="*/ 158972 h 483012"/>
              <a:gd name="connsiteX77" fmla="*/ 918496 w 1088707"/>
              <a:gd name="connsiteY77" fmla="*/ 160401 h 483012"/>
              <a:gd name="connsiteX78" fmla="*/ 935736 w 1088707"/>
              <a:gd name="connsiteY78" fmla="*/ 175546 h 483012"/>
              <a:gd name="connsiteX79" fmla="*/ 922973 w 1088707"/>
              <a:gd name="connsiteY79" fmla="*/ 185642 h 483012"/>
              <a:gd name="connsiteX80" fmla="*/ 930878 w 1088707"/>
              <a:gd name="connsiteY80" fmla="*/ 198501 h 483012"/>
              <a:gd name="connsiteX81" fmla="*/ 924497 w 1088707"/>
              <a:gd name="connsiteY81" fmla="*/ 203168 h 483012"/>
              <a:gd name="connsiteX82" fmla="*/ 939832 w 1088707"/>
              <a:gd name="connsiteY82" fmla="*/ 220504 h 483012"/>
              <a:gd name="connsiteX83" fmla="*/ 949357 w 1088707"/>
              <a:gd name="connsiteY83" fmla="*/ 211550 h 483012"/>
              <a:gd name="connsiteX84" fmla="*/ 955929 w 1088707"/>
              <a:gd name="connsiteY84" fmla="*/ 222123 h 483012"/>
              <a:gd name="connsiteX85" fmla="*/ 957929 w 1088707"/>
              <a:gd name="connsiteY85" fmla="*/ 220123 h 483012"/>
              <a:gd name="connsiteX86" fmla="*/ 964311 w 1088707"/>
              <a:gd name="connsiteY86" fmla="*/ 226314 h 483012"/>
              <a:gd name="connsiteX87" fmla="*/ 970502 w 1088707"/>
              <a:gd name="connsiteY87" fmla="*/ 224219 h 483012"/>
              <a:gd name="connsiteX88" fmla="*/ 976694 w 1088707"/>
              <a:gd name="connsiteY88" fmla="*/ 217646 h 483012"/>
              <a:gd name="connsiteX89" fmla="*/ 982790 w 1088707"/>
              <a:gd name="connsiteY89" fmla="*/ 198025 h 483012"/>
              <a:gd name="connsiteX90" fmla="*/ 989362 w 1088707"/>
              <a:gd name="connsiteY90" fmla="*/ 188786 h 483012"/>
              <a:gd name="connsiteX91" fmla="*/ 1048512 w 1088707"/>
              <a:gd name="connsiteY91" fmla="*/ 203359 h 483012"/>
              <a:gd name="connsiteX92" fmla="*/ 1068134 w 1088707"/>
              <a:gd name="connsiteY92" fmla="*/ 215075 h 483012"/>
              <a:gd name="connsiteX93" fmla="*/ 1088708 w 1088707"/>
              <a:gd name="connsiteY93" fmla="*/ 222695 h 483012"/>
              <a:gd name="connsiteX94" fmla="*/ 1088708 w 1088707"/>
              <a:gd name="connsiteY94" fmla="*/ 222695 h 483012"/>
              <a:gd name="connsiteX95" fmla="*/ 1086803 w 1088707"/>
              <a:gd name="connsiteY95" fmla="*/ 231362 h 483012"/>
              <a:gd name="connsiteX96" fmla="*/ 1074896 w 1088707"/>
              <a:gd name="connsiteY96" fmla="*/ 254032 h 483012"/>
              <a:gd name="connsiteX97" fmla="*/ 1049084 w 1088707"/>
              <a:gd name="connsiteY97" fmla="*/ 291560 h 483012"/>
              <a:gd name="connsiteX98" fmla="*/ 1038320 w 1088707"/>
              <a:gd name="connsiteY98" fmla="*/ 299657 h 483012"/>
              <a:gd name="connsiteX99" fmla="*/ 1027081 w 1088707"/>
              <a:gd name="connsiteY99" fmla="*/ 301562 h 483012"/>
              <a:gd name="connsiteX100" fmla="*/ 1008221 w 1088707"/>
              <a:gd name="connsiteY100" fmla="*/ 298704 h 483012"/>
              <a:gd name="connsiteX101" fmla="*/ 992886 w 1088707"/>
              <a:gd name="connsiteY101" fmla="*/ 303657 h 483012"/>
              <a:gd name="connsiteX102" fmla="*/ 975551 w 1088707"/>
              <a:gd name="connsiteY102" fmla="*/ 302133 h 483012"/>
              <a:gd name="connsiteX103" fmla="*/ 958406 w 1088707"/>
              <a:gd name="connsiteY103" fmla="*/ 307372 h 483012"/>
              <a:gd name="connsiteX104" fmla="*/ 949547 w 1088707"/>
              <a:gd name="connsiteY104" fmla="*/ 312420 h 483012"/>
              <a:gd name="connsiteX105" fmla="*/ 911924 w 1088707"/>
              <a:gd name="connsiteY105" fmla="*/ 345186 h 483012"/>
              <a:gd name="connsiteX106" fmla="*/ 900494 w 1088707"/>
              <a:gd name="connsiteY106" fmla="*/ 346901 h 483012"/>
              <a:gd name="connsiteX107" fmla="*/ 857726 w 1088707"/>
              <a:gd name="connsiteY107" fmla="*/ 339090 h 483012"/>
              <a:gd name="connsiteX108" fmla="*/ 832485 w 1088707"/>
              <a:gd name="connsiteY108" fmla="*/ 345377 h 483012"/>
              <a:gd name="connsiteX109" fmla="*/ 785717 w 1088707"/>
              <a:gd name="connsiteY109" fmla="*/ 372046 h 483012"/>
              <a:gd name="connsiteX110" fmla="*/ 774954 w 1088707"/>
              <a:gd name="connsiteY110" fmla="*/ 384810 h 483012"/>
              <a:gd name="connsiteX111" fmla="*/ 760381 w 1088707"/>
              <a:gd name="connsiteY111" fmla="*/ 393097 h 483012"/>
              <a:gd name="connsiteX112" fmla="*/ 742188 w 1088707"/>
              <a:gd name="connsiteY112" fmla="*/ 408527 h 483012"/>
              <a:gd name="connsiteX113" fmla="*/ 730187 w 1088707"/>
              <a:gd name="connsiteY113" fmla="*/ 409004 h 483012"/>
              <a:gd name="connsiteX114" fmla="*/ 705422 w 1088707"/>
              <a:gd name="connsiteY114" fmla="*/ 402241 h 483012"/>
              <a:gd name="connsiteX115" fmla="*/ 681990 w 1088707"/>
              <a:gd name="connsiteY115" fmla="*/ 405575 h 483012"/>
              <a:gd name="connsiteX116" fmla="*/ 667988 w 1088707"/>
              <a:gd name="connsiteY116" fmla="*/ 397002 h 483012"/>
              <a:gd name="connsiteX117" fmla="*/ 656082 w 1088707"/>
              <a:gd name="connsiteY117" fmla="*/ 395383 h 483012"/>
              <a:gd name="connsiteX118" fmla="*/ 643795 w 1088707"/>
              <a:gd name="connsiteY118" fmla="*/ 398717 h 483012"/>
              <a:gd name="connsiteX119" fmla="*/ 631412 w 1088707"/>
              <a:gd name="connsiteY119" fmla="*/ 408146 h 483012"/>
              <a:gd name="connsiteX120" fmla="*/ 631412 w 1088707"/>
              <a:gd name="connsiteY120" fmla="*/ 408146 h 483012"/>
              <a:gd name="connsiteX121" fmla="*/ 626745 w 1088707"/>
              <a:gd name="connsiteY121" fmla="*/ 405860 h 483012"/>
              <a:gd name="connsiteX122" fmla="*/ 607409 w 1088707"/>
              <a:gd name="connsiteY122" fmla="*/ 414433 h 483012"/>
              <a:gd name="connsiteX123" fmla="*/ 587978 w 1088707"/>
              <a:gd name="connsiteY123" fmla="*/ 413385 h 483012"/>
              <a:gd name="connsiteX124" fmla="*/ 574548 w 1088707"/>
              <a:gd name="connsiteY124" fmla="*/ 410051 h 483012"/>
              <a:gd name="connsiteX125" fmla="*/ 562928 w 1088707"/>
              <a:gd name="connsiteY125" fmla="*/ 400145 h 483012"/>
              <a:gd name="connsiteX126" fmla="*/ 541592 w 1088707"/>
              <a:gd name="connsiteY126" fmla="*/ 393859 h 483012"/>
              <a:gd name="connsiteX127" fmla="*/ 522827 w 1088707"/>
              <a:gd name="connsiteY127" fmla="*/ 396430 h 483012"/>
              <a:gd name="connsiteX128" fmla="*/ 504063 w 1088707"/>
              <a:gd name="connsiteY128" fmla="*/ 386239 h 483012"/>
              <a:gd name="connsiteX129" fmla="*/ 497681 w 1088707"/>
              <a:gd name="connsiteY129" fmla="*/ 386048 h 483012"/>
              <a:gd name="connsiteX130" fmla="*/ 456057 w 1088707"/>
              <a:gd name="connsiteY130" fmla="*/ 399193 h 483012"/>
              <a:gd name="connsiteX131" fmla="*/ 434531 w 1088707"/>
              <a:gd name="connsiteY131" fmla="*/ 397859 h 483012"/>
              <a:gd name="connsiteX132" fmla="*/ 401003 w 1088707"/>
              <a:gd name="connsiteY132" fmla="*/ 401764 h 483012"/>
              <a:gd name="connsiteX133" fmla="*/ 370046 w 1088707"/>
              <a:gd name="connsiteY133" fmla="*/ 414719 h 483012"/>
              <a:gd name="connsiteX134" fmla="*/ 312230 w 1088707"/>
              <a:gd name="connsiteY134" fmla="*/ 448151 h 483012"/>
              <a:gd name="connsiteX135" fmla="*/ 302324 w 1088707"/>
              <a:gd name="connsiteY135" fmla="*/ 450437 h 483012"/>
              <a:gd name="connsiteX136" fmla="*/ 291941 w 1088707"/>
              <a:gd name="connsiteY136" fmla="*/ 452342 h 483012"/>
              <a:gd name="connsiteX137" fmla="*/ 283559 w 1088707"/>
              <a:gd name="connsiteY137" fmla="*/ 448913 h 483012"/>
              <a:gd name="connsiteX138" fmla="*/ 272034 w 1088707"/>
              <a:gd name="connsiteY138" fmla="*/ 449485 h 483012"/>
              <a:gd name="connsiteX139" fmla="*/ 251079 w 1088707"/>
              <a:gd name="connsiteY139" fmla="*/ 460058 h 483012"/>
              <a:gd name="connsiteX140" fmla="*/ 225647 w 1088707"/>
              <a:gd name="connsiteY140" fmla="*/ 464630 h 483012"/>
              <a:gd name="connsiteX141" fmla="*/ 214598 w 1088707"/>
              <a:gd name="connsiteY141" fmla="*/ 469583 h 483012"/>
              <a:gd name="connsiteX142" fmla="*/ 175260 w 1088707"/>
              <a:gd name="connsiteY142" fmla="*/ 467201 h 483012"/>
              <a:gd name="connsiteX143" fmla="*/ 117920 w 1088707"/>
              <a:gd name="connsiteY143" fmla="*/ 483013 h 483012"/>
              <a:gd name="connsiteX144" fmla="*/ 80867 w 1088707"/>
              <a:gd name="connsiteY144" fmla="*/ 475774 h 483012"/>
              <a:gd name="connsiteX145" fmla="*/ 70676 w 1088707"/>
              <a:gd name="connsiteY145" fmla="*/ 479488 h 483012"/>
              <a:gd name="connsiteX146" fmla="*/ 70676 w 1088707"/>
              <a:gd name="connsiteY146" fmla="*/ 479488 h 483012"/>
              <a:gd name="connsiteX147" fmla="*/ 59817 w 1088707"/>
              <a:gd name="connsiteY147" fmla="*/ 427863 h 483012"/>
              <a:gd name="connsiteX148" fmla="*/ 98012 w 1088707"/>
              <a:gd name="connsiteY148" fmla="*/ 402336 h 483012"/>
              <a:gd name="connsiteX149" fmla="*/ 101632 w 1088707"/>
              <a:gd name="connsiteY149" fmla="*/ 403288 h 483012"/>
              <a:gd name="connsiteX150" fmla="*/ 107918 w 1088707"/>
              <a:gd name="connsiteY150" fmla="*/ 391096 h 483012"/>
              <a:gd name="connsiteX151" fmla="*/ 107537 w 1088707"/>
              <a:gd name="connsiteY151" fmla="*/ 380810 h 483012"/>
              <a:gd name="connsiteX152" fmla="*/ 104966 w 1088707"/>
              <a:gd name="connsiteY152" fmla="*/ 373571 h 483012"/>
              <a:gd name="connsiteX153" fmla="*/ 100775 w 1088707"/>
              <a:gd name="connsiteY153" fmla="*/ 373571 h 483012"/>
              <a:gd name="connsiteX154" fmla="*/ 98679 w 1088707"/>
              <a:gd name="connsiteY154" fmla="*/ 357569 h 483012"/>
              <a:gd name="connsiteX155" fmla="*/ 90488 w 1088707"/>
              <a:gd name="connsiteY155" fmla="*/ 353854 h 483012"/>
              <a:gd name="connsiteX156" fmla="*/ 91535 w 1088707"/>
              <a:gd name="connsiteY156" fmla="*/ 348805 h 483012"/>
              <a:gd name="connsiteX157" fmla="*/ 99632 w 1088707"/>
              <a:gd name="connsiteY157" fmla="*/ 346996 h 483012"/>
              <a:gd name="connsiteX158" fmla="*/ 99632 w 1088707"/>
              <a:gd name="connsiteY158" fmla="*/ 341852 h 483012"/>
              <a:gd name="connsiteX159" fmla="*/ 92012 w 1088707"/>
              <a:gd name="connsiteY159" fmla="*/ 336899 h 483012"/>
              <a:gd name="connsiteX160" fmla="*/ 90869 w 1088707"/>
              <a:gd name="connsiteY160" fmla="*/ 323755 h 483012"/>
              <a:gd name="connsiteX161" fmla="*/ 68104 w 1088707"/>
              <a:gd name="connsiteY161" fmla="*/ 322421 h 483012"/>
              <a:gd name="connsiteX162" fmla="*/ 64103 w 1088707"/>
              <a:gd name="connsiteY162" fmla="*/ 306991 h 483012"/>
              <a:gd name="connsiteX163" fmla="*/ 53054 w 1088707"/>
              <a:gd name="connsiteY163" fmla="*/ 304133 h 483012"/>
              <a:gd name="connsiteX164" fmla="*/ 50483 w 1088707"/>
              <a:gd name="connsiteY164" fmla="*/ 306419 h 483012"/>
              <a:gd name="connsiteX165" fmla="*/ 43053 w 1088707"/>
              <a:gd name="connsiteY165" fmla="*/ 297656 h 483012"/>
              <a:gd name="connsiteX166" fmla="*/ 33338 w 1088707"/>
              <a:gd name="connsiteY166" fmla="*/ 297371 h 483012"/>
              <a:gd name="connsiteX167" fmla="*/ 26575 w 1088707"/>
              <a:gd name="connsiteY167" fmla="*/ 290894 h 483012"/>
              <a:gd name="connsiteX168" fmla="*/ 19908 w 1088707"/>
              <a:gd name="connsiteY168" fmla="*/ 277463 h 483012"/>
              <a:gd name="connsiteX169" fmla="*/ 20098 w 1088707"/>
              <a:gd name="connsiteY169" fmla="*/ 272796 h 483012"/>
              <a:gd name="connsiteX170" fmla="*/ 0 w 1088707"/>
              <a:gd name="connsiteY170" fmla="*/ 259652 h 483012"/>
              <a:gd name="connsiteX171" fmla="*/ 0 w 1088707"/>
              <a:gd name="connsiteY171" fmla="*/ 259652 h 483012"/>
              <a:gd name="connsiteX172" fmla="*/ 15335 w 1088707"/>
              <a:gd name="connsiteY172" fmla="*/ 241935 h 483012"/>
              <a:gd name="connsiteX173" fmla="*/ 2096 w 1088707"/>
              <a:gd name="connsiteY173" fmla="*/ 230410 h 483012"/>
              <a:gd name="connsiteX174" fmla="*/ 17621 w 1088707"/>
              <a:gd name="connsiteY174" fmla="*/ 214979 h 483012"/>
              <a:gd name="connsiteX175" fmla="*/ 17621 w 1088707"/>
              <a:gd name="connsiteY175" fmla="*/ 214979 h 483012"/>
              <a:gd name="connsiteX176" fmla="*/ 21527 w 1088707"/>
              <a:gd name="connsiteY176" fmla="*/ 217265 h 483012"/>
              <a:gd name="connsiteX177" fmla="*/ 30575 w 1088707"/>
              <a:gd name="connsiteY177" fmla="*/ 210407 h 483012"/>
              <a:gd name="connsiteX178" fmla="*/ 34290 w 1088707"/>
              <a:gd name="connsiteY178" fmla="*/ 212884 h 483012"/>
              <a:gd name="connsiteX179" fmla="*/ 43339 w 1088707"/>
              <a:gd name="connsiteY179" fmla="*/ 204597 h 483012"/>
              <a:gd name="connsiteX180" fmla="*/ 37814 w 1088707"/>
              <a:gd name="connsiteY180" fmla="*/ 203645 h 483012"/>
              <a:gd name="connsiteX181" fmla="*/ 47244 w 1088707"/>
              <a:gd name="connsiteY181" fmla="*/ 194596 h 483012"/>
              <a:gd name="connsiteX182" fmla="*/ 39148 w 1088707"/>
              <a:gd name="connsiteY182" fmla="*/ 194024 h 483012"/>
              <a:gd name="connsiteX183" fmla="*/ 34576 w 1088707"/>
              <a:gd name="connsiteY183" fmla="*/ 176784 h 483012"/>
              <a:gd name="connsiteX184" fmla="*/ 39910 w 1088707"/>
              <a:gd name="connsiteY184" fmla="*/ 176594 h 483012"/>
              <a:gd name="connsiteX185" fmla="*/ 43244 w 1088707"/>
              <a:gd name="connsiteY185" fmla="*/ 182785 h 483012"/>
              <a:gd name="connsiteX186" fmla="*/ 50006 w 1088707"/>
              <a:gd name="connsiteY186" fmla="*/ 180404 h 483012"/>
              <a:gd name="connsiteX187" fmla="*/ 43910 w 1088707"/>
              <a:gd name="connsiteY187" fmla="*/ 171545 h 483012"/>
              <a:gd name="connsiteX188" fmla="*/ 52959 w 1088707"/>
              <a:gd name="connsiteY188" fmla="*/ 167926 h 483012"/>
              <a:gd name="connsiteX189" fmla="*/ 57626 w 1088707"/>
              <a:gd name="connsiteY189" fmla="*/ 170879 h 483012"/>
              <a:gd name="connsiteX190" fmla="*/ 58579 w 1088707"/>
              <a:gd name="connsiteY190" fmla="*/ 164211 h 483012"/>
              <a:gd name="connsiteX191" fmla="*/ 68390 w 1088707"/>
              <a:gd name="connsiteY191" fmla="*/ 156115 h 483012"/>
              <a:gd name="connsiteX192" fmla="*/ 74771 w 1088707"/>
              <a:gd name="connsiteY192" fmla="*/ 152210 h 483012"/>
              <a:gd name="connsiteX193" fmla="*/ 79534 w 1088707"/>
              <a:gd name="connsiteY193" fmla="*/ 153638 h 483012"/>
              <a:gd name="connsiteX194" fmla="*/ 86487 w 1088707"/>
              <a:gd name="connsiteY194" fmla="*/ 150876 h 483012"/>
              <a:gd name="connsiteX195" fmla="*/ 93154 w 1088707"/>
              <a:gd name="connsiteY195" fmla="*/ 154591 h 483012"/>
              <a:gd name="connsiteX196" fmla="*/ 100965 w 1088707"/>
              <a:gd name="connsiteY196" fmla="*/ 147161 h 483012"/>
              <a:gd name="connsiteX197" fmla="*/ 130683 w 1088707"/>
              <a:gd name="connsiteY197" fmla="*/ 129826 h 483012"/>
              <a:gd name="connsiteX198" fmla="*/ 128492 w 1088707"/>
              <a:gd name="connsiteY198" fmla="*/ 124301 h 483012"/>
              <a:gd name="connsiteX199" fmla="*/ 122301 w 1088707"/>
              <a:gd name="connsiteY199" fmla="*/ 124396 h 483012"/>
              <a:gd name="connsiteX200" fmla="*/ 126778 w 1088707"/>
              <a:gd name="connsiteY200" fmla="*/ 118967 h 483012"/>
              <a:gd name="connsiteX201" fmla="*/ 122968 w 1088707"/>
              <a:gd name="connsiteY201" fmla="*/ 116300 h 483012"/>
              <a:gd name="connsiteX202" fmla="*/ 120206 w 1088707"/>
              <a:gd name="connsiteY202" fmla="*/ 121349 h 483012"/>
              <a:gd name="connsiteX203" fmla="*/ 114300 w 1088707"/>
              <a:gd name="connsiteY203" fmla="*/ 117062 h 483012"/>
              <a:gd name="connsiteX204" fmla="*/ 108109 w 1088707"/>
              <a:gd name="connsiteY204" fmla="*/ 120777 h 483012"/>
              <a:gd name="connsiteX205" fmla="*/ 87821 w 1088707"/>
              <a:gd name="connsiteY205" fmla="*/ 120205 h 483012"/>
              <a:gd name="connsiteX206" fmla="*/ 87154 w 1088707"/>
              <a:gd name="connsiteY206" fmla="*/ 114205 h 483012"/>
              <a:gd name="connsiteX207" fmla="*/ 81534 w 1088707"/>
              <a:gd name="connsiteY207" fmla="*/ 113443 h 483012"/>
              <a:gd name="connsiteX208" fmla="*/ 81248 w 1088707"/>
              <a:gd name="connsiteY208" fmla="*/ 108585 h 483012"/>
              <a:gd name="connsiteX209" fmla="*/ 77153 w 1088707"/>
              <a:gd name="connsiteY209" fmla="*/ 108871 h 483012"/>
              <a:gd name="connsiteX210" fmla="*/ 76486 w 1088707"/>
              <a:gd name="connsiteY210" fmla="*/ 103727 h 483012"/>
              <a:gd name="connsiteX211" fmla="*/ 76486 w 1088707"/>
              <a:gd name="connsiteY211" fmla="*/ 103727 h 483012"/>
              <a:gd name="connsiteX212" fmla="*/ 68580 w 1088707"/>
              <a:gd name="connsiteY212" fmla="*/ 96488 h 483012"/>
              <a:gd name="connsiteX213" fmla="*/ 88773 w 1088707"/>
              <a:gd name="connsiteY213" fmla="*/ 74676 h 483012"/>
              <a:gd name="connsiteX214" fmla="*/ 88773 w 1088707"/>
              <a:gd name="connsiteY214" fmla="*/ 74676 h 483012"/>
              <a:gd name="connsiteX215" fmla="*/ 95345 w 1088707"/>
              <a:gd name="connsiteY215" fmla="*/ 77914 h 4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88707" h="483012">
                <a:moveTo>
                  <a:pt x="100870" y="66675"/>
                </a:moveTo>
                <a:lnTo>
                  <a:pt x="132017" y="43148"/>
                </a:lnTo>
                <a:lnTo>
                  <a:pt x="113252" y="40767"/>
                </a:lnTo>
                <a:lnTo>
                  <a:pt x="141066" y="11144"/>
                </a:lnTo>
                <a:lnTo>
                  <a:pt x="161925" y="25051"/>
                </a:lnTo>
                <a:lnTo>
                  <a:pt x="163544" y="33909"/>
                </a:lnTo>
                <a:lnTo>
                  <a:pt x="180499" y="54864"/>
                </a:lnTo>
                <a:lnTo>
                  <a:pt x="209074" y="65151"/>
                </a:lnTo>
                <a:lnTo>
                  <a:pt x="225647" y="41720"/>
                </a:lnTo>
                <a:lnTo>
                  <a:pt x="229553" y="41434"/>
                </a:lnTo>
                <a:lnTo>
                  <a:pt x="252127" y="0"/>
                </a:lnTo>
                <a:lnTo>
                  <a:pt x="260985" y="5525"/>
                </a:lnTo>
                <a:lnTo>
                  <a:pt x="256508" y="17812"/>
                </a:lnTo>
                <a:lnTo>
                  <a:pt x="266891" y="23432"/>
                </a:lnTo>
                <a:lnTo>
                  <a:pt x="278606" y="25622"/>
                </a:lnTo>
                <a:lnTo>
                  <a:pt x="276130" y="47149"/>
                </a:lnTo>
                <a:lnTo>
                  <a:pt x="284512" y="55912"/>
                </a:lnTo>
                <a:lnTo>
                  <a:pt x="307372" y="61722"/>
                </a:lnTo>
                <a:lnTo>
                  <a:pt x="312230" y="39529"/>
                </a:lnTo>
                <a:lnTo>
                  <a:pt x="323279" y="40386"/>
                </a:lnTo>
                <a:lnTo>
                  <a:pt x="320707" y="67532"/>
                </a:lnTo>
                <a:lnTo>
                  <a:pt x="341471" y="75724"/>
                </a:lnTo>
                <a:lnTo>
                  <a:pt x="356235" y="59150"/>
                </a:lnTo>
                <a:lnTo>
                  <a:pt x="364808" y="60579"/>
                </a:lnTo>
                <a:lnTo>
                  <a:pt x="363474" y="69152"/>
                </a:lnTo>
                <a:lnTo>
                  <a:pt x="376428" y="65151"/>
                </a:lnTo>
                <a:lnTo>
                  <a:pt x="383286" y="67532"/>
                </a:lnTo>
                <a:lnTo>
                  <a:pt x="385763" y="59817"/>
                </a:lnTo>
                <a:lnTo>
                  <a:pt x="395097" y="61722"/>
                </a:lnTo>
                <a:lnTo>
                  <a:pt x="397002" y="63151"/>
                </a:lnTo>
                <a:lnTo>
                  <a:pt x="395764" y="70390"/>
                </a:lnTo>
                <a:lnTo>
                  <a:pt x="427101" y="62579"/>
                </a:lnTo>
                <a:lnTo>
                  <a:pt x="433959" y="58103"/>
                </a:lnTo>
                <a:lnTo>
                  <a:pt x="478822" y="57055"/>
                </a:lnTo>
                <a:lnTo>
                  <a:pt x="477679" y="77438"/>
                </a:lnTo>
                <a:lnTo>
                  <a:pt x="514922" y="74295"/>
                </a:lnTo>
                <a:lnTo>
                  <a:pt x="515493" y="95917"/>
                </a:lnTo>
                <a:lnTo>
                  <a:pt x="543211" y="97346"/>
                </a:lnTo>
                <a:lnTo>
                  <a:pt x="546735" y="81725"/>
                </a:lnTo>
                <a:lnTo>
                  <a:pt x="579311" y="90583"/>
                </a:lnTo>
                <a:lnTo>
                  <a:pt x="579596" y="94012"/>
                </a:lnTo>
                <a:lnTo>
                  <a:pt x="589312" y="96012"/>
                </a:lnTo>
                <a:lnTo>
                  <a:pt x="591979" y="82772"/>
                </a:lnTo>
                <a:lnTo>
                  <a:pt x="589407" y="80963"/>
                </a:lnTo>
                <a:lnTo>
                  <a:pt x="593598" y="71723"/>
                </a:lnTo>
                <a:lnTo>
                  <a:pt x="601885" y="72866"/>
                </a:lnTo>
                <a:lnTo>
                  <a:pt x="601313" y="76295"/>
                </a:lnTo>
                <a:lnTo>
                  <a:pt x="604076" y="77629"/>
                </a:lnTo>
                <a:lnTo>
                  <a:pt x="601599" y="90202"/>
                </a:lnTo>
                <a:lnTo>
                  <a:pt x="623126" y="94679"/>
                </a:lnTo>
                <a:lnTo>
                  <a:pt x="631508" y="73438"/>
                </a:lnTo>
                <a:lnTo>
                  <a:pt x="641318" y="74962"/>
                </a:lnTo>
                <a:lnTo>
                  <a:pt x="641033" y="92297"/>
                </a:lnTo>
                <a:lnTo>
                  <a:pt x="680371" y="96584"/>
                </a:lnTo>
                <a:lnTo>
                  <a:pt x="684657" y="70390"/>
                </a:lnTo>
                <a:lnTo>
                  <a:pt x="692753" y="71533"/>
                </a:lnTo>
                <a:lnTo>
                  <a:pt x="692182" y="79058"/>
                </a:lnTo>
                <a:lnTo>
                  <a:pt x="704564" y="80010"/>
                </a:lnTo>
                <a:lnTo>
                  <a:pt x="703707" y="88106"/>
                </a:lnTo>
                <a:lnTo>
                  <a:pt x="781336" y="86296"/>
                </a:lnTo>
                <a:lnTo>
                  <a:pt x="785432" y="69913"/>
                </a:lnTo>
                <a:lnTo>
                  <a:pt x="785813" y="46292"/>
                </a:lnTo>
                <a:lnTo>
                  <a:pt x="797814" y="47720"/>
                </a:lnTo>
                <a:lnTo>
                  <a:pt x="799719" y="29813"/>
                </a:lnTo>
                <a:lnTo>
                  <a:pt x="807244" y="29623"/>
                </a:lnTo>
                <a:lnTo>
                  <a:pt x="814673" y="33528"/>
                </a:lnTo>
                <a:lnTo>
                  <a:pt x="818102" y="63437"/>
                </a:lnTo>
                <a:lnTo>
                  <a:pt x="818769" y="105918"/>
                </a:lnTo>
                <a:lnTo>
                  <a:pt x="848868" y="106489"/>
                </a:lnTo>
                <a:lnTo>
                  <a:pt x="850202" y="112490"/>
                </a:lnTo>
                <a:lnTo>
                  <a:pt x="863060" y="112871"/>
                </a:lnTo>
                <a:lnTo>
                  <a:pt x="862679" y="136874"/>
                </a:lnTo>
                <a:lnTo>
                  <a:pt x="866966" y="138017"/>
                </a:lnTo>
                <a:lnTo>
                  <a:pt x="866299" y="143637"/>
                </a:lnTo>
                <a:lnTo>
                  <a:pt x="879729" y="150495"/>
                </a:lnTo>
                <a:lnTo>
                  <a:pt x="911828" y="156782"/>
                </a:lnTo>
                <a:lnTo>
                  <a:pt x="911638" y="158972"/>
                </a:lnTo>
                <a:lnTo>
                  <a:pt x="918496" y="160401"/>
                </a:lnTo>
                <a:lnTo>
                  <a:pt x="935736" y="175546"/>
                </a:lnTo>
                <a:lnTo>
                  <a:pt x="922973" y="185642"/>
                </a:lnTo>
                <a:lnTo>
                  <a:pt x="930878" y="198501"/>
                </a:lnTo>
                <a:lnTo>
                  <a:pt x="924497" y="203168"/>
                </a:lnTo>
                <a:lnTo>
                  <a:pt x="939832" y="220504"/>
                </a:lnTo>
                <a:lnTo>
                  <a:pt x="949357" y="211550"/>
                </a:lnTo>
                <a:lnTo>
                  <a:pt x="955929" y="222123"/>
                </a:lnTo>
                <a:lnTo>
                  <a:pt x="957929" y="220123"/>
                </a:lnTo>
                <a:lnTo>
                  <a:pt x="964311" y="226314"/>
                </a:lnTo>
                <a:lnTo>
                  <a:pt x="970502" y="224219"/>
                </a:lnTo>
                <a:lnTo>
                  <a:pt x="976694" y="217646"/>
                </a:lnTo>
                <a:lnTo>
                  <a:pt x="982790" y="198025"/>
                </a:lnTo>
                <a:lnTo>
                  <a:pt x="989362" y="188786"/>
                </a:lnTo>
                <a:lnTo>
                  <a:pt x="1048512" y="203359"/>
                </a:lnTo>
                <a:lnTo>
                  <a:pt x="1068134" y="215075"/>
                </a:lnTo>
                <a:lnTo>
                  <a:pt x="1088708" y="222695"/>
                </a:lnTo>
                <a:lnTo>
                  <a:pt x="1088708" y="222695"/>
                </a:lnTo>
                <a:lnTo>
                  <a:pt x="1086803" y="231362"/>
                </a:lnTo>
                <a:lnTo>
                  <a:pt x="1074896" y="254032"/>
                </a:lnTo>
                <a:lnTo>
                  <a:pt x="1049084" y="291560"/>
                </a:lnTo>
                <a:lnTo>
                  <a:pt x="1038320" y="299657"/>
                </a:lnTo>
                <a:lnTo>
                  <a:pt x="1027081" y="301562"/>
                </a:lnTo>
                <a:lnTo>
                  <a:pt x="1008221" y="298704"/>
                </a:lnTo>
                <a:lnTo>
                  <a:pt x="992886" y="303657"/>
                </a:lnTo>
                <a:lnTo>
                  <a:pt x="975551" y="302133"/>
                </a:lnTo>
                <a:lnTo>
                  <a:pt x="958406" y="307372"/>
                </a:lnTo>
                <a:lnTo>
                  <a:pt x="949547" y="312420"/>
                </a:lnTo>
                <a:lnTo>
                  <a:pt x="911924" y="345186"/>
                </a:lnTo>
                <a:lnTo>
                  <a:pt x="900494" y="346901"/>
                </a:lnTo>
                <a:lnTo>
                  <a:pt x="857726" y="339090"/>
                </a:lnTo>
                <a:lnTo>
                  <a:pt x="832485" y="345377"/>
                </a:lnTo>
                <a:lnTo>
                  <a:pt x="785717" y="372046"/>
                </a:lnTo>
                <a:lnTo>
                  <a:pt x="774954" y="384810"/>
                </a:lnTo>
                <a:lnTo>
                  <a:pt x="760381" y="393097"/>
                </a:lnTo>
                <a:lnTo>
                  <a:pt x="742188" y="408527"/>
                </a:lnTo>
                <a:lnTo>
                  <a:pt x="730187" y="409004"/>
                </a:lnTo>
                <a:lnTo>
                  <a:pt x="705422" y="402241"/>
                </a:lnTo>
                <a:lnTo>
                  <a:pt x="681990" y="405575"/>
                </a:lnTo>
                <a:lnTo>
                  <a:pt x="667988" y="397002"/>
                </a:lnTo>
                <a:lnTo>
                  <a:pt x="656082" y="395383"/>
                </a:lnTo>
                <a:lnTo>
                  <a:pt x="643795" y="398717"/>
                </a:lnTo>
                <a:lnTo>
                  <a:pt x="631412" y="408146"/>
                </a:lnTo>
                <a:lnTo>
                  <a:pt x="631412" y="408146"/>
                </a:lnTo>
                <a:lnTo>
                  <a:pt x="626745" y="405860"/>
                </a:lnTo>
                <a:lnTo>
                  <a:pt x="607409" y="414433"/>
                </a:lnTo>
                <a:lnTo>
                  <a:pt x="587978" y="413385"/>
                </a:lnTo>
                <a:lnTo>
                  <a:pt x="574548" y="410051"/>
                </a:lnTo>
                <a:lnTo>
                  <a:pt x="562928" y="400145"/>
                </a:lnTo>
                <a:lnTo>
                  <a:pt x="541592" y="393859"/>
                </a:lnTo>
                <a:lnTo>
                  <a:pt x="522827" y="396430"/>
                </a:lnTo>
                <a:lnTo>
                  <a:pt x="504063" y="386239"/>
                </a:lnTo>
                <a:lnTo>
                  <a:pt x="497681" y="386048"/>
                </a:lnTo>
                <a:lnTo>
                  <a:pt x="456057" y="399193"/>
                </a:lnTo>
                <a:lnTo>
                  <a:pt x="434531" y="397859"/>
                </a:lnTo>
                <a:lnTo>
                  <a:pt x="401003" y="401764"/>
                </a:lnTo>
                <a:lnTo>
                  <a:pt x="370046" y="414719"/>
                </a:lnTo>
                <a:lnTo>
                  <a:pt x="312230" y="448151"/>
                </a:lnTo>
                <a:lnTo>
                  <a:pt x="302324" y="450437"/>
                </a:lnTo>
                <a:lnTo>
                  <a:pt x="291941" y="452342"/>
                </a:lnTo>
                <a:lnTo>
                  <a:pt x="283559" y="448913"/>
                </a:lnTo>
                <a:lnTo>
                  <a:pt x="272034" y="449485"/>
                </a:lnTo>
                <a:lnTo>
                  <a:pt x="251079" y="460058"/>
                </a:lnTo>
                <a:lnTo>
                  <a:pt x="225647" y="464630"/>
                </a:lnTo>
                <a:lnTo>
                  <a:pt x="214598" y="469583"/>
                </a:lnTo>
                <a:lnTo>
                  <a:pt x="175260" y="467201"/>
                </a:lnTo>
                <a:lnTo>
                  <a:pt x="117920" y="483013"/>
                </a:lnTo>
                <a:lnTo>
                  <a:pt x="80867" y="475774"/>
                </a:lnTo>
                <a:lnTo>
                  <a:pt x="70676" y="479488"/>
                </a:lnTo>
                <a:lnTo>
                  <a:pt x="70676" y="479488"/>
                </a:lnTo>
                <a:lnTo>
                  <a:pt x="59817" y="427863"/>
                </a:lnTo>
                <a:lnTo>
                  <a:pt x="98012" y="402336"/>
                </a:lnTo>
                <a:lnTo>
                  <a:pt x="101632" y="403288"/>
                </a:lnTo>
                <a:lnTo>
                  <a:pt x="107918" y="391096"/>
                </a:lnTo>
                <a:lnTo>
                  <a:pt x="107537" y="380810"/>
                </a:lnTo>
                <a:lnTo>
                  <a:pt x="104966" y="373571"/>
                </a:lnTo>
                <a:lnTo>
                  <a:pt x="100775" y="373571"/>
                </a:lnTo>
                <a:lnTo>
                  <a:pt x="98679" y="357569"/>
                </a:lnTo>
                <a:lnTo>
                  <a:pt x="90488" y="353854"/>
                </a:lnTo>
                <a:lnTo>
                  <a:pt x="91535" y="348805"/>
                </a:lnTo>
                <a:lnTo>
                  <a:pt x="99632" y="346996"/>
                </a:lnTo>
                <a:lnTo>
                  <a:pt x="99632" y="341852"/>
                </a:lnTo>
                <a:lnTo>
                  <a:pt x="92012" y="336899"/>
                </a:lnTo>
                <a:lnTo>
                  <a:pt x="90869" y="323755"/>
                </a:lnTo>
                <a:lnTo>
                  <a:pt x="68104" y="322421"/>
                </a:lnTo>
                <a:lnTo>
                  <a:pt x="64103" y="306991"/>
                </a:lnTo>
                <a:lnTo>
                  <a:pt x="53054" y="304133"/>
                </a:lnTo>
                <a:lnTo>
                  <a:pt x="50483" y="306419"/>
                </a:lnTo>
                <a:lnTo>
                  <a:pt x="43053" y="297656"/>
                </a:lnTo>
                <a:lnTo>
                  <a:pt x="33338" y="297371"/>
                </a:lnTo>
                <a:lnTo>
                  <a:pt x="26575" y="290894"/>
                </a:lnTo>
                <a:lnTo>
                  <a:pt x="19908" y="277463"/>
                </a:lnTo>
                <a:lnTo>
                  <a:pt x="20098" y="272796"/>
                </a:lnTo>
                <a:lnTo>
                  <a:pt x="0" y="259652"/>
                </a:lnTo>
                <a:lnTo>
                  <a:pt x="0" y="259652"/>
                </a:lnTo>
                <a:lnTo>
                  <a:pt x="15335" y="241935"/>
                </a:lnTo>
                <a:lnTo>
                  <a:pt x="2096" y="230410"/>
                </a:lnTo>
                <a:lnTo>
                  <a:pt x="17621" y="214979"/>
                </a:lnTo>
                <a:lnTo>
                  <a:pt x="17621" y="214979"/>
                </a:lnTo>
                <a:lnTo>
                  <a:pt x="21527" y="217265"/>
                </a:lnTo>
                <a:lnTo>
                  <a:pt x="30575" y="210407"/>
                </a:lnTo>
                <a:lnTo>
                  <a:pt x="34290" y="212884"/>
                </a:lnTo>
                <a:lnTo>
                  <a:pt x="43339" y="204597"/>
                </a:lnTo>
                <a:lnTo>
                  <a:pt x="37814" y="203645"/>
                </a:lnTo>
                <a:lnTo>
                  <a:pt x="47244" y="194596"/>
                </a:lnTo>
                <a:lnTo>
                  <a:pt x="39148" y="194024"/>
                </a:lnTo>
                <a:lnTo>
                  <a:pt x="34576" y="176784"/>
                </a:lnTo>
                <a:lnTo>
                  <a:pt x="39910" y="176594"/>
                </a:lnTo>
                <a:lnTo>
                  <a:pt x="43244" y="182785"/>
                </a:lnTo>
                <a:lnTo>
                  <a:pt x="50006" y="180404"/>
                </a:lnTo>
                <a:lnTo>
                  <a:pt x="43910" y="171545"/>
                </a:lnTo>
                <a:lnTo>
                  <a:pt x="52959" y="167926"/>
                </a:lnTo>
                <a:lnTo>
                  <a:pt x="57626" y="170879"/>
                </a:lnTo>
                <a:lnTo>
                  <a:pt x="58579" y="164211"/>
                </a:lnTo>
                <a:lnTo>
                  <a:pt x="68390" y="156115"/>
                </a:lnTo>
                <a:lnTo>
                  <a:pt x="74771" y="152210"/>
                </a:lnTo>
                <a:lnTo>
                  <a:pt x="79534" y="153638"/>
                </a:lnTo>
                <a:lnTo>
                  <a:pt x="86487" y="150876"/>
                </a:lnTo>
                <a:lnTo>
                  <a:pt x="93154" y="154591"/>
                </a:lnTo>
                <a:lnTo>
                  <a:pt x="100965" y="147161"/>
                </a:lnTo>
                <a:lnTo>
                  <a:pt x="130683" y="129826"/>
                </a:lnTo>
                <a:lnTo>
                  <a:pt x="128492" y="124301"/>
                </a:lnTo>
                <a:lnTo>
                  <a:pt x="122301" y="124396"/>
                </a:lnTo>
                <a:lnTo>
                  <a:pt x="126778" y="118967"/>
                </a:lnTo>
                <a:lnTo>
                  <a:pt x="122968" y="116300"/>
                </a:lnTo>
                <a:lnTo>
                  <a:pt x="120206" y="121349"/>
                </a:lnTo>
                <a:lnTo>
                  <a:pt x="114300" y="117062"/>
                </a:lnTo>
                <a:lnTo>
                  <a:pt x="108109" y="120777"/>
                </a:lnTo>
                <a:lnTo>
                  <a:pt x="87821" y="120205"/>
                </a:lnTo>
                <a:lnTo>
                  <a:pt x="87154" y="114205"/>
                </a:lnTo>
                <a:lnTo>
                  <a:pt x="81534" y="113443"/>
                </a:lnTo>
                <a:lnTo>
                  <a:pt x="81248" y="108585"/>
                </a:lnTo>
                <a:lnTo>
                  <a:pt x="77153" y="108871"/>
                </a:lnTo>
                <a:lnTo>
                  <a:pt x="76486" y="103727"/>
                </a:lnTo>
                <a:lnTo>
                  <a:pt x="76486" y="103727"/>
                </a:lnTo>
                <a:lnTo>
                  <a:pt x="68580" y="96488"/>
                </a:lnTo>
                <a:lnTo>
                  <a:pt x="88773" y="74676"/>
                </a:lnTo>
                <a:lnTo>
                  <a:pt x="88773" y="74676"/>
                </a:lnTo>
                <a:lnTo>
                  <a:pt x="95345" y="77914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E782D9-ECC9-5F1E-FFF7-7A53E494B501}"/>
              </a:ext>
            </a:extLst>
          </p:cNvPr>
          <p:cNvSpPr/>
          <p:nvPr/>
        </p:nvSpPr>
        <p:spPr>
          <a:xfrm>
            <a:off x="3727051" y="3782248"/>
            <a:ext cx="839057" cy="943546"/>
          </a:xfrm>
          <a:custGeom>
            <a:avLst/>
            <a:gdLst>
              <a:gd name="connsiteX0" fmla="*/ 664369 w 839057"/>
              <a:gd name="connsiteY0" fmla="*/ 0 h 943546"/>
              <a:gd name="connsiteX1" fmla="*/ 681228 w 839057"/>
              <a:gd name="connsiteY1" fmla="*/ 8477 h 943546"/>
              <a:gd name="connsiteX2" fmla="*/ 681418 w 839057"/>
              <a:gd name="connsiteY2" fmla="*/ 19621 h 943546"/>
              <a:gd name="connsiteX3" fmla="*/ 694658 w 839057"/>
              <a:gd name="connsiteY3" fmla="*/ 39814 h 943546"/>
              <a:gd name="connsiteX4" fmla="*/ 699230 w 839057"/>
              <a:gd name="connsiteY4" fmla="*/ 39910 h 943546"/>
              <a:gd name="connsiteX5" fmla="*/ 706374 w 839057"/>
              <a:gd name="connsiteY5" fmla="*/ 45053 h 943546"/>
              <a:gd name="connsiteX6" fmla="*/ 704088 w 839057"/>
              <a:gd name="connsiteY6" fmla="*/ 51244 h 943546"/>
              <a:gd name="connsiteX7" fmla="*/ 710089 w 839057"/>
              <a:gd name="connsiteY7" fmla="*/ 55435 h 943546"/>
              <a:gd name="connsiteX8" fmla="*/ 718566 w 839057"/>
              <a:gd name="connsiteY8" fmla="*/ 77438 h 943546"/>
              <a:gd name="connsiteX9" fmla="*/ 725234 w 839057"/>
              <a:gd name="connsiteY9" fmla="*/ 83058 h 943546"/>
              <a:gd name="connsiteX10" fmla="*/ 732092 w 839057"/>
              <a:gd name="connsiteY10" fmla="*/ 82105 h 943546"/>
              <a:gd name="connsiteX11" fmla="*/ 739235 w 839057"/>
              <a:gd name="connsiteY11" fmla="*/ 75533 h 943546"/>
              <a:gd name="connsiteX12" fmla="*/ 743807 w 839057"/>
              <a:gd name="connsiteY12" fmla="*/ 77914 h 943546"/>
              <a:gd name="connsiteX13" fmla="*/ 760190 w 839057"/>
              <a:gd name="connsiteY13" fmla="*/ 74200 h 943546"/>
              <a:gd name="connsiteX14" fmla="*/ 768287 w 839057"/>
              <a:gd name="connsiteY14" fmla="*/ 82201 h 943546"/>
              <a:gd name="connsiteX15" fmla="*/ 768858 w 839057"/>
              <a:gd name="connsiteY15" fmla="*/ 92774 h 943546"/>
              <a:gd name="connsiteX16" fmla="*/ 790194 w 839057"/>
              <a:gd name="connsiteY16" fmla="*/ 89535 h 943546"/>
              <a:gd name="connsiteX17" fmla="*/ 792861 w 839057"/>
              <a:gd name="connsiteY17" fmla="*/ 86773 h 943546"/>
              <a:gd name="connsiteX18" fmla="*/ 796766 w 839057"/>
              <a:gd name="connsiteY18" fmla="*/ 92964 h 943546"/>
              <a:gd name="connsiteX19" fmla="*/ 789527 w 839057"/>
              <a:gd name="connsiteY19" fmla="*/ 116681 h 943546"/>
              <a:gd name="connsiteX20" fmla="*/ 800386 w 839057"/>
              <a:gd name="connsiteY20" fmla="*/ 113633 h 943546"/>
              <a:gd name="connsiteX21" fmla="*/ 812959 w 839057"/>
              <a:gd name="connsiteY21" fmla="*/ 130016 h 943546"/>
              <a:gd name="connsiteX22" fmla="*/ 815340 w 839057"/>
              <a:gd name="connsiteY22" fmla="*/ 134302 h 943546"/>
              <a:gd name="connsiteX23" fmla="*/ 813721 w 839057"/>
              <a:gd name="connsiteY23" fmla="*/ 139922 h 943546"/>
              <a:gd name="connsiteX24" fmla="*/ 826294 w 839057"/>
              <a:gd name="connsiteY24" fmla="*/ 157067 h 943546"/>
              <a:gd name="connsiteX25" fmla="*/ 834866 w 839057"/>
              <a:gd name="connsiteY25" fmla="*/ 216313 h 943546"/>
              <a:gd name="connsiteX26" fmla="*/ 838962 w 839057"/>
              <a:gd name="connsiteY26" fmla="*/ 220694 h 943546"/>
              <a:gd name="connsiteX27" fmla="*/ 839057 w 839057"/>
              <a:gd name="connsiteY27" fmla="*/ 225076 h 943546"/>
              <a:gd name="connsiteX28" fmla="*/ 813340 w 839057"/>
              <a:gd name="connsiteY28" fmla="*/ 271177 h 943546"/>
              <a:gd name="connsiteX29" fmla="*/ 811911 w 839057"/>
              <a:gd name="connsiteY29" fmla="*/ 277463 h 943546"/>
              <a:gd name="connsiteX30" fmla="*/ 814959 w 839057"/>
              <a:gd name="connsiteY30" fmla="*/ 281654 h 943546"/>
              <a:gd name="connsiteX31" fmla="*/ 809149 w 839057"/>
              <a:gd name="connsiteY31" fmla="*/ 283464 h 943546"/>
              <a:gd name="connsiteX32" fmla="*/ 799052 w 839057"/>
              <a:gd name="connsiteY32" fmla="*/ 295751 h 943546"/>
              <a:gd name="connsiteX33" fmla="*/ 787813 w 839057"/>
              <a:gd name="connsiteY33" fmla="*/ 301180 h 943546"/>
              <a:gd name="connsiteX34" fmla="*/ 767143 w 839057"/>
              <a:gd name="connsiteY34" fmla="*/ 323659 h 943546"/>
              <a:gd name="connsiteX35" fmla="*/ 772668 w 839057"/>
              <a:gd name="connsiteY35" fmla="*/ 332708 h 943546"/>
              <a:gd name="connsiteX36" fmla="*/ 774192 w 839057"/>
              <a:gd name="connsiteY36" fmla="*/ 346900 h 943546"/>
              <a:gd name="connsiteX37" fmla="*/ 771334 w 839057"/>
              <a:gd name="connsiteY37" fmla="*/ 362426 h 943546"/>
              <a:gd name="connsiteX38" fmla="*/ 765715 w 839057"/>
              <a:gd name="connsiteY38" fmla="*/ 371951 h 943546"/>
              <a:gd name="connsiteX39" fmla="*/ 786003 w 839057"/>
              <a:gd name="connsiteY39" fmla="*/ 371284 h 943546"/>
              <a:gd name="connsiteX40" fmla="*/ 792194 w 839057"/>
              <a:gd name="connsiteY40" fmla="*/ 373475 h 943546"/>
              <a:gd name="connsiteX41" fmla="*/ 801434 w 839057"/>
              <a:gd name="connsiteY41" fmla="*/ 381857 h 943546"/>
              <a:gd name="connsiteX42" fmla="*/ 801434 w 839057"/>
              <a:gd name="connsiteY42" fmla="*/ 381857 h 943546"/>
              <a:gd name="connsiteX43" fmla="*/ 800767 w 839057"/>
              <a:gd name="connsiteY43" fmla="*/ 391096 h 943546"/>
              <a:gd name="connsiteX44" fmla="*/ 789527 w 839057"/>
              <a:gd name="connsiteY44" fmla="*/ 401765 h 943546"/>
              <a:gd name="connsiteX45" fmla="*/ 776097 w 839057"/>
              <a:gd name="connsiteY45" fmla="*/ 402145 h 943546"/>
              <a:gd name="connsiteX46" fmla="*/ 764667 w 839057"/>
              <a:gd name="connsiteY46" fmla="*/ 412718 h 943546"/>
              <a:gd name="connsiteX47" fmla="*/ 749808 w 839057"/>
              <a:gd name="connsiteY47" fmla="*/ 438721 h 943546"/>
              <a:gd name="connsiteX48" fmla="*/ 748093 w 839057"/>
              <a:gd name="connsiteY48" fmla="*/ 450151 h 943546"/>
              <a:gd name="connsiteX49" fmla="*/ 758190 w 839057"/>
              <a:gd name="connsiteY49" fmla="*/ 463582 h 943546"/>
              <a:gd name="connsiteX50" fmla="*/ 768287 w 839057"/>
              <a:gd name="connsiteY50" fmla="*/ 467487 h 943546"/>
              <a:gd name="connsiteX51" fmla="*/ 774763 w 839057"/>
              <a:gd name="connsiteY51" fmla="*/ 464058 h 943546"/>
              <a:gd name="connsiteX52" fmla="*/ 784860 w 839057"/>
              <a:gd name="connsiteY52" fmla="*/ 463963 h 943546"/>
              <a:gd name="connsiteX53" fmla="*/ 796385 w 839057"/>
              <a:gd name="connsiteY53" fmla="*/ 473392 h 943546"/>
              <a:gd name="connsiteX54" fmla="*/ 803053 w 839057"/>
              <a:gd name="connsiteY54" fmla="*/ 473678 h 943546"/>
              <a:gd name="connsiteX55" fmla="*/ 806672 w 839057"/>
              <a:gd name="connsiteY55" fmla="*/ 490061 h 943546"/>
              <a:gd name="connsiteX56" fmla="*/ 809339 w 839057"/>
              <a:gd name="connsiteY56" fmla="*/ 491871 h 943546"/>
              <a:gd name="connsiteX57" fmla="*/ 809339 w 839057"/>
              <a:gd name="connsiteY57" fmla="*/ 491871 h 943546"/>
              <a:gd name="connsiteX58" fmla="*/ 806101 w 839057"/>
              <a:gd name="connsiteY58" fmla="*/ 495681 h 943546"/>
              <a:gd name="connsiteX59" fmla="*/ 804958 w 839057"/>
              <a:gd name="connsiteY59" fmla="*/ 491395 h 943546"/>
              <a:gd name="connsiteX60" fmla="*/ 803243 w 839057"/>
              <a:gd name="connsiteY60" fmla="*/ 492728 h 943546"/>
              <a:gd name="connsiteX61" fmla="*/ 802005 w 839057"/>
              <a:gd name="connsiteY61" fmla="*/ 499015 h 943546"/>
              <a:gd name="connsiteX62" fmla="*/ 796671 w 839057"/>
              <a:gd name="connsiteY62" fmla="*/ 503015 h 943546"/>
              <a:gd name="connsiteX63" fmla="*/ 772001 w 839057"/>
              <a:gd name="connsiteY63" fmla="*/ 536734 h 943546"/>
              <a:gd name="connsiteX64" fmla="*/ 757714 w 839057"/>
              <a:gd name="connsiteY64" fmla="*/ 549211 h 943546"/>
              <a:gd name="connsiteX65" fmla="*/ 745426 w 839057"/>
              <a:gd name="connsiteY65" fmla="*/ 572262 h 943546"/>
              <a:gd name="connsiteX66" fmla="*/ 734854 w 839057"/>
              <a:gd name="connsiteY66" fmla="*/ 577882 h 943546"/>
              <a:gd name="connsiteX67" fmla="*/ 703802 w 839057"/>
              <a:gd name="connsiteY67" fmla="*/ 607409 h 943546"/>
              <a:gd name="connsiteX68" fmla="*/ 703612 w 839057"/>
              <a:gd name="connsiteY68" fmla="*/ 609791 h 943546"/>
              <a:gd name="connsiteX69" fmla="*/ 716185 w 839057"/>
              <a:gd name="connsiteY69" fmla="*/ 614172 h 943546"/>
              <a:gd name="connsiteX70" fmla="*/ 719328 w 839057"/>
              <a:gd name="connsiteY70" fmla="*/ 618553 h 943546"/>
              <a:gd name="connsiteX71" fmla="*/ 710470 w 839057"/>
              <a:gd name="connsiteY71" fmla="*/ 623221 h 943546"/>
              <a:gd name="connsiteX72" fmla="*/ 703707 w 839057"/>
              <a:gd name="connsiteY72" fmla="*/ 633032 h 943546"/>
              <a:gd name="connsiteX73" fmla="*/ 707041 w 839057"/>
              <a:gd name="connsiteY73" fmla="*/ 644747 h 943546"/>
              <a:gd name="connsiteX74" fmla="*/ 700850 w 839057"/>
              <a:gd name="connsiteY74" fmla="*/ 670369 h 943546"/>
              <a:gd name="connsiteX75" fmla="*/ 703802 w 839057"/>
              <a:gd name="connsiteY75" fmla="*/ 691039 h 943546"/>
              <a:gd name="connsiteX76" fmla="*/ 697230 w 839057"/>
              <a:gd name="connsiteY76" fmla="*/ 692563 h 943546"/>
              <a:gd name="connsiteX77" fmla="*/ 692087 w 839057"/>
              <a:gd name="connsiteY77" fmla="*/ 699611 h 943546"/>
              <a:gd name="connsiteX78" fmla="*/ 684657 w 839057"/>
              <a:gd name="connsiteY78" fmla="*/ 720280 h 943546"/>
              <a:gd name="connsiteX79" fmla="*/ 677513 w 839057"/>
              <a:gd name="connsiteY79" fmla="*/ 730568 h 943546"/>
              <a:gd name="connsiteX80" fmla="*/ 676751 w 839057"/>
              <a:gd name="connsiteY80" fmla="*/ 741712 h 943546"/>
              <a:gd name="connsiteX81" fmla="*/ 669988 w 839057"/>
              <a:gd name="connsiteY81" fmla="*/ 745617 h 943546"/>
              <a:gd name="connsiteX82" fmla="*/ 663512 w 839057"/>
              <a:gd name="connsiteY82" fmla="*/ 754380 h 943546"/>
              <a:gd name="connsiteX83" fmla="*/ 656368 w 839057"/>
              <a:gd name="connsiteY83" fmla="*/ 756094 h 943546"/>
              <a:gd name="connsiteX84" fmla="*/ 649510 w 839057"/>
              <a:gd name="connsiteY84" fmla="*/ 776192 h 943546"/>
              <a:gd name="connsiteX85" fmla="*/ 632079 w 839057"/>
              <a:gd name="connsiteY85" fmla="*/ 775144 h 943546"/>
              <a:gd name="connsiteX86" fmla="*/ 627126 w 839057"/>
              <a:gd name="connsiteY86" fmla="*/ 769810 h 943546"/>
              <a:gd name="connsiteX87" fmla="*/ 611886 w 839057"/>
              <a:gd name="connsiteY87" fmla="*/ 775716 h 943546"/>
              <a:gd name="connsiteX88" fmla="*/ 597122 w 839057"/>
              <a:gd name="connsiteY88" fmla="*/ 776668 h 943546"/>
              <a:gd name="connsiteX89" fmla="*/ 567023 w 839057"/>
              <a:gd name="connsiteY89" fmla="*/ 772192 h 943546"/>
              <a:gd name="connsiteX90" fmla="*/ 546545 w 839057"/>
              <a:gd name="connsiteY90" fmla="*/ 749427 h 943546"/>
              <a:gd name="connsiteX91" fmla="*/ 535972 w 839057"/>
              <a:gd name="connsiteY91" fmla="*/ 742950 h 943546"/>
              <a:gd name="connsiteX92" fmla="*/ 531209 w 839057"/>
              <a:gd name="connsiteY92" fmla="*/ 743236 h 943546"/>
              <a:gd name="connsiteX93" fmla="*/ 528638 w 839057"/>
              <a:gd name="connsiteY93" fmla="*/ 758857 h 943546"/>
              <a:gd name="connsiteX94" fmla="*/ 521398 w 839057"/>
              <a:gd name="connsiteY94" fmla="*/ 766953 h 943546"/>
              <a:gd name="connsiteX95" fmla="*/ 522446 w 839057"/>
              <a:gd name="connsiteY95" fmla="*/ 784955 h 943546"/>
              <a:gd name="connsiteX96" fmla="*/ 526256 w 839057"/>
              <a:gd name="connsiteY96" fmla="*/ 793242 h 943546"/>
              <a:gd name="connsiteX97" fmla="*/ 521494 w 839057"/>
              <a:gd name="connsiteY97" fmla="*/ 797338 h 943546"/>
              <a:gd name="connsiteX98" fmla="*/ 521398 w 839057"/>
              <a:gd name="connsiteY98" fmla="*/ 804196 h 943546"/>
              <a:gd name="connsiteX99" fmla="*/ 517874 w 839057"/>
              <a:gd name="connsiteY99" fmla="*/ 804482 h 943546"/>
              <a:gd name="connsiteX100" fmla="*/ 516731 w 839057"/>
              <a:gd name="connsiteY100" fmla="*/ 807434 h 943546"/>
              <a:gd name="connsiteX101" fmla="*/ 498824 w 839057"/>
              <a:gd name="connsiteY101" fmla="*/ 809625 h 943546"/>
              <a:gd name="connsiteX102" fmla="*/ 493967 w 839057"/>
              <a:gd name="connsiteY102" fmla="*/ 859441 h 943546"/>
              <a:gd name="connsiteX103" fmla="*/ 487204 w 839057"/>
              <a:gd name="connsiteY103" fmla="*/ 876109 h 943546"/>
              <a:gd name="connsiteX104" fmla="*/ 489680 w 839057"/>
              <a:gd name="connsiteY104" fmla="*/ 881729 h 943546"/>
              <a:gd name="connsiteX105" fmla="*/ 505587 w 839057"/>
              <a:gd name="connsiteY105" fmla="*/ 886301 h 943546"/>
              <a:gd name="connsiteX106" fmla="*/ 509683 w 839057"/>
              <a:gd name="connsiteY106" fmla="*/ 895255 h 943546"/>
              <a:gd name="connsiteX107" fmla="*/ 507587 w 839057"/>
              <a:gd name="connsiteY107" fmla="*/ 902303 h 943546"/>
              <a:gd name="connsiteX108" fmla="*/ 509111 w 839057"/>
              <a:gd name="connsiteY108" fmla="*/ 909066 h 943546"/>
              <a:gd name="connsiteX109" fmla="*/ 504063 w 839057"/>
              <a:gd name="connsiteY109" fmla="*/ 917734 h 943546"/>
              <a:gd name="connsiteX110" fmla="*/ 505682 w 839057"/>
              <a:gd name="connsiteY110" fmla="*/ 925068 h 943546"/>
              <a:gd name="connsiteX111" fmla="*/ 499205 w 839057"/>
              <a:gd name="connsiteY111" fmla="*/ 931354 h 943546"/>
              <a:gd name="connsiteX112" fmla="*/ 500253 w 839057"/>
              <a:gd name="connsiteY112" fmla="*/ 937546 h 943546"/>
              <a:gd name="connsiteX113" fmla="*/ 492061 w 839057"/>
              <a:gd name="connsiteY113" fmla="*/ 943546 h 943546"/>
              <a:gd name="connsiteX114" fmla="*/ 488347 w 839057"/>
              <a:gd name="connsiteY114" fmla="*/ 940213 h 943546"/>
              <a:gd name="connsiteX115" fmla="*/ 484727 w 839057"/>
              <a:gd name="connsiteY115" fmla="*/ 929545 h 943546"/>
              <a:gd name="connsiteX116" fmla="*/ 478060 w 839057"/>
              <a:gd name="connsiteY116" fmla="*/ 936117 h 943546"/>
              <a:gd name="connsiteX117" fmla="*/ 468821 w 839057"/>
              <a:gd name="connsiteY117" fmla="*/ 933450 h 943546"/>
              <a:gd name="connsiteX118" fmla="*/ 459200 w 839057"/>
              <a:gd name="connsiteY118" fmla="*/ 914209 h 943546"/>
              <a:gd name="connsiteX119" fmla="*/ 451771 w 839057"/>
              <a:gd name="connsiteY119" fmla="*/ 910209 h 943546"/>
              <a:gd name="connsiteX120" fmla="*/ 442913 w 839057"/>
              <a:gd name="connsiteY120" fmla="*/ 916210 h 943546"/>
              <a:gd name="connsiteX121" fmla="*/ 438340 w 839057"/>
              <a:gd name="connsiteY121" fmla="*/ 926116 h 943546"/>
              <a:gd name="connsiteX122" fmla="*/ 432054 w 839057"/>
              <a:gd name="connsiteY122" fmla="*/ 931164 h 943546"/>
              <a:gd name="connsiteX123" fmla="*/ 409670 w 839057"/>
              <a:gd name="connsiteY123" fmla="*/ 917924 h 943546"/>
              <a:gd name="connsiteX124" fmla="*/ 406527 w 839057"/>
              <a:gd name="connsiteY124" fmla="*/ 924592 h 943546"/>
              <a:gd name="connsiteX125" fmla="*/ 406527 w 839057"/>
              <a:gd name="connsiteY125" fmla="*/ 924592 h 943546"/>
              <a:gd name="connsiteX126" fmla="*/ 400717 w 839057"/>
              <a:gd name="connsiteY126" fmla="*/ 904208 h 943546"/>
              <a:gd name="connsiteX127" fmla="*/ 396811 w 839057"/>
              <a:gd name="connsiteY127" fmla="*/ 899636 h 943546"/>
              <a:gd name="connsiteX128" fmla="*/ 374047 w 839057"/>
              <a:gd name="connsiteY128" fmla="*/ 897636 h 943546"/>
              <a:gd name="connsiteX129" fmla="*/ 352996 w 839057"/>
              <a:gd name="connsiteY129" fmla="*/ 886968 h 943546"/>
              <a:gd name="connsiteX130" fmla="*/ 334328 w 839057"/>
              <a:gd name="connsiteY130" fmla="*/ 888778 h 943546"/>
              <a:gd name="connsiteX131" fmla="*/ 319469 w 839057"/>
              <a:gd name="connsiteY131" fmla="*/ 883729 h 943546"/>
              <a:gd name="connsiteX132" fmla="*/ 281845 w 839057"/>
              <a:gd name="connsiteY132" fmla="*/ 881062 h 943546"/>
              <a:gd name="connsiteX133" fmla="*/ 273177 w 839057"/>
              <a:gd name="connsiteY133" fmla="*/ 873157 h 943546"/>
              <a:gd name="connsiteX134" fmla="*/ 230124 w 839057"/>
              <a:gd name="connsiteY134" fmla="*/ 881158 h 943546"/>
              <a:gd name="connsiteX135" fmla="*/ 211646 w 839057"/>
              <a:gd name="connsiteY135" fmla="*/ 871537 h 943546"/>
              <a:gd name="connsiteX136" fmla="*/ 173831 w 839057"/>
              <a:gd name="connsiteY136" fmla="*/ 874014 h 943546"/>
              <a:gd name="connsiteX137" fmla="*/ 167069 w 839057"/>
              <a:gd name="connsiteY137" fmla="*/ 868204 h 943546"/>
              <a:gd name="connsiteX138" fmla="*/ 163735 w 839057"/>
              <a:gd name="connsiteY138" fmla="*/ 860012 h 943546"/>
              <a:gd name="connsiteX139" fmla="*/ 160306 w 839057"/>
              <a:gd name="connsiteY139" fmla="*/ 839915 h 943546"/>
              <a:gd name="connsiteX140" fmla="*/ 162496 w 839057"/>
              <a:gd name="connsiteY140" fmla="*/ 828675 h 943546"/>
              <a:gd name="connsiteX141" fmla="*/ 154876 w 839057"/>
              <a:gd name="connsiteY141" fmla="*/ 803815 h 943546"/>
              <a:gd name="connsiteX142" fmla="*/ 144685 w 839057"/>
              <a:gd name="connsiteY142" fmla="*/ 789908 h 943546"/>
              <a:gd name="connsiteX143" fmla="*/ 113728 w 839057"/>
              <a:gd name="connsiteY143" fmla="*/ 778574 h 943546"/>
              <a:gd name="connsiteX144" fmla="*/ 97346 w 839057"/>
              <a:gd name="connsiteY144" fmla="*/ 780764 h 943546"/>
              <a:gd name="connsiteX145" fmla="*/ 74581 w 839057"/>
              <a:gd name="connsiteY145" fmla="*/ 775335 h 943546"/>
              <a:gd name="connsiteX146" fmla="*/ 44767 w 839057"/>
              <a:gd name="connsiteY146" fmla="*/ 777526 h 943546"/>
              <a:gd name="connsiteX147" fmla="*/ 30956 w 839057"/>
              <a:gd name="connsiteY147" fmla="*/ 774763 h 943546"/>
              <a:gd name="connsiteX148" fmla="*/ 24479 w 839057"/>
              <a:gd name="connsiteY148" fmla="*/ 766191 h 943546"/>
              <a:gd name="connsiteX149" fmla="*/ 19621 w 839057"/>
              <a:gd name="connsiteY149" fmla="*/ 747332 h 943546"/>
              <a:gd name="connsiteX150" fmla="*/ 4000 w 839057"/>
              <a:gd name="connsiteY150" fmla="*/ 735044 h 943546"/>
              <a:gd name="connsiteX151" fmla="*/ 2667 w 839057"/>
              <a:gd name="connsiteY151" fmla="*/ 729615 h 943546"/>
              <a:gd name="connsiteX152" fmla="*/ 7048 w 839057"/>
              <a:gd name="connsiteY152" fmla="*/ 727615 h 943546"/>
              <a:gd name="connsiteX153" fmla="*/ 1524 w 839057"/>
              <a:gd name="connsiteY153" fmla="*/ 725234 h 943546"/>
              <a:gd name="connsiteX154" fmla="*/ 4953 w 839057"/>
              <a:gd name="connsiteY154" fmla="*/ 722090 h 943546"/>
              <a:gd name="connsiteX155" fmla="*/ 2381 w 839057"/>
              <a:gd name="connsiteY155" fmla="*/ 722948 h 943546"/>
              <a:gd name="connsiteX156" fmla="*/ 0 w 839057"/>
              <a:gd name="connsiteY156" fmla="*/ 718185 h 943546"/>
              <a:gd name="connsiteX157" fmla="*/ 6191 w 839057"/>
              <a:gd name="connsiteY157" fmla="*/ 718185 h 943546"/>
              <a:gd name="connsiteX158" fmla="*/ 3334 w 839057"/>
              <a:gd name="connsiteY158" fmla="*/ 709898 h 943546"/>
              <a:gd name="connsiteX159" fmla="*/ 6763 w 839057"/>
              <a:gd name="connsiteY159" fmla="*/ 708469 h 943546"/>
              <a:gd name="connsiteX160" fmla="*/ 4953 w 839057"/>
              <a:gd name="connsiteY160" fmla="*/ 705707 h 943546"/>
              <a:gd name="connsiteX161" fmla="*/ 10382 w 839057"/>
              <a:gd name="connsiteY161" fmla="*/ 695706 h 943546"/>
              <a:gd name="connsiteX162" fmla="*/ 19526 w 839057"/>
              <a:gd name="connsiteY162" fmla="*/ 697706 h 943546"/>
              <a:gd name="connsiteX163" fmla="*/ 23336 w 839057"/>
              <a:gd name="connsiteY163" fmla="*/ 693896 h 943546"/>
              <a:gd name="connsiteX164" fmla="*/ 32766 w 839057"/>
              <a:gd name="connsiteY164" fmla="*/ 696563 h 943546"/>
              <a:gd name="connsiteX165" fmla="*/ 33528 w 839057"/>
              <a:gd name="connsiteY165" fmla="*/ 694182 h 943546"/>
              <a:gd name="connsiteX166" fmla="*/ 40005 w 839057"/>
              <a:gd name="connsiteY166" fmla="*/ 694849 h 943546"/>
              <a:gd name="connsiteX167" fmla="*/ 40005 w 839057"/>
              <a:gd name="connsiteY167" fmla="*/ 692468 h 943546"/>
              <a:gd name="connsiteX168" fmla="*/ 45244 w 839057"/>
              <a:gd name="connsiteY168" fmla="*/ 691896 h 943546"/>
              <a:gd name="connsiteX169" fmla="*/ 47149 w 839057"/>
              <a:gd name="connsiteY169" fmla="*/ 694753 h 943546"/>
              <a:gd name="connsiteX170" fmla="*/ 51054 w 839057"/>
              <a:gd name="connsiteY170" fmla="*/ 692658 h 943546"/>
              <a:gd name="connsiteX171" fmla="*/ 53245 w 839057"/>
              <a:gd name="connsiteY171" fmla="*/ 694658 h 943546"/>
              <a:gd name="connsiteX172" fmla="*/ 56674 w 839057"/>
              <a:gd name="connsiteY172" fmla="*/ 692468 h 943546"/>
              <a:gd name="connsiteX173" fmla="*/ 56102 w 839057"/>
              <a:gd name="connsiteY173" fmla="*/ 690086 h 943546"/>
              <a:gd name="connsiteX174" fmla="*/ 60769 w 839057"/>
              <a:gd name="connsiteY174" fmla="*/ 689515 h 943546"/>
              <a:gd name="connsiteX175" fmla="*/ 70294 w 839057"/>
              <a:gd name="connsiteY175" fmla="*/ 697040 h 943546"/>
              <a:gd name="connsiteX176" fmla="*/ 72390 w 839057"/>
              <a:gd name="connsiteY176" fmla="*/ 693134 h 943546"/>
              <a:gd name="connsiteX177" fmla="*/ 80200 w 839057"/>
              <a:gd name="connsiteY177" fmla="*/ 695516 h 943546"/>
              <a:gd name="connsiteX178" fmla="*/ 83058 w 839057"/>
              <a:gd name="connsiteY178" fmla="*/ 692468 h 943546"/>
              <a:gd name="connsiteX179" fmla="*/ 87058 w 839057"/>
              <a:gd name="connsiteY179" fmla="*/ 693896 h 943546"/>
              <a:gd name="connsiteX180" fmla="*/ 97060 w 839057"/>
              <a:gd name="connsiteY180" fmla="*/ 686086 h 943546"/>
              <a:gd name="connsiteX181" fmla="*/ 127825 w 839057"/>
              <a:gd name="connsiteY181" fmla="*/ 678561 h 943546"/>
              <a:gd name="connsiteX182" fmla="*/ 126587 w 839057"/>
              <a:gd name="connsiteY182" fmla="*/ 663130 h 943546"/>
              <a:gd name="connsiteX183" fmla="*/ 121444 w 839057"/>
              <a:gd name="connsiteY183" fmla="*/ 653034 h 943546"/>
              <a:gd name="connsiteX184" fmla="*/ 123349 w 839057"/>
              <a:gd name="connsiteY184" fmla="*/ 648652 h 943546"/>
              <a:gd name="connsiteX185" fmla="*/ 118586 w 839057"/>
              <a:gd name="connsiteY185" fmla="*/ 641985 h 943546"/>
              <a:gd name="connsiteX186" fmla="*/ 107251 w 839057"/>
              <a:gd name="connsiteY186" fmla="*/ 635127 h 943546"/>
              <a:gd name="connsiteX187" fmla="*/ 102870 w 839057"/>
              <a:gd name="connsiteY187" fmla="*/ 636270 h 943546"/>
              <a:gd name="connsiteX188" fmla="*/ 72104 w 839057"/>
              <a:gd name="connsiteY188" fmla="*/ 618268 h 943546"/>
              <a:gd name="connsiteX189" fmla="*/ 57626 w 839057"/>
              <a:gd name="connsiteY189" fmla="*/ 615220 h 943546"/>
              <a:gd name="connsiteX190" fmla="*/ 52483 w 839057"/>
              <a:gd name="connsiteY190" fmla="*/ 616458 h 943546"/>
              <a:gd name="connsiteX191" fmla="*/ 33242 w 839057"/>
              <a:gd name="connsiteY191" fmla="*/ 600646 h 943546"/>
              <a:gd name="connsiteX192" fmla="*/ 37814 w 839057"/>
              <a:gd name="connsiteY192" fmla="*/ 593884 h 943546"/>
              <a:gd name="connsiteX193" fmla="*/ 32099 w 839057"/>
              <a:gd name="connsiteY193" fmla="*/ 591121 h 943546"/>
              <a:gd name="connsiteX194" fmla="*/ 32671 w 839057"/>
              <a:gd name="connsiteY194" fmla="*/ 588454 h 943546"/>
              <a:gd name="connsiteX195" fmla="*/ 18097 w 839057"/>
              <a:gd name="connsiteY195" fmla="*/ 580739 h 943546"/>
              <a:gd name="connsiteX196" fmla="*/ 20669 w 839057"/>
              <a:gd name="connsiteY196" fmla="*/ 578358 h 943546"/>
              <a:gd name="connsiteX197" fmla="*/ 15716 w 839057"/>
              <a:gd name="connsiteY197" fmla="*/ 575119 h 943546"/>
              <a:gd name="connsiteX198" fmla="*/ 14764 w 839057"/>
              <a:gd name="connsiteY198" fmla="*/ 576739 h 943546"/>
              <a:gd name="connsiteX199" fmla="*/ 4286 w 839057"/>
              <a:gd name="connsiteY199" fmla="*/ 564451 h 943546"/>
              <a:gd name="connsiteX200" fmla="*/ 5239 w 839057"/>
              <a:gd name="connsiteY200" fmla="*/ 561689 h 943546"/>
              <a:gd name="connsiteX201" fmla="*/ 15621 w 839057"/>
              <a:gd name="connsiteY201" fmla="*/ 557879 h 943546"/>
              <a:gd name="connsiteX202" fmla="*/ 17717 w 839057"/>
              <a:gd name="connsiteY202" fmla="*/ 560451 h 943546"/>
              <a:gd name="connsiteX203" fmla="*/ 19812 w 839057"/>
              <a:gd name="connsiteY203" fmla="*/ 557498 h 943546"/>
              <a:gd name="connsiteX204" fmla="*/ 25813 w 839057"/>
              <a:gd name="connsiteY204" fmla="*/ 558736 h 943546"/>
              <a:gd name="connsiteX205" fmla="*/ 32480 w 839057"/>
              <a:gd name="connsiteY205" fmla="*/ 551021 h 943546"/>
              <a:gd name="connsiteX206" fmla="*/ 34195 w 839057"/>
              <a:gd name="connsiteY206" fmla="*/ 553117 h 943546"/>
              <a:gd name="connsiteX207" fmla="*/ 41624 w 839057"/>
              <a:gd name="connsiteY207" fmla="*/ 551593 h 943546"/>
              <a:gd name="connsiteX208" fmla="*/ 42577 w 839057"/>
              <a:gd name="connsiteY208" fmla="*/ 554450 h 943546"/>
              <a:gd name="connsiteX209" fmla="*/ 63246 w 839057"/>
              <a:gd name="connsiteY209" fmla="*/ 547878 h 943546"/>
              <a:gd name="connsiteX210" fmla="*/ 60103 w 839057"/>
              <a:gd name="connsiteY210" fmla="*/ 534352 h 943546"/>
              <a:gd name="connsiteX211" fmla="*/ 64294 w 839057"/>
              <a:gd name="connsiteY211" fmla="*/ 520827 h 943546"/>
              <a:gd name="connsiteX212" fmla="*/ 80296 w 839057"/>
              <a:gd name="connsiteY212" fmla="*/ 503301 h 943546"/>
              <a:gd name="connsiteX213" fmla="*/ 72866 w 839057"/>
              <a:gd name="connsiteY213" fmla="*/ 490823 h 943546"/>
              <a:gd name="connsiteX214" fmla="*/ 77343 w 839057"/>
              <a:gd name="connsiteY214" fmla="*/ 477202 h 943546"/>
              <a:gd name="connsiteX215" fmla="*/ 91345 w 839057"/>
              <a:gd name="connsiteY215" fmla="*/ 473297 h 943546"/>
              <a:gd name="connsiteX216" fmla="*/ 108204 w 839057"/>
              <a:gd name="connsiteY216" fmla="*/ 460438 h 943546"/>
              <a:gd name="connsiteX217" fmla="*/ 108204 w 839057"/>
              <a:gd name="connsiteY217" fmla="*/ 452247 h 943546"/>
              <a:gd name="connsiteX218" fmla="*/ 100394 w 839057"/>
              <a:gd name="connsiteY218" fmla="*/ 434340 h 943546"/>
              <a:gd name="connsiteX219" fmla="*/ 86582 w 839057"/>
              <a:gd name="connsiteY219" fmla="*/ 432816 h 943546"/>
              <a:gd name="connsiteX220" fmla="*/ 80772 w 839057"/>
              <a:gd name="connsiteY220" fmla="*/ 417481 h 943546"/>
              <a:gd name="connsiteX221" fmla="*/ 80772 w 839057"/>
              <a:gd name="connsiteY221" fmla="*/ 417481 h 943546"/>
              <a:gd name="connsiteX222" fmla="*/ 86201 w 839057"/>
              <a:gd name="connsiteY222" fmla="*/ 411290 h 943546"/>
              <a:gd name="connsiteX223" fmla="*/ 91726 w 839057"/>
              <a:gd name="connsiteY223" fmla="*/ 415576 h 943546"/>
              <a:gd name="connsiteX224" fmla="*/ 101917 w 839057"/>
              <a:gd name="connsiteY224" fmla="*/ 408051 h 943546"/>
              <a:gd name="connsiteX225" fmla="*/ 98298 w 839057"/>
              <a:gd name="connsiteY225" fmla="*/ 394144 h 943546"/>
              <a:gd name="connsiteX226" fmla="*/ 108299 w 839057"/>
              <a:gd name="connsiteY226" fmla="*/ 380905 h 943546"/>
              <a:gd name="connsiteX227" fmla="*/ 105156 w 839057"/>
              <a:gd name="connsiteY227" fmla="*/ 370237 h 943546"/>
              <a:gd name="connsiteX228" fmla="*/ 111728 w 839057"/>
              <a:gd name="connsiteY228" fmla="*/ 366236 h 943546"/>
              <a:gd name="connsiteX229" fmla="*/ 112776 w 839057"/>
              <a:gd name="connsiteY229" fmla="*/ 353854 h 943546"/>
              <a:gd name="connsiteX230" fmla="*/ 124111 w 839057"/>
              <a:gd name="connsiteY230" fmla="*/ 346996 h 943546"/>
              <a:gd name="connsiteX231" fmla="*/ 120967 w 839057"/>
              <a:gd name="connsiteY231" fmla="*/ 334137 h 943546"/>
              <a:gd name="connsiteX232" fmla="*/ 124777 w 839057"/>
              <a:gd name="connsiteY232" fmla="*/ 327565 h 943546"/>
              <a:gd name="connsiteX233" fmla="*/ 105632 w 839057"/>
              <a:gd name="connsiteY233" fmla="*/ 307086 h 943546"/>
              <a:gd name="connsiteX234" fmla="*/ 105727 w 839057"/>
              <a:gd name="connsiteY234" fmla="*/ 295561 h 943546"/>
              <a:gd name="connsiteX235" fmla="*/ 99536 w 839057"/>
              <a:gd name="connsiteY235" fmla="*/ 285369 h 943546"/>
              <a:gd name="connsiteX236" fmla="*/ 79534 w 839057"/>
              <a:gd name="connsiteY236" fmla="*/ 275558 h 943546"/>
              <a:gd name="connsiteX237" fmla="*/ 67342 w 839057"/>
              <a:gd name="connsiteY237" fmla="*/ 261271 h 943546"/>
              <a:gd name="connsiteX238" fmla="*/ 70485 w 839057"/>
              <a:gd name="connsiteY238" fmla="*/ 256318 h 943546"/>
              <a:gd name="connsiteX239" fmla="*/ 62484 w 839057"/>
              <a:gd name="connsiteY239" fmla="*/ 251365 h 943546"/>
              <a:gd name="connsiteX240" fmla="*/ 63341 w 839057"/>
              <a:gd name="connsiteY240" fmla="*/ 246412 h 943546"/>
              <a:gd name="connsiteX241" fmla="*/ 56578 w 839057"/>
              <a:gd name="connsiteY241" fmla="*/ 231934 h 943546"/>
              <a:gd name="connsiteX242" fmla="*/ 57531 w 839057"/>
              <a:gd name="connsiteY242" fmla="*/ 224409 h 943546"/>
              <a:gd name="connsiteX243" fmla="*/ 80105 w 839057"/>
              <a:gd name="connsiteY243" fmla="*/ 214979 h 943546"/>
              <a:gd name="connsiteX244" fmla="*/ 87630 w 839057"/>
              <a:gd name="connsiteY244" fmla="*/ 213932 h 943546"/>
              <a:gd name="connsiteX245" fmla="*/ 90392 w 839057"/>
              <a:gd name="connsiteY245" fmla="*/ 218313 h 943546"/>
              <a:gd name="connsiteX246" fmla="*/ 97726 w 839057"/>
              <a:gd name="connsiteY246" fmla="*/ 215932 h 943546"/>
              <a:gd name="connsiteX247" fmla="*/ 93440 w 839057"/>
              <a:gd name="connsiteY247" fmla="*/ 209836 h 943546"/>
              <a:gd name="connsiteX248" fmla="*/ 88106 w 839057"/>
              <a:gd name="connsiteY248" fmla="*/ 208407 h 943546"/>
              <a:gd name="connsiteX249" fmla="*/ 87249 w 839057"/>
              <a:gd name="connsiteY249" fmla="*/ 203644 h 943546"/>
              <a:gd name="connsiteX250" fmla="*/ 80105 w 839057"/>
              <a:gd name="connsiteY250" fmla="*/ 207359 h 943546"/>
              <a:gd name="connsiteX251" fmla="*/ 74867 w 839057"/>
              <a:gd name="connsiteY251" fmla="*/ 206883 h 943546"/>
              <a:gd name="connsiteX252" fmla="*/ 71628 w 839057"/>
              <a:gd name="connsiteY252" fmla="*/ 199263 h 943546"/>
              <a:gd name="connsiteX253" fmla="*/ 68008 w 839057"/>
              <a:gd name="connsiteY253" fmla="*/ 168878 h 943546"/>
              <a:gd name="connsiteX254" fmla="*/ 84487 w 839057"/>
              <a:gd name="connsiteY254" fmla="*/ 159925 h 943546"/>
              <a:gd name="connsiteX255" fmla="*/ 99346 w 839057"/>
              <a:gd name="connsiteY255" fmla="*/ 158591 h 943546"/>
              <a:gd name="connsiteX256" fmla="*/ 108966 w 839057"/>
              <a:gd name="connsiteY256" fmla="*/ 153352 h 943546"/>
              <a:gd name="connsiteX257" fmla="*/ 116300 w 839057"/>
              <a:gd name="connsiteY257" fmla="*/ 154781 h 943546"/>
              <a:gd name="connsiteX258" fmla="*/ 125825 w 839057"/>
              <a:gd name="connsiteY258" fmla="*/ 140684 h 943546"/>
              <a:gd name="connsiteX259" fmla="*/ 132778 w 839057"/>
              <a:gd name="connsiteY259" fmla="*/ 142970 h 943546"/>
              <a:gd name="connsiteX260" fmla="*/ 138589 w 839057"/>
              <a:gd name="connsiteY260" fmla="*/ 136017 h 943546"/>
              <a:gd name="connsiteX261" fmla="*/ 133255 w 839057"/>
              <a:gd name="connsiteY261" fmla="*/ 126968 h 943546"/>
              <a:gd name="connsiteX262" fmla="*/ 137636 w 839057"/>
              <a:gd name="connsiteY262" fmla="*/ 122777 h 943546"/>
              <a:gd name="connsiteX263" fmla="*/ 137446 w 839057"/>
              <a:gd name="connsiteY263" fmla="*/ 118777 h 943546"/>
              <a:gd name="connsiteX264" fmla="*/ 143923 w 839057"/>
              <a:gd name="connsiteY264" fmla="*/ 106966 h 943546"/>
              <a:gd name="connsiteX265" fmla="*/ 143637 w 839057"/>
              <a:gd name="connsiteY265" fmla="*/ 101632 h 943546"/>
              <a:gd name="connsiteX266" fmla="*/ 151638 w 839057"/>
              <a:gd name="connsiteY266" fmla="*/ 88297 h 943546"/>
              <a:gd name="connsiteX267" fmla="*/ 175165 w 839057"/>
              <a:gd name="connsiteY267" fmla="*/ 87439 h 943546"/>
              <a:gd name="connsiteX268" fmla="*/ 184118 w 839057"/>
              <a:gd name="connsiteY268" fmla="*/ 79057 h 943546"/>
              <a:gd name="connsiteX269" fmla="*/ 191929 w 839057"/>
              <a:gd name="connsiteY269" fmla="*/ 76105 h 943546"/>
              <a:gd name="connsiteX270" fmla="*/ 210121 w 839057"/>
              <a:gd name="connsiteY270" fmla="*/ 77248 h 943546"/>
              <a:gd name="connsiteX271" fmla="*/ 217742 w 839057"/>
              <a:gd name="connsiteY271" fmla="*/ 85534 h 943546"/>
              <a:gd name="connsiteX272" fmla="*/ 218218 w 839057"/>
              <a:gd name="connsiteY272" fmla="*/ 93631 h 943546"/>
              <a:gd name="connsiteX273" fmla="*/ 232791 w 839057"/>
              <a:gd name="connsiteY273" fmla="*/ 94964 h 943546"/>
              <a:gd name="connsiteX274" fmla="*/ 242221 w 839057"/>
              <a:gd name="connsiteY274" fmla="*/ 100584 h 943546"/>
              <a:gd name="connsiteX275" fmla="*/ 249841 w 839057"/>
              <a:gd name="connsiteY275" fmla="*/ 118586 h 943546"/>
              <a:gd name="connsiteX276" fmla="*/ 253936 w 839057"/>
              <a:gd name="connsiteY276" fmla="*/ 121349 h 943546"/>
              <a:gd name="connsiteX277" fmla="*/ 278797 w 839057"/>
              <a:gd name="connsiteY277" fmla="*/ 119539 h 943546"/>
              <a:gd name="connsiteX278" fmla="*/ 296894 w 839057"/>
              <a:gd name="connsiteY278" fmla="*/ 112967 h 943546"/>
              <a:gd name="connsiteX279" fmla="*/ 303657 w 839057"/>
              <a:gd name="connsiteY279" fmla="*/ 115919 h 943546"/>
              <a:gd name="connsiteX280" fmla="*/ 320992 w 839057"/>
              <a:gd name="connsiteY280" fmla="*/ 117158 h 943546"/>
              <a:gd name="connsiteX281" fmla="*/ 324421 w 839057"/>
              <a:gd name="connsiteY281" fmla="*/ 110395 h 943546"/>
              <a:gd name="connsiteX282" fmla="*/ 322040 w 839057"/>
              <a:gd name="connsiteY282" fmla="*/ 95917 h 943546"/>
              <a:gd name="connsiteX283" fmla="*/ 344710 w 839057"/>
              <a:gd name="connsiteY283" fmla="*/ 91630 h 943546"/>
              <a:gd name="connsiteX284" fmla="*/ 340138 w 839057"/>
              <a:gd name="connsiteY284" fmla="*/ 100489 h 943546"/>
              <a:gd name="connsiteX285" fmla="*/ 334804 w 839057"/>
              <a:gd name="connsiteY285" fmla="*/ 103918 h 943546"/>
              <a:gd name="connsiteX286" fmla="*/ 334613 w 839057"/>
              <a:gd name="connsiteY286" fmla="*/ 116015 h 943546"/>
              <a:gd name="connsiteX287" fmla="*/ 340805 w 839057"/>
              <a:gd name="connsiteY287" fmla="*/ 123349 h 943546"/>
              <a:gd name="connsiteX288" fmla="*/ 344138 w 839057"/>
              <a:gd name="connsiteY288" fmla="*/ 120205 h 943546"/>
              <a:gd name="connsiteX289" fmla="*/ 354425 w 839057"/>
              <a:gd name="connsiteY289" fmla="*/ 120301 h 943546"/>
              <a:gd name="connsiteX290" fmla="*/ 365093 w 839057"/>
              <a:gd name="connsiteY290" fmla="*/ 116681 h 943546"/>
              <a:gd name="connsiteX291" fmla="*/ 373190 w 839057"/>
              <a:gd name="connsiteY291" fmla="*/ 129445 h 943546"/>
              <a:gd name="connsiteX292" fmla="*/ 364331 w 839057"/>
              <a:gd name="connsiteY292" fmla="*/ 149828 h 943546"/>
              <a:gd name="connsiteX293" fmla="*/ 376047 w 839057"/>
              <a:gd name="connsiteY293" fmla="*/ 156972 h 943546"/>
              <a:gd name="connsiteX294" fmla="*/ 380619 w 839057"/>
              <a:gd name="connsiteY294" fmla="*/ 153829 h 943546"/>
              <a:gd name="connsiteX295" fmla="*/ 385286 w 839057"/>
              <a:gd name="connsiteY295" fmla="*/ 158877 h 943546"/>
              <a:gd name="connsiteX296" fmla="*/ 392525 w 839057"/>
              <a:gd name="connsiteY296" fmla="*/ 155258 h 943546"/>
              <a:gd name="connsiteX297" fmla="*/ 418338 w 839057"/>
              <a:gd name="connsiteY297" fmla="*/ 158020 h 943546"/>
              <a:gd name="connsiteX298" fmla="*/ 424910 w 839057"/>
              <a:gd name="connsiteY298" fmla="*/ 140684 h 943546"/>
              <a:gd name="connsiteX299" fmla="*/ 435197 w 839057"/>
              <a:gd name="connsiteY299" fmla="*/ 135731 h 943546"/>
              <a:gd name="connsiteX300" fmla="*/ 434911 w 839057"/>
              <a:gd name="connsiteY300" fmla="*/ 120015 h 943546"/>
              <a:gd name="connsiteX301" fmla="*/ 429673 w 839057"/>
              <a:gd name="connsiteY301" fmla="*/ 110204 h 943546"/>
              <a:gd name="connsiteX302" fmla="*/ 431387 w 839057"/>
              <a:gd name="connsiteY302" fmla="*/ 108680 h 943546"/>
              <a:gd name="connsiteX303" fmla="*/ 428054 w 839057"/>
              <a:gd name="connsiteY303" fmla="*/ 93917 h 943546"/>
              <a:gd name="connsiteX304" fmla="*/ 431387 w 839057"/>
              <a:gd name="connsiteY304" fmla="*/ 90773 h 943546"/>
              <a:gd name="connsiteX305" fmla="*/ 429101 w 839057"/>
              <a:gd name="connsiteY305" fmla="*/ 84106 h 943546"/>
              <a:gd name="connsiteX306" fmla="*/ 440055 w 839057"/>
              <a:gd name="connsiteY306" fmla="*/ 77057 h 943546"/>
              <a:gd name="connsiteX307" fmla="*/ 446437 w 839057"/>
              <a:gd name="connsiteY307" fmla="*/ 84677 h 943546"/>
              <a:gd name="connsiteX308" fmla="*/ 465773 w 839057"/>
              <a:gd name="connsiteY308" fmla="*/ 66865 h 943546"/>
              <a:gd name="connsiteX309" fmla="*/ 469678 w 839057"/>
              <a:gd name="connsiteY309" fmla="*/ 68485 h 943546"/>
              <a:gd name="connsiteX310" fmla="*/ 475012 w 839057"/>
              <a:gd name="connsiteY310" fmla="*/ 63151 h 943546"/>
              <a:gd name="connsiteX311" fmla="*/ 485204 w 839057"/>
              <a:gd name="connsiteY311" fmla="*/ 62865 h 943546"/>
              <a:gd name="connsiteX312" fmla="*/ 487966 w 839057"/>
              <a:gd name="connsiteY312" fmla="*/ 54102 h 943546"/>
              <a:gd name="connsiteX313" fmla="*/ 501015 w 839057"/>
              <a:gd name="connsiteY313" fmla="*/ 33718 h 943546"/>
              <a:gd name="connsiteX314" fmla="*/ 511588 w 839057"/>
              <a:gd name="connsiteY314" fmla="*/ 36862 h 943546"/>
              <a:gd name="connsiteX315" fmla="*/ 518732 w 839057"/>
              <a:gd name="connsiteY315" fmla="*/ 48482 h 943546"/>
              <a:gd name="connsiteX316" fmla="*/ 535115 w 839057"/>
              <a:gd name="connsiteY316" fmla="*/ 57436 h 943546"/>
              <a:gd name="connsiteX317" fmla="*/ 547878 w 839057"/>
              <a:gd name="connsiteY317" fmla="*/ 57150 h 943546"/>
              <a:gd name="connsiteX318" fmla="*/ 559499 w 839057"/>
              <a:gd name="connsiteY318" fmla="*/ 73247 h 943546"/>
              <a:gd name="connsiteX319" fmla="*/ 566547 w 839057"/>
              <a:gd name="connsiteY319" fmla="*/ 74390 h 943546"/>
              <a:gd name="connsiteX320" fmla="*/ 571786 w 839057"/>
              <a:gd name="connsiteY320" fmla="*/ 67246 h 943546"/>
              <a:gd name="connsiteX321" fmla="*/ 588074 w 839057"/>
              <a:gd name="connsiteY321" fmla="*/ 19431 h 943546"/>
              <a:gd name="connsiteX322" fmla="*/ 598170 w 839057"/>
              <a:gd name="connsiteY322" fmla="*/ 4763 h 943546"/>
              <a:gd name="connsiteX323" fmla="*/ 612934 w 839057"/>
              <a:gd name="connsiteY323" fmla="*/ 15145 h 943546"/>
              <a:gd name="connsiteX324" fmla="*/ 633984 w 839057"/>
              <a:gd name="connsiteY324" fmla="*/ 11716 h 943546"/>
              <a:gd name="connsiteX325" fmla="*/ 642176 w 839057"/>
              <a:gd name="connsiteY325" fmla="*/ 4477 h 943546"/>
              <a:gd name="connsiteX326" fmla="*/ 649891 w 839057"/>
              <a:gd name="connsiteY326" fmla="*/ 14573 h 94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839057" h="943546">
                <a:moveTo>
                  <a:pt x="664369" y="0"/>
                </a:moveTo>
                <a:lnTo>
                  <a:pt x="681228" y="8477"/>
                </a:lnTo>
                <a:lnTo>
                  <a:pt x="681418" y="19621"/>
                </a:lnTo>
                <a:lnTo>
                  <a:pt x="694658" y="39814"/>
                </a:lnTo>
                <a:lnTo>
                  <a:pt x="699230" y="39910"/>
                </a:lnTo>
                <a:lnTo>
                  <a:pt x="706374" y="45053"/>
                </a:lnTo>
                <a:lnTo>
                  <a:pt x="704088" y="51244"/>
                </a:lnTo>
                <a:lnTo>
                  <a:pt x="710089" y="55435"/>
                </a:lnTo>
                <a:lnTo>
                  <a:pt x="718566" y="77438"/>
                </a:lnTo>
                <a:lnTo>
                  <a:pt x="725234" y="83058"/>
                </a:lnTo>
                <a:lnTo>
                  <a:pt x="732092" y="82105"/>
                </a:lnTo>
                <a:lnTo>
                  <a:pt x="739235" y="75533"/>
                </a:lnTo>
                <a:lnTo>
                  <a:pt x="743807" y="77914"/>
                </a:lnTo>
                <a:lnTo>
                  <a:pt x="760190" y="74200"/>
                </a:lnTo>
                <a:lnTo>
                  <a:pt x="768287" y="82201"/>
                </a:lnTo>
                <a:lnTo>
                  <a:pt x="768858" y="92774"/>
                </a:lnTo>
                <a:lnTo>
                  <a:pt x="790194" y="89535"/>
                </a:lnTo>
                <a:lnTo>
                  <a:pt x="792861" y="86773"/>
                </a:lnTo>
                <a:lnTo>
                  <a:pt x="796766" y="92964"/>
                </a:lnTo>
                <a:lnTo>
                  <a:pt x="789527" y="116681"/>
                </a:lnTo>
                <a:lnTo>
                  <a:pt x="800386" y="113633"/>
                </a:lnTo>
                <a:lnTo>
                  <a:pt x="812959" y="130016"/>
                </a:lnTo>
                <a:lnTo>
                  <a:pt x="815340" y="134302"/>
                </a:lnTo>
                <a:lnTo>
                  <a:pt x="813721" y="139922"/>
                </a:lnTo>
                <a:lnTo>
                  <a:pt x="826294" y="157067"/>
                </a:lnTo>
                <a:lnTo>
                  <a:pt x="834866" y="216313"/>
                </a:lnTo>
                <a:lnTo>
                  <a:pt x="838962" y="220694"/>
                </a:lnTo>
                <a:lnTo>
                  <a:pt x="839057" y="225076"/>
                </a:lnTo>
                <a:lnTo>
                  <a:pt x="813340" y="271177"/>
                </a:lnTo>
                <a:lnTo>
                  <a:pt x="811911" y="277463"/>
                </a:lnTo>
                <a:lnTo>
                  <a:pt x="814959" y="281654"/>
                </a:lnTo>
                <a:lnTo>
                  <a:pt x="809149" y="283464"/>
                </a:lnTo>
                <a:lnTo>
                  <a:pt x="799052" y="295751"/>
                </a:lnTo>
                <a:lnTo>
                  <a:pt x="787813" y="301180"/>
                </a:lnTo>
                <a:lnTo>
                  <a:pt x="767143" y="323659"/>
                </a:lnTo>
                <a:lnTo>
                  <a:pt x="772668" y="332708"/>
                </a:lnTo>
                <a:lnTo>
                  <a:pt x="774192" y="346900"/>
                </a:lnTo>
                <a:lnTo>
                  <a:pt x="771334" y="362426"/>
                </a:lnTo>
                <a:lnTo>
                  <a:pt x="765715" y="371951"/>
                </a:lnTo>
                <a:lnTo>
                  <a:pt x="786003" y="371284"/>
                </a:lnTo>
                <a:lnTo>
                  <a:pt x="792194" y="373475"/>
                </a:lnTo>
                <a:lnTo>
                  <a:pt x="801434" y="381857"/>
                </a:lnTo>
                <a:lnTo>
                  <a:pt x="801434" y="381857"/>
                </a:lnTo>
                <a:lnTo>
                  <a:pt x="800767" y="391096"/>
                </a:lnTo>
                <a:lnTo>
                  <a:pt x="789527" y="401765"/>
                </a:lnTo>
                <a:lnTo>
                  <a:pt x="776097" y="402145"/>
                </a:lnTo>
                <a:lnTo>
                  <a:pt x="764667" y="412718"/>
                </a:lnTo>
                <a:lnTo>
                  <a:pt x="749808" y="438721"/>
                </a:lnTo>
                <a:lnTo>
                  <a:pt x="748093" y="450151"/>
                </a:lnTo>
                <a:lnTo>
                  <a:pt x="758190" y="463582"/>
                </a:lnTo>
                <a:lnTo>
                  <a:pt x="768287" y="467487"/>
                </a:lnTo>
                <a:lnTo>
                  <a:pt x="774763" y="464058"/>
                </a:lnTo>
                <a:lnTo>
                  <a:pt x="784860" y="463963"/>
                </a:lnTo>
                <a:lnTo>
                  <a:pt x="796385" y="473392"/>
                </a:lnTo>
                <a:lnTo>
                  <a:pt x="803053" y="473678"/>
                </a:lnTo>
                <a:lnTo>
                  <a:pt x="806672" y="490061"/>
                </a:lnTo>
                <a:lnTo>
                  <a:pt x="809339" y="491871"/>
                </a:lnTo>
                <a:lnTo>
                  <a:pt x="809339" y="491871"/>
                </a:lnTo>
                <a:lnTo>
                  <a:pt x="806101" y="495681"/>
                </a:lnTo>
                <a:lnTo>
                  <a:pt x="804958" y="491395"/>
                </a:lnTo>
                <a:lnTo>
                  <a:pt x="803243" y="492728"/>
                </a:lnTo>
                <a:lnTo>
                  <a:pt x="802005" y="499015"/>
                </a:lnTo>
                <a:lnTo>
                  <a:pt x="796671" y="503015"/>
                </a:lnTo>
                <a:lnTo>
                  <a:pt x="772001" y="536734"/>
                </a:lnTo>
                <a:lnTo>
                  <a:pt x="757714" y="549211"/>
                </a:lnTo>
                <a:lnTo>
                  <a:pt x="745426" y="572262"/>
                </a:lnTo>
                <a:lnTo>
                  <a:pt x="734854" y="577882"/>
                </a:lnTo>
                <a:lnTo>
                  <a:pt x="703802" y="607409"/>
                </a:lnTo>
                <a:lnTo>
                  <a:pt x="703612" y="609791"/>
                </a:lnTo>
                <a:lnTo>
                  <a:pt x="716185" y="614172"/>
                </a:lnTo>
                <a:lnTo>
                  <a:pt x="719328" y="618553"/>
                </a:lnTo>
                <a:lnTo>
                  <a:pt x="710470" y="623221"/>
                </a:lnTo>
                <a:lnTo>
                  <a:pt x="703707" y="633032"/>
                </a:lnTo>
                <a:lnTo>
                  <a:pt x="707041" y="644747"/>
                </a:lnTo>
                <a:lnTo>
                  <a:pt x="700850" y="670369"/>
                </a:lnTo>
                <a:lnTo>
                  <a:pt x="703802" y="691039"/>
                </a:lnTo>
                <a:lnTo>
                  <a:pt x="697230" y="692563"/>
                </a:lnTo>
                <a:lnTo>
                  <a:pt x="692087" y="699611"/>
                </a:lnTo>
                <a:lnTo>
                  <a:pt x="684657" y="720280"/>
                </a:lnTo>
                <a:lnTo>
                  <a:pt x="677513" y="730568"/>
                </a:lnTo>
                <a:lnTo>
                  <a:pt x="676751" y="741712"/>
                </a:lnTo>
                <a:lnTo>
                  <a:pt x="669988" y="745617"/>
                </a:lnTo>
                <a:lnTo>
                  <a:pt x="663512" y="754380"/>
                </a:lnTo>
                <a:lnTo>
                  <a:pt x="656368" y="756094"/>
                </a:lnTo>
                <a:lnTo>
                  <a:pt x="649510" y="776192"/>
                </a:lnTo>
                <a:lnTo>
                  <a:pt x="632079" y="775144"/>
                </a:lnTo>
                <a:lnTo>
                  <a:pt x="627126" y="769810"/>
                </a:lnTo>
                <a:lnTo>
                  <a:pt x="611886" y="775716"/>
                </a:lnTo>
                <a:lnTo>
                  <a:pt x="597122" y="776668"/>
                </a:lnTo>
                <a:lnTo>
                  <a:pt x="567023" y="772192"/>
                </a:lnTo>
                <a:lnTo>
                  <a:pt x="546545" y="749427"/>
                </a:lnTo>
                <a:lnTo>
                  <a:pt x="535972" y="742950"/>
                </a:lnTo>
                <a:lnTo>
                  <a:pt x="531209" y="743236"/>
                </a:lnTo>
                <a:lnTo>
                  <a:pt x="528638" y="758857"/>
                </a:lnTo>
                <a:lnTo>
                  <a:pt x="521398" y="766953"/>
                </a:lnTo>
                <a:lnTo>
                  <a:pt x="522446" y="784955"/>
                </a:lnTo>
                <a:lnTo>
                  <a:pt x="526256" y="793242"/>
                </a:lnTo>
                <a:lnTo>
                  <a:pt x="521494" y="797338"/>
                </a:lnTo>
                <a:lnTo>
                  <a:pt x="521398" y="804196"/>
                </a:lnTo>
                <a:lnTo>
                  <a:pt x="517874" y="804482"/>
                </a:lnTo>
                <a:lnTo>
                  <a:pt x="516731" y="807434"/>
                </a:lnTo>
                <a:lnTo>
                  <a:pt x="498824" y="809625"/>
                </a:lnTo>
                <a:lnTo>
                  <a:pt x="493967" y="859441"/>
                </a:lnTo>
                <a:lnTo>
                  <a:pt x="487204" y="876109"/>
                </a:lnTo>
                <a:lnTo>
                  <a:pt x="489680" y="881729"/>
                </a:lnTo>
                <a:lnTo>
                  <a:pt x="505587" y="886301"/>
                </a:lnTo>
                <a:lnTo>
                  <a:pt x="509683" y="895255"/>
                </a:lnTo>
                <a:lnTo>
                  <a:pt x="507587" y="902303"/>
                </a:lnTo>
                <a:lnTo>
                  <a:pt x="509111" y="909066"/>
                </a:lnTo>
                <a:lnTo>
                  <a:pt x="504063" y="917734"/>
                </a:lnTo>
                <a:lnTo>
                  <a:pt x="505682" y="925068"/>
                </a:lnTo>
                <a:lnTo>
                  <a:pt x="499205" y="931354"/>
                </a:lnTo>
                <a:lnTo>
                  <a:pt x="500253" y="937546"/>
                </a:lnTo>
                <a:lnTo>
                  <a:pt x="492061" y="943546"/>
                </a:lnTo>
                <a:lnTo>
                  <a:pt x="488347" y="940213"/>
                </a:lnTo>
                <a:lnTo>
                  <a:pt x="484727" y="929545"/>
                </a:lnTo>
                <a:lnTo>
                  <a:pt x="478060" y="936117"/>
                </a:lnTo>
                <a:lnTo>
                  <a:pt x="468821" y="933450"/>
                </a:lnTo>
                <a:lnTo>
                  <a:pt x="459200" y="914209"/>
                </a:lnTo>
                <a:lnTo>
                  <a:pt x="451771" y="910209"/>
                </a:lnTo>
                <a:lnTo>
                  <a:pt x="442913" y="916210"/>
                </a:lnTo>
                <a:lnTo>
                  <a:pt x="438340" y="926116"/>
                </a:lnTo>
                <a:lnTo>
                  <a:pt x="432054" y="931164"/>
                </a:lnTo>
                <a:lnTo>
                  <a:pt x="409670" y="917924"/>
                </a:lnTo>
                <a:lnTo>
                  <a:pt x="406527" y="924592"/>
                </a:lnTo>
                <a:lnTo>
                  <a:pt x="406527" y="924592"/>
                </a:lnTo>
                <a:lnTo>
                  <a:pt x="400717" y="904208"/>
                </a:lnTo>
                <a:lnTo>
                  <a:pt x="396811" y="899636"/>
                </a:lnTo>
                <a:lnTo>
                  <a:pt x="374047" y="897636"/>
                </a:lnTo>
                <a:lnTo>
                  <a:pt x="352996" y="886968"/>
                </a:lnTo>
                <a:lnTo>
                  <a:pt x="334328" y="888778"/>
                </a:lnTo>
                <a:lnTo>
                  <a:pt x="319469" y="883729"/>
                </a:lnTo>
                <a:lnTo>
                  <a:pt x="281845" y="881062"/>
                </a:lnTo>
                <a:lnTo>
                  <a:pt x="273177" y="873157"/>
                </a:lnTo>
                <a:lnTo>
                  <a:pt x="230124" y="881158"/>
                </a:lnTo>
                <a:lnTo>
                  <a:pt x="211646" y="871537"/>
                </a:lnTo>
                <a:lnTo>
                  <a:pt x="173831" y="874014"/>
                </a:lnTo>
                <a:lnTo>
                  <a:pt x="167069" y="868204"/>
                </a:lnTo>
                <a:lnTo>
                  <a:pt x="163735" y="860012"/>
                </a:lnTo>
                <a:lnTo>
                  <a:pt x="160306" y="839915"/>
                </a:lnTo>
                <a:lnTo>
                  <a:pt x="162496" y="828675"/>
                </a:lnTo>
                <a:lnTo>
                  <a:pt x="154876" y="803815"/>
                </a:lnTo>
                <a:lnTo>
                  <a:pt x="144685" y="789908"/>
                </a:lnTo>
                <a:lnTo>
                  <a:pt x="113728" y="778574"/>
                </a:lnTo>
                <a:lnTo>
                  <a:pt x="97346" y="780764"/>
                </a:lnTo>
                <a:lnTo>
                  <a:pt x="74581" y="775335"/>
                </a:lnTo>
                <a:lnTo>
                  <a:pt x="44767" y="777526"/>
                </a:lnTo>
                <a:lnTo>
                  <a:pt x="30956" y="774763"/>
                </a:lnTo>
                <a:lnTo>
                  <a:pt x="24479" y="766191"/>
                </a:lnTo>
                <a:lnTo>
                  <a:pt x="19621" y="747332"/>
                </a:lnTo>
                <a:lnTo>
                  <a:pt x="4000" y="735044"/>
                </a:lnTo>
                <a:lnTo>
                  <a:pt x="2667" y="729615"/>
                </a:lnTo>
                <a:lnTo>
                  <a:pt x="7048" y="727615"/>
                </a:lnTo>
                <a:lnTo>
                  <a:pt x="1524" y="725234"/>
                </a:lnTo>
                <a:lnTo>
                  <a:pt x="4953" y="722090"/>
                </a:lnTo>
                <a:lnTo>
                  <a:pt x="2381" y="722948"/>
                </a:lnTo>
                <a:lnTo>
                  <a:pt x="0" y="718185"/>
                </a:lnTo>
                <a:lnTo>
                  <a:pt x="6191" y="718185"/>
                </a:lnTo>
                <a:lnTo>
                  <a:pt x="3334" y="709898"/>
                </a:lnTo>
                <a:lnTo>
                  <a:pt x="6763" y="708469"/>
                </a:lnTo>
                <a:lnTo>
                  <a:pt x="4953" y="705707"/>
                </a:lnTo>
                <a:lnTo>
                  <a:pt x="10382" y="695706"/>
                </a:lnTo>
                <a:lnTo>
                  <a:pt x="19526" y="697706"/>
                </a:lnTo>
                <a:lnTo>
                  <a:pt x="23336" y="693896"/>
                </a:lnTo>
                <a:lnTo>
                  <a:pt x="32766" y="696563"/>
                </a:lnTo>
                <a:lnTo>
                  <a:pt x="33528" y="694182"/>
                </a:lnTo>
                <a:lnTo>
                  <a:pt x="40005" y="694849"/>
                </a:lnTo>
                <a:lnTo>
                  <a:pt x="40005" y="692468"/>
                </a:lnTo>
                <a:lnTo>
                  <a:pt x="45244" y="691896"/>
                </a:lnTo>
                <a:lnTo>
                  <a:pt x="47149" y="694753"/>
                </a:lnTo>
                <a:lnTo>
                  <a:pt x="51054" y="692658"/>
                </a:lnTo>
                <a:lnTo>
                  <a:pt x="53245" y="694658"/>
                </a:lnTo>
                <a:lnTo>
                  <a:pt x="56674" y="692468"/>
                </a:lnTo>
                <a:lnTo>
                  <a:pt x="56102" y="690086"/>
                </a:lnTo>
                <a:lnTo>
                  <a:pt x="60769" y="689515"/>
                </a:lnTo>
                <a:lnTo>
                  <a:pt x="70294" y="697040"/>
                </a:lnTo>
                <a:lnTo>
                  <a:pt x="72390" y="693134"/>
                </a:lnTo>
                <a:lnTo>
                  <a:pt x="80200" y="695516"/>
                </a:lnTo>
                <a:lnTo>
                  <a:pt x="83058" y="692468"/>
                </a:lnTo>
                <a:lnTo>
                  <a:pt x="87058" y="693896"/>
                </a:lnTo>
                <a:lnTo>
                  <a:pt x="97060" y="686086"/>
                </a:lnTo>
                <a:lnTo>
                  <a:pt x="127825" y="678561"/>
                </a:lnTo>
                <a:lnTo>
                  <a:pt x="126587" y="663130"/>
                </a:lnTo>
                <a:lnTo>
                  <a:pt x="121444" y="653034"/>
                </a:lnTo>
                <a:lnTo>
                  <a:pt x="123349" y="648652"/>
                </a:lnTo>
                <a:lnTo>
                  <a:pt x="118586" y="641985"/>
                </a:lnTo>
                <a:lnTo>
                  <a:pt x="107251" y="635127"/>
                </a:lnTo>
                <a:lnTo>
                  <a:pt x="102870" y="636270"/>
                </a:lnTo>
                <a:lnTo>
                  <a:pt x="72104" y="618268"/>
                </a:lnTo>
                <a:lnTo>
                  <a:pt x="57626" y="615220"/>
                </a:lnTo>
                <a:lnTo>
                  <a:pt x="52483" y="616458"/>
                </a:lnTo>
                <a:lnTo>
                  <a:pt x="33242" y="600646"/>
                </a:lnTo>
                <a:lnTo>
                  <a:pt x="37814" y="593884"/>
                </a:lnTo>
                <a:lnTo>
                  <a:pt x="32099" y="591121"/>
                </a:lnTo>
                <a:lnTo>
                  <a:pt x="32671" y="588454"/>
                </a:lnTo>
                <a:lnTo>
                  <a:pt x="18097" y="580739"/>
                </a:lnTo>
                <a:lnTo>
                  <a:pt x="20669" y="578358"/>
                </a:lnTo>
                <a:lnTo>
                  <a:pt x="15716" y="575119"/>
                </a:lnTo>
                <a:lnTo>
                  <a:pt x="14764" y="576739"/>
                </a:lnTo>
                <a:lnTo>
                  <a:pt x="4286" y="564451"/>
                </a:lnTo>
                <a:lnTo>
                  <a:pt x="5239" y="561689"/>
                </a:lnTo>
                <a:lnTo>
                  <a:pt x="15621" y="557879"/>
                </a:lnTo>
                <a:lnTo>
                  <a:pt x="17717" y="560451"/>
                </a:lnTo>
                <a:lnTo>
                  <a:pt x="19812" y="557498"/>
                </a:lnTo>
                <a:lnTo>
                  <a:pt x="25813" y="558736"/>
                </a:lnTo>
                <a:lnTo>
                  <a:pt x="32480" y="551021"/>
                </a:lnTo>
                <a:lnTo>
                  <a:pt x="34195" y="553117"/>
                </a:lnTo>
                <a:lnTo>
                  <a:pt x="41624" y="551593"/>
                </a:lnTo>
                <a:lnTo>
                  <a:pt x="42577" y="554450"/>
                </a:lnTo>
                <a:lnTo>
                  <a:pt x="63246" y="547878"/>
                </a:lnTo>
                <a:lnTo>
                  <a:pt x="60103" y="534352"/>
                </a:lnTo>
                <a:lnTo>
                  <a:pt x="64294" y="520827"/>
                </a:lnTo>
                <a:lnTo>
                  <a:pt x="80296" y="503301"/>
                </a:lnTo>
                <a:lnTo>
                  <a:pt x="72866" y="490823"/>
                </a:lnTo>
                <a:lnTo>
                  <a:pt x="77343" y="477202"/>
                </a:lnTo>
                <a:lnTo>
                  <a:pt x="91345" y="473297"/>
                </a:lnTo>
                <a:lnTo>
                  <a:pt x="108204" y="460438"/>
                </a:lnTo>
                <a:lnTo>
                  <a:pt x="108204" y="452247"/>
                </a:lnTo>
                <a:lnTo>
                  <a:pt x="100394" y="434340"/>
                </a:lnTo>
                <a:lnTo>
                  <a:pt x="86582" y="432816"/>
                </a:lnTo>
                <a:lnTo>
                  <a:pt x="80772" y="417481"/>
                </a:lnTo>
                <a:lnTo>
                  <a:pt x="80772" y="417481"/>
                </a:lnTo>
                <a:lnTo>
                  <a:pt x="86201" y="411290"/>
                </a:lnTo>
                <a:lnTo>
                  <a:pt x="91726" y="415576"/>
                </a:lnTo>
                <a:lnTo>
                  <a:pt x="101917" y="408051"/>
                </a:lnTo>
                <a:lnTo>
                  <a:pt x="98298" y="394144"/>
                </a:lnTo>
                <a:lnTo>
                  <a:pt x="108299" y="380905"/>
                </a:lnTo>
                <a:lnTo>
                  <a:pt x="105156" y="370237"/>
                </a:lnTo>
                <a:lnTo>
                  <a:pt x="111728" y="366236"/>
                </a:lnTo>
                <a:lnTo>
                  <a:pt x="112776" y="353854"/>
                </a:lnTo>
                <a:lnTo>
                  <a:pt x="124111" y="346996"/>
                </a:lnTo>
                <a:lnTo>
                  <a:pt x="120967" y="334137"/>
                </a:lnTo>
                <a:lnTo>
                  <a:pt x="124777" y="327565"/>
                </a:lnTo>
                <a:lnTo>
                  <a:pt x="105632" y="307086"/>
                </a:lnTo>
                <a:lnTo>
                  <a:pt x="105727" y="295561"/>
                </a:lnTo>
                <a:lnTo>
                  <a:pt x="99536" y="285369"/>
                </a:lnTo>
                <a:lnTo>
                  <a:pt x="79534" y="275558"/>
                </a:lnTo>
                <a:lnTo>
                  <a:pt x="67342" y="261271"/>
                </a:lnTo>
                <a:lnTo>
                  <a:pt x="70485" y="256318"/>
                </a:lnTo>
                <a:lnTo>
                  <a:pt x="62484" y="251365"/>
                </a:lnTo>
                <a:lnTo>
                  <a:pt x="63341" y="246412"/>
                </a:lnTo>
                <a:lnTo>
                  <a:pt x="56578" y="231934"/>
                </a:lnTo>
                <a:lnTo>
                  <a:pt x="57531" y="224409"/>
                </a:lnTo>
                <a:lnTo>
                  <a:pt x="80105" y="214979"/>
                </a:lnTo>
                <a:lnTo>
                  <a:pt x="87630" y="213932"/>
                </a:lnTo>
                <a:lnTo>
                  <a:pt x="90392" y="218313"/>
                </a:lnTo>
                <a:lnTo>
                  <a:pt x="97726" y="215932"/>
                </a:lnTo>
                <a:lnTo>
                  <a:pt x="93440" y="209836"/>
                </a:lnTo>
                <a:lnTo>
                  <a:pt x="88106" y="208407"/>
                </a:lnTo>
                <a:lnTo>
                  <a:pt x="87249" y="203644"/>
                </a:lnTo>
                <a:lnTo>
                  <a:pt x="80105" y="207359"/>
                </a:lnTo>
                <a:lnTo>
                  <a:pt x="74867" y="206883"/>
                </a:lnTo>
                <a:lnTo>
                  <a:pt x="71628" y="199263"/>
                </a:lnTo>
                <a:lnTo>
                  <a:pt x="68008" y="168878"/>
                </a:lnTo>
                <a:lnTo>
                  <a:pt x="84487" y="159925"/>
                </a:lnTo>
                <a:lnTo>
                  <a:pt x="99346" y="158591"/>
                </a:lnTo>
                <a:lnTo>
                  <a:pt x="108966" y="153352"/>
                </a:lnTo>
                <a:lnTo>
                  <a:pt x="116300" y="154781"/>
                </a:lnTo>
                <a:lnTo>
                  <a:pt x="125825" y="140684"/>
                </a:lnTo>
                <a:lnTo>
                  <a:pt x="132778" y="142970"/>
                </a:lnTo>
                <a:lnTo>
                  <a:pt x="138589" y="136017"/>
                </a:lnTo>
                <a:lnTo>
                  <a:pt x="133255" y="126968"/>
                </a:lnTo>
                <a:lnTo>
                  <a:pt x="137636" y="122777"/>
                </a:lnTo>
                <a:lnTo>
                  <a:pt x="137446" y="118777"/>
                </a:lnTo>
                <a:lnTo>
                  <a:pt x="143923" y="106966"/>
                </a:lnTo>
                <a:lnTo>
                  <a:pt x="143637" y="101632"/>
                </a:lnTo>
                <a:lnTo>
                  <a:pt x="151638" y="88297"/>
                </a:lnTo>
                <a:lnTo>
                  <a:pt x="175165" y="87439"/>
                </a:lnTo>
                <a:lnTo>
                  <a:pt x="184118" y="79057"/>
                </a:lnTo>
                <a:lnTo>
                  <a:pt x="191929" y="76105"/>
                </a:lnTo>
                <a:lnTo>
                  <a:pt x="210121" y="77248"/>
                </a:lnTo>
                <a:lnTo>
                  <a:pt x="217742" y="85534"/>
                </a:lnTo>
                <a:lnTo>
                  <a:pt x="218218" y="93631"/>
                </a:lnTo>
                <a:lnTo>
                  <a:pt x="232791" y="94964"/>
                </a:lnTo>
                <a:lnTo>
                  <a:pt x="242221" y="100584"/>
                </a:lnTo>
                <a:lnTo>
                  <a:pt x="249841" y="118586"/>
                </a:lnTo>
                <a:lnTo>
                  <a:pt x="253936" y="121349"/>
                </a:lnTo>
                <a:lnTo>
                  <a:pt x="278797" y="119539"/>
                </a:lnTo>
                <a:lnTo>
                  <a:pt x="296894" y="112967"/>
                </a:lnTo>
                <a:lnTo>
                  <a:pt x="303657" y="115919"/>
                </a:lnTo>
                <a:lnTo>
                  <a:pt x="320992" y="117158"/>
                </a:lnTo>
                <a:lnTo>
                  <a:pt x="324421" y="110395"/>
                </a:lnTo>
                <a:lnTo>
                  <a:pt x="322040" y="95917"/>
                </a:lnTo>
                <a:lnTo>
                  <a:pt x="344710" y="91630"/>
                </a:lnTo>
                <a:lnTo>
                  <a:pt x="340138" y="100489"/>
                </a:lnTo>
                <a:lnTo>
                  <a:pt x="334804" y="103918"/>
                </a:lnTo>
                <a:lnTo>
                  <a:pt x="334613" y="116015"/>
                </a:lnTo>
                <a:lnTo>
                  <a:pt x="340805" y="123349"/>
                </a:lnTo>
                <a:lnTo>
                  <a:pt x="344138" y="120205"/>
                </a:lnTo>
                <a:lnTo>
                  <a:pt x="354425" y="120301"/>
                </a:lnTo>
                <a:lnTo>
                  <a:pt x="365093" y="116681"/>
                </a:lnTo>
                <a:lnTo>
                  <a:pt x="373190" y="129445"/>
                </a:lnTo>
                <a:lnTo>
                  <a:pt x="364331" y="149828"/>
                </a:lnTo>
                <a:lnTo>
                  <a:pt x="376047" y="156972"/>
                </a:lnTo>
                <a:lnTo>
                  <a:pt x="380619" y="153829"/>
                </a:lnTo>
                <a:lnTo>
                  <a:pt x="385286" y="158877"/>
                </a:lnTo>
                <a:lnTo>
                  <a:pt x="392525" y="155258"/>
                </a:lnTo>
                <a:lnTo>
                  <a:pt x="418338" y="158020"/>
                </a:lnTo>
                <a:lnTo>
                  <a:pt x="424910" y="140684"/>
                </a:lnTo>
                <a:lnTo>
                  <a:pt x="435197" y="135731"/>
                </a:lnTo>
                <a:lnTo>
                  <a:pt x="434911" y="120015"/>
                </a:lnTo>
                <a:lnTo>
                  <a:pt x="429673" y="110204"/>
                </a:lnTo>
                <a:lnTo>
                  <a:pt x="431387" y="108680"/>
                </a:lnTo>
                <a:lnTo>
                  <a:pt x="428054" y="93917"/>
                </a:lnTo>
                <a:lnTo>
                  <a:pt x="431387" y="90773"/>
                </a:lnTo>
                <a:lnTo>
                  <a:pt x="429101" y="84106"/>
                </a:lnTo>
                <a:lnTo>
                  <a:pt x="440055" y="77057"/>
                </a:lnTo>
                <a:lnTo>
                  <a:pt x="446437" y="84677"/>
                </a:lnTo>
                <a:lnTo>
                  <a:pt x="465773" y="66865"/>
                </a:lnTo>
                <a:lnTo>
                  <a:pt x="469678" y="68485"/>
                </a:lnTo>
                <a:lnTo>
                  <a:pt x="475012" y="63151"/>
                </a:lnTo>
                <a:lnTo>
                  <a:pt x="485204" y="62865"/>
                </a:lnTo>
                <a:lnTo>
                  <a:pt x="487966" y="54102"/>
                </a:lnTo>
                <a:lnTo>
                  <a:pt x="501015" y="33718"/>
                </a:lnTo>
                <a:lnTo>
                  <a:pt x="511588" y="36862"/>
                </a:lnTo>
                <a:lnTo>
                  <a:pt x="518732" y="48482"/>
                </a:lnTo>
                <a:lnTo>
                  <a:pt x="535115" y="57436"/>
                </a:lnTo>
                <a:lnTo>
                  <a:pt x="547878" y="57150"/>
                </a:lnTo>
                <a:lnTo>
                  <a:pt x="559499" y="73247"/>
                </a:lnTo>
                <a:lnTo>
                  <a:pt x="566547" y="74390"/>
                </a:lnTo>
                <a:lnTo>
                  <a:pt x="571786" y="67246"/>
                </a:lnTo>
                <a:lnTo>
                  <a:pt x="588074" y="19431"/>
                </a:lnTo>
                <a:lnTo>
                  <a:pt x="598170" y="4763"/>
                </a:lnTo>
                <a:lnTo>
                  <a:pt x="612934" y="15145"/>
                </a:lnTo>
                <a:lnTo>
                  <a:pt x="633984" y="11716"/>
                </a:lnTo>
                <a:lnTo>
                  <a:pt x="642176" y="4477"/>
                </a:lnTo>
                <a:lnTo>
                  <a:pt x="649891" y="14573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D8F8DB-1CED-2544-FD3B-5B7F51E8CC71}"/>
              </a:ext>
            </a:extLst>
          </p:cNvPr>
          <p:cNvSpPr/>
          <p:nvPr/>
        </p:nvSpPr>
        <p:spPr>
          <a:xfrm>
            <a:off x="7382461" y="4537009"/>
            <a:ext cx="1067656" cy="916304"/>
          </a:xfrm>
          <a:custGeom>
            <a:avLst/>
            <a:gdLst>
              <a:gd name="connsiteX0" fmla="*/ 1030510 w 1067656"/>
              <a:gd name="connsiteY0" fmla="*/ 100393 h 916304"/>
              <a:gd name="connsiteX1" fmla="*/ 1042130 w 1067656"/>
              <a:gd name="connsiteY1" fmla="*/ 107061 h 916304"/>
              <a:gd name="connsiteX2" fmla="*/ 1038034 w 1067656"/>
              <a:gd name="connsiteY2" fmla="*/ 119443 h 916304"/>
              <a:gd name="connsiteX3" fmla="*/ 1033558 w 1067656"/>
              <a:gd name="connsiteY3" fmla="*/ 110395 h 916304"/>
              <a:gd name="connsiteX4" fmla="*/ 1033843 w 1067656"/>
              <a:gd name="connsiteY4" fmla="*/ 103727 h 916304"/>
              <a:gd name="connsiteX5" fmla="*/ 1027462 w 1067656"/>
              <a:gd name="connsiteY5" fmla="*/ 106966 h 916304"/>
              <a:gd name="connsiteX6" fmla="*/ 1025176 w 1067656"/>
              <a:gd name="connsiteY6" fmla="*/ 114109 h 916304"/>
              <a:gd name="connsiteX7" fmla="*/ 1025557 w 1067656"/>
              <a:gd name="connsiteY7" fmla="*/ 105156 h 916304"/>
              <a:gd name="connsiteX8" fmla="*/ 1030510 w 1067656"/>
              <a:gd name="connsiteY8" fmla="*/ 100393 h 916304"/>
              <a:gd name="connsiteX9" fmla="*/ 952881 w 1067656"/>
              <a:gd name="connsiteY9" fmla="*/ 107156 h 916304"/>
              <a:gd name="connsiteX10" fmla="*/ 957929 w 1067656"/>
              <a:gd name="connsiteY10" fmla="*/ 107347 h 916304"/>
              <a:gd name="connsiteX11" fmla="*/ 957358 w 1067656"/>
              <a:gd name="connsiteY11" fmla="*/ 110585 h 916304"/>
              <a:gd name="connsiteX12" fmla="*/ 949547 w 1067656"/>
              <a:gd name="connsiteY12" fmla="*/ 119920 h 916304"/>
              <a:gd name="connsiteX13" fmla="*/ 952119 w 1067656"/>
              <a:gd name="connsiteY13" fmla="*/ 109823 h 916304"/>
              <a:gd name="connsiteX14" fmla="*/ 950119 w 1067656"/>
              <a:gd name="connsiteY14" fmla="*/ 111157 h 916304"/>
              <a:gd name="connsiteX15" fmla="*/ 949071 w 1067656"/>
              <a:gd name="connsiteY15" fmla="*/ 107728 h 916304"/>
              <a:gd name="connsiteX16" fmla="*/ 943832 w 1067656"/>
              <a:gd name="connsiteY16" fmla="*/ 111062 h 916304"/>
              <a:gd name="connsiteX17" fmla="*/ 943451 w 1067656"/>
              <a:gd name="connsiteY17" fmla="*/ 108966 h 916304"/>
              <a:gd name="connsiteX18" fmla="*/ 958786 w 1067656"/>
              <a:gd name="connsiteY18" fmla="*/ 96774 h 916304"/>
              <a:gd name="connsiteX19" fmla="*/ 962406 w 1067656"/>
              <a:gd name="connsiteY19" fmla="*/ 96488 h 916304"/>
              <a:gd name="connsiteX20" fmla="*/ 952881 w 1067656"/>
              <a:gd name="connsiteY20" fmla="*/ 107156 h 916304"/>
              <a:gd name="connsiteX21" fmla="*/ 1042988 w 1067656"/>
              <a:gd name="connsiteY21" fmla="*/ 95917 h 916304"/>
              <a:gd name="connsiteX22" fmla="*/ 1054989 w 1067656"/>
              <a:gd name="connsiteY22" fmla="*/ 106013 h 916304"/>
              <a:gd name="connsiteX23" fmla="*/ 1063085 w 1067656"/>
              <a:gd name="connsiteY23" fmla="*/ 95155 h 916304"/>
              <a:gd name="connsiteX24" fmla="*/ 1067657 w 1067656"/>
              <a:gd name="connsiteY24" fmla="*/ 97822 h 916304"/>
              <a:gd name="connsiteX25" fmla="*/ 1040511 w 1067656"/>
              <a:gd name="connsiteY25" fmla="*/ 132874 h 916304"/>
              <a:gd name="connsiteX26" fmla="*/ 1021175 w 1067656"/>
              <a:gd name="connsiteY26" fmla="*/ 163163 h 916304"/>
              <a:gd name="connsiteX27" fmla="*/ 1026319 w 1067656"/>
              <a:gd name="connsiteY27" fmla="*/ 149733 h 916304"/>
              <a:gd name="connsiteX28" fmla="*/ 1054703 w 1067656"/>
              <a:gd name="connsiteY28" fmla="*/ 112204 h 916304"/>
              <a:gd name="connsiteX29" fmla="*/ 1051179 w 1067656"/>
              <a:gd name="connsiteY29" fmla="*/ 107061 h 916304"/>
              <a:gd name="connsiteX30" fmla="*/ 1043178 w 1067656"/>
              <a:gd name="connsiteY30" fmla="*/ 106489 h 916304"/>
              <a:gd name="connsiteX31" fmla="*/ 1043654 w 1067656"/>
              <a:gd name="connsiteY31" fmla="*/ 102965 h 916304"/>
              <a:gd name="connsiteX32" fmla="*/ 1037749 w 1067656"/>
              <a:gd name="connsiteY32" fmla="*/ 96583 h 916304"/>
              <a:gd name="connsiteX33" fmla="*/ 1034701 w 1067656"/>
              <a:gd name="connsiteY33" fmla="*/ 99155 h 916304"/>
              <a:gd name="connsiteX34" fmla="*/ 1034129 w 1067656"/>
              <a:gd name="connsiteY34" fmla="*/ 92964 h 916304"/>
              <a:gd name="connsiteX35" fmla="*/ 1042988 w 1067656"/>
              <a:gd name="connsiteY35" fmla="*/ 95917 h 916304"/>
              <a:gd name="connsiteX36" fmla="*/ 981170 w 1067656"/>
              <a:gd name="connsiteY36" fmla="*/ 82582 h 916304"/>
              <a:gd name="connsiteX37" fmla="*/ 998887 w 1067656"/>
              <a:gd name="connsiteY37" fmla="*/ 83629 h 916304"/>
              <a:gd name="connsiteX38" fmla="*/ 1011936 w 1067656"/>
              <a:gd name="connsiteY38" fmla="*/ 87439 h 916304"/>
              <a:gd name="connsiteX39" fmla="*/ 1016413 w 1067656"/>
              <a:gd name="connsiteY39" fmla="*/ 92392 h 916304"/>
              <a:gd name="connsiteX40" fmla="*/ 1027938 w 1067656"/>
              <a:gd name="connsiteY40" fmla="*/ 91059 h 916304"/>
              <a:gd name="connsiteX41" fmla="*/ 1032129 w 1067656"/>
              <a:gd name="connsiteY41" fmla="*/ 93821 h 916304"/>
              <a:gd name="connsiteX42" fmla="*/ 1026795 w 1067656"/>
              <a:gd name="connsiteY42" fmla="*/ 101537 h 916304"/>
              <a:gd name="connsiteX43" fmla="*/ 1024985 w 1067656"/>
              <a:gd name="connsiteY43" fmla="*/ 97822 h 916304"/>
              <a:gd name="connsiteX44" fmla="*/ 1022223 w 1067656"/>
              <a:gd name="connsiteY44" fmla="*/ 97822 h 916304"/>
              <a:gd name="connsiteX45" fmla="*/ 1016222 w 1067656"/>
              <a:gd name="connsiteY45" fmla="*/ 103918 h 916304"/>
              <a:gd name="connsiteX46" fmla="*/ 994220 w 1067656"/>
              <a:gd name="connsiteY46" fmla="*/ 116110 h 916304"/>
              <a:gd name="connsiteX47" fmla="*/ 996410 w 1067656"/>
              <a:gd name="connsiteY47" fmla="*/ 118681 h 916304"/>
              <a:gd name="connsiteX48" fmla="*/ 970788 w 1067656"/>
              <a:gd name="connsiteY48" fmla="*/ 140017 h 916304"/>
              <a:gd name="connsiteX49" fmla="*/ 970502 w 1067656"/>
              <a:gd name="connsiteY49" fmla="*/ 143256 h 916304"/>
              <a:gd name="connsiteX50" fmla="*/ 964502 w 1067656"/>
              <a:gd name="connsiteY50" fmla="*/ 148399 h 916304"/>
              <a:gd name="connsiteX51" fmla="*/ 961263 w 1067656"/>
              <a:gd name="connsiteY51" fmla="*/ 140113 h 916304"/>
              <a:gd name="connsiteX52" fmla="*/ 972788 w 1067656"/>
              <a:gd name="connsiteY52" fmla="*/ 126301 h 916304"/>
              <a:gd name="connsiteX53" fmla="*/ 1011364 w 1067656"/>
              <a:gd name="connsiteY53" fmla="*/ 98393 h 916304"/>
              <a:gd name="connsiteX54" fmla="*/ 1000506 w 1067656"/>
              <a:gd name="connsiteY54" fmla="*/ 86106 h 916304"/>
              <a:gd name="connsiteX55" fmla="*/ 995363 w 1067656"/>
              <a:gd name="connsiteY55" fmla="*/ 86868 h 916304"/>
              <a:gd name="connsiteX56" fmla="*/ 988409 w 1067656"/>
              <a:gd name="connsiteY56" fmla="*/ 83915 h 916304"/>
              <a:gd name="connsiteX57" fmla="*/ 969931 w 1067656"/>
              <a:gd name="connsiteY57" fmla="*/ 90868 h 916304"/>
              <a:gd name="connsiteX58" fmla="*/ 965740 w 1067656"/>
              <a:gd name="connsiteY58" fmla="*/ 95536 h 916304"/>
              <a:gd name="connsiteX59" fmla="*/ 960787 w 1067656"/>
              <a:gd name="connsiteY59" fmla="*/ 92297 h 916304"/>
              <a:gd name="connsiteX60" fmla="*/ 962310 w 1067656"/>
              <a:gd name="connsiteY60" fmla="*/ 88678 h 916304"/>
              <a:gd name="connsiteX61" fmla="*/ 981170 w 1067656"/>
              <a:gd name="connsiteY61" fmla="*/ 82582 h 916304"/>
              <a:gd name="connsiteX62" fmla="*/ 492633 w 1067656"/>
              <a:gd name="connsiteY62" fmla="*/ 476 h 916304"/>
              <a:gd name="connsiteX63" fmla="*/ 517970 w 1067656"/>
              <a:gd name="connsiteY63" fmla="*/ 8191 h 916304"/>
              <a:gd name="connsiteX64" fmla="*/ 525208 w 1067656"/>
              <a:gd name="connsiteY64" fmla="*/ 5334 h 916304"/>
              <a:gd name="connsiteX65" fmla="*/ 529590 w 1067656"/>
              <a:gd name="connsiteY65" fmla="*/ 0 h 916304"/>
              <a:gd name="connsiteX66" fmla="*/ 541877 w 1067656"/>
              <a:gd name="connsiteY66" fmla="*/ 2191 h 916304"/>
              <a:gd name="connsiteX67" fmla="*/ 566071 w 1067656"/>
              <a:gd name="connsiteY67" fmla="*/ 18955 h 916304"/>
              <a:gd name="connsiteX68" fmla="*/ 559118 w 1067656"/>
              <a:gd name="connsiteY68" fmla="*/ 27718 h 916304"/>
              <a:gd name="connsiteX69" fmla="*/ 558642 w 1067656"/>
              <a:gd name="connsiteY69" fmla="*/ 33814 h 916304"/>
              <a:gd name="connsiteX70" fmla="*/ 571214 w 1067656"/>
              <a:gd name="connsiteY70" fmla="*/ 42100 h 916304"/>
              <a:gd name="connsiteX71" fmla="*/ 579501 w 1067656"/>
              <a:gd name="connsiteY71" fmla="*/ 40576 h 916304"/>
              <a:gd name="connsiteX72" fmla="*/ 579691 w 1067656"/>
              <a:gd name="connsiteY72" fmla="*/ 34290 h 916304"/>
              <a:gd name="connsiteX73" fmla="*/ 583120 w 1067656"/>
              <a:gd name="connsiteY73" fmla="*/ 32004 h 916304"/>
              <a:gd name="connsiteX74" fmla="*/ 607219 w 1067656"/>
              <a:gd name="connsiteY74" fmla="*/ 32671 h 916304"/>
              <a:gd name="connsiteX75" fmla="*/ 607790 w 1067656"/>
              <a:gd name="connsiteY75" fmla="*/ 41719 h 916304"/>
              <a:gd name="connsiteX76" fmla="*/ 604838 w 1067656"/>
              <a:gd name="connsiteY76" fmla="*/ 45244 h 916304"/>
              <a:gd name="connsiteX77" fmla="*/ 604171 w 1067656"/>
              <a:gd name="connsiteY77" fmla="*/ 56959 h 916304"/>
              <a:gd name="connsiteX78" fmla="*/ 611981 w 1067656"/>
              <a:gd name="connsiteY78" fmla="*/ 60960 h 916304"/>
              <a:gd name="connsiteX79" fmla="*/ 606171 w 1067656"/>
              <a:gd name="connsiteY79" fmla="*/ 71438 h 916304"/>
              <a:gd name="connsiteX80" fmla="*/ 641318 w 1067656"/>
              <a:gd name="connsiteY80" fmla="*/ 87630 h 916304"/>
              <a:gd name="connsiteX81" fmla="*/ 639604 w 1067656"/>
              <a:gd name="connsiteY81" fmla="*/ 91059 h 916304"/>
              <a:gd name="connsiteX82" fmla="*/ 649891 w 1067656"/>
              <a:gd name="connsiteY82" fmla="*/ 93535 h 916304"/>
              <a:gd name="connsiteX83" fmla="*/ 649605 w 1067656"/>
              <a:gd name="connsiteY83" fmla="*/ 95726 h 916304"/>
              <a:gd name="connsiteX84" fmla="*/ 655129 w 1067656"/>
              <a:gd name="connsiteY84" fmla="*/ 97822 h 916304"/>
              <a:gd name="connsiteX85" fmla="*/ 656082 w 1067656"/>
              <a:gd name="connsiteY85" fmla="*/ 106775 h 916304"/>
              <a:gd name="connsiteX86" fmla="*/ 696087 w 1067656"/>
              <a:gd name="connsiteY86" fmla="*/ 111919 h 916304"/>
              <a:gd name="connsiteX87" fmla="*/ 685324 w 1067656"/>
              <a:gd name="connsiteY87" fmla="*/ 129540 h 916304"/>
              <a:gd name="connsiteX88" fmla="*/ 689610 w 1067656"/>
              <a:gd name="connsiteY88" fmla="*/ 130969 h 916304"/>
              <a:gd name="connsiteX89" fmla="*/ 707898 w 1067656"/>
              <a:gd name="connsiteY89" fmla="*/ 135255 h 916304"/>
              <a:gd name="connsiteX90" fmla="*/ 710279 w 1067656"/>
              <a:gd name="connsiteY90" fmla="*/ 127254 h 916304"/>
              <a:gd name="connsiteX91" fmla="*/ 727234 w 1067656"/>
              <a:gd name="connsiteY91" fmla="*/ 130112 h 916304"/>
              <a:gd name="connsiteX92" fmla="*/ 729043 w 1067656"/>
              <a:gd name="connsiteY92" fmla="*/ 121253 h 916304"/>
              <a:gd name="connsiteX93" fmla="*/ 732854 w 1067656"/>
              <a:gd name="connsiteY93" fmla="*/ 122396 h 916304"/>
              <a:gd name="connsiteX94" fmla="*/ 733901 w 1067656"/>
              <a:gd name="connsiteY94" fmla="*/ 118396 h 916304"/>
              <a:gd name="connsiteX95" fmla="*/ 741807 w 1067656"/>
              <a:gd name="connsiteY95" fmla="*/ 119443 h 916304"/>
              <a:gd name="connsiteX96" fmla="*/ 744284 w 1067656"/>
              <a:gd name="connsiteY96" fmla="*/ 120396 h 916304"/>
              <a:gd name="connsiteX97" fmla="*/ 739521 w 1067656"/>
              <a:gd name="connsiteY97" fmla="*/ 127635 h 916304"/>
              <a:gd name="connsiteX98" fmla="*/ 747141 w 1067656"/>
              <a:gd name="connsiteY98" fmla="*/ 129445 h 916304"/>
              <a:gd name="connsiteX99" fmla="*/ 746093 w 1067656"/>
              <a:gd name="connsiteY99" fmla="*/ 136969 h 916304"/>
              <a:gd name="connsiteX100" fmla="*/ 751427 w 1067656"/>
              <a:gd name="connsiteY100" fmla="*/ 138589 h 916304"/>
              <a:gd name="connsiteX101" fmla="*/ 749808 w 1067656"/>
              <a:gd name="connsiteY101" fmla="*/ 144494 h 916304"/>
              <a:gd name="connsiteX102" fmla="*/ 759904 w 1067656"/>
              <a:gd name="connsiteY102" fmla="*/ 137636 h 916304"/>
              <a:gd name="connsiteX103" fmla="*/ 781145 w 1067656"/>
              <a:gd name="connsiteY103" fmla="*/ 137731 h 916304"/>
              <a:gd name="connsiteX104" fmla="*/ 783336 w 1067656"/>
              <a:gd name="connsiteY104" fmla="*/ 120396 h 916304"/>
              <a:gd name="connsiteX105" fmla="*/ 809530 w 1067656"/>
              <a:gd name="connsiteY105" fmla="*/ 123539 h 916304"/>
              <a:gd name="connsiteX106" fmla="*/ 876109 w 1067656"/>
              <a:gd name="connsiteY106" fmla="*/ 115538 h 916304"/>
              <a:gd name="connsiteX107" fmla="*/ 883063 w 1067656"/>
              <a:gd name="connsiteY107" fmla="*/ 117729 h 916304"/>
              <a:gd name="connsiteX108" fmla="*/ 881825 w 1067656"/>
              <a:gd name="connsiteY108" fmla="*/ 99536 h 916304"/>
              <a:gd name="connsiteX109" fmla="*/ 891826 w 1067656"/>
              <a:gd name="connsiteY109" fmla="*/ 99727 h 916304"/>
              <a:gd name="connsiteX110" fmla="*/ 899541 w 1067656"/>
              <a:gd name="connsiteY110" fmla="*/ 95250 h 916304"/>
              <a:gd name="connsiteX111" fmla="*/ 902589 w 1067656"/>
              <a:gd name="connsiteY111" fmla="*/ 95059 h 916304"/>
              <a:gd name="connsiteX112" fmla="*/ 907923 w 1067656"/>
              <a:gd name="connsiteY112" fmla="*/ 100489 h 916304"/>
              <a:gd name="connsiteX113" fmla="*/ 907828 w 1067656"/>
              <a:gd name="connsiteY113" fmla="*/ 108394 h 916304"/>
              <a:gd name="connsiteX114" fmla="*/ 912019 w 1067656"/>
              <a:gd name="connsiteY114" fmla="*/ 112490 h 916304"/>
              <a:gd name="connsiteX115" fmla="*/ 917448 w 1067656"/>
              <a:gd name="connsiteY115" fmla="*/ 112966 h 916304"/>
              <a:gd name="connsiteX116" fmla="*/ 922211 w 1067656"/>
              <a:gd name="connsiteY116" fmla="*/ 106775 h 916304"/>
              <a:gd name="connsiteX117" fmla="*/ 926020 w 1067656"/>
              <a:gd name="connsiteY117" fmla="*/ 109442 h 916304"/>
              <a:gd name="connsiteX118" fmla="*/ 926020 w 1067656"/>
              <a:gd name="connsiteY118" fmla="*/ 109442 h 916304"/>
              <a:gd name="connsiteX119" fmla="*/ 926592 w 1067656"/>
              <a:gd name="connsiteY119" fmla="*/ 120205 h 916304"/>
              <a:gd name="connsiteX120" fmla="*/ 931069 w 1067656"/>
              <a:gd name="connsiteY120" fmla="*/ 124301 h 916304"/>
              <a:gd name="connsiteX121" fmla="*/ 934117 w 1067656"/>
              <a:gd name="connsiteY121" fmla="*/ 141446 h 916304"/>
              <a:gd name="connsiteX122" fmla="*/ 938117 w 1067656"/>
              <a:gd name="connsiteY122" fmla="*/ 144494 h 916304"/>
              <a:gd name="connsiteX123" fmla="*/ 943737 w 1067656"/>
              <a:gd name="connsiteY123" fmla="*/ 141065 h 916304"/>
              <a:gd name="connsiteX124" fmla="*/ 946118 w 1067656"/>
              <a:gd name="connsiteY124" fmla="*/ 144018 h 916304"/>
              <a:gd name="connsiteX125" fmla="*/ 959739 w 1067656"/>
              <a:gd name="connsiteY125" fmla="*/ 140684 h 916304"/>
              <a:gd name="connsiteX126" fmla="*/ 964025 w 1067656"/>
              <a:gd name="connsiteY126" fmla="*/ 149162 h 916304"/>
              <a:gd name="connsiteX127" fmla="*/ 929830 w 1067656"/>
              <a:gd name="connsiteY127" fmla="*/ 178879 h 916304"/>
              <a:gd name="connsiteX128" fmla="*/ 940594 w 1067656"/>
              <a:gd name="connsiteY128" fmla="*/ 159639 h 916304"/>
              <a:gd name="connsiteX129" fmla="*/ 939736 w 1067656"/>
              <a:gd name="connsiteY129" fmla="*/ 155638 h 916304"/>
              <a:gd name="connsiteX130" fmla="*/ 935641 w 1067656"/>
              <a:gd name="connsiteY130" fmla="*/ 154114 h 916304"/>
              <a:gd name="connsiteX131" fmla="*/ 930402 w 1067656"/>
              <a:gd name="connsiteY131" fmla="*/ 159353 h 916304"/>
              <a:gd name="connsiteX132" fmla="*/ 917353 w 1067656"/>
              <a:gd name="connsiteY132" fmla="*/ 158972 h 916304"/>
              <a:gd name="connsiteX133" fmla="*/ 915638 w 1067656"/>
              <a:gd name="connsiteY133" fmla="*/ 173355 h 916304"/>
              <a:gd name="connsiteX134" fmla="*/ 919163 w 1067656"/>
              <a:gd name="connsiteY134" fmla="*/ 182785 h 916304"/>
              <a:gd name="connsiteX135" fmla="*/ 917638 w 1067656"/>
              <a:gd name="connsiteY135" fmla="*/ 192214 h 916304"/>
              <a:gd name="connsiteX136" fmla="*/ 924592 w 1067656"/>
              <a:gd name="connsiteY136" fmla="*/ 197644 h 916304"/>
              <a:gd name="connsiteX137" fmla="*/ 936688 w 1067656"/>
              <a:gd name="connsiteY137" fmla="*/ 187547 h 916304"/>
              <a:gd name="connsiteX138" fmla="*/ 935736 w 1067656"/>
              <a:gd name="connsiteY138" fmla="*/ 192024 h 916304"/>
              <a:gd name="connsiteX139" fmla="*/ 918782 w 1067656"/>
              <a:gd name="connsiteY139" fmla="*/ 208121 h 916304"/>
              <a:gd name="connsiteX140" fmla="*/ 914019 w 1067656"/>
              <a:gd name="connsiteY140" fmla="*/ 208502 h 916304"/>
              <a:gd name="connsiteX141" fmla="*/ 911257 w 1067656"/>
              <a:gd name="connsiteY141" fmla="*/ 202406 h 916304"/>
              <a:gd name="connsiteX142" fmla="*/ 902208 w 1067656"/>
              <a:gd name="connsiteY142" fmla="*/ 202216 h 916304"/>
              <a:gd name="connsiteX143" fmla="*/ 902494 w 1067656"/>
              <a:gd name="connsiteY143" fmla="*/ 209931 h 916304"/>
              <a:gd name="connsiteX144" fmla="*/ 892588 w 1067656"/>
              <a:gd name="connsiteY144" fmla="*/ 220980 h 916304"/>
              <a:gd name="connsiteX145" fmla="*/ 897445 w 1067656"/>
              <a:gd name="connsiteY145" fmla="*/ 229648 h 916304"/>
              <a:gd name="connsiteX146" fmla="*/ 906780 w 1067656"/>
              <a:gd name="connsiteY146" fmla="*/ 216408 h 916304"/>
              <a:gd name="connsiteX147" fmla="*/ 915543 w 1067656"/>
              <a:gd name="connsiteY147" fmla="*/ 215170 h 916304"/>
              <a:gd name="connsiteX148" fmla="*/ 926687 w 1067656"/>
              <a:gd name="connsiteY148" fmla="*/ 218884 h 916304"/>
              <a:gd name="connsiteX149" fmla="*/ 910494 w 1067656"/>
              <a:gd name="connsiteY149" fmla="*/ 265271 h 916304"/>
              <a:gd name="connsiteX150" fmla="*/ 912019 w 1067656"/>
              <a:gd name="connsiteY150" fmla="*/ 278701 h 916304"/>
              <a:gd name="connsiteX151" fmla="*/ 910209 w 1067656"/>
              <a:gd name="connsiteY151" fmla="*/ 288417 h 916304"/>
              <a:gd name="connsiteX152" fmla="*/ 914305 w 1067656"/>
              <a:gd name="connsiteY152" fmla="*/ 294132 h 916304"/>
              <a:gd name="connsiteX153" fmla="*/ 918496 w 1067656"/>
              <a:gd name="connsiteY153" fmla="*/ 295751 h 916304"/>
              <a:gd name="connsiteX154" fmla="*/ 924210 w 1067656"/>
              <a:gd name="connsiteY154" fmla="*/ 273082 h 916304"/>
              <a:gd name="connsiteX155" fmla="*/ 939642 w 1067656"/>
              <a:gd name="connsiteY155" fmla="*/ 250126 h 916304"/>
              <a:gd name="connsiteX156" fmla="*/ 964597 w 1067656"/>
              <a:gd name="connsiteY156" fmla="*/ 223171 h 916304"/>
              <a:gd name="connsiteX157" fmla="*/ 970312 w 1067656"/>
              <a:gd name="connsiteY157" fmla="*/ 211836 h 916304"/>
              <a:gd name="connsiteX158" fmla="*/ 977742 w 1067656"/>
              <a:gd name="connsiteY158" fmla="*/ 206121 h 916304"/>
              <a:gd name="connsiteX159" fmla="*/ 1005650 w 1067656"/>
              <a:gd name="connsiteY159" fmla="*/ 196501 h 916304"/>
              <a:gd name="connsiteX160" fmla="*/ 1012793 w 1067656"/>
              <a:gd name="connsiteY160" fmla="*/ 184785 h 916304"/>
              <a:gd name="connsiteX161" fmla="*/ 992791 w 1067656"/>
              <a:gd name="connsiteY161" fmla="*/ 226314 h 916304"/>
              <a:gd name="connsiteX162" fmla="*/ 972407 w 1067656"/>
              <a:gd name="connsiteY162" fmla="*/ 260032 h 916304"/>
              <a:gd name="connsiteX163" fmla="*/ 909066 w 1067656"/>
              <a:gd name="connsiteY163" fmla="*/ 335947 h 916304"/>
              <a:gd name="connsiteX164" fmla="*/ 892493 w 1067656"/>
              <a:gd name="connsiteY164" fmla="*/ 362045 h 916304"/>
              <a:gd name="connsiteX165" fmla="*/ 886492 w 1067656"/>
              <a:gd name="connsiteY165" fmla="*/ 367570 h 916304"/>
              <a:gd name="connsiteX166" fmla="*/ 873443 w 1067656"/>
              <a:gd name="connsiteY166" fmla="*/ 394240 h 916304"/>
              <a:gd name="connsiteX167" fmla="*/ 856012 w 1067656"/>
              <a:gd name="connsiteY167" fmla="*/ 394716 h 916304"/>
              <a:gd name="connsiteX168" fmla="*/ 846677 w 1067656"/>
              <a:gd name="connsiteY168" fmla="*/ 404527 h 916304"/>
              <a:gd name="connsiteX169" fmla="*/ 842963 w 1067656"/>
              <a:gd name="connsiteY169" fmla="*/ 404908 h 916304"/>
              <a:gd name="connsiteX170" fmla="*/ 837438 w 1067656"/>
              <a:gd name="connsiteY170" fmla="*/ 412813 h 916304"/>
              <a:gd name="connsiteX171" fmla="*/ 841343 w 1067656"/>
              <a:gd name="connsiteY171" fmla="*/ 415099 h 916304"/>
              <a:gd name="connsiteX172" fmla="*/ 832961 w 1067656"/>
              <a:gd name="connsiteY172" fmla="*/ 441198 h 916304"/>
              <a:gd name="connsiteX173" fmla="*/ 831913 w 1067656"/>
              <a:gd name="connsiteY173" fmla="*/ 476155 h 916304"/>
              <a:gd name="connsiteX174" fmla="*/ 837343 w 1067656"/>
              <a:gd name="connsiteY174" fmla="*/ 497586 h 916304"/>
              <a:gd name="connsiteX175" fmla="*/ 849154 w 1067656"/>
              <a:gd name="connsiteY175" fmla="*/ 510635 h 916304"/>
              <a:gd name="connsiteX176" fmla="*/ 852297 w 1067656"/>
              <a:gd name="connsiteY176" fmla="*/ 520255 h 916304"/>
              <a:gd name="connsiteX177" fmla="*/ 852011 w 1067656"/>
              <a:gd name="connsiteY177" fmla="*/ 536638 h 916304"/>
              <a:gd name="connsiteX178" fmla="*/ 857917 w 1067656"/>
              <a:gd name="connsiteY178" fmla="*/ 544449 h 916304"/>
              <a:gd name="connsiteX179" fmla="*/ 848963 w 1067656"/>
              <a:gd name="connsiteY179" fmla="*/ 545878 h 916304"/>
              <a:gd name="connsiteX180" fmla="*/ 845344 w 1067656"/>
              <a:gd name="connsiteY180" fmla="*/ 551402 h 916304"/>
              <a:gd name="connsiteX181" fmla="*/ 850106 w 1067656"/>
              <a:gd name="connsiteY181" fmla="*/ 551974 h 916304"/>
              <a:gd name="connsiteX182" fmla="*/ 850202 w 1067656"/>
              <a:gd name="connsiteY182" fmla="*/ 554069 h 916304"/>
              <a:gd name="connsiteX183" fmla="*/ 845058 w 1067656"/>
              <a:gd name="connsiteY183" fmla="*/ 553879 h 916304"/>
              <a:gd name="connsiteX184" fmla="*/ 842296 w 1067656"/>
              <a:gd name="connsiteY184" fmla="*/ 556831 h 916304"/>
              <a:gd name="connsiteX185" fmla="*/ 850773 w 1067656"/>
              <a:gd name="connsiteY185" fmla="*/ 561213 h 916304"/>
              <a:gd name="connsiteX186" fmla="*/ 854011 w 1067656"/>
              <a:gd name="connsiteY186" fmla="*/ 565975 h 916304"/>
              <a:gd name="connsiteX187" fmla="*/ 858774 w 1067656"/>
              <a:gd name="connsiteY187" fmla="*/ 566452 h 916304"/>
              <a:gd name="connsiteX188" fmla="*/ 846773 w 1067656"/>
              <a:gd name="connsiteY188" fmla="*/ 570357 h 916304"/>
              <a:gd name="connsiteX189" fmla="*/ 847916 w 1067656"/>
              <a:gd name="connsiteY189" fmla="*/ 573405 h 916304"/>
              <a:gd name="connsiteX190" fmla="*/ 851821 w 1067656"/>
              <a:gd name="connsiteY190" fmla="*/ 572167 h 916304"/>
              <a:gd name="connsiteX191" fmla="*/ 858584 w 1067656"/>
              <a:gd name="connsiteY191" fmla="*/ 595408 h 916304"/>
              <a:gd name="connsiteX192" fmla="*/ 855726 w 1067656"/>
              <a:gd name="connsiteY192" fmla="*/ 595313 h 916304"/>
              <a:gd name="connsiteX193" fmla="*/ 855631 w 1067656"/>
              <a:gd name="connsiteY193" fmla="*/ 590931 h 916304"/>
              <a:gd name="connsiteX194" fmla="*/ 850106 w 1067656"/>
              <a:gd name="connsiteY194" fmla="*/ 590931 h 916304"/>
              <a:gd name="connsiteX195" fmla="*/ 850011 w 1067656"/>
              <a:gd name="connsiteY195" fmla="*/ 594741 h 916304"/>
              <a:gd name="connsiteX196" fmla="*/ 848010 w 1067656"/>
              <a:gd name="connsiteY196" fmla="*/ 594931 h 916304"/>
              <a:gd name="connsiteX197" fmla="*/ 847344 w 1067656"/>
              <a:gd name="connsiteY197" fmla="*/ 588835 h 916304"/>
              <a:gd name="connsiteX198" fmla="*/ 852011 w 1067656"/>
              <a:gd name="connsiteY198" fmla="*/ 586740 h 916304"/>
              <a:gd name="connsiteX199" fmla="*/ 849820 w 1067656"/>
              <a:gd name="connsiteY199" fmla="*/ 579120 h 916304"/>
              <a:gd name="connsiteX200" fmla="*/ 844677 w 1067656"/>
              <a:gd name="connsiteY200" fmla="*/ 580263 h 916304"/>
              <a:gd name="connsiteX201" fmla="*/ 842867 w 1067656"/>
              <a:gd name="connsiteY201" fmla="*/ 602551 h 916304"/>
              <a:gd name="connsiteX202" fmla="*/ 832771 w 1067656"/>
              <a:gd name="connsiteY202" fmla="*/ 605028 h 916304"/>
              <a:gd name="connsiteX203" fmla="*/ 833342 w 1067656"/>
              <a:gd name="connsiteY203" fmla="*/ 609219 h 916304"/>
              <a:gd name="connsiteX204" fmla="*/ 840486 w 1067656"/>
              <a:gd name="connsiteY204" fmla="*/ 606362 h 916304"/>
              <a:gd name="connsiteX205" fmla="*/ 844201 w 1067656"/>
              <a:gd name="connsiteY205" fmla="*/ 610552 h 916304"/>
              <a:gd name="connsiteX206" fmla="*/ 848487 w 1067656"/>
              <a:gd name="connsiteY206" fmla="*/ 610552 h 916304"/>
              <a:gd name="connsiteX207" fmla="*/ 848677 w 1067656"/>
              <a:gd name="connsiteY207" fmla="*/ 607409 h 916304"/>
              <a:gd name="connsiteX208" fmla="*/ 857822 w 1067656"/>
              <a:gd name="connsiteY208" fmla="*/ 607790 h 916304"/>
              <a:gd name="connsiteX209" fmla="*/ 859155 w 1067656"/>
              <a:gd name="connsiteY209" fmla="*/ 614363 h 916304"/>
              <a:gd name="connsiteX210" fmla="*/ 844772 w 1067656"/>
              <a:gd name="connsiteY210" fmla="*/ 617601 h 916304"/>
              <a:gd name="connsiteX211" fmla="*/ 841724 w 1067656"/>
              <a:gd name="connsiteY211" fmla="*/ 627126 h 916304"/>
              <a:gd name="connsiteX212" fmla="*/ 843915 w 1067656"/>
              <a:gd name="connsiteY212" fmla="*/ 643128 h 916304"/>
              <a:gd name="connsiteX213" fmla="*/ 857441 w 1067656"/>
              <a:gd name="connsiteY213" fmla="*/ 682562 h 916304"/>
              <a:gd name="connsiteX214" fmla="*/ 856488 w 1067656"/>
              <a:gd name="connsiteY214" fmla="*/ 692658 h 916304"/>
              <a:gd name="connsiteX215" fmla="*/ 859345 w 1067656"/>
              <a:gd name="connsiteY215" fmla="*/ 699611 h 916304"/>
              <a:gd name="connsiteX216" fmla="*/ 852964 w 1067656"/>
              <a:gd name="connsiteY216" fmla="*/ 707707 h 916304"/>
              <a:gd name="connsiteX217" fmla="*/ 851154 w 1067656"/>
              <a:gd name="connsiteY217" fmla="*/ 717613 h 916304"/>
              <a:gd name="connsiteX218" fmla="*/ 841534 w 1067656"/>
              <a:gd name="connsiteY218" fmla="*/ 732568 h 916304"/>
              <a:gd name="connsiteX219" fmla="*/ 841248 w 1067656"/>
              <a:gd name="connsiteY219" fmla="*/ 741807 h 916304"/>
              <a:gd name="connsiteX220" fmla="*/ 838200 w 1067656"/>
              <a:gd name="connsiteY220" fmla="*/ 747427 h 916304"/>
              <a:gd name="connsiteX221" fmla="*/ 839724 w 1067656"/>
              <a:gd name="connsiteY221" fmla="*/ 756475 h 916304"/>
              <a:gd name="connsiteX222" fmla="*/ 825627 w 1067656"/>
              <a:gd name="connsiteY222" fmla="*/ 778002 h 916304"/>
              <a:gd name="connsiteX223" fmla="*/ 821341 w 1067656"/>
              <a:gd name="connsiteY223" fmla="*/ 794956 h 916304"/>
              <a:gd name="connsiteX224" fmla="*/ 822388 w 1067656"/>
              <a:gd name="connsiteY224" fmla="*/ 818102 h 916304"/>
              <a:gd name="connsiteX225" fmla="*/ 812482 w 1067656"/>
              <a:gd name="connsiteY225" fmla="*/ 827246 h 916304"/>
              <a:gd name="connsiteX226" fmla="*/ 809910 w 1067656"/>
              <a:gd name="connsiteY226" fmla="*/ 854297 h 916304"/>
              <a:gd name="connsiteX227" fmla="*/ 803910 w 1067656"/>
              <a:gd name="connsiteY227" fmla="*/ 859441 h 916304"/>
              <a:gd name="connsiteX228" fmla="*/ 805910 w 1067656"/>
              <a:gd name="connsiteY228" fmla="*/ 859917 h 916304"/>
              <a:gd name="connsiteX229" fmla="*/ 804005 w 1067656"/>
              <a:gd name="connsiteY229" fmla="*/ 866775 h 916304"/>
              <a:gd name="connsiteX230" fmla="*/ 810006 w 1067656"/>
              <a:gd name="connsiteY230" fmla="*/ 870204 h 916304"/>
              <a:gd name="connsiteX231" fmla="*/ 805815 w 1067656"/>
              <a:gd name="connsiteY231" fmla="*/ 872204 h 916304"/>
              <a:gd name="connsiteX232" fmla="*/ 806386 w 1067656"/>
              <a:gd name="connsiteY232" fmla="*/ 879729 h 916304"/>
              <a:gd name="connsiteX233" fmla="*/ 802005 w 1067656"/>
              <a:gd name="connsiteY233" fmla="*/ 897826 h 916304"/>
              <a:gd name="connsiteX234" fmla="*/ 804863 w 1067656"/>
              <a:gd name="connsiteY234" fmla="*/ 911923 h 916304"/>
              <a:gd name="connsiteX235" fmla="*/ 722852 w 1067656"/>
              <a:gd name="connsiteY235" fmla="*/ 916305 h 916304"/>
              <a:gd name="connsiteX236" fmla="*/ 661607 w 1067656"/>
              <a:gd name="connsiteY236" fmla="*/ 900398 h 916304"/>
              <a:gd name="connsiteX237" fmla="*/ 591407 w 1067656"/>
              <a:gd name="connsiteY237" fmla="*/ 894683 h 916304"/>
              <a:gd name="connsiteX238" fmla="*/ 514159 w 1067656"/>
              <a:gd name="connsiteY238" fmla="*/ 859726 h 916304"/>
              <a:gd name="connsiteX239" fmla="*/ 461677 w 1067656"/>
              <a:gd name="connsiteY239" fmla="*/ 830389 h 916304"/>
              <a:gd name="connsiteX240" fmla="*/ 443770 w 1067656"/>
              <a:gd name="connsiteY240" fmla="*/ 822960 h 916304"/>
              <a:gd name="connsiteX241" fmla="*/ 433673 w 1067656"/>
              <a:gd name="connsiteY241" fmla="*/ 776478 h 916304"/>
              <a:gd name="connsiteX242" fmla="*/ 418909 w 1067656"/>
              <a:gd name="connsiteY242" fmla="*/ 738664 h 916304"/>
              <a:gd name="connsiteX243" fmla="*/ 413575 w 1067656"/>
              <a:gd name="connsiteY243" fmla="*/ 703707 h 916304"/>
              <a:gd name="connsiteX244" fmla="*/ 396526 w 1067656"/>
              <a:gd name="connsiteY244" fmla="*/ 682085 h 916304"/>
              <a:gd name="connsiteX245" fmla="*/ 351091 w 1067656"/>
              <a:gd name="connsiteY245" fmla="*/ 717613 h 916304"/>
              <a:gd name="connsiteX246" fmla="*/ 295751 w 1067656"/>
              <a:gd name="connsiteY246" fmla="*/ 724662 h 916304"/>
              <a:gd name="connsiteX247" fmla="*/ 285179 w 1067656"/>
              <a:gd name="connsiteY247" fmla="*/ 728567 h 916304"/>
              <a:gd name="connsiteX248" fmla="*/ 268414 w 1067656"/>
              <a:gd name="connsiteY248" fmla="*/ 723614 h 916304"/>
              <a:gd name="connsiteX249" fmla="*/ 246507 w 1067656"/>
              <a:gd name="connsiteY249" fmla="*/ 666750 h 916304"/>
              <a:gd name="connsiteX250" fmla="*/ 228409 w 1067656"/>
              <a:gd name="connsiteY250" fmla="*/ 651605 h 916304"/>
              <a:gd name="connsiteX251" fmla="*/ 208693 w 1067656"/>
              <a:gd name="connsiteY251" fmla="*/ 682085 h 916304"/>
              <a:gd name="connsiteX252" fmla="*/ 122682 w 1067656"/>
              <a:gd name="connsiteY252" fmla="*/ 673798 h 916304"/>
              <a:gd name="connsiteX253" fmla="*/ 78200 w 1067656"/>
              <a:gd name="connsiteY253" fmla="*/ 682466 h 916304"/>
              <a:gd name="connsiteX254" fmla="*/ 59627 w 1067656"/>
              <a:gd name="connsiteY254" fmla="*/ 658749 h 916304"/>
              <a:gd name="connsiteX255" fmla="*/ 51435 w 1067656"/>
              <a:gd name="connsiteY255" fmla="*/ 643985 h 916304"/>
              <a:gd name="connsiteX256" fmla="*/ 10954 w 1067656"/>
              <a:gd name="connsiteY256" fmla="*/ 629317 h 916304"/>
              <a:gd name="connsiteX257" fmla="*/ 10478 w 1067656"/>
              <a:gd name="connsiteY257" fmla="*/ 621601 h 916304"/>
              <a:gd name="connsiteX258" fmla="*/ 2286 w 1067656"/>
              <a:gd name="connsiteY258" fmla="*/ 609600 h 916304"/>
              <a:gd name="connsiteX259" fmla="*/ 1905 w 1067656"/>
              <a:gd name="connsiteY259" fmla="*/ 604456 h 916304"/>
              <a:gd name="connsiteX260" fmla="*/ 6667 w 1067656"/>
              <a:gd name="connsiteY260" fmla="*/ 600170 h 916304"/>
              <a:gd name="connsiteX261" fmla="*/ 2953 w 1067656"/>
              <a:gd name="connsiteY261" fmla="*/ 597217 h 916304"/>
              <a:gd name="connsiteX262" fmla="*/ 0 w 1067656"/>
              <a:gd name="connsiteY262" fmla="*/ 586264 h 916304"/>
              <a:gd name="connsiteX263" fmla="*/ 0 w 1067656"/>
              <a:gd name="connsiteY263" fmla="*/ 586264 h 916304"/>
              <a:gd name="connsiteX264" fmla="*/ 12287 w 1067656"/>
              <a:gd name="connsiteY264" fmla="*/ 576834 h 916304"/>
              <a:gd name="connsiteX265" fmla="*/ 24574 w 1067656"/>
              <a:gd name="connsiteY265" fmla="*/ 573500 h 916304"/>
              <a:gd name="connsiteX266" fmla="*/ 36481 w 1067656"/>
              <a:gd name="connsiteY266" fmla="*/ 575119 h 916304"/>
              <a:gd name="connsiteX267" fmla="*/ 50578 w 1067656"/>
              <a:gd name="connsiteY267" fmla="*/ 583692 h 916304"/>
              <a:gd name="connsiteX268" fmla="*/ 73914 w 1067656"/>
              <a:gd name="connsiteY268" fmla="*/ 580358 h 916304"/>
              <a:gd name="connsiteX269" fmla="*/ 98679 w 1067656"/>
              <a:gd name="connsiteY269" fmla="*/ 587121 h 916304"/>
              <a:gd name="connsiteX270" fmla="*/ 110680 w 1067656"/>
              <a:gd name="connsiteY270" fmla="*/ 586740 h 916304"/>
              <a:gd name="connsiteX271" fmla="*/ 128873 w 1067656"/>
              <a:gd name="connsiteY271" fmla="*/ 571214 h 916304"/>
              <a:gd name="connsiteX272" fmla="*/ 143351 w 1067656"/>
              <a:gd name="connsiteY272" fmla="*/ 563023 h 916304"/>
              <a:gd name="connsiteX273" fmla="*/ 154210 w 1067656"/>
              <a:gd name="connsiteY273" fmla="*/ 550259 h 916304"/>
              <a:gd name="connsiteX274" fmla="*/ 200882 w 1067656"/>
              <a:gd name="connsiteY274" fmla="*/ 523589 h 916304"/>
              <a:gd name="connsiteX275" fmla="*/ 226219 w 1067656"/>
              <a:gd name="connsiteY275" fmla="*/ 517207 h 916304"/>
              <a:gd name="connsiteX276" fmla="*/ 268986 w 1067656"/>
              <a:gd name="connsiteY276" fmla="*/ 525018 h 916304"/>
              <a:gd name="connsiteX277" fmla="*/ 280416 w 1067656"/>
              <a:gd name="connsiteY277" fmla="*/ 523304 h 916304"/>
              <a:gd name="connsiteX278" fmla="*/ 318040 w 1067656"/>
              <a:gd name="connsiteY278" fmla="*/ 490538 h 916304"/>
              <a:gd name="connsiteX279" fmla="*/ 326898 w 1067656"/>
              <a:gd name="connsiteY279" fmla="*/ 485489 h 916304"/>
              <a:gd name="connsiteX280" fmla="*/ 344043 w 1067656"/>
              <a:gd name="connsiteY280" fmla="*/ 480250 h 916304"/>
              <a:gd name="connsiteX281" fmla="*/ 361283 w 1067656"/>
              <a:gd name="connsiteY281" fmla="*/ 481774 h 916304"/>
              <a:gd name="connsiteX282" fmla="*/ 376714 w 1067656"/>
              <a:gd name="connsiteY282" fmla="*/ 476821 h 916304"/>
              <a:gd name="connsiteX283" fmla="*/ 395573 w 1067656"/>
              <a:gd name="connsiteY283" fmla="*/ 479774 h 916304"/>
              <a:gd name="connsiteX284" fmla="*/ 406813 w 1067656"/>
              <a:gd name="connsiteY284" fmla="*/ 477869 h 916304"/>
              <a:gd name="connsiteX285" fmla="*/ 417576 w 1067656"/>
              <a:gd name="connsiteY285" fmla="*/ 469678 h 916304"/>
              <a:gd name="connsiteX286" fmla="*/ 443389 w 1067656"/>
              <a:gd name="connsiteY286" fmla="*/ 432149 h 916304"/>
              <a:gd name="connsiteX287" fmla="*/ 455295 w 1067656"/>
              <a:gd name="connsiteY287" fmla="*/ 409480 h 916304"/>
              <a:gd name="connsiteX288" fmla="*/ 457200 w 1067656"/>
              <a:gd name="connsiteY288" fmla="*/ 400812 h 916304"/>
              <a:gd name="connsiteX289" fmla="*/ 457200 w 1067656"/>
              <a:gd name="connsiteY289" fmla="*/ 400812 h 916304"/>
              <a:gd name="connsiteX290" fmla="*/ 461391 w 1067656"/>
              <a:gd name="connsiteY290" fmla="*/ 382524 h 916304"/>
              <a:gd name="connsiteX291" fmla="*/ 470440 w 1067656"/>
              <a:gd name="connsiteY291" fmla="*/ 366903 h 916304"/>
              <a:gd name="connsiteX292" fmla="*/ 484346 w 1067656"/>
              <a:gd name="connsiteY292" fmla="*/ 351187 h 916304"/>
              <a:gd name="connsiteX293" fmla="*/ 491585 w 1067656"/>
              <a:gd name="connsiteY293" fmla="*/ 336423 h 916304"/>
              <a:gd name="connsiteX294" fmla="*/ 511302 w 1067656"/>
              <a:gd name="connsiteY294" fmla="*/ 322231 h 916304"/>
              <a:gd name="connsiteX295" fmla="*/ 513588 w 1067656"/>
              <a:gd name="connsiteY295" fmla="*/ 311182 h 916304"/>
              <a:gd name="connsiteX296" fmla="*/ 508254 w 1067656"/>
              <a:gd name="connsiteY296" fmla="*/ 300704 h 916304"/>
              <a:gd name="connsiteX297" fmla="*/ 502920 w 1067656"/>
              <a:gd name="connsiteY297" fmla="*/ 272129 h 916304"/>
              <a:gd name="connsiteX298" fmla="*/ 499110 w 1067656"/>
              <a:gd name="connsiteY298" fmla="*/ 266224 h 916304"/>
              <a:gd name="connsiteX299" fmla="*/ 482251 w 1067656"/>
              <a:gd name="connsiteY299" fmla="*/ 255460 h 916304"/>
              <a:gd name="connsiteX300" fmla="*/ 477583 w 1067656"/>
              <a:gd name="connsiteY300" fmla="*/ 248698 h 916304"/>
              <a:gd name="connsiteX301" fmla="*/ 469392 w 1067656"/>
              <a:gd name="connsiteY301" fmla="*/ 222790 h 916304"/>
              <a:gd name="connsiteX302" fmla="*/ 454723 w 1067656"/>
              <a:gd name="connsiteY302" fmla="*/ 198120 h 916304"/>
              <a:gd name="connsiteX303" fmla="*/ 455009 w 1067656"/>
              <a:gd name="connsiteY303" fmla="*/ 189262 h 916304"/>
              <a:gd name="connsiteX304" fmla="*/ 463487 w 1067656"/>
              <a:gd name="connsiteY304" fmla="*/ 175355 h 916304"/>
              <a:gd name="connsiteX305" fmla="*/ 467868 w 1067656"/>
              <a:gd name="connsiteY305" fmla="*/ 159067 h 916304"/>
              <a:gd name="connsiteX306" fmla="*/ 460248 w 1067656"/>
              <a:gd name="connsiteY306" fmla="*/ 138874 h 916304"/>
              <a:gd name="connsiteX307" fmla="*/ 455200 w 1067656"/>
              <a:gd name="connsiteY307" fmla="*/ 130397 h 916304"/>
              <a:gd name="connsiteX308" fmla="*/ 428530 w 1067656"/>
              <a:gd name="connsiteY308" fmla="*/ 106775 h 916304"/>
              <a:gd name="connsiteX309" fmla="*/ 409194 w 1067656"/>
              <a:gd name="connsiteY309" fmla="*/ 106775 h 916304"/>
              <a:gd name="connsiteX310" fmla="*/ 397669 w 1067656"/>
              <a:gd name="connsiteY310" fmla="*/ 94012 h 916304"/>
              <a:gd name="connsiteX311" fmla="*/ 375285 w 1067656"/>
              <a:gd name="connsiteY311" fmla="*/ 82677 h 916304"/>
              <a:gd name="connsiteX312" fmla="*/ 368141 w 1067656"/>
              <a:gd name="connsiteY312" fmla="*/ 65913 h 916304"/>
              <a:gd name="connsiteX313" fmla="*/ 372428 w 1067656"/>
              <a:gd name="connsiteY313" fmla="*/ 36004 h 916304"/>
              <a:gd name="connsiteX314" fmla="*/ 372428 w 1067656"/>
              <a:gd name="connsiteY314" fmla="*/ 36004 h 916304"/>
              <a:gd name="connsiteX315" fmla="*/ 382905 w 1067656"/>
              <a:gd name="connsiteY315" fmla="*/ 27241 h 916304"/>
              <a:gd name="connsiteX316" fmla="*/ 416719 w 1067656"/>
              <a:gd name="connsiteY316" fmla="*/ 19621 h 916304"/>
              <a:gd name="connsiteX317" fmla="*/ 446056 w 1067656"/>
              <a:gd name="connsiteY317" fmla="*/ 36766 h 916304"/>
              <a:gd name="connsiteX318" fmla="*/ 455200 w 1067656"/>
              <a:gd name="connsiteY318" fmla="*/ 37052 h 916304"/>
              <a:gd name="connsiteX319" fmla="*/ 462820 w 1067656"/>
              <a:gd name="connsiteY319" fmla="*/ 31813 h 916304"/>
              <a:gd name="connsiteX320" fmla="*/ 468249 w 1067656"/>
              <a:gd name="connsiteY320" fmla="*/ 34957 h 916304"/>
              <a:gd name="connsiteX321" fmla="*/ 474631 w 1067656"/>
              <a:gd name="connsiteY321" fmla="*/ 23050 h 916304"/>
              <a:gd name="connsiteX322" fmla="*/ 487108 w 1067656"/>
              <a:gd name="connsiteY322" fmla="*/ 15907 h 916304"/>
              <a:gd name="connsiteX323" fmla="*/ 492633 w 1067656"/>
              <a:gd name="connsiteY323" fmla="*/ 476 h 9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067656" h="916304">
                <a:moveTo>
                  <a:pt x="1030510" y="100393"/>
                </a:moveTo>
                <a:lnTo>
                  <a:pt x="1042130" y="107061"/>
                </a:lnTo>
                <a:lnTo>
                  <a:pt x="1038034" y="119443"/>
                </a:lnTo>
                <a:lnTo>
                  <a:pt x="1033558" y="110395"/>
                </a:lnTo>
                <a:lnTo>
                  <a:pt x="1033843" y="103727"/>
                </a:lnTo>
                <a:lnTo>
                  <a:pt x="1027462" y="106966"/>
                </a:lnTo>
                <a:lnTo>
                  <a:pt x="1025176" y="114109"/>
                </a:lnTo>
                <a:lnTo>
                  <a:pt x="1025557" y="105156"/>
                </a:lnTo>
                <a:lnTo>
                  <a:pt x="1030510" y="100393"/>
                </a:lnTo>
                <a:close/>
                <a:moveTo>
                  <a:pt x="952881" y="107156"/>
                </a:moveTo>
                <a:lnTo>
                  <a:pt x="957929" y="107347"/>
                </a:lnTo>
                <a:lnTo>
                  <a:pt x="957358" y="110585"/>
                </a:lnTo>
                <a:lnTo>
                  <a:pt x="949547" y="119920"/>
                </a:lnTo>
                <a:lnTo>
                  <a:pt x="952119" y="109823"/>
                </a:lnTo>
                <a:lnTo>
                  <a:pt x="950119" y="111157"/>
                </a:lnTo>
                <a:lnTo>
                  <a:pt x="949071" y="107728"/>
                </a:lnTo>
                <a:lnTo>
                  <a:pt x="943832" y="111062"/>
                </a:lnTo>
                <a:lnTo>
                  <a:pt x="943451" y="108966"/>
                </a:lnTo>
                <a:lnTo>
                  <a:pt x="958786" y="96774"/>
                </a:lnTo>
                <a:lnTo>
                  <a:pt x="962406" y="96488"/>
                </a:lnTo>
                <a:lnTo>
                  <a:pt x="952881" y="107156"/>
                </a:lnTo>
                <a:close/>
                <a:moveTo>
                  <a:pt x="1042988" y="95917"/>
                </a:moveTo>
                <a:lnTo>
                  <a:pt x="1054989" y="106013"/>
                </a:lnTo>
                <a:lnTo>
                  <a:pt x="1063085" y="95155"/>
                </a:lnTo>
                <a:lnTo>
                  <a:pt x="1067657" y="97822"/>
                </a:lnTo>
                <a:lnTo>
                  <a:pt x="1040511" y="132874"/>
                </a:lnTo>
                <a:lnTo>
                  <a:pt x="1021175" y="163163"/>
                </a:lnTo>
                <a:lnTo>
                  <a:pt x="1026319" y="149733"/>
                </a:lnTo>
                <a:lnTo>
                  <a:pt x="1054703" y="112204"/>
                </a:lnTo>
                <a:lnTo>
                  <a:pt x="1051179" y="107061"/>
                </a:lnTo>
                <a:lnTo>
                  <a:pt x="1043178" y="106489"/>
                </a:lnTo>
                <a:lnTo>
                  <a:pt x="1043654" y="102965"/>
                </a:lnTo>
                <a:lnTo>
                  <a:pt x="1037749" y="96583"/>
                </a:lnTo>
                <a:lnTo>
                  <a:pt x="1034701" y="99155"/>
                </a:lnTo>
                <a:lnTo>
                  <a:pt x="1034129" y="92964"/>
                </a:lnTo>
                <a:lnTo>
                  <a:pt x="1042988" y="95917"/>
                </a:lnTo>
                <a:close/>
                <a:moveTo>
                  <a:pt x="981170" y="82582"/>
                </a:moveTo>
                <a:lnTo>
                  <a:pt x="998887" y="83629"/>
                </a:lnTo>
                <a:lnTo>
                  <a:pt x="1011936" y="87439"/>
                </a:lnTo>
                <a:lnTo>
                  <a:pt x="1016413" y="92392"/>
                </a:lnTo>
                <a:lnTo>
                  <a:pt x="1027938" y="91059"/>
                </a:lnTo>
                <a:lnTo>
                  <a:pt x="1032129" y="93821"/>
                </a:lnTo>
                <a:lnTo>
                  <a:pt x="1026795" y="101537"/>
                </a:lnTo>
                <a:lnTo>
                  <a:pt x="1024985" y="97822"/>
                </a:lnTo>
                <a:lnTo>
                  <a:pt x="1022223" y="97822"/>
                </a:lnTo>
                <a:lnTo>
                  <a:pt x="1016222" y="103918"/>
                </a:lnTo>
                <a:lnTo>
                  <a:pt x="994220" y="116110"/>
                </a:lnTo>
                <a:lnTo>
                  <a:pt x="996410" y="118681"/>
                </a:lnTo>
                <a:lnTo>
                  <a:pt x="970788" y="140017"/>
                </a:lnTo>
                <a:lnTo>
                  <a:pt x="970502" y="143256"/>
                </a:lnTo>
                <a:lnTo>
                  <a:pt x="964502" y="148399"/>
                </a:lnTo>
                <a:lnTo>
                  <a:pt x="961263" y="140113"/>
                </a:lnTo>
                <a:lnTo>
                  <a:pt x="972788" y="126301"/>
                </a:lnTo>
                <a:lnTo>
                  <a:pt x="1011364" y="98393"/>
                </a:lnTo>
                <a:lnTo>
                  <a:pt x="1000506" y="86106"/>
                </a:lnTo>
                <a:lnTo>
                  <a:pt x="995363" y="86868"/>
                </a:lnTo>
                <a:lnTo>
                  <a:pt x="988409" y="83915"/>
                </a:lnTo>
                <a:lnTo>
                  <a:pt x="969931" y="90868"/>
                </a:lnTo>
                <a:lnTo>
                  <a:pt x="965740" y="95536"/>
                </a:lnTo>
                <a:lnTo>
                  <a:pt x="960787" y="92297"/>
                </a:lnTo>
                <a:lnTo>
                  <a:pt x="962310" y="88678"/>
                </a:lnTo>
                <a:lnTo>
                  <a:pt x="981170" y="82582"/>
                </a:lnTo>
                <a:close/>
                <a:moveTo>
                  <a:pt x="492633" y="476"/>
                </a:moveTo>
                <a:lnTo>
                  <a:pt x="517970" y="8191"/>
                </a:lnTo>
                <a:lnTo>
                  <a:pt x="525208" y="5334"/>
                </a:lnTo>
                <a:lnTo>
                  <a:pt x="529590" y="0"/>
                </a:lnTo>
                <a:lnTo>
                  <a:pt x="541877" y="2191"/>
                </a:lnTo>
                <a:lnTo>
                  <a:pt x="566071" y="18955"/>
                </a:lnTo>
                <a:lnTo>
                  <a:pt x="559118" y="27718"/>
                </a:lnTo>
                <a:lnTo>
                  <a:pt x="558642" y="33814"/>
                </a:lnTo>
                <a:lnTo>
                  <a:pt x="571214" y="42100"/>
                </a:lnTo>
                <a:lnTo>
                  <a:pt x="579501" y="40576"/>
                </a:lnTo>
                <a:lnTo>
                  <a:pt x="579691" y="34290"/>
                </a:lnTo>
                <a:lnTo>
                  <a:pt x="583120" y="32004"/>
                </a:lnTo>
                <a:lnTo>
                  <a:pt x="607219" y="32671"/>
                </a:lnTo>
                <a:lnTo>
                  <a:pt x="607790" y="41719"/>
                </a:lnTo>
                <a:lnTo>
                  <a:pt x="604838" y="45244"/>
                </a:lnTo>
                <a:lnTo>
                  <a:pt x="604171" y="56959"/>
                </a:lnTo>
                <a:lnTo>
                  <a:pt x="611981" y="60960"/>
                </a:lnTo>
                <a:lnTo>
                  <a:pt x="606171" y="71438"/>
                </a:lnTo>
                <a:lnTo>
                  <a:pt x="641318" y="87630"/>
                </a:lnTo>
                <a:lnTo>
                  <a:pt x="639604" y="91059"/>
                </a:lnTo>
                <a:lnTo>
                  <a:pt x="649891" y="93535"/>
                </a:lnTo>
                <a:lnTo>
                  <a:pt x="649605" y="95726"/>
                </a:lnTo>
                <a:lnTo>
                  <a:pt x="655129" y="97822"/>
                </a:lnTo>
                <a:lnTo>
                  <a:pt x="656082" y="106775"/>
                </a:lnTo>
                <a:lnTo>
                  <a:pt x="696087" y="111919"/>
                </a:lnTo>
                <a:lnTo>
                  <a:pt x="685324" y="129540"/>
                </a:lnTo>
                <a:lnTo>
                  <a:pt x="689610" y="130969"/>
                </a:lnTo>
                <a:lnTo>
                  <a:pt x="707898" y="135255"/>
                </a:lnTo>
                <a:lnTo>
                  <a:pt x="710279" y="127254"/>
                </a:lnTo>
                <a:lnTo>
                  <a:pt x="727234" y="130112"/>
                </a:lnTo>
                <a:lnTo>
                  <a:pt x="729043" y="121253"/>
                </a:lnTo>
                <a:lnTo>
                  <a:pt x="732854" y="122396"/>
                </a:lnTo>
                <a:lnTo>
                  <a:pt x="733901" y="118396"/>
                </a:lnTo>
                <a:lnTo>
                  <a:pt x="741807" y="119443"/>
                </a:lnTo>
                <a:lnTo>
                  <a:pt x="744284" y="120396"/>
                </a:lnTo>
                <a:lnTo>
                  <a:pt x="739521" y="127635"/>
                </a:lnTo>
                <a:lnTo>
                  <a:pt x="747141" y="129445"/>
                </a:lnTo>
                <a:lnTo>
                  <a:pt x="746093" y="136969"/>
                </a:lnTo>
                <a:lnTo>
                  <a:pt x="751427" y="138589"/>
                </a:lnTo>
                <a:lnTo>
                  <a:pt x="749808" y="144494"/>
                </a:lnTo>
                <a:lnTo>
                  <a:pt x="759904" y="137636"/>
                </a:lnTo>
                <a:lnTo>
                  <a:pt x="781145" y="137731"/>
                </a:lnTo>
                <a:lnTo>
                  <a:pt x="783336" y="120396"/>
                </a:lnTo>
                <a:lnTo>
                  <a:pt x="809530" y="123539"/>
                </a:lnTo>
                <a:lnTo>
                  <a:pt x="876109" y="115538"/>
                </a:lnTo>
                <a:lnTo>
                  <a:pt x="883063" y="117729"/>
                </a:lnTo>
                <a:lnTo>
                  <a:pt x="881825" y="99536"/>
                </a:lnTo>
                <a:lnTo>
                  <a:pt x="891826" y="99727"/>
                </a:lnTo>
                <a:lnTo>
                  <a:pt x="899541" y="95250"/>
                </a:lnTo>
                <a:lnTo>
                  <a:pt x="902589" y="95059"/>
                </a:lnTo>
                <a:lnTo>
                  <a:pt x="907923" y="100489"/>
                </a:lnTo>
                <a:lnTo>
                  <a:pt x="907828" y="108394"/>
                </a:lnTo>
                <a:lnTo>
                  <a:pt x="912019" y="112490"/>
                </a:lnTo>
                <a:lnTo>
                  <a:pt x="917448" y="112966"/>
                </a:lnTo>
                <a:lnTo>
                  <a:pt x="922211" y="106775"/>
                </a:lnTo>
                <a:lnTo>
                  <a:pt x="926020" y="109442"/>
                </a:lnTo>
                <a:lnTo>
                  <a:pt x="926020" y="109442"/>
                </a:lnTo>
                <a:lnTo>
                  <a:pt x="926592" y="120205"/>
                </a:lnTo>
                <a:lnTo>
                  <a:pt x="931069" y="124301"/>
                </a:lnTo>
                <a:lnTo>
                  <a:pt x="934117" y="141446"/>
                </a:lnTo>
                <a:lnTo>
                  <a:pt x="938117" y="144494"/>
                </a:lnTo>
                <a:lnTo>
                  <a:pt x="943737" y="141065"/>
                </a:lnTo>
                <a:lnTo>
                  <a:pt x="946118" y="144018"/>
                </a:lnTo>
                <a:lnTo>
                  <a:pt x="959739" y="140684"/>
                </a:lnTo>
                <a:lnTo>
                  <a:pt x="964025" y="149162"/>
                </a:lnTo>
                <a:lnTo>
                  <a:pt x="929830" y="178879"/>
                </a:lnTo>
                <a:lnTo>
                  <a:pt x="940594" y="159639"/>
                </a:lnTo>
                <a:lnTo>
                  <a:pt x="939736" y="155638"/>
                </a:lnTo>
                <a:lnTo>
                  <a:pt x="935641" y="154114"/>
                </a:lnTo>
                <a:lnTo>
                  <a:pt x="930402" y="159353"/>
                </a:lnTo>
                <a:lnTo>
                  <a:pt x="917353" y="158972"/>
                </a:lnTo>
                <a:lnTo>
                  <a:pt x="915638" y="173355"/>
                </a:lnTo>
                <a:lnTo>
                  <a:pt x="919163" y="182785"/>
                </a:lnTo>
                <a:lnTo>
                  <a:pt x="917638" y="192214"/>
                </a:lnTo>
                <a:lnTo>
                  <a:pt x="924592" y="197644"/>
                </a:lnTo>
                <a:lnTo>
                  <a:pt x="936688" y="187547"/>
                </a:lnTo>
                <a:lnTo>
                  <a:pt x="935736" y="192024"/>
                </a:lnTo>
                <a:lnTo>
                  <a:pt x="918782" y="208121"/>
                </a:lnTo>
                <a:lnTo>
                  <a:pt x="914019" y="208502"/>
                </a:lnTo>
                <a:lnTo>
                  <a:pt x="911257" y="202406"/>
                </a:lnTo>
                <a:lnTo>
                  <a:pt x="902208" y="202216"/>
                </a:lnTo>
                <a:lnTo>
                  <a:pt x="902494" y="209931"/>
                </a:lnTo>
                <a:lnTo>
                  <a:pt x="892588" y="220980"/>
                </a:lnTo>
                <a:lnTo>
                  <a:pt x="897445" y="229648"/>
                </a:lnTo>
                <a:lnTo>
                  <a:pt x="906780" y="216408"/>
                </a:lnTo>
                <a:lnTo>
                  <a:pt x="915543" y="215170"/>
                </a:lnTo>
                <a:lnTo>
                  <a:pt x="926687" y="218884"/>
                </a:lnTo>
                <a:lnTo>
                  <a:pt x="910494" y="265271"/>
                </a:lnTo>
                <a:lnTo>
                  <a:pt x="912019" y="278701"/>
                </a:lnTo>
                <a:lnTo>
                  <a:pt x="910209" y="288417"/>
                </a:lnTo>
                <a:lnTo>
                  <a:pt x="914305" y="294132"/>
                </a:lnTo>
                <a:lnTo>
                  <a:pt x="918496" y="295751"/>
                </a:lnTo>
                <a:lnTo>
                  <a:pt x="924210" y="273082"/>
                </a:lnTo>
                <a:lnTo>
                  <a:pt x="939642" y="250126"/>
                </a:lnTo>
                <a:lnTo>
                  <a:pt x="964597" y="223171"/>
                </a:lnTo>
                <a:lnTo>
                  <a:pt x="970312" y="211836"/>
                </a:lnTo>
                <a:lnTo>
                  <a:pt x="977742" y="206121"/>
                </a:lnTo>
                <a:lnTo>
                  <a:pt x="1005650" y="196501"/>
                </a:lnTo>
                <a:lnTo>
                  <a:pt x="1012793" y="184785"/>
                </a:lnTo>
                <a:lnTo>
                  <a:pt x="992791" y="226314"/>
                </a:lnTo>
                <a:lnTo>
                  <a:pt x="972407" y="260032"/>
                </a:lnTo>
                <a:lnTo>
                  <a:pt x="909066" y="335947"/>
                </a:lnTo>
                <a:lnTo>
                  <a:pt x="892493" y="362045"/>
                </a:lnTo>
                <a:lnTo>
                  <a:pt x="886492" y="367570"/>
                </a:lnTo>
                <a:lnTo>
                  <a:pt x="873443" y="394240"/>
                </a:lnTo>
                <a:lnTo>
                  <a:pt x="856012" y="394716"/>
                </a:lnTo>
                <a:lnTo>
                  <a:pt x="846677" y="404527"/>
                </a:lnTo>
                <a:lnTo>
                  <a:pt x="842963" y="404908"/>
                </a:lnTo>
                <a:lnTo>
                  <a:pt x="837438" y="412813"/>
                </a:lnTo>
                <a:lnTo>
                  <a:pt x="841343" y="415099"/>
                </a:lnTo>
                <a:lnTo>
                  <a:pt x="832961" y="441198"/>
                </a:lnTo>
                <a:lnTo>
                  <a:pt x="831913" y="476155"/>
                </a:lnTo>
                <a:lnTo>
                  <a:pt x="837343" y="497586"/>
                </a:lnTo>
                <a:lnTo>
                  <a:pt x="849154" y="510635"/>
                </a:lnTo>
                <a:lnTo>
                  <a:pt x="852297" y="520255"/>
                </a:lnTo>
                <a:lnTo>
                  <a:pt x="852011" y="536638"/>
                </a:lnTo>
                <a:lnTo>
                  <a:pt x="857917" y="544449"/>
                </a:lnTo>
                <a:lnTo>
                  <a:pt x="848963" y="545878"/>
                </a:lnTo>
                <a:lnTo>
                  <a:pt x="845344" y="551402"/>
                </a:lnTo>
                <a:lnTo>
                  <a:pt x="850106" y="551974"/>
                </a:lnTo>
                <a:lnTo>
                  <a:pt x="850202" y="554069"/>
                </a:lnTo>
                <a:lnTo>
                  <a:pt x="845058" y="553879"/>
                </a:lnTo>
                <a:lnTo>
                  <a:pt x="842296" y="556831"/>
                </a:lnTo>
                <a:lnTo>
                  <a:pt x="850773" y="561213"/>
                </a:lnTo>
                <a:lnTo>
                  <a:pt x="854011" y="565975"/>
                </a:lnTo>
                <a:lnTo>
                  <a:pt x="858774" y="566452"/>
                </a:lnTo>
                <a:lnTo>
                  <a:pt x="846773" y="570357"/>
                </a:lnTo>
                <a:lnTo>
                  <a:pt x="847916" y="573405"/>
                </a:lnTo>
                <a:lnTo>
                  <a:pt x="851821" y="572167"/>
                </a:lnTo>
                <a:lnTo>
                  <a:pt x="858584" y="595408"/>
                </a:lnTo>
                <a:lnTo>
                  <a:pt x="855726" y="595313"/>
                </a:lnTo>
                <a:lnTo>
                  <a:pt x="855631" y="590931"/>
                </a:lnTo>
                <a:lnTo>
                  <a:pt x="850106" y="590931"/>
                </a:lnTo>
                <a:lnTo>
                  <a:pt x="850011" y="594741"/>
                </a:lnTo>
                <a:lnTo>
                  <a:pt x="848010" y="594931"/>
                </a:lnTo>
                <a:lnTo>
                  <a:pt x="847344" y="588835"/>
                </a:lnTo>
                <a:lnTo>
                  <a:pt x="852011" y="586740"/>
                </a:lnTo>
                <a:lnTo>
                  <a:pt x="849820" y="579120"/>
                </a:lnTo>
                <a:lnTo>
                  <a:pt x="844677" y="580263"/>
                </a:lnTo>
                <a:lnTo>
                  <a:pt x="842867" y="602551"/>
                </a:lnTo>
                <a:lnTo>
                  <a:pt x="832771" y="605028"/>
                </a:lnTo>
                <a:lnTo>
                  <a:pt x="833342" y="609219"/>
                </a:lnTo>
                <a:lnTo>
                  <a:pt x="840486" y="606362"/>
                </a:lnTo>
                <a:lnTo>
                  <a:pt x="844201" y="610552"/>
                </a:lnTo>
                <a:lnTo>
                  <a:pt x="848487" y="610552"/>
                </a:lnTo>
                <a:lnTo>
                  <a:pt x="848677" y="607409"/>
                </a:lnTo>
                <a:lnTo>
                  <a:pt x="857822" y="607790"/>
                </a:lnTo>
                <a:lnTo>
                  <a:pt x="859155" y="614363"/>
                </a:lnTo>
                <a:lnTo>
                  <a:pt x="844772" y="617601"/>
                </a:lnTo>
                <a:lnTo>
                  <a:pt x="841724" y="627126"/>
                </a:lnTo>
                <a:lnTo>
                  <a:pt x="843915" y="643128"/>
                </a:lnTo>
                <a:lnTo>
                  <a:pt x="857441" y="682562"/>
                </a:lnTo>
                <a:lnTo>
                  <a:pt x="856488" y="692658"/>
                </a:lnTo>
                <a:lnTo>
                  <a:pt x="859345" y="699611"/>
                </a:lnTo>
                <a:lnTo>
                  <a:pt x="852964" y="707707"/>
                </a:lnTo>
                <a:lnTo>
                  <a:pt x="851154" y="717613"/>
                </a:lnTo>
                <a:lnTo>
                  <a:pt x="841534" y="732568"/>
                </a:lnTo>
                <a:lnTo>
                  <a:pt x="841248" y="741807"/>
                </a:lnTo>
                <a:lnTo>
                  <a:pt x="838200" y="747427"/>
                </a:lnTo>
                <a:lnTo>
                  <a:pt x="839724" y="756475"/>
                </a:lnTo>
                <a:lnTo>
                  <a:pt x="825627" y="778002"/>
                </a:lnTo>
                <a:lnTo>
                  <a:pt x="821341" y="794956"/>
                </a:lnTo>
                <a:lnTo>
                  <a:pt x="822388" y="818102"/>
                </a:lnTo>
                <a:lnTo>
                  <a:pt x="812482" y="827246"/>
                </a:lnTo>
                <a:lnTo>
                  <a:pt x="809910" y="854297"/>
                </a:lnTo>
                <a:lnTo>
                  <a:pt x="803910" y="859441"/>
                </a:lnTo>
                <a:lnTo>
                  <a:pt x="805910" y="859917"/>
                </a:lnTo>
                <a:lnTo>
                  <a:pt x="804005" y="866775"/>
                </a:lnTo>
                <a:lnTo>
                  <a:pt x="810006" y="870204"/>
                </a:lnTo>
                <a:lnTo>
                  <a:pt x="805815" y="872204"/>
                </a:lnTo>
                <a:lnTo>
                  <a:pt x="806386" y="879729"/>
                </a:lnTo>
                <a:lnTo>
                  <a:pt x="802005" y="897826"/>
                </a:lnTo>
                <a:lnTo>
                  <a:pt x="804863" y="911923"/>
                </a:lnTo>
                <a:lnTo>
                  <a:pt x="722852" y="916305"/>
                </a:lnTo>
                <a:lnTo>
                  <a:pt x="661607" y="900398"/>
                </a:lnTo>
                <a:lnTo>
                  <a:pt x="591407" y="894683"/>
                </a:lnTo>
                <a:lnTo>
                  <a:pt x="514159" y="859726"/>
                </a:lnTo>
                <a:lnTo>
                  <a:pt x="461677" y="830389"/>
                </a:lnTo>
                <a:lnTo>
                  <a:pt x="443770" y="822960"/>
                </a:lnTo>
                <a:lnTo>
                  <a:pt x="433673" y="776478"/>
                </a:lnTo>
                <a:lnTo>
                  <a:pt x="418909" y="738664"/>
                </a:lnTo>
                <a:lnTo>
                  <a:pt x="413575" y="703707"/>
                </a:lnTo>
                <a:lnTo>
                  <a:pt x="396526" y="682085"/>
                </a:lnTo>
                <a:lnTo>
                  <a:pt x="351091" y="717613"/>
                </a:lnTo>
                <a:lnTo>
                  <a:pt x="295751" y="724662"/>
                </a:lnTo>
                <a:lnTo>
                  <a:pt x="285179" y="728567"/>
                </a:lnTo>
                <a:lnTo>
                  <a:pt x="268414" y="723614"/>
                </a:lnTo>
                <a:lnTo>
                  <a:pt x="246507" y="666750"/>
                </a:lnTo>
                <a:lnTo>
                  <a:pt x="228409" y="651605"/>
                </a:lnTo>
                <a:lnTo>
                  <a:pt x="208693" y="682085"/>
                </a:lnTo>
                <a:lnTo>
                  <a:pt x="122682" y="673798"/>
                </a:lnTo>
                <a:lnTo>
                  <a:pt x="78200" y="682466"/>
                </a:lnTo>
                <a:lnTo>
                  <a:pt x="59627" y="658749"/>
                </a:lnTo>
                <a:lnTo>
                  <a:pt x="51435" y="643985"/>
                </a:lnTo>
                <a:lnTo>
                  <a:pt x="10954" y="629317"/>
                </a:lnTo>
                <a:lnTo>
                  <a:pt x="10478" y="621601"/>
                </a:lnTo>
                <a:lnTo>
                  <a:pt x="2286" y="609600"/>
                </a:lnTo>
                <a:lnTo>
                  <a:pt x="1905" y="604456"/>
                </a:lnTo>
                <a:lnTo>
                  <a:pt x="6667" y="600170"/>
                </a:lnTo>
                <a:lnTo>
                  <a:pt x="2953" y="597217"/>
                </a:lnTo>
                <a:lnTo>
                  <a:pt x="0" y="586264"/>
                </a:lnTo>
                <a:lnTo>
                  <a:pt x="0" y="586264"/>
                </a:lnTo>
                <a:lnTo>
                  <a:pt x="12287" y="576834"/>
                </a:lnTo>
                <a:lnTo>
                  <a:pt x="24574" y="573500"/>
                </a:lnTo>
                <a:lnTo>
                  <a:pt x="36481" y="575119"/>
                </a:lnTo>
                <a:lnTo>
                  <a:pt x="50578" y="583692"/>
                </a:lnTo>
                <a:lnTo>
                  <a:pt x="73914" y="580358"/>
                </a:lnTo>
                <a:lnTo>
                  <a:pt x="98679" y="587121"/>
                </a:lnTo>
                <a:lnTo>
                  <a:pt x="110680" y="586740"/>
                </a:lnTo>
                <a:lnTo>
                  <a:pt x="128873" y="571214"/>
                </a:lnTo>
                <a:lnTo>
                  <a:pt x="143351" y="563023"/>
                </a:lnTo>
                <a:lnTo>
                  <a:pt x="154210" y="550259"/>
                </a:lnTo>
                <a:lnTo>
                  <a:pt x="200882" y="523589"/>
                </a:lnTo>
                <a:lnTo>
                  <a:pt x="226219" y="517207"/>
                </a:lnTo>
                <a:lnTo>
                  <a:pt x="268986" y="525018"/>
                </a:lnTo>
                <a:lnTo>
                  <a:pt x="280416" y="523304"/>
                </a:lnTo>
                <a:lnTo>
                  <a:pt x="318040" y="490538"/>
                </a:lnTo>
                <a:lnTo>
                  <a:pt x="326898" y="485489"/>
                </a:lnTo>
                <a:lnTo>
                  <a:pt x="344043" y="480250"/>
                </a:lnTo>
                <a:lnTo>
                  <a:pt x="361283" y="481774"/>
                </a:lnTo>
                <a:lnTo>
                  <a:pt x="376714" y="476821"/>
                </a:lnTo>
                <a:lnTo>
                  <a:pt x="395573" y="479774"/>
                </a:lnTo>
                <a:lnTo>
                  <a:pt x="406813" y="477869"/>
                </a:lnTo>
                <a:lnTo>
                  <a:pt x="417576" y="469678"/>
                </a:lnTo>
                <a:lnTo>
                  <a:pt x="443389" y="432149"/>
                </a:lnTo>
                <a:lnTo>
                  <a:pt x="455295" y="409480"/>
                </a:lnTo>
                <a:lnTo>
                  <a:pt x="457200" y="400812"/>
                </a:lnTo>
                <a:lnTo>
                  <a:pt x="457200" y="400812"/>
                </a:lnTo>
                <a:lnTo>
                  <a:pt x="461391" y="382524"/>
                </a:lnTo>
                <a:lnTo>
                  <a:pt x="470440" y="366903"/>
                </a:lnTo>
                <a:lnTo>
                  <a:pt x="484346" y="351187"/>
                </a:lnTo>
                <a:lnTo>
                  <a:pt x="491585" y="336423"/>
                </a:lnTo>
                <a:lnTo>
                  <a:pt x="511302" y="322231"/>
                </a:lnTo>
                <a:lnTo>
                  <a:pt x="513588" y="311182"/>
                </a:lnTo>
                <a:lnTo>
                  <a:pt x="508254" y="300704"/>
                </a:lnTo>
                <a:lnTo>
                  <a:pt x="502920" y="272129"/>
                </a:lnTo>
                <a:lnTo>
                  <a:pt x="499110" y="266224"/>
                </a:lnTo>
                <a:lnTo>
                  <a:pt x="482251" y="255460"/>
                </a:lnTo>
                <a:lnTo>
                  <a:pt x="477583" y="248698"/>
                </a:lnTo>
                <a:lnTo>
                  <a:pt x="469392" y="222790"/>
                </a:lnTo>
                <a:lnTo>
                  <a:pt x="454723" y="198120"/>
                </a:lnTo>
                <a:lnTo>
                  <a:pt x="455009" y="189262"/>
                </a:lnTo>
                <a:lnTo>
                  <a:pt x="463487" y="175355"/>
                </a:lnTo>
                <a:lnTo>
                  <a:pt x="467868" y="159067"/>
                </a:lnTo>
                <a:lnTo>
                  <a:pt x="460248" y="138874"/>
                </a:lnTo>
                <a:lnTo>
                  <a:pt x="455200" y="130397"/>
                </a:lnTo>
                <a:lnTo>
                  <a:pt x="428530" y="106775"/>
                </a:lnTo>
                <a:lnTo>
                  <a:pt x="409194" y="106775"/>
                </a:lnTo>
                <a:lnTo>
                  <a:pt x="397669" y="94012"/>
                </a:lnTo>
                <a:lnTo>
                  <a:pt x="375285" y="82677"/>
                </a:lnTo>
                <a:lnTo>
                  <a:pt x="368141" y="65913"/>
                </a:lnTo>
                <a:lnTo>
                  <a:pt x="372428" y="36004"/>
                </a:lnTo>
                <a:lnTo>
                  <a:pt x="372428" y="36004"/>
                </a:lnTo>
                <a:lnTo>
                  <a:pt x="382905" y="27241"/>
                </a:lnTo>
                <a:lnTo>
                  <a:pt x="416719" y="19621"/>
                </a:lnTo>
                <a:lnTo>
                  <a:pt x="446056" y="36766"/>
                </a:lnTo>
                <a:lnTo>
                  <a:pt x="455200" y="37052"/>
                </a:lnTo>
                <a:lnTo>
                  <a:pt x="462820" y="31813"/>
                </a:lnTo>
                <a:lnTo>
                  <a:pt x="468249" y="34957"/>
                </a:lnTo>
                <a:lnTo>
                  <a:pt x="474631" y="23050"/>
                </a:lnTo>
                <a:lnTo>
                  <a:pt x="487108" y="15907"/>
                </a:lnTo>
                <a:lnTo>
                  <a:pt x="492633" y="47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000" dirty="0"/>
              <a:t>		CONSTANȚA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7DB196-CCA4-F45C-6B3E-27934CD98F87}"/>
              </a:ext>
            </a:extLst>
          </p:cNvPr>
          <p:cNvSpPr/>
          <p:nvPr/>
        </p:nvSpPr>
        <p:spPr>
          <a:xfrm>
            <a:off x="6253462" y="3236751"/>
            <a:ext cx="614648" cy="679418"/>
          </a:xfrm>
          <a:custGeom>
            <a:avLst/>
            <a:gdLst>
              <a:gd name="connsiteX0" fmla="*/ 5334 w 614648"/>
              <a:gd name="connsiteY0" fmla="*/ 149352 h 679418"/>
              <a:gd name="connsiteX1" fmla="*/ 24765 w 614648"/>
              <a:gd name="connsiteY1" fmla="*/ 141351 h 679418"/>
              <a:gd name="connsiteX2" fmla="*/ 36862 w 614648"/>
              <a:gd name="connsiteY2" fmla="*/ 112109 h 679418"/>
              <a:gd name="connsiteX3" fmla="*/ 35433 w 614648"/>
              <a:gd name="connsiteY3" fmla="*/ 102679 h 679418"/>
              <a:gd name="connsiteX4" fmla="*/ 40196 w 614648"/>
              <a:gd name="connsiteY4" fmla="*/ 94869 h 679418"/>
              <a:gd name="connsiteX5" fmla="*/ 38386 w 614648"/>
              <a:gd name="connsiteY5" fmla="*/ 90868 h 679418"/>
              <a:gd name="connsiteX6" fmla="*/ 40386 w 614648"/>
              <a:gd name="connsiteY6" fmla="*/ 87725 h 679418"/>
              <a:gd name="connsiteX7" fmla="*/ 55531 w 614648"/>
              <a:gd name="connsiteY7" fmla="*/ 82296 h 679418"/>
              <a:gd name="connsiteX8" fmla="*/ 59817 w 614648"/>
              <a:gd name="connsiteY8" fmla="*/ 70771 h 679418"/>
              <a:gd name="connsiteX9" fmla="*/ 77819 w 614648"/>
              <a:gd name="connsiteY9" fmla="*/ 65627 h 679418"/>
              <a:gd name="connsiteX10" fmla="*/ 93631 w 614648"/>
              <a:gd name="connsiteY10" fmla="*/ 39814 h 679418"/>
              <a:gd name="connsiteX11" fmla="*/ 112395 w 614648"/>
              <a:gd name="connsiteY11" fmla="*/ 36671 h 679418"/>
              <a:gd name="connsiteX12" fmla="*/ 138017 w 614648"/>
              <a:gd name="connsiteY12" fmla="*/ 21526 h 679418"/>
              <a:gd name="connsiteX13" fmla="*/ 142399 w 614648"/>
              <a:gd name="connsiteY13" fmla="*/ 17526 h 679418"/>
              <a:gd name="connsiteX14" fmla="*/ 150114 w 614648"/>
              <a:gd name="connsiteY14" fmla="*/ 0 h 679418"/>
              <a:gd name="connsiteX15" fmla="*/ 158020 w 614648"/>
              <a:gd name="connsiteY15" fmla="*/ 4000 h 679418"/>
              <a:gd name="connsiteX16" fmla="*/ 166592 w 614648"/>
              <a:gd name="connsiteY16" fmla="*/ 1810 h 679418"/>
              <a:gd name="connsiteX17" fmla="*/ 182404 w 614648"/>
              <a:gd name="connsiteY17" fmla="*/ 17431 h 679418"/>
              <a:gd name="connsiteX18" fmla="*/ 173736 w 614648"/>
              <a:gd name="connsiteY18" fmla="*/ 30004 h 679418"/>
              <a:gd name="connsiteX19" fmla="*/ 186595 w 614648"/>
              <a:gd name="connsiteY19" fmla="*/ 42481 h 679418"/>
              <a:gd name="connsiteX20" fmla="*/ 185547 w 614648"/>
              <a:gd name="connsiteY20" fmla="*/ 48292 h 679418"/>
              <a:gd name="connsiteX21" fmla="*/ 194500 w 614648"/>
              <a:gd name="connsiteY21" fmla="*/ 52197 h 679418"/>
              <a:gd name="connsiteX22" fmla="*/ 195358 w 614648"/>
              <a:gd name="connsiteY22" fmla="*/ 60388 h 679418"/>
              <a:gd name="connsiteX23" fmla="*/ 200025 w 614648"/>
              <a:gd name="connsiteY23" fmla="*/ 62484 h 679418"/>
              <a:gd name="connsiteX24" fmla="*/ 212122 w 614648"/>
              <a:gd name="connsiteY24" fmla="*/ 80486 h 679418"/>
              <a:gd name="connsiteX25" fmla="*/ 212598 w 614648"/>
              <a:gd name="connsiteY25" fmla="*/ 86106 h 679418"/>
              <a:gd name="connsiteX26" fmla="*/ 217361 w 614648"/>
              <a:gd name="connsiteY26" fmla="*/ 88487 h 679418"/>
              <a:gd name="connsiteX27" fmla="*/ 212407 w 614648"/>
              <a:gd name="connsiteY27" fmla="*/ 97060 h 679418"/>
              <a:gd name="connsiteX28" fmla="*/ 218884 w 614648"/>
              <a:gd name="connsiteY28" fmla="*/ 98488 h 679418"/>
              <a:gd name="connsiteX29" fmla="*/ 220885 w 614648"/>
              <a:gd name="connsiteY29" fmla="*/ 105727 h 679418"/>
              <a:gd name="connsiteX30" fmla="*/ 240030 w 614648"/>
              <a:gd name="connsiteY30" fmla="*/ 123539 h 679418"/>
              <a:gd name="connsiteX31" fmla="*/ 241935 w 614648"/>
              <a:gd name="connsiteY31" fmla="*/ 136303 h 679418"/>
              <a:gd name="connsiteX32" fmla="*/ 246221 w 614648"/>
              <a:gd name="connsiteY32" fmla="*/ 143256 h 679418"/>
              <a:gd name="connsiteX33" fmla="*/ 250412 w 614648"/>
              <a:gd name="connsiteY33" fmla="*/ 145161 h 679418"/>
              <a:gd name="connsiteX34" fmla="*/ 275272 w 614648"/>
              <a:gd name="connsiteY34" fmla="*/ 145066 h 679418"/>
              <a:gd name="connsiteX35" fmla="*/ 292798 w 614648"/>
              <a:gd name="connsiteY35" fmla="*/ 135922 h 679418"/>
              <a:gd name="connsiteX36" fmla="*/ 303562 w 614648"/>
              <a:gd name="connsiteY36" fmla="*/ 138684 h 679418"/>
              <a:gd name="connsiteX37" fmla="*/ 329184 w 614648"/>
              <a:gd name="connsiteY37" fmla="*/ 133636 h 679418"/>
              <a:gd name="connsiteX38" fmla="*/ 336709 w 614648"/>
              <a:gd name="connsiteY38" fmla="*/ 140684 h 679418"/>
              <a:gd name="connsiteX39" fmla="*/ 342900 w 614648"/>
              <a:gd name="connsiteY39" fmla="*/ 137255 h 679418"/>
              <a:gd name="connsiteX40" fmla="*/ 352996 w 614648"/>
              <a:gd name="connsiteY40" fmla="*/ 137446 h 679418"/>
              <a:gd name="connsiteX41" fmla="*/ 360236 w 614648"/>
              <a:gd name="connsiteY41" fmla="*/ 128206 h 679418"/>
              <a:gd name="connsiteX42" fmla="*/ 363569 w 614648"/>
              <a:gd name="connsiteY42" fmla="*/ 107347 h 679418"/>
              <a:gd name="connsiteX43" fmla="*/ 393763 w 614648"/>
              <a:gd name="connsiteY43" fmla="*/ 112014 h 679418"/>
              <a:gd name="connsiteX44" fmla="*/ 401098 w 614648"/>
              <a:gd name="connsiteY44" fmla="*/ 105918 h 679418"/>
              <a:gd name="connsiteX45" fmla="*/ 413671 w 614648"/>
              <a:gd name="connsiteY45" fmla="*/ 107728 h 679418"/>
              <a:gd name="connsiteX46" fmla="*/ 422910 w 614648"/>
              <a:gd name="connsiteY46" fmla="*/ 99917 h 679418"/>
              <a:gd name="connsiteX47" fmla="*/ 446437 w 614648"/>
              <a:gd name="connsiteY47" fmla="*/ 110585 h 679418"/>
              <a:gd name="connsiteX48" fmla="*/ 449008 w 614648"/>
              <a:gd name="connsiteY48" fmla="*/ 108490 h 679418"/>
              <a:gd name="connsiteX49" fmla="*/ 449961 w 614648"/>
              <a:gd name="connsiteY49" fmla="*/ 95250 h 679418"/>
              <a:gd name="connsiteX50" fmla="*/ 452628 w 614648"/>
              <a:gd name="connsiteY50" fmla="*/ 91726 h 679418"/>
              <a:gd name="connsiteX51" fmla="*/ 459010 w 614648"/>
              <a:gd name="connsiteY51" fmla="*/ 90488 h 679418"/>
              <a:gd name="connsiteX52" fmla="*/ 471392 w 614648"/>
              <a:gd name="connsiteY52" fmla="*/ 94583 h 679418"/>
              <a:gd name="connsiteX53" fmla="*/ 478917 w 614648"/>
              <a:gd name="connsiteY53" fmla="*/ 71723 h 679418"/>
              <a:gd name="connsiteX54" fmla="*/ 493395 w 614648"/>
              <a:gd name="connsiteY54" fmla="*/ 68675 h 679418"/>
              <a:gd name="connsiteX55" fmla="*/ 501967 w 614648"/>
              <a:gd name="connsiteY55" fmla="*/ 60579 h 679418"/>
              <a:gd name="connsiteX56" fmla="*/ 498538 w 614648"/>
              <a:gd name="connsiteY56" fmla="*/ 45244 h 679418"/>
              <a:gd name="connsiteX57" fmla="*/ 503587 w 614648"/>
              <a:gd name="connsiteY57" fmla="*/ 40291 h 679418"/>
              <a:gd name="connsiteX58" fmla="*/ 503015 w 614648"/>
              <a:gd name="connsiteY58" fmla="*/ 32385 h 679418"/>
              <a:gd name="connsiteX59" fmla="*/ 503015 w 614648"/>
              <a:gd name="connsiteY59" fmla="*/ 32385 h 679418"/>
              <a:gd name="connsiteX60" fmla="*/ 519113 w 614648"/>
              <a:gd name="connsiteY60" fmla="*/ 34004 h 679418"/>
              <a:gd name="connsiteX61" fmla="*/ 540448 w 614648"/>
              <a:gd name="connsiteY61" fmla="*/ 43529 h 679418"/>
              <a:gd name="connsiteX62" fmla="*/ 552164 w 614648"/>
              <a:gd name="connsiteY62" fmla="*/ 72962 h 679418"/>
              <a:gd name="connsiteX63" fmla="*/ 546259 w 614648"/>
              <a:gd name="connsiteY63" fmla="*/ 94012 h 679418"/>
              <a:gd name="connsiteX64" fmla="*/ 555307 w 614648"/>
              <a:gd name="connsiteY64" fmla="*/ 112109 h 679418"/>
              <a:gd name="connsiteX65" fmla="*/ 550640 w 614648"/>
              <a:gd name="connsiteY65" fmla="*/ 144209 h 679418"/>
              <a:gd name="connsiteX66" fmla="*/ 556927 w 614648"/>
              <a:gd name="connsiteY66" fmla="*/ 152305 h 679418"/>
              <a:gd name="connsiteX67" fmla="*/ 578167 w 614648"/>
              <a:gd name="connsiteY67" fmla="*/ 166306 h 679418"/>
              <a:gd name="connsiteX68" fmla="*/ 603695 w 614648"/>
              <a:gd name="connsiteY68" fmla="*/ 165640 h 679418"/>
              <a:gd name="connsiteX69" fmla="*/ 612743 w 614648"/>
              <a:gd name="connsiteY69" fmla="*/ 180880 h 679418"/>
              <a:gd name="connsiteX70" fmla="*/ 604933 w 614648"/>
              <a:gd name="connsiteY70" fmla="*/ 186309 h 679418"/>
              <a:gd name="connsiteX71" fmla="*/ 604552 w 614648"/>
              <a:gd name="connsiteY71" fmla="*/ 191738 h 679418"/>
              <a:gd name="connsiteX72" fmla="*/ 610838 w 614648"/>
              <a:gd name="connsiteY72" fmla="*/ 202692 h 679418"/>
              <a:gd name="connsiteX73" fmla="*/ 612172 w 614648"/>
              <a:gd name="connsiteY73" fmla="*/ 212979 h 679418"/>
              <a:gd name="connsiteX74" fmla="*/ 612172 w 614648"/>
              <a:gd name="connsiteY74" fmla="*/ 212979 h 679418"/>
              <a:gd name="connsiteX75" fmla="*/ 614648 w 614648"/>
              <a:gd name="connsiteY75" fmla="*/ 234887 h 679418"/>
              <a:gd name="connsiteX76" fmla="*/ 608838 w 614648"/>
              <a:gd name="connsiteY76" fmla="*/ 250603 h 679418"/>
              <a:gd name="connsiteX77" fmla="*/ 612172 w 614648"/>
              <a:gd name="connsiteY77" fmla="*/ 260509 h 679418"/>
              <a:gd name="connsiteX78" fmla="*/ 599027 w 614648"/>
              <a:gd name="connsiteY78" fmla="*/ 273463 h 679418"/>
              <a:gd name="connsiteX79" fmla="*/ 587502 w 614648"/>
              <a:gd name="connsiteY79" fmla="*/ 280416 h 679418"/>
              <a:gd name="connsiteX80" fmla="*/ 582835 w 614648"/>
              <a:gd name="connsiteY80" fmla="*/ 288703 h 679418"/>
              <a:gd name="connsiteX81" fmla="*/ 582739 w 614648"/>
              <a:gd name="connsiteY81" fmla="*/ 299561 h 679418"/>
              <a:gd name="connsiteX82" fmla="*/ 579882 w 614648"/>
              <a:gd name="connsiteY82" fmla="*/ 304229 h 679418"/>
              <a:gd name="connsiteX83" fmla="*/ 584645 w 614648"/>
              <a:gd name="connsiteY83" fmla="*/ 320802 h 679418"/>
              <a:gd name="connsiteX84" fmla="*/ 577596 w 614648"/>
              <a:gd name="connsiteY84" fmla="*/ 324326 h 679418"/>
              <a:gd name="connsiteX85" fmla="*/ 573500 w 614648"/>
              <a:gd name="connsiteY85" fmla="*/ 337280 h 679418"/>
              <a:gd name="connsiteX86" fmla="*/ 575310 w 614648"/>
              <a:gd name="connsiteY86" fmla="*/ 350615 h 679418"/>
              <a:gd name="connsiteX87" fmla="*/ 580263 w 614648"/>
              <a:gd name="connsiteY87" fmla="*/ 359950 h 679418"/>
              <a:gd name="connsiteX88" fmla="*/ 570833 w 614648"/>
              <a:gd name="connsiteY88" fmla="*/ 387572 h 679418"/>
              <a:gd name="connsiteX89" fmla="*/ 574453 w 614648"/>
              <a:gd name="connsiteY89" fmla="*/ 398335 h 679418"/>
              <a:gd name="connsiteX90" fmla="*/ 571690 w 614648"/>
              <a:gd name="connsiteY90" fmla="*/ 411385 h 679418"/>
              <a:gd name="connsiteX91" fmla="*/ 582930 w 614648"/>
              <a:gd name="connsiteY91" fmla="*/ 427958 h 679418"/>
              <a:gd name="connsiteX92" fmla="*/ 582930 w 614648"/>
              <a:gd name="connsiteY92" fmla="*/ 427958 h 679418"/>
              <a:gd name="connsiteX93" fmla="*/ 576739 w 614648"/>
              <a:gd name="connsiteY93" fmla="*/ 446437 h 679418"/>
              <a:gd name="connsiteX94" fmla="*/ 581406 w 614648"/>
              <a:gd name="connsiteY94" fmla="*/ 458057 h 679418"/>
              <a:gd name="connsiteX95" fmla="*/ 578167 w 614648"/>
              <a:gd name="connsiteY95" fmla="*/ 473678 h 679418"/>
              <a:gd name="connsiteX96" fmla="*/ 580358 w 614648"/>
              <a:gd name="connsiteY96" fmla="*/ 485870 h 679418"/>
              <a:gd name="connsiteX97" fmla="*/ 558165 w 614648"/>
              <a:gd name="connsiteY97" fmla="*/ 496919 h 679418"/>
              <a:gd name="connsiteX98" fmla="*/ 559403 w 614648"/>
              <a:gd name="connsiteY98" fmla="*/ 506539 h 679418"/>
              <a:gd name="connsiteX99" fmla="*/ 548545 w 614648"/>
              <a:gd name="connsiteY99" fmla="*/ 531495 h 679418"/>
              <a:gd name="connsiteX100" fmla="*/ 548545 w 614648"/>
              <a:gd name="connsiteY100" fmla="*/ 540163 h 679418"/>
              <a:gd name="connsiteX101" fmla="*/ 542639 w 614648"/>
              <a:gd name="connsiteY101" fmla="*/ 558641 h 679418"/>
              <a:gd name="connsiteX102" fmla="*/ 544925 w 614648"/>
              <a:gd name="connsiteY102" fmla="*/ 579120 h 679418"/>
              <a:gd name="connsiteX103" fmla="*/ 533876 w 614648"/>
              <a:gd name="connsiteY103" fmla="*/ 597789 h 679418"/>
              <a:gd name="connsiteX104" fmla="*/ 527495 w 614648"/>
              <a:gd name="connsiteY104" fmla="*/ 601218 h 679418"/>
              <a:gd name="connsiteX105" fmla="*/ 514540 w 614648"/>
              <a:gd name="connsiteY105" fmla="*/ 617982 h 679418"/>
              <a:gd name="connsiteX106" fmla="*/ 497586 w 614648"/>
              <a:gd name="connsiteY106" fmla="*/ 600837 h 679418"/>
              <a:gd name="connsiteX107" fmla="*/ 493300 w 614648"/>
              <a:gd name="connsiteY107" fmla="*/ 588550 h 679418"/>
              <a:gd name="connsiteX108" fmla="*/ 473392 w 614648"/>
              <a:gd name="connsiteY108" fmla="*/ 587312 h 679418"/>
              <a:gd name="connsiteX109" fmla="*/ 456438 w 614648"/>
              <a:gd name="connsiteY109" fmla="*/ 599027 h 679418"/>
              <a:gd name="connsiteX110" fmla="*/ 450342 w 614648"/>
              <a:gd name="connsiteY110" fmla="*/ 621221 h 679418"/>
              <a:gd name="connsiteX111" fmla="*/ 452247 w 614648"/>
              <a:gd name="connsiteY111" fmla="*/ 629317 h 679418"/>
              <a:gd name="connsiteX112" fmla="*/ 425958 w 614648"/>
              <a:gd name="connsiteY112" fmla="*/ 673894 h 679418"/>
              <a:gd name="connsiteX113" fmla="*/ 411004 w 614648"/>
              <a:gd name="connsiteY113" fmla="*/ 675608 h 679418"/>
              <a:gd name="connsiteX114" fmla="*/ 407480 w 614648"/>
              <a:gd name="connsiteY114" fmla="*/ 679418 h 679418"/>
              <a:gd name="connsiteX115" fmla="*/ 398336 w 614648"/>
              <a:gd name="connsiteY115" fmla="*/ 677799 h 679418"/>
              <a:gd name="connsiteX116" fmla="*/ 398336 w 614648"/>
              <a:gd name="connsiteY116" fmla="*/ 677799 h 679418"/>
              <a:gd name="connsiteX117" fmla="*/ 402907 w 614648"/>
              <a:gd name="connsiteY117" fmla="*/ 648367 h 679418"/>
              <a:gd name="connsiteX118" fmla="*/ 399002 w 614648"/>
              <a:gd name="connsiteY118" fmla="*/ 641890 h 679418"/>
              <a:gd name="connsiteX119" fmla="*/ 398526 w 614648"/>
              <a:gd name="connsiteY119" fmla="*/ 612267 h 679418"/>
              <a:gd name="connsiteX120" fmla="*/ 376714 w 614648"/>
              <a:gd name="connsiteY120" fmla="*/ 595884 h 679418"/>
              <a:gd name="connsiteX121" fmla="*/ 375571 w 614648"/>
              <a:gd name="connsiteY121" fmla="*/ 588645 h 679418"/>
              <a:gd name="connsiteX122" fmla="*/ 349091 w 614648"/>
              <a:gd name="connsiteY122" fmla="*/ 588740 h 679418"/>
              <a:gd name="connsiteX123" fmla="*/ 353378 w 614648"/>
              <a:gd name="connsiteY123" fmla="*/ 570833 h 679418"/>
              <a:gd name="connsiteX124" fmla="*/ 317849 w 614648"/>
              <a:gd name="connsiteY124" fmla="*/ 560356 h 679418"/>
              <a:gd name="connsiteX125" fmla="*/ 321183 w 614648"/>
              <a:gd name="connsiteY125" fmla="*/ 557879 h 679418"/>
              <a:gd name="connsiteX126" fmla="*/ 323088 w 614648"/>
              <a:gd name="connsiteY126" fmla="*/ 550069 h 679418"/>
              <a:gd name="connsiteX127" fmla="*/ 329089 w 614648"/>
              <a:gd name="connsiteY127" fmla="*/ 545306 h 679418"/>
              <a:gd name="connsiteX128" fmla="*/ 321278 w 614648"/>
              <a:gd name="connsiteY128" fmla="*/ 527304 h 679418"/>
              <a:gd name="connsiteX129" fmla="*/ 302419 w 614648"/>
              <a:gd name="connsiteY129" fmla="*/ 521875 h 679418"/>
              <a:gd name="connsiteX130" fmla="*/ 293180 w 614648"/>
              <a:gd name="connsiteY130" fmla="*/ 515302 h 679418"/>
              <a:gd name="connsiteX131" fmla="*/ 288988 w 614648"/>
              <a:gd name="connsiteY131" fmla="*/ 516350 h 679418"/>
              <a:gd name="connsiteX132" fmla="*/ 288607 w 614648"/>
              <a:gd name="connsiteY132" fmla="*/ 510730 h 679418"/>
              <a:gd name="connsiteX133" fmla="*/ 285940 w 614648"/>
              <a:gd name="connsiteY133" fmla="*/ 508349 h 679418"/>
              <a:gd name="connsiteX134" fmla="*/ 258413 w 614648"/>
              <a:gd name="connsiteY134" fmla="*/ 510445 h 679418"/>
              <a:gd name="connsiteX135" fmla="*/ 254508 w 614648"/>
              <a:gd name="connsiteY135" fmla="*/ 502730 h 679418"/>
              <a:gd name="connsiteX136" fmla="*/ 249650 w 614648"/>
              <a:gd name="connsiteY136" fmla="*/ 501015 h 679418"/>
              <a:gd name="connsiteX137" fmla="*/ 250126 w 614648"/>
              <a:gd name="connsiteY137" fmla="*/ 496919 h 679418"/>
              <a:gd name="connsiteX138" fmla="*/ 241554 w 614648"/>
              <a:gd name="connsiteY138" fmla="*/ 493014 h 679418"/>
              <a:gd name="connsiteX139" fmla="*/ 237649 w 614648"/>
              <a:gd name="connsiteY139" fmla="*/ 484442 h 679418"/>
              <a:gd name="connsiteX140" fmla="*/ 231743 w 614648"/>
              <a:gd name="connsiteY140" fmla="*/ 483108 h 679418"/>
              <a:gd name="connsiteX141" fmla="*/ 232696 w 614648"/>
              <a:gd name="connsiteY141" fmla="*/ 473012 h 679418"/>
              <a:gd name="connsiteX142" fmla="*/ 220123 w 614648"/>
              <a:gd name="connsiteY142" fmla="*/ 471583 h 679418"/>
              <a:gd name="connsiteX143" fmla="*/ 220504 w 614648"/>
              <a:gd name="connsiteY143" fmla="*/ 466820 h 679418"/>
              <a:gd name="connsiteX144" fmla="*/ 210883 w 614648"/>
              <a:gd name="connsiteY144" fmla="*/ 461296 h 679418"/>
              <a:gd name="connsiteX145" fmla="*/ 196691 w 614648"/>
              <a:gd name="connsiteY145" fmla="*/ 464820 h 679418"/>
              <a:gd name="connsiteX146" fmla="*/ 188690 w 614648"/>
              <a:gd name="connsiteY146" fmla="*/ 461963 h 679418"/>
              <a:gd name="connsiteX147" fmla="*/ 184975 w 614648"/>
              <a:gd name="connsiteY147" fmla="*/ 452533 h 679418"/>
              <a:gd name="connsiteX148" fmla="*/ 178498 w 614648"/>
              <a:gd name="connsiteY148" fmla="*/ 448532 h 679418"/>
              <a:gd name="connsiteX149" fmla="*/ 173355 w 614648"/>
              <a:gd name="connsiteY149" fmla="*/ 448437 h 679418"/>
              <a:gd name="connsiteX150" fmla="*/ 169926 w 614648"/>
              <a:gd name="connsiteY150" fmla="*/ 452533 h 679418"/>
              <a:gd name="connsiteX151" fmla="*/ 163163 w 614648"/>
              <a:gd name="connsiteY151" fmla="*/ 449485 h 679418"/>
              <a:gd name="connsiteX152" fmla="*/ 158782 w 614648"/>
              <a:gd name="connsiteY152" fmla="*/ 450342 h 679418"/>
              <a:gd name="connsiteX153" fmla="*/ 154686 w 614648"/>
              <a:gd name="connsiteY153" fmla="*/ 463010 h 679418"/>
              <a:gd name="connsiteX154" fmla="*/ 144780 w 614648"/>
              <a:gd name="connsiteY154" fmla="*/ 464249 h 679418"/>
              <a:gd name="connsiteX155" fmla="*/ 142018 w 614648"/>
              <a:gd name="connsiteY155" fmla="*/ 459772 h 679418"/>
              <a:gd name="connsiteX156" fmla="*/ 144208 w 614648"/>
              <a:gd name="connsiteY156" fmla="*/ 451485 h 679418"/>
              <a:gd name="connsiteX157" fmla="*/ 140589 w 614648"/>
              <a:gd name="connsiteY157" fmla="*/ 450533 h 679418"/>
              <a:gd name="connsiteX158" fmla="*/ 136684 w 614648"/>
              <a:gd name="connsiteY158" fmla="*/ 444722 h 679418"/>
              <a:gd name="connsiteX159" fmla="*/ 138874 w 614648"/>
              <a:gd name="connsiteY159" fmla="*/ 440912 h 679418"/>
              <a:gd name="connsiteX160" fmla="*/ 130873 w 614648"/>
              <a:gd name="connsiteY160" fmla="*/ 433197 h 679418"/>
              <a:gd name="connsiteX161" fmla="*/ 128206 w 614648"/>
              <a:gd name="connsiteY161" fmla="*/ 438055 h 679418"/>
              <a:gd name="connsiteX162" fmla="*/ 125825 w 614648"/>
              <a:gd name="connsiteY162" fmla="*/ 427006 h 679418"/>
              <a:gd name="connsiteX163" fmla="*/ 124396 w 614648"/>
              <a:gd name="connsiteY163" fmla="*/ 432816 h 679418"/>
              <a:gd name="connsiteX164" fmla="*/ 118967 w 614648"/>
              <a:gd name="connsiteY164" fmla="*/ 427482 h 679418"/>
              <a:gd name="connsiteX165" fmla="*/ 123349 w 614648"/>
              <a:gd name="connsiteY165" fmla="*/ 424243 h 679418"/>
              <a:gd name="connsiteX166" fmla="*/ 122682 w 614648"/>
              <a:gd name="connsiteY166" fmla="*/ 421481 h 679418"/>
              <a:gd name="connsiteX167" fmla="*/ 118967 w 614648"/>
              <a:gd name="connsiteY167" fmla="*/ 423958 h 679418"/>
              <a:gd name="connsiteX168" fmla="*/ 115348 w 614648"/>
              <a:gd name="connsiteY168" fmla="*/ 419671 h 679418"/>
              <a:gd name="connsiteX169" fmla="*/ 111538 w 614648"/>
              <a:gd name="connsiteY169" fmla="*/ 421576 h 679418"/>
              <a:gd name="connsiteX170" fmla="*/ 106013 w 614648"/>
              <a:gd name="connsiteY170" fmla="*/ 408432 h 679418"/>
              <a:gd name="connsiteX171" fmla="*/ 99060 w 614648"/>
              <a:gd name="connsiteY171" fmla="*/ 406241 h 679418"/>
              <a:gd name="connsiteX172" fmla="*/ 98488 w 614648"/>
              <a:gd name="connsiteY172" fmla="*/ 403479 h 679418"/>
              <a:gd name="connsiteX173" fmla="*/ 94488 w 614648"/>
              <a:gd name="connsiteY173" fmla="*/ 407670 h 679418"/>
              <a:gd name="connsiteX174" fmla="*/ 82296 w 614648"/>
              <a:gd name="connsiteY174" fmla="*/ 403288 h 679418"/>
              <a:gd name="connsiteX175" fmla="*/ 75819 w 614648"/>
              <a:gd name="connsiteY175" fmla="*/ 391573 h 679418"/>
              <a:gd name="connsiteX176" fmla="*/ 77153 w 614648"/>
              <a:gd name="connsiteY176" fmla="*/ 386715 h 679418"/>
              <a:gd name="connsiteX177" fmla="*/ 74581 w 614648"/>
              <a:gd name="connsiteY177" fmla="*/ 381857 h 679418"/>
              <a:gd name="connsiteX178" fmla="*/ 78676 w 614648"/>
              <a:gd name="connsiteY178" fmla="*/ 380714 h 679418"/>
              <a:gd name="connsiteX179" fmla="*/ 75533 w 614648"/>
              <a:gd name="connsiteY179" fmla="*/ 375666 h 679418"/>
              <a:gd name="connsiteX180" fmla="*/ 79057 w 614648"/>
              <a:gd name="connsiteY180" fmla="*/ 374142 h 679418"/>
              <a:gd name="connsiteX181" fmla="*/ 79629 w 614648"/>
              <a:gd name="connsiteY181" fmla="*/ 368808 h 679418"/>
              <a:gd name="connsiteX182" fmla="*/ 76105 w 614648"/>
              <a:gd name="connsiteY182" fmla="*/ 366903 h 679418"/>
              <a:gd name="connsiteX183" fmla="*/ 76295 w 614648"/>
              <a:gd name="connsiteY183" fmla="*/ 363284 h 679418"/>
              <a:gd name="connsiteX184" fmla="*/ 70866 w 614648"/>
              <a:gd name="connsiteY184" fmla="*/ 360617 h 679418"/>
              <a:gd name="connsiteX185" fmla="*/ 75819 w 614648"/>
              <a:gd name="connsiteY185" fmla="*/ 358521 h 679418"/>
              <a:gd name="connsiteX186" fmla="*/ 83915 w 614648"/>
              <a:gd name="connsiteY186" fmla="*/ 360902 h 679418"/>
              <a:gd name="connsiteX187" fmla="*/ 91630 w 614648"/>
              <a:gd name="connsiteY187" fmla="*/ 358807 h 679418"/>
              <a:gd name="connsiteX188" fmla="*/ 97060 w 614648"/>
              <a:gd name="connsiteY188" fmla="*/ 348043 h 679418"/>
              <a:gd name="connsiteX189" fmla="*/ 91059 w 614648"/>
              <a:gd name="connsiteY189" fmla="*/ 346900 h 679418"/>
              <a:gd name="connsiteX190" fmla="*/ 86011 w 614648"/>
              <a:gd name="connsiteY190" fmla="*/ 341281 h 679418"/>
              <a:gd name="connsiteX191" fmla="*/ 69818 w 614648"/>
              <a:gd name="connsiteY191" fmla="*/ 343662 h 679418"/>
              <a:gd name="connsiteX192" fmla="*/ 65627 w 614648"/>
              <a:gd name="connsiteY192" fmla="*/ 340709 h 679418"/>
              <a:gd name="connsiteX193" fmla="*/ 64770 w 614648"/>
              <a:gd name="connsiteY193" fmla="*/ 333946 h 679418"/>
              <a:gd name="connsiteX194" fmla="*/ 69247 w 614648"/>
              <a:gd name="connsiteY194" fmla="*/ 328517 h 679418"/>
              <a:gd name="connsiteX195" fmla="*/ 68961 w 614648"/>
              <a:gd name="connsiteY195" fmla="*/ 321850 h 679418"/>
              <a:gd name="connsiteX196" fmla="*/ 62960 w 614648"/>
              <a:gd name="connsiteY196" fmla="*/ 317659 h 679418"/>
              <a:gd name="connsiteX197" fmla="*/ 63532 w 614648"/>
              <a:gd name="connsiteY197" fmla="*/ 314325 h 679418"/>
              <a:gd name="connsiteX198" fmla="*/ 60007 w 614648"/>
              <a:gd name="connsiteY198" fmla="*/ 312515 h 679418"/>
              <a:gd name="connsiteX199" fmla="*/ 60865 w 614648"/>
              <a:gd name="connsiteY199" fmla="*/ 304609 h 679418"/>
              <a:gd name="connsiteX200" fmla="*/ 57721 w 614648"/>
              <a:gd name="connsiteY200" fmla="*/ 302514 h 679418"/>
              <a:gd name="connsiteX201" fmla="*/ 62294 w 614648"/>
              <a:gd name="connsiteY201" fmla="*/ 301847 h 679418"/>
              <a:gd name="connsiteX202" fmla="*/ 63341 w 614648"/>
              <a:gd name="connsiteY202" fmla="*/ 298513 h 679418"/>
              <a:gd name="connsiteX203" fmla="*/ 59436 w 614648"/>
              <a:gd name="connsiteY203" fmla="*/ 277082 h 679418"/>
              <a:gd name="connsiteX204" fmla="*/ 63246 w 614648"/>
              <a:gd name="connsiteY204" fmla="*/ 255460 h 679418"/>
              <a:gd name="connsiteX205" fmla="*/ 71056 w 614648"/>
              <a:gd name="connsiteY205" fmla="*/ 257556 h 679418"/>
              <a:gd name="connsiteX206" fmla="*/ 71056 w 614648"/>
              <a:gd name="connsiteY206" fmla="*/ 249650 h 679418"/>
              <a:gd name="connsiteX207" fmla="*/ 77343 w 614648"/>
              <a:gd name="connsiteY207" fmla="*/ 247841 h 679418"/>
              <a:gd name="connsiteX208" fmla="*/ 79629 w 614648"/>
              <a:gd name="connsiteY208" fmla="*/ 239268 h 679418"/>
              <a:gd name="connsiteX209" fmla="*/ 84677 w 614648"/>
              <a:gd name="connsiteY209" fmla="*/ 232600 h 679418"/>
              <a:gd name="connsiteX210" fmla="*/ 84106 w 614648"/>
              <a:gd name="connsiteY210" fmla="*/ 228029 h 679418"/>
              <a:gd name="connsiteX211" fmla="*/ 79248 w 614648"/>
              <a:gd name="connsiteY211" fmla="*/ 229648 h 679418"/>
              <a:gd name="connsiteX212" fmla="*/ 78391 w 614648"/>
              <a:gd name="connsiteY212" fmla="*/ 223742 h 679418"/>
              <a:gd name="connsiteX213" fmla="*/ 75438 w 614648"/>
              <a:gd name="connsiteY213" fmla="*/ 223742 h 679418"/>
              <a:gd name="connsiteX214" fmla="*/ 65818 w 614648"/>
              <a:gd name="connsiteY214" fmla="*/ 205550 h 679418"/>
              <a:gd name="connsiteX215" fmla="*/ 57245 w 614648"/>
              <a:gd name="connsiteY215" fmla="*/ 209074 h 679418"/>
              <a:gd name="connsiteX216" fmla="*/ 48482 w 614648"/>
              <a:gd name="connsiteY216" fmla="*/ 207454 h 679418"/>
              <a:gd name="connsiteX217" fmla="*/ 40005 w 614648"/>
              <a:gd name="connsiteY217" fmla="*/ 209836 h 679418"/>
              <a:gd name="connsiteX218" fmla="*/ 30004 w 614648"/>
              <a:gd name="connsiteY218" fmla="*/ 216408 h 679418"/>
              <a:gd name="connsiteX219" fmla="*/ 22384 w 614648"/>
              <a:gd name="connsiteY219" fmla="*/ 202787 h 679418"/>
              <a:gd name="connsiteX220" fmla="*/ 17812 w 614648"/>
              <a:gd name="connsiteY220" fmla="*/ 200596 h 679418"/>
              <a:gd name="connsiteX221" fmla="*/ 14478 w 614648"/>
              <a:gd name="connsiteY221" fmla="*/ 194405 h 679418"/>
              <a:gd name="connsiteX222" fmla="*/ 4667 w 614648"/>
              <a:gd name="connsiteY222" fmla="*/ 188976 h 679418"/>
              <a:gd name="connsiteX223" fmla="*/ 0 w 614648"/>
              <a:gd name="connsiteY223" fmla="*/ 178308 h 679418"/>
              <a:gd name="connsiteX224" fmla="*/ 4191 w 614648"/>
              <a:gd name="connsiteY224" fmla="*/ 173641 h 679418"/>
              <a:gd name="connsiteX225" fmla="*/ 6667 w 614648"/>
              <a:gd name="connsiteY225" fmla="*/ 164401 h 6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614648" h="679418">
                <a:moveTo>
                  <a:pt x="5334" y="149352"/>
                </a:moveTo>
                <a:lnTo>
                  <a:pt x="24765" y="141351"/>
                </a:lnTo>
                <a:lnTo>
                  <a:pt x="36862" y="112109"/>
                </a:lnTo>
                <a:lnTo>
                  <a:pt x="35433" y="102679"/>
                </a:lnTo>
                <a:lnTo>
                  <a:pt x="40196" y="94869"/>
                </a:lnTo>
                <a:lnTo>
                  <a:pt x="38386" y="90868"/>
                </a:lnTo>
                <a:lnTo>
                  <a:pt x="40386" y="87725"/>
                </a:lnTo>
                <a:lnTo>
                  <a:pt x="55531" y="82296"/>
                </a:lnTo>
                <a:lnTo>
                  <a:pt x="59817" y="70771"/>
                </a:lnTo>
                <a:lnTo>
                  <a:pt x="77819" y="65627"/>
                </a:lnTo>
                <a:lnTo>
                  <a:pt x="93631" y="39814"/>
                </a:lnTo>
                <a:lnTo>
                  <a:pt x="112395" y="36671"/>
                </a:lnTo>
                <a:lnTo>
                  <a:pt x="138017" y="21526"/>
                </a:lnTo>
                <a:lnTo>
                  <a:pt x="142399" y="17526"/>
                </a:lnTo>
                <a:lnTo>
                  <a:pt x="150114" y="0"/>
                </a:lnTo>
                <a:lnTo>
                  <a:pt x="158020" y="4000"/>
                </a:lnTo>
                <a:lnTo>
                  <a:pt x="166592" y="1810"/>
                </a:lnTo>
                <a:lnTo>
                  <a:pt x="182404" y="17431"/>
                </a:lnTo>
                <a:lnTo>
                  <a:pt x="173736" y="30004"/>
                </a:lnTo>
                <a:lnTo>
                  <a:pt x="186595" y="42481"/>
                </a:lnTo>
                <a:lnTo>
                  <a:pt x="185547" y="48292"/>
                </a:lnTo>
                <a:lnTo>
                  <a:pt x="194500" y="52197"/>
                </a:lnTo>
                <a:lnTo>
                  <a:pt x="195358" y="60388"/>
                </a:lnTo>
                <a:lnTo>
                  <a:pt x="200025" y="62484"/>
                </a:lnTo>
                <a:lnTo>
                  <a:pt x="212122" y="80486"/>
                </a:lnTo>
                <a:lnTo>
                  <a:pt x="212598" y="86106"/>
                </a:lnTo>
                <a:lnTo>
                  <a:pt x="217361" y="88487"/>
                </a:lnTo>
                <a:lnTo>
                  <a:pt x="212407" y="97060"/>
                </a:lnTo>
                <a:lnTo>
                  <a:pt x="218884" y="98488"/>
                </a:lnTo>
                <a:lnTo>
                  <a:pt x="220885" y="105727"/>
                </a:lnTo>
                <a:lnTo>
                  <a:pt x="240030" y="123539"/>
                </a:lnTo>
                <a:lnTo>
                  <a:pt x="241935" y="136303"/>
                </a:lnTo>
                <a:lnTo>
                  <a:pt x="246221" y="143256"/>
                </a:lnTo>
                <a:lnTo>
                  <a:pt x="250412" y="145161"/>
                </a:lnTo>
                <a:lnTo>
                  <a:pt x="275272" y="145066"/>
                </a:lnTo>
                <a:lnTo>
                  <a:pt x="292798" y="135922"/>
                </a:lnTo>
                <a:lnTo>
                  <a:pt x="303562" y="138684"/>
                </a:lnTo>
                <a:lnTo>
                  <a:pt x="329184" y="133636"/>
                </a:lnTo>
                <a:lnTo>
                  <a:pt x="336709" y="140684"/>
                </a:lnTo>
                <a:lnTo>
                  <a:pt x="342900" y="137255"/>
                </a:lnTo>
                <a:lnTo>
                  <a:pt x="352996" y="137446"/>
                </a:lnTo>
                <a:lnTo>
                  <a:pt x="360236" y="128206"/>
                </a:lnTo>
                <a:lnTo>
                  <a:pt x="363569" y="107347"/>
                </a:lnTo>
                <a:lnTo>
                  <a:pt x="393763" y="112014"/>
                </a:lnTo>
                <a:lnTo>
                  <a:pt x="401098" y="105918"/>
                </a:lnTo>
                <a:lnTo>
                  <a:pt x="413671" y="107728"/>
                </a:lnTo>
                <a:lnTo>
                  <a:pt x="422910" y="99917"/>
                </a:lnTo>
                <a:lnTo>
                  <a:pt x="446437" y="110585"/>
                </a:lnTo>
                <a:lnTo>
                  <a:pt x="449008" y="108490"/>
                </a:lnTo>
                <a:lnTo>
                  <a:pt x="449961" y="95250"/>
                </a:lnTo>
                <a:lnTo>
                  <a:pt x="452628" y="91726"/>
                </a:lnTo>
                <a:lnTo>
                  <a:pt x="459010" y="90488"/>
                </a:lnTo>
                <a:lnTo>
                  <a:pt x="471392" y="94583"/>
                </a:lnTo>
                <a:lnTo>
                  <a:pt x="478917" y="71723"/>
                </a:lnTo>
                <a:lnTo>
                  <a:pt x="493395" y="68675"/>
                </a:lnTo>
                <a:lnTo>
                  <a:pt x="501967" y="60579"/>
                </a:lnTo>
                <a:lnTo>
                  <a:pt x="498538" y="45244"/>
                </a:lnTo>
                <a:lnTo>
                  <a:pt x="503587" y="40291"/>
                </a:lnTo>
                <a:lnTo>
                  <a:pt x="503015" y="32385"/>
                </a:lnTo>
                <a:lnTo>
                  <a:pt x="503015" y="32385"/>
                </a:lnTo>
                <a:lnTo>
                  <a:pt x="519113" y="34004"/>
                </a:lnTo>
                <a:lnTo>
                  <a:pt x="540448" y="43529"/>
                </a:lnTo>
                <a:lnTo>
                  <a:pt x="552164" y="72962"/>
                </a:lnTo>
                <a:lnTo>
                  <a:pt x="546259" y="94012"/>
                </a:lnTo>
                <a:lnTo>
                  <a:pt x="555307" y="112109"/>
                </a:lnTo>
                <a:lnTo>
                  <a:pt x="550640" y="144209"/>
                </a:lnTo>
                <a:lnTo>
                  <a:pt x="556927" y="152305"/>
                </a:lnTo>
                <a:lnTo>
                  <a:pt x="578167" y="166306"/>
                </a:lnTo>
                <a:lnTo>
                  <a:pt x="603695" y="165640"/>
                </a:lnTo>
                <a:lnTo>
                  <a:pt x="612743" y="180880"/>
                </a:lnTo>
                <a:lnTo>
                  <a:pt x="604933" y="186309"/>
                </a:lnTo>
                <a:lnTo>
                  <a:pt x="604552" y="191738"/>
                </a:lnTo>
                <a:lnTo>
                  <a:pt x="610838" y="202692"/>
                </a:lnTo>
                <a:lnTo>
                  <a:pt x="612172" y="212979"/>
                </a:lnTo>
                <a:lnTo>
                  <a:pt x="612172" y="212979"/>
                </a:lnTo>
                <a:lnTo>
                  <a:pt x="614648" y="234887"/>
                </a:lnTo>
                <a:lnTo>
                  <a:pt x="608838" y="250603"/>
                </a:lnTo>
                <a:lnTo>
                  <a:pt x="612172" y="260509"/>
                </a:lnTo>
                <a:lnTo>
                  <a:pt x="599027" y="273463"/>
                </a:lnTo>
                <a:lnTo>
                  <a:pt x="587502" y="280416"/>
                </a:lnTo>
                <a:lnTo>
                  <a:pt x="582835" y="288703"/>
                </a:lnTo>
                <a:lnTo>
                  <a:pt x="582739" y="299561"/>
                </a:lnTo>
                <a:lnTo>
                  <a:pt x="579882" y="304229"/>
                </a:lnTo>
                <a:lnTo>
                  <a:pt x="584645" y="320802"/>
                </a:lnTo>
                <a:lnTo>
                  <a:pt x="577596" y="324326"/>
                </a:lnTo>
                <a:lnTo>
                  <a:pt x="573500" y="337280"/>
                </a:lnTo>
                <a:lnTo>
                  <a:pt x="575310" y="350615"/>
                </a:lnTo>
                <a:lnTo>
                  <a:pt x="580263" y="359950"/>
                </a:lnTo>
                <a:lnTo>
                  <a:pt x="570833" y="387572"/>
                </a:lnTo>
                <a:lnTo>
                  <a:pt x="574453" y="398335"/>
                </a:lnTo>
                <a:lnTo>
                  <a:pt x="571690" y="411385"/>
                </a:lnTo>
                <a:lnTo>
                  <a:pt x="582930" y="427958"/>
                </a:lnTo>
                <a:lnTo>
                  <a:pt x="582930" y="427958"/>
                </a:lnTo>
                <a:lnTo>
                  <a:pt x="576739" y="446437"/>
                </a:lnTo>
                <a:lnTo>
                  <a:pt x="581406" y="458057"/>
                </a:lnTo>
                <a:lnTo>
                  <a:pt x="578167" y="473678"/>
                </a:lnTo>
                <a:lnTo>
                  <a:pt x="580358" y="485870"/>
                </a:lnTo>
                <a:lnTo>
                  <a:pt x="558165" y="496919"/>
                </a:lnTo>
                <a:lnTo>
                  <a:pt x="559403" y="506539"/>
                </a:lnTo>
                <a:lnTo>
                  <a:pt x="548545" y="531495"/>
                </a:lnTo>
                <a:lnTo>
                  <a:pt x="548545" y="540163"/>
                </a:lnTo>
                <a:lnTo>
                  <a:pt x="542639" y="558641"/>
                </a:lnTo>
                <a:lnTo>
                  <a:pt x="544925" y="579120"/>
                </a:lnTo>
                <a:lnTo>
                  <a:pt x="533876" y="597789"/>
                </a:lnTo>
                <a:lnTo>
                  <a:pt x="527495" y="601218"/>
                </a:lnTo>
                <a:lnTo>
                  <a:pt x="514540" y="617982"/>
                </a:lnTo>
                <a:lnTo>
                  <a:pt x="497586" y="600837"/>
                </a:lnTo>
                <a:lnTo>
                  <a:pt x="493300" y="588550"/>
                </a:lnTo>
                <a:lnTo>
                  <a:pt x="473392" y="587312"/>
                </a:lnTo>
                <a:lnTo>
                  <a:pt x="456438" y="599027"/>
                </a:lnTo>
                <a:lnTo>
                  <a:pt x="450342" y="621221"/>
                </a:lnTo>
                <a:lnTo>
                  <a:pt x="452247" y="629317"/>
                </a:lnTo>
                <a:lnTo>
                  <a:pt x="425958" y="673894"/>
                </a:lnTo>
                <a:lnTo>
                  <a:pt x="411004" y="675608"/>
                </a:lnTo>
                <a:lnTo>
                  <a:pt x="407480" y="679418"/>
                </a:lnTo>
                <a:lnTo>
                  <a:pt x="398336" y="677799"/>
                </a:lnTo>
                <a:lnTo>
                  <a:pt x="398336" y="677799"/>
                </a:lnTo>
                <a:lnTo>
                  <a:pt x="402907" y="648367"/>
                </a:lnTo>
                <a:lnTo>
                  <a:pt x="399002" y="641890"/>
                </a:lnTo>
                <a:lnTo>
                  <a:pt x="398526" y="612267"/>
                </a:lnTo>
                <a:lnTo>
                  <a:pt x="376714" y="595884"/>
                </a:lnTo>
                <a:lnTo>
                  <a:pt x="375571" y="588645"/>
                </a:lnTo>
                <a:lnTo>
                  <a:pt x="349091" y="588740"/>
                </a:lnTo>
                <a:lnTo>
                  <a:pt x="353378" y="570833"/>
                </a:lnTo>
                <a:lnTo>
                  <a:pt x="317849" y="560356"/>
                </a:lnTo>
                <a:lnTo>
                  <a:pt x="321183" y="557879"/>
                </a:lnTo>
                <a:lnTo>
                  <a:pt x="323088" y="550069"/>
                </a:lnTo>
                <a:lnTo>
                  <a:pt x="329089" y="545306"/>
                </a:lnTo>
                <a:lnTo>
                  <a:pt x="321278" y="527304"/>
                </a:lnTo>
                <a:lnTo>
                  <a:pt x="302419" y="521875"/>
                </a:lnTo>
                <a:lnTo>
                  <a:pt x="293180" y="515302"/>
                </a:lnTo>
                <a:lnTo>
                  <a:pt x="288988" y="516350"/>
                </a:lnTo>
                <a:lnTo>
                  <a:pt x="288607" y="510730"/>
                </a:lnTo>
                <a:lnTo>
                  <a:pt x="285940" y="508349"/>
                </a:lnTo>
                <a:lnTo>
                  <a:pt x="258413" y="510445"/>
                </a:lnTo>
                <a:lnTo>
                  <a:pt x="254508" y="502730"/>
                </a:lnTo>
                <a:lnTo>
                  <a:pt x="249650" y="501015"/>
                </a:lnTo>
                <a:lnTo>
                  <a:pt x="250126" y="496919"/>
                </a:lnTo>
                <a:lnTo>
                  <a:pt x="241554" y="493014"/>
                </a:lnTo>
                <a:lnTo>
                  <a:pt x="237649" y="484442"/>
                </a:lnTo>
                <a:lnTo>
                  <a:pt x="231743" y="483108"/>
                </a:lnTo>
                <a:lnTo>
                  <a:pt x="232696" y="473012"/>
                </a:lnTo>
                <a:lnTo>
                  <a:pt x="220123" y="471583"/>
                </a:lnTo>
                <a:lnTo>
                  <a:pt x="220504" y="466820"/>
                </a:lnTo>
                <a:lnTo>
                  <a:pt x="210883" y="461296"/>
                </a:lnTo>
                <a:lnTo>
                  <a:pt x="196691" y="464820"/>
                </a:lnTo>
                <a:lnTo>
                  <a:pt x="188690" y="461963"/>
                </a:lnTo>
                <a:lnTo>
                  <a:pt x="184975" y="452533"/>
                </a:lnTo>
                <a:lnTo>
                  <a:pt x="178498" y="448532"/>
                </a:lnTo>
                <a:lnTo>
                  <a:pt x="173355" y="448437"/>
                </a:lnTo>
                <a:lnTo>
                  <a:pt x="169926" y="452533"/>
                </a:lnTo>
                <a:lnTo>
                  <a:pt x="163163" y="449485"/>
                </a:lnTo>
                <a:lnTo>
                  <a:pt x="158782" y="450342"/>
                </a:lnTo>
                <a:lnTo>
                  <a:pt x="154686" y="463010"/>
                </a:lnTo>
                <a:lnTo>
                  <a:pt x="144780" y="464249"/>
                </a:lnTo>
                <a:lnTo>
                  <a:pt x="142018" y="459772"/>
                </a:lnTo>
                <a:lnTo>
                  <a:pt x="144208" y="451485"/>
                </a:lnTo>
                <a:lnTo>
                  <a:pt x="140589" y="450533"/>
                </a:lnTo>
                <a:lnTo>
                  <a:pt x="136684" y="444722"/>
                </a:lnTo>
                <a:lnTo>
                  <a:pt x="138874" y="440912"/>
                </a:lnTo>
                <a:lnTo>
                  <a:pt x="130873" y="433197"/>
                </a:lnTo>
                <a:lnTo>
                  <a:pt x="128206" y="438055"/>
                </a:lnTo>
                <a:lnTo>
                  <a:pt x="125825" y="427006"/>
                </a:lnTo>
                <a:lnTo>
                  <a:pt x="124396" y="432816"/>
                </a:lnTo>
                <a:lnTo>
                  <a:pt x="118967" y="427482"/>
                </a:lnTo>
                <a:lnTo>
                  <a:pt x="123349" y="424243"/>
                </a:lnTo>
                <a:lnTo>
                  <a:pt x="122682" y="421481"/>
                </a:lnTo>
                <a:lnTo>
                  <a:pt x="118967" y="423958"/>
                </a:lnTo>
                <a:lnTo>
                  <a:pt x="115348" y="419671"/>
                </a:lnTo>
                <a:lnTo>
                  <a:pt x="111538" y="421576"/>
                </a:lnTo>
                <a:lnTo>
                  <a:pt x="106013" y="408432"/>
                </a:lnTo>
                <a:lnTo>
                  <a:pt x="99060" y="406241"/>
                </a:lnTo>
                <a:lnTo>
                  <a:pt x="98488" y="403479"/>
                </a:lnTo>
                <a:lnTo>
                  <a:pt x="94488" y="407670"/>
                </a:lnTo>
                <a:lnTo>
                  <a:pt x="82296" y="403288"/>
                </a:lnTo>
                <a:lnTo>
                  <a:pt x="75819" y="391573"/>
                </a:lnTo>
                <a:lnTo>
                  <a:pt x="77153" y="386715"/>
                </a:lnTo>
                <a:lnTo>
                  <a:pt x="74581" y="381857"/>
                </a:lnTo>
                <a:lnTo>
                  <a:pt x="78676" y="380714"/>
                </a:lnTo>
                <a:lnTo>
                  <a:pt x="75533" y="375666"/>
                </a:lnTo>
                <a:lnTo>
                  <a:pt x="79057" y="374142"/>
                </a:lnTo>
                <a:lnTo>
                  <a:pt x="79629" y="368808"/>
                </a:lnTo>
                <a:lnTo>
                  <a:pt x="76105" y="366903"/>
                </a:lnTo>
                <a:lnTo>
                  <a:pt x="76295" y="363284"/>
                </a:lnTo>
                <a:lnTo>
                  <a:pt x="70866" y="360617"/>
                </a:lnTo>
                <a:lnTo>
                  <a:pt x="75819" y="358521"/>
                </a:lnTo>
                <a:lnTo>
                  <a:pt x="83915" y="360902"/>
                </a:lnTo>
                <a:lnTo>
                  <a:pt x="91630" y="358807"/>
                </a:lnTo>
                <a:lnTo>
                  <a:pt x="97060" y="348043"/>
                </a:lnTo>
                <a:lnTo>
                  <a:pt x="91059" y="346900"/>
                </a:lnTo>
                <a:lnTo>
                  <a:pt x="86011" y="341281"/>
                </a:lnTo>
                <a:lnTo>
                  <a:pt x="69818" y="343662"/>
                </a:lnTo>
                <a:lnTo>
                  <a:pt x="65627" y="340709"/>
                </a:lnTo>
                <a:lnTo>
                  <a:pt x="64770" y="333946"/>
                </a:lnTo>
                <a:lnTo>
                  <a:pt x="69247" y="328517"/>
                </a:lnTo>
                <a:lnTo>
                  <a:pt x="68961" y="321850"/>
                </a:lnTo>
                <a:lnTo>
                  <a:pt x="62960" y="317659"/>
                </a:lnTo>
                <a:lnTo>
                  <a:pt x="63532" y="314325"/>
                </a:lnTo>
                <a:lnTo>
                  <a:pt x="60007" y="312515"/>
                </a:lnTo>
                <a:lnTo>
                  <a:pt x="60865" y="304609"/>
                </a:lnTo>
                <a:lnTo>
                  <a:pt x="57721" y="302514"/>
                </a:lnTo>
                <a:lnTo>
                  <a:pt x="62294" y="301847"/>
                </a:lnTo>
                <a:lnTo>
                  <a:pt x="63341" y="298513"/>
                </a:lnTo>
                <a:lnTo>
                  <a:pt x="59436" y="277082"/>
                </a:lnTo>
                <a:lnTo>
                  <a:pt x="63246" y="255460"/>
                </a:lnTo>
                <a:lnTo>
                  <a:pt x="71056" y="257556"/>
                </a:lnTo>
                <a:lnTo>
                  <a:pt x="71056" y="249650"/>
                </a:lnTo>
                <a:lnTo>
                  <a:pt x="77343" y="247841"/>
                </a:lnTo>
                <a:lnTo>
                  <a:pt x="79629" y="239268"/>
                </a:lnTo>
                <a:lnTo>
                  <a:pt x="84677" y="232600"/>
                </a:lnTo>
                <a:lnTo>
                  <a:pt x="84106" y="228029"/>
                </a:lnTo>
                <a:lnTo>
                  <a:pt x="79248" y="229648"/>
                </a:lnTo>
                <a:lnTo>
                  <a:pt x="78391" y="223742"/>
                </a:lnTo>
                <a:lnTo>
                  <a:pt x="75438" y="223742"/>
                </a:lnTo>
                <a:lnTo>
                  <a:pt x="65818" y="205550"/>
                </a:lnTo>
                <a:lnTo>
                  <a:pt x="57245" y="209074"/>
                </a:lnTo>
                <a:lnTo>
                  <a:pt x="48482" y="207454"/>
                </a:lnTo>
                <a:lnTo>
                  <a:pt x="40005" y="209836"/>
                </a:lnTo>
                <a:lnTo>
                  <a:pt x="30004" y="216408"/>
                </a:lnTo>
                <a:lnTo>
                  <a:pt x="22384" y="202787"/>
                </a:lnTo>
                <a:lnTo>
                  <a:pt x="17812" y="200596"/>
                </a:lnTo>
                <a:lnTo>
                  <a:pt x="14478" y="194405"/>
                </a:lnTo>
                <a:lnTo>
                  <a:pt x="4667" y="188976"/>
                </a:lnTo>
                <a:lnTo>
                  <a:pt x="0" y="178308"/>
                </a:lnTo>
                <a:lnTo>
                  <a:pt x="4191" y="173641"/>
                </a:lnTo>
                <a:lnTo>
                  <a:pt x="6667" y="164401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0675CB-1899-9357-5486-55ABF8CF71E8}"/>
              </a:ext>
            </a:extLst>
          </p:cNvPr>
          <p:cNvSpPr/>
          <p:nvPr/>
        </p:nvSpPr>
        <p:spPr>
          <a:xfrm>
            <a:off x="6057438" y="3980748"/>
            <a:ext cx="532733" cy="894492"/>
          </a:xfrm>
          <a:custGeom>
            <a:avLst/>
            <a:gdLst>
              <a:gd name="connsiteX0" fmla="*/ 198787 w 532733"/>
              <a:gd name="connsiteY0" fmla="*/ 0 h 894492"/>
              <a:gd name="connsiteX1" fmla="*/ 210121 w 532733"/>
              <a:gd name="connsiteY1" fmla="*/ 12478 h 894492"/>
              <a:gd name="connsiteX2" fmla="*/ 217361 w 532733"/>
              <a:gd name="connsiteY2" fmla="*/ 43529 h 894492"/>
              <a:gd name="connsiteX3" fmla="*/ 211360 w 532733"/>
              <a:gd name="connsiteY3" fmla="*/ 59341 h 894492"/>
              <a:gd name="connsiteX4" fmla="*/ 213075 w 532733"/>
              <a:gd name="connsiteY4" fmla="*/ 63722 h 894492"/>
              <a:gd name="connsiteX5" fmla="*/ 208312 w 532733"/>
              <a:gd name="connsiteY5" fmla="*/ 68580 h 894492"/>
              <a:gd name="connsiteX6" fmla="*/ 207169 w 532733"/>
              <a:gd name="connsiteY6" fmla="*/ 78772 h 894492"/>
              <a:gd name="connsiteX7" fmla="*/ 210693 w 532733"/>
              <a:gd name="connsiteY7" fmla="*/ 88106 h 894492"/>
              <a:gd name="connsiteX8" fmla="*/ 207740 w 532733"/>
              <a:gd name="connsiteY8" fmla="*/ 93726 h 894492"/>
              <a:gd name="connsiteX9" fmla="*/ 212598 w 532733"/>
              <a:gd name="connsiteY9" fmla="*/ 102203 h 894492"/>
              <a:gd name="connsiteX10" fmla="*/ 230981 w 532733"/>
              <a:gd name="connsiteY10" fmla="*/ 104394 h 894492"/>
              <a:gd name="connsiteX11" fmla="*/ 234410 w 532733"/>
              <a:gd name="connsiteY11" fmla="*/ 109823 h 894492"/>
              <a:gd name="connsiteX12" fmla="*/ 247079 w 532733"/>
              <a:gd name="connsiteY12" fmla="*/ 116205 h 894492"/>
              <a:gd name="connsiteX13" fmla="*/ 261271 w 532733"/>
              <a:gd name="connsiteY13" fmla="*/ 135827 h 894492"/>
              <a:gd name="connsiteX14" fmla="*/ 262985 w 532733"/>
              <a:gd name="connsiteY14" fmla="*/ 150686 h 894492"/>
              <a:gd name="connsiteX15" fmla="*/ 250031 w 532733"/>
              <a:gd name="connsiteY15" fmla="*/ 161449 h 894492"/>
              <a:gd name="connsiteX16" fmla="*/ 242507 w 532733"/>
              <a:gd name="connsiteY16" fmla="*/ 191262 h 894492"/>
              <a:gd name="connsiteX17" fmla="*/ 247936 w 532733"/>
              <a:gd name="connsiteY17" fmla="*/ 221361 h 894492"/>
              <a:gd name="connsiteX18" fmla="*/ 267557 w 532733"/>
              <a:gd name="connsiteY18" fmla="*/ 222885 h 894492"/>
              <a:gd name="connsiteX19" fmla="*/ 269843 w 532733"/>
              <a:gd name="connsiteY19" fmla="*/ 242792 h 894492"/>
              <a:gd name="connsiteX20" fmla="*/ 272034 w 532733"/>
              <a:gd name="connsiteY20" fmla="*/ 245364 h 894492"/>
              <a:gd name="connsiteX21" fmla="*/ 277273 w 532733"/>
              <a:gd name="connsiteY21" fmla="*/ 244507 h 894492"/>
              <a:gd name="connsiteX22" fmla="*/ 289370 w 532733"/>
              <a:gd name="connsiteY22" fmla="*/ 255270 h 894492"/>
              <a:gd name="connsiteX23" fmla="*/ 294608 w 532733"/>
              <a:gd name="connsiteY23" fmla="*/ 276987 h 894492"/>
              <a:gd name="connsiteX24" fmla="*/ 300895 w 532733"/>
              <a:gd name="connsiteY24" fmla="*/ 288989 h 894492"/>
              <a:gd name="connsiteX25" fmla="*/ 317945 w 532733"/>
              <a:gd name="connsiteY25" fmla="*/ 304800 h 894492"/>
              <a:gd name="connsiteX26" fmla="*/ 326708 w 532733"/>
              <a:gd name="connsiteY26" fmla="*/ 307562 h 894492"/>
              <a:gd name="connsiteX27" fmla="*/ 334328 w 532733"/>
              <a:gd name="connsiteY27" fmla="*/ 318897 h 894492"/>
              <a:gd name="connsiteX28" fmla="*/ 338995 w 532733"/>
              <a:gd name="connsiteY28" fmla="*/ 319469 h 894492"/>
              <a:gd name="connsiteX29" fmla="*/ 339376 w 532733"/>
              <a:gd name="connsiteY29" fmla="*/ 344710 h 894492"/>
              <a:gd name="connsiteX30" fmla="*/ 342710 w 532733"/>
              <a:gd name="connsiteY30" fmla="*/ 349568 h 894492"/>
              <a:gd name="connsiteX31" fmla="*/ 344424 w 532733"/>
              <a:gd name="connsiteY31" fmla="*/ 360521 h 894492"/>
              <a:gd name="connsiteX32" fmla="*/ 342805 w 532733"/>
              <a:gd name="connsiteY32" fmla="*/ 371570 h 894492"/>
              <a:gd name="connsiteX33" fmla="*/ 339471 w 532733"/>
              <a:gd name="connsiteY33" fmla="*/ 376619 h 894492"/>
              <a:gd name="connsiteX34" fmla="*/ 342329 w 532733"/>
              <a:gd name="connsiteY34" fmla="*/ 423101 h 894492"/>
              <a:gd name="connsiteX35" fmla="*/ 348139 w 532733"/>
              <a:gd name="connsiteY35" fmla="*/ 424244 h 894492"/>
              <a:gd name="connsiteX36" fmla="*/ 345758 w 532733"/>
              <a:gd name="connsiteY36" fmla="*/ 418338 h 894492"/>
              <a:gd name="connsiteX37" fmla="*/ 352996 w 532733"/>
              <a:gd name="connsiteY37" fmla="*/ 415100 h 894492"/>
              <a:gd name="connsiteX38" fmla="*/ 357283 w 532733"/>
              <a:gd name="connsiteY38" fmla="*/ 420719 h 894492"/>
              <a:gd name="connsiteX39" fmla="*/ 365570 w 532733"/>
              <a:gd name="connsiteY39" fmla="*/ 416624 h 894492"/>
              <a:gd name="connsiteX40" fmla="*/ 374237 w 532733"/>
              <a:gd name="connsiteY40" fmla="*/ 418433 h 894492"/>
              <a:gd name="connsiteX41" fmla="*/ 376047 w 532733"/>
              <a:gd name="connsiteY41" fmla="*/ 422910 h 894492"/>
              <a:gd name="connsiteX42" fmla="*/ 380714 w 532733"/>
              <a:gd name="connsiteY42" fmla="*/ 424910 h 894492"/>
              <a:gd name="connsiteX43" fmla="*/ 383096 w 532733"/>
              <a:gd name="connsiteY43" fmla="*/ 433578 h 894492"/>
              <a:gd name="connsiteX44" fmla="*/ 401193 w 532733"/>
              <a:gd name="connsiteY44" fmla="*/ 429292 h 894492"/>
              <a:gd name="connsiteX45" fmla="*/ 402527 w 532733"/>
              <a:gd name="connsiteY45" fmla="*/ 433673 h 894492"/>
              <a:gd name="connsiteX46" fmla="*/ 414052 w 532733"/>
              <a:gd name="connsiteY46" fmla="*/ 445484 h 894492"/>
              <a:gd name="connsiteX47" fmla="*/ 415671 w 532733"/>
              <a:gd name="connsiteY47" fmla="*/ 451295 h 894492"/>
              <a:gd name="connsiteX48" fmla="*/ 419386 w 532733"/>
              <a:gd name="connsiteY48" fmla="*/ 450437 h 894492"/>
              <a:gd name="connsiteX49" fmla="*/ 427387 w 532733"/>
              <a:gd name="connsiteY49" fmla="*/ 462439 h 894492"/>
              <a:gd name="connsiteX50" fmla="*/ 427006 w 532733"/>
              <a:gd name="connsiteY50" fmla="*/ 469011 h 894492"/>
              <a:gd name="connsiteX51" fmla="*/ 417100 w 532733"/>
              <a:gd name="connsiteY51" fmla="*/ 472631 h 894492"/>
              <a:gd name="connsiteX52" fmla="*/ 423672 w 532733"/>
              <a:gd name="connsiteY52" fmla="*/ 492919 h 894492"/>
              <a:gd name="connsiteX53" fmla="*/ 408146 w 532733"/>
              <a:gd name="connsiteY53" fmla="*/ 511493 h 894492"/>
              <a:gd name="connsiteX54" fmla="*/ 414623 w 532733"/>
              <a:gd name="connsiteY54" fmla="*/ 521875 h 894492"/>
              <a:gd name="connsiteX55" fmla="*/ 433673 w 532733"/>
              <a:gd name="connsiteY55" fmla="*/ 534067 h 894492"/>
              <a:gd name="connsiteX56" fmla="*/ 437198 w 532733"/>
              <a:gd name="connsiteY56" fmla="*/ 541782 h 894492"/>
              <a:gd name="connsiteX57" fmla="*/ 443579 w 532733"/>
              <a:gd name="connsiteY57" fmla="*/ 538163 h 894492"/>
              <a:gd name="connsiteX58" fmla="*/ 446532 w 532733"/>
              <a:gd name="connsiteY58" fmla="*/ 540258 h 894492"/>
              <a:gd name="connsiteX59" fmla="*/ 453485 w 532733"/>
              <a:gd name="connsiteY59" fmla="*/ 533495 h 894492"/>
              <a:gd name="connsiteX60" fmla="*/ 460534 w 532733"/>
              <a:gd name="connsiteY60" fmla="*/ 532448 h 894492"/>
              <a:gd name="connsiteX61" fmla="*/ 461391 w 532733"/>
              <a:gd name="connsiteY61" fmla="*/ 540925 h 894492"/>
              <a:gd name="connsiteX62" fmla="*/ 465487 w 532733"/>
              <a:gd name="connsiteY62" fmla="*/ 543211 h 894492"/>
              <a:gd name="connsiteX63" fmla="*/ 477965 w 532733"/>
              <a:gd name="connsiteY63" fmla="*/ 562928 h 894492"/>
              <a:gd name="connsiteX64" fmla="*/ 497681 w 532733"/>
              <a:gd name="connsiteY64" fmla="*/ 585026 h 894492"/>
              <a:gd name="connsiteX65" fmla="*/ 495871 w 532733"/>
              <a:gd name="connsiteY65" fmla="*/ 587788 h 894492"/>
              <a:gd name="connsiteX66" fmla="*/ 500634 w 532733"/>
              <a:gd name="connsiteY66" fmla="*/ 589788 h 894492"/>
              <a:gd name="connsiteX67" fmla="*/ 509397 w 532733"/>
              <a:gd name="connsiteY67" fmla="*/ 602742 h 894492"/>
              <a:gd name="connsiteX68" fmla="*/ 505778 w 532733"/>
              <a:gd name="connsiteY68" fmla="*/ 610743 h 894492"/>
              <a:gd name="connsiteX69" fmla="*/ 484537 w 532733"/>
              <a:gd name="connsiteY69" fmla="*/ 625221 h 894492"/>
              <a:gd name="connsiteX70" fmla="*/ 495681 w 532733"/>
              <a:gd name="connsiteY70" fmla="*/ 644843 h 894492"/>
              <a:gd name="connsiteX71" fmla="*/ 498825 w 532733"/>
              <a:gd name="connsiteY71" fmla="*/ 646843 h 894492"/>
              <a:gd name="connsiteX72" fmla="*/ 510254 w 532733"/>
              <a:gd name="connsiteY72" fmla="*/ 625507 h 894492"/>
              <a:gd name="connsiteX73" fmla="*/ 520541 w 532733"/>
              <a:gd name="connsiteY73" fmla="*/ 625888 h 894492"/>
              <a:gd name="connsiteX74" fmla="*/ 520541 w 532733"/>
              <a:gd name="connsiteY74" fmla="*/ 625888 h 894492"/>
              <a:gd name="connsiteX75" fmla="*/ 521399 w 532733"/>
              <a:gd name="connsiteY75" fmla="*/ 642557 h 894492"/>
              <a:gd name="connsiteX76" fmla="*/ 521399 w 532733"/>
              <a:gd name="connsiteY76" fmla="*/ 642557 h 894492"/>
              <a:gd name="connsiteX77" fmla="*/ 522542 w 532733"/>
              <a:gd name="connsiteY77" fmla="*/ 644462 h 894492"/>
              <a:gd name="connsiteX78" fmla="*/ 528733 w 532733"/>
              <a:gd name="connsiteY78" fmla="*/ 643414 h 894492"/>
              <a:gd name="connsiteX79" fmla="*/ 528733 w 532733"/>
              <a:gd name="connsiteY79" fmla="*/ 643414 h 894492"/>
              <a:gd name="connsiteX80" fmla="*/ 531305 w 532733"/>
              <a:gd name="connsiteY80" fmla="*/ 648272 h 894492"/>
              <a:gd name="connsiteX81" fmla="*/ 524256 w 532733"/>
              <a:gd name="connsiteY81" fmla="*/ 653320 h 894492"/>
              <a:gd name="connsiteX82" fmla="*/ 524256 w 532733"/>
              <a:gd name="connsiteY82" fmla="*/ 653320 h 894492"/>
              <a:gd name="connsiteX83" fmla="*/ 525875 w 532733"/>
              <a:gd name="connsiteY83" fmla="*/ 655511 h 894492"/>
              <a:gd name="connsiteX84" fmla="*/ 520541 w 532733"/>
              <a:gd name="connsiteY84" fmla="*/ 655892 h 894492"/>
              <a:gd name="connsiteX85" fmla="*/ 526161 w 532733"/>
              <a:gd name="connsiteY85" fmla="*/ 671132 h 894492"/>
              <a:gd name="connsiteX86" fmla="*/ 520732 w 532733"/>
              <a:gd name="connsiteY86" fmla="*/ 677799 h 894492"/>
              <a:gd name="connsiteX87" fmla="*/ 514541 w 532733"/>
              <a:gd name="connsiteY87" fmla="*/ 680371 h 894492"/>
              <a:gd name="connsiteX88" fmla="*/ 503111 w 532733"/>
              <a:gd name="connsiteY88" fmla="*/ 679323 h 894492"/>
              <a:gd name="connsiteX89" fmla="*/ 500444 w 532733"/>
              <a:gd name="connsiteY89" fmla="*/ 690277 h 894492"/>
              <a:gd name="connsiteX90" fmla="*/ 528066 w 532733"/>
              <a:gd name="connsiteY90" fmla="*/ 708279 h 894492"/>
              <a:gd name="connsiteX91" fmla="*/ 532734 w 532733"/>
              <a:gd name="connsiteY91" fmla="*/ 717709 h 894492"/>
              <a:gd name="connsiteX92" fmla="*/ 506730 w 532733"/>
              <a:gd name="connsiteY92" fmla="*/ 746284 h 894492"/>
              <a:gd name="connsiteX93" fmla="*/ 480441 w 532733"/>
              <a:gd name="connsiteY93" fmla="*/ 762000 h 894492"/>
              <a:gd name="connsiteX94" fmla="*/ 480441 w 532733"/>
              <a:gd name="connsiteY94" fmla="*/ 762000 h 894492"/>
              <a:gd name="connsiteX95" fmla="*/ 469678 w 532733"/>
              <a:gd name="connsiteY95" fmla="*/ 749332 h 894492"/>
              <a:gd name="connsiteX96" fmla="*/ 461582 w 532733"/>
              <a:gd name="connsiteY96" fmla="*/ 743903 h 894492"/>
              <a:gd name="connsiteX97" fmla="*/ 454628 w 532733"/>
              <a:gd name="connsiteY97" fmla="*/ 753237 h 894492"/>
              <a:gd name="connsiteX98" fmla="*/ 454628 w 532733"/>
              <a:gd name="connsiteY98" fmla="*/ 753237 h 894492"/>
              <a:gd name="connsiteX99" fmla="*/ 458438 w 532733"/>
              <a:gd name="connsiteY99" fmla="*/ 756666 h 894492"/>
              <a:gd name="connsiteX100" fmla="*/ 449104 w 532733"/>
              <a:gd name="connsiteY100" fmla="*/ 785717 h 894492"/>
              <a:gd name="connsiteX101" fmla="*/ 449104 w 532733"/>
              <a:gd name="connsiteY101" fmla="*/ 785717 h 894492"/>
              <a:gd name="connsiteX102" fmla="*/ 444722 w 532733"/>
              <a:gd name="connsiteY102" fmla="*/ 795147 h 894492"/>
              <a:gd name="connsiteX103" fmla="*/ 430054 w 532733"/>
              <a:gd name="connsiteY103" fmla="*/ 780574 h 894492"/>
              <a:gd name="connsiteX104" fmla="*/ 414623 w 532733"/>
              <a:gd name="connsiteY104" fmla="*/ 784670 h 894492"/>
              <a:gd name="connsiteX105" fmla="*/ 410909 w 532733"/>
              <a:gd name="connsiteY105" fmla="*/ 788384 h 894492"/>
              <a:gd name="connsiteX106" fmla="*/ 405194 w 532733"/>
              <a:gd name="connsiteY106" fmla="*/ 786479 h 894492"/>
              <a:gd name="connsiteX107" fmla="*/ 400336 w 532733"/>
              <a:gd name="connsiteY107" fmla="*/ 791147 h 894492"/>
              <a:gd name="connsiteX108" fmla="*/ 384334 w 532733"/>
              <a:gd name="connsiteY108" fmla="*/ 783812 h 894492"/>
              <a:gd name="connsiteX109" fmla="*/ 371380 w 532733"/>
              <a:gd name="connsiteY109" fmla="*/ 785527 h 894492"/>
              <a:gd name="connsiteX110" fmla="*/ 362807 w 532733"/>
              <a:gd name="connsiteY110" fmla="*/ 778478 h 894492"/>
              <a:gd name="connsiteX111" fmla="*/ 341757 w 532733"/>
              <a:gd name="connsiteY111" fmla="*/ 797624 h 894492"/>
              <a:gd name="connsiteX112" fmla="*/ 338138 w 532733"/>
              <a:gd name="connsiteY112" fmla="*/ 790766 h 894492"/>
              <a:gd name="connsiteX113" fmla="*/ 332042 w 532733"/>
              <a:gd name="connsiteY113" fmla="*/ 788861 h 894492"/>
              <a:gd name="connsiteX114" fmla="*/ 329184 w 532733"/>
              <a:gd name="connsiteY114" fmla="*/ 783812 h 894492"/>
              <a:gd name="connsiteX115" fmla="*/ 323183 w 532733"/>
              <a:gd name="connsiteY115" fmla="*/ 781241 h 894492"/>
              <a:gd name="connsiteX116" fmla="*/ 321850 w 532733"/>
              <a:gd name="connsiteY116" fmla="*/ 774287 h 894492"/>
              <a:gd name="connsiteX117" fmla="*/ 316992 w 532733"/>
              <a:gd name="connsiteY117" fmla="*/ 774764 h 894492"/>
              <a:gd name="connsiteX118" fmla="*/ 312420 w 532733"/>
              <a:gd name="connsiteY118" fmla="*/ 768953 h 894492"/>
              <a:gd name="connsiteX119" fmla="*/ 302228 w 532733"/>
              <a:gd name="connsiteY119" fmla="*/ 776002 h 894492"/>
              <a:gd name="connsiteX120" fmla="*/ 293656 w 532733"/>
              <a:gd name="connsiteY120" fmla="*/ 791337 h 894492"/>
              <a:gd name="connsiteX121" fmla="*/ 286131 w 532733"/>
              <a:gd name="connsiteY121" fmla="*/ 796481 h 894492"/>
              <a:gd name="connsiteX122" fmla="*/ 282512 w 532733"/>
              <a:gd name="connsiteY122" fmla="*/ 795242 h 894492"/>
              <a:gd name="connsiteX123" fmla="*/ 277940 w 532733"/>
              <a:gd name="connsiteY123" fmla="*/ 787432 h 894492"/>
              <a:gd name="connsiteX124" fmla="*/ 270796 w 532733"/>
              <a:gd name="connsiteY124" fmla="*/ 785432 h 894492"/>
              <a:gd name="connsiteX125" fmla="*/ 225838 w 532733"/>
              <a:gd name="connsiteY125" fmla="*/ 808863 h 894492"/>
              <a:gd name="connsiteX126" fmla="*/ 204502 w 532733"/>
              <a:gd name="connsiteY126" fmla="*/ 842582 h 894492"/>
              <a:gd name="connsiteX127" fmla="*/ 204502 w 532733"/>
              <a:gd name="connsiteY127" fmla="*/ 842582 h 894492"/>
              <a:gd name="connsiteX128" fmla="*/ 202311 w 532733"/>
              <a:gd name="connsiteY128" fmla="*/ 844963 h 894492"/>
              <a:gd name="connsiteX129" fmla="*/ 190119 w 532733"/>
              <a:gd name="connsiteY129" fmla="*/ 834295 h 894492"/>
              <a:gd name="connsiteX130" fmla="*/ 201263 w 532733"/>
              <a:gd name="connsiteY130" fmla="*/ 817436 h 894492"/>
              <a:gd name="connsiteX131" fmla="*/ 190881 w 532733"/>
              <a:gd name="connsiteY131" fmla="*/ 810673 h 894492"/>
              <a:gd name="connsiteX132" fmla="*/ 179546 w 532733"/>
              <a:gd name="connsiteY132" fmla="*/ 812768 h 894492"/>
              <a:gd name="connsiteX133" fmla="*/ 164306 w 532733"/>
              <a:gd name="connsiteY133" fmla="*/ 801910 h 894492"/>
              <a:gd name="connsiteX134" fmla="*/ 137541 w 532733"/>
              <a:gd name="connsiteY134" fmla="*/ 804577 h 894492"/>
              <a:gd name="connsiteX135" fmla="*/ 133541 w 532733"/>
              <a:gd name="connsiteY135" fmla="*/ 807434 h 894492"/>
              <a:gd name="connsiteX136" fmla="*/ 144018 w 532733"/>
              <a:gd name="connsiteY136" fmla="*/ 831818 h 894492"/>
              <a:gd name="connsiteX137" fmla="*/ 142113 w 532733"/>
              <a:gd name="connsiteY137" fmla="*/ 835533 h 894492"/>
              <a:gd name="connsiteX138" fmla="*/ 148019 w 532733"/>
              <a:gd name="connsiteY138" fmla="*/ 840486 h 894492"/>
              <a:gd name="connsiteX139" fmla="*/ 140018 w 532733"/>
              <a:gd name="connsiteY139" fmla="*/ 855155 h 894492"/>
              <a:gd name="connsiteX140" fmla="*/ 132683 w 532733"/>
              <a:gd name="connsiteY140" fmla="*/ 849249 h 894492"/>
              <a:gd name="connsiteX141" fmla="*/ 129635 w 532733"/>
              <a:gd name="connsiteY141" fmla="*/ 858488 h 894492"/>
              <a:gd name="connsiteX142" fmla="*/ 125921 w 532733"/>
              <a:gd name="connsiteY142" fmla="*/ 857822 h 894492"/>
              <a:gd name="connsiteX143" fmla="*/ 122968 w 532733"/>
              <a:gd name="connsiteY143" fmla="*/ 860870 h 894492"/>
              <a:gd name="connsiteX144" fmla="*/ 118777 w 532733"/>
              <a:gd name="connsiteY144" fmla="*/ 870966 h 894492"/>
              <a:gd name="connsiteX145" fmla="*/ 105823 w 532733"/>
              <a:gd name="connsiteY145" fmla="*/ 879062 h 894492"/>
              <a:gd name="connsiteX146" fmla="*/ 108585 w 532733"/>
              <a:gd name="connsiteY146" fmla="*/ 884587 h 894492"/>
              <a:gd name="connsiteX147" fmla="*/ 91250 w 532733"/>
              <a:gd name="connsiteY147" fmla="*/ 893350 h 894492"/>
              <a:gd name="connsiteX148" fmla="*/ 80010 w 532733"/>
              <a:gd name="connsiteY148" fmla="*/ 892207 h 894492"/>
              <a:gd name="connsiteX149" fmla="*/ 76295 w 532733"/>
              <a:gd name="connsiteY149" fmla="*/ 894493 h 894492"/>
              <a:gd name="connsiteX150" fmla="*/ 53054 w 532733"/>
              <a:gd name="connsiteY150" fmla="*/ 864203 h 894492"/>
              <a:gd name="connsiteX151" fmla="*/ 53054 w 532733"/>
              <a:gd name="connsiteY151" fmla="*/ 864203 h 894492"/>
              <a:gd name="connsiteX152" fmla="*/ 81534 w 532733"/>
              <a:gd name="connsiteY152" fmla="*/ 869633 h 894492"/>
              <a:gd name="connsiteX153" fmla="*/ 88963 w 532733"/>
              <a:gd name="connsiteY153" fmla="*/ 863442 h 894492"/>
              <a:gd name="connsiteX154" fmla="*/ 89440 w 532733"/>
              <a:gd name="connsiteY154" fmla="*/ 854297 h 894492"/>
              <a:gd name="connsiteX155" fmla="*/ 85820 w 532733"/>
              <a:gd name="connsiteY155" fmla="*/ 843629 h 894492"/>
              <a:gd name="connsiteX156" fmla="*/ 92202 w 532733"/>
              <a:gd name="connsiteY156" fmla="*/ 839438 h 894492"/>
              <a:gd name="connsiteX157" fmla="*/ 93059 w 532733"/>
              <a:gd name="connsiteY157" fmla="*/ 835057 h 894492"/>
              <a:gd name="connsiteX158" fmla="*/ 80772 w 532733"/>
              <a:gd name="connsiteY158" fmla="*/ 806006 h 894492"/>
              <a:gd name="connsiteX159" fmla="*/ 90583 w 532733"/>
              <a:gd name="connsiteY159" fmla="*/ 796862 h 894492"/>
              <a:gd name="connsiteX160" fmla="*/ 88011 w 532733"/>
              <a:gd name="connsiteY160" fmla="*/ 795052 h 894492"/>
              <a:gd name="connsiteX161" fmla="*/ 90964 w 532733"/>
              <a:gd name="connsiteY161" fmla="*/ 790385 h 894492"/>
              <a:gd name="connsiteX162" fmla="*/ 87440 w 532733"/>
              <a:gd name="connsiteY162" fmla="*/ 767810 h 894492"/>
              <a:gd name="connsiteX163" fmla="*/ 84868 w 532733"/>
              <a:gd name="connsiteY163" fmla="*/ 768477 h 894492"/>
              <a:gd name="connsiteX164" fmla="*/ 74867 w 532733"/>
              <a:gd name="connsiteY164" fmla="*/ 760476 h 894492"/>
              <a:gd name="connsiteX165" fmla="*/ 60579 w 532733"/>
              <a:gd name="connsiteY165" fmla="*/ 734092 h 894492"/>
              <a:gd name="connsiteX166" fmla="*/ 55054 w 532733"/>
              <a:gd name="connsiteY166" fmla="*/ 729234 h 894492"/>
              <a:gd name="connsiteX167" fmla="*/ 49530 w 532733"/>
              <a:gd name="connsiteY167" fmla="*/ 729425 h 894492"/>
              <a:gd name="connsiteX168" fmla="*/ 41624 w 532733"/>
              <a:gd name="connsiteY168" fmla="*/ 719328 h 894492"/>
              <a:gd name="connsiteX169" fmla="*/ 46577 w 532733"/>
              <a:gd name="connsiteY169" fmla="*/ 702374 h 894492"/>
              <a:gd name="connsiteX170" fmla="*/ 23241 w 532733"/>
              <a:gd name="connsiteY170" fmla="*/ 679228 h 894492"/>
              <a:gd name="connsiteX171" fmla="*/ 30194 w 532733"/>
              <a:gd name="connsiteY171" fmla="*/ 675513 h 894492"/>
              <a:gd name="connsiteX172" fmla="*/ 37433 w 532733"/>
              <a:gd name="connsiteY172" fmla="*/ 678752 h 894492"/>
              <a:gd name="connsiteX173" fmla="*/ 40386 w 532733"/>
              <a:gd name="connsiteY173" fmla="*/ 676847 h 894492"/>
              <a:gd name="connsiteX174" fmla="*/ 59246 w 532733"/>
              <a:gd name="connsiteY174" fmla="*/ 655701 h 894492"/>
              <a:gd name="connsiteX175" fmla="*/ 60960 w 532733"/>
              <a:gd name="connsiteY175" fmla="*/ 645700 h 894492"/>
              <a:gd name="connsiteX176" fmla="*/ 32480 w 532733"/>
              <a:gd name="connsiteY176" fmla="*/ 629603 h 894492"/>
              <a:gd name="connsiteX177" fmla="*/ 34576 w 532733"/>
              <a:gd name="connsiteY177" fmla="*/ 619220 h 894492"/>
              <a:gd name="connsiteX178" fmla="*/ 39338 w 532733"/>
              <a:gd name="connsiteY178" fmla="*/ 614267 h 894492"/>
              <a:gd name="connsiteX179" fmla="*/ 45434 w 532733"/>
              <a:gd name="connsiteY179" fmla="*/ 559594 h 894492"/>
              <a:gd name="connsiteX180" fmla="*/ 44672 w 532733"/>
              <a:gd name="connsiteY180" fmla="*/ 549021 h 894492"/>
              <a:gd name="connsiteX181" fmla="*/ 39529 w 532733"/>
              <a:gd name="connsiteY181" fmla="*/ 543306 h 894492"/>
              <a:gd name="connsiteX182" fmla="*/ 41910 w 532733"/>
              <a:gd name="connsiteY182" fmla="*/ 536258 h 894492"/>
              <a:gd name="connsiteX183" fmla="*/ 40005 w 532733"/>
              <a:gd name="connsiteY183" fmla="*/ 523589 h 894492"/>
              <a:gd name="connsiteX184" fmla="*/ 42958 w 532733"/>
              <a:gd name="connsiteY184" fmla="*/ 506063 h 894492"/>
              <a:gd name="connsiteX185" fmla="*/ 28861 w 532733"/>
              <a:gd name="connsiteY185" fmla="*/ 454628 h 894492"/>
              <a:gd name="connsiteX186" fmla="*/ 24765 w 532733"/>
              <a:gd name="connsiteY186" fmla="*/ 449771 h 894492"/>
              <a:gd name="connsiteX187" fmla="*/ 26670 w 532733"/>
              <a:gd name="connsiteY187" fmla="*/ 439388 h 894492"/>
              <a:gd name="connsiteX188" fmla="*/ 24003 w 532733"/>
              <a:gd name="connsiteY188" fmla="*/ 430054 h 894492"/>
              <a:gd name="connsiteX189" fmla="*/ 30004 w 532733"/>
              <a:gd name="connsiteY189" fmla="*/ 396431 h 894492"/>
              <a:gd name="connsiteX190" fmla="*/ 41243 w 532733"/>
              <a:gd name="connsiteY190" fmla="*/ 390144 h 894492"/>
              <a:gd name="connsiteX191" fmla="*/ 44768 w 532733"/>
              <a:gd name="connsiteY191" fmla="*/ 380238 h 894492"/>
              <a:gd name="connsiteX192" fmla="*/ 38100 w 532733"/>
              <a:gd name="connsiteY192" fmla="*/ 359283 h 894492"/>
              <a:gd name="connsiteX193" fmla="*/ 29146 w 532733"/>
              <a:gd name="connsiteY193" fmla="*/ 359474 h 894492"/>
              <a:gd name="connsiteX194" fmla="*/ 23051 w 532733"/>
              <a:gd name="connsiteY194" fmla="*/ 346710 h 894492"/>
              <a:gd name="connsiteX195" fmla="*/ 11144 w 532733"/>
              <a:gd name="connsiteY195" fmla="*/ 349568 h 894492"/>
              <a:gd name="connsiteX196" fmla="*/ 0 w 532733"/>
              <a:gd name="connsiteY196" fmla="*/ 331470 h 894492"/>
              <a:gd name="connsiteX197" fmla="*/ 286 w 532733"/>
              <a:gd name="connsiteY197" fmla="*/ 318611 h 894492"/>
              <a:gd name="connsiteX198" fmla="*/ 6763 w 532733"/>
              <a:gd name="connsiteY198" fmla="*/ 312420 h 894492"/>
              <a:gd name="connsiteX199" fmla="*/ 21527 w 532733"/>
              <a:gd name="connsiteY199" fmla="*/ 318230 h 894492"/>
              <a:gd name="connsiteX200" fmla="*/ 27718 w 532733"/>
              <a:gd name="connsiteY200" fmla="*/ 306229 h 894492"/>
              <a:gd name="connsiteX201" fmla="*/ 29813 w 532733"/>
              <a:gd name="connsiteY201" fmla="*/ 293561 h 894492"/>
              <a:gd name="connsiteX202" fmla="*/ 24289 w 532733"/>
              <a:gd name="connsiteY202" fmla="*/ 289370 h 894492"/>
              <a:gd name="connsiteX203" fmla="*/ 20193 w 532733"/>
              <a:gd name="connsiteY203" fmla="*/ 281559 h 894492"/>
              <a:gd name="connsiteX204" fmla="*/ 21146 w 532733"/>
              <a:gd name="connsiteY204" fmla="*/ 276320 h 894492"/>
              <a:gd name="connsiteX205" fmla="*/ 17240 w 532733"/>
              <a:gd name="connsiteY205" fmla="*/ 274130 h 894492"/>
              <a:gd name="connsiteX206" fmla="*/ 20288 w 532733"/>
              <a:gd name="connsiteY206" fmla="*/ 264224 h 894492"/>
              <a:gd name="connsiteX207" fmla="*/ 10573 w 532733"/>
              <a:gd name="connsiteY207" fmla="*/ 259747 h 894492"/>
              <a:gd name="connsiteX208" fmla="*/ 10763 w 532733"/>
              <a:gd name="connsiteY208" fmla="*/ 248412 h 894492"/>
              <a:gd name="connsiteX209" fmla="*/ 16002 w 532733"/>
              <a:gd name="connsiteY209" fmla="*/ 238125 h 894492"/>
              <a:gd name="connsiteX210" fmla="*/ 17812 w 532733"/>
              <a:gd name="connsiteY210" fmla="*/ 215360 h 894492"/>
              <a:gd name="connsiteX211" fmla="*/ 16383 w 532733"/>
              <a:gd name="connsiteY211" fmla="*/ 212598 h 894492"/>
              <a:gd name="connsiteX212" fmla="*/ 4667 w 532733"/>
              <a:gd name="connsiteY212" fmla="*/ 212789 h 894492"/>
              <a:gd name="connsiteX213" fmla="*/ 4382 w 532733"/>
              <a:gd name="connsiteY213" fmla="*/ 194882 h 894492"/>
              <a:gd name="connsiteX214" fmla="*/ 16574 w 532733"/>
              <a:gd name="connsiteY214" fmla="*/ 182023 h 894492"/>
              <a:gd name="connsiteX215" fmla="*/ 36290 w 532733"/>
              <a:gd name="connsiteY215" fmla="*/ 206788 h 894492"/>
              <a:gd name="connsiteX216" fmla="*/ 44196 w 532733"/>
              <a:gd name="connsiteY216" fmla="*/ 226124 h 894492"/>
              <a:gd name="connsiteX217" fmla="*/ 58484 w 532733"/>
              <a:gd name="connsiteY217" fmla="*/ 235649 h 894492"/>
              <a:gd name="connsiteX218" fmla="*/ 75629 w 532733"/>
              <a:gd name="connsiteY218" fmla="*/ 228219 h 894492"/>
              <a:gd name="connsiteX219" fmla="*/ 75343 w 532733"/>
              <a:gd name="connsiteY219" fmla="*/ 209169 h 894492"/>
              <a:gd name="connsiteX220" fmla="*/ 72581 w 532733"/>
              <a:gd name="connsiteY220" fmla="*/ 200501 h 894492"/>
              <a:gd name="connsiteX221" fmla="*/ 78677 w 532733"/>
              <a:gd name="connsiteY221" fmla="*/ 196025 h 894492"/>
              <a:gd name="connsiteX222" fmla="*/ 93250 w 532733"/>
              <a:gd name="connsiteY222" fmla="*/ 195358 h 894492"/>
              <a:gd name="connsiteX223" fmla="*/ 101156 w 532733"/>
              <a:gd name="connsiteY223" fmla="*/ 189452 h 894492"/>
              <a:gd name="connsiteX224" fmla="*/ 101346 w 532733"/>
              <a:gd name="connsiteY224" fmla="*/ 180975 h 894492"/>
              <a:gd name="connsiteX225" fmla="*/ 93917 w 532733"/>
              <a:gd name="connsiteY225" fmla="*/ 149733 h 894492"/>
              <a:gd name="connsiteX226" fmla="*/ 109538 w 532733"/>
              <a:gd name="connsiteY226" fmla="*/ 130207 h 894492"/>
              <a:gd name="connsiteX227" fmla="*/ 109442 w 532733"/>
              <a:gd name="connsiteY227" fmla="*/ 120777 h 894492"/>
              <a:gd name="connsiteX228" fmla="*/ 115824 w 532733"/>
              <a:gd name="connsiteY228" fmla="*/ 105347 h 894492"/>
              <a:gd name="connsiteX229" fmla="*/ 113729 w 532733"/>
              <a:gd name="connsiteY229" fmla="*/ 91154 h 894492"/>
              <a:gd name="connsiteX230" fmla="*/ 119253 w 532733"/>
              <a:gd name="connsiteY230" fmla="*/ 86106 h 894492"/>
              <a:gd name="connsiteX231" fmla="*/ 122492 w 532733"/>
              <a:gd name="connsiteY231" fmla="*/ 75248 h 894492"/>
              <a:gd name="connsiteX232" fmla="*/ 117062 w 532733"/>
              <a:gd name="connsiteY232" fmla="*/ 60770 h 894492"/>
              <a:gd name="connsiteX233" fmla="*/ 119920 w 532733"/>
              <a:gd name="connsiteY233" fmla="*/ 52197 h 894492"/>
              <a:gd name="connsiteX234" fmla="*/ 119920 w 532733"/>
              <a:gd name="connsiteY234" fmla="*/ 52197 h 894492"/>
              <a:gd name="connsiteX235" fmla="*/ 147542 w 532733"/>
              <a:gd name="connsiteY235" fmla="*/ 44291 h 894492"/>
              <a:gd name="connsiteX236" fmla="*/ 171355 w 532733"/>
              <a:gd name="connsiteY236" fmla="*/ 46958 h 894492"/>
              <a:gd name="connsiteX237" fmla="*/ 174784 w 532733"/>
              <a:gd name="connsiteY237" fmla="*/ 40958 h 894492"/>
              <a:gd name="connsiteX238" fmla="*/ 173450 w 532733"/>
              <a:gd name="connsiteY238" fmla="*/ 17907 h 894492"/>
              <a:gd name="connsiteX239" fmla="*/ 176022 w 532733"/>
              <a:gd name="connsiteY239" fmla="*/ 11621 h 894492"/>
              <a:gd name="connsiteX240" fmla="*/ 186404 w 532733"/>
              <a:gd name="connsiteY240" fmla="*/ 2667 h 89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32733" h="894492">
                <a:moveTo>
                  <a:pt x="198787" y="0"/>
                </a:moveTo>
                <a:lnTo>
                  <a:pt x="210121" y="12478"/>
                </a:lnTo>
                <a:lnTo>
                  <a:pt x="217361" y="43529"/>
                </a:lnTo>
                <a:lnTo>
                  <a:pt x="211360" y="59341"/>
                </a:lnTo>
                <a:lnTo>
                  <a:pt x="213075" y="63722"/>
                </a:lnTo>
                <a:lnTo>
                  <a:pt x="208312" y="68580"/>
                </a:lnTo>
                <a:lnTo>
                  <a:pt x="207169" y="78772"/>
                </a:lnTo>
                <a:lnTo>
                  <a:pt x="210693" y="88106"/>
                </a:lnTo>
                <a:lnTo>
                  <a:pt x="207740" y="93726"/>
                </a:lnTo>
                <a:lnTo>
                  <a:pt x="212598" y="102203"/>
                </a:lnTo>
                <a:lnTo>
                  <a:pt x="230981" y="104394"/>
                </a:lnTo>
                <a:lnTo>
                  <a:pt x="234410" y="109823"/>
                </a:lnTo>
                <a:lnTo>
                  <a:pt x="247079" y="116205"/>
                </a:lnTo>
                <a:lnTo>
                  <a:pt x="261271" y="135827"/>
                </a:lnTo>
                <a:lnTo>
                  <a:pt x="262985" y="150686"/>
                </a:lnTo>
                <a:lnTo>
                  <a:pt x="250031" y="161449"/>
                </a:lnTo>
                <a:lnTo>
                  <a:pt x="242507" y="191262"/>
                </a:lnTo>
                <a:lnTo>
                  <a:pt x="247936" y="221361"/>
                </a:lnTo>
                <a:lnTo>
                  <a:pt x="267557" y="222885"/>
                </a:lnTo>
                <a:lnTo>
                  <a:pt x="269843" y="242792"/>
                </a:lnTo>
                <a:lnTo>
                  <a:pt x="272034" y="245364"/>
                </a:lnTo>
                <a:lnTo>
                  <a:pt x="277273" y="244507"/>
                </a:lnTo>
                <a:lnTo>
                  <a:pt x="289370" y="255270"/>
                </a:lnTo>
                <a:lnTo>
                  <a:pt x="294608" y="276987"/>
                </a:lnTo>
                <a:lnTo>
                  <a:pt x="300895" y="288989"/>
                </a:lnTo>
                <a:lnTo>
                  <a:pt x="317945" y="304800"/>
                </a:lnTo>
                <a:lnTo>
                  <a:pt x="326708" y="307562"/>
                </a:lnTo>
                <a:lnTo>
                  <a:pt x="334328" y="318897"/>
                </a:lnTo>
                <a:lnTo>
                  <a:pt x="338995" y="319469"/>
                </a:lnTo>
                <a:lnTo>
                  <a:pt x="339376" y="344710"/>
                </a:lnTo>
                <a:lnTo>
                  <a:pt x="342710" y="349568"/>
                </a:lnTo>
                <a:lnTo>
                  <a:pt x="344424" y="360521"/>
                </a:lnTo>
                <a:lnTo>
                  <a:pt x="342805" y="371570"/>
                </a:lnTo>
                <a:lnTo>
                  <a:pt x="339471" y="376619"/>
                </a:lnTo>
                <a:lnTo>
                  <a:pt x="342329" y="423101"/>
                </a:lnTo>
                <a:lnTo>
                  <a:pt x="348139" y="424244"/>
                </a:lnTo>
                <a:lnTo>
                  <a:pt x="345758" y="418338"/>
                </a:lnTo>
                <a:lnTo>
                  <a:pt x="352996" y="415100"/>
                </a:lnTo>
                <a:lnTo>
                  <a:pt x="357283" y="420719"/>
                </a:lnTo>
                <a:lnTo>
                  <a:pt x="365570" y="416624"/>
                </a:lnTo>
                <a:lnTo>
                  <a:pt x="374237" y="418433"/>
                </a:lnTo>
                <a:lnTo>
                  <a:pt x="376047" y="422910"/>
                </a:lnTo>
                <a:lnTo>
                  <a:pt x="380714" y="424910"/>
                </a:lnTo>
                <a:lnTo>
                  <a:pt x="383096" y="433578"/>
                </a:lnTo>
                <a:lnTo>
                  <a:pt x="401193" y="429292"/>
                </a:lnTo>
                <a:lnTo>
                  <a:pt x="402527" y="433673"/>
                </a:lnTo>
                <a:lnTo>
                  <a:pt x="414052" y="445484"/>
                </a:lnTo>
                <a:lnTo>
                  <a:pt x="415671" y="451295"/>
                </a:lnTo>
                <a:lnTo>
                  <a:pt x="419386" y="450437"/>
                </a:lnTo>
                <a:lnTo>
                  <a:pt x="427387" y="462439"/>
                </a:lnTo>
                <a:lnTo>
                  <a:pt x="427006" y="469011"/>
                </a:lnTo>
                <a:lnTo>
                  <a:pt x="417100" y="472631"/>
                </a:lnTo>
                <a:lnTo>
                  <a:pt x="423672" y="492919"/>
                </a:lnTo>
                <a:lnTo>
                  <a:pt x="408146" y="511493"/>
                </a:lnTo>
                <a:lnTo>
                  <a:pt x="414623" y="521875"/>
                </a:lnTo>
                <a:lnTo>
                  <a:pt x="433673" y="534067"/>
                </a:lnTo>
                <a:lnTo>
                  <a:pt x="437198" y="541782"/>
                </a:lnTo>
                <a:lnTo>
                  <a:pt x="443579" y="538163"/>
                </a:lnTo>
                <a:lnTo>
                  <a:pt x="446532" y="540258"/>
                </a:lnTo>
                <a:lnTo>
                  <a:pt x="453485" y="533495"/>
                </a:lnTo>
                <a:lnTo>
                  <a:pt x="460534" y="532448"/>
                </a:lnTo>
                <a:lnTo>
                  <a:pt x="461391" y="540925"/>
                </a:lnTo>
                <a:lnTo>
                  <a:pt x="465487" y="543211"/>
                </a:lnTo>
                <a:lnTo>
                  <a:pt x="477965" y="562928"/>
                </a:lnTo>
                <a:lnTo>
                  <a:pt x="497681" y="585026"/>
                </a:lnTo>
                <a:lnTo>
                  <a:pt x="495871" y="587788"/>
                </a:lnTo>
                <a:lnTo>
                  <a:pt x="500634" y="589788"/>
                </a:lnTo>
                <a:lnTo>
                  <a:pt x="509397" y="602742"/>
                </a:lnTo>
                <a:lnTo>
                  <a:pt x="505778" y="610743"/>
                </a:lnTo>
                <a:lnTo>
                  <a:pt x="484537" y="625221"/>
                </a:lnTo>
                <a:lnTo>
                  <a:pt x="495681" y="644843"/>
                </a:lnTo>
                <a:lnTo>
                  <a:pt x="498825" y="646843"/>
                </a:lnTo>
                <a:lnTo>
                  <a:pt x="510254" y="625507"/>
                </a:lnTo>
                <a:lnTo>
                  <a:pt x="520541" y="625888"/>
                </a:lnTo>
                <a:lnTo>
                  <a:pt x="520541" y="625888"/>
                </a:lnTo>
                <a:lnTo>
                  <a:pt x="521399" y="642557"/>
                </a:lnTo>
                <a:lnTo>
                  <a:pt x="521399" y="642557"/>
                </a:lnTo>
                <a:lnTo>
                  <a:pt x="522542" y="644462"/>
                </a:lnTo>
                <a:lnTo>
                  <a:pt x="528733" y="643414"/>
                </a:lnTo>
                <a:lnTo>
                  <a:pt x="528733" y="643414"/>
                </a:lnTo>
                <a:lnTo>
                  <a:pt x="531305" y="648272"/>
                </a:lnTo>
                <a:lnTo>
                  <a:pt x="524256" y="653320"/>
                </a:lnTo>
                <a:lnTo>
                  <a:pt x="524256" y="653320"/>
                </a:lnTo>
                <a:lnTo>
                  <a:pt x="525875" y="655511"/>
                </a:lnTo>
                <a:lnTo>
                  <a:pt x="520541" y="655892"/>
                </a:lnTo>
                <a:lnTo>
                  <a:pt x="526161" y="671132"/>
                </a:lnTo>
                <a:lnTo>
                  <a:pt x="520732" y="677799"/>
                </a:lnTo>
                <a:lnTo>
                  <a:pt x="514541" y="680371"/>
                </a:lnTo>
                <a:lnTo>
                  <a:pt x="503111" y="679323"/>
                </a:lnTo>
                <a:lnTo>
                  <a:pt x="500444" y="690277"/>
                </a:lnTo>
                <a:lnTo>
                  <a:pt x="528066" y="708279"/>
                </a:lnTo>
                <a:lnTo>
                  <a:pt x="532734" y="717709"/>
                </a:lnTo>
                <a:lnTo>
                  <a:pt x="506730" y="746284"/>
                </a:lnTo>
                <a:lnTo>
                  <a:pt x="480441" y="762000"/>
                </a:lnTo>
                <a:lnTo>
                  <a:pt x="480441" y="762000"/>
                </a:lnTo>
                <a:lnTo>
                  <a:pt x="469678" y="749332"/>
                </a:lnTo>
                <a:lnTo>
                  <a:pt x="461582" y="743903"/>
                </a:lnTo>
                <a:lnTo>
                  <a:pt x="454628" y="753237"/>
                </a:lnTo>
                <a:lnTo>
                  <a:pt x="454628" y="753237"/>
                </a:lnTo>
                <a:lnTo>
                  <a:pt x="458438" y="756666"/>
                </a:lnTo>
                <a:lnTo>
                  <a:pt x="449104" y="785717"/>
                </a:lnTo>
                <a:lnTo>
                  <a:pt x="449104" y="785717"/>
                </a:lnTo>
                <a:lnTo>
                  <a:pt x="444722" y="795147"/>
                </a:lnTo>
                <a:lnTo>
                  <a:pt x="430054" y="780574"/>
                </a:lnTo>
                <a:lnTo>
                  <a:pt x="414623" y="784670"/>
                </a:lnTo>
                <a:lnTo>
                  <a:pt x="410909" y="788384"/>
                </a:lnTo>
                <a:lnTo>
                  <a:pt x="405194" y="786479"/>
                </a:lnTo>
                <a:lnTo>
                  <a:pt x="400336" y="791147"/>
                </a:lnTo>
                <a:lnTo>
                  <a:pt x="384334" y="783812"/>
                </a:lnTo>
                <a:lnTo>
                  <a:pt x="371380" y="785527"/>
                </a:lnTo>
                <a:lnTo>
                  <a:pt x="362807" y="778478"/>
                </a:lnTo>
                <a:lnTo>
                  <a:pt x="341757" y="797624"/>
                </a:lnTo>
                <a:lnTo>
                  <a:pt x="338138" y="790766"/>
                </a:lnTo>
                <a:lnTo>
                  <a:pt x="332042" y="788861"/>
                </a:lnTo>
                <a:lnTo>
                  <a:pt x="329184" y="783812"/>
                </a:lnTo>
                <a:lnTo>
                  <a:pt x="323183" y="781241"/>
                </a:lnTo>
                <a:lnTo>
                  <a:pt x="321850" y="774287"/>
                </a:lnTo>
                <a:lnTo>
                  <a:pt x="316992" y="774764"/>
                </a:lnTo>
                <a:lnTo>
                  <a:pt x="312420" y="768953"/>
                </a:lnTo>
                <a:lnTo>
                  <a:pt x="302228" y="776002"/>
                </a:lnTo>
                <a:lnTo>
                  <a:pt x="293656" y="791337"/>
                </a:lnTo>
                <a:lnTo>
                  <a:pt x="286131" y="796481"/>
                </a:lnTo>
                <a:lnTo>
                  <a:pt x="282512" y="795242"/>
                </a:lnTo>
                <a:lnTo>
                  <a:pt x="277940" y="787432"/>
                </a:lnTo>
                <a:lnTo>
                  <a:pt x="270796" y="785432"/>
                </a:lnTo>
                <a:lnTo>
                  <a:pt x="225838" y="808863"/>
                </a:lnTo>
                <a:lnTo>
                  <a:pt x="204502" y="842582"/>
                </a:lnTo>
                <a:lnTo>
                  <a:pt x="204502" y="842582"/>
                </a:lnTo>
                <a:lnTo>
                  <a:pt x="202311" y="844963"/>
                </a:lnTo>
                <a:lnTo>
                  <a:pt x="190119" y="834295"/>
                </a:lnTo>
                <a:lnTo>
                  <a:pt x="201263" y="817436"/>
                </a:lnTo>
                <a:lnTo>
                  <a:pt x="190881" y="810673"/>
                </a:lnTo>
                <a:lnTo>
                  <a:pt x="179546" y="812768"/>
                </a:lnTo>
                <a:lnTo>
                  <a:pt x="164306" y="801910"/>
                </a:lnTo>
                <a:lnTo>
                  <a:pt x="137541" y="804577"/>
                </a:lnTo>
                <a:lnTo>
                  <a:pt x="133541" y="807434"/>
                </a:lnTo>
                <a:lnTo>
                  <a:pt x="144018" y="831818"/>
                </a:lnTo>
                <a:lnTo>
                  <a:pt x="142113" y="835533"/>
                </a:lnTo>
                <a:lnTo>
                  <a:pt x="148019" y="840486"/>
                </a:lnTo>
                <a:lnTo>
                  <a:pt x="140018" y="855155"/>
                </a:lnTo>
                <a:lnTo>
                  <a:pt x="132683" y="849249"/>
                </a:lnTo>
                <a:lnTo>
                  <a:pt x="129635" y="858488"/>
                </a:lnTo>
                <a:lnTo>
                  <a:pt x="125921" y="857822"/>
                </a:lnTo>
                <a:lnTo>
                  <a:pt x="122968" y="860870"/>
                </a:lnTo>
                <a:lnTo>
                  <a:pt x="118777" y="870966"/>
                </a:lnTo>
                <a:lnTo>
                  <a:pt x="105823" y="879062"/>
                </a:lnTo>
                <a:lnTo>
                  <a:pt x="108585" y="884587"/>
                </a:lnTo>
                <a:lnTo>
                  <a:pt x="91250" y="893350"/>
                </a:lnTo>
                <a:lnTo>
                  <a:pt x="80010" y="892207"/>
                </a:lnTo>
                <a:lnTo>
                  <a:pt x="76295" y="894493"/>
                </a:lnTo>
                <a:lnTo>
                  <a:pt x="53054" y="864203"/>
                </a:lnTo>
                <a:lnTo>
                  <a:pt x="53054" y="864203"/>
                </a:lnTo>
                <a:lnTo>
                  <a:pt x="81534" y="869633"/>
                </a:lnTo>
                <a:lnTo>
                  <a:pt x="88963" y="863442"/>
                </a:lnTo>
                <a:lnTo>
                  <a:pt x="89440" y="854297"/>
                </a:lnTo>
                <a:lnTo>
                  <a:pt x="85820" y="843629"/>
                </a:lnTo>
                <a:lnTo>
                  <a:pt x="92202" y="839438"/>
                </a:lnTo>
                <a:lnTo>
                  <a:pt x="93059" y="835057"/>
                </a:lnTo>
                <a:lnTo>
                  <a:pt x="80772" y="806006"/>
                </a:lnTo>
                <a:lnTo>
                  <a:pt x="90583" y="796862"/>
                </a:lnTo>
                <a:lnTo>
                  <a:pt x="88011" y="795052"/>
                </a:lnTo>
                <a:lnTo>
                  <a:pt x="90964" y="790385"/>
                </a:lnTo>
                <a:lnTo>
                  <a:pt x="87440" y="767810"/>
                </a:lnTo>
                <a:lnTo>
                  <a:pt x="84868" y="768477"/>
                </a:lnTo>
                <a:lnTo>
                  <a:pt x="74867" y="760476"/>
                </a:lnTo>
                <a:lnTo>
                  <a:pt x="60579" y="734092"/>
                </a:lnTo>
                <a:lnTo>
                  <a:pt x="55054" y="729234"/>
                </a:lnTo>
                <a:lnTo>
                  <a:pt x="49530" y="729425"/>
                </a:lnTo>
                <a:lnTo>
                  <a:pt x="41624" y="719328"/>
                </a:lnTo>
                <a:lnTo>
                  <a:pt x="46577" y="702374"/>
                </a:lnTo>
                <a:lnTo>
                  <a:pt x="23241" y="679228"/>
                </a:lnTo>
                <a:lnTo>
                  <a:pt x="30194" y="675513"/>
                </a:lnTo>
                <a:lnTo>
                  <a:pt x="37433" y="678752"/>
                </a:lnTo>
                <a:lnTo>
                  <a:pt x="40386" y="676847"/>
                </a:lnTo>
                <a:lnTo>
                  <a:pt x="59246" y="655701"/>
                </a:lnTo>
                <a:lnTo>
                  <a:pt x="60960" y="645700"/>
                </a:lnTo>
                <a:lnTo>
                  <a:pt x="32480" y="629603"/>
                </a:lnTo>
                <a:lnTo>
                  <a:pt x="34576" y="619220"/>
                </a:lnTo>
                <a:lnTo>
                  <a:pt x="39338" y="614267"/>
                </a:lnTo>
                <a:lnTo>
                  <a:pt x="45434" y="559594"/>
                </a:lnTo>
                <a:lnTo>
                  <a:pt x="44672" y="549021"/>
                </a:lnTo>
                <a:lnTo>
                  <a:pt x="39529" y="543306"/>
                </a:lnTo>
                <a:lnTo>
                  <a:pt x="41910" y="536258"/>
                </a:lnTo>
                <a:lnTo>
                  <a:pt x="40005" y="523589"/>
                </a:lnTo>
                <a:lnTo>
                  <a:pt x="42958" y="506063"/>
                </a:lnTo>
                <a:lnTo>
                  <a:pt x="28861" y="454628"/>
                </a:lnTo>
                <a:lnTo>
                  <a:pt x="24765" y="449771"/>
                </a:lnTo>
                <a:lnTo>
                  <a:pt x="26670" y="439388"/>
                </a:lnTo>
                <a:lnTo>
                  <a:pt x="24003" y="430054"/>
                </a:lnTo>
                <a:lnTo>
                  <a:pt x="30004" y="396431"/>
                </a:lnTo>
                <a:lnTo>
                  <a:pt x="41243" y="390144"/>
                </a:lnTo>
                <a:lnTo>
                  <a:pt x="44768" y="380238"/>
                </a:lnTo>
                <a:lnTo>
                  <a:pt x="38100" y="359283"/>
                </a:lnTo>
                <a:lnTo>
                  <a:pt x="29146" y="359474"/>
                </a:lnTo>
                <a:lnTo>
                  <a:pt x="23051" y="346710"/>
                </a:lnTo>
                <a:lnTo>
                  <a:pt x="11144" y="349568"/>
                </a:lnTo>
                <a:lnTo>
                  <a:pt x="0" y="331470"/>
                </a:lnTo>
                <a:lnTo>
                  <a:pt x="286" y="318611"/>
                </a:lnTo>
                <a:lnTo>
                  <a:pt x="6763" y="312420"/>
                </a:lnTo>
                <a:lnTo>
                  <a:pt x="21527" y="318230"/>
                </a:lnTo>
                <a:lnTo>
                  <a:pt x="27718" y="306229"/>
                </a:lnTo>
                <a:lnTo>
                  <a:pt x="29813" y="293561"/>
                </a:lnTo>
                <a:lnTo>
                  <a:pt x="24289" y="289370"/>
                </a:lnTo>
                <a:lnTo>
                  <a:pt x="20193" y="281559"/>
                </a:lnTo>
                <a:lnTo>
                  <a:pt x="21146" y="276320"/>
                </a:lnTo>
                <a:lnTo>
                  <a:pt x="17240" y="274130"/>
                </a:lnTo>
                <a:lnTo>
                  <a:pt x="20288" y="264224"/>
                </a:lnTo>
                <a:lnTo>
                  <a:pt x="10573" y="259747"/>
                </a:lnTo>
                <a:lnTo>
                  <a:pt x="10763" y="248412"/>
                </a:lnTo>
                <a:lnTo>
                  <a:pt x="16002" y="238125"/>
                </a:lnTo>
                <a:lnTo>
                  <a:pt x="17812" y="215360"/>
                </a:lnTo>
                <a:lnTo>
                  <a:pt x="16383" y="212598"/>
                </a:lnTo>
                <a:lnTo>
                  <a:pt x="4667" y="212789"/>
                </a:lnTo>
                <a:lnTo>
                  <a:pt x="4382" y="194882"/>
                </a:lnTo>
                <a:lnTo>
                  <a:pt x="16574" y="182023"/>
                </a:lnTo>
                <a:lnTo>
                  <a:pt x="36290" y="206788"/>
                </a:lnTo>
                <a:lnTo>
                  <a:pt x="44196" y="226124"/>
                </a:lnTo>
                <a:lnTo>
                  <a:pt x="58484" y="235649"/>
                </a:lnTo>
                <a:lnTo>
                  <a:pt x="75629" y="228219"/>
                </a:lnTo>
                <a:lnTo>
                  <a:pt x="75343" y="209169"/>
                </a:lnTo>
                <a:lnTo>
                  <a:pt x="72581" y="200501"/>
                </a:lnTo>
                <a:lnTo>
                  <a:pt x="78677" y="196025"/>
                </a:lnTo>
                <a:lnTo>
                  <a:pt x="93250" y="195358"/>
                </a:lnTo>
                <a:lnTo>
                  <a:pt x="101156" y="189452"/>
                </a:lnTo>
                <a:lnTo>
                  <a:pt x="101346" y="180975"/>
                </a:lnTo>
                <a:lnTo>
                  <a:pt x="93917" y="149733"/>
                </a:lnTo>
                <a:lnTo>
                  <a:pt x="109538" y="130207"/>
                </a:lnTo>
                <a:lnTo>
                  <a:pt x="109442" y="120777"/>
                </a:lnTo>
                <a:lnTo>
                  <a:pt x="115824" y="105347"/>
                </a:lnTo>
                <a:lnTo>
                  <a:pt x="113729" y="91154"/>
                </a:lnTo>
                <a:lnTo>
                  <a:pt x="119253" y="86106"/>
                </a:lnTo>
                <a:lnTo>
                  <a:pt x="122492" y="75248"/>
                </a:lnTo>
                <a:lnTo>
                  <a:pt x="117062" y="60770"/>
                </a:lnTo>
                <a:lnTo>
                  <a:pt x="119920" y="52197"/>
                </a:lnTo>
                <a:lnTo>
                  <a:pt x="119920" y="52197"/>
                </a:lnTo>
                <a:lnTo>
                  <a:pt x="147542" y="44291"/>
                </a:lnTo>
                <a:lnTo>
                  <a:pt x="171355" y="46958"/>
                </a:lnTo>
                <a:lnTo>
                  <a:pt x="174784" y="40958"/>
                </a:lnTo>
                <a:lnTo>
                  <a:pt x="173450" y="17907"/>
                </a:lnTo>
                <a:lnTo>
                  <a:pt x="176022" y="11621"/>
                </a:lnTo>
                <a:lnTo>
                  <a:pt x="186404" y="2667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FDD369-19F8-F84D-2E67-D9CBF767F613}"/>
              </a:ext>
            </a:extLst>
          </p:cNvPr>
          <p:cNvSpPr/>
          <p:nvPr/>
        </p:nvSpPr>
        <p:spPr>
          <a:xfrm>
            <a:off x="4647166" y="4609684"/>
            <a:ext cx="860679" cy="881920"/>
          </a:xfrm>
          <a:custGeom>
            <a:avLst/>
            <a:gdLst>
              <a:gd name="connsiteX0" fmla="*/ 378428 w 860679"/>
              <a:gd name="connsiteY0" fmla="*/ 128207 h 881920"/>
              <a:gd name="connsiteX1" fmla="*/ 387667 w 860679"/>
              <a:gd name="connsiteY1" fmla="*/ 123825 h 881920"/>
              <a:gd name="connsiteX2" fmla="*/ 402050 w 860679"/>
              <a:gd name="connsiteY2" fmla="*/ 122682 h 881920"/>
              <a:gd name="connsiteX3" fmla="*/ 403860 w 860679"/>
              <a:gd name="connsiteY3" fmla="*/ 118205 h 881920"/>
              <a:gd name="connsiteX4" fmla="*/ 408432 w 860679"/>
              <a:gd name="connsiteY4" fmla="*/ 116681 h 881920"/>
              <a:gd name="connsiteX5" fmla="*/ 412242 w 860679"/>
              <a:gd name="connsiteY5" fmla="*/ 106109 h 881920"/>
              <a:gd name="connsiteX6" fmla="*/ 425005 w 860679"/>
              <a:gd name="connsiteY6" fmla="*/ 103442 h 881920"/>
              <a:gd name="connsiteX7" fmla="*/ 430530 w 860679"/>
              <a:gd name="connsiteY7" fmla="*/ 95060 h 881920"/>
              <a:gd name="connsiteX8" fmla="*/ 446056 w 860679"/>
              <a:gd name="connsiteY8" fmla="*/ 98203 h 881920"/>
              <a:gd name="connsiteX9" fmla="*/ 460819 w 860679"/>
              <a:gd name="connsiteY9" fmla="*/ 90964 h 881920"/>
              <a:gd name="connsiteX10" fmla="*/ 467677 w 860679"/>
              <a:gd name="connsiteY10" fmla="*/ 95536 h 881920"/>
              <a:gd name="connsiteX11" fmla="*/ 467773 w 860679"/>
              <a:gd name="connsiteY11" fmla="*/ 105061 h 881920"/>
              <a:gd name="connsiteX12" fmla="*/ 472726 w 860679"/>
              <a:gd name="connsiteY12" fmla="*/ 109442 h 881920"/>
              <a:gd name="connsiteX13" fmla="*/ 485013 w 860679"/>
              <a:gd name="connsiteY13" fmla="*/ 112109 h 881920"/>
              <a:gd name="connsiteX14" fmla="*/ 498824 w 860679"/>
              <a:gd name="connsiteY14" fmla="*/ 106966 h 881920"/>
              <a:gd name="connsiteX15" fmla="*/ 501872 w 860679"/>
              <a:gd name="connsiteY15" fmla="*/ 103061 h 881920"/>
              <a:gd name="connsiteX16" fmla="*/ 525113 w 860679"/>
              <a:gd name="connsiteY16" fmla="*/ 100775 h 881920"/>
              <a:gd name="connsiteX17" fmla="*/ 528542 w 860679"/>
              <a:gd name="connsiteY17" fmla="*/ 102108 h 881920"/>
              <a:gd name="connsiteX18" fmla="*/ 528638 w 860679"/>
              <a:gd name="connsiteY18" fmla="*/ 110300 h 881920"/>
              <a:gd name="connsiteX19" fmla="*/ 533495 w 860679"/>
              <a:gd name="connsiteY19" fmla="*/ 110585 h 881920"/>
              <a:gd name="connsiteX20" fmla="*/ 534067 w 860679"/>
              <a:gd name="connsiteY20" fmla="*/ 115348 h 881920"/>
              <a:gd name="connsiteX21" fmla="*/ 536162 w 860679"/>
              <a:gd name="connsiteY21" fmla="*/ 115538 h 881920"/>
              <a:gd name="connsiteX22" fmla="*/ 543401 w 860679"/>
              <a:gd name="connsiteY22" fmla="*/ 84487 h 881920"/>
              <a:gd name="connsiteX23" fmla="*/ 542068 w 860679"/>
              <a:gd name="connsiteY23" fmla="*/ 70676 h 881920"/>
              <a:gd name="connsiteX24" fmla="*/ 537019 w 860679"/>
              <a:gd name="connsiteY24" fmla="*/ 65627 h 881920"/>
              <a:gd name="connsiteX25" fmla="*/ 539686 w 860679"/>
              <a:gd name="connsiteY25" fmla="*/ 57912 h 881920"/>
              <a:gd name="connsiteX26" fmla="*/ 536924 w 860679"/>
              <a:gd name="connsiteY26" fmla="*/ 52388 h 881920"/>
              <a:gd name="connsiteX27" fmla="*/ 543782 w 860679"/>
              <a:gd name="connsiteY27" fmla="*/ 33052 h 881920"/>
              <a:gd name="connsiteX28" fmla="*/ 542734 w 860679"/>
              <a:gd name="connsiteY28" fmla="*/ 6096 h 881920"/>
              <a:gd name="connsiteX29" fmla="*/ 548640 w 860679"/>
              <a:gd name="connsiteY29" fmla="*/ 7430 h 881920"/>
              <a:gd name="connsiteX30" fmla="*/ 549783 w 860679"/>
              <a:gd name="connsiteY30" fmla="*/ 2000 h 881920"/>
              <a:gd name="connsiteX31" fmla="*/ 552926 w 860679"/>
              <a:gd name="connsiteY31" fmla="*/ 0 h 881920"/>
              <a:gd name="connsiteX32" fmla="*/ 558260 w 860679"/>
              <a:gd name="connsiteY32" fmla="*/ 4382 h 881920"/>
              <a:gd name="connsiteX33" fmla="*/ 570452 w 860679"/>
              <a:gd name="connsiteY33" fmla="*/ 3524 h 881920"/>
              <a:gd name="connsiteX34" fmla="*/ 569405 w 860679"/>
              <a:gd name="connsiteY34" fmla="*/ 7811 h 881920"/>
              <a:gd name="connsiteX35" fmla="*/ 569405 w 860679"/>
              <a:gd name="connsiteY35" fmla="*/ 7811 h 881920"/>
              <a:gd name="connsiteX36" fmla="*/ 569976 w 860679"/>
              <a:gd name="connsiteY36" fmla="*/ 16478 h 881920"/>
              <a:gd name="connsiteX37" fmla="*/ 576263 w 860679"/>
              <a:gd name="connsiteY37" fmla="*/ 25337 h 881920"/>
              <a:gd name="connsiteX38" fmla="*/ 571595 w 860679"/>
              <a:gd name="connsiteY38" fmla="*/ 34004 h 881920"/>
              <a:gd name="connsiteX39" fmla="*/ 570643 w 860679"/>
              <a:gd name="connsiteY39" fmla="*/ 45434 h 881920"/>
              <a:gd name="connsiteX40" fmla="*/ 572643 w 860679"/>
              <a:gd name="connsiteY40" fmla="*/ 47435 h 881920"/>
              <a:gd name="connsiteX41" fmla="*/ 576453 w 860679"/>
              <a:gd name="connsiteY41" fmla="*/ 46387 h 881920"/>
              <a:gd name="connsiteX42" fmla="*/ 579501 w 860679"/>
              <a:gd name="connsiteY42" fmla="*/ 50006 h 881920"/>
              <a:gd name="connsiteX43" fmla="*/ 584454 w 860679"/>
              <a:gd name="connsiteY43" fmla="*/ 74295 h 881920"/>
              <a:gd name="connsiteX44" fmla="*/ 587502 w 860679"/>
              <a:gd name="connsiteY44" fmla="*/ 72581 h 881920"/>
              <a:gd name="connsiteX45" fmla="*/ 589026 w 860679"/>
              <a:gd name="connsiteY45" fmla="*/ 60484 h 881920"/>
              <a:gd name="connsiteX46" fmla="*/ 591502 w 860679"/>
              <a:gd name="connsiteY46" fmla="*/ 58579 h 881920"/>
              <a:gd name="connsiteX47" fmla="*/ 601027 w 860679"/>
              <a:gd name="connsiteY47" fmla="*/ 68485 h 881920"/>
              <a:gd name="connsiteX48" fmla="*/ 614077 w 860679"/>
              <a:gd name="connsiteY48" fmla="*/ 68009 h 881920"/>
              <a:gd name="connsiteX49" fmla="*/ 653320 w 860679"/>
              <a:gd name="connsiteY49" fmla="*/ 81820 h 881920"/>
              <a:gd name="connsiteX50" fmla="*/ 652272 w 860679"/>
              <a:gd name="connsiteY50" fmla="*/ 94869 h 881920"/>
              <a:gd name="connsiteX51" fmla="*/ 648938 w 860679"/>
              <a:gd name="connsiteY51" fmla="*/ 97917 h 881920"/>
              <a:gd name="connsiteX52" fmla="*/ 649224 w 860679"/>
              <a:gd name="connsiteY52" fmla="*/ 114681 h 881920"/>
              <a:gd name="connsiteX53" fmla="*/ 653320 w 860679"/>
              <a:gd name="connsiteY53" fmla="*/ 123158 h 881920"/>
              <a:gd name="connsiteX54" fmla="*/ 661511 w 860679"/>
              <a:gd name="connsiteY54" fmla="*/ 121444 h 881920"/>
              <a:gd name="connsiteX55" fmla="*/ 666940 w 860679"/>
              <a:gd name="connsiteY55" fmla="*/ 134969 h 881920"/>
              <a:gd name="connsiteX56" fmla="*/ 670941 w 860679"/>
              <a:gd name="connsiteY56" fmla="*/ 163449 h 881920"/>
              <a:gd name="connsiteX57" fmla="*/ 670941 w 860679"/>
              <a:gd name="connsiteY57" fmla="*/ 163449 h 881920"/>
              <a:gd name="connsiteX58" fmla="*/ 659892 w 860679"/>
              <a:gd name="connsiteY58" fmla="*/ 176975 h 881920"/>
              <a:gd name="connsiteX59" fmla="*/ 648176 w 860679"/>
              <a:gd name="connsiteY59" fmla="*/ 180689 h 881920"/>
              <a:gd name="connsiteX60" fmla="*/ 654844 w 860679"/>
              <a:gd name="connsiteY60" fmla="*/ 184500 h 881920"/>
              <a:gd name="connsiteX61" fmla="*/ 654939 w 860679"/>
              <a:gd name="connsiteY61" fmla="*/ 192405 h 881920"/>
              <a:gd name="connsiteX62" fmla="*/ 648176 w 860679"/>
              <a:gd name="connsiteY62" fmla="*/ 201835 h 881920"/>
              <a:gd name="connsiteX63" fmla="*/ 631412 w 860679"/>
              <a:gd name="connsiteY63" fmla="*/ 216218 h 881920"/>
              <a:gd name="connsiteX64" fmla="*/ 650367 w 860679"/>
              <a:gd name="connsiteY64" fmla="*/ 224885 h 881920"/>
              <a:gd name="connsiteX65" fmla="*/ 650557 w 860679"/>
              <a:gd name="connsiteY65" fmla="*/ 233458 h 881920"/>
              <a:gd name="connsiteX66" fmla="*/ 645605 w 860679"/>
              <a:gd name="connsiteY66" fmla="*/ 244316 h 881920"/>
              <a:gd name="connsiteX67" fmla="*/ 661797 w 860679"/>
              <a:gd name="connsiteY67" fmla="*/ 253079 h 881920"/>
              <a:gd name="connsiteX68" fmla="*/ 661035 w 860679"/>
              <a:gd name="connsiteY68" fmla="*/ 261366 h 881920"/>
              <a:gd name="connsiteX69" fmla="*/ 675608 w 860679"/>
              <a:gd name="connsiteY69" fmla="*/ 273463 h 881920"/>
              <a:gd name="connsiteX70" fmla="*/ 679609 w 860679"/>
              <a:gd name="connsiteY70" fmla="*/ 266224 h 881920"/>
              <a:gd name="connsiteX71" fmla="*/ 685800 w 860679"/>
              <a:gd name="connsiteY71" fmla="*/ 262128 h 881920"/>
              <a:gd name="connsiteX72" fmla="*/ 690277 w 860679"/>
              <a:gd name="connsiteY72" fmla="*/ 266319 h 881920"/>
              <a:gd name="connsiteX73" fmla="*/ 699326 w 860679"/>
              <a:gd name="connsiteY73" fmla="*/ 268034 h 881920"/>
              <a:gd name="connsiteX74" fmla="*/ 698944 w 860679"/>
              <a:gd name="connsiteY74" fmla="*/ 273177 h 881920"/>
              <a:gd name="connsiteX75" fmla="*/ 690943 w 860679"/>
              <a:gd name="connsiteY75" fmla="*/ 282988 h 881920"/>
              <a:gd name="connsiteX76" fmla="*/ 690943 w 860679"/>
              <a:gd name="connsiteY76" fmla="*/ 290417 h 881920"/>
              <a:gd name="connsiteX77" fmla="*/ 713232 w 860679"/>
              <a:gd name="connsiteY77" fmla="*/ 298514 h 881920"/>
              <a:gd name="connsiteX78" fmla="*/ 715137 w 860679"/>
              <a:gd name="connsiteY78" fmla="*/ 293275 h 881920"/>
              <a:gd name="connsiteX79" fmla="*/ 727519 w 860679"/>
              <a:gd name="connsiteY79" fmla="*/ 295370 h 881920"/>
              <a:gd name="connsiteX80" fmla="*/ 741902 w 860679"/>
              <a:gd name="connsiteY80" fmla="*/ 304705 h 881920"/>
              <a:gd name="connsiteX81" fmla="*/ 736663 w 860679"/>
              <a:gd name="connsiteY81" fmla="*/ 317278 h 881920"/>
              <a:gd name="connsiteX82" fmla="*/ 740664 w 860679"/>
              <a:gd name="connsiteY82" fmla="*/ 316706 h 881920"/>
              <a:gd name="connsiteX83" fmla="*/ 745046 w 860679"/>
              <a:gd name="connsiteY83" fmla="*/ 320516 h 881920"/>
              <a:gd name="connsiteX84" fmla="*/ 746284 w 860679"/>
              <a:gd name="connsiteY84" fmla="*/ 326422 h 881920"/>
              <a:gd name="connsiteX85" fmla="*/ 751903 w 860679"/>
              <a:gd name="connsiteY85" fmla="*/ 330518 h 881920"/>
              <a:gd name="connsiteX86" fmla="*/ 757714 w 860679"/>
              <a:gd name="connsiteY86" fmla="*/ 343281 h 881920"/>
              <a:gd name="connsiteX87" fmla="*/ 763524 w 860679"/>
              <a:gd name="connsiteY87" fmla="*/ 344615 h 881920"/>
              <a:gd name="connsiteX88" fmla="*/ 772287 w 860679"/>
              <a:gd name="connsiteY88" fmla="*/ 363188 h 881920"/>
              <a:gd name="connsiteX89" fmla="*/ 778955 w 860679"/>
              <a:gd name="connsiteY89" fmla="*/ 367379 h 881920"/>
              <a:gd name="connsiteX90" fmla="*/ 780193 w 860679"/>
              <a:gd name="connsiteY90" fmla="*/ 384143 h 881920"/>
              <a:gd name="connsiteX91" fmla="*/ 785431 w 860679"/>
              <a:gd name="connsiteY91" fmla="*/ 389192 h 881920"/>
              <a:gd name="connsiteX92" fmla="*/ 807910 w 860679"/>
              <a:gd name="connsiteY92" fmla="*/ 394050 h 881920"/>
              <a:gd name="connsiteX93" fmla="*/ 808577 w 860679"/>
              <a:gd name="connsiteY93" fmla="*/ 397859 h 881920"/>
              <a:gd name="connsiteX94" fmla="*/ 814006 w 860679"/>
              <a:gd name="connsiteY94" fmla="*/ 400717 h 881920"/>
              <a:gd name="connsiteX95" fmla="*/ 828103 w 860679"/>
              <a:gd name="connsiteY95" fmla="*/ 418719 h 881920"/>
              <a:gd name="connsiteX96" fmla="*/ 843724 w 860679"/>
              <a:gd name="connsiteY96" fmla="*/ 415766 h 881920"/>
              <a:gd name="connsiteX97" fmla="*/ 846487 w 860679"/>
              <a:gd name="connsiteY97" fmla="*/ 430244 h 881920"/>
              <a:gd name="connsiteX98" fmla="*/ 850487 w 860679"/>
              <a:gd name="connsiteY98" fmla="*/ 431864 h 881920"/>
              <a:gd name="connsiteX99" fmla="*/ 849916 w 860679"/>
              <a:gd name="connsiteY99" fmla="*/ 436436 h 881920"/>
              <a:gd name="connsiteX100" fmla="*/ 856297 w 860679"/>
              <a:gd name="connsiteY100" fmla="*/ 436150 h 881920"/>
              <a:gd name="connsiteX101" fmla="*/ 847153 w 860679"/>
              <a:gd name="connsiteY101" fmla="*/ 468725 h 881920"/>
              <a:gd name="connsiteX102" fmla="*/ 860679 w 860679"/>
              <a:gd name="connsiteY102" fmla="*/ 471297 h 881920"/>
              <a:gd name="connsiteX103" fmla="*/ 854964 w 860679"/>
              <a:gd name="connsiteY103" fmla="*/ 489490 h 881920"/>
              <a:gd name="connsiteX104" fmla="*/ 851630 w 860679"/>
              <a:gd name="connsiteY104" fmla="*/ 489204 h 881920"/>
              <a:gd name="connsiteX105" fmla="*/ 845725 w 860679"/>
              <a:gd name="connsiteY105" fmla="*/ 531209 h 881920"/>
              <a:gd name="connsiteX106" fmla="*/ 841343 w 860679"/>
              <a:gd name="connsiteY106" fmla="*/ 544449 h 881920"/>
              <a:gd name="connsiteX107" fmla="*/ 842867 w 860679"/>
              <a:gd name="connsiteY107" fmla="*/ 551402 h 881920"/>
              <a:gd name="connsiteX108" fmla="*/ 834771 w 860679"/>
              <a:gd name="connsiteY108" fmla="*/ 600647 h 881920"/>
              <a:gd name="connsiteX109" fmla="*/ 842677 w 860679"/>
              <a:gd name="connsiteY109" fmla="*/ 603790 h 881920"/>
              <a:gd name="connsiteX110" fmla="*/ 841343 w 860679"/>
              <a:gd name="connsiteY110" fmla="*/ 613696 h 881920"/>
              <a:gd name="connsiteX111" fmla="*/ 845534 w 860679"/>
              <a:gd name="connsiteY111" fmla="*/ 611505 h 881920"/>
              <a:gd name="connsiteX112" fmla="*/ 854678 w 860679"/>
              <a:gd name="connsiteY112" fmla="*/ 615029 h 881920"/>
              <a:gd name="connsiteX113" fmla="*/ 854202 w 860679"/>
              <a:gd name="connsiteY113" fmla="*/ 621887 h 881920"/>
              <a:gd name="connsiteX114" fmla="*/ 857726 w 860679"/>
              <a:gd name="connsiteY114" fmla="*/ 622745 h 881920"/>
              <a:gd name="connsiteX115" fmla="*/ 852202 w 860679"/>
              <a:gd name="connsiteY115" fmla="*/ 638556 h 881920"/>
              <a:gd name="connsiteX116" fmla="*/ 859822 w 860679"/>
              <a:gd name="connsiteY116" fmla="*/ 641985 h 881920"/>
              <a:gd name="connsiteX117" fmla="*/ 858298 w 860679"/>
              <a:gd name="connsiteY117" fmla="*/ 648081 h 881920"/>
              <a:gd name="connsiteX118" fmla="*/ 847534 w 860679"/>
              <a:gd name="connsiteY118" fmla="*/ 645128 h 881920"/>
              <a:gd name="connsiteX119" fmla="*/ 844201 w 860679"/>
              <a:gd name="connsiteY119" fmla="*/ 653701 h 881920"/>
              <a:gd name="connsiteX120" fmla="*/ 853535 w 860679"/>
              <a:gd name="connsiteY120" fmla="*/ 664464 h 881920"/>
              <a:gd name="connsiteX121" fmla="*/ 858774 w 860679"/>
              <a:gd name="connsiteY121" fmla="*/ 666845 h 881920"/>
              <a:gd name="connsiteX122" fmla="*/ 856583 w 860679"/>
              <a:gd name="connsiteY122" fmla="*/ 674466 h 881920"/>
              <a:gd name="connsiteX123" fmla="*/ 852583 w 860679"/>
              <a:gd name="connsiteY123" fmla="*/ 675418 h 881920"/>
              <a:gd name="connsiteX124" fmla="*/ 858488 w 860679"/>
              <a:gd name="connsiteY124" fmla="*/ 679609 h 881920"/>
              <a:gd name="connsiteX125" fmla="*/ 845153 w 860679"/>
              <a:gd name="connsiteY125" fmla="*/ 738664 h 881920"/>
              <a:gd name="connsiteX126" fmla="*/ 841819 w 860679"/>
              <a:gd name="connsiteY126" fmla="*/ 738950 h 881920"/>
              <a:gd name="connsiteX127" fmla="*/ 837819 w 860679"/>
              <a:gd name="connsiteY127" fmla="*/ 751904 h 881920"/>
              <a:gd name="connsiteX128" fmla="*/ 831342 w 860679"/>
              <a:gd name="connsiteY128" fmla="*/ 751237 h 881920"/>
              <a:gd name="connsiteX129" fmla="*/ 828770 w 860679"/>
              <a:gd name="connsiteY129" fmla="*/ 757714 h 881920"/>
              <a:gd name="connsiteX130" fmla="*/ 823151 w 860679"/>
              <a:gd name="connsiteY130" fmla="*/ 758000 h 881920"/>
              <a:gd name="connsiteX131" fmla="*/ 799338 w 860679"/>
              <a:gd name="connsiteY131" fmla="*/ 804196 h 881920"/>
              <a:gd name="connsiteX132" fmla="*/ 795433 w 860679"/>
              <a:gd name="connsiteY132" fmla="*/ 802005 h 881920"/>
              <a:gd name="connsiteX133" fmla="*/ 784955 w 860679"/>
              <a:gd name="connsiteY133" fmla="*/ 864203 h 881920"/>
              <a:gd name="connsiteX134" fmla="*/ 798385 w 860679"/>
              <a:gd name="connsiteY134" fmla="*/ 872585 h 881920"/>
              <a:gd name="connsiteX135" fmla="*/ 804958 w 860679"/>
              <a:gd name="connsiteY135" fmla="*/ 881920 h 881920"/>
              <a:gd name="connsiteX136" fmla="*/ 804958 w 860679"/>
              <a:gd name="connsiteY136" fmla="*/ 881920 h 881920"/>
              <a:gd name="connsiteX137" fmla="*/ 785431 w 860679"/>
              <a:gd name="connsiteY137" fmla="*/ 874681 h 881920"/>
              <a:gd name="connsiteX138" fmla="*/ 769906 w 860679"/>
              <a:gd name="connsiteY138" fmla="*/ 872109 h 881920"/>
              <a:gd name="connsiteX139" fmla="*/ 750760 w 860679"/>
              <a:gd name="connsiteY139" fmla="*/ 856869 h 881920"/>
              <a:gd name="connsiteX140" fmla="*/ 698278 w 860679"/>
              <a:gd name="connsiteY140" fmla="*/ 836009 h 881920"/>
              <a:gd name="connsiteX141" fmla="*/ 668560 w 860679"/>
              <a:gd name="connsiteY141" fmla="*/ 834295 h 881920"/>
              <a:gd name="connsiteX142" fmla="*/ 629984 w 860679"/>
              <a:gd name="connsiteY142" fmla="*/ 826580 h 881920"/>
              <a:gd name="connsiteX143" fmla="*/ 599408 w 860679"/>
              <a:gd name="connsiteY143" fmla="*/ 810483 h 881920"/>
              <a:gd name="connsiteX144" fmla="*/ 588169 w 860679"/>
              <a:gd name="connsiteY144" fmla="*/ 808959 h 881920"/>
              <a:gd name="connsiteX145" fmla="*/ 570643 w 860679"/>
              <a:gd name="connsiteY145" fmla="*/ 801624 h 881920"/>
              <a:gd name="connsiteX146" fmla="*/ 559022 w 860679"/>
              <a:gd name="connsiteY146" fmla="*/ 787432 h 881920"/>
              <a:gd name="connsiteX147" fmla="*/ 544259 w 860679"/>
              <a:gd name="connsiteY147" fmla="*/ 784098 h 881920"/>
              <a:gd name="connsiteX148" fmla="*/ 529495 w 860679"/>
              <a:gd name="connsiteY148" fmla="*/ 784860 h 881920"/>
              <a:gd name="connsiteX149" fmla="*/ 508444 w 860679"/>
              <a:gd name="connsiteY149" fmla="*/ 788670 h 881920"/>
              <a:gd name="connsiteX150" fmla="*/ 487394 w 860679"/>
              <a:gd name="connsiteY150" fmla="*/ 796004 h 881920"/>
              <a:gd name="connsiteX151" fmla="*/ 476631 w 860679"/>
              <a:gd name="connsiteY151" fmla="*/ 795909 h 881920"/>
              <a:gd name="connsiteX152" fmla="*/ 443484 w 860679"/>
              <a:gd name="connsiteY152" fmla="*/ 784670 h 881920"/>
              <a:gd name="connsiteX153" fmla="*/ 430339 w 860679"/>
              <a:gd name="connsiteY153" fmla="*/ 775526 h 881920"/>
              <a:gd name="connsiteX154" fmla="*/ 415766 w 860679"/>
              <a:gd name="connsiteY154" fmla="*/ 759238 h 881920"/>
              <a:gd name="connsiteX155" fmla="*/ 409384 w 860679"/>
              <a:gd name="connsiteY155" fmla="*/ 756666 h 881920"/>
              <a:gd name="connsiteX156" fmla="*/ 389477 w 860679"/>
              <a:gd name="connsiteY156" fmla="*/ 755809 h 881920"/>
              <a:gd name="connsiteX157" fmla="*/ 361855 w 860679"/>
              <a:gd name="connsiteY157" fmla="*/ 745141 h 881920"/>
              <a:gd name="connsiteX158" fmla="*/ 266224 w 860679"/>
              <a:gd name="connsiteY158" fmla="*/ 749046 h 881920"/>
              <a:gd name="connsiteX159" fmla="*/ 233743 w 860679"/>
              <a:gd name="connsiteY159" fmla="*/ 758762 h 881920"/>
              <a:gd name="connsiteX160" fmla="*/ 204121 w 860679"/>
              <a:gd name="connsiteY160" fmla="*/ 771335 h 881920"/>
              <a:gd name="connsiteX161" fmla="*/ 186880 w 860679"/>
              <a:gd name="connsiteY161" fmla="*/ 782193 h 881920"/>
              <a:gd name="connsiteX162" fmla="*/ 138684 w 860679"/>
              <a:gd name="connsiteY162" fmla="*/ 792385 h 881920"/>
              <a:gd name="connsiteX163" fmla="*/ 78962 w 860679"/>
              <a:gd name="connsiteY163" fmla="*/ 779241 h 881920"/>
              <a:gd name="connsiteX164" fmla="*/ 64675 w 860679"/>
              <a:gd name="connsiteY164" fmla="*/ 770573 h 881920"/>
              <a:gd name="connsiteX165" fmla="*/ 45720 w 860679"/>
              <a:gd name="connsiteY165" fmla="*/ 767810 h 881920"/>
              <a:gd name="connsiteX166" fmla="*/ 22574 w 860679"/>
              <a:gd name="connsiteY166" fmla="*/ 759333 h 881920"/>
              <a:gd name="connsiteX167" fmla="*/ 9430 w 860679"/>
              <a:gd name="connsiteY167" fmla="*/ 747236 h 881920"/>
              <a:gd name="connsiteX168" fmla="*/ 2476 w 860679"/>
              <a:gd name="connsiteY168" fmla="*/ 732759 h 881920"/>
              <a:gd name="connsiteX169" fmla="*/ 0 w 860679"/>
              <a:gd name="connsiteY169" fmla="*/ 717804 h 881920"/>
              <a:gd name="connsiteX170" fmla="*/ 4953 w 860679"/>
              <a:gd name="connsiteY170" fmla="*/ 698183 h 881920"/>
              <a:gd name="connsiteX171" fmla="*/ 12478 w 860679"/>
              <a:gd name="connsiteY171" fmla="*/ 682943 h 881920"/>
              <a:gd name="connsiteX172" fmla="*/ 14764 w 860679"/>
              <a:gd name="connsiteY172" fmla="*/ 674751 h 881920"/>
              <a:gd name="connsiteX173" fmla="*/ 12763 w 860679"/>
              <a:gd name="connsiteY173" fmla="*/ 672465 h 881920"/>
              <a:gd name="connsiteX174" fmla="*/ 24955 w 860679"/>
              <a:gd name="connsiteY174" fmla="*/ 635508 h 881920"/>
              <a:gd name="connsiteX175" fmla="*/ 39719 w 860679"/>
              <a:gd name="connsiteY175" fmla="*/ 621697 h 881920"/>
              <a:gd name="connsiteX176" fmla="*/ 55531 w 860679"/>
              <a:gd name="connsiteY176" fmla="*/ 615315 h 881920"/>
              <a:gd name="connsiteX177" fmla="*/ 104394 w 860679"/>
              <a:gd name="connsiteY177" fmla="*/ 607124 h 881920"/>
              <a:gd name="connsiteX178" fmla="*/ 115157 w 860679"/>
              <a:gd name="connsiteY178" fmla="*/ 592836 h 881920"/>
              <a:gd name="connsiteX179" fmla="*/ 125730 w 860679"/>
              <a:gd name="connsiteY179" fmla="*/ 571119 h 881920"/>
              <a:gd name="connsiteX180" fmla="*/ 126778 w 860679"/>
              <a:gd name="connsiteY180" fmla="*/ 558451 h 881920"/>
              <a:gd name="connsiteX181" fmla="*/ 118586 w 860679"/>
              <a:gd name="connsiteY181" fmla="*/ 541306 h 881920"/>
              <a:gd name="connsiteX182" fmla="*/ 79438 w 860679"/>
              <a:gd name="connsiteY182" fmla="*/ 532734 h 881920"/>
              <a:gd name="connsiteX183" fmla="*/ 79438 w 860679"/>
              <a:gd name="connsiteY183" fmla="*/ 532734 h 881920"/>
              <a:gd name="connsiteX184" fmla="*/ 86106 w 860679"/>
              <a:gd name="connsiteY184" fmla="*/ 512064 h 881920"/>
              <a:gd name="connsiteX185" fmla="*/ 121634 w 860679"/>
              <a:gd name="connsiteY185" fmla="*/ 475488 h 881920"/>
              <a:gd name="connsiteX186" fmla="*/ 138874 w 860679"/>
              <a:gd name="connsiteY186" fmla="*/ 481775 h 881920"/>
              <a:gd name="connsiteX187" fmla="*/ 153924 w 860679"/>
              <a:gd name="connsiteY187" fmla="*/ 491109 h 881920"/>
              <a:gd name="connsiteX188" fmla="*/ 160401 w 860679"/>
              <a:gd name="connsiteY188" fmla="*/ 490824 h 881920"/>
              <a:gd name="connsiteX189" fmla="*/ 171640 w 860679"/>
              <a:gd name="connsiteY189" fmla="*/ 418814 h 881920"/>
              <a:gd name="connsiteX190" fmla="*/ 148495 w 860679"/>
              <a:gd name="connsiteY190" fmla="*/ 406718 h 881920"/>
              <a:gd name="connsiteX191" fmla="*/ 149542 w 860679"/>
              <a:gd name="connsiteY191" fmla="*/ 396716 h 881920"/>
              <a:gd name="connsiteX192" fmla="*/ 165068 w 860679"/>
              <a:gd name="connsiteY192" fmla="*/ 392240 h 881920"/>
              <a:gd name="connsiteX193" fmla="*/ 172784 w 860679"/>
              <a:gd name="connsiteY193" fmla="*/ 359569 h 881920"/>
              <a:gd name="connsiteX194" fmla="*/ 181070 w 860679"/>
              <a:gd name="connsiteY194" fmla="*/ 341376 h 881920"/>
              <a:gd name="connsiteX195" fmla="*/ 209550 w 860679"/>
              <a:gd name="connsiteY195" fmla="*/ 334994 h 881920"/>
              <a:gd name="connsiteX196" fmla="*/ 212598 w 860679"/>
              <a:gd name="connsiteY196" fmla="*/ 326327 h 881920"/>
              <a:gd name="connsiteX197" fmla="*/ 216313 w 860679"/>
              <a:gd name="connsiteY197" fmla="*/ 323564 h 881920"/>
              <a:gd name="connsiteX198" fmla="*/ 214979 w 860679"/>
              <a:gd name="connsiteY198" fmla="*/ 308420 h 881920"/>
              <a:gd name="connsiteX199" fmla="*/ 216694 w 860679"/>
              <a:gd name="connsiteY199" fmla="*/ 303086 h 881920"/>
              <a:gd name="connsiteX200" fmla="*/ 225933 w 860679"/>
              <a:gd name="connsiteY200" fmla="*/ 304705 h 881920"/>
              <a:gd name="connsiteX201" fmla="*/ 231172 w 860679"/>
              <a:gd name="connsiteY201" fmla="*/ 298228 h 881920"/>
              <a:gd name="connsiteX202" fmla="*/ 247745 w 860679"/>
              <a:gd name="connsiteY202" fmla="*/ 298514 h 881920"/>
              <a:gd name="connsiteX203" fmla="*/ 246126 w 860679"/>
              <a:gd name="connsiteY203" fmla="*/ 286798 h 881920"/>
              <a:gd name="connsiteX204" fmla="*/ 220027 w 860679"/>
              <a:gd name="connsiteY204" fmla="*/ 271272 h 881920"/>
              <a:gd name="connsiteX205" fmla="*/ 205835 w 860679"/>
              <a:gd name="connsiteY205" fmla="*/ 265081 h 881920"/>
              <a:gd name="connsiteX206" fmla="*/ 200215 w 860679"/>
              <a:gd name="connsiteY206" fmla="*/ 265938 h 881920"/>
              <a:gd name="connsiteX207" fmla="*/ 192596 w 860679"/>
              <a:gd name="connsiteY207" fmla="*/ 257366 h 881920"/>
              <a:gd name="connsiteX208" fmla="*/ 196882 w 860679"/>
              <a:gd name="connsiteY208" fmla="*/ 249079 h 881920"/>
              <a:gd name="connsiteX209" fmla="*/ 203168 w 860679"/>
              <a:gd name="connsiteY209" fmla="*/ 251365 h 881920"/>
              <a:gd name="connsiteX210" fmla="*/ 205740 w 860679"/>
              <a:gd name="connsiteY210" fmla="*/ 246412 h 881920"/>
              <a:gd name="connsiteX211" fmla="*/ 212884 w 860679"/>
              <a:gd name="connsiteY211" fmla="*/ 250127 h 881920"/>
              <a:gd name="connsiteX212" fmla="*/ 218313 w 860679"/>
              <a:gd name="connsiteY212" fmla="*/ 234506 h 881920"/>
              <a:gd name="connsiteX213" fmla="*/ 220027 w 860679"/>
              <a:gd name="connsiteY213" fmla="*/ 217170 h 881920"/>
              <a:gd name="connsiteX214" fmla="*/ 244983 w 860679"/>
              <a:gd name="connsiteY214" fmla="*/ 202502 h 881920"/>
              <a:gd name="connsiteX215" fmla="*/ 245269 w 860679"/>
              <a:gd name="connsiteY215" fmla="*/ 193358 h 881920"/>
              <a:gd name="connsiteX216" fmla="*/ 269081 w 860679"/>
              <a:gd name="connsiteY216" fmla="*/ 188214 h 881920"/>
              <a:gd name="connsiteX217" fmla="*/ 268891 w 860679"/>
              <a:gd name="connsiteY217" fmla="*/ 180404 h 881920"/>
              <a:gd name="connsiteX218" fmla="*/ 263842 w 860679"/>
              <a:gd name="connsiteY218" fmla="*/ 174879 h 881920"/>
              <a:gd name="connsiteX219" fmla="*/ 255746 w 860679"/>
              <a:gd name="connsiteY219" fmla="*/ 174879 h 881920"/>
              <a:gd name="connsiteX220" fmla="*/ 254794 w 860679"/>
              <a:gd name="connsiteY220" fmla="*/ 166307 h 881920"/>
              <a:gd name="connsiteX221" fmla="*/ 284321 w 860679"/>
              <a:gd name="connsiteY221" fmla="*/ 163354 h 881920"/>
              <a:gd name="connsiteX222" fmla="*/ 307086 w 860679"/>
              <a:gd name="connsiteY222" fmla="*/ 167735 h 881920"/>
              <a:gd name="connsiteX223" fmla="*/ 317182 w 860679"/>
              <a:gd name="connsiteY223" fmla="*/ 156305 h 881920"/>
              <a:gd name="connsiteX224" fmla="*/ 326612 w 860679"/>
              <a:gd name="connsiteY224" fmla="*/ 157639 h 881920"/>
              <a:gd name="connsiteX225" fmla="*/ 329089 w 860679"/>
              <a:gd name="connsiteY225" fmla="*/ 163354 h 881920"/>
              <a:gd name="connsiteX226" fmla="*/ 341947 w 860679"/>
              <a:gd name="connsiteY226" fmla="*/ 154781 h 881920"/>
              <a:gd name="connsiteX227" fmla="*/ 354521 w 860679"/>
              <a:gd name="connsiteY227" fmla="*/ 166021 h 881920"/>
              <a:gd name="connsiteX228" fmla="*/ 357092 w 860679"/>
              <a:gd name="connsiteY228" fmla="*/ 161068 h 881920"/>
              <a:gd name="connsiteX229" fmla="*/ 363760 w 860679"/>
              <a:gd name="connsiteY229" fmla="*/ 160782 h 881920"/>
              <a:gd name="connsiteX230" fmla="*/ 370618 w 860679"/>
              <a:gd name="connsiteY230" fmla="*/ 152114 h 881920"/>
              <a:gd name="connsiteX231" fmla="*/ 375856 w 860679"/>
              <a:gd name="connsiteY231" fmla="*/ 143066 h 8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60679" h="881920">
                <a:moveTo>
                  <a:pt x="378428" y="128207"/>
                </a:moveTo>
                <a:lnTo>
                  <a:pt x="387667" y="123825"/>
                </a:lnTo>
                <a:lnTo>
                  <a:pt x="402050" y="122682"/>
                </a:lnTo>
                <a:lnTo>
                  <a:pt x="403860" y="118205"/>
                </a:lnTo>
                <a:lnTo>
                  <a:pt x="408432" y="116681"/>
                </a:lnTo>
                <a:lnTo>
                  <a:pt x="412242" y="106109"/>
                </a:lnTo>
                <a:lnTo>
                  <a:pt x="425005" y="103442"/>
                </a:lnTo>
                <a:lnTo>
                  <a:pt x="430530" y="95060"/>
                </a:lnTo>
                <a:lnTo>
                  <a:pt x="446056" y="98203"/>
                </a:lnTo>
                <a:lnTo>
                  <a:pt x="460819" y="90964"/>
                </a:lnTo>
                <a:lnTo>
                  <a:pt x="467677" y="95536"/>
                </a:lnTo>
                <a:lnTo>
                  <a:pt x="467773" y="105061"/>
                </a:lnTo>
                <a:lnTo>
                  <a:pt x="472726" y="109442"/>
                </a:lnTo>
                <a:lnTo>
                  <a:pt x="485013" y="112109"/>
                </a:lnTo>
                <a:lnTo>
                  <a:pt x="498824" y="106966"/>
                </a:lnTo>
                <a:lnTo>
                  <a:pt x="501872" y="103061"/>
                </a:lnTo>
                <a:lnTo>
                  <a:pt x="525113" y="100775"/>
                </a:lnTo>
                <a:lnTo>
                  <a:pt x="528542" y="102108"/>
                </a:lnTo>
                <a:lnTo>
                  <a:pt x="528638" y="110300"/>
                </a:lnTo>
                <a:lnTo>
                  <a:pt x="533495" y="110585"/>
                </a:lnTo>
                <a:lnTo>
                  <a:pt x="534067" y="115348"/>
                </a:lnTo>
                <a:lnTo>
                  <a:pt x="536162" y="115538"/>
                </a:lnTo>
                <a:lnTo>
                  <a:pt x="543401" y="84487"/>
                </a:lnTo>
                <a:lnTo>
                  <a:pt x="542068" y="70676"/>
                </a:lnTo>
                <a:lnTo>
                  <a:pt x="537019" y="65627"/>
                </a:lnTo>
                <a:lnTo>
                  <a:pt x="539686" y="57912"/>
                </a:lnTo>
                <a:lnTo>
                  <a:pt x="536924" y="52388"/>
                </a:lnTo>
                <a:lnTo>
                  <a:pt x="543782" y="33052"/>
                </a:lnTo>
                <a:lnTo>
                  <a:pt x="542734" y="6096"/>
                </a:lnTo>
                <a:lnTo>
                  <a:pt x="548640" y="7430"/>
                </a:lnTo>
                <a:lnTo>
                  <a:pt x="549783" y="2000"/>
                </a:lnTo>
                <a:lnTo>
                  <a:pt x="552926" y="0"/>
                </a:lnTo>
                <a:lnTo>
                  <a:pt x="558260" y="4382"/>
                </a:lnTo>
                <a:lnTo>
                  <a:pt x="570452" y="3524"/>
                </a:lnTo>
                <a:lnTo>
                  <a:pt x="569405" y="7811"/>
                </a:lnTo>
                <a:lnTo>
                  <a:pt x="569405" y="7811"/>
                </a:lnTo>
                <a:lnTo>
                  <a:pt x="569976" y="16478"/>
                </a:lnTo>
                <a:lnTo>
                  <a:pt x="576263" y="25337"/>
                </a:lnTo>
                <a:lnTo>
                  <a:pt x="571595" y="34004"/>
                </a:lnTo>
                <a:lnTo>
                  <a:pt x="570643" y="45434"/>
                </a:lnTo>
                <a:lnTo>
                  <a:pt x="572643" y="47435"/>
                </a:lnTo>
                <a:lnTo>
                  <a:pt x="576453" y="46387"/>
                </a:lnTo>
                <a:lnTo>
                  <a:pt x="579501" y="50006"/>
                </a:lnTo>
                <a:lnTo>
                  <a:pt x="584454" y="74295"/>
                </a:lnTo>
                <a:lnTo>
                  <a:pt x="587502" y="72581"/>
                </a:lnTo>
                <a:lnTo>
                  <a:pt x="589026" y="60484"/>
                </a:lnTo>
                <a:lnTo>
                  <a:pt x="591502" y="58579"/>
                </a:lnTo>
                <a:lnTo>
                  <a:pt x="601027" y="68485"/>
                </a:lnTo>
                <a:lnTo>
                  <a:pt x="614077" y="68009"/>
                </a:lnTo>
                <a:lnTo>
                  <a:pt x="653320" y="81820"/>
                </a:lnTo>
                <a:lnTo>
                  <a:pt x="652272" y="94869"/>
                </a:lnTo>
                <a:lnTo>
                  <a:pt x="648938" y="97917"/>
                </a:lnTo>
                <a:lnTo>
                  <a:pt x="649224" y="114681"/>
                </a:lnTo>
                <a:lnTo>
                  <a:pt x="653320" y="123158"/>
                </a:lnTo>
                <a:lnTo>
                  <a:pt x="661511" y="121444"/>
                </a:lnTo>
                <a:lnTo>
                  <a:pt x="666940" y="134969"/>
                </a:lnTo>
                <a:lnTo>
                  <a:pt x="670941" y="163449"/>
                </a:lnTo>
                <a:lnTo>
                  <a:pt x="670941" y="163449"/>
                </a:lnTo>
                <a:lnTo>
                  <a:pt x="659892" y="176975"/>
                </a:lnTo>
                <a:lnTo>
                  <a:pt x="648176" y="180689"/>
                </a:lnTo>
                <a:lnTo>
                  <a:pt x="654844" y="184500"/>
                </a:lnTo>
                <a:lnTo>
                  <a:pt x="654939" y="192405"/>
                </a:lnTo>
                <a:lnTo>
                  <a:pt x="648176" y="201835"/>
                </a:lnTo>
                <a:lnTo>
                  <a:pt x="631412" y="216218"/>
                </a:lnTo>
                <a:lnTo>
                  <a:pt x="650367" y="224885"/>
                </a:lnTo>
                <a:lnTo>
                  <a:pt x="650557" y="233458"/>
                </a:lnTo>
                <a:lnTo>
                  <a:pt x="645605" y="244316"/>
                </a:lnTo>
                <a:lnTo>
                  <a:pt x="661797" y="253079"/>
                </a:lnTo>
                <a:lnTo>
                  <a:pt x="661035" y="261366"/>
                </a:lnTo>
                <a:lnTo>
                  <a:pt x="675608" y="273463"/>
                </a:lnTo>
                <a:lnTo>
                  <a:pt x="679609" y="266224"/>
                </a:lnTo>
                <a:lnTo>
                  <a:pt x="685800" y="262128"/>
                </a:lnTo>
                <a:lnTo>
                  <a:pt x="690277" y="266319"/>
                </a:lnTo>
                <a:lnTo>
                  <a:pt x="699326" y="268034"/>
                </a:lnTo>
                <a:lnTo>
                  <a:pt x="698944" y="273177"/>
                </a:lnTo>
                <a:lnTo>
                  <a:pt x="690943" y="282988"/>
                </a:lnTo>
                <a:lnTo>
                  <a:pt x="690943" y="290417"/>
                </a:lnTo>
                <a:lnTo>
                  <a:pt x="713232" y="298514"/>
                </a:lnTo>
                <a:lnTo>
                  <a:pt x="715137" y="293275"/>
                </a:lnTo>
                <a:lnTo>
                  <a:pt x="727519" y="295370"/>
                </a:lnTo>
                <a:lnTo>
                  <a:pt x="741902" y="304705"/>
                </a:lnTo>
                <a:lnTo>
                  <a:pt x="736663" y="317278"/>
                </a:lnTo>
                <a:lnTo>
                  <a:pt x="740664" y="316706"/>
                </a:lnTo>
                <a:lnTo>
                  <a:pt x="745046" y="320516"/>
                </a:lnTo>
                <a:lnTo>
                  <a:pt x="746284" y="326422"/>
                </a:lnTo>
                <a:lnTo>
                  <a:pt x="751903" y="330518"/>
                </a:lnTo>
                <a:lnTo>
                  <a:pt x="757714" y="343281"/>
                </a:lnTo>
                <a:lnTo>
                  <a:pt x="763524" y="344615"/>
                </a:lnTo>
                <a:lnTo>
                  <a:pt x="772287" y="363188"/>
                </a:lnTo>
                <a:lnTo>
                  <a:pt x="778955" y="367379"/>
                </a:lnTo>
                <a:lnTo>
                  <a:pt x="780193" y="384143"/>
                </a:lnTo>
                <a:lnTo>
                  <a:pt x="785431" y="389192"/>
                </a:lnTo>
                <a:lnTo>
                  <a:pt x="807910" y="394050"/>
                </a:lnTo>
                <a:lnTo>
                  <a:pt x="808577" y="397859"/>
                </a:lnTo>
                <a:lnTo>
                  <a:pt x="814006" y="400717"/>
                </a:lnTo>
                <a:lnTo>
                  <a:pt x="828103" y="418719"/>
                </a:lnTo>
                <a:lnTo>
                  <a:pt x="843724" y="415766"/>
                </a:lnTo>
                <a:lnTo>
                  <a:pt x="846487" y="430244"/>
                </a:lnTo>
                <a:lnTo>
                  <a:pt x="850487" y="431864"/>
                </a:lnTo>
                <a:lnTo>
                  <a:pt x="849916" y="436436"/>
                </a:lnTo>
                <a:lnTo>
                  <a:pt x="856297" y="436150"/>
                </a:lnTo>
                <a:lnTo>
                  <a:pt x="847153" y="468725"/>
                </a:lnTo>
                <a:lnTo>
                  <a:pt x="860679" y="471297"/>
                </a:lnTo>
                <a:lnTo>
                  <a:pt x="854964" y="489490"/>
                </a:lnTo>
                <a:lnTo>
                  <a:pt x="851630" y="489204"/>
                </a:lnTo>
                <a:lnTo>
                  <a:pt x="845725" y="531209"/>
                </a:lnTo>
                <a:lnTo>
                  <a:pt x="841343" y="544449"/>
                </a:lnTo>
                <a:lnTo>
                  <a:pt x="842867" y="551402"/>
                </a:lnTo>
                <a:lnTo>
                  <a:pt x="834771" y="600647"/>
                </a:lnTo>
                <a:lnTo>
                  <a:pt x="842677" y="603790"/>
                </a:lnTo>
                <a:lnTo>
                  <a:pt x="841343" y="613696"/>
                </a:lnTo>
                <a:lnTo>
                  <a:pt x="845534" y="611505"/>
                </a:lnTo>
                <a:lnTo>
                  <a:pt x="854678" y="615029"/>
                </a:lnTo>
                <a:lnTo>
                  <a:pt x="854202" y="621887"/>
                </a:lnTo>
                <a:lnTo>
                  <a:pt x="857726" y="622745"/>
                </a:lnTo>
                <a:lnTo>
                  <a:pt x="852202" y="638556"/>
                </a:lnTo>
                <a:lnTo>
                  <a:pt x="859822" y="641985"/>
                </a:lnTo>
                <a:lnTo>
                  <a:pt x="858298" y="648081"/>
                </a:lnTo>
                <a:lnTo>
                  <a:pt x="847534" y="645128"/>
                </a:lnTo>
                <a:lnTo>
                  <a:pt x="844201" y="653701"/>
                </a:lnTo>
                <a:lnTo>
                  <a:pt x="853535" y="664464"/>
                </a:lnTo>
                <a:lnTo>
                  <a:pt x="858774" y="666845"/>
                </a:lnTo>
                <a:lnTo>
                  <a:pt x="856583" y="674466"/>
                </a:lnTo>
                <a:lnTo>
                  <a:pt x="852583" y="675418"/>
                </a:lnTo>
                <a:lnTo>
                  <a:pt x="858488" y="679609"/>
                </a:lnTo>
                <a:lnTo>
                  <a:pt x="845153" y="738664"/>
                </a:lnTo>
                <a:lnTo>
                  <a:pt x="841819" y="738950"/>
                </a:lnTo>
                <a:lnTo>
                  <a:pt x="837819" y="751904"/>
                </a:lnTo>
                <a:lnTo>
                  <a:pt x="831342" y="751237"/>
                </a:lnTo>
                <a:lnTo>
                  <a:pt x="828770" y="757714"/>
                </a:lnTo>
                <a:lnTo>
                  <a:pt x="823151" y="758000"/>
                </a:lnTo>
                <a:lnTo>
                  <a:pt x="799338" y="804196"/>
                </a:lnTo>
                <a:lnTo>
                  <a:pt x="795433" y="802005"/>
                </a:lnTo>
                <a:lnTo>
                  <a:pt x="784955" y="864203"/>
                </a:lnTo>
                <a:lnTo>
                  <a:pt x="798385" y="872585"/>
                </a:lnTo>
                <a:lnTo>
                  <a:pt x="804958" y="881920"/>
                </a:lnTo>
                <a:lnTo>
                  <a:pt x="804958" y="881920"/>
                </a:lnTo>
                <a:lnTo>
                  <a:pt x="785431" y="874681"/>
                </a:lnTo>
                <a:lnTo>
                  <a:pt x="769906" y="872109"/>
                </a:lnTo>
                <a:lnTo>
                  <a:pt x="750760" y="856869"/>
                </a:lnTo>
                <a:lnTo>
                  <a:pt x="698278" y="836009"/>
                </a:lnTo>
                <a:lnTo>
                  <a:pt x="668560" y="834295"/>
                </a:lnTo>
                <a:lnTo>
                  <a:pt x="629984" y="826580"/>
                </a:lnTo>
                <a:lnTo>
                  <a:pt x="599408" y="810483"/>
                </a:lnTo>
                <a:lnTo>
                  <a:pt x="588169" y="808959"/>
                </a:lnTo>
                <a:lnTo>
                  <a:pt x="570643" y="801624"/>
                </a:lnTo>
                <a:lnTo>
                  <a:pt x="559022" y="787432"/>
                </a:lnTo>
                <a:lnTo>
                  <a:pt x="544259" y="784098"/>
                </a:lnTo>
                <a:lnTo>
                  <a:pt x="529495" y="784860"/>
                </a:lnTo>
                <a:lnTo>
                  <a:pt x="508444" y="788670"/>
                </a:lnTo>
                <a:lnTo>
                  <a:pt x="487394" y="796004"/>
                </a:lnTo>
                <a:lnTo>
                  <a:pt x="476631" y="795909"/>
                </a:lnTo>
                <a:lnTo>
                  <a:pt x="443484" y="784670"/>
                </a:lnTo>
                <a:lnTo>
                  <a:pt x="430339" y="775526"/>
                </a:lnTo>
                <a:lnTo>
                  <a:pt x="415766" y="759238"/>
                </a:lnTo>
                <a:lnTo>
                  <a:pt x="409384" y="756666"/>
                </a:lnTo>
                <a:lnTo>
                  <a:pt x="389477" y="755809"/>
                </a:lnTo>
                <a:lnTo>
                  <a:pt x="361855" y="745141"/>
                </a:lnTo>
                <a:lnTo>
                  <a:pt x="266224" y="749046"/>
                </a:lnTo>
                <a:lnTo>
                  <a:pt x="233743" y="758762"/>
                </a:lnTo>
                <a:lnTo>
                  <a:pt x="204121" y="771335"/>
                </a:lnTo>
                <a:lnTo>
                  <a:pt x="186880" y="782193"/>
                </a:lnTo>
                <a:lnTo>
                  <a:pt x="138684" y="792385"/>
                </a:lnTo>
                <a:lnTo>
                  <a:pt x="78962" y="779241"/>
                </a:lnTo>
                <a:lnTo>
                  <a:pt x="64675" y="770573"/>
                </a:lnTo>
                <a:lnTo>
                  <a:pt x="45720" y="767810"/>
                </a:lnTo>
                <a:lnTo>
                  <a:pt x="22574" y="759333"/>
                </a:lnTo>
                <a:lnTo>
                  <a:pt x="9430" y="747236"/>
                </a:lnTo>
                <a:lnTo>
                  <a:pt x="2476" y="732759"/>
                </a:lnTo>
                <a:lnTo>
                  <a:pt x="0" y="717804"/>
                </a:lnTo>
                <a:lnTo>
                  <a:pt x="4953" y="698183"/>
                </a:lnTo>
                <a:lnTo>
                  <a:pt x="12478" y="682943"/>
                </a:lnTo>
                <a:lnTo>
                  <a:pt x="14764" y="674751"/>
                </a:lnTo>
                <a:lnTo>
                  <a:pt x="12763" y="672465"/>
                </a:lnTo>
                <a:lnTo>
                  <a:pt x="24955" y="635508"/>
                </a:lnTo>
                <a:lnTo>
                  <a:pt x="39719" y="621697"/>
                </a:lnTo>
                <a:lnTo>
                  <a:pt x="55531" y="615315"/>
                </a:lnTo>
                <a:lnTo>
                  <a:pt x="104394" y="607124"/>
                </a:lnTo>
                <a:lnTo>
                  <a:pt x="115157" y="592836"/>
                </a:lnTo>
                <a:lnTo>
                  <a:pt x="125730" y="571119"/>
                </a:lnTo>
                <a:lnTo>
                  <a:pt x="126778" y="558451"/>
                </a:lnTo>
                <a:lnTo>
                  <a:pt x="118586" y="541306"/>
                </a:lnTo>
                <a:lnTo>
                  <a:pt x="79438" y="532734"/>
                </a:lnTo>
                <a:lnTo>
                  <a:pt x="79438" y="532734"/>
                </a:lnTo>
                <a:lnTo>
                  <a:pt x="86106" y="512064"/>
                </a:lnTo>
                <a:lnTo>
                  <a:pt x="121634" y="475488"/>
                </a:lnTo>
                <a:lnTo>
                  <a:pt x="138874" y="481775"/>
                </a:lnTo>
                <a:lnTo>
                  <a:pt x="153924" y="491109"/>
                </a:lnTo>
                <a:lnTo>
                  <a:pt x="160401" y="490824"/>
                </a:lnTo>
                <a:lnTo>
                  <a:pt x="171640" y="418814"/>
                </a:lnTo>
                <a:lnTo>
                  <a:pt x="148495" y="406718"/>
                </a:lnTo>
                <a:lnTo>
                  <a:pt x="149542" y="396716"/>
                </a:lnTo>
                <a:lnTo>
                  <a:pt x="165068" y="392240"/>
                </a:lnTo>
                <a:lnTo>
                  <a:pt x="172784" y="359569"/>
                </a:lnTo>
                <a:lnTo>
                  <a:pt x="181070" y="341376"/>
                </a:lnTo>
                <a:lnTo>
                  <a:pt x="209550" y="334994"/>
                </a:lnTo>
                <a:lnTo>
                  <a:pt x="212598" y="326327"/>
                </a:lnTo>
                <a:lnTo>
                  <a:pt x="216313" y="323564"/>
                </a:lnTo>
                <a:lnTo>
                  <a:pt x="214979" y="308420"/>
                </a:lnTo>
                <a:lnTo>
                  <a:pt x="216694" y="303086"/>
                </a:lnTo>
                <a:lnTo>
                  <a:pt x="225933" y="304705"/>
                </a:lnTo>
                <a:lnTo>
                  <a:pt x="231172" y="298228"/>
                </a:lnTo>
                <a:lnTo>
                  <a:pt x="247745" y="298514"/>
                </a:lnTo>
                <a:lnTo>
                  <a:pt x="246126" y="286798"/>
                </a:lnTo>
                <a:lnTo>
                  <a:pt x="220027" y="271272"/>
                </a:lnTo>
                <a:lnTo>
                  <a:pt x="205835" y="265081"/>
                </a:lnTo>
                <a:lnTo>
                  <a:pt x="200215" y="265938"/>
                </a:lnTo>
                <a:lnTo>
                  <a:pt x="192596" y="257366"/>
                </a:lnTo>
                <a:lnTo>
                  <a:pt x="196882" y="249079"/>
                </a:lnTo>
                <a:lnTo>
                  <a:pt x="203168" y="251365"/>
                </a:lnTo>
                <a:lnTo>
                  <a:pt x="205740" y="246412"/>
                </a:lnTo>
                <a:lnTo>
                  <a:pt x="212884" y="250127"/>
                </a:lnTo>
                <a:lnTo>
                  <a:pt x="218313" y="234506"/>
                </a:lnTo>
                <a:lnTo>
                  <a:pt x="220027" y="217170"/>
                </a:lnTo>
                <a:lnTo>
                  <a:pt x="244983" y="202502"/>
                </a:lnTo>
                <a:lnTo>
                  <a:pt x="245269" y="193358"/>
                </a:lnTo>
                <a:lnTo>
                  <a:pt x="269081" y="188214"/>
                </a:lnTo>
                <a:lnTo>
                  <a:pt x="268891" y="180404"/>
                </a:lnTo>
                <a:lnTo>
                  <a:pt x="263842" y="174879"/>
                </a:lnTo>
                <a:lnTo>
                  <a:pt x="255746" y="174879"/>
                </a:lnTo>
                <a:lnTo>
                  <a:pt x="254794" y="166307"/>
                </a:lnTo>
                <a:lnTo>
                  <a:pt x="284321" y="163354"/>
                </a:lnTo>
                <a:lnTo>
                  <a:pt x="307086" y="167735"/>
                </a:lnTo>
                <a:lnTo>
                  <a:pt x="317182" y="156305"/>
                </a:lnTo>
                <a:lnTo>
                  <a:pt x="326612" y="157639"/>
                </a:lnTo>
                <a:lnTo>
                  <a:pt x="329089" y="163354"/>
                </a:lnTo>
                <a:lnTo>
                  <a:pt x="341947" y="154781"/>
                </a:lnTo>
                <a:lnTo>
                  <a:pt x="354521" y="166021"/>
                </a:lnTo>
                <a:lnTo>
                  <a:pt x="357092" y="161068"/>
                </a:lnTo>
                <a:lnTo>
                  <a:pt x="363760" y="160782"/>
                </a:lnTo>
                <a:lnTo>
                  <a:pt x="370618" y="152114"/>
                </a:lnTo>
                <a:lnTo>
                  <a:pt x="375856" y="143066"/>
                </a:lnTo>
                <a:close/>
              </a:path>
            </a:pathLst>
          </a:custGeom>
          <a:solidFill>
            <a:srgbClr val="00B0F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200" dirty="0"/>
              <a:t>    </a:t>
            </a:r>
            <a:r>
              <a:rPr lang="ro-RO" sz="1050" dirty="0"/>
              <a:t>CRAIOVA</a:t>
            </a:r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51FA5B-02A2-71B8-530C-BCB4E5B6AF08}"/>
              </a:ext>
            </a:extLst>
          </p:cNvPr>
          <p:cNvSpPr/>
          <p:nvPr/>
        </p:nvSpPr>
        <p:spPr>
          <a:xfrm>
            <a:off x="4475145" y="4057996"/>
            <a:ext cx="798195" cy="679894"/>
          </a:xfrm>
          <a:custGeom>
            <a:avLst/>
            <a:gdLst>
              <a:gd name="connsiteX0" fmla="*/ 633984 w 798195"/>
              <a:gd name="connsiteY0" fmla="*/ 0 h 679894"/>
              <a:gd name="connsiteX1" fmla="*/ 639890 w 798195"/>
              <a:gd name="connsiteY1" fmla="*/ 7144 h 679894"/>
              <a:gd name="connsiteX2" fmla="*/ 650367 w 798195"/>
              <a:gd name="connsiteY2" fmla="*/ 11430 h 679894"/>
              <a:gd name="connsiteX3" fmla="*/ 654272 w 798195"/>
              <a:gd name="connsiteY3" fmla="*/ 16478 h 679894"/>
              <a:gd name="connsiteX4" fmla="*/ 654272 w 798195"/>
              <a:gd name="connsiteY4" fmla="*/ 16478 h 679894"/>
              <a:gd name="connsiteX5" fmla="*/ 658082 w 798195"/>
              <a:gd name="connsiteY5" fmla="*/ 15621 h 679894"/>
              <a:gd name="connsiteX6" fmla="*/ 665702 w 798195"/>
              <a:gd name="connsiteY6" fmla="*/ 1810 h 679894"/>
              <a:gd name="connsiteX7" fmla="*/ 665702 w 798195"/>
              <a:gd name="connsiteY7" fmla="*/ 1810 h 679894"/>
              <a:gd name="connsiteX8" fmla="*/ 674370 w 798195"/>
              <a:gd name="connsiteY8" fmla="*/ 2667 h 679894"/>
              <a:gd name="connsiteX9" fmla="*/ 678085 w 798195"/>
              <a:gd name="connsiteY9" fmla="*/ 8477 h 679894"/>
              <a:gd name="connsiteX10" fmla="*/ 686848 w 798195"/>
              <a:gd name="connsiteY10" fmla="*/ 10858 h 679894"/>
              <a:gd name="connsiteX11" fmla="*/ 688181 w 798195"/>
              <a:gd name="connsiteY11" fmla="*/ 17050 h 679894"/>
              <a:gd name="connsiteX12" fmla="*/ 692468 w 798195"/>
              <a:gd name="connsiteY12" fmla="*/ 19621 h 679894"/>
              <a:gd name="connsiteX13" fmla="*/ 712280 w 798195"/>
              <a:gd name="connsiteY13" fmla="*/ 17621 h 679894"/>
              <a:gd name="connsiteX14" fmla="*/ 718185 w 798195"/>
              <a:gd name="connsiteY14" fmla="*/ 23527 h 679894"/>
              <a:gd name="connsiteX15" fmla="*/ 724948 w 798195"/>
              <a:gd name="connsiteY15" fmla="*/ 17050 h 679894"/>
              <a:gd name="connsiteX16" fmla="*/ 740855 w 798195"/>
              <a:gd name="connsiteY16" fmla="*/ 10668 h 679894"/>
              <a:gd name="connsiteX17" fmla="*/ 747236 w 798195"/>
              <a:gd name="connsiteY17" fmla="*/ 4763 h 679894"/>
              <a:gd name="connsiteX18" fmla="*/ 758381 w 798195"/>
              <a:gd name="connsiteY18" fmla="*/ 2191 h 679894"/>
              <a:gd name="connsiteX19" fmla="*/ 772859 w 798195"/>
              <a:gd name="connsiteY19" fmla="*/ 5334 h 679894"/>
              <a:gd name="connsiteX20" fmla="*/ 780955 w 798195"/>
              <a:gd name="connsiteY20" fmla="*/ 14002 h 679894"/>
              <a:gd name="connsiteX21" fmla="*/ 790099 w 798195"/>
              <a:gd name="connsiteY21" fmla="*/ 16669 h 679894"/>
              <a:gd name="connsiteX22" fmla="*/ 791718 w 798195"/>
              <a:gd name="connsiteY22" fmla="*/ 22003 h 679894"/>
              <a:gd name="connsiteX23" fmla="*/ 789623 w 798195"/>
              <a:gd name="connsiteY23" fmla="*/ 37147 h 679894"/>
              <a:gd name="connsiteX24" fmla="*/ 774478 w 798195"/>
              <a:gd name="connsiteY24" fmla="*/ 54769 h 679894"/>
              <a:gd name="connsiteX25" fmla="*/ 765715 w 798195"/>
              <a:gd name="connsiteY25" fmla="*/ 72390 h 679894"/>
              <a:gd name="connsiteX26" fmla="*/ 761619 w 798195"/>
              <a:gd name="connsiteY26" fmla="*/ 74771 h 679894"/>
              <a:gd name="connsiteX27" fmla="*/ 763334 w 798195"/>
              <a:gd name="connsiteY27" fmla="*/ 78200 h 679894"/>
              <a:gd name="connsiteX28" fmla="*/ 761714 w 798195"/>
              <a:gd name="connsiteY28" fmla="*/ 82391 h 679894"/>
              <a:gd name="connsiteX29" fmla="*/ 772954 w 798195"/>
              <a:gd name="connsiteY29" fmla="*/ 121920 h 679894"/>
              <a:gd name="connsiteX30" fmla="*/ 787908 w 798195"/>
              <a:gd name="connsiteY30" fmla="*/ 140494 h 679894"/>
              <a:gd name="connsiteX31" fmla="*/ 794004 w 798195"/>
              <a:gd name="connsiteY31" fmla="*/ 153162 h 679894"/>
              <a:gd name="connsiteX32" fmla="*/ 798195 w 798195"/>
              <a:gd name="connsiteY32" fmla="*/ 180213 h 679894"/>
              <a:gd name="connsiteX33" fmla="*/ 779431 w 798195"/>
              <a:gd name="connsiteY33" fmla="*/ 187738 h 679894"/>
              <a:gd name="connsiteX34" fmla="*/ 773049 w 798195"/>
              <a:gd name="connsiteY34" fmla="*/ 197072 h 679894"/>
              <a:gd name="connsiteX35" fmla="*/ 776859 w 798195"/>
              <a:gd name="connsiteY35" fmla="*/ 202121 h 679894"/>
              <a:gd name="connsiteX36" fmla="*/ 778478 w 798195"/>
              <a:gd name="connsiteY36" fmla="*/ 217361 h 679894"/>
              <a:gd name="connsiteX37" fmla="*/ 774192 w 798195"/>
              <a:gd name="connsiteY37" fmla="*/ 244888 h 679894"/>
              <a:gd name="connsiteX38" fmla="*/ 766858 w 798195"/>
              <a:gd name="connsiteY38" fmla="*/ 251270 h 679894"/>
              <a:gd name="connsiteX39" fmla="*/ 766286 w 798195"/>
              <a:gd name="connsiteY39" fmla="*/ 266890 h 679894"/>
              <a:gd name="connsiteX40" fmla="*/ 755809 w 798195"/>
              <a:gd name="connsiteY40" fmla="*/ 286417 h 679894"/>
              <a:gd name="connsiteX41" fmla="*/ 753904 w 798195"/>
              <a:gd name="connsiteY41" fmla="*/ 295656 h 679894"/>
              <a:gd name="connsiteX42" fmla="*/ 737330 w 798195"/>
              <a:gd name="connsiteY42" fmla="*/ 304990 h 679894"/>
              <a:gd name="connsiteX43" fmla="*/ 736187 w 798195"/>
              <a:gd name="connsiteY43" fmla="*/ 315278 h 679894"/>
              <a:gd name="connsiteX44" fmla="*/ 741617 w 798195"/>
              <a:gd name="connsiteY44" fmla="*/ 337185 h 679894"/>
              <a:gd name="connsiteX45" fmla="*/ 744950 w 798195"/>
              <a:gd name="connsiteY45" fmla="*/ 341186 h 679894"/>
              <a:gd name="connsiteX46" fmla="*/ 745236 w 798195"/>
              <a:gd name="connsiteY46" fmla="*/ 351091 h 679894"/>
              <a:gd name="connsiteX47" fmla="*/ 744188 w 798195"/>
              <a:gd name="connsiteY47" fmla="*/ 389858 h 679894"/>
              <a:gd name="connsiteX48" fmla="*/ 739712 w 798195"/>
              <a:gd name="connsiteY48" fmla="*/ 396716 h 679894"/>
              <a:gd name="connsiteX49" fmla="*/ 741140 w 798195"/>
              <a:gd name="connsiteY49" fmla="*/ 407384 h 679894"/>
              <a:gd name="connsiteX50" fmla="*/ 736759 w 798195"/>
              <a:gd name="connsiteY50" fmla="*/ 420814 h 679894"/>
              <a:gd name="connsiteX51" fmla="*/ 748951 w 798195"/>
              <a:gd name="connsiteY51" fmla="*/ 422148 h 679894"/>
              <a:gd name="connsiteX52" fmla="*/ 762000 w 798195"/>
              <a:gd name="connsiteY52" fmla="*/ 453676 h 679894"/>
              <a:gd name="connsiteX53" fmla="*/ 757428 w 798195"/>
              <a:gd name="connsiteY53" fmla="*/ 457676 h 679894"/>
              <a:gd name="connsiteX54" fmla="*/ 752285 w 798195"/>
              <a:gd name="connsiteY54" fmla="*/ 458153 h 679894"/>
              <a:gd name="connsiteX55" fmla="*/ 751904 w 798195"/>
              <a:gd name="connsiteY55" fmla="*/ 467011 h 679894"/>
              <a:gd name="connsiteX56" fmla="*/ 748570 w 798195"/>
              <a:gd name="connsiteY56" fmla="*/ 471202 h 679894"/>
              <a:gd name="connsiteX57" fmla="*/ 745331 w 798195"/>
              <a:gd name="connsiteY57" fmla="*/ 498634 h 679894"/>
              <a:gd name="connsiteX58" fmla="*/ 752951 w 798195"/>
              <a:gd name="connsiteY58" fmla="*/ 528161 h 679894"/>
              <a:gd name="connsiteX59" fmla="*/ 745141 w 798195"/>
              <a:gd name="connsiteY59" fmla="*/ 559498 h 679894"/>
              <a:gd name="connsiteX60" fmla="*/ 741426 w 798195"/>
              <a:gd name="connsiteY60" fmla="*/ 559498 h 679894"/>
              <a:gd name="connsiteX61" fmla="*/ 741426 w 798195"/>
              <a:gd name="connsiteY61" fmla="*/ 559498 h 679894"/>
              <a:gd name="connsiteX62" fmla="*/ 742474 w 798195"/>
              <a:gd name="connsiteY62" fmla="*/ 555212 h 679894"/>
              <a:gd name="connsiteX63" fmla="*/ 730282 w 798195"/>
              <a:gd name="connsiteY63" fmla="*/ 556070 h 679894"/>
              <a:gd name="connsiteX64" fmla="*/ 724948 w 798195"/>
              <a:gd name="connsiteY64" fmla="*/ 551688 h 679894"/>
              <a:gd name="connsiteX65" fmla="*/ 721805 w 798195"/>
              <a:gd name="connsiteY65" fmla="*/ 553688 h 679894"/>
              <a:gd name="connsiteX66" fmla="*/ 720662 w 798195"/>
              <a:gd name="connsiteY66" fmla="*/ 559118 h 679894"/>
              <a:gd name="connsiteX67" fmla="*/ 714756 w 798195"/>
              <a:gd name="connsiteY67" fmla="*/ 557784 h 679894"/>
              <a:gd name="connsiteX68" fmla="*/ 715804 w 798195"/>
              <a:gd name="connsiteY68" fmla="*/ 584740 h 679894"/>
              <a:gd name="connsiteX69" fmla="*/ 708946 w 798195"/>
              <a:gd name="connsiteY69" fmla="*/ 604075 h 679894"/>
              <a:gd name="connsiteX70" fmla="*/ 711708 w 798195"/>
              <a:gd name="connsiteY70" fmla="*/ 609600 h 679894"/>
              <a:gd name="connsiteX71" fmla="*/ 709041 w 798195"/>
              <a:gd name="connsiteY71" fmla="*/ 617315 h 679894"/>
              <a:gd name="connsiteX72" fmla="*/ 714089 w 798195"/>
              <a:gd name="connsiteY72" fmla="*/ 622363 h 679894"/>
              <a:gd name="connsiteX73" fmla="*/ 715423 w 798195"/>
              <a:gd name="connsiteY73" fmla="*/ 636175 h 679894"/>
              <a:gd name="connsiteX74" fmla="*/ 708184 w 798195"/>
              <a:gd name="connsiteY74" fmla="*/ 667226 h 679894"/>
              <a:gd name="connsiteX75" fmla="*/ 706088 w 798195"/>
              <a:gd name="connsiteY75" fmla="*/ 667036 h 679894"/>
              <a:gd name="connsiteX76" fmla="*/ 705517 w 798195"/>
              <a:gd name="connsiteY76" fmla="*/ 662273 h 679894"/>
              <a:gd name="connsiteX77" fmla="*/ 700659 w 798195"/>
              <a:gd name="connsiteY77" fmla="*/ 661988 h 679894"/>
              <a:gd name="connsiteX78" fmla="*/ 700564 w 798195"/>
              <a:gd name="connsiteY78" fmla="*/ 653796 h 679894"/>
              <a:gd name="connsiteX79" fmla="*/ 697135 w 798195"/>
              <a:gd name="connsiteY79" fmla="*/ 652463 h 679894"/>
              <a:gd name="connsiteX80" fmla="*/ 673894 w 798195"/>
              <a:gd name="connsiteY80" fmla="*/ 654748 h 679894"/>
              <a:gd name="connsiteX81" fmla="*/ 670846 w 798195"/>
              <a:gd name="connsiteY81" fmla="*/ 658654 h 679894"/>
              <a:gd name="connsiteX82" fmla="*/ 657035 w 798195"/>
              <a:gd name="connsiteY82" fmla="*/ 663797 h 679894"/>
              <a:gd name="connsiteX83" fmla="*/ 644747 w 798195"/>
              <a:gd name="connsiteY83" fmla="*/ 661130 h 679894"/>
              <a:gd name="connsiteX84" fmla="*/ 639794 w 798195"/>
              <a:gd name="connsiteY84" fmla="*/ 656749 h 679894"/>
              <a:gd name="connsiteX85" fmla="*/ 639699 w 798195"/>
              <a:gd name="connsiteY85" fmla="*/ 647224 h 679894"/>
              <a:gd name="connsiteX86" fmla="*/ 632841 w 798195"/>
              <a:gd name="connsiteY86" fmla="*/ 642652 h 679894"/>
              <a:gd name="connsiteX87" fmla="*/ 618077 w 798195"/>
              <a:gd name="connsiteY87" fmla="*/ 649891 h 679894"/>
              <a:gd name="connsiteX88" fmla="*/ 602552 w 798195"/>
              <a:gd name="connsiteY88" fmla="*/ 646747 h 679894"/>
              <a:gd name="connsiteX89" fmla="*/ 597027 w 798195"/>
              <a:gd name="connsiteY89" fmla="*/ 655130 h 679894"/>
              <a:gd name="connsiteX90" fmla="*/ 584264 w 798195"/>
              <a:gd name="connsiteY90" fmla="*/ 657797 h 679894"/>
              <a:gd name="connsiteX91" fmla="*/ 580454 w 798195"/>
              <a:gd name="connsiteY91" fmla="*/ 668369 h 679894"/>
              <a:gd name="connsiteX92" fmla="*/ 575882 w 798195"/>
              <a:gd name="connsiteY92" fmla="*/ 669893 h 679894"/>
              <a:gd name="connsiteX93" fmla="*/ 574072 w 798195"/>
              <a:gd name="connsiteY93" fmla="*/ 674370 h 679894"/>
              <a:gd name="connsiteX94" fmla="*/ 559689 w 798195"/>
              <a:gd name="connsiteY94" fmla="*/ 675513 h 679894"/>
              <a:gd name="connsiteX95" fmla="*/ 550450 w 798195"/>
              <a:gd name="connsiteY95" fmla="*/ 679895 h 679894"/>
              <a:gd name="connsiteX96" fmla="*/ 550450 w 798195"/>
              <a:gd name="connsiteY96" fmla="*/ 679895 h 679894"/>
              <a:gd name="connsiteX97" fmla="*/ 541687 w 798195"/>
              <a:gd name="connsiteY97" fmla="*/ 675037 h 679894"/>
              <a:gd name="connsiteX98" fmla="*/ 532638 w 798195"/>
              <a:gd name="connsiteY98" fmla="*/ 664083 h 679894"/>
              <a:gd name="connsiteX99" fmla="*/ 517398 w 798195"/>
              <a:gd name="connsiteY99" fmla="*/ 661130 h 679894"/>
              <a:gd name="connsiteX100" fmla="*/ 523685 w 798195"/>
              <a:gd name="connsiteY100" fmla="*/ 653605 h 679894"/>
              <a:gd name="connsiteX101" fmla="*/ 523875 w 798195"/>
              <a:gd name="connsiteY101" fmla="*/ 645509 h 679894"/>
              <a:gd name="connsiteX102" fmla="*/ 501301 w 798195"/>
              <a:gd name="connsiteY102" fmla="*/ 631698 h 679894"/>
              <a:gd name="connsiteX103" fmla="*/ 491681 w 798195"/>
              <a:gd name="connsiteY103" fmla="*/ 628936 h 679894"/>
              <a:gd name="connsiteX104" fmla="*/ 464630 w 798195"/>
              <a:gd name="connsiteY104" fmla="*/ 609886 h 679894"/>
              <a:gd name="connsiteX105" fmla="*/ 457295 w 798195"/>
              <a:gd name="connsiteY105" fmla="*/ 608552 h 679894"/>
              <a:gd name="connsiteX106" fmla="*/ 423005 w 798195"/>
              <a:gd name="connsiteY106" fmla="*/ 591598 h 679894"/>
              <a:gd name="connsiteX107" fmla="*/ 418529 w 798195"/>
              <a:gd name="connsiteY107" fmla="*/ 592455 h 679894"/>
              <a:gd name="connsiteX108" fmla="*/ 410147 w 798195"/>
              <a:gd name="connsiteY108" fmla="*/ 586169 h 679894"/>
              <a:gd name="connsiteX109" fmla="*/ 388620 w 798195"/>
              <a:gd name="connsiteY109" fmla="*/ 586930 h 679894"/>
              <a:gd name="connsiteX110" fmla="*/ 357759 w 798195"/>
              <a:gd name="connsiteY110" fmla="*/ 575691 h 679894"/>
              <a:gd name="connsiteX111" fmla="*/ 353663 w 798195"/>
              <a:gd name="connsiteY111" fmla="*/ 579977 h 679894"/>
              <a:gd name="connsiteX112" fmla="*/ 351092 w 798195"/>
              <a:gd name="connsiteY112" fmla="*/ 577024 h 679894"/>
              <a:gd name="connsiteX113" fmla="*/ 324898 w 798195"/>
              <a:gd name="connsiteY113" fmla="*/ 571214 h 679894"/>
              <a:gd name="connsiteX114" fmla="*/ 322612 w 798195"/>
              <a:gd name="connsiteY114" fmla="*/ 566642 h 679894"/>
              <a:gd name="connsiteX115" fmla="*/ 317564 w 798195"/>
              <a:gd name="connsiteY115" fmla="*/ 565880 h 679894"/>
              <a:gd name="connsiteX116" fmla="*/ 309753 w 798195"/>
              <a:gd name="connsiteY116" fmla="*/ 557594 h 679894"/>
              <a:gd name="connsiteX117" fmla="*/ 309563 w 798195"/>
              <a:gd name="connsiteY117" fmla="*/ 554450 h 679894"/>
              <a:gd name="connsiteX118" fmla="*/ 313087 w 798195"/>
              <a:gd name="connsiteY118" fmla="*/ 553022 h 679894"/>
              <a:gd name="connsiteX119" fmla="*/ 308515 w 798195"/>
              <a:gd name="connsiteY119" fmla="*/ 548449 h 679894"/>
              <a:gd name="connsiteX120" fmla="*/ 311753 w 798195"/>
              <a:gd name="connsiteY120" fmla="*/ 546163 h 679894"/>
              <a:gd name="connsiteX121" fmla="*/ 309277 w 798195"/>
              <a:gd name="connsiteY121" fmla="*/ 541782 h 679894"/>
              <a:gd name="connsiteX122" fmla="*/ 307562 w 798195"/>
              <a:gd name="connsiteY122" fmla="*/ 543687 h 679894"/>
              <a:gd name="connsiteX123" fmla="*/ 305753 w 798195"/>
              <a:gd name="connsiteY123" fmla="*/ 542068 h 679894"/>
              <a:gd name="connsiteX124" fmla="*/ 304038 w 798195"/>
              <a:gd name="connsiteY124" fmla="*/ 545306 h 679894"/>
              <a:gd name="connsiteX125" fmla="*/ 300704 w 798195"/>
              <a:gd name="connsiteY125" fmla="*/ 538258 h 679894"/>
              <a:gd name="connsiteX126" fmla="*/ 286893 w 798195"/>
              <a:gd name="connsiteY126" fmla="*/ 537305 h 679894"/>
              <a:gd name="connsiteX127" fmla="*/ 272225 w 798195"/>
              <a:gd name="connsiteY127" fmla="*/ 526161 h 679894"/>
              <a:gd name="connsiteX128" fmla="*/ 271939 w 798195"/>
              <a:gd name="connsiteY128" fmla="*/ 517779 h 679894"/>
              <a:gd name="connsiteX129" fmla="*/ 266700 w 798195"/>
              <a:gd name="connsiteY129" fmla="*/ 514255 h 679894"/>
              <a:gd name="connsiteX130" fmla="*/ 261366 w 798195"/>
              <a:gd name="connsiteY130" fmla="*/ 499110 h 679894"/>
              <a:gd name="connsiteX131" fmla="*/ 253079 w 798195"/>
              <a:gd name="connsiteY131" fmla="*/ 490919 h 679894"/>
              <a:gd name="connsiteX132" fmla="*/ 246126 w 798195"/>
              <a:gd name="connsiteY132" fmla="*/ 487585 h 679894"/>
              <a:gd name="connsiteX133" fmla="*/ 237173 w 798195"/>
              <a:gd name="connsiteY133" fmla="*/ 498157 h 679894"/>
              <a:gd name="connsiteX134" fmla="*/ 227171 w 798195"/>
              <a:gd name="connsiteY134" fmla="*/ 491204 h 679894"/>
              <a:gd name="connsiteX135" fmla="*/ 227362 w 798195"/>
              <a:gd name="connsiteY135" fmla="*/ 482060 h 679894"/>
              <a:gd name="connsiteX136" fmla="*/ 233553 w 798195"/>
              <a:gd name="connsiteY136" fmla="*/ 476060 h 679894"/>
              <a:gd name="connsiteX137" fmla="*/ 212979 w 798195"/>
              <a:gd name="connsiteY137" fmla="*/ 461581 h 679894"/>
              <a:gd name="connsiteX138" fmla="*/ 205454 w 798195"/>
              <a:gd name="connsiteY138" fmla="*/ 432911 h 679894"/>
              <a:gd name="connsiteX139" fmla="*/ 206502 w 798195"/>
              <a:gd name="connsiteY139" fmla="*/ 412147 h 679894"/>
              <a:gd name="connsiteX140" fmla="*/ 202883 w 798195"/>
              <a:gd name="connsiteY140" fmla="*/ 390144 h 679894"/>
              <a:gd name="connsiteX141" fmla="*/ 197739 w 798195"/>
              <a:gd name="connsiteY141" fmla="*/ 382524 h 679894"/>
              <a:gd name="connsiteX142" fmla="*/ 194691 w 798195"/>
              <a:gd name="connsiteY142" fmla="*/ 360521 h 679894"/>
              <a:gd name="connsiteX143" fmla="*/ 190881 w 798195"/>
              <a:gd name="connsiteY143" fmla="*/ 356997 h 679894"/>
              <a:gd name="connsiteX144" fmla="*/ 193072 w 798195"/>
              <a:gd name="connsiteY144" fmla="*/ 352235 h 679894"/>
              <a:gd name="connsiteX145" fmla="*/ 201644 w 798195"/>
              <a:gd name="connsiteY145" fmla="*/ 347567 h 679894"/>
              <a:gd name="connsiteX146" fmla="*/ 203073 w 798195"/>
              <a:gd name="connsiteY146" fmla="*/ 340423 h 679894"/>
              <a:gd name="connsiteX147" fmla="*/ 206693 w 798195"/>
              <a:gd name="connsiteY147" fmla="*/ 338138 h 679894"/>
              <a:gd name="connsiteX148" fmla="*/ 203549 w 798195"/>
              <a:gd name="connsiteY148" fmla="*/ 327374 h 679894"/>
              <a:gd name="connsiteX149" fmla="*/ 192786 w 798195"/>
              <a:gd name="connsiteY149" fmla="*/ 314515 h 679894"/>
              <a:gd name="connsiteX150" fmla="*/ 179356 w 798195"/>
              <a:gd name="connsiteY150" fmla="*/ 314992 h 679894"/>
              <a:gd name="connsiteX151" fmla="*/ 176213 w 798195"/>
              <a:gd name="connsiteY151" fmla="*/ 305562 h 679894"/>
              <a:gd name="connsiteX152" fmla="*/ 167545 w 798195"/>
              <a:gd name="connsiteY152" fmla="*/ 295085 h 679894"/>
              <a:gd name="connsiteX153" fmla="*/ 165735 w 798195"/>
              <a:gd name="connsiteY153" fmla="*/ 287560 h 679894"/>
              <a:gd name="connsiteX154" fmla="*/ 148400 w 798195"/>
              <a:gd name="connsiteY154" fmla="*/ 274415 h 679894"/>
              <a:gd name="connsiteX155" fmla="*/ 137732 w 798195"/>
              <a:gd name="connsiteY155" fmla="*/ 269748 h 679894"/>
              <a:gd name="connsiteX156" fmla="*/ 129254 w 798195"/>
              <a:gd name="connsiteY156" fmla="*/ 257461 h 679894"/>
              <a:gd name="connsiteX157" fmla="*/ 112681 w 798195"/>
              <a:gd name="connsiteY157" fmla="*/ 258508 h 679894"/>
              <a:gd name="connsiteX158" fmla="*/ 98012 w 798195"/>
              <a:gd name="connsiteY158" fmla="*/ 248603 h 679894"/>
              <a:gd name="connsiteX159" fmla="*/ 92107 w 798195"/>
              <a:gd name="connsiteY159" fmla="*/ 247840 h 679894"/>
              <a:gd name="connsiteX160" fmla="*/ 77724 w 798195"/>
              <a:gd name="connsiteY160" fmla="*/ 220313 h 679894"/>
              <a:gd name="connsiteX161" fmla="*/ 74105 w 798195"/>
              <a:gd name="connsiteY161" fmla="*/ 217551 h 679894"/>
              <a:gd name="connsiteX162" fmla="*/ 67913 w 798195"/>
              <a:gd name="connsiteY162" fmla="*/ 220028 h 679894"/>
              <a:gd name="connsiteX163" fmla="*/ 65723 w 798195"/>
              <a:gd name="connsiteY163" fmla="*/ 216789 h 679894"/>
              <a:gd name="connsiteX164" fmla="*/ 61246 w 798195"/>
              <a:gd name="connsiteY164" fmla="*/ 216122 h 679894"/>
              <a:gd name="connsiteX165" fmla="*/ 61246 w 798195"/>
              <a:gd name="connsiteY165" fmla="*/ 216122 h 679894"/>
              <a:gd name="connsiteX166" fmla="*/ 58579 w 798195"/>
              <a:gd name="connsiteY166" fmla="*/ 214313 h 679894"/>
              <a:gd name="connsiteX167" fmla="*/ 54959 w 798195"/>
              <a:gd name="connsiteY167" fmla="*/ 197929 h 679894"/>
              <a:gd name="connsiteX168" fmla="*/ 48292 w 798195"/>
              <a:gd name="connsiteY168" fmla="*/ 197644 h 679894"/>
              <a:gd name="connsiteX169" fmla="*/ 36767 w 798195"/>
              <a:gd name="connsiteY169" fmla="*/ 188214 h 679894"/>
              <a:gd name="connsiteX170" fmla="*/ 26670 w 798195"/>
              <a:gd name="connsiteY170" fmla="*/ 188309 h 679894"/>
              <a:gd name="connsiteX171" fmla="*/ 20193 w 798195"/>
              <a:gd name="connsiteY171" fmla="*/ 191738 h 679894"/>
              <a:gd name="connsiteX172" fmla="*/ 10097 w 798195"/>
              <a:gd name="connsiteY172" fmla="*/ 187833 h 679894"/>
              <a:gd name="connsiteX173" fmla="*/ 0 w 798195"/>
              <a:gd name="connsiteY173" fmla="*/ 174403 h 679894"/>
              <a:gd name="connsiteX174" fmla="*/ 1715 w 798195"/>
              <a:gd name="connsiteY174" fmla="*/ 162973 h 679894"/>
              <a:gd name="connsiteX175" fmla="*/ 16574 w 798195"/>
              <a:gd name="connsiteY175" fmla="*/ 136970 h 679894"/>
              <a:gd name="connsiteX176" fmla="*/ 28004 w 798195"/>
              <a:gd name="connsiteY176" fmla="*/ 126397 h 679894"/>
              <a:gd name="connsiteX177" fmla="*/ 41434 w 798195"/>
              <a:gd name="connsiteY177" fmla="*/ 126016 h 679894"/>
              <a:gd name="connsiteX178" fmla="*/ 52673 w 798195"/>
              <a:gd name="connsiteY178" fmla="*/ 115348 h 679894"/>
              <a:gd name="connsiteX179" fmla="*/ 53340 w 798195"/>
              <a:gd name="connsiteY179" fmla="*/ 106108 h 679894"/>
              <a:gd name="connsiteX180" fmla="*/ 53340 w 798195"/>
              <a:gd name="connsiteY180" fmla="*/ 106108 h 679894"/>
              <a:gd name="connsiteX181" fmla="*/ 73152 w 798195"/>
              <a:gd name="connsiteY181" fmla="*/ 90488 h 679894"/>
              <a:gd name="connsiteX182" fmla="*/ 89535 w 798195"/>
              <a:gd name="connsiteY182" fmla="*/ 84391 h 679894"/>
              <a:gd name="connsiteX183" fmla="*/ 106585 w 798195"/>
              <a:gd name="connsiteY183" fmla="*/ 84582 h 679894"/>
              <a:gd name="connsiteX184" fmla="*/ 114300 w 798195"/>
              <a:gd name="connsiteY184" fmla="*/ 79438 h 679894"/>
              <a:gd name="connsiteX185" fmla="*/ 148400 w 798195"/>
              <a:gd name="connsiteY185" fmla="*/ 69818 h 679894"/>
              <a:gd name="connsiteX186" fmla="*/ 162592 w 798195"/>
              <a:gd name="connsiteY186" fmla="*/ 61246 h 679894"/>
              <a:gd name="connsiteX187" fmla="*/ 185547 w 798195"/>
              <a:gd name="connsiteY187" fmla="*/ 79153 h 679894"/>
              <a:gd name="connsiteX188" fmla="*/ 196596 w 798195"/>
              <a:gd name="connsiteY188" fmla="*/ 72676 h 679894"/>
              <a:gd name="connsiteX189" fmla="*/ 244602 w 798195"/>
              <a:gd name="connsiteY189" fmla="*/ 70199 h 679894"/>
              <a:gd name="connsiteX190" fmla="*/ 256889 w 798195"/>
              <a:gd name="connsiteY190" fmla="*/ 54864 h 679894"/>
              <a:gd name="connsiteX191" fmla="*/ 259366 w 798195"/>
              <a:gd name="connsiteY191" fmla="*/ 54864 h 679894"/>
              <a:gd name="connsiteX192" fmla="*/ 266700 w 798195"/>
              <a:gd name="connsiteY192" fmla="*/ 73438 h 679894"/>
              <a:gd name="connsiteX193" fmla="*/ 267081 w 798195"/>
              <a:gd name="connsiteY193" fmla="*/ 80486 h 679894"/>
              <a:gd name="connsiteX194" fmla="*/ 270320 w 798195"/>
              <a:gd name="connsiteY194" fmla="*/ 84201 h 679894"/>
              <a:gd name="connsiteX195" fmla="*/ 279273 w 798195"/>
              <a:gd name="connsiteY195" fmla="*/ 86487 h 679894"/>
              <a:gd name="connsiteX196" fmla="*/ 284417 w 798195"/>
              <a:gd name="connsiteY196" fmla="*/ 110014 h 679894"/>
              <a:gd name="connsiteX197" fmla="*/ 294704 w 798195"/>
              <a:gd name="connsiteY197" fmla="*/ 111919 h 679894"/>
              <a:gd name="connsiteX198" fmla="*/ 321755 w 798195"/>
              <a:gd name="connsiteY198" fmla="*/ 88202 h 679894"/>
              <a:gd name="connsiteX199" fmla="*/ 320516 w 798195"/>
              <a:gd name="connsiteY199" fmla="*/ 75438 h 679894"/>
              <a:gd name="connsiteX200" fmla="*/ 325374 w 798195"/>
              <a:gd name="connsiteY200" fmla="*/ 54673 h 679894"/>
              <a:gd name="connsiteX201" fmla="*/ 340233 w 798195"/>
              <a:gd name="connsiteY201" fmla="*/ 55721 h 679894"/>
              <a:gd name="connsiteX202" fmla="*/ 366808 w 798195"/>
              <a:gd name="connsiteY202" fmla="*/ 69913 h 679894"/>
              <a:gd name="connsiteX203" fmla="*/ 375285 w 798195"/>
              <a:gd name="connsiteY203" fmla="*/ 70866 h 679894"/>
              <a:gd name="connsiteX204" fmla="*/ 384334 w 798195"/>
              <a:gd name="connsiteY204" fmla="*/ 62770 h 679894"/>
              <a:gd name="connsiteX205" fmla="*/ 400145 w 798195"/>
              <a:gd name="connsiteY205" fmla="*/ 58007 h 679894"/>
              <a:gd name="connsiteX206" fmla="*/ 406622 w 798195"/>
              <a:gd name="connsiteY206" fmla="*/ 49054 h 679894"/>
              <a:gd name="connsiteX207" fmla="*/ 424910 w 798195"/>
              <a:gd name="connsiteY207" fmla="*/ 39624 h 679894"/>
              <a:gd name="connsiteX208" fmla="*/ 451580 w 798195"/>
              <a:gd name="connsiteY208" fmla="*/ 40577 h 679894"/>
              <a:gd name="connsiteX209" fmla="*/ 462058 w 798195"/>
              <a:gd name="connsiteY209" fmla="*/ 46006 h 679894"/>
              <a:gd name="connsiteX210" fmla="*/ 465392 w 798195"/>
              <a:gd name="connsiteY210" fmla="*/ 45244 h 679894"/>
              <a:gd name="connsiteX211" fmla="*/ 472345 w 798195"/>
              <a:gd name="connsiteY211" fmla="*/ 39433 h 679894"/>
              <a:gd name="connsiteX212" fmla="*/ 476536 w 798195"/>
              <a:gd name="connsiteY212" fmla="*/ 20669 h 679894"/>
              <a:gd name="connsiteX213" fmla="*/ 485870 w 798195"/>
              <a:gd name="connsiteY213" fmla="*/ 14859 h 679894"/>
              <a:gd name="connsiteX214" fmla="*/ 500253 w 798195"/>
              <a:gd name="connsiteY214" fmla="*/ 19621 h 679894"/>
              <a:gd name="connsiteX215" fmla="*/ 502730 w 798195"/>
              <a:gd name="connsiteY215" fmla="*/ 11430 h 679894"/>
              <a:gd name="connsiteX216" fmla="*/ 513779 w 798195"/>
              <a:gd name="connsiteY216" fmla="*/ 30004 h 679894"/>
              <a:gd name="connsiteX217" fmla="*/ 528923 w 798195"/>
              <a:gd name="connsiteY217" fmla="*/ 40481 h 679894"/>
              <a:gd name="connsiteX218" fmla="*/ 538353 w 798195"/>
              <a:gd name="connsiteY218" fmla="*/ 42767 h 679894"/>
              <a:gd name="connsiteX219" fmla="*/ 541211 w 798195"/>
              <a:gd name="connsiteY219" fmla="*/ 49149 h 679894"/>
              <a:gd name="connsiteX220" fmla="*/ 547307 w 798195"/>
              <a:gd name="connsiteY220" fmla="*/ 50768 h 679894"/>
              <a:gd name="connsiteX221" fmla="*/ 560356 w 798195"/>
              <a:gd name="connsiteY221" fmla="*/ 45625 h 679894"/>
              <a:gd name="connsiteX222" fmla="*/ 566071 w 798195"/>
              <a:gd name="connsiteY222" fmla="*/ 37052 h 679894"/>
              <a:gd name="connsiteX223" fmla="*/ 586740 w 798195"/>
              <a:gd name="connsiteY223" fmla="*/ 22479 h 679894"/>
              <a:gd name="connsiteX224" fmla="*/ 599027 w 798195"/>
              <a:gd name="connsiteY224" fmla="*/ 19907 h 679894"/>
              <a:gd name="connsiteX225" fmla="*/ 603314 w 798195"/>
              <a:gd name="connsiteY225" fmla="*/ 12478 h 679894"/>
              <a:gd name="connsiteX226" fmla="*/ 616649 w 798195"/>
              <a:gd name="connsiteY226" fmla="*/ 8477 h 679894"/>
              <a:gd name="connsiteX227" fmla="*/ 621697 w 798195"/>
              <a:gd name="connsiteY227" fmla="*/ 2572 h 6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798195" h="679894">
                <a:moveTo>
                  <a:pt x="633984" y="0"/>
                </a:moveTo>
                <a:lnTo>
                  <a:pt x="639890" y="7144"/>
                </a:lnTo>
                <a:lnTo>
                  <a:pt x="650367" y="11430"/>
                </a:lnTo>
                <a:lnTo>
                  <a:pt x="654272" y="16478"/>
                </a:lnTo>
                <a:lnTo>
                  <a:pt x="654272" y="16478"/>
                </a:lnTo>
                <a:lnTo>
                  <a:pt x="658082" y="15621"/>
                </a:lnTo>
                <a:lnTo>
                  <a:pt x="665702" y="1810"/>
                </a:lnTo>
                <a:lnTo>
                  <a:pt x="665702" y="1810"/>
                </a:lnTo>
                <a:lnTo>
                  <a:pt x="674370" y="2667"/>
                </a:lnTo>
                <a:lnTo>
                  <a:pt x="678085" y="8477"/>
                </a:lnTo>
                <a:lnTo>
                  <a:pt x="686848" y="10858"/>
                </a:lnTo>
                <a:lnTo>
                  <a:pt x="688181" y="17050"/>
                </a:lnTo>
                <a:lnTo>
                  <a:pt x="692468" y="19621"/>
                </a:lnTo>
                <a:lnTo>
                  <a:pt x="712280" y="17621"/>
                </a:lnTo>
                <a:lnTo>
                  <a:pt x="718185" y="23527"/>
                </a:lnTo>
                <a:lnTo>
                  <a:pt x="724948" y="17050"/>
                </a:lnTo>
                <a:lnTo>
                  <a:pt x="740855" y="10668"/>
                </a:lnTo>
                <a:lnTo>
                  <a:pt x="747236" y="4763"/>
                </a:lnTo>
                <a:lnTo>
                  <a:pt x="758381" y="2191"/>
                </a:lnTo>
                <a:lnTo>
                  <a:pt x="772859" y="5334"/>
                </a:lnTo>
                <a:lnTo>
                  <a:pt x="780955" y="14002"/>
                </a:lnTo>
                <a:lnTo>
                  <a:pt x="790099" y="16669"/>
                </a:lnTo>
                <a:lnTo>
                  <a:pt x="791718" y="22003"/>
                </a:lnTo>
                <a:lnTo>
                  <a:pt x="789623" y="37147"/>
                </a:lnTo>
                <a:lnTo>
                  <a:pt x="774478" y="54769"/>
                </a:lnTo>
                <a:lnTo>
                  <a:pt x="765715" y="72390"/>
                </a:lnTo>
                <a:lnTo>
                  <a:pt x="761619" y="74771"/>
                </a:lnTo>
                <a:lnTo>
                  <a:pt x="763334" y="78200"/>
                </a:lnTo>
                <a:lnTo>
                  <a:pt x="761714" y="82391"/>
                </a:lnTo>
                <a:lnTo>
                  <a:pt x="772954" y="121920"/>
                </a:lnTo>
                <a:lnTo>
                  <a:pt x="787908" y="140494"/>
                </a:lnTo>
                <a:lnTo>
                  <a:pt x="794004" y="153162"/>
                </a:lnTo>
                <a:lnTo>
                  <a:pt x="798195" y="180213"/>
                </a:lnTo>
                <a:lnTo>
                  <a:pt x="779431" y="187738"/>
                </a:lnTo>
                <a:lnTo>
                  <a:pt x="773049" y="197072"/>
                </a:lnTo>
                <a:lnTo>
                  <a:pt x="776859" y="202121"/>
                </a:lnTo>
                <a:lnTo>
                  <a:pt x="778478" y="217361"/>
                </a:lnTo>
                <a:lnTo>
                  <a:pt x="774192" y="244888"/>
                </a:lnTo>
                <a:lnTo>
                  <a:pt x="766858" y="251270"/>
                </a:lnTo>
                <a:lnTo>
                  <a:pt x="766286" y="266890"/>
                </a:lnTo>
                <a:lnTo>
                  <a:pt x="755809" y="286417"/>
                </a:lnTo>
                <a:lnTo>
                  <a:pt x="753904" y="295656"/>
                </a:lnTo>
                <a:lnTo>
                  <a:pt x="737330" y="304990"/>
                </a:lnTo>
                <a:lnTo>
                  <a:pt x="736187" y="315278"/>
                </a:lnTo>
                <a:lnTo>
                  <a:pt x="741617" y="337185"/>
                </a:lnTo>
                <a:lnTo>
                  <a:pt x="744950" y="341186"/>
                </a:lnTo>
                <a:lnTo>
                  <a:pt x="745236" y="351091"/>
                </a:lnTo>
                <a:lnTo>
                  <a:pt x="744188" y="389858"/>
                </a:lnTo>
                <a:lnTo>
                  <a:pt x="739712" y="396716"/>
                </a:lnTo>
                <a:lnTo>
                  <a:pt x="741140" y="407384"/>
                </a:lnTo>
                <a:lnTo>
                  <a:pt x="736759" y="420814"/>
                </a:lnTo>
                <a:lnTo>
                  <a:pt x="748951" y="422148"/>
                </a:lnTo>
                <a:lnTo>
                  <a:pt x="762000" y="453676"/>
                </a:lnTo>
                <a:lnTo>
                  <a:pt x="757428" y="457676"/>
                </a:lnTo>
                <a:lnTo>
                  <a:pt x="752285" y="458153"/>
                </a:lnTo>
                <a:lnTo>
                  <a:pt x="751904" y="467011"/>
                </a:lnTo>
                <a:lnTo>
                  <a:pt x="748570" y="471202"/>
                </a:lnTo>
                <a:lnTo>
                  <a:pt x="745331" y="498634"/>
                </a:lnTo>
                <a:lnTo>
                  <a:pt x="752951" y="528161"/>
                </a:lnTo>
                <a:lnTo>
                  <a:pt x="745141" y="559498"/>
                </a:lnTo>
                <a:lnTo>
                  <a:pt x="741426" y="559498"/>
                </a:lnTo>
                <a:lnTo>
                  <a:pt x="741426" y="559498"/>
                </a:lnTo>
                <a:lnTo>
                  <a:pt x="742474" y="555212"/>
                </a:lnTo>
                <a:lnTo>
                  <a:pt x="730282" y="556070"/>
                </a:lnTo>
                <a:lnTo>
                  <a:pt x="724948" y="551688"/>
                </a:lnTo>
                <a:lnTo>
                  <a:pt x="721805" y="553688"/>
                </a:lnTo>
                <a:lnTo>
                  <a:pt x="720662" y="559118"/>
                </a:lnTo>
                <a:lnTo>
                  <a:pt x="714756" y="557784"/>
                </a:lnTo>
                <a:lnTo>
                  <a:pt x="715804" y="584740"/>
                </a:lnTo>
                <a:lnTo>
                  <a:pt x="708946" y="604075"/>
                </a:lnTo>
                <a:lnTo>
                  <a:pt x="711708" y="609600"/>
                </a:lnTo>
                <a:lnTo>
                  <a:pt x="709041" y="617315"/>
                </a:lnTo>
                <a:lnTo>
                  <a:pt x="714089" y="622363"/>
                </a:lnTo>
                <a:lnTo>
                  <a:pt x="715423" y="636175"/>
                </a:lnTo>
                <a:lnTo>
                  <a:pt x="708184" y="667226"/>
                </a:lnTo>
                <a:lnTo>
                  <a:pt x="706088" y="667036"/>
                </a:lnTo>
                <a:lnTo>
                  <a:pt x="705517" y="662273"/>
                </a:lnTo>
                <a:lnTo>
                  <a:pt x="700659" y="661988"/>
                </a:lnTo>
                <a:lnTo>
                  <a:pt x="700564" y="653796"/>
                </a:lnTo>
                <a:lnTo>
                  <a:pt x="697135" y="652463"/>
                </a:lnTo>
                <a:lnTo>
                  <a:pt x="673894" y="654748"/>
                </a:lnTo>
                <a:lnTo>
                  <a:pt x="670846" y="658654"/>
                </a:lnTo>
                <a:lnTo>
                  <a:pt x="657035" y="663797"/>
                </a:lnTo>
                <a:lnTo>
                  <a:pt x="644747" y="661130"/>
                </a:lnTo>
                <a:lnTo>
                  <a:pt x="639794" y="656749"/>
                </a:lnTo>
                <a:lnTo>
                  <a:pt x="639699" y="647224"/>
                </a:lnTo>
                <a:lnTo>
                  <a:pt x="632841" y="642652"/>
                </a:lnTo>
                <a:lnTo>
                  <a:pt x="618077" y="649891"/>
                </a:lnTo>
                <a:lnTo>
                  <a:pt x="602552" y="646747"/>
                </a:lnTo>
                <a:lnTo>
                  <a:pt x="597027" y="655130"/>
                </a:lnTo>
                <a:lnTo>
                  <a:pt x="584264" y="657797"/>
                </a:lnTo>
                <a:lnTo>
                  <a:pt x="580454" y="668369"/>
                </a:lnTo>
                <a:lnTo>
                  <a:pt x="575882" y="669893"/>
                </a:lnTo>
                <a:lnTo>
                  <a:pt x="574072" y="674370"/>
                </a:lnTo>
                <a:lnTo>
                  <a:pt x="559689" y="675513"/>
                </a:lnTo>
                <a:lnTo>
                  <a:pt x="550450" y="679895"/>
                </a:lnTo>
                <a:lnTo>
                  <a:pt x="550450" y="679895"/>
                </a:lnTo>
                <a:lnTo>
                  <a:pt x="541687" y="675037"/>
                </a:lnTo>
                <a:lnTo>
                  <a:pt x="532638" y="664083"/>
                </a:lnTo>
                <a:lnTo>
                  <a:pt x="517398" y="661130"/>
                </a:lnTo>
                <a:lnTo>
                  <a:pt x="523685" y="653605"/>
                </a:lnTo>
                <a:lnTo>
                  <a:pt x="523875" y="645509"/>
                </a:lnTo>
                <a:lnTo>
                  <a:pt x="501301" y="631698"/>
                </a:lnTo>
                <a:lnTo>
                  <a:pt x="491681" y="628936"/>
                </a:lnTo>
                <a:lnTo>
                  <a:pt x="464630" y="609886"/>
                </a:lnTo>
                <a:lnTo>
                  <a:pt x="457295" y="608552"/>
                </a:lnTo>
                <a:lnTo>
                  <a:pt x="423005" y="591598"/>
                </a:lnTo>
                <a:lnTo>
                  <a:pt x="418529" y="592455"/>
                </a:lnTo>
                <a:lnTo>
                  <a:pt x="410147" y="586169"/>
                </a:lnTo>
                <a:lnTo>
                  <a:pt x="388620" y="586930"/>
                </a:lnTo>
                <a:lnTo>
                  <a:pt x="357759" y="575691"/>
                </a:lnTo>
                <a:lnTo>
                  <a:pt x="353663" y="579977"/>
                </a:lnTo>
                <a:lnTo>
                  <a:pt x="351092" y="577024"/>
                </a:lnTo>
                <a:lnTo>
                  <a:pt x="324898" y="571214"/>
                </a:lnTo>
                <a:lnTo>
                  <a:pt x="322612" y="566642"/>
                </a:lnTo>
                <a:lnTo>
                  <a:pt x="317564" y="565880"/>
                </a:lnTo>
                <a:lnTo>
                  <a:pt x="309753" y="557594"/>
                </a:lnTo>
                <a:lnTo>
                  <a:pt x="309563" y="554450"/>
                </a:lnTo>
                <a:lnTo>
                  <a:pt x="313087" y="553022"/>
                </a:lnTo>
                <a:lnTo>
                  <a:pt x="308515" y="548449"/>
                </a:lnTo>
                <a:lnTo>
                  <a:pt x="311753" y="546163"/>
                </a:lnTo>
                <a:lnTo>
                  <a:pt x="309277" y="541782"/>
                </a:lnTo>
                <a:lnTo>
                  <a:pt x="307562" y="543687"/>
                </a:lnTo>
                <a:lnTo>
                  <a:pt x="305753" y="542068"/>
                </a:lnTo>
                <a:lnTo>
                  <a:pt x="304038" y="545306"/>
                </a:lnTo>
                <a:lnTo>
                  <a:pt x="300704" y="538258"/>
                </a:lnTo>
                <a:lnTo>
                  <a:pt x="286893" y="537305"/>
                </a:lnTo>
                <a:lnTo>
                  <a:pt x="272225" y="526161"/>
                </a:lnTo>
                <a:lnTo>
                  <a:pt x="271939" y="517779"/>
                </a:lnTo>
                <a:lnTo>
                  <a:pt x="266700" y="514255"/>
                </a:lnTo>
                <a:lnTo>
                  <a:pt x="261366" y="499110"/>
                </a:lnTo>
                <a:lnTo>
                  <a:pt x="253079" y="490919"/>
                </a:lnTo>
                <a:lnTo>
                  <a:pt x="246126" y="487585"/>
                </a:lnTo>
                <a:lnTo>
                  <a:pt x="237173" y="498157"/>
                </a:lnTo>
                <a:lnTo>
                  <a:pt x="227171" y="491204"/>
                </a:lnTo>
                <a:lnTo>
                  <a:pt x="227362" y="482060"/>
                </a:lnTo>
                <a:lnTo>
                  <a:pt x="233553" y="476060"/>
                </a:lnTo>
                <a:lnTo>
                  <a:pt x="212979" y="461581"/>
                </a:lnTo>
                <a:lnTo>
                  <a:pt x="205454" y="432911"/>
                </a:lnTo>
                <a:lnTo>
                  <a:pt x="206502" y="412147"/>
                </a:lnTo>
                <a:lnTo>
                  <a:pt x="202883" y="390144"/>
                </a:lnTo>
                <a:lnTo>
                  <a:pt x="197739" y="382524"/>
                </a:lnTo>
                <a:lnTo>
                  <a:pt x="194691" y="360521"/>
                </a:lnTo>
                <a:lnTo>
                  <a:pt x="190881" y="356997"/>
                </a:lnTo>
                <a:lnTo>
                  <a:pt x="193072" y="352235"/>
                </a:lnTo>
                <a:lnTo>
                  <a:pt x="201644" y="347567"/>
                </a:lnTo>
                <a:lnTo>
                  <a:pt x="203073" y="340423"/>
                </a:lnTo>
                <a:lnTo>
                  <a:pt x="206693" y="338138"/>
                </a:lnTo>
                <a:lnTo>
                  <a:pt x="203549" y="327374"/>
                </a:lnTo>
                <a:lnTo>
                  <a:pt x="192786" y="314515"/>
                </a:lnTo>
                <a:lnTo>
                  <a:pt x="179356" y="314992"/>
                </a:lnTo>
                <a:lnTo>
                  <a:pt x="176213" y="305562"/>
                </a:lnTo>
                <a:lnTo>
                  <a:pt x="167545" y="295085"/>
                </a:lnTo>
                <a:lnTo>
                  <a:pt x="165735" y="287560"/>
                </a:lnTo>
                <a:lnTo>
                  <a:pt x="148400" y="274415"/>
                </a:lnTo>
                <a:lnTo>
                  <a:pt x="137732" y="269748"/>
                </a:lnTo>
                <a:lnTo>
                  <a:pt x="129254" y="257461"/>
                </a:lnTo>
                <a:lnTo>
                  <a:pt x="112681" y="258508"/>
                </a:lnTo>
                <a:lnTo>
                  <a:pt x="98012" y="248603"/>
                </a:lnTo>
                <a:lnTo>
                  <a:pt x="92107" y="247840"/>
                </a:lnTo>
                <a:lnTo>
                  <a:pt x="77724" y="220313"/>
                </a:lnTo>
                <a:lnTo>
                  <a:pt x="74105" y="217551"/>
                </a:lnTo>
                <a:lnTo>
                  <a:pt x="67913" y="220028"/>
                </a:lnTo>
                <a:lnTo>
                  <a:pt x="65723" y="216789"/>
                </a:lnTo>
                <a:lnTo>
                  <a:pt x="61246" y="216122"/>
                </a:lnTo>
                <a:lnTo>
                  <a:pt x="61246" y="216122"/>
                </a:lnTo>
                <a:lnTo>
                  <a:pt x="58579" y="214313"/>
                </a:lnTo>
                <a:lnTo>
                  <a:pt x="54959" y="197929"/>
                </a:lnTo>
                <a:lnTo>
                  <a:pt x="48292" y="197644"/>
                </a:lnTo>
                <a:lnTo>
                  <a:pt x="36767" y="188214"/>
                </a:lnTo>
                <a:lnTo>
                  <a:pt x="26670" y="188309"/>
                </a:lnTo>
                <a:lnTo>
                  <a:pt x="20193" y="191738"/>
                </a:lnTo>
                <a:lnTo>
                  <a:pt x="10097" y="187833"/>
                </a:lnTo>
                <a:lnTo>
                  <a:pt x="0" y="174403"/>
                </a:lnTo>
                <a:lnTo>
                  <a:pt x="1715" y="162973"/>
                </a:lnTo>
                <a:lnTo>
                  <a:pt x="16574" y="136970"/>
                </a:lnTo>
                <a:lnTo>
                  <a:pt x="28004" y="126397"/>
                </a:lnTo>
                <a:lnTo>
                  <a:pt x="41434" y="126016"/>
                </a:lnTo>
                <a:lnTo>
                  <a:pt x="52673" y="115348"/>
                </a:lnTo>
                <a:lnTo>
                  <a:pt x="53340" y="106108"/>
                </a:lnTo>
                <a:lnTo>
                  <a:pt x="53340" y="106108"/>
                </a:lnTo>
                <a:lnTo>
                  <a:pt x="73152" y="90488"/>
                </a:lnTo>
                <a:lnTo>
                  <a:pt x="89535" y="84391"/>
                </a:lnTo>
                <a:lnTo>
                  <a:pt x="106585" y="84582"/>
                </a:lnTo>
                <a:lnTo>
                  <a:pt x="114300" y="79438"/>
                </a:lnTo>
                <a:lnTo>
                  <a:pt x="148400" y="69818"/>
                </a:lnTo>
                <a:lnTo>
                  <a:pt x="162592" y="61246"/>
                </a:lnTo>
                <a:lnTo>
                  <a:pt x="185547" y="79153"/>
                </a:lnTo>
                <a:lnTo>
                  <a:pt x="196596" y="72676"/>
                </a:lnTo>
                <a:lnTo>
                  <a:pt x="244602" y="70199"/>
                </a:lnTo>
                <a:lnTo>
                  <a:pt x="256889" y="54864"/>
                </a:lnTo>
                <a:lnTo>
                  <a:pt x="259366" y="54864"/>
                </a:lnTo>
                <a:lnTo>
                  <a:pt x="266700" y="73438"/>
                </a:lnTo>
                <a:lnTo>
                  <a:pt x="267081" y="80486"/>
                </a:lnTo>
                <a:lnTo>
                  <a:pt x="270320" y="84201"/>
                </a:lnTo>
                <a:lnTo>
                  <a:pt x="279273" y="86487"/>
                </a:lnTo>
                <a:lnTo>
                  <a:pt x="284417" y="110014"/>
                </a:lnTo>
                <a:lnTo>
                  <a:pt x="294704" y="111919"/>
                </a:lnTo>
                <a:lnTo>
                  <a:pt x="321755" y="88202"/>
                </a:lnTo>
                <a:lnTo>
                  <a:pt x="320516" y="75438"/>
                </a:lnTo>
                <a:lnTo>
                  <a:pt x="325374" y="54673"/>
                </a:lnTo>
                <a:lnTo>
                  <a:pt x="340233" y="55721"/>
                </a:lnTo>
                <a:lnTo>
                  <a:pt x="366808" y="69913"/>
                </a:lnTo>
                <a:lnTo>
                  <a:pt x="375285" y="70866"/>
                </a:lnTo>
                <a:lnTo>
                  <a:pt x="384334" y="62770"/>
                </a:lnTo>
                <a:lnTo>
                  <a:pt x="400145" y="58007"/>
                </a:lnTo>
                <a:lnTo>
                  <a:pt x="406622" y="49054"/>
                </a:lnTo>
                <a:lnTo>
                  <a:pt x="424910" y="39624"/>
                </a:lnTo>
                <a:lnTo>
                  <a:pt x="451580" y="40577"/>
                </a:lnTo>
                <a:lnTo>
                  <a:pt x="462058" y="46006"/>
                </a:lnTo>
                <a:lnTo>
                  <a:pt x="465392" y="45244"/>
                </a:lnTo>
                <a:lnTo>
                  <a:pt x="472345" y="39433"/>
                </a:lnTo>
                <a:lnTo>
                  <a:pt x="476536" y="20669"/>
                </a:lnTo>
                <a:lnTo>
                  <a:pt x="485870" y="14859"/>
                </a:lnTo>
                <a:lnTo>
                  <a:pt x="500253" y="19621"/>
                </a:lnTo>
                <a:lnTo>
                  <a:pt x="502730" y="11430"/>
                </a:lnTo>
                <a:lnTo>
                  <a:pt x="513779" y="30004"/>
                </a:lnTo>
                <a:lnTo>
                  <a:pt x="528923" y="40481"/>
                </a:lnTo>
                <a:lnTo>
                  <a:pt x="538353" y="42767"/>
                </a:lnTo>
                <a:lnTo>
                  <a:pt x="541211" y="49149"/>
                </a:lnTo>
                <a:lnTo>
                  <a:pt x="547307" y="50768"/>
                </a:lnTo>
                <a:lnTo>
                  <a:pt x="560356" y="45625"/>
                </a:lnTo>
                <a:lnTo>
                  <a:pt x="566071" y="37052"/>
                </a:lnTo>
                <a:lnTo>
                  <a:pt x="586740" y="22479"/>
                </a:lnTo>
                <a:lnTo>
                  <a:pt x="599027" y="19907"/>
                </a:lnTo>
                <a:lnTo>
                  <a:pt x="603314" y="12478"/>
                </a:lnTo>
                <a:lnTo>
                  <a:pt x="616649" y="8477"/>
                </a:lnTo>
                <a:lnTo>
                  <a:pt x="621697" y="2572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C15B3E-7354-50D1-9952-C800A78CBBF4}"/>
              </a:ext>
            </a:extLst>
          </p:cNvPr>
          <p:cNvSpPr/>
          <p:nvPr/>
        </p:nvSpPr>
        <p:spPr>
          <a:xfrm>
            <a:off x="7351885" y="3340954"/>
            <a:ext cx="611980" cy="683323"/>
          </a:xfrm>
          <a:custGeom>
            <a:avLst/>
            <a:gdLst>
              <a:gd name="connsiteX0" fmla="*/ 157353 w 611980"/>
              <a:gd name="connsiteY0" fmla="*/ 30385 h 683323"/>
              <a:gd name="connsiteX1" fmla="*/ 173831 w 611980"/>
              <a:gd name="connsiteY1" fmla="*/ 31337 h 683323"/>
              <a:gd name="connsiteX2" fmla="*/ 183928 w 611980"/>
              <a:gd name="connsiteY2" fmla="*/ 45529 h 683323"/>
              <a:gd name="connsiteX3" fmla="*/ 187642 w 611980"/>
              <a:gd name="connsiteY3" fmla="*/ 53911 h 683323"/>
              <a:gd name="connsiteX4" fmla="*/ 180975 w 611980"/>
              <a:gd name="connsiteY4" fmla="*/ 73914 h 683323"/>
              <a:gd name="connsiteX5" fmla="*/ 189547 w 611980"/>
              <a:gd name="connsiteY5" fmla="*/ 88106 h 683323"/>
              <a:gd name="connsiteX6" fmla="*/ 178879 w 611980"/>
              <a:gd name="connsiteY6" fmla="*/ 99060 h 683323"/>
              <a:gd name="connsiteX7" fmla="*/ 186214 w 611980"/>
              <a:gd name="connsiteY7" fmla="*/ 107918 h 683323"/>
              <a:gd name="connsiteX8" fmla="*/ 194310 w 611980"/>
              <a:gd name="connsiteY8" fmla="*/ 127730 h 683323"/>
              <a:gd name="connsiteX9" fmla="*/ 215741 w 611980"/>
              <a:gd name="connsiteY9" fmla="*/ 143065 h 683323"/>
              <a:gd name="connsiteX10" fmla="*/ 221932 w 611980"/>
              <a:gd name="connsiteY10" fmla="*/ 141446 h 683323"/>
              <a:gd name="connsiteX11" fmla="*/ 233553 w 611980"/>
              <a:gd name="connsiteY11" fmla="*/ 131350 h 683323"/>
              <a:gd name="connsiteX12" fmla="*/ 234505 w 611980"/>
              <a:gd name="connsiteY12" fmla="*/ 118681 h 683323"/>
              <a:gd name="connsiteX13" fmla="*/ 230696 w 611980"/>
              <a:gd name="connsiteY13" fmla="*/ 112204 h 683323"/>
              <a:gd name="connsiteX14" fmla="*/ 234029 w 611980"/>
              <a:gd name="connsiteY14" fmla="*/ 99631 h 683323"/>
              <a:gd name="connsiteX15" fmla="*/ 247650 w 611980"/>
              <a:gd name="connsiteY15" fmla="*/ 93631 h 683323"/>
              <a:gd name="connsiteX16" fmla="*/ 238030 w 611980"/>
              <a:gd name="connsiteY16" fmla="*/ 79153 h 683323"/>
              <a:gd name="connsiteX17" fmla="*/ 232410 w 611980"/>
              <a:gd name="connsiteY17" fmla="*/ 61817 h 683323"/>
              <a:gd name="connsiteX18" fmla="*/ 226504 w 611980"/>
              <a:gd name="connsiteY18" fmla="*/ 54769 h 683323"/>
              <a:gd name="connsiteX19" fmla="*/ 229076 w 611980"/>
              <a:gd name="connsiteY19" fmla="*/ 50863 h 683323"/>
              <a:gd name="connsiteX20" fmla="*/ 222504 w 611980"/>
              <a:gd name="connsiteY20" fmla="*/ 41434 h 683323"/>
              <a:gd name="connsiteX21" fmla="*/ 224980 w 611980"/>
              <a:gd name="connsiteY21" fmla="*/ 37052 h 683323"/>
              <a:gd name="connsiteX22" fmla="*/ 231076 w 611980"/>
              <a:gd name="connsiteY22" fmla="*/ 39338 h 683323"/>
              <a:gd name="connsiteX23" fmla="*/ 221266 w 611980"/>
              <a:gd name="connsiteY23" fmla="*/ 29242 h 683323"/>
              <a:gd name="connsiteX24" fmla="*/ 224599 w 611980"/>
              <a:gd name="connsiteY24" fmla="*/ 15430 h 683323"/>
              <a:gd name="connsiteX25" fmla="*/ 232886 w 611980"/>
              <a:gd name="connsiteY25" fmla="*/ 18955 h 683323"/>
              <a:gd name="connsiteX26" fmla="*/ 235934 w 611980"/>
              <a:gd name="connsiteY26" fmla="*/ 17621 h 683323"/>
              <a:gd name="connsiteX27" fmla="*/ 239934 w 611980"/>
              <a:gd name="connsiteY27" fmla="*/ 24765 h 683323"/>
              <a:gd name="connsiteX28" fmla="*/ 245554 w 611980"/>
              <a:gd name="connsiteY28" fmla="*/ 28099 h 683323"/>
              <a:gd name="connsiteX29" fmla="*/ 259366 w 611980"/>
              <a:gd name="connsiteY29" fmla="*/ 32099 h 683323"/>
              <a:gd name="connsiteX30" fmla="*/ 262128 w 611980"/>
              <a:gd name="connsiteY30" fmla="*/ 30289 h 683323"/>
              <a:gd name="connsiteX31" fmla="*/ 272510 w 611980"/>
              <a:gd name="connsiteY31" fmla="*/ 36004 h 683323"/>
              <a:gd name="connsiteX32" fmla="*/ 273558 w 611980"/>
              <a:gd name="connsiteY32" fmla="*/ 32575 h 683323"/>
              <a:gd name="connsiteX33" fmla="*/ 278511 w 611980"/>
              <a:gd name="connsiteY33" fmla="*/ 33433 h 683323"/>
              <a:gd name="connsiteX34" fmla="*/ 286131 w 611980"/>
              <a:gd name="connsiteY34" fmla="*/ 25051 h 683323"/>
              <a:gd name="connsiteX35" fmla="*/ 300895 w 611980"/>
              <a:gd name="connsiteY35" fmla="*/ 33147 h 683323"/>
              <a:gd name="connsiteX36" fmla="*/ 317849 w 611980"/>
              <a:gd name="connsiteY36" fmla="*/ 33623 h 683323"/>
              <a:gd name="connsiteX37" fmla="*/ 327088 w 611980"/>
              <a:gd name="connsiteY37" fmla="*/ 30575 h 683323"/>
              <a:gd name="connsiteX38" fmla="*/ 330803 w 611980"/>
              <a:gd name="connsiteY38" fmla="*/ 45244 h 683323"/>
              <a:gd name="connsiteX39" fmla="*/ 338899 w 611980"/>
              <a:gd name="connsiteY39" fmla="*/ 49625 h 683323"/>
              <a:gd name="connsiteX40" fmla="*/ 358330 w 611980"/>
              <a:gd name="connsiteY40" fmla="*/ 47244 h 683323"/>
              <a:gd name="connsiteX41" fmla="*/ 366713 w 611980"/>
              <a:gd name="connsiteY41" fmla="*/ 40767 h 683323"/>
              <a:gd name="connsiteX42" fmla="*/ 372618 w 611980"/>
              <a:gd name="connsiteY42" fmla="*/ 42958 h 683323"/>
              <a:gd name="connsiteX43" fmla="*/ 372523 w 611980"/>
              <a:gd name="connsiteY43" fmla="*/ 34766 h 683323"/>
              <a:gd name="connsiteX44" fmla="*/ 384810 w 611980"/>
              <a:gd name="connsiteY44" fmla="*/ 25241 h 683323"/>
              <a:gd name="connsiteX45" fmla="*/ 382429 w 611980"/>
              <a:gd name="connsiteY45" fmla="*/ 15240 h 683323"/>
              <a:gd name="connsiteX46" fmla="*/ 384238 w 611980"/>
              <a:gd name="connsiteY46" fmla="*/ 7715 h 683323"/>
              <a:gd name="connsiteX47" fmla="*/ 394906 w 611980"/>
              <a:gd name="connsiteY47" fmla="*/ 6477 h 683323"/>
              <a:gd name="connsiteX48" fmla="*/ 397478 w 611980"/>
              <a:gd name="connsiteY48" fmla="*/ 667 h 683323"/>
              <a:gd name="connsiteX49" fmla="*/ 400145 w 611980"/>
              <a:gd name="connsiteY49" fmla="*/ 0 h 683323"/>
              <a:gd name="connsiteX50" fmla="*/ 399097 w 611980"/>
              <a:gd name="connsiteY50" fmla="*/ 17240 h 683323"/>
              <a:gd name="connsiteX51" fmla="*/ 400907 w 611980"/>
              <a:gd name="connsiteY51" fmla="*/ 21336 h 683323"/>
              <a:gd name="connsiteX52" fmla="*/ 423196 w 611980"/>
              <a:gd name="connsiteY52" fmla="*/ 12097 h 683323"/>
              <a:gd name="connsiteX53" fmla="*/ 426148 w 611980"/>
              <a:gd name="connsiteY53" fmla="*/ 16573 h 683323"/>
              <a:gd name="connsiteX54" fmla="*/ 432911 w 611980"/>
              <a:gd name="connsiteY54" fmla="*/ 14573 h 683323"/>
              <a:gd name="connsiteX55" fmla="*/ 440531 w 611980"/>
              <a:gd name="connsiteY55" fmla="*/ 27718 h 683323"/>
              <a:gd name="connsiteX56" fmla="*/ 456724 w 611980"/>
              <a:gd name="connsiteY56" fmla="*/ 22860 h 683323"/>
              <a:gd name="connsiteX57" fmla="*/ 465296 w 611980"/>
              <a:gd name="connsiteY57" fmla="*/ 51054 h 683323"/>
              <a:gd name="connsiteX58" fmla="*/ 481013 w 611980"/>
              <a:gd name="connsiteY58" fmla="*/ 42672 h 683323"/>
              <a:gd name="connsiteX59" fmla="*/ 489871 w 611980"/>
              <a:gd name="connsiteY59" fmla="*/ 54769 h 683323"/>
              <a:gd name="connsiteX60" fmla="*/ 499396 w 611980"/>
              <a:gd name="connsiteY60" fmla="*/ 54197 h 683323"/>
              <a:gd name="connsiteX61" fmla="*/ 525304 w 611980"/>
              <a:gd name="connsiteY61" fmla="*/ 43625 h 683323"/>
              <a:gd name="connsiteX62" fmla="*/ 543497 w 611980"/>
              <a:gd name="connsiteY62" fmla="*/ 44958 h 683323"/>
              <a:gd name="connsiteX63" fmla="*/ 549211 w 611980"/>
              <a:gd name="connsiteY63" fmla="*/ 49054 h 683323"/>
              <a:gd name="connsiteX64" fmla="*/ 549211 w 611980"/>
              <a:gd name="connsiteY64" fmla="*/ 49054 h 683323"/>
              <a:gd name="connsiteX65" fmla="*/ 552736 w 611980"/>
              <a:gd name="connsiteY65" fmla="*/ 55435 h 683323"/>
              <a:gd name="connsiteX66" fmla="*/ 545497 w 611980"/>
              <a:gd name="connsiteY66" fmla="*/ 55626 h 683323"/>
              <a:gd name="connsiteX67" fmla="*/ 543401 w 611980"/>
              <a:gd name="connsiteY67" fmla="*/ 59722 h 683323"/>
              <a:gd name="connsiteX68" fmla="*/ 540639 w 611980"/>
              <a:gd name="connsiteY68" fmla="*/ 59817 h 683323"/>
              <a:gd name="connsiteX69" fmla="*/ 543306 w 611980"/>
              <a:gd name="connsiteY69" fmla="*/ 62960 h 683323"/>
              <a:gd name="connsiteX70" fmla="*/ 542639 w 611980"/>
              <a:gd name="connsiteY70" fmla="*/ 67913 h 683323"/>
              <a:gd name="connsiteX71" fmla="*/ 546354 w 611980"/>
              <a:gd name="connsiteY71" fmla="*/ 70009 h 683323"/>
              <a:gd name="connsiteX72" fmla="*/ 543401 w 611980"/>
              <a:gd name="connsiteY72" fmla="*/ 73057 h 683323"/>
              <a:gd name="connsiteX73" fmla="*/ 543973 w 611980"/>
              <a:gd name="connsiteY73" fmla="*/ 77343 h 683323"/>
              <a:gd name="connsiteX74" fmla="*/ 539210 w 611980"/>
              <a:gd name="connsiteY74" fmla="*/ 75057 h 683323"/>
              <a:gd name="connsiteX75" fmla="*/ 537019 w 611980"/>
              <a:gd name="connsiteY75" fmla="*/ 77629 h 683323"/>
              <a:gd name="connsiteX76" fmla="*/ 534067 w 611980"/>
              <a:gd name="connsiteY76" fmla="*/ 76486 h 683323"/>
              <a:gd name="connsiteX77" fmla="*/ 532447 w 611980"/>
              <a:gd name="connsiteY77" fmla="*/ 86392 h 683323"/>
              <a:gd name="connsiteX78" fmla="*/ 539115 w 611980"/>
              <a:gd name="connsiteY78" fmla="*/ 89916 h 683323"/>
              <a:gd name="connsiteX79" fmla="*/ 537496 w 611980"/>
              <a:gd name="connsiteY79" fmla="*/ 93535 h 683323"/>
              <a:gd name="connsiteX80" fmla="*/ 531971 w 611980"/>
              <a:gd name="connsiteY80" fmla="*/ 94774 h 683323"/>
              <a:gd name="connsiteX81" fmla="*/ 534448 w 611980"/>
              <a:gd name="connsiteY81" fmla="*/ 99536 h 683323"/>
              <a:gd name="connsiteX82" fmla="*/ 541496 w 611980"/>
              <a:gd name="connsiteY82" fmla="*/ 99250 h 683323"/>
              <a:gd name="connsiteX83" fmla="*/ 539020 w 611980"/>
              <a:gd name="connsiteY83" fmla="*/ 105918 h 683323"/>
              <a:gd name="connsiteX84" fmla="*/ 541401 w 611980"/>
              <a:gd name="connsiteY84" fmla="*/ 107918 h 683323"/>
              <a:gd name="connsiteX85" fmla="*/ 536448 w 611980"/>
              <a:gd name="connsiteY85" fmla="*/ 108204 h 683323"/>
              <a:gd name="connsiteX86" fmla="*/ 533495 w 611980"/>
              <a:gd name="connsiteY86" fmla="*/ 113919 h 683323"/>
              <a:gd name="connsiteX87" fmla="*/ 531495 w 611980"/>
              <a:gd name="connsiteY87" fmla="*/ 128206 h 683323"/>
              <a:gd name="connsiteX88" fmla="*/ 535972 w 611980"/>
              <a:gd name="connsiteY88" fmla="*/ 132969 h 683323"/>
              <a:gd name="connsiteX89" fmla="*/ 529685 w 611980"/>
              <a:gd name="connsiteY89" fmla="*/ 138779 h 683323"/>
              <a:gd name="connsiteX90" fmla="*/ 543497 w 611980"/>
              <a:gd name="connsiteY90" fmla="*/ 156496 h 683323"/>
              <a:gd name="connsiteX91" fmla="*/ 539020 w 611980"/>
              <a:gd name="connsiteY91" fmla="*/ 165449 h 683323"/>
              <a:gd name="connsiteX92" fmla="*/ 544354 w 611980"/>
              <a:gd name="connsiteY92" fmla="*/ 166306 h 683323"/>
              <a:gd name="connsiteX93" fmla="*/ 541306 w 611980"/>
              <a:gd name="connsiteY93" fmla="*/ 171164 h 683323"/>
              <a:gd name="connsiteX94" fmla="*/ 545211 w 611980"/>
              <a:gd name="connsiteY94" fmla="*/ 174974 h 683323"/>
              <a:gd name="connsiteX95" fmla="*/ 543306 w 611980"/>
              <a:gd name="connsiteY95" fmla="*/ 180689 h 683323"/>
              <a:gd name="connsiteX96" fmla="*/ 547878 w 611980"/>
              <a:gd name="connsiteY96" fmla="*/ 185261 h 683323"/>
              <a:gd name="connsiteX97" fmla="*/ 550831 w 611980"/>
              <a:gd name="connsiteY97" fmla="*/ 195167 h 683323"/>
              <a:gd name="connsiteX98" fmla="*/ 548545 w 611980"/>
              <a:gd name="connsiteY98" fmla="*/ 203549 h 683323"/>
              <a:gd name="connsiteX99" fmla="*/ 555593 w 611980"/>
              <a:gd name="connsiteY99" fmla="*/ 214693 h 683323"/>
              <a:gd name="connsiteX100" fmla="*/ 549592 w 611980"/>
              <a:gd name="connsiteY100" fmla="*/ 227743 h 683323"/>
              <a:gd name="connsiteX101" fmla="*/ 551878 w 611980"/>
              <a:gd name="connsiteY101" fmla="*/ 235363 h 683323"/>
              <a:gd name="connsiteX102" fmla="*/ 547497 w 611980"/>
              <a:gd name="connsiteY102" fmla="*/ 237172 h 683323"/>
              <a:gd name="connsiteX103" fmla="*/ 550831 w 611980"/>
              <a:gd name="connsiteY103" fmla="*/ 246412 h 683323"/>
              <a:gd name="connsiteX104" fmla="*/ 547878 w 611980"/>
              <a:gd name="connsiteY104" fmla="*/ 250126 h 683323"/>
              <a:gd name="connsiteX105" fmla="*/ 554260 w 611980"/>
              <a:gd name="connsiteY105" fmla="*/ 251174 h 683323"/>
              <a:gd name="connsiteX106" fmla="*/ 556831 w 611980"/>
              <a:gd name="connsiteY106" fmla="*/ 248984 h 683323"/>
              <a:gd name="connsiteX107" fmla="*/ 558736 w 611980"/>
              <a:gd name="connsiteY107" fmla="*/ 252698 h 683323"/>
              <a:gd name="connsiteX108" fmla="*/ 557022 w 611980"/>
              <a:gd name="connsiteY108" fmla="*/ 255746 h 683323"/>
              <a:gd name="connsiteX109" fmla="*/ 560165 w 611980"/>
              <a:gd name="connsiteY109" fmla="*/ 256508 h 683323"/>
              <a:gd name="connsiteX110" fmla="*/ 557117 w 611980"/>
              <a:gd name="connsiteY110" fmla="*/ 268414 h 683323"/>
              <a:gd name="connsiteX111" fmla="*/ 543306 w 611980"/>
              <a:gd name="connsiteY111" fmla="*/ 271939 h 683323"/>
              <a:gd name="connsiteX112" fmla="*/ 548640 w 611980"/>
              <a:gd name="connsiteY112" fmla="*/ 280416 h 683323"/>
              <a:gd name="connsiteX113" fmla="*/ 543497 w 611980"/>
              <a:gd name="connsiteY113" fmla="*/ 286131 h 683323"/>
              <a:gd name="connsiteX114" fmla="*/ 547497 w 611980"/>
              <a:gd name="connsiteY114" fmla="*/ 293370 h 683323"/>
              <a:gd name="connsiteX115" fmla="*/ 545401 w 611980"/>
              <a:gd name="connsiteY115" fmla="*/ 297180 h 683323"/>
              <a:gd name="connsiteX116" fmla="*/ 547497 w 611980"/>
              <a:gd name="connsiteY116" fmla="*/ 306038 h 683323"/>
              <a:gd name="connsiteX117" fmla="*/ 544925 w 611980"/>
              <a:gd name="connsiteY117" fmla="*/ 309658 h 683323"/>
              <a:gd name="connsiteX118" fmla="*/ 551212 w 611980"/>
              <a:gd name="connsiteY118" fmla="*/ 311753 h 683323"/>
              <a:gd name="connsiteX119" fmla="*/ 553879 w 611980"/>
              <a:gd name="connsiteY119" fmla="*/ 325088 h 683323"/>
              <a:gd name="connsiteX120" fmla="*/ 552640 w 611980"/>
              <a:gd name="connsiteY120" fmla="*/ 328517 h 683323"/>
              <a:gd name="connsiteX121" fmla="*/ 547783 w 611980"/>
              <a:gd name="connsiteY121" fmla="*/ 328136 h 683323"/>
              <a:gd name="connsiteX122" fmla="*/ 547688 w 611980"/>
              <a:gd name="connsiteY122" fmla="*/ 330517 h 683323"/>
              <a:gd name="connsiteX123" fmla="*/ 560832 w 611980"/>
              <a:gd name="connsiteY123" fmla="*/ 342995 h 683323"/>
              <a:gd name="connsiteX124" fmla="*/ 573214 w 611980"/>
              <a:gd name="connsiteY124" fmla="*/ 340042 h 683323"/>
              <a:gd name="connsiteX125" fmla="*/ 574167 w 611980"/>
              <a:gd name="connsiteY125" fmla="*/ 346329 h 683323"/>
              <a:gd name="connsiteX126" fmla="*/ 570833 w 611980"/>
              <a:gd name="connsiteY126" fmla="*/ 348043 h 683323"/>
              <a:gd name="connsiteX127" fmla="*/ 570643 w 611980"/>
              <a:gd name="connsiteY127" fmla="*/ 356330 h 683323"/>
              <a:gd name="connsiteX128" fmla="*/ 566928 w 611980"/>
              <a:gd name="connsiteY128" fmla="*/ 358807 h 683323"/>
              <a:gd name="connsiteX129" fmla="*/ 571500 w 611980"/>
              <a:gd name="connsiteY129" fmla="*/ 364808 h 683323"/>
              <a:gd name="connsiteX130" fmla="*/ 571500 w 611980"/>
              <a:gd name="connsiteY130" fmla="*/ 374047 h 683323"/>
              <a:gd name="connsiteX131" fmla="*/ 581120 w 611980"/>
              <a:gd name="connsiteY131" fmla="*/ 380905 h 683323"/>
              <a:gd name="connsiteX132" fmla="*/ 577501 w 611980"/>
              <a:gd name="connsiteY132" fmla="*/ 390430 h 683323"/>
              <a:gd name="connsiteX133" fmla="*/ 581501 w 611980"/>
              <a:gd name="connsiteY133" fmla="*/ 392811 h 683323"/>
              <a:gd name="connsiteX134" fmla="*/ 579596 w 611980"/>
              <a:gd name="connsiteY134" fmla="*/ 398526 h 683323"/>
              <a:gd name="connsiteX135" fmla="*/ 583406 w 611980"/>
              <a:gd name="connsiteY135" fmla="*/ 404431 h 683323"/>
              <a:gd name="connsiteX136" fmla="*/ 576643 w 611980"/>
              <a:gd name="connsiteY136" fmla="*/ 409765 h 683323"/>
              <a:gd name="connsiteX137" fmla="*/ 578644 w 611980"/>
              <a:gd name="connsiteY137" fmla="*/ 422434 h 683323"/>
              <a:gd name="connsiteX138" fmla="*/ 583787 w 611980"/>
              <a:gd name="connsiteY138" fmla="*/ 431483 h 683323"/>
              <a:gd name="connsiteX139" fmla="*/ 578548 w 611980"/>
              <a:gd name="connsiteY139" fmla="*/ 447294 h 683323"/>
              <a:gd name="connsiteX140" fmla="*/ 580263 w 611980"/>
              <a:gd name="connsiteY140" fmla="*/ 453295 h 683323"/>
              <a:gd name="connsiteX141" fmla="*/ 575786 w 611980"/>
              <a:gd name="connsiteY141" fmla="*/ 456152 h 683323"/>
              <a:gd name="connsiteX142" fmla="*/ 583882 w 611980"/>
              <a:gd name="connsiteY142" fmla="*/ 458152 h 683323"/>
              <a:gd name="connsiteX143" fmla="*/ 585216 w 611980"/>
              <a:gd name="connsiteY143" fmla="*/ 461200 h 683323"/>
              <a:gd name="connsiteX144" fmla="*/ 574834 w 611980"/>
              <a:gd name="connsiteY144" fmla="*/ 468344 h 683323"/>
              <a:gd name="connsiteX145" fmla="*/ 573310 w 611980"/>
              <a:gd name="connsiteY145" fmla="*/ 473107 h 683323"/>
              <a:gd name="connsiteX146" fmla="*/ 576548 w 611980"/>
              <a:gd name="connsiteY146" fmla="*/ 476345 h 683323"/>
              <a:gd name="connsiteX147" fmla="*/ 575500 w 611980"/>
              <a:gd name="connsiteY147" fmla="*/ 479203 h 683323"/>
              <a:gd name="connsiteX148" fmla="*/ 571309 w 611980"/>
              <a:gd name="connsiteY148" fmla="*/ 475679 h 683323"/>
              <a:gd name="connsiteX149" fmla="*/ 566738 w 611980"/>
              <a:gd name="connsiteY149" fmla="*/ 481775 h 683323"/>
              <a:gd name="connsiteX150" fmla="*/ 564166 w 611980"/>
              <a:gd name="connsiteY150" fmla="*/ 478346 h 683323"/>
              <a:gd name="connsiteX151" fmla="*/ 558736 w 611980"/>
              <a:gd name="connsiteY151" fmla="*/ 479679 h 683323"/>
              <a:gd name="connsiteX152" fmla="*/ 558355 w 611980"/>
              <a:gd name="connsiteY152" fmla="*/ 483680 h 683323"/>
              <a:gd name="connsiteX153" fmla="*/ 552545 w 611980"/>
              <a:gd name="connsiteY153" fmla="*/ 477012 h 683323"/>
              <a:gd name="connsiteX154" fmla="*/ 548735 w 611980"/>
              <a:gd name="connsiteY154" fmla="*/ 477107 h 683323"/>
              <a:gd name="connsiteX155" fmla="*/ 534257 w 611980"/>
              <a:gd name="connsiteY155" fmla="*/ 491300 h 683323"/>
              <a:gd name="connsiteX156" fmla="*/ 532924 w 611980"/>
              <a:gd name="connsiteY156" fmla="*/ 496824 h 683323"/>
              <a:gd name="connsiteX157" fmla="*/ 535876 w 611980"/>
              <a:gd name="connsiteY157" fmla="*/ 502444 h 683323"/>
              <a:gd name="connsiteX158" fmla="*/ 548068 w 611980"/>
              <a:gd name="connsiteY158" fmla="*/ 513017 h 683323"/>
              <a:gd name="connsiteX159" fmla="*/ 553117 w 611980"/>
              <a:gd name="connsiteY159" fmla="*/ 525018 h 683323"/>
              <a:gd name="connsiteX160" fmla="*/ 555403 w 611980"/>
              <a:gd name="connsiteY160" fmla="*/ 523494 h 683323"/>
              <a:gd name="connsiteX161" fmla="*/ 556450 w 611980"/>
              <a:gd name="connsiteY161" fmla="*/ 525875 h 683323"/>
              <a:gd name="connsiteX162" fmla="*/ 558736 w 611980"/>
              <a:gd name="connsiteY162" fmla="*/ 522446 h 683323"/>
              <a:gd name="connsiteX163" fmla="*/ 560451 w 611980"/>
              <a:gd name="connsiteY163" fmla="*/ 525780 h 683323"/>
              <a:gd name="connsiteX164" fmla="*/ 561499 w 611980"/>
              <a:gd name="connsiteY164" fmla="*/ 520732 h 683323"/>
              <a:gd name="connsiteX165" fmla="*/ 563594 w 611980"/>
              <a:gd name="connsiteY165" fmla="*/ 520446 h 683323"/>
              <a:gd name="connsiteX166" fmla="*/ 568357 w 611980"/>
              <a:gd name="connsiteY166" fmla="*/ 530352 h 683323"/>
              <a:gd name="connsiteX167" fmla="*/ 574453 w 611980"/>
              <a:gd name="connsiteY167" fmla="*/ 522446 h 683323"/>
              <a:gd name="connsiteX168" fmla="*/ 573976 w 611980"/>
              <a:gd name="connsiteY168" fmla="*/ 530066 h 683323"/>
              <a:gd name="connsiteX169" fmla="*/ 569785 w 611980"/>
              <a:gd name="connsiteY169" fmla="*/ 534162 h 683323"/>
              <a:gd name="connsiteX170" fmla="*/ 576072 w 611980"/>
              <a:gd name="connsiteY170" fmla="*/ 534829 h 683323"/>
              <a:gd name="connsiteX171" fmla="*/ 574929 w 611980"/>
              <a:gd name="connsiteY171" fmla="*/ 539210 h 683323"/>
              <a:gd name="connsiteX172" fmla="*/ 580358 w 611980"/>
              <a:gd name="connsiteY172" fmla="*/ 548735 h 683323"/>
              <a:gd name="connsiteX173" fmla="*/ 578644 w 611980"/>
              <a:gd name="connsiteY173" fmla="*/ 558260 h 683323"/>
              <a:gd name="connsiteX174" fmla="*/ 580358 w 611980"/>
              <a:gd name="connsiteY174" fmla="*/ 566261 h 683323"/>
              <a:gd name="connsiteX175" fmla="*/ 574834 w 611980"/>
              <a:gd name="connsiteY175" fmla="*/ 566928 h 683323"/>
              <a:gd name="connsiteX176" fmla="*/ 580453 w 611980"/>
              <a:gd name="connsiteY176" fmla="*/ 571500 h 683323"/>
              <a:gd name="connsiteX177" fmla="*/ 577691 w 611980"/>
              <a:gd name="connsiteY177" fmla="*/ 578167 h 683323"/>
              <a:gd name="connsiteX178" fmla="*/ 573596 w 611980"/>
              <a:gd name="connsiteY178" fmla="*/ 579501 h 683323"/>
              <a:gd name="connsiteX179" fmla="*/ 578930 w 611980"/>
              <a:gd name="connsiteY179" fmla="*/ 580549 h 683323"/>
              <a:gd name="connsiteX180" fmla="*/ 578548 w 611980"/>
              <a:gd name="connsiteY180" fmla="*/ 587883 h 683323"/>
              <a:gd name="connsiteX181" fmla="*/ 585216 w 611980"/>
              <a:gd name="connsiteY181" fmla="*/ 588073 h 683323"/>
              <a:gd name="connsiteX182" fmla="*/ 593502 w 611980"/>
              <a:gd name="connsiteY182" fmla="*/ 611219 h 683323"/>
              <a:gd name="connsiteX183" fmla="*/ 611981 w 611980"/>
              <a:gd name="connsiteY183" fmla="*/ 617506 h 683323"/>
              <a:gd name="connsiteX184" fmla="*/ 611981 w 611980"/>
              <a:gd name="connsiteY184" fmla="*/ 617506 h 683323"/>
              <a:gd name="connsiteX185" fmla="*/ 604266 w 611980"/>
              <a:gd name="connsiteY185" fmla="*/ 622935 h 683323"/>
              <a:gd name="connsiteX186" fmla="*/ 599027 w 611980"/>
              <a:gd name="connsiteY186" fmla="*/ 631888 h 683323"/>
              <a:gd name="connsiteX187" fmla="*/ 597408 w 611980"/>
              <a:gd name="connsiteY187" fmla="*/ 660273 h 683323"/>
              <a:gd name="connsiteX188" fmla="*/ 594265 w 611980"/>
              <a:gd name="connsiteY188" fmla="*/ 663892 h 683323"/>
              <a:gd name="connsiteX189" fmla="*/ 586645 w 611980"/>
              <a:gd name="connsiteY189" fmla="*/ 662273 h 683323"/>
              <a:gd name="connsiteX190" fmla="*/ 562356 w 611980"/>
              <a:gd name="connsiteY190" fmla="*/ 643699 h 683323"/>
              <a:gd name="connsiteX191" fmla="*/ 550735 w 611980"/>
              <a:gd name="connsiteY191" fmla="*/ 640366 h 683323"/>
              <a:gd name="connsiteX192" fmla="*/ 536638 w 611980"/>
              <a:gd name="connsiteY192" fmla="*/ 640175 h 683323"/>
              <a:gd name="connsiteX193" fmla="*/ 515398 w 611980"/>
              <a:gd name="connsiteY193" fmla="*/ 650843 h 683323"/>
              <a:gd name="connsiteX194" fmla="*/ 500348 w 611980"/>
              <a:gd name="connsiteY194" fmla="*/ 663035 h 683323"/>
              <a:gd name="connsiteX195" fmla="*/ 495109 w 611980"/>
              <a:gd name="connsiteY195" fmla="*/ 672274 h 683323"/>
              <a:gd name="connsiteX196" fmla="*/ 495109 w 611980"/>
              <a:gd name="connsiteY196" fmla="*/ 672274 h 683323"/>
              <a:gd name="connsiteX197" fmla="*/ 480346 w 611980"/>
              <a:gd name="connsiteY197" fmla="*/ 678275 h 683323"/>
              <a:gd name="connsiteX198" fmla="*/ 473297 w 611980"/>
              <a:gd name="connsiteY198" fmla="*/ 674561 h 683323"/>
              <a:gd name="connsiteX199" fmla="*/ 467487 w 611980"/>
              <a:gd name="connsiteY199" fmla="*/ 683323 h 683323"/>
              <a:gd name="connsiteX200" fmla="*/ 450723 w 611980"/>
              <a:gd name="connsiteY200" fmla="*/ 672655 h 683323"/>
              <a:gd name="connsiteX201" fmla="*/ 442150 w 611980"/>
              <a:gd name="connsiteY201" fmla="*/ 669703 h 683323"/>
              <a:gd name="connsiteX202" fmla="*/ 427291 w 611980"/>
              <a:gd name="connsiteY202" fmla="*/ 669417 h 683323"/>
              <a:gd name="connsiteX203" fmla="*/ 415766 w 611980"/>
              <a:gd name="connsiteY203" fmla="*/ 660463 h 683323"/>
              <a:gd name="connsiteX204" fmla="*/ 406432 w 611980"/>
              <a:gd name="connsiteY204" fmla="*/ 657511 h 683323"/>
              <a:gd name="connsiteX205" fmla="*/ 404717 w 611980"/>
              <a:gd name="connsiteY205" fmla="*/ 664083 h 683323"/>
              <a:gd name="connsiteX206" fmla="*/ 398431 w 611980"/>
              <a:gd name="connsiteY206" fmla="*/ 660749 h 683323"/>
              <a:gd name="connsiteX207" fmla="*/ 396145 w 611980"/>
              <a:gd name="connsiteY207" fmla="*/ 669322 h 683323"/>
              <a:gd name="connsiteX208" fmla="*/ 389858 w 611980"/>
              <a:gd name="connsiteY208" fmla="*/ 673227 h 683323"/>
              <a:gd name="connsiteX209" fmla="*/ 395097 w 611980"/>
              <a:gd name="connsiteY209" fmla="*/ 675513 h 683323"/>
              <a:gd name="connsiteX210" fmla="*/ 394049 w 611980"/>
              <a:gd name="connsiteY210" fmla="*/ 677989 h 683323"/>
              <a:gd name="connsiteX211" fmla="*/ 380524 w 611980"/>
              <a:gd name="connsiteY211" fmla="*/ 674941 h 683323"/>
              <a:gd name="connsiteX212" fmla="*/ 363093 w 611980"/>
              <a:gd name="connsiteY212" fmla="*/ 679895 h 683323"/>
              <a:gd name="connsiteX213" fmla="*/ 361664 w 611980"/>
              <a:gd name="connsiteY213" fmla="*/ 673608 h 683323"/>
              <a:gd name="connsiteX214" fmla="*/ 344424 w 611980"/>
              <a:gd name="connsiteY214" fmla="*/ 668464 h 683323"/>
              <a:gd name="connsiteX215" fmla="*/ 345281 w 611980"/>
              <a:gd name="connsiteY215" fmla="*/ 661892 h 683323"/>
              <a:gd name="connsiteX216" fmla="*/ 342424 w 611980"/>
              <a:gd name="connsiteY216" fmla="*/ 656082 h 683323"/>
              <a:gd name="connsiteX217" fmla="*/ 318135 w 611980"/>
              <a:gd name="connsiteY217" fmla="*/ 662940 h 683323"/>
              <a:gd name="connsiteX218" fmla="*/ 316325 w 611980"/>
              <a:gd name="connsiteY218" fmla="*/ 657320 h 683323"/>
              <a:gd name="connsiteX219" fmla="*/ 322897 w 611980"/>
              <a:gd name="connsiteY219" fmla="*/ 633794 h 683323"/>
              <a:gd name="connsiteX220" fmla="*/ 311658 w 611980"/>
              <a:gd name="connsiteY220" fmla="*/ 638270 h 683323"/>
              <a:gd name="connsiteX221" fmla="*/ 310896 w 611980"/>
              <a:gd name="connsiteY221" fmla="*/ 629888 h 683323"/>
              <a:gd name="connsiteX222" fmla="*/ 300609 w 611980"/>
              <a:gd name="connsiteY222" fmla="*/ 634270 h 683323"/>
              <a:gd name="connsiteX223" fmla="*/ 298228 w 611980"/>
              <a:gd name="connsiteY223" fmla="*/ 633127 h 683323"/>
              <a:gd name="connsiteX224" fmla="*/ 303466 w 611980"/>
              <a:gd name="connsiteY224" fmla="*/ 626936 h 683323"/>
              <a:gd name="connsiteX225" fmla="*/ 301942 w 611980"/>
              <a:gd name="connsiteY225" fmla="*/ 622840 h 683323"/>
              <a:gd name="connsiteX226" fmla="*/ 282511 w 611980"/>
              <a:gd name="connsiteY226" fmla="*/ 620935 h 683323"/>
              <a:gd name="connsiteX227" fmla="*/ 281273 w 611980"/>
              <a:gd name="connsiteY227" fmla="*/ 617220 h 683323"/>
              <a:gd name="connsiteX228" fmla="*/ 288607 w 611980"/>
              <a:gd name="connsiteY228" fmla="*/ 610172 h 683323"/>
              <a:gd name="connsiteX229" fmla="*/ 286131 w 611980"/>
              <a:gd name="connsiteY229" fmla="*/ 604456 h 683323"/>
              <a:gd name="connsiteX230" fmla="*/ 268319 w 611980"/>
              <a:gd name="connsiteY230" fmla="*/ 612648 h 683323"/>
              <a:gd name="connsiteX231" fmla="*/ 266890 w 611980"/>
              <a:gd name="connsiteY231" fmla="*/ 607981 h 683323"/>
              <a:gd name="connsiteX232" fmla="*/ 269938 w 611980"/>
              <a:gd name="connsiteY232" fmla="*/ 598361 h 683323"/>
              <a:gd name="connsiteX233" fmla="*/ 266414 w 611980"/>
              <a:gd name="connsiteY233" fmla="*/ 595598 h 683323"/>
              <a:gd name="connsiteX234" fmla="*/ 248793 w 611980"/>
              <a:gd name="connsiteY234" fmla="*/ 611505 h 683323"/>
              <a:gd name="connsiteX235" fmla="*/ 249555 w 611980"/>
              <a:gd name="connsiteY235" fmla="*/ 617696 h 683323"/>
              <a:gd name="connsiteX236" fmla="*/ 238125 w 611980"/>
              <a:gd name="connsiteY236" fmla="*/ 620935 h 683323"/>
              <a:gd name="connsiteX237" fmla="*/ 238411 w 611980"/>
              <a:gd name="connsiteY237" fmla="*/ 615696 h 683323"/>
              <a:gd name="connsiteX238" fmla="*/ 230981 w 611980"/>
              <a:gd name="connsiteY238" fmla="*/ 601599 h 683323"/>
              <a:gd name="connsiteX239" fmla="*/ 212693 w 611980"/>
              <a:gd name="connsiteY239" fmla="*/ 598741 h 683323"/>
              <a:gd name="connsiteX240" fmla="*/ 208788 w 611980"/>
              <a:gd name="connsiteY240" fmla="*/ 595027 h 683323"/>
              <a:gd name="connsiteX241" fmla="*/ 202406 w 611980"/>
              <a:gd name="connsiteY241" fmla="*/ 601885 h 683323"/>
              <a:gd name="connsiteX242" fmla="*/ 202406 w 611980"/>
              <a:gd name="connsiteY242" fmla="*/ 601885 h 683323"/>
              <a:gd name="connsiteX243" fmla="*/ 195358 w 611980"/>
              <a:gd name="connsiteY243" fmla="*/ 594170 h 683323"/>
              <a:gd name="connsiteX244" fmla="*/ 197167 w 611980"/>
              <a:gd name="connsiteY244" fmla="*/ 590360 h 683323"/>
              <a:gd name="connsiteX245" fmla="*/ 190595 w 611980"/>
              <a:gd name="connsiteY245" fmla="*/ 595122 h 683323"/>
              <a:gd name="connsiteX246" fmla="*/ 184880 w 611980"/>
              <a:gd name="connsiteY246" fmla="*/ 590836 h 683323"/>
              <a:gd name="connsiteX247" fmla="*/ 188500 w 611980"/>
              <a:gd name="connsiteY247" fmla="*/ 584930 h 683323"/>
              <a:gd name="connsiteX248" fmla="*/ 194596 w 611980"/>
              <a:gd name="connsiteY248" fmla="*/ 582168 h 683323"/>
              <a:gd name="connsiteX249" fmla="*/ 182023 w 611980"/>
              <a:gd name="connsiteY249" fmla="*/ 566356 h 683323"/>
              <a:gd name="connsiteX250" fmla="*/ 186880 w 611980"/>
              <a:gd name="connsiteY250" fmla="*/ 548164 h 683323"/>
              <a:gd name="connsiteX251" fmla="*/ 182118 w 611980"/>
              <a:gd name="connsiteY251" fmla="*/ 541211 h 683323"/>
              <a:gd name="connsiteX252" fmla="*/ 172021 w 611980"/>
              <a:gd name="connsiteY252" fmla="*/ 535496 h 683323"/>
              <a:gd name="connsiteX253" fmla="*/ 171545 w 611980"/>
              <a:gd name="connsiteY253" fmla="*/ 529590 h 683323"/>
              <a:gd name="connsiteX254" fmla="*/ 174974 w 611980"/>
              <a:gd name="connsiteY254" fmla="*/ 522160 h 683323"/>
              <a:gd name="connsiteX255" fmla="*/ 187642 w 611980"/>
              <a:gd name="connsiteY255" fmla="*/ 520351 h 683323"/>
              <a:gd name="connsiteX256" fmla="*/ 190976 w 611980"/>
              <a:gd name="connsiteY256" fmla="*/ 517493 h 683323"/>
              <a:gd name="connsiteX257" fmla="*/ 189262 w 611980"/>
              <a:gd name="connsiteY257" fmla="*/ 514255 h 683323"/>
              <a:gd name="connsiteX258" fmla="*/ 180880 w 611980"/>
              <a:gd name="connsiteY258" fmla="*/ 510445 h 683323"/>
              <a:gd name="connsiteX259" fmla="*/ 178213 w 611980"/>
              <a:gd name="connsiteY259" fmla="*/ 497396 h 683323"/>
              <a:gd name="connsiteX260" fmla="*/ 173641 w 611980"/>
              <a:gd name="connsiteY260" fmla="*/ 494347 h 683323"/>
              <a:gd name="connsiteX261" fmla="*/ 167545 w 611980"/>
              <a:gd name="connsiteY261" fmla="*/ 495490 h 683323"/>
              <a:gd name="connsiteX262" fmla="*/ 176117 w 611980"/>
              <a:gd name="connsiteY262" fmla="*/ 489299 h 683323"/>
              <a:gd name="connsiteX263" fmla="*/ 177165 w 611980"/>
              <a:gd name="connsiteY263" fmla="*/ 483584 h 683323"/>
              <a:gd name="connsiteX264" fmla="*/ 170593 w 611980"/>
              <a:gd name="connsiteY264" fmla="*/ 478060 h 683323"/>
              <a:gd name="connsiteX265" fmla="*/ 163068 w 611980"/>
              <a:gd name="connsiteY265" fmla="*/ 480631 h 683323"/>
              <a:gd name="connsiteX266" fmla="*/ 164497 w 611980"/>
              <a:gd name="connsiteY266" fmla="*/ 475869 h 683323"/>
              <a:gd name="connsiteX267" fmla="*/ 161163 w 611980"/>
              <a:gd name="connsiteY267" fmla="*/ 473392 h 683323"/>
              <a:gd name="connsiteX268" fmla="*/ 159925 w 611980"/>
              <a:gd name="connsiteY268" fmla="*/ 465677 h 683323"/>
              <a:gd name="connsiteX269" fmla="*/ 147542 w 611980"/>
              <a:gd name="connsiteY269" fmla="*/ 469011 h 683323"/>
              <a:gd name="connsiteX270" fmla="*/ 148399 w 611980"/>
              <a:gd name="connsiteY270" fmla="*/ 463296 h 683323"/>
              <a:gd name="connsiteX271" fmla="*/ 143732 w 611980"/>
              <a:gd name="connsiteY271" fmla="*/ 461010 h 683323"/>
              <a:gd name="connsiteX272" fmla="*/ 139636 w 611980"/>
              <a:gd name="connsiteY272" fmla="*/ 453676 h 683323"/>
              <a:gd name="connsiteX273" fmla="*/ 143446 w 611980"/>
              <a:gd name="connsiteY273" fmla="*/ 448342 h 683323"/>
              <a:gd name="connsiteX274" fmla="*/ 137350 w 611980"/>
              <a:gd name="connsiteY274" fmla="*/ 443865 h 683323"/>
              <a:gd name="connsiteX275" fmla="*/ 137446 w 611980"/>
              <a:gd name="connsiteY275" fmla="*/ 432625 h 683323"/>
              <a:gd name="connsiteX276" fmla="*/ 127635 w 611980"/>
              <a:gd name="connsiteY276" fmla="*/ 435007 h 683323"/>
              <a:gd name="connsiteX277" fmla="*/ 124873 w 611980"/>
              <a:gd name="connsiteY277" fmla="*/ 440436 h 683323"/>
              <a:gd name="connsiteX278" fmla="*/ 121634 w 611980"/>
              <a:gd name="connsiteY278" fmla="*/ 440150 h 683323"/>
              <a:gd name="connsiteX279" fmla="*/ 109252 w 611980"/>
              <a:gd name="connsiteY279" fmla="*/ 429101 h 683323"/>
              <a:gd name="connsiteX280" fmla="*/ 83915 w 611980"/>
              <a:gd name="connsiteY280" fmla="*/ 387763 h 683323"/>
              <a:gd name="connsiteX281" fmla="*/ 81343 w 611980"/>
              <a:gd name="connsiteY281" fmla="*/ 378238 h 683323"/>
              <a:gd name="connsiteX282" fmla="*/ 84010 w 611980"/>
              <a:gd name="connsiteY282" fmla="*/ 368141 h 683323"/>
              <a:gd name="connsiteX283" fmla="*/ 81058 w 611980"/>
              <a:gd name="connsiteY283" fmla="*/ 353187 h 683323"/>
              <a:gd name="connsiteX284" fmla="*/ 73819 w 611980"/>
              <a:gd name="connsiteY284" fmla="*/ 344614 h 683323"/>
              <a:gd name="connsiteX285" fmla="*/ 73819 w 611980"/>
              <a:gd name="connsiteY285" fmla="*/ 334899 h 683323"/>
              <a:gd name="connsiteX286" fmla="*/ 68104 w 611980"/>
              <a:gd name="connsiteY286" fmla="*/ 334423 h 683323"/>
              <a:gd name="connsiteX287" fmla="*/ 63532 w 611980"/>
              <a:gd name="connsiteY287" fmla="*/ 330422 h 683323"/>
              <a:gd name="connsiteX288" fmla="*/ 59341 w 611980"/>
              <a:gd name="connsiteY288" fmla="*/ 301371 h 683323"/>
              <a:gd name="connsiteX289" fmla="*/ 51911 w 611980"/>
              <a:gd name="connsiteY289" fmla="*/ 289274 h 683323"/>
              <a:gd name="connsiteX290" fmla="*/ 45625 w 611980"/>
              <a:gd name="connsiteY290" fmla="*/ 260890 h 683323"/>
              <a:gd name="connsiteX291" fmla="*/ 37909 w 611980"/>
              <a:gd name="connsiteY291" fmla="*/ 251555 h 683323"/>
              <a:gd name="connsiteX292" fmla="*/ 37433 w 611980"/>
              <a:gd name="connsiteY292" fmla="*/ 242411 h 683323"/>
              <a:gd name="connsiteX293" fmla="*/ 30575 w 611980"/>
              <a:gd name="connsiteY293" fmla="*/ 230696 h 683323"/>
              <a:gd name="connsiteX294" fmla="*/ 22098 w 611980"/>
              <a:gd name="connsiteY294" fmla="*/ 202597 h 683323"/>
              <a:gd name="connsiteX295" fmla="*/ 16669 w 611980"/>
              <a:gd name="connsiteY295" fmla="*/ 200596 h 683323"/>
              <a:gd name="connsiteX296" fmla="*/ 16573 w 611980"/>
              <a:gd name="connsiteY296" fmla="*/ 196310 h 683323"/>
              <a:gd name="connsiteX297" fmla="*/ 13240 w 611980"/>
              <a:gd name="connsiteY297" fmla="*/ 195167 h 683323"/>
              <a:gd name="connsiteX298" fmla="*/ 13430 w 611980"/>
              <a:gd name="connsiteY298" fmla="*/ 180404 h 683323"/>
              <a:gd name="connsiteX299" fmla="*/ 6477 w 611980"/>
              <a:gd name="connsiteY299" fmla="*/ 170402 h 683323"/>
              <a:gd name="connsiteX300" fmla="*/ 1048 w 611980"/>
              <a:gd name="connsiteY300" fmla="*/ 149828 h 683323"/>
              <a:gd name="connsiteX301" fmla="*/ 4191 w 611980"/>
              <a:gd name="connsiteY301" fmla="*/ 143827 h 683323"/>
              <a:gd name="connsiteX302" fmla="*/ 0 w 611980"/>
              <a:gd name="connsiteY302" fmla="*/ 134112 h 683323"/>
              <a:gd name="connsiteX303" fmla="*/ 1048 w 611980"/>
              <a:gd name="connsiteY303" fmla="*/ 129635 h 683323"/>
              <a:gd name="connsiteX304" fmla="*/ 13430 w 611980"/>
              <a:gd name="connsiteY304" fmla="*/ 124873 h 683323"/>
              <a:gd name="connsiteX305" fmla="*/ 18192 w 611980"/>
              <a:gd name="connsiteY305" fmla="*/ 115729 h 683323"/>
              <a:gd name="connsiteX306" fmla="*/ 24289 w 611980"/>
              <a:gd name="connsiteY306" fmla="*/ 116205 h 683323"/>
              <a:gd name="connsiteX307" fmla="*/ 34480 w 611980"/>
              <a:gd name="connsiteY307" fmla="*/ 111538 h 683323"/>
              <a:gd name="connsiteX308" fmla="*/ 36100 w 611980"/>
              <a:gd name="connsiteY308" fmla="*/ 107918 h 683323"/>
              <a:gd name="connsiteX309" fmla="*/ 32766 w 611980"/>
              <a:gd name="connsiteY309" fmla="*/ 97060 h 683323"/>
              <a:gd name="connsiteX310" fmla="*/ 37433 w 611980"/>
              <a:gd name="connsiteY310" fmla="*/ 94964 h 683323"/>
              <a:gd name="connsiteX311" fmla="*/ 45244 w 611980"/>
              <a:gd name="connsiteY311" fmla="*/ 78867 h 683323"/>
              <a:gd name="connsiteX312" fmla="*/ 67056 w 611980"/>
              <a:gd name="connsiteY312" fmla="*/ 76200 h 683323"/>
              <a:gd name="connsiteX313" fmla="*/ 85820 w 611980"/>
              <a:gd name="connsiteY313" fmla="*/ 77152 h 683323"/>
              <a:gd name="connsiteX314" fmla="*/ 98679 w 611980"/>
              <a:gd name="connsiteY314" fmla="*/ 74009 h 683323"/>
              <a:gd name="connsiteX315" fmla="*/ 99346 w 611980"/>
              <a:gd name="connsiteY315" fmla="*/ 70485 h 683323"/>
              <a:gd name="connsiteX316" fmla="*/ 122396 w 611980"/>
              <a:gd name="connsiteY316" fmla="*/ 68771 h 683323"/>
              <a:gd name="connsiteX317" fmla="*/ 124492 w 611980"/>
              <a:gd name="connsiteY317" fmla="*/ 60769 h 683323"/>
              <a:gd name="connsiteX318" fmla="*/ 123063 w 611980"/>
              <a:gd name="connsiteY318" fmla="*/ 44005 h 683323"/>
              <a:gd name="connsiteX319" fmla="*/ 117634 w 611980"/>
              <a:gd name="connsiteY319" fmla="*/ 32861 h 683323"/>
              <a:gd name="connsiteX320" fmla="*/ 118967 w 611980"/>
              <a:gd name="connsiteY320" fmla="*/ 29337 h 683323"/>
              <a:gd name="connsiteX321" fmla="*/ 123920 w 611980"/>
              <a:gd name="connsiteY321" fmla="*/ 25336 h 683323"/>
              <a:gd name="connsiteX322" fmla="*/ 152305 w 611980"/>
              <a:gd name="connsiteY322" fmla="*/ 46292 h 683323"/>
              <a:gd name="connsiteX323" fmla="*/ 157353 w 611980"/>
              <a:gd name="connsiteY323" fmla="*/ 38576 h 6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611980" h="683323">
                <a:moveTo>
                  <a:pt x="157353" y="30385"/>
                </a:moveTo>
                <a:lnTo>
                  <a:pt x="173831" y="31337"/>
                </a:lnTo>
                <a:lnTo>
                  <a:pt x="183928" y="45529"/>
                </a:lnTo>
                <a:lnTo>
                  <a:pt x="187642" y="53911"/>
                </a:lnTo>
                <a:lnTo>
                  <a:pt x="180975" y="73914"/>
                </a:lnTo>
                <a:lnTo>
                  <a:pt x="189547" y="88106"/>
                </a:lnTo>
                <a:lnTo>
                  <a:pt x="178879" y="99060"/>
                </a:lnTo>
                <a:lnTo>
                  <a:pt x="186214" y="107918"/>
                </a:lnTo>
                <a:lnTo>
                  <a:pt x="194310" y="127730"/>
                </a:lnTo>
                <a:lnTo>
                  <a:pt x="215741" y="143065"/>
                </a:lnTo>
                <a:lnTo>
                  <a:pt x="221932" y="141446"/>
                </a:lnTo>
                <a:lnTo>
                  <a:pt x="233553" y="131350"/>
                </a:lnTo>
                <a:lnTo>
                  <a:pt x="234505" y="118681"/>
                </a:lnTo>
                <a:lnTo>
                  <a:pt x="230696" y="112204"/>
                </a:lnTo>
                <a:lnTo>
                  <a:pt x="234029" y="99631"/>
                </a:lnTo>
                <a:lnTo>
                  <a:pt x="247650" y="93631"/>
                </a:lnTo>
                <a:lnTo>
                  <a:pt x="238030" y="79153"/>
                </a:lnTo>
                <a:lnTo>
                  <a:pt x="232410" y="61817"/>
                </a:lnTo>
                <a:lnTo>
                  <a:pt x="226504" y="54769"/>
                </a:lnTo>
                <a:lnTo>
                  <a:pt x="229076" y="50863"/>
                </a:lnTo>
                <a:lnTo>
                  <a:pt x="222504" y="41434"/>
                </a:lnTo>
                <a:lnTo>
                  <a:pt x="224980" y="37052"/>
                </a:lnTo>
                <a:lnTo>
                  <a:pt x="231076" y="39338"/>
                </a:lnTo>
                <a:lnTo>
                  <a:pt x="221266" y="29242"/>
                </a:lnTo>
                <a:lnTo>
                  <a:pt x="224599" y="15430"/>
                </a:lnTo>
                <a:lnTo>
                  <a:pt x="232886" y="18955"/>
                </a:lnTo>
                <a:lnTo>
                  <a:pt x="235934" y="17621"/>
                </a:lnTo>
                <a:lnTo>
                  <a:pt x="239934" y="24765"/>
                </a:lnTo>
                <a:lnTo>
                  <a:pt x="245554" y="28099"/>
                </a:lnTo>
                <a:lnTo>
                  <a:pt x="259366" y="32099"/>
                </a:lnTo>
                <a:lnTo>
                  <a:pt x="262128" y="30289"/>
                </a:lnTo>
                <a:lnTo>
                  <a:pt x="272510" y="36004"/>
                </a:lnTo>
                <a:lnTo>
                  <a:pt x="273558" y="32575"/>
                </a:lnTo>
                <a:lnTo>
                  <a:pt x="278511" y="33433"/>
                </a:lnTo>
                <a:lnTo>
                  <a:pt x="286131" y="25051"/>
                </a:lnTo>
                <a:lnTo>
                  <a:pt x="300895" y="33147"/>
                </a:lnTo>
                <a:lnTo>
                  <a:pt x="317849" y="33623"/>
                </a:lnTo>
                <a:lnTo>
                  <a:pt x="327088" y="30575"/>
                </a:lnTo>
                <a:lnTo>
                  <a:pt x="330803" y="45244"/>
                </a:lnTo>
                <a:lnTo>
                  <a:pt x="338899" y="49625"/>
                </a:lnTo>
                <a:lnTo>
                  <a:pt x="358330" y="47244"/>
                </a:lnTo>
                <a:lnTo>
                  <a:pt x="366713" y="40767"/>
                </a:lnTo>
                <a:lnTo>
                  <a:pt x="372618" y="42958"/>
                </a:lnTo>
                <a:lnTo>
                  <a:pt x="372523" y="34766"/>
                </a:lnTo>
                <a:lnTo>
                  <a:pt x="384810" y="25241"/>
                </a:lnTo>
                <a:lnTo>
                  <a:pt x="382429" y="15240"/>
                </a:lnTo>
                <a:lnTo>
                  <a:pt x="384238" y="7715"/>
                </a:lnTo>
                <a:lnTo>
                  <a:pt x="394906" y="6477"/>
                </a:lnTo>
                <a:lnTo>
                  <a:pt x="397478" y="667"/>
                </a:lnTo>
                <a:lnTo>
                  <a:pt x="400145" y="0"/>
                </a:lnTo>
                <a:lnTo>
                  <a:pt x="399097" y="17240"/>
                </a:lnTo>
                <a:lnTo>
                  <a:pt x="400907" y="21336"/>
                </a:lnTo>
                <a:lnTo>
                  <a:pt x="423196" y="12097"/>
                </a:lnTo>
                <a:lnTo>
                  <a:pt x="426148" y="16573"/>
                </a:lnTo>
                <a:lnTo>
                  <a:pt x="432911" y="14573"/>
                </a:lnTo>
                <a:lnTo>
                  <a:pt x="440531" y="27718"/>
                </a:lnTo>
                <a:lnTo>
                  <a:pt x="456724" y="22860"/>
                </a:lnTo>
                <a:lnTo>
                  <a:pt x="465296" y="51054"/>
                </a:lnTo>
                <a:lnTo>
                  <a:pt x="481013" y="42672"/>
                </a:lnTo>
                <a:lnTo>
                  <a:pt x="489871" y="54769"/>
                </a:lnTo>
                <a:lnTo>
                  <a:pt x="499396" y="54197"/>
                </a:lnTo>
                <a:lnTo>
                  <a:pt x="525304" y="43625"/>
                </a:lnTo>
                <a:lnTo>
                  <a:pt x="543497" y="44958"/>
                </a:lnTo>
                <a:lnTo>
                  <a:pt x="549211" y="49054"/>
                </a:lnTo>
                <a:lnTo>
                  <a:pt x="549211" y="49054"/>
                </a:lnTo>
                <a:lnTo>
                  <a:pt x="552736" y="55435"/>
                </a:lnTo>
                <a:lnTo>
                  <a:pt x="545497" y="55626"/>
                </a:lnTo>
                <a:lnTo>
                  <a:pt x="543401" y="59722"/>
                </a:lnTo>
                <a:lnTo>
                  <a:pt x="540639" y="59817"/>
                </a:lnTo>
                <a:lnTo>
                  <a:pt x="543306" y="62960"/>
                </a:lnTo>
                <a:lnTo>
                  <a:pt x="542639" y="67913"/>
                </a:lnTo>
                <a:lnTo>
                  <a:pt x="546354" y="70009"/>
                </a:lnTo>
                <a:lnTo>
                  <a:pt x="543401" y="73057"/>
                </a:lnTo>
                <a:lnTo>
                  <a:pt x="543973" y="77343"/>
                </a:lnTo>
                <a:lnTo>
                  <a:pt x="539210" y="75057"/>
                </a:lnTo>
                <a:lnTo>
                  <a:pt x="537019" y="77629"/>
                </a:lnTo>
                <a:lnTo>
                  <a:pt x="534067" y="76486"/>
                </a:lnTo>
                <a:lnTo>
                  <a:pt x="532447" y="86392"/>
                </a:lnTo>
                <a:lnTo>
                  <a:pt x="539115" y="89916"/>
                </a:lnTo>
                <a:lnTo>
                  <a:pt x="537496" y="93535"/>
                </a:lnTo>
                <a:lnTo>
                  <a:pt x="531971" y="94774"/>
                </a:lnTo>
                <a:lnTo>
                  <a:pt x="534448" y="99536"/>
                </a:lnTo>
                <a:lnTo>
                  <a:pt x="541496" y="99250"/>
                </a:lnTo>
                <a:lnTo>
                  <a:pt x="539020" y="105918"/>
                </a:lnTo>
                <a:lnTo>
                  <a:pt x="541401" y="107918"/>
                </a:lnTo>
                <a:lnTo>
                  <a:pt x="536448" y="108204"/>
                </a:lnTo>
                <a:lnTo>
                  <a:pt x="533495" y="113919"/>
                </a:lnTo>
                <a:lnTo>
                  <a:pt x="531495" y="128206"/>
                </a:lnTo>
                <a:lnTo>
                  <a:pt x="535972" y="132969"/>
                </a:lnTo>
                <a:lnTo>
                  <a:pt x="529685" y="138779"/>
                </a:lnTo>
                <a:lnTo>
                  <a:pt x="543497" y="156496"/>
                </a:lnTo>
                <a:lnTo>
                  <a:pt x="539020" y="165449"/>
                </a:lnTo>
                <a:lnTo>
                  <a:pt x="544354" y="166306"/>
                </a:lnTo>
                <a:lnTo>
                  <a:pt x="541306" y="171164"/>
                </a:lnTo>
                <a:lnTo>
                  <a:pt x="545211" y="174974"/>
                </a:lnTo>
                <a:lnTo>
                  <a:pt x="543306" y="180689"/>
                </a:lnTo>
                <a:lnTo>
                  <a:pt x="547878" y="185261"/>
                </a:lnTo>
                <a:lnTo>
                  <a:pt x="550831" y="195167"/>
                </a:lnTo>
                <a:lnTo>
                  <a:pt x="548545" y="203549"/>
                </a:lnTo>
                <a:lnTo>
                  <a:pt x="555593" y="214693"/>
                </a:lnTo>
                <a:lnTo>
                  <a:pt x="549592" y="227743"/>
                </a:lnTo>
                <a:lnTo>
                  <a:pt x="551878" y="235363"/>
                </a:lnTo>
                <a:lnTo>
                  <a:pt x="547497" y="237172"/>
                </a:lnTo>
                <a:lnTo>
                  <a:pt x="550831" y="246412"/>
                </a:lnTo>
                <a:lnTo>
                  <a:pt x="547878" y="250126"/>
                </a:lnTo>
                <a:lnTo>
                  <a:pt x="554260" y="251174"/>
                </a:lnTo>
                <a:lnTo>
                  <a:pt x="556831" y="248984"/>
                </a:lnTo>
                <a:lnTo>
                  <a:pt x="558736" y="252698"/>
                </a:lnTo>
                <a:lnTo>
                  <a:pt x="557022" y="255746"/>
                </a:lnTo>
                <a:lnTo>
                  <a:pt x="560165" y="256508"/>
                </a:lnTo>
                <a:lnTo>
                  <a:pt x="557117" y="268414"/>
                </a:lnTo>
                <a:lnTo>
                  <a:pt x="543306" y="271939"/>
                </a:lnTo>
                <a:lnTo>
                  <a:pt x="548640" y="280416"/>
                </a:lnTo>
                <a:lnTo>
                  <a:pt x="543497" y="286131"/>
                </a:lnTo>
                <a:lnTo>
                  <a:pt x="547497" y="293370"/>
                </a:lnTo>
                <a:lnTo>
                  <a:pt x="545401" y="297180"/>
                </a:lnTo>
                <a:lnTo>
                  <a:pt x="547497" y="306038"/>
                </a:lnTo>
                <a:lnTo>
                  <a:pt x="544925" y="309658"/>
                </a:lnTo>
                <a:lnTo>
                  <a:pt x="551212" y="311753"/>
                </a:lnTo>
                <a:lnTo>
                  <a:pt x="553879" y="325088"/>
                </a:lnTo>
                <a:lnTo>
                  <a:pt x="552640" y="328517"/>
                </a:lnTo>
                <a:lnTo>
                  <a:pt x="547783" y="328136"/>
                </a:lnTo>
                <a:lnTo>
                  <a:pt x="547688" y="330517"/>
                </a:lnTo>
                <a:lnTo>
                  <a:pt x="560832" y="342995"/>
                </a:lnTo>
                <a:lnTo>
                  <a:pt x="573214" y="340042"/>
                </a:lnTo>
                <a:lnTo>
                  <a:pt x="574167" y="346329"/>
                </a:lnTo>
                <a:lnTo>
                  <a:pt x="570833" y="348043"/>
                </a:lnTo>
                <a:lnTo>
                  <a:pt x="570643" y="356330"/>
                </a:lnTo>
                <a:lnTo>
                  <a:pt x="566928" y="358807"/>
                </a:lnTo>
                <a:lnTo>
                  <a:pt x="571500" y="364808"/>
                </a:lnTo>
                <a:lnTo>
                  <a:pt x="571500" y="374047"/>
                </a:lnTo>
                <a:lnTo>
                  <a:pt x="581120" y="380905"/>
                </a:lnTo>
                <a:lnTo>
                  <a:pt x="577501" y="390430"/>
                </a:lnTo>
                <a:lnTo>
                  <a:pt x="581501" y="392811"/>
                </a:lnTo>
                <a:lnTo>
                  <a:pt x="579596" y="398526"/>
                </a:lnTo>
                <a:lnTo>
                  <a:pt x="583406" y="404431"/>
                </a:lnTo>
                <a:lnTo>
                  <a:pt x="576643" y="409765"/>
                </a:lnTo>
                <a:lnTo>
                  <a:pt x="578644" y="422434"/>
                </a:lnTo>
                <a:lnTo>
                  <a:pt x="583787" y="431483"/>
                </a:lnTo>
                <a:lnTo>
                  <a:pt x="578548" y="447294"/>
                </a:lnTo>
                <a:lnTo>
                  <a:pt x="580263" y="453295"/>
                </a:lnTo>
                <a:lnTo>
                  <a:pt x="575786" y="456152"/>
                </a:lnTo>
                <a:lnTo>
                  <a:pt x="583882" y="458152"/>
                </a:lnTo>
                <a:lnTo>
                  <a:pt x="585216" y="461200"/>
                </a:lnTo>
                <a:lnTo>
                  <a:pt x="574834" y="468344"/>
                </a:lnTo>
                <a:lnTo>
                  <a:pt x="573310" y="473107"/>
                </a:lnTo>
                <a:lnTo>
                  <a:pt x="576548" y="476345"/>
                </a:lnTo>
                <a:lnTo>
                  <a:pt x="575500" y="479203"/>
                </a:lnTo>
                <a:lnTo>
                  <a:pt x="571309" y="475679"/>
                </a:lnTo>
                <a:lnTo>
                  <a:pt x="566738" y="481775"/>
                </a:lnTo>
                <a:lnTo>
                  <a:pt x="564166" y="478346"/>
                </a:lnTo>
                <a:lnTo>
                  <a:pt x="558736" y="479679"/>
                </a:lnTo>
                <a:lnTo>
                  <a:pt x="558355" y="483680"/>
                </a:lnTo>
                <a:lnTo>
                  <a:pt x="552545" y="477012"/>
                </a:lnTo>
                <a:lnTo>
                  <a:pt x="548735" y="477107"/>
                </a:lnTo>
                <a:lnTo>
                  <a:pt x="534257" y="491300"/>
                </a:lnTo>
                <a:lnTo>
                  <a:pt x="532924" y="496824"/>
                </a:lnTo>
                <a:lnTo>
                  <a:pt x="535876" y="502444"/>
                </a:lnTo>
                <a:lnTo>
                  <a:pt x="548068" y="513017"/>
                </a:lnTo>
                <a:lnTo>
                  <a:pt x="553117" y="525018"/>
                </a:lnTo>
                <a:lnTo>
                  <a:pt x="555403" y="523494"/>
                </a:lnTo>
                <a:lnTo>
                  <a:pt x="556450" y="525875"/>
                </a:lnTo>
                <a:lnTo>
                  <a:pt x="558736" y="522446"/>
                </a:lnTo>
                <a:lnTo>
                  <a:pt x="560451" y="525780"/>
                </a:lnTo>
                <a:lnTo>
                  <a:pt x="561499" y="520732"/>
                </a:lnTo>
                <a:lnTo>
                  <a:pt x="563594" y="520446"/>
                </a:lnTo>
                <a:lnTo>
                  <a:pt x="568357" y="530352"/>
                </a:lnTo>
                <a:lnTo>
                  <a:pt x="574453" y="522446"/>
                </a:lnTo>
                <a:lnTo>
                  <a:pt x="573976" y="530066"/>
                </a:lnTo>
                <a:lnTo>
                  <a:pt x="569785" y="534162"/>
                </a:lnTo>
                <a:lnTo>
                  <a:pt x="576072" y="534829"/>
                </a:lnTo>
                <a:lnTo>
                  <a:pt x="574929" y="539210"/>
                </a:lnTo>
                <a:lnTo>
                  <a:pt x="580358" y="548735"/>
                </a:lnTo>
                <a:lnTo>
                  <a:pt x="578644" y="558260"/>
                </a:lnTo>
                <a:lnTo>
                  <a:pt x="580358" y="566261"/>
                </a:lnTo>
                <a:lnTo>
                  <a:pt x="574834" y="566928"/>
                </a:lnTo>
                <a:lnTo>
                  <a:pt x="580453" y="571500"/>
                </a:lnTo>
                <a:lnTo>
                  <a:pt x="577691" y="578167"/>
                </a:lnTo>
                <a:lnTo>
                  <a:pt x="573596" y="579501"/>
                </a:lnTo>
                <a:lnTo>
                  <a:pt x="578930" y="580549"/>
                </a:lnTo>
                <a:lnTo>
                  <a:pt x="578548" y="587883"/>
                </a:lnTo>
                <a:lnTo>
                  <a:pt x="585216" y="588073"/>
                </a:lnTo>
                <a:lnTo>
                  <a:pt x="593502" y="611219"/>
                </a:lnTo>
                <a:lnTo>
                  <a:pt x="611981" y="617506"/>
                </a:lnTo>
                <a:lnTo>
                  <a:pt x="611981" y="617506"/>
                </a:lnTo>
                <a:lnTo>
                  <a:pt x="604266" y="622935"/>
                </a:lnTo>
                <a:lnTo>
                  <a:pt x="599027" y="631888"/>
                </a:lnTo>
                <a:lnTo>
                  <a:pt x="597408" y="660273"/>
                </a:lnTo>
                <a:lnTo>
                  <a:pt x="594265" y="663892"/>
                </a:lnTo>
                <a:lnTo>
                  <a:pt x="586645" y="662273"/>
                </a:lnTo>
                <a:lnTo>
                  <a:pt x="562356" y="643699"/>
                </a:lnTo>
                <a:lnTo>
                  <a:pt x="550735" y="640366"/>
                </a:lnTo>
                <a:lnTo>
                  <a:pt x="536638" y="640175"/>
                </a:lnTo>
                <a:lnTo>
                  <a:pt x="515398" y="650843"/>
                </a:lnTo>
                <a:lnTo>
                  <a:pt x="500348" y="663035"/>
                </a:lnTo>
                <a:lnTo>
                  <a:pt x="495109" y="672274"/>
                </a:lnTo>
                <a:lnTo>
                  <a:pt x="495109" y="672274"/>
                </a:lnTo>
                <a:lnTo>
                  <a:pt x="480346" y="678275"/>
                </a:lnTo>
                <a:lnTo>
                  <a:pt x="473297" y="674561"/>
                </a:lnTo>
                <a:lnTo>
                  <a:pt x="467487" y="683323"/>
                </a:lnTo>
                <a:lnTo>
                  <a:pt x="450723" y="672655"/>
                </a:lnTo>
                <a:lnTo>
                  <a:pt x="442150" y="669703"/>
                </a:lnTo>
                <a:lnTo>
                  <a:pt x="427291" y="669417"/>
                </a:lnTo>
                <a:lnTo>
                  <a:pt x="415766" y="660463"/>
                </a:lnTo>
                <a:lnTo>
                  <a:pt x="406432" y="657511"/>
                </a:lnTo>
                <a:lnTo>
                  <a:pt x="404717" y="664083"/>
                </a:lnTo>
                <a:lnTo>
                  <a:pt x="398431" y="660749"/>
                </a:lnTo>
                <a:lnTo>
                  <a:pt x="396145" y="669322"/>
                </a:lnTo>
                <a:lnTo>
                  <a:pt x="389858" y="673227"/>
                </a:lnTo>
                <a:lnTo>
                  <a:pt x="395097" y="675513"/>
                </a:lnTo>
                <a:lnTo>
                  <a:pt x="394049" y="677989"/>
                </a:lnTo>
                <a:lnTo>
                  <a:pt x="380524" y="674941"/>
                </a:lnTo>
                <a:lnTo>
                  <a:pt x="363093" y="679895"/>
                </a:lnTo>
                <a:lnTo>
                  <a:pt x="361664" y="673608"/>
                </a:lnTo>
                <a:lnTo>
                  <a:pt x="344424" y="668464"/>
                </a:lnTo>
                <a:lnTo>
                  <a:pt x="345281" y="661892"/>
                </a:lnTo>
                <a:lnTo>
                  <a:pt x="342424" y="656082"/>
                </a:lnTo>
                <a:lnTo>
                  <a:pt x="318135" y="662940"/>
                </a:lnTo>
                <a:lnTo>
                  <a:pt x="316325" y="657320"/>
                </a:lnTo>
                <a:lnTo>
                  <a:pt x="322897" y="633794"/>
                </a:lnTo>
                <a:lnTo>
                  <a:pt x="311658" y="638270"/>
                </a:lnTo>
                <a:lnTo>
                  <a:pt x="310896" y="629888"/>
                </a:lnTo>
                <a:lnTo>
                  <a:pt x="300609" y="634270"/>
                </a:lnTo>
                <a:lnTo>
                  <a:pt x="298228" y="633127"/>
                </a:lnTo>
                <a:lnTo>
                  <a:pt x="303466" y="626936"/>
                </a:lnTo>
                <a:lnTo>
                  <a:pt x="301942" y="622840"/>
                </a:lnTo>
                <a:lnTo>
                  <a:pt x="282511" y="620935"/>
                </a:lnTo>
                <a:lnTo>
                  <a:pt x="281273" y="617220"/>
                </a:lnTo>
                <a:lnTo>
                  <a:pt x="288607" y="610172"/>
                </a:lnTo>
                <a:lnTo>
                  <a:pt x="286131" y="604456"/>
                </a:lnTo>
                <a:lnTo>
                  <a:pt x="268319" y="612648"/>
                </a:lnTo>
                <a:lnTo>
                  <a:pt x="266890" y="607981"/>
                </a:lnTo>
                <a:lnTo>
                  <a:pt x="269938" y="598361"/>
                </a:lnTo>
                <a:lnTo>
                  <a:pt x="266414" y="595598"/>
                </a:lnTo>
                <a:lnTo>
                  <a:pt x="248793" y="611505"/>
                </a:lnTo>
                <a:lnTo>
                  <a:pt x="249555" y="617696"/>
                </a:lnTo>
                <a:lnTo>
                  <a:pt x="238125" y="620935"/>
                </a:lnTo>
                <a:lnTo>
                  <a:pt x="238411" y="615696"/>
                </a:lnTo>
                <a:lnTo>
                  <a:pt x="230981" y="601599"/>
                </a:lnTo>
                <a:lnTo>
                  <a:pt x="212693" y="598741"/>
                </a:lnTo>
                <a:lnTo>
                  <a:pt x="208788" y="595027"/>
                </a:lnTo>
                <a:lnTo>
                  <a:pt x="202406" y="601885"/>
                </a:lnTo>
                <a:lnTo>
                  <a:pt x="202406" y="601885"/>
                </a:lnTo>
                <a:lnTo>
                  <a:pt x="195358" y="594170"/>
                </a:lnTo>
                <a:lnTo>
                  <a:pt x="197167" y="590360"/>
                </a:lnTo>
                <a:lnTo>
                  <a:pt x="190595" y="595122"/>
                </a:lnTo>
                <a:lnTo>
                  <a:pt x="184880" y="590836"/>
                </a:lnTo>
                <a:lnTo>
                  <a:pt x="188500" y="584930"/>
                </a:lnTo>
                <a:lnTo>
                  <a:pt x="194596" y="582168"/>
                </a:lnTo>
                <a:lnTo>
                  <a:pt x="182023" y="566356"/>
                </a:lnTo>
                <a:lnTo>
                  <a:pt x="186880" y="548164"/>
                </a:lnTo>
                <a:lnTo>
                  <a:pt x="182118" y="541211"/>
                </a:lnTo>
                <a:lnTo>
                  <a:pt x="172021" y="535496"/>
                </a:lnTo>
                <a:lnTo>
                  <a:pt x="171545" y="529590"/>
                </a:lnTo>
                <a:lnTo>
                  <a:pt x="174974" y="522160"/>
                </a:lnTo>
                <a:lnTo>
                  <a:pt x="187642" y="520351"/>
                </a:lnTo>
                <a:lnTo>
                  <a:pt x="190976" y="517493"/>
                </a:lnTo>
                <a:lnTo>
                  <a:pt x="189262" y="514255"/>
                </a:lnTo>
                <a:lnTo>
                  <a:pt x="180880" y="510445"/>
                </a:lnTo>
                <a:lnTo>
                  <a:pt x="178213" y="497396"/>
                </a:lnTo>
                <a:lnTo>
                  <a:pt x="173641" y="494347"/>
                </a:lnTo>
                <a:lnTo>
                  <a:pt x="167545" y="495490"/>
                </a:lnTo>
                <a:lnTo>
                  <a:pt x="176117" y="489299"/>
                </a:lnTo>
                <a:lnTo>
                  <a:pt x="177165" y="483584"/>
                </a:lnTo>
                <a:lnTo>
                  <a:pt x="170593" y="478060"/>
                </a:lnTo>
                <a:lnTo>
                  <a:pt x="163068" y="480631"/>
                </a:lnTo>
                <a:lnTo>
                  <a:pt x="164497" y="475869"/>
                </a:lnTo>
                <a:lnTo>
                  <a:pt x="161163" y="473392"/>
                </a:lnTo>
                <a:lnTo>
                  <a:pt x="159925" y="465677"/>
                </a:lnTo>
                <a:lnTo>
                  <a:pt x="147542" y="469011"/>
                </a:lnTo>
                <a:lnTo>
                  <a:pt x="148399" y="463296"/>
                </a:lnTo>
                <a:lnTo>
                  <a:pt x="143732" y="461010"/>
                </a:lnTo>
                <a:lnTo>
                  <a:pt x="139636" y="453676"/>
                </a:lnTo>
                <a:lnTo>
                  <a:pt x="143446" y="448342"/>
                </a:lnTo>
                <a:lnTo>
                  <a:pt x="137350" y="443865"/>
                </a:lnTo>
                <a:lnTo>
                  <a:pt x="137446" y="432625"/>
                </a:lnTo>
                <a:lnTo>
                  <a:pt x="127635" y="435007"/>
                </a:lnTo>
                <a:lnTo>
                  <a:pt x="124873" y="440436"/>
                </a:lnTo>
                <a:lnTo>
                  <a:pt x="121634" y="440150"/>
                </a:lnTo>
                <a:lnTo>
                  <a:pt x="109252" y="429101"/>
                </a:lnTo>
                <a:lnTo>
                  <a:pt x="83915" y="387763"/>
                </a:lnTo>
                <a:lnTo>
                  <a:pt x="81343" y="378238"/>
                </a:lnTo>
                <a:lnTo>
                  <a:pt x="84010" y="368141"/>
                </a:lnTo>
                <a:lnTo>
                  <a:pt x="81058" y="353187"/>
                </a:lnTo>
                <a:lnTo>
                  <a:pt x="73819" y="344614"/>
                </a:lnTo>
                <a:lnTo>
                  <a:pt x="73819" y="334899"/>
                </a:lnTo>
                <a:lnTo>
                  <a:pt x="68104" y="334423"/>
                </a:lnTo>
                <a:lnTo>
                  <a:pt x="63532" y="330422"/>
                </a:lnTo>
                <a:lnTo>
                  <a:pt x="59341" y="301371"/>
                </a:lnTo>
                <a:lnTo>
                  <a:pt x="51911" y="289274"/>
                </a:lnTo>
                <a:lnTo>
                  <a:pt x="45625" y="260890"/>
                </a:lnTo>
                <a:lnTo>
                  <a:pt x="37909" y="251555"/>
                </a:lnTo>
                <a:lnTo>
                  <a:pt x="37433" y="242411"/>
                </a:lnTo>
                <a:lnTo>
                  <a:pt x="30575" y="230696"/>
                </a:lnTo>
                <a:lnTo>
                  <a:pt x="22098" y="202597"/>
                </a:lnTo>
                <a:lnTo>
                  <a:pt x="16669" y="200596"/>
                </a:lnTo>
                <a:lnTo>
                  <a:pt x="16573" y="196310"/>
                </a:lnTo>
                <a:lnTo>
                  <a:pt x="13240" y="195167"/>
                </a:lnTo>
                <a:lnTo>
                  <a:pt x="13430" y="180404"/>
                </a:lnTo>
                <a:lnTo>
                  <a:pt x="6477" y="170402"/>
                </a:lnTo>
                <a:lnTo>
                  <a:pt x="1048" y="149828"/>
                </a:lnTo>
                <a:lnTo>
                  <a:pt x="4191" y="143827"/>
                </a:lnTo>
                <a:lnTo>
                  <a:pt x="0" y="134112"/>
                </a:lnTo>
                <a:lnTo>
                  <a:pt x="1048" y="129635"/>
                </a:lnTo>
                <a:lnTo>
                  <a:pt x="13430" y="124873"/>
                </a:lnTo>
                <a:lnTo>
                  <a:pt x="18192" y="115729"/>
                </a:lnTo>
                <a:lnTo>
                  <a:pt x="24289" y="116205"/>
                </a:lnTo>
                <a:lnTo>
                  <a:pt x="34480" y="111538"/>
                </a:lnTo>
                <a:lnTo>
                  <a:pt x="36100" y="107918"/>
                </a:lnTo>
                <a:lnTo>
                  <a:pt x="32766" y="97060"/>
                </a:lnTo>
                <a:lnTo>
                  <a:pt x="37433" y="94964"/>
                </a:lnTo>
                <a:lnTo>
                  <a:pt x="45244" y="78867"/>
                </a:lnTo>
                <a:lnTo>
                  <a:pt x="67056" y="76200"/>
                </a:lnTo>
                <a:lnTo>
                  <a:pt x="85820" y="77152"/>
                </a:lnTo>
                <a:lnTo>
                  <a:pt x="98679" y="74009"/>
                </a:lnTo>
                <a:lnTo>
                  <a:pt x="99346" y="70485"/>
                </a:lnTo>
                <a:lnTo>
                  <a:pt x="122396" y="68771"/>
                </a:lnTo>
                <a:lnTo>
                  <a:pt x="124492" y="60769"/>
                </a:lnTo>
                <a:lnTo>
                  <a:pt x="123063" y="44005"/>
                </a:lnTo>
                <a:lnTo>
                  <a:pt x="117634" y="32861"/>
                </a:lnTo>
                <a:lnTo>
                  <a:pt x="118967" y="29337"/>
                </a:lnTo>
                <a:lnTo>
                  <a:pt x="123920" y="25336"/>
                </a:lnTo>
                <a:lnTo>
                  <a:pt x="152305" y="46292"/>
                </a:lnTo>
                <a:lnTo>
                  <a:pt x="157353" y="38576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DA9D31-AB46-7E45-206D-6E33BD83D5AD}"/>
              </a:ext>
            </a:extLst>
          </p:cNvPr>
          <p:cNvSpPr/>
          <p:nvPr/>
        </p:nvSpPr>
        <p:spPr>
          <a:xfrm>
            <a:off x="6261939" y="4749702"/>
            <a:ext cx="596931" cy="741711"/>
          </a:xfrm>
          <a:custGeom>
            <a:avLst/>
            <a:gdLst>
              <a:gd name="connsiteX0" fmla="*/ 0 w 596931"/>
              <a:gd name="connsiteY0" fmla="*/ 73628 h 741711"/>
              <a:gd name="connsiteX1" fmla="*/ 21336 w 596931"/>
              <a:gd name="connsiteY1" fmla="*/ 39910 h 741711"/>
              <a:gd name="connsiteX2" fmla="*/ 66294 w 596931"/>
              <a:gd name="connsiteY2" fmla="*/ 16478 h 741711"/>
              <a:gd name="connsiteX3" fmla="*/ 73438 w 596931"/>
              <a:gd name="connsiteY3" fmla="*/ 18479 h 741711"/>
              <a:gd name="connsiteX4" fmla="*/ 78010 w 596931"/>
              <a:gd name="connsiteY4" fmla="*/ 26289 h 741711"/>
              <a:gd name="connsiteX5" fmla="*/ 81629 w 596931"/>
              <a:gd name="connsiteY5" fmla="*/ 27527 h 741711"/>
              <a:gd name="connsiteX6" fmla="*/ 89154 w 596931"/>
              <a:gd name="connsiteY6" fmla="*/ 22384 h 741711"/>
              <a:gd name="connsiteX7" fmla="*/ 97727 w 596931"/>
              <a:gd name="connsiteY7" fmla="*/ 7048 h 741711"/>
              <a:gd name="connsiteX8" fmla="*/ 107918 w 596931"/>
              <a:gd name="connsiteY8" fmla="*/ 0 h 741711"/>
              <a:gd name="connsiteX9" fmla="*/ 112490 w 596931"/>
              <a:gd name="connsiteY9" fmla="*/ 5810 h 741711"/>
              <a:gd name="connsiteX10" fmla="*/ 117348 w 596931"/>
              <a:gd name="connsiteY10" fmla="*/ 5334 h 741711"/>
              <a:gd name="connsiteX11" fmla="*/ 118682 w 596931"/>
              <a:gd name="connsiteY11" fmla="*/ 12287 h 741711"/>
              <a:gd name="connsiteX12" fmla="*/ 124682 w 596931"/>
              <a:gd name="connsiteY12" fmla="*/ 14859 h 741711"/>
              <a:gd name="connsiteX13" fmla="*/ 127540 w 596931"/>
              <a:gd name="connsiteY13" fmla="*/ 19907 h 741711"/>
              <a:gd name="connsiteX14" fmla="*/ 133636 w 596931"/>
              <a:gd name="connsiteY14" fmla="*/ 21812 h 741711"/>
              <a:gd name="connsiteX15" fmla="*/ 137255 w 596931"/>
              <a:gd name="connsiteY15" fmla="*/ 28670 h 741711"/>
              <a:gd name="connsiteX16" fmla="*/ 158305 w 596931"/>
              <a:gd name="connsiteY16" fmla="*/ 9525 h 741711"/>
              <a:gd name="connsiteX17" fmla="*/ 166878 w 596931"/>
              <a:gd name="connsiteY17" fmla="*/ 16573 h 741711"/>
              <a:gd name="connsiteX18" fmla="*/ 179832 w 596931"/>
              <a:gd name="connsiteY18" fmla="*/ 14859 h 741711"/>
              <a:gd name="connsiteX19" fmla="*/ 195834 w 596931"/>
              <a:gd name="connsiteY19" fmla="*/ 22193 h 741711"/>
              <a:gd name="connsiteX20" fmla="*/ 200692 w 596931"/>
              <a:gd name="connsiteY20" fmla="*/ 17526 h 741711"/>
              <a:gd name="connsiteX21" fmla="*/ 206407 w 596931"/>
              <a:gd name="connsiteY21" fmla="*/ 19431 h 741711"/>
              <a:gd name="connsiteX22" fmla="*/ 210121 w 596931"/>
              <a:gd name="connsiteY22" fmla="*/ 15716 h 741711"/>
              <a:gd name="connsiteX23" fmla="*/ 225552 w 596931"/>
              <a:gd name="connsiteY23" fmla="*/ 11621 h 741711"/>
              <a:gd name="connsiteX24" fmla="*/ 240221 w 596931"/>
              <a:gd name="connsiteY24" fmla="*/ 26194 h 741711"/>
              <a:gd name="connsiteX25" fmla="*/ 244602 w 596931"/>
              <a:gd name="connsiteY25" fmla="*/ 16764 h 741711"/>
              <a:gd name="connsiteX26" fmla="*/ 244602 w 596931"/>
              <a:gd name="connsiteY26" fmla="*/ 16764 h 741711"/>
              <a:gd name="connsiteX27" fmla="*/ 258604 w 596931"/>
              <a:gd name="connsiteY27" fmla="*/ 19145 h 741711"/>
              <a:gd name="connsiteX28" fmla="*/ 266414 w 596931"/>
              <a:gd name="connsiteY28" fmla="*/ 14097 h 741711"/>
              <a:gd name="connsiteX29" fmla="*/ 277178 w 596931"/>
              <a:gd name="connsiteY29" fmla="*/ 25337 h 741711"/>
              <a:gd name="connsiteX30" fmla="*/ 285941 w 596931"/>
              <a:gd name="connsiteY30" fmla="*/ 37338 h 741711"/>
              <a:gd name="connsiteX31" fmla="*/ 271748 w 596931"/>
              <a:gd name="connsiteY31" fmla="*/ 64294 h 741711"/>
              <a:gd name="connsiteX32" fmla="*/ 282035 w 596931"/>
              <a:gd name="connsiteY32" fmla="*/ 67723 h 741711"/>
              <a:gd name="connsiteX33" fmla="*/ 270224 w 596931"/>
              <a:gd name="connsiteY33" fmla="*/ 90964 h 741711"/>
              <a:gd name="connsiteX34" fmla="*/ 260223 w 596931"/>
              <a:gd name="connsiteY34" fmla="*/ 84868 h 741711"/>
              <a:gd name="connsiteX35" fmla="*/ 254984 w 596931"/>
              <a:gd name="connsiteY35" fmla="*/ 84772 h 741711"/>
              <a:gd name="connsiteX36" fmla="*/ 252984 w 596931"/>
              <a:gd name="connsiteY36" fmla="*/ 76962 h 741711"/>
              <a:gd name="connsiteX37" fmla="*/ 254794 w 596931"/>
              <a:gd name="connsiteY37" fmla="*/ 70676 h 741711"/>
              <a:gd name="connsiteX38" fmla="*/ 252032 w 596931"/>
              <a:gd name="connsiteY38" fmla="*/ 67818 h 741711"/>
              <a:gd name="connsiteX39" fmla="*/ 242792 w 596931"/>
              <a:gd name="connsiteY39" fmla="*/ 75057 h 741711"/>
              <a:gd name="connsiteX40" fmla="*/ 245745 w 596931"/>
              <a:gd name="connsiteY40" fmla="*/ 76962 h 741711"/>
              <a:gd name="connsiteX41" fmla="*/ 249174 w 596931"/>
              <a:gd name="connsiteY41" fmla="*/ 89249 h 741711"/>
              <a:gd name="connsiteX42" fmla="*/ 249650 w 596931"/>
              <a:gd name="connsiteY42" fmla="*/ 99155 h 741711"/>
              <a:gd name="connsiteX43" fmla="*/ 245936 w 596931"/>
              <a:gd name="connsiteY43" fmla="*/ 104204 h 741711"/>
              <a:gd name="connsiteX44" fmla="*/ 249841 w 596931"/>
              <a:gd name="connsiteY44" fmla="*/ 108680 h 741711"/>
              <a:gd name="connsiteX45" fmla="*/ 252317 w 596931"/>
              <a:gd name="connsiteY45" fmla="*/ 120301 h 741711"/>
              <a:gd name="connsiteX46" fmla="*/ 228314 w 596931"/>
              <a:gd name="connsiteY46" fmla="*/ 135541 h 741711"/>
              <a:gd name="connsiteX47" fmla="*/ 227171 w 596931"/>
              <a:gd name="connsiteY47" fmla="*/ 142685 h 741711"/>
              <a:gd name="connsiteX48" fmla="*/ 233458 w 596931"/>
              <a:gd name="connsiteY48" fmla="*/ 148780 h 741711"/>
              <a:gd name="connsiteX49" fmla="*/ 244412 w 596931"/>
              <a:gd name="connsiteY49" fmla="*/ 152495 h 741711"/>
              <a:gd name="connsiteX50" fmla="*/ 246507 w 596931"/>
              <a:gd name="connsiteY50" fmla="*/ 161258 h 741711"/>
              <a:gd name="connsiteX51" fmla="*/ 268415 w 596931"/>
              <a:gd name="connsiteY51" fmla="*/ 171926 h 741711"/>
              <a:gd name="connsiteX52" fmla="*/ 267271 w 596931"/>
              <a:gd name="connsiteY52" fmla="*/ 181546 h 741711"/>
              <a:gd name="connsiteX53" fmla="*/ 273082 w 596931"/>
              <a:gd name="connsiteY53" fmla="*/ 185642 h 741711"/>
              <a:gd name="connsiteX54" fmla="*/ 297656 w 596931"/>
              <a:gd name="connsiteY54" fmla="*/ 194881 h 741711"/>
              <a:gd name="connsiteX55" fmla="*/ 317183 w 596931"/>
              <a:gd name="connsiteY55" fmla="*/ 196120 h 741711"/>
              <a:gd name="connsiteX56" fmla="*/ 328136 w 596931"/>
              <a:gd name="connsiteY56" fmla="*/ 206693 h 741711"/>
              <a:gd name="connsiteX57" fmla="*/ 331756 w 596931"/>
              <a:gd name="connsiteY57" fmla="*/ 218408 h 741711"/>
              <a:gd name="connsiteX58" fmla="*/ 317945 w 596931"/>
              <a:gd name="connsiteY58" fmla="*/ 247269 h 741711"/>
              <a:gd name="connsiteX59" fmla="*/ 333756 w 596931"/>
              <a:gd name="connsiteY59" fmla="*/ 221742 h 741711"/>
              <a:gd name="connsiteX60" fmla="*/ 338995 w 596931"/>
              <a:gd name="connsiteY60" fmla="*/ 220218 h 741711"/>
              <a:gd name="connsiteX61" fmla="*/ 344710 w 596931"/>
              <a:gd name="connsiteY61" fmla="*/ 226695 h 741711"/>
              <a:gd name="connsiteX62" fmla="*/ 353473 w 596931"/>
              <a:gd name="connsiteY62" fmla="*/ 227552 h 741711"/>
              <a:gd name="connsiteX63" fmla="*/ 354902 w 596931"/>
              <a:gd name="connsiteY63" fmla="*/ 236887 h 741711"/>
              <a:gd name="connsiteX64" fmla="*/ 360331 w 596931"/>
              <a:gd name="connsiteY64" fmla="*/ 238315 h 741711"/>
              <a:gd name="connsiteX65" fmla="*/ 370523 w 596931"/>
              <a:gd name="connsiteY65" fmla="*/ 250031 h 741711"/>
              <a:gd name="connsiteX66" fmla="*/ 387287 w 596931"/>
              <a:gd name="connsiteY66" fmla="*/ 249460 h 741711"/>
              <a:gd name="connsiteX67" fmla="*/ 388334 w 596931"/>
              <a:gd name="connsiteY67" fmla="*/ 263271 h 741711"/>
              <a:gd name="connsiteX68" fmla="*/ 388334 w 596931"/>
              <a:gd name="connsiteY68" fmla="*/ 263271 h 741711"/>
              <a:gd name="connsiteX69" fmla="*/ 420910 w 596931"/>
              <a:gd name="connsiteY69" fmla="*/ 278225 h 741711"/>
              <a:gd name="connsiteX70" fmla="*/ 433292 w 596931"/>
              <a:gd name="connsiteY70" fmla="*/ 275272 h 741711"/>
              <a:gd name="connsiteX71" fmla="*/ 433292 w 596931"/>
              <a:gd name="connsiteY71" fmla="*/ 275272 h 741711"/>
              <a:gd name="connsiteX72" fmla="*/ 439579 w 596931"/>
              <a:gd name="connsiteY72" fmla="*/ 265176 h 741711"/>
              <a:gd name="connsiteX73" fmla="*/ 439579 w 596931"/>
              <a:gd name="connsiteY73" fmla="*/ 265176 h 741711"/>
              <a:gd name="connsiteX74" fmla="*/ 445484 w 596931"/>
              <a:gd name="connsiteY74" fmla="*/ 268034 h 741711"/>
              <a:gd name="connsiteX75" fmla="*/ 458629 w 596931"/>
              <a:gd name="connsiteY75" fmla="*/ 248698 h 741711"/>
              <a:gd name="connsiteX76" fmla="*/ 458629 w 596931"/>
              <a:gd name="connsiteY76" fmla="*/ 248698 h 741711"/>
              <a:gd name="connsiteX77" fmla="*/ 461105 w 596931"/>
              <a:gd name="connsiteY77" fmla="*/ 248698 h 741711"/>
              <a:gd name="connsiteX78" fmla="*/ 463963 w 596931"/>
              <a:gd name="connsiteY78" fmla="*/ 254508 h 741711"/>
              <a:gd name="connsiteX79" fmla="*/ 467773 w 596931"/>
              <a:gd name="connsiteY79" fmla="*/ 252698 h 741711"/>
              <a:gd name="connsiteX80" fmla="*/ 473202 w 596931"/>
              <a:gd name="connsiteY80" fmla="*/ 240221 h 741711"/>
              <a:gd name="connsiteX81" fmla="*/ 476917 w 596931"/>
              <a:gd name="connsiteY81" fmla="*/ 241745 h 741711"/>
              <a:gd name="connsiteX82" fmla="*/ 476917 w 596931"/>
              <a:gd name="connsiteY82" fmla="*/ 241745 h 741711"/>
              <a:gd name="connsiteX83" fmla="*/ 489013 w 596931"/>
              <a:gd name="connsiteY83" fmla="*/ 225076 h 741711"/>
              <a:gd name="connsiteX84" fmla="*/ 489013 w 596931"/>
              <a:gd name="connsiteY84" fmla="*/ 225076 h 741711"/>
              <a:gd name="connsiteX85" fmla="*/ 509111 w 596931"/>
              <a:gd name="connsiteY85" fmla="*/ 238220 h 741711"/>
              <a:gd name="connsiteX86" fmla="*/ 508921 w 596931"/>
              <a:gd name="connsiteY86" fmla="*/ 242888 h 741711"/>
              <a:gd name="connsiteX87" fmla="*/ 515588 w 596931"/>
              <a:gd name="connsiteY87" fmla="*/ 256318 h 741711"/>
              <a:gd name="connsiteX88" fmla="*/ 522351 w 596931"/>
              <a:gd name="connsiteY88" fmla="*/ 262795 h 741711"/>
              <a:gd name="connsiteX89" fmla="*/ 532067 w 596931"/>
              <a:gd name="connsiteY89" fmla="*/ 263080 h 741711"/>
              <a:gd name="connsiteX90" fmla="*/ 539496 w 596931"/>
              <a:gd name="connsiteY90" fmla="*/ 271844 h 741711"/>
              <a:gd name="connsiteX91" fmla="*/ 542068 w 596931"/>
              <a:gd name="connsiteY91" fmla="*/ 269557 h 741711"/>
              <a:gd name="connsiteX92" fmla="*/ 553117 w 596931"/>
              <a:gd name="connsiteY92" fmla="*/ 272415 h 741711"/>
              <a:gd name="connsiteX93" fmla="*/ 557117 w 596931"/>
              <a:gd name="connsiteY93" fmla="*/ 287846 h 741711"/>
              <a:gd name="connsiteX94" fmla="*/ 579882 w 596931"/>
              <a:gd name="connsiteY94" fmla="*/ 289179 h 741711"/>
              <a:gd name="connsiteX95" fmla="*/ 581025 w 596931"/>
              <a:gd name="connsiteY95" fmla="*/ 302323 h 741711"/>
              <a:gd name="connsiteX96" fmla="*/ 588645 w 596931"/>
              <a:gd name="connsiteY96" fmla="*/ 307277 h 741711"/>
              <a:gd name="connsiteX97" fmla="*/ 588645 w 596931"/>
              <a:gd name="connsiteY97" fmla="*/ 312420 h 741711"/>
              <a:gd name="connsiteX98" fmla="*/ 580549 w 596931"/>
              <a:gd name="connsiteY98" fmla="*/ 314230 h 741711"/>
              <a:gd name="connsiteX99" fmla="*/ 579501 w 596931"/>
              <a:gd name="connsiteY99" fmla="*/ 319278 h 741711"/>
              <a:gd name="connsiteX100" fmla="*/ 587693 w 596931"/>
              <a:gd name="connsiteY100" fmla="*/ 322993 h 741711"/>
              <a:gd name="connsiteX101" fmla="*/ 589788 w 596931"/>
              <a:gd name="connsiteY101" fmla="*/ 338995 h 741711"/>
              <a:gd name="connsiteX102" fmla="*/ 593979 w 596931"/>
              <a:gd name="connsiteY102" fmla="*/ 338995 h 741711"/>
              <a:gd name="connsiteX103" fmla="*/ 596551 w 596931"/>
              <a:gd name="connsiteY103" fmla="*/ 346234 h 741711"/>
              <a:gd name="connsiteX104" fmla="*/ 596932 w 596931"/>
              <a:gd name="connsiteY104" fmla="*/ 356521 h 741711"/>
              <a:gd name="connsiteX105" fmla="*/ 590645 w 596931"/>
              <a:gd name="connsiteY105" fmla="*/ 368713 h 741711"/>
              <a:gd name="connsiteX106" fmla="*/ 587026 w 596931"/>
              <a:gd name="connsiteY106" fmla="*/ 367760 h 741711"/>
              <a:gd name="connsiteX107" fmla="*/ 548830 w 596931"/>
              <a:gd name="connsiteY107" fmla="*/ 393287 h 741711"/>
              <a:gd name="connsiteX108" fmla="*/ 559689 w 596931"/>
              <a:gd name="connsiteY108" fmla="*/ 444913 h 741711"/>
              <a:gd name="connsiteX109" fmla="*/ 559689 w 596931"/>
              <a:gd name="connsiteY109" fmla="*/ 444913 h 741711"/>
              <a:gd name="connsiteX110" fmla="*/ 523113 w 596931"/>
              <a:gd name="connsiteY110" fmla="*/ 453866 h 741711"/>
              <a:gd name="connsiteX111" fmla="*/ 501682 w 596931"/>
              <a:gd name="connsiteY111" fmla="*/ 467678 h 741711"/>
              <a:gd name="connsiteX112" fmla="*/ 458438 w 596931"/>
              <a:gd name="connsiteY112" fmla="*/ 488632 h 741711"/>
              <a:gd name="connsiteX113" fmla="*/ 425958 w 596931"/>
              <a:gd name="connsiteY113" fmla="*/ 488728 h 741711"/>
              <a:gd name="connsiteX114" fmla="*/ 400621 w 596931"/>
              <a:gd name="connsiteY114" fmla="*/ 504444 h 741711"/>
              <a:gd name="connsiteX115" fmla="*/ 384334 w 596931"/>
              <a:gd name="connsiteY115" fmla="*/ 522637 h 741711"/>
              <a:gd name="connsiteX116" fmla="*/ 369094 w 596931"/>
              <a:gd name="connsiteY116" fmla="*/ 555403 h 741711"/>
              <a:gd name="connsiteX117" fmla="*/ 362617 w 596931"/>
              <a:gd name="connsiteY117" fmla="*/ 560832 h 741711"/>
              <a:gd name="connsiteX118" fmla="*/ 338328 w 596931"/>
              <a:gd name="connsiteY118" fmla="*/ 571690 h 741711"/>
              <a:gd name="connsiteX119" fmla="*/ 305086 w 596931"/>
              <a:gd name="connsiteY119" fmla="*/ 594741 h 741711"/>
              <a:gd name="connsiteX120" fmla="*/ 288512 w 596931"/>
              <a:gd name="connsiteY120" fmla="*/ 615029 h 741711"/>
              <a:gd name="connsiteX121" fmla="*/ 258890 w 596931"/>
              <a:gd name="connsiteY121" fmla="*/ 665417 h 741711"/>
              <a:gd name="connsiteX122" fmla="*/ 241554 w 596931"/>
              <a:gd name="connsiteY122" fmla="*/ 682371 h 741711"/>
              <a:gd name="connsiteX123" fmla="*/ 217646 w 596931"/>
              <a:gd name="connsiteY123" fmla="*/ 693039 h 741711"/>
              <a:gd name="connsiteX124" fmla="*/ 200025 w 596931"/>
              <a:gd name="connsiteY124" fmla="*/ 724090 h 741711"/>
              <a:gd name="connsiteX125" fmla="*/ 167830 w 596931"/>
              <a:gd name="connsiteY125" fmla="*/ 741236 h 741711"/>
              <a:gd name="connsiteX126" fmla="*/ 130874 w 596931"/>
              <a:gd name="connsiteY126" fmla="*/ 741712 h 741711"/>
              <a:gd name="connsiteX127" fmla="*/ 130874 w 596931"/>
              <a:gd name="connsiteY127" fmla="*/ 741712 h 741711"/>
              <a:gd name="connsiteX128" fmla="*/ 125349 w 596931"/>
              <a:gd name="connsiteY128" fmla="*/ 710470 h 741711"/>
              <a:gd name="connsiteX129" fmla="*/ 119063 w 596931"/>
              <a:gd name="connsiteY129" fmla="*/ 630174 h 741711"/>
              <a:gd name="connsiteX130" fmla="*/ 104394 w 596931"/>
              <a:gd name="connsiteY130" fmla="*/ 629984 h 741711"/>
              <a:gd name="connsiteX131" fmla="*/ 98679 w 596931"/>
              <a:gd name="connsiteY131" fmla="*/ 622649 h 741711"/>
              <a:gd name="connsiteX132" fmla="*/ 100489 w 596931"/>
              <a:gd name="connsiteY132" fmla="*/ 608362 h 741711"/>
              <a:gd name="connsiteX133" fmla="*/ 86106 w 596931"/>
              <a:gd name="connsiteY133" fmla="*/ 586454 h 741711"/>
              <a:gd name="connsiteX134" fmla="*/ 94679 w 596931"/>
              <a:gd name="connsiteY134" fmla="*/ 582930 h 741711"/>
              <a:gd name="connsiteX135" fmla="*/ 97441 w 596931"/>
              <a:gd name="connsiteY135" fmla="*/ 577691 h 741711"/>
              <a:gd name="connsiteX136" fmla="*/ 96012 w 596931"/>
              <a:gd name="connsiteY136" fmla="*/ 539782 h 741711"/>
              <a:gd name="connsiteX137" fmla="*/ 101822 w 596931"/>
              <a:gd name="connsiteY137" fmla="*/ 530066 h 741711"/>
              <a:gd name="connsiteX138" fmla="*/ 90011 w 596931"/>
              <a:gd name="connsiteY138" fmla="*/ 511397 h 741711"/>
              <a:gd name="connsiteX139" fmla="*/ 97727 w 596931"/>
              <a:gd name="connsiteY139" fmla="*/ 506921 h 741711"/>
              <a:gd name="connsiteX140" fmla="*/ 94202 w 596931"/>
              <a:gd name="connsiteY140" fmla="*/ 499777 h 741711"/>
              <a:gd name="connsiteX141" fmla="*/ 89726 w 596931"/>
              <a:gd name="connsiteY141" fmla="*/ 497110 h 741711"/>
              <a:gd name="connsiteX142" fmla="*/ 84201 w 596931"/>
              <a:gd name="connsiteY142" fmla="*/ 440246 h 741711"/>
              <a:gd name="connsiteX143" fmla="*/ 85154 w 596931"/>
              <a:gd name="connsiteY143" fmla="*/ 438055 h 741711"/>
              <a:gd name="connsiteX144" fmla="*/ 105823 w 596931"/>
              <a:gd name="connsiteY144" fmla="*/ 434530 h 741711"/>
              <a:gd name="connsiteX145" fmla="*/ 105346 w 596931"/>
              <a:gd name="connsiteY145" fmla="*/ 430339 h 741711"/>
              <a:gd name="connsiteX146" fmla="*/ 97060 w 596931"/>
              <a:gd name="connsiteY146" fmla="*/ 425672 h 741711"/>
              <a:gd name="connsiteX147" fmla="*/ 97155 w 596931"/>
              <a:gd name="connsiteY147" fmla="*/ 413861 h 741711"/>
              <a:gd name="connsiteX148" fmla="*/ 108776 w 596931"/>
              <a:gd name="connsiteY148" fmla="*/ 398431 h 741711"/>
              <a:gd name="connsiteX149" fmla="*/ 112014 w 596931"/>
              <a:gd name="connsiteY149" fmla="*/ 389763 h 741711"/>
              <a:gd name="connsiteX150" fmla="*/ 117348 w 596931"/>
              <a:gd name="connsiteY150" fmla="*/ 394240 h 741711"/>
              <a:gd name="connsiteX151" fmla="*/ 120968 w 596931"/>
              <a:gd name="connsiteY151" fmla="*/ 394145 h 741711"/>
              <a:gd name="connsiteX152" fmla="*/ 116681 w 596931"/>
              <a:gd name="connsiteY152" fmla="*/ 386905 h 741711"/>
              <a:gd name="connsiteX153" fmla="*/ 123444 w 596931"/>
              <a:gd name="connsiteY153" fmla="*/ 378047 h 741711"/>
              <a:gd name="connsiteX154" fmla="*/ 125349 w 596931"/>
              <a:gd name="connsiteY154" fmla="*/ 377857 h 741711"/>
              <a:gd name="connsiteX155" fmla="*/ 123825 w 596931"/>
              <a:gd name="connsiteY155" fmla="*/ 382334 h 741711"/>
              <a:gd name="connsiteX156" fmla="*/ 125921 w 596931"/>
              <a:gd name="connsiteY156" fmla="*/ 391192 h 741711"/>
              <a:gd name="connsiteX157" fmla="*/ 132969 w 596931"/>
              <a:gd name="connsiteY157" fmla="*/ 395859 h 741711"/>
              <a:gd name="connsiteX158" fmla="*/ 134874 w 596931"/>
              <a:gd name="connsiteY158" fmla="*/ 392906 h 741711"/>
              <a:gd name="connsiteX159" fmla="*/ 133064 w 596931"/>
              <a:gd name="connsiteY159" fmla="*/ 383000 h 741711"/>
              <a:gd name="connsiteX160" fmla="*/ 135541 w 596931"/>
              <a:gd name="connsiteY160" fmla="*/ 380429 h 741711"/>
              <a:gd name="connsiteX161" fmla="*/ 139922 w 596931"/>
              <a:gd name="connsiteY161" fmla="*/ 383667 h 741711"/>
              <a:gd name="connsiteX162" fmla="*/ 140303 w 596931"/>
              <a:gd name="connsiteY162" fmla="*/ 373666 h 741711"/>
              <a:gd name="connsiteX163" fmla="*/ 156782 w 596931"/>
              <a:gd name="connsiteY163" fmla="*/ 368237 h 741711"/>
              <a:gd name="connsiteX164" fmla="*/ 146304 w 596931"/>
              <a:gd name="connsiteY164" fmla="*/ 353378 h 741711"/>
              <a:gd name="connsiteX165" fmla="*/ 120872 w 596931"/>
              <a:gd name="connsiteY165" fmla="*/ 336899 h 741711"/>
              <a:gd name="connsiteX166" fmla="*/ 127540 w 596931"/>
              <a:gd name="connsiteY166" fmla="*/ 308705 h 741711"/>
              <a:gd name="connsiteX167" fmla="*/ 126206 w 596931"/>
              <a:gd name="connsiteY167" fmla="*/ 299656 h 741711"/>
              <a:gd name="connsiteX168" fmla="*/ 135731 w 596931"/>
              <a:gd name="connsiteY168" fmla="*/ 287369 h 741711"/>
              <a:gd name="connsiteX169" fmla="*/ 144971 w 596931"/>
              <a:gd name="connsiteY169" fmla="*/ 260509 h 741711"/>
              <a:gd name="connsiteX170" fmla="*/ 142685 w 596931"/>
              <a:gd name="connsiteY170" fmla="*/ 253555 h 741711"/>
              <a:gd name="connsiteX171" fmla="*/ 134779 w 596931"/>
              <a:gd name="connsiteY171" fmla="*/ 248412 h 741711"/>
              <a:gd name="connsiteX172" fmla="*/ 129540 w 596931"/>
              <a:gd name="connsiteY172" fmla="*/ 248412 h 741711"/>
              <a:gd name="connsiteX173" fmla="*/ 131159 w 596931"/>
              <a:gd name="connsiteY173" fmla="*/ 243173 h 741711"/>
              <a:gd name="connsiteX174" fmla="*/ 127826 w 596931"/>
              <a:gd name="connsiteY174" fmla="*/ 239554 h 741711"/>
              <a:gd name="connsiteX175" fmla="*/ 128778 w 596931"/>
              <a:gd name="connsiteY175" fmla="*/ 228505 h 741711"/>
              <a:gd name="connsiteX176" fmla="*/ 121253 w 596931"/>
              <a:gd name="connsiteY176" fmla="*/ 226123 h 741711"/>
              <a:gd name="connsiteX177" fmla="*/ 118110 w 596931"/>
              <a:gd name="connsiteY177" fmla="*/ 241745 h 741711"/>
              <a:gd name="connsiteX178" fmla="*/ 116300 w 596931"/>
              <a:gd name="connsiteY178" fmla="*/ 241935 h 741711"/>
              <a:gd name="connsiteX179" fmla="*/ 98965 w 596931"/>
              <a:gd name="connsiteY179" fmla="*/ 230696 h 741711"/>
              <a:gd name="connsiteX180" fmla="*/ 104394 w 596931"/>
              <a:gd name="connsiteY180" fmla="*/ 218504 h 741711"/>
              <a:gd name="connsiteX181" fmla="*/ 84677 w 596931"/>
              <a:gd name="connsiteY181" fmla="*/ 210217 h 741711"/>
              <a:gd name="connsiteX182" fmla="*/ 80677 w 596931"/>
              <a:gd name="connsiteY182" fmla="*/ 211360 h 741711"/>
              <a:gd name="connsiteX183" fmla="*/ 81153 w 596931"/>
              <a:gd name="connsiteY183" fmla="*/ 207264 h 741711"/>
              <a:gd name="connsiteX184" fmla="*/ 77534 w 596931"/>
              <a:gd name="connsiteY184" fmla="*/ 211455 h 741711"/>
              <a:gd name="connsiteX185" fmla="*/ 74771 w 596931"/>
              <a:gd name="connsiteY185" fmla="*/ 209455 h 741711"/>
              <a:gd name="connsiteX186" fmla="*/ 69723 w 596931"/>
              <a:gd name="connsiteY186" fmla="*/ 212884 h 741711"/>
              <a:gd name="connsiteX187" fmla="*/ 60579 w 596931"/>
              <a:gd name="connsiteY187" fmla="*/ 205930 h 741711"/>
              <a:gd name="connsiteX188" fmla="*/ 27527 w 596931"/>
              <a:gd name="connsiteY188" fmla="*/ 208407 h 741711"/>
              <a:gd name="connsiteX189" fmla="*/ 6096 w 596931"/>
              <a:gd name="connsiteY189" fmla="*/ 200311 h 741711"/>
              <a:gd name="connsiteX190" fmla="*/ 8382 w 596931"/>
              <a:gd name="connsiteY190" fmla="*/ 177641 h 741711"/>
              <a:gd name="connsiteX191" fmla="*/ 21717 w 596931"/>
              <a:gd name="connsiteY191" fmla="*/ 160306 h 741711"/>
              <a:gd name="connsiteX192" fmla="*/ 15907 w 596931"/>
              <a:gd name="connsiteY192" fmla="*/ 152971 h 741711"/>
              <a:gd name="connsiteX193" fmla="*/ 24765 w 596931"/>
              <a:gd name="connsiteY193" fmla="*/ 145923 h 741711"/>
              <a:gd name="connsiteX194" fmla="*/ 25622 w 596931"/>
              <a:gd name="connsiteY194" fmla="*/ 141065 h 741711"/>
              <a:gd name="connsiteX195" fmla="*/ 30766 w 596931"/>
              <a:gd name="connsiteY195" fmla="*/ 139255 h 741711"/>
              <a:gd name="connsiteX196" fmla="*/ 32671 w 596931"/>
              <a:gd name="connsiteY196" fmla="*/ 134684 h 741711"/>
              <a:gd name="connsiteX197" fmla="*/ 30575 w 596931"/>
              <a:gd name="connsiteY197" fmla="*/ 130588 h 741711"/>
              <a:gd name="connsiteX198" fmla="*/ 18764 w 596931"/>
              <a:gd name="connsiteY198" fmla="*/ 128206 h 741711"/>
              <a:gd name="connsiteX199" fmla="*/ 20193 w 596931"/>
              <a:gd name="connsiteY199" fmla="*/ 126111 h 741711"/>
              <a:gd name="connsiteX200" fmla="*/ 17431 w 596931"/>
              <a:gd name="connsiteY200" fmla="*/ 124682 h 741711"/>
              <a:gd name="connsiteX201" fmla="*/ 14764 w 596931"/>
              <a:gd name="connsiteY201" fmla="*/ 116872 h 741711"/>
              <a:gd name="connsiteX202" fmla="*/ 3048 w 596931"/>
              <a:gd name="connsiteY202" fmla="*/ 113252 h 741711"/>
              <a:gd name="connsiteX203" fmla="*/ 6382 w 596931"/>
              <a:gd name="connsiteY203" fmla="*/ 107252 h 741711"/>
              <a:gd name="connsiteX204" fmla="*/ 4763 w 596931"/>
              <a:gd name="connsiteY204" fmla="*/ 103632 h 741711"/>
              <a:gd name="connsiteX205" fmla="*/ 13335 w 596931"/>
              <a:gd name="connsiteY205" fmla="*/ 91345 h 741711"/>
              <a:gd name="connsiteX206" fmla="*/ 7239 w 596931"/>
              <a:gd name="connsiteY206" fmla="*/ 88582 h 741711"/>
              <a:gd name="connsiteX207" fmla="*/ 11240 w 596931"/>
              <a:gd name="connsiteY207" fmla="*/ 82677 h 7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596931" h="741711">
                <a:moveTo>
                  <a:pt x="0" y="73628"/>
                </a:moveTo>
                <a:lnTo>
                  <a:pt x="21336" y="39910"/>
                </a:lnTo>
                <a:lnTo>
                  <a:pt x="66294" y="16478"/>
                </a:lnTo>
                <a:lnTo>
                  <a:pt x="73438" y="18479"/>
                </a:lnTo>
                <a:lnTo>
                  <a:pt x="78010" y="26289"/>
                </a:lnTo>
                <a:lnTo>
                  <a:pt x="81629" y="27527"/>
                </a:lnTo>
                <a:lnTo>
                  <a:pt x="89154" y="22384"/>
                </a:lnTo>
                <a:lnTo>
                  <a:pt x="97727" y="7048"/>
                </a:lnTo>
                <a:lnTo>
                  <a:pt x="107918" y="0"/>
                </a:lnTo>
                <a:lnTo>
                  <a:pt x="112490" y="5810"/>
                </a:lnTo>
                <a:lnTo>
                  <a:pt x="117348" y="5334"/>
                </a:lnTo>
                <a:lnTo>
                  <a:pt x="118682" y="12287"/>
                </a:lnTo>
                <a:lnTo>
                  <a:pt x="124682" y="14859"/>
                </a:lnTo>
                <a:lnTo>
                  <a:pt x="127540" y="19907"/>
                </a:lnTo>
                <a:lnTo>
                  <a:pt x="133636" y="21812"/>
                </a:lnTo>
                <a:lnTo>
                  <a:pt x="137255" y="28670"/>
                </a:lnTo>
                <a:lnTo>
                  <a:pt x="158305" y="9525"/>
                </a:lnTo>
                <a:lnTo>
                  <a:pt x="166878" y="16573"/>
                </a:lnTo>
                <a:lnTo>
                  <a:pt x="179832" y="14859"/>
                </a:lnTo>
                <a:lnTo>
                  <a:pt x="195834" y="22193"/>
                </a:lnTo>
                <a:lnTo>
                  <a:pt x="200692" y="17526"/>
                </a:lnTo>
                <a:lnTo>
                  <a:pt x="206407" y="19431"/>
                </a:lnTo>
                <a:lnTo>
                  <a:pt x="210121" y="15716"/>
                </a:lnTo>
                <a:lnTo>
                  <a:pt x="225552" y="11621"/>
                </a:lnTo>
                <a:lnTo>
                  <a:pt x="240221" y="26194"/>
                </a:lnTo>
                <a:lnTo>
                  <a:pt x="244602" y="16764"/>
                </a:lnTo>
                <a:lnTo>
                  <a:pt x="244602" y="16764"/>
                </a:lnTo>
                <a:lnTo>
                  <a:pt x="258604" y="19145"/>
                </a:lnTo>
                <a:lnTo>
                  <a:pt x="266414" y="14097"/>
                </a:lnTo>
                <a:lnTo>
                  <a:pt x="277178" y="25337"/>
                </a:lnTo>
                <a:lnTo>
                  <a:pt x="285941" y="37338"/>
                </a:lnTo>
                <a:lnTo>
                  <a:pt x="271748" y="64294"/>
                </a:lnTo>
                <a:lnTo>
                  <a:pt x="282035" y="67723"/>
                </a:lnTo>
                <a:lnTo>
                  <a:pt x="270224" y="90964"/>
                </a:lnTo>
                <a:lnTo>
                  <a:pt x="260223" y="84868"/>
                </a:lnTo>
                <a:lnTo>
                  <a:pt x="254984" y="84772"/>
                </a:lnTo>
                <a:lnTo>
                  <a:pt x="252984" y="76962"/>
                </a:lnTo>
                <a:lnTo>
                  <a:pt x="254794" y="70676"/>
                </a:lnTo>
                <a:lnTo>
                  <a:pt x="252032" y="67818"/>
                </a:lnTo>
                <a:lnTo>
                  <a:pt x="242792" y="75057"/>
                </a:lnTo>
                <a:lnTo>
                  <a:pt x="245745" y="76962"/>
                </a:lnTo>
                <a:lnTo>
                  <a:pt x="249174" y="89249"/>
                </a:lnTo>
                <a:lnTo>
                  <a:pt x="249650" y="99155"/>
                </a:lnTo>
                <a:lnTo>
                  <a:pt x="245936" y="104204"/>
                </a:lnTo>
                <a:lnTo>
                  <a:pt x="249841" y="108680"/>
                </a:lnTo>
                <a:lnTo>
                  <a:pt x="252317" y="120301"/>
                </a:lnTo>
                <a:lnTo>
                  <a:pt x="228314" y="135541"/>
                </a:lnTo>
                <a:lnTo>
                  <a:pt x="227171" y="142685"/>
                </a:lnTo>
                <a:lnTo>
                  <a:pt x="233458" y="148780"/>
                </a:lnTo>
                <a:lnTo>
                  <a:pt x="244412" y="152495"/>
                </a:lnTo>
                <a:lnTo>
                  <a:pt x="246507" y="161258"/>
                </a:lnTo>
                <a:lnTo>
                  <a:pt x="268415" y="171926"/>
                </a:lnTo>
                <a:lnTo>
                  <a:pt x="267271" y="181546"/>
                </a:lnTo>
                <a:lnTo>
                  <a:pt x="273082" y="185642"/>
                </a:lnTo>
                <a:lnTo>
                  <a:pt x="297656" y="194881"/>
                </a:lnTo>
                <a:lnTo>
                  <a:pt x="317183" y="196120"/>
                </a:lnTo>
                <a:lnTo>
                  <a:pt x="328136" y="206693"/>
                </a:lnTo>
                <a:lnTo>
                  <a:pt x="331756" y="218408"/>
                </a:lnTo>
                <a:lnTo>
                  <a:pt x="317945" y="247269"/>
                </a:lnTo>
                <a:lnTo>
                  <a:pt x="333756" y="221742"/>
                </a:lnTo>
                <a:lnTo>
                  <a:pt x="338995" y="220218"/>
                </a:lnTo>
                <a:lnTo>
                  <a:pt x="344710" y="226695"/>
                </a:lnTo>
                <a:lnTo>
                  <a:pt x="353473" y="227552"/>
                </a:lnTo>
                <a:lnTo>
                  <a:pt x="354902" y="236887"/>
                </a:lnTo>
                <a:lnTo>
                  <a:pt x="360331" y="238315"/>
                </a:lnTo>
                <a:lnTo>
                  <a:pt x="370523" y="250031"/>
                </a:lnTo>
                <a:lnTo>
                  <a:pt x="387287" y="249460"/>
                </a:lnTo>
                <a:lnTo>
                  <a:pt x="388334" y="263271"/>
                </a:lnTo>
                <a:lnTo>
                  <a:pt x="388334" y="263271"/>
                </a:lnTo>
                <a:lnTo>
                  <a:pt x="420910" y="278225"/>
                </a:lnTo>
                <a:lnTo>
                  <a:pt x="433292" y="275272"/>
                </a:lnTo>
                <a:lnTo>
                  <a:pt x="433292" y="275272"/>
                </a:lnTo>
                <a:lnTo>
                  <a:pt x="439579" y="265176"/>
                </a:lnTo>
                <a:lnTo>
                  <a:pt x="439579" y="265176"/>
                </a:lnTo>
                <a:lnTo>
                  <a:pt x="445484" y="268034"/>
                </a:lnTo>
                <a:lnTo>
                  <a:pt x="458629" y="248698"/>
                </a:lnTo>
                <a:lnTo>
                  <a:pt x="458629" y="248698"/>
                </a:lnTo>
                <a:lnTo>
                  <a:pt x="461105" y="248698"/>
                </a:lnTo>
                <a:lnTo>
                  <a:pt x="463963" y="254508"/>
                </a:lnTo>
                <a:lnTo>
                  <a:pt x="467773" y="252698"/>
                </a:lnTo>
                <a:lnTo>
                  <a:pt x="473202" y="240221"/>
                </a:lnTo>
                <a:lnTo>
                  <a:pt x="476917" y="241745"/>
                </a:lnTo>
                <a:lnTo>
                  <a:pt x="476917" y="241745"/>
                </a:lnTo>
                <a:lnTo>
                  <a:pt x="489013" y="225076"/>
                </a:lnTo>
                <a:lnTo>
                  <a:pt x="489013" y="225076"/>
                </a:lnTo>
                <a:lnTo>
                  <a:pt x="509111" y="238220"/>
                </a:lnTo>
                <a:lnTo>
                  <a:pt x="508921" y="242888"/>
                </a:lnTo>
                <a:lnTo>
                  <a:pt x="515588" y="256318"/>
                </a:lnTo>
                <a:lnTo>
                  <a:pt x="522351" y="262795"/>
                </a:lnTo>
                <a:lnTo>
                  <a:pt x="532067" y="263080"/>
                </a:lnTo>
                <a:lnTo>
                  <a:pt x="539496" y="271844"/>
                </a:lnTo>
                <a:lnTo>
                  <a:pt x="542068" y="269557"/>
                </a:lnTo>
                <a:lnTo>
                  <a:pt x="553117" y="272415"/>
                </a:lnTo>
                <a:lnTo>
                  <a:pt x="557117" y="287846"/>
                </a:lnTo>
                <a:lnTo>
                  <a:pt x="579882" y="289179"/>
                </a:lnTo>
                <a:lnTo>
                  <a:pt x="581025" y="302323"/>
                </a:lnTo>
                <a:lnTo>
                  <a:pt x="588645" y="307277"/>
                </a:lnTo>
                <a:lnTo>
                  <a:pt x="588645" y="312420"/>
                </a:lnTo>
                <a:lnTo>
                  <a:pt x="580549" y="314230"/>
                </a:lnTo>
                <a:lnTo>
                  <a:pt x="579501" y="319278"/>
                </a:lnTo>
                <a:lnTo>
                  <a:pt x="587693" y="322993"/>
                </a:lnTo>
                <a:lnTo>
                  <a:pt x="589788" y="338995"/>
                </a:lnTo>
                <a:lnTo>
                  <a:pt x="593979" y="338995"/>
                </a:lnTo>
                <a:lnTo>
                  <a:pt x="596551" y="346234"/>
                </a:lnTo>
                <a:lnTo>
                  <a:pt x="596932" y="356521"/>
                </a:lnTo>
                <a:lnTo>
                  <a:pt x="590645" y="368713"/>
                </a:lnTo>
                <a:lnTo>
                  <a:pt x="587026" y="367760"/>
                </a:lnTo>
                <a:lnTo>
                  <a:pt x="548830" y="393287"/>
                </a:lnTo>
                <a:lnTo>
                  <a:pt x="559689" y="444913"/>
                </a:lnTo>
                <a:lnTo>
                  <a:pt x="559689" y="444913"/>
                </a:lnTo>
                <a:lnTo>
                  <a:pt x="523113" y="453866"/>
                </a:lnTo>
                <a:lnTo>
                  <a:pt x="501682" y="467678"/>
                </a:lnTo>
                <a:lnTo>
                  <a:pt x="458438" y="488632"/>
                </a:lnTo>
                <a:lnTo>
                  <a:pt x="425958" y="488728"/>
                </a:lnTo>
                <a:lnTo>
                  <a:pt x="400621" y="504444"/>
                </a:lnTo>
                <a:lnTo>
                  <a:pt x="384334" y="522637"/>
                </a:lnTo>
                <a:lnTo>
                  <a:pt x="369094" y="555403"/>
                </a:lnTo>
                <a:lnTo>
                  <a:pt x="362617" y="560832"/>
                </a:lnTo>
                <a:lnTo>
                  <a:pt x="338328" y="571690"/>
                </a:lnTo>
                <a:lnTo>
                  <a:pt x="305086" y="594741"/>
                </a:lnTo>
                <a:lnTo>
                  <a:pt x="288512" y="615029"/>
                </a:lnTo>
                <a:lnTo>
                  <a:pt x="258890" y="665417"/>
                </a:lnTo>
                <a:lnTo>
                  <a:pt x="241554" y="682371"/>
                </a:lnTo>
                <a:lnTo>
                  <a:pt x="217646" y="693039"/>
                </a:lnTo>
                <a:lnTo>
                  <a:pt x="200025" y="724090"/>
                </a:lnTo>
                <a:lnTo>
                  <a:pt x="167830" y="741236"/>
                </a:lnTo>
                <a:lnTo>
                  <a:pt x="130874" y="741712"/>
                </a:lnTo>
                <a:lnTo>
                  <a:pt x="130874" y="741712"/>
                </a:lnTo>
                <a:lnTo>
                  <a:pt x="125349" y="710470"/>
                </a:lnTo>
                <a:lnTo>
                  <a:pt x="119063" y="630174"/>
                </a:lnTo>
                <a:lnTo>
                  <a:pt x="104394" y="629984"/>
                </a:lnTo>
                <a:lnTo>
                  <a:pt x="98679" y="622649"/>
                </a:lnTo>
                <a:lnTo>
                  <a:pt x="100489" y="608362"/>
                </a:lnTo>
                <a:lnTo>
                  <a:pt x="86106" y="586454"/>
                </a:lnTo>
                <a:lnTo>
                  <a:pt x="94679" y="582930"/>
                </a:lnTo>
                <a:lnTo>
                  <a:pt x="97441" y="577691"/>
                </a:lnTo>
                <a:lnTo>
                  <a:pt x="96012" y="539782"/>
                </a:lnTo>
                <a:lnTo>
                  <a:pt x="101822" y="530066"/>
                </a:lnTo>
                <a:lnTo>
                  <a:pt x="90011" y="511397"/>
                </a:lnTo>
                <a:lnTo>
                  <a:pt x="97727" y="506921"/>
                </a:lnTo>
                <a:lnTo>
                  <a:pt x="94202" y="499777"/>
                </a:lnTo>
                <a:lnTo>
                  <a:pt x="89726" y="497110"/>
                </a:lnTo>
                <a:lnTo>
                  <a:pt x="84201" y="440246"/>
                </a:lnTo>
                <a:lnTo>
                  <a:pt x="85154" y="438055"/>
                </a:lnTo>
                <a:lnTo>
                  <a:pt x="105823" y="434530"/>
                </a:lnTo>
                <a:lnTo>
                  <a:pt x="105346" y="430339"/>
                </a:lnTo>
                <a:lnTo>
                  <a:pt x="97060" y="425672"/>
                </a:lnTo>
                <a:lnTo>
                  <a:pt x="97155" y="413861"/>
                </a:lnTo>
                <a:lnTo>
                  <a:pt x="108776" y="398431"/>
                </a:lnTo>
                <a:lnTo>
                  <a:pt x="112014" y="389763"/>
                </a:lnTo>
                <a:lnTo>
                  <a:pt x="117348" y="394240"/>
                </a:lnTo>
                <a:lnTo>
                  <a:pt x="120968" y="394145"/>
                </a:lnTo>
                <a:lnTo>
                  <a:pt x="116681" y="386905"/>
                </a:lnTo>
                <a:lnTo>
                  <a:pt x="123444" y="378047"/>
                </a:lnTo>
                <a:lnTo>
                  <a:pt x="125349" y="377857"/>
                </a:lnTo>
                <a:lnTo>
                  <a:pt x="123825" y="382334"/>
                </a:lnTo>
                <a:lnTo>
                  <a:pt x="125921" y="391192"/>
                </a:lnTo>
                <a:lnTo>
                  <a:pt x="132969" y="395859"/>
                </a:lnTo>
                <a:lnTo>
                  <a:pt x="134874" y="392906"/>
                </a:lnTo>
                <a:lnTo>
                  <a:pt x="133064" y="383000"/>
                </a:lnTo>
                <a:lnTo>
                  <a:pt x="135541" y="380429"/>
                </a:lnTo>
                <a:lnTo>
                  <a:pt x="139922" y="383667"/>
                </a:lnTo>
                <a:lnTo>
                  <a:pt x="140303" y="373666"/>
                </a:lnTo>
                <a:lnTo>
                  <a:pt x="156782" y="368237"/>
                </a:lnTo>
                <a:lnTo>
                  <a:pt x="146304" y="353378"/>
                </a:lnTo>
                <a:lnTo>
                  <a:pt x="120872" y="336899"/>
                </a:lnTo>
                <a:lnTo>
                  <a:pt x="127540" y="308705"/>
                </a:lnTo>
                <a:lnTo>
                  <a:pt x="126206" y="299656"/>
                </a:lnTo>
                <a:lnTo>
                  <a:pt x="135731" y="287369"/>
                </a:lnTo>
                <a:lnTo>
                  <a:pt x="144971" y="260509"/>
                </a:lnTo>
                <a:lnTo>
                  <a:pt x="142685" y="253555"/>
                </a:lnTo>
                <a:lnTo>
                  <a:pt x="134779" y="248412"/>
                </a:lnTo>
                <a:lnTo>
                  <a:pt x="129540" y="248412"/>
                </a:lnTo>
                <a:lnTo>
                  <a:pt x="131159" y="243173"/>
                </a:lnTo>
                <a:lnTo>
                  <a:pt x="127826" y="239554"/>
                </a:lnTo>
                <a:lnTo>
                  <a:pt x="128778" y="228505"/>
                </a:lnTo>
                <a:lnTo>
                  <a:pt x="121253" y="226123"/>
                </a:lnTo>
                <a:lnTo>
                  <a:pt x="118110" y="241745"/>
                </a:lnTo>
                <a:lnTo>
                  <a:pt x="116300" y="241935"/>
                </a:lnTo>
                <a:lnTo>
                  <a:pt x="98965" y="230696"/>
                </a:lnTo>
                <a:lnTo>
                  <a:pt x="104394" y="218504"/>
                </a:lnTo>
                <a:lnTo>
                  <a:pt x="84677" y="210217"/>
                </a:lnTo>
                <a:lnTo>
                  <a:pt x="80677" y="211360"/>
                </a:lnTo>
                <a:lnTo>
                  <a:pt x="81153" y="207264"/>
                </a:lnTo>
                <a:lnTo>
                  <a:pt x="77534" y="211455"/>
                </a:lnTo>
                <a:lnTo>
                  <a:pt x="74771" y="209455"/>
                </a:lnTo>
                <a:lnTo>
                  <a:pt x="69723" y="212884"/>
                </a:lnTo>
                <a:lnTo>
                  <a:pt x="60579" y="205930"/>
                </a:lnTo>
                <a:lnTo>
                  <a:pt x="27527" y="208407"/>
                </a:lnTo>
                <a:lnTo>
                  <a:pt x="6096" y="200311"/>
                </a:lnTo>
                <a:lnTo>
                  <a:pt x="8382" y="177641"/>
                </a:lnTo>
                <a:lnTo>
                  <a:pt x="21717" y="160306"/>
                </a:lnTo>
                <a:lnTo>
                  <a:pt x="15907" y="152971"/>
                </a:lnTo>
                <a:lnTo>
                  <a:pt x="24765" y="145923"/>
                </a:lnTo>
                <a:lnTo>
                  <a:pt x="25622" y="141065"/>
                </a:lnTo>
                <a:lnTo>
                  <a:pt x="30766" y="139255"/>
                </a:lnTo>
                <a:lnTo>
                  <a:pt x="32671" y="134684"/>
                </a:lnTo>
                <a:lnTo>
                  <a:pt x="30575" y="130588"/>
                </a:lnTo>
                <a:lnTo>
                  <a:pt x="18764" y="128206"/>
                </a:lnTo>
                <a:lnTo>
                  <a:pt x="20193" y="126111"/>
                </a:lnTo>
                <a:lnTo>
                  <a:pt x="17431" y="124682"/>
                </a:lnTo>
                <a:lnTo>
                  <a:pt x="14764" y="116872"/>
                </a:lnTo>
                <a:lnTo>
                  <a:pt x="3048" y="113252"/>
                </a:lnTo>
                <a:lnTo>
                  <a:pt x="6382" y="107252"/>
                </a:lnTo>
                <a:lnTo>
                  <a:pt x="4763" y="103632"/>
                </a:lnTo>
                <a:lnTo>
                  <a:pt x="13335" y="91345"/>
                </a:lnTo>
                <a:lnTo>
                  <a:pt x="7239" y="88582"/>
                </a:lnTo>
                <a:lnTo>
                  <a:pt x="11240" y="82677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82BD9E-6A5E-924E-9B31-D5A1F61A476D}"/>
              </a:ext>
            </a:extLst>
          </p:cNvPr>
          <p:cNvSpPr/>
          <p:nvPr/>
        </p:nvSpPr>
        <p:spPr>
          <a:xfrm>
            <a:off x="4338556" y="3176934"/>
            <a:ext cx="777906" cy="992981"/>
          </a:xfrm>
          <a:custGeom>
            <a:avLst/>
            <a:gdLst>
              <a:gd name="connsiteX0" fmla="*/ 254889 w 777906"/>
              <a:gd name="connsiteY0" fmla="*/ 0 h 992981"/>
              <a:gd name="connsiteX1" fmla="*/ 270415 w 777906"/>
              <a:gd name="connsiteY1" fmla="*/ 1619 h 992981"/>
              <a:gd name="connsiteX2" fmla="*/ 272034 w 777906"/>
              <a:gd name="connsiteY2" fmla="*/ 8192 h 992981"/>
              <a:gd name="connsiteX3" fmla="*/ 282512 w 777906"/>
              <a:gd name="connsiteY3" fmla="*/ 12478 h 992981"/>
              <a:gd name="connsiteX4" fmla="*/ 290227 w 777906"/>
              <a:gd name="connsiteY4" fmla="*/ 23527 h 992981"/>
              <a:gd name="connsiteX5" fmla="*/ 315087 w 777906"/>
              <a:gd name="connsiteY5" fmla="*/ 19907 h 992981"/>
              <a:gd name="connsiteX6" fmla="*/ 324517 w 777906"/>
              <a:gd name="connsiteY6" fmla="*/ 24670 h 992981"/>
              <a:gd name="connsiteX7" fmla="*/ 331946 w 777906"/>
              <a:gd name="connsiteY7" fmla="*/ 19717 h 992981"/>
              <a:gd name="connsiteX8" fmla="*/ 353854 w 777906"/>
              <a:gd name="connsiteY8" fmla="*/ 17526 h 992981"/>
              <a:gd name="connsiteX9" fmla="*/ 364998 w 777906"/>
              <a:gd name="connsiteY9" fmla="*/ 21146 h 992981"/>
              <a:gd name="connsiteX10" fmla="*/ 365665 w 777906"/>
              <a:gd name="connsiteY10" fmla="*/ 33528 h 992981"/>
              <a:gd name="connsiteX11" fmla="*/ 370237 w 777906"/>
              <a:gd name="connsiteY11" fmla="*/ 44101 h 992981"/>
              <a:gd name="connsiteX12" fmla="*/ 382810 w 777906"/>
              <a:gd name="connsiteY12" fmla="*/ 58769 h 992981"/>
              <a:gd name="connsiteX13" fmla="*/ 383191 w 777906"/>
              <a:gd name="connsiteY13" fmla="*/ 62675 h 992981"/>
              <a:gd name="connsiteX14" fmla="*/ 374142 w 777906"/>
              <a:gd name="connsiteY14" fmla="*/ 75914 h 992981"/>
              <a:gd name="connsiteX15" fmla="*/ 377952 w 777906"/>
              <a:gd name="connsiteY15" fmla="*/ 80772 h 992981"/>
              <a:gd name="connsiteX16" fmla="*/ 378524 w 777906"/>
              <a:gd name="connsiteY16" fmla="*/ 87916 h 992981"/>
              <a:gd name="connsiteX17" fmla="*/ 386334 w 777906"/>
              <a:gd name="connsiteY17" fmla="*/ 95250 h 992981"/>
              <a:gd name="connsiteX18" fmla="*/ 396335 w 777906"/>
              <a:gd name="connsiteY18" fmla="*/ 114014 h 992981"/>
              <a:gd name="connsiteX19" fmla="*/ 406527 w 777906"/>
              <a:gd name="connsiteY19" fmla="*/ 123444 h 992981"/>
              <a:gd name="connsiteX20" fmla="*/ 413290 w 777906"/>
              <a:gd name="connsiteY20" fmla="*/ 121348 h 992981"/>
              <a:gd name="connsiteX21" fmla="*/ 423291 w 777906"/>
              <a:gd name="connsiteY21" fmla="*/ 123539 h 992981"/>
              <a:gd name="connsiteX22" fmla="*/ 424434 w 777906"/>
              <a:gd name="connsiteY22" fmla="*/ 130016 h 992981"/>
              <a:gd name="connsiteX23" fmla="*/ 427482 w 777906"/>
              <a:gd name="connsiteY23" fmla="*/ 131921 h 992981"/>
              <a:gd name="connsiteX24" fmla="*/ 435959 w 777906"/>
              <a:gd name="connsiteY24" fmla="*/ 124587 h 992981"/>
              <a:gd name="connsiteX25" fmla="*/ 439103 w 777906"/>
              <a:gd name="connsiteY25" fmla="*/ 124682 h 992981"/>
              <a:gd name="connsiteX26" fmla="*/ 449104 w 777906"/>
              <a:gd name="connsiteY26" fmla="*/ 136969 h 992981"/>
              <a:gd name="connsiteX27" fmla="*/ 452628 w 777906"/>
              <a:gd name="connsiteY27" fmla="*/ 137922 h 992981"/>
              <a:gd name="connsiteX28" fmla="*/ 451485 w 777906"/>
              <a:gd name="connsiteY28" fmla="*/ 143732 h 992981"/>
              <a:gd name="connsiteX29" fmla="*/ 454438 w 777906"/>
              <a:gd name="connsiteY29" fmla="*/ 141922 h 992981"/>
              <a:gd name="connsiteX30" fmla="*/ 464820 w 777906"/>
              <a:gd name="connsiteY30" fmla="*/ 148400 h 992981"/>
              <a:gd name="connsiteX31" fmla="*/ 463201 w 777906"/>
              <a:gd name="connsiteY31" fmla="*/ 161830 h 992981"/>
              <a:gd name="connsiteX32" fmla="*/ 468059 w 777906"/>
              <a:gd name="connsiteY32" fmla="*/ 184880 h 992981"/>
              <a:gd name="connsiteX33" fmla="*/ 465106 w 777906"/>
              <a:gd name="connsiteY33" fmla="*/ 186500 h 992981"/>
              <a:gd name="connsiteX34" fmla="*/ 455105 w 777906"/>
              <a:gd name="connsiteY34" fmla="*/ 178975 h 992981"/>
              <a:gd name="connsiteX35" fmla="*/ 452533 w 777906"/>
              <a:gd name="connsiteY35" fmla="*/ 182689 h 992981"/>
              <a:gd name="connsiteX36" fmla="*/ 442817 w 777906"/>
              <a:gd name="connsiteY36" fmla="*/ 185452 h 992981"/>
              <a:gd name="connsiteX37" fmla="*/ 452152 w 777906"/>
              <a:gd name="connsiteY37" fmla="*/ 192976 h 992981"/>
              <a:gd name="connsiteX38" fmla="*/ 451961 w 777906"/>
              <a:gd name="connsiteY38" fmla="*/ 209264 h 992981"/>
              <a:gd name="connsiteX39" fmla="*/ 461963 w 777906"/>
              <a:gd name="connsiteY39" fmla="*/ 224218 h 992981"/>
              <a:gd name="connsiteX40" fmla="*/ 457962 w 777906"/>
              <a:gd name="connsiteY40" fmla="*/ 235363 h 992981"/>
              <a:gd name="connsiteX41" fmla="*/ 454628 w 777906"/>
              <a:gd name="connsiteY41" fmla="*/ 237077 h 992981"/>
              <a:gd name="connsiteX42" fmla="*/ 460438 w 777906"/>
              <a:gd name="connsiteY42" fmla="*/ 241078 h 992981"/>
              <a:gd name="connsiteX43" fmla="*/ 461105 w 777906"/>
              <a:gd name="connsiteY43" fmla="*/ 262414 h 992981"/>
              <a:gd name="connsiteX44" fmla="*/ 468249 w 777906"/>
              <a:gd name="connsiteY44" fmla="*/ 262604 h 992981"/>
              <a:gd name="connsiteX45" fmla="*/ 468725 w 777906"/>
              <a:gd name="connsiteY45" fmla="*/ 270224 h 992981"/>
              <a:gd name="connsiteX46" fmla="*/ 472916 w 777906"/>
              <a:gd name="connsiteY46" fmla="*/ 268891 h 992981"/>
              <a:gd name="connsiteX47" fmla="*/ 480155 w 777906"/>
              <a:gd name="connsiteY47" fmla="*/ 273272 h 992981"/>
              <a:gd name="connsiteX48" fmla="*/ 495109 w 777906"/>
              <a:gd name="connsiteY48" fmla="*/ 270415 h 992981"/>
              <a:gd name="connsiteX49" fmla="*/ 497396 w 777906"/>
              <a:gd name="connsiteY49" fmla="*/ 274320 h 992981"/>
              <a:gd name="connsiteX50" fmla="*/ 504254 w 777906"/>
              <a:gd name="connsiteY50" fmla="*/ 275558 h 992981"/>
              <a:gd name="connsiteX51" fmla="*/ 505873 w 777906"/>
              <a:gd name="connsiteY51" fmla="*/ 281368 h 992981"/>
              <a:gd name="connsiteX52" fmla="*/ 514445 w 777906"/>
              <a:gd name="connsiteY52" fmla="*/ 281845 h 992981"/>
              <a:gd name="connsiteX53" fmla="*/ 513017 w 777906"/>
              <a:gd name="connsiteY53" fmla="*/ 286417 h 992981"/>
              <a:gd name="connsiteX54" fmla="*/ 514826 w 777906"/>
              <a:gd name="connsiteY54" fmla="*/ 287655 h 992981"/>
              <a:gd name="connsiteX55" fmla="*/ 522351 w 777906"/>
              <a:gd name="connsiteY55" fmla="*/ 287274 h 992981"/>
              <a:gd name="connsiteX56" fmla="*/ 531495 w 777906"/>
              <a:gd name="connsiteY56" fmla="*/ 278892 h 992981"/>
              <a:gd name="connsiteX57" fmla="*/ 543401 w 777906"/>
              <a:gd name="connsiteY57" fmla="*/ 281273 h 992981"/>
              <a:gd name="connsiteX58" fmla="*/ 540258 w 777906"/>
              <a:gd name="connsiteY58" fmla="*/ 284893 h 992981"/>
              <a:gd name="connsiteX59" fmla="*/ 538639 w 777906"/>
              <a:gd name="connsiteY59" fmla="*/ 298704 h 992981"/>
              <a:gd name="connsiteX60" fmla="*/ 550545 w 777906"/>
              <a:gd name="connsiteY60" fmla="*/ 311848 h 992981"/>
              <a:gd name="connsiteX61" fmla="*/ 554260 w 777906"/>
              <a:gd name="connsiteY61" fmla="*/ 324898 h 992981"/>
              <a:gd name="connsiteX62" fmla="*/ 560356 w 777906"/>
              <a:gd name="connsiteY62" fmla="*/ 333946 h 992981"/>
              <a:gd name="connsiteX63" fmla="*/ 570833 w 777906"/>
              <a:gd name="connsiteY63" fmla="*/ 370237 h 992981"/>
              <a:gd name="connsiteX64" fmla="*/ 585788 w 777906"/>
              <a:gd name="connsiteY64" fmla="*/ 382143 h 992981"/>
              <a:gd name="connsiteX65" fmla="*/ 589026 w 777906"/>
              <a:gd name="connsiteY65" fmla="*/ 380809 h 992981"/>
              <a:gd name="connsiteX66" fmla="*/ 596170 w 777906"/>
              <a:gd name="connsiteY66" fmla="*/ 385191 h 992981"/>
              <a:gd name="connsiteX67" fmla="*/ 612172 w 777906"/>
              <a:gd name="connsiteY67" fmla="*/ 413290 h 992981"/>
              <a:gd name="connsiteX68" fmla="*/ 611791 w 777906"/>
              <a:gd name="connsiteY68" fmla="*/ 425958 h 992981"/>
              <a:gd name="connsiteX69" fmla="*/ 606552 w 777906"/>
              <a:gd name="connsiteY69" fmla="*/ 440531 h 992981"/>
              <a:gd name="connsiteX70" fmla="*/ 610457 w 777906"/>
              <a:gd name="connsiteY70" fmla="*/ 464725 h 992981"/>
              <a:gd name="connsiteX71" fmla="*/ 614934 w 777906"/>
              <a:gd name="connsiteY71" fmla="*/ 469392 h 992981"/>
              <a:gd name="connsiteX72" fmla="*/ 621792 w 777906"/>
              <a:gd name="connsiteY72" fmla="*/ 491300 h 992981"/>
              <a:gd name="connsiteX73" fmla="*/ 620554 w 777906"/>
              <a:gd name="connsiteY73" fmla="*/ 499777 h 992981"/>
              <a:gd name="connsiteX74" fmla="*/ 623411 w 777906"/>
              <a:gd name="connsiteY74" fmla="*/ 508825 h 992981"/>
              <a:gd name="connsiteX75" fmla="*/ 637699 w 777906"/>
              <a:gd name="connsiteY75" fmla="*/ 517017 h 992981"/>
              <a:gd name="connsiteX76" fmla="*/ 642842 w 777906"/>
              <a:gd name="connsiteY76" fmla="*/ 529018 h 992981"/>
              <a:gd name="connsiteX77" fmla="*/ 635413 w 777906"/>
              <a:gd name="connsiteY77" fmla="*/ 543973 h 992981"/>
              <a:gd name="connsiteX78" fmla="*/ 630365 w 777906"/>
              <a:gd name="connsiteY78" fmla="*/ 566547 h 992981"/>
              <a:gd name="connsiteX79" fmla="*/ 634841 w 777906"/>
              <a:gd name="connsiteY79" fmla="*/ 573691 h 992981"/>
              <a:gd name="connsiteX80" fmla="*/ 657225 w 777906"/>
              <a:gd name="connsiteY80" fmla="*/ 588169 h 992981"/>
              <a:gd name="connsiteX81" fmla="*/ 665226 w 777906"/>
              <a:gd name="connsiteY81" fmla="*/ 599694 h 992981"/>
              <a:gd name="connsiteX82" fmla="*/ 644747 w 777906"/>
              <a:gd name="connsiteY82" fmla="*/ 629126 h 992981"/>
              <a:gd name="connsiteX83" fmla="*/ 651129 w 777906"/>
              <a:gd name="connsiteY83" fmla="*/ 637984 h 992981"/>
              <a:gd name="connsiteX84" fmla="*/ 670084 w 777906"/>
              <a:gd name="connsiteY84" fmla="*/ 642271 h 992981"/>
              <a:gd name="connsiteX85" fmla="*/ 666845 w 777906"/>
              <a:gd name="connsiteY85" fmla="*/ 651986 h 992981"/>
              <a:gd name="connsiteX86" fmla="*/ 669227 w 777906"/>
              <a:gd name="connsiteY86" fmla="*/ 657034 h 992981"/>
              <a:gd name="connsiteX87" fmla="*/ 665226 w 777906"/>
              <a:gd name="connsiteY87" fmla="*/ 665226 h 992981"/>
              <a:gd name="connsiteX88" fmla="*/ 669227 w 777906"/>
              <a:gd name="connsiteY88" fmla="*/ 675227 h 992981"/>
              <a:gd name="connsiteX89" fmla="*/ 683514 w 777906"/>
              <a:gd name="connsiteY89" fmla="*/ 678085 h 992981"/>
              <a:gd name="connsiteX90" fmla="*/ 687800 w 777906"/>
              <a:gd name="connsiteY90" fmla="*/ 683514 h 992981"/>
              <a:gd name="connsiteX91" fmla="*/ 697611 w 777906"/>
              <a:gd name="connsiteY91" fmla="*/ 680942 h 992981"/>
              <a:gd name="connsiteX92" fmla="*/ 704755 w 777906"/>
              <a:gd name="connsiteY92" fmla="*/ 686276 h 992981"/>
              <a:gd name="connsiteX93" fmla="*/ 715804 w 777906"/>
              <a:gd name="connsiteY93" fmla="*/ 684657 h 992981"/>
              <a:gd name="connsiteX94" fmla="*/ 718852 w 777906"/>
              <a:gd name="connsiteY94" fmla="*/ 688658 h 992981"/>
              <a:gd name="connsiteX95" fmla="*/ 718757 w 777906"/>
              <a:gd name="connsiteY95" fmla="*/ 697421 h 992981"/>
              <a:gd name="connsiteX96" fmla="*/ 722852 w 777906"/>
              <a:gd name="connsiteY96" fmla="*/ 702659 h 992981"/>
              <a:gd name="connsiteX97" fmla="*/ 722662 w 777906"/>
              <a:gd name="connsiteY97" fmla="*/ 709041 h 992981"/>
              <a:gd name="connsiteX98" fmla="*/ 736187 w 777906"/>
              <a:gd name="connsiteY98" fmla="*/ 707993 h 992981"/>
              <a:gd name="connsiteX99" fmla="*/ 749237 w 777906"/>
              <a:gd name="connsiteY99" fmla="*/ 725519 h 992981"/>
              <a:gd name="connsiteX100" fmla="*/ 759905 w 777906"/>
              <a:gd name="connsiteY100" fmla="*/ 730853 h 992981"/>
              <a:gd name="connsiteX101" fmla="*/ 762953 w 777906"/>
              <a:gd name="connsiteY101" fmla="*/ 745331 h 992981"/>
              <a:gd name="connsiteX102" fmla="*/ 773716 w 777906"/>
              <a:gd name="connsiteY102" fmla="*/ 760190 h 992981"/>
              <a:gd name="connsiteX103" fmla="*/ 774478 w 777906"/>
              <a:gd name="connsiteY103" fmla="*/ 778955 h 992981"/>
              <a:gd name="connsiteX104" fmla="*/ 774478 w 777906"/>
              <a:gd name="connsiteY104" fmla="*/ 778955 h 992981"/>
              <a:gd name="connsiteX105" fmla="*/ 773430 w 777906"/>
              <a:gd name="connsiteY105" fmla="*/ 795052 h 992981"/>
              <a:gd name="connsiteX106" fmla="*/ 767429 w 777906"/>
              <a:gd name="connsiteY106" fmla="*/ 809911 h 992981"/>
              <a:gd name="connsiteX107" fmla="*/ 761619 w 777906"/>
              <a:gd name="connsiteY107" fmla="*/ 817245 h 992981"/>
              <a:gd name="connsiteX108" fmla="*/ 772287 w 777906"/>
              <a:gd name="connsiteY108" fmla="*/ 821246 h 992981"/>
              <a:gd name="connsiteX109" fmla="*/ 771144 w 777906"/>
              <a:gd name="connsiteY109" fmla="*/ 839057 h 992981"/>
              <a:gd name="connsiteX110" fmla="*/ 777812 w 777906"/>
              <a:gd name="connsiteY110" fmla="*/ 850773 h 992981"/>
              <a:gd name="connsiteX111" fmla="*/ 777907 w 777906"/>
              <a:gd name="connsiteY111" fmla="*/ 859631 h 992981"/>
              <a:gd name="connsiteX112" fmla="*/ 769430 w 777906"/>
              <a:gd name="connsiteY112" fmla="*/ 871728 h 992981"/>
              <a:gd name="connsiteX113" fmla="*/ 770573 w 777906"/>
              <a:gd name="connsiteY113" fmla="*/ 881063 h 992981"/>
              <a:gd name="connsiteX114" fmla="*/ 770573 w 777906"/>
              <a:gd name="connsiteY114" fmla="*/ 881063 h 992981"/>
              <a:gd name="connsiteX115" fmla="*/ 758285 w 777906"/>
              <a:gd name="connsiteY115" fmla="*/ 883634 h 992981"/>
              <a:gd name="connsiteX116" fmla="*/ 753237 w 777906"/>
              <a:gd name="connsiteY116" fmla="*/ 889540 h 992981"/>
              <a:gd name="connsiteX117" fmla="*/ 739902 w 777906"/>
              <a:gd name="connsiteY117" fmla="*/ 893540 h 992981"/>
              <a:gd name="connsiteX118" fmla="*/ 735616 w 777906"/>
              <a:gd name="connsiteY118" fmla="*/ 900970 h 992981"/>
              <a:gd name="connsiteX119" fmla="*/ 723329 w 777906"/>
              <a:gd name="connsiteY119" fmla="*/ 903541 h 992981"/>
              <a:gd name="connsiteX120" fmla="*/ 702659 w 777906"/>
              <a:gd name="connsiteY120" fmla="*/ 918115 h 992981"/>
              <a:gd name="connsiteX121" fmla="*/ 696944 w 777906"/>
              <a:gd name="connsiteY121" fmla="*/ 926687 h 992981"/>
              <a:gd name="connsiteX122" fmla="*/ 683895 w 777906"/>
              <a:gd name="connsiteY122" fmla="*/ 931831 h 992981"/>
              <a:gd name="connsiteX123" fmla="*/ 677799 w 777906"/>
              <a:gd name="connsiteY123" fmla="*/ 930212 h 992981"/>
              <a:gd name="connsiteX124" fmla="*/ 674942 w 777906"/>
              <a:gd name="connsiteY124" fmla="*/ 923830 h 992981"/>
              <a:gd name="connsiteX125" fmla="*/ 665512 w 777906"/>
              <a:gd name="connsiteY125" fmla="*/ 921544 h 992981"/>
              <a:gd name="connsiteX126" fmla="*/ 650367 w 777906"/>
              <a:gd name="connsiteY126" fmla="*/ 911066 h 992981"/>
              <a:gd name="connsiteX127" fmla="*/ 639318 w 777906"/>
              <a:gd name="connsiteY127" fmla="*/ 892493 h 992981"/>
              <a:gd name="connsiteX128" fmla="*/ 636842 w 777906"/>
              <a:gd name="connsiteY128" fmla="*/ 900684 h 992981"/>
              <a:gd name="connsiteX129" fmla="*/ 622459 w 777906"/>
              <a:gd name="connsiteY129" fmla="*/ 895922 h 992981"/>
              <a:gd name="connsiteX130" fmla="*/ 613124 w 777906"/>
              <a:gd name="connsiteY130" fmla="*/ 901732 h 992981"/>
              <a:gd name="connsiteX131" fmla="*/ 608933 w 777906"/>
              <a:gd name="connsiteY131" fmla="*/ 920496 h 992981"/>
              <a:gd name="connsiteX132" fmla="*/ 601980 w 777906"/>
              <a:gd name="connsiteY132" fmla="*/ 926306 h 992981"/>
              <a:gd name="connsiteX133" fmla="*/ 598646 w 777906"/>
              <a:gd name="connsiteY133" fmla="*/ 927068 h 992981"/>
              <a:gd name="connsiteX134" fmla="*/ 588169 w 777906"/>
              <a:gd name="connsiteY134" fmla="*/ 921639 h 992981"/>
              <a:gd name="connsiteX135" fmla="*/ 561499 w 777906"/>
              <a:gd name="connsiteY135" fmla="*/ 920687 h 992981"/>
              <a:gd name="connsiteX136" fmla="*/ 543211 w 777906"/>
              <a:gd name="connsiteY136" fmla="*/ 930116 h 992981"/>
              <a:gd name="connsiteX137" fmla="*/ 536734 w 777906"/>
              <a:gd name="connsiteY137" fmla="*/ 939070 h 992981"/>
              <a:gd name="connsiteX138" fmla="*/ 520922 w 777906"/>
              <a:gd name="connsiteY138" fmla="*/ 943832 h 992981"/>
              <a:gd name="connsiteX139" fmla="*/ 511874 w 777906"/>
              <a:gd name="connsiteY139" fmla="*/ 951929 h 992981"/>
              <a:gd name="connsiteX140" fmla="*/ 503396 w 777906"/>
              <a:gd name="connsiteY140" fmla="*/ 950976 h 992981"/>
              <a:gd name="connsiteX141" fmla="*/ 476821 w 777906"/>
              <a:gd name="connsiteY141" fmla="*/ 936784 h 992981"/>
              <a:gd name="connsiteX142" fmla="*/ 461963 w 777906"/>
              <a:gd name="connsiteY142" fmla="*/ 935736 h 992981"/>
              <a:gd name="connsiteX143" fmla="*/ 457105 w 777906"/>
              <a:gd name="connsiteY143" fmla="*/ 956500 h 992981"/>
              <a:gd name="connsiteX144" fmla="*/ 458343 w 777906"/>
              <a:gd name="connsiteY144" fmla="*/ 969264 h 992981"/>
              <a:gd name="connsiteX145" fmla="*/ 431292 w 777906"/>
              <a:gd name="connsiteY145" fmla="*/ 992981 h 992981"/>
              <a:gd name="connsiteX146" fmla="*/ 421005 w 777906"/>
              <a:gd name="connsiteY146" fmla="*/ 991076 h 992981"/>
              <a:gd name="connsiteX147" fmla="*/ 415862 w 777906"/>
              <a:gd name="connsiteY147" fmla="*/ 967549 h 992981"/>
              <a:gd name="connsiteX148" fmla="*/ 406908 w 777906"/>
              <a:gd name="connsiteY148" fmla="*/ 965263 h 992981"/>
              <a:gd name="connsiteX149" fmla="*/ 403670 w 777906"/>
              <a:gd name="connsiteY149" fmla="*/ 961549 h 992981"/>
              <a:gd name="connsiteX150" fmla="*/ 403288 w 777906"/>
              <a:gd name="connsiteY150" fmla="*/ 954500 h 992981"/>
              <a:gd name="connsiteX151" fmla="*/ 395954 w 777906"/>
              <a:gd name="connsiteY151" fmla="*/ 935927 h 992981"/>
              <a:gd name="connsiteX152" fmla="*/ 393478 w 777906"/>
              <a:gd name="connsiteY152" fmla="*/ 935927 h 992981"/>
              <a:gd name="connsiteX153" fmla="*/ 381191 w 777906"/>
              <a:gd name="connsiteY153" fmla="*/ 951262 h 992981"/>
              <a:gd name="connsiteX154" fmla="*/ 333184 w 777906"/>
              <a:gd name="connsiteY154" fmla="*/ 953738 h 992981"/>
              <a:gd name="connsiteX155" fmla="*/ 322136 w 777906"/>
              <a:gd name="connsiteY155" fmla="*/ 960215 h 992981"/>
              <a:gd name="connsiteX156" fmla="*/ 299180 w 777906"/>
              <a:gd name="connsiteY156" fmla="*/ 942308 h 992981"/>
              <a:gd name="connsiteX157" fmla="*/ 284988 w 777906"/>
              <a:gd name="connsiteY157" fmla="*/ 950881 h 992981"/>
              <a:gd name="connsiteX158" fmla="*/ 250888 w 777906"/>
              <a:gd name="connsiteY158" fmla="*/ 960501 h 992981"/>
              <a:gd name="connsiteX159" fmla="*/ 243173 w 777906"/>
              <a:gd name="connsiteY159" fmla="*/ 965645 h 992981"/>
              <a:gd name="connsiteX160" fmla="*/ 226124 w 777906"/>
              <a:gd name="connsiteY160" fmla="*/ 965454 h 992981"/>
              <a:gd name="connsiteX161" fmla="*/ 209741 w 777906"/>
              <a:gd name="connsiteY161" fmla="*/ 971550 h 992981"/>
              <a:gd name="connsiteX162" fmla="*/ 189929 w 777906"/>
              <a:gd name="connsiteY162" fmla="*/ 987171 h 992981"/>
              <a:gd name="connsiteX163" fmla="*/ 189929 w 777906"/>
              <a:gd name="connsiteY163" fmla="*/ 987171 h 992981"/>
              <a:gd name="connsiteX164" fmla="*/ 180689 w 777906"/>
              <a:gd name="connsiteY164" fmla="*/ 978789 h 992981"/>
              <a:gd name="connsiteX165" fmla="*/ 174498 w 777906"/>
              <a:gd name="connsiteY165" fmla="*/ 976598 h 992981"/>
              <a:gd name="connsiteX166" fmla="*/ 154210 w 777906"/>
              <a:gd name="connsiteY166" fmla="*/ 977265 h 992981"/>
              <a:gd name="connsiteX167" fmla="*/ 159829 w 777906"/>
              <a:gd name="connsiteY167" fmla="*/ 967740 h 992981"/>
              <a:gd name="connsiteX168" fmla="*/ 162687 w 777906"/>
              <a:gd name="connsiteY168" fmla="*/ 952214 h 992981"/>
              <a:gd name="connsiteX169" fmla="*/ 161163 w 777906"/>
              <a:gd name="connsiteY169" fmla="*/ 938022 h 992981"/>
              <a:gd name="connsiteX170" fmla="*/ 155638 w 777906"/>
              <a:gd name="connsiteY170" fmla="*/ 928973 h 992981"/>
              <a:gd name="connsiteX171" fmla="*/ 176308 w 777906"/>
              <a:gd name="connsiteY171" fmla="*/ 906494 h 992981"/>
              <a:gd name="connsiteX172" fmla="*/ 187547 w 777906"/>
              <a:gd name="connsiteY172" fmla="*/ 901065 h 992981"/>
              <a:gd name="connsiteX173" fmla="*/ 197644 w 777906"/>
              <a:gd name="connsiteY173" fmla="*/ 888778 h 992981"/>
              <a:gd name="connsiteX174" fmla="*/ 203454 w 777906"/>
              <a:gd name="connsiteY174" fmla="*/ 886968 h 992981"/>
              <a:gd name="connsiteX175" fmla="*/ 200406 w 777906"/>
              <a:gd name="connsiteY175" fmla="*/ 882777 h 992981"/>
              <a:gd name="connsiteX176" fmla="*/ 201835 w 777906"/>
              <a:gd name="connsiteY176" fmla="*/ 876490 h 992981"/>
              <a:gd name="connsiteX177" fmla="*/ 227552 w 777906"/>
              <a:gd name="connsiteY177" fmla="*/ 830389 h 992981"/>
              <a:gd name="connsiteX178" fmla="*/ 227457 w 777906"/>
              <a:gd name="connsiteY178" fmla="*/ 826008 h 992981"/>
              <a:gd name="connsiteX179" fmla="*/ 223361 w 777906"/>
              <a:gd name="connsiteY179" fmla="*/ 821627 h 992981"/>
              <a:gd name="connsiteX180" fmla="*/ 214789 w 777906"/>
              <a:gd name="connsiteY180" fmla="*/ 762381 h 992981"/>
              <a:gd name="connsiteX181" fmla="*/ 202216 w 777906"/>
              <a:gd name="connsiteY181" fmla="*/ 745236 h 992981"/>
              <a:gd name="connsiteX182" fmla="*/ 203835 w 777906"/>
              <a:gd name="connsiteY182" fmla="*/ 739616 h 992981"/>
              <a:gd name="connsiteX183" fmla="*/ 201454 w 777906"/>
              <a:gd name="connsiteY183" fmla="*/ 735330 h 992981"/>
              <a:gd name="connsiteX184" fmla="*/ 188881 w 777906"/>
              <a:gd name="connsiteY184" fmla="*/ 718947 h 992981"/>
              <a:gd name="connsiteX185" fmla="*/ 178022 w 777906"/>
              <a:gd name="connsiteY185" fmla="*/ 721995 h 992981"/>
              <a:gd name="connsiteX186" fmla="*/ 185261 w 777906"/>
              <a:gd name="connsiteY186" fmla="*/ 698278 h 992981"/>
              <a:gd name="connsiteX187" fmla="*/ 181356 w 777906"/>
              <a:gd name="connsiteY187" fmla="*/ 692087 h 992981"/>
              <a:gd name="connsiteX188" fmla="*/ 178689 w 777906"/>
              <a:gd name="connsiteY188" fmla="*/ 694849 h 992981"/>
              <a:gd name="connsiteX189" fmla="*/ 157353 w 777906"/>
              <a:gd name="connsiteY189" fmla="*/ 698087 h 992981"/>
              <a:gd name="connsiteX190" fmla="*/ 156782 w 777906"/>
              <a:gd name="connsiteY190" fmla="*/ 687514 h 992981"/>
              <a:gd name="connsiteX191" fmla="*/ 148685 w 777906"/>
              <a:gd name="connsiteY191" fmla="*/ 679513 h 992981"/>
              <a:gd name="connsiteX192" fmla="*/ 132302 w 777906"/>
              <a:gd name="connsiteY192" fmla="*/ 683228 h 992981"/>
              <a:gd name="connsiteX193" fmla="*/ 127730 w 777906"/>
              <a:gd name="connsiteY193" fmla="*/ 680847 h 992981"/>
              <a:gd name="connsiteX194" fmla="*/ 120587 w 777906"/>
              <a:gd name="connsiteY194" fmla="*/ 687419 h 992981"/>
              <a:gd name="connsiteX195" fmla="*/ 113729 w 777906"/>
              <a:gd name="connsiteY195" fmla="*/ 688372 h 992981"/>
              <a:gd name="connsiteX196" fmla="*/ 107061 w 777906"/>
              <a:gd name="connsiteY196" fmla="*/ 682752 h 992981"/>
              <a:gd name="connsiteX197" fmla="*/ 98584 w 777906"/>
              <a:gd name="connsiteY197" fmla="*/ 660749 h 992981"/>
              <a:gd name="connsiteX198" fmla="*/ 92583 w 777906"/>
              <a:gd name="connsiteY198" fmla="*/ 656558 h 992981"/>
              <a:gd name="connsiteX199" fmla="*/ 94869 w 777906"/>
              <a:gd name="connsiteY199" fmla="*/ 650367 h 992981"/>
              <a:gd name="connsiteX200" fmla="*/ 87725 w 777906"/>
              <a:gd name="connsiteY200" fmla="*/ 645223 h 992981"/>
              <a:gd name="connsiteX201" fmla="*/ 83153 w 777906"/>
              <a:gd name="connsiteY201" fmla="*/ 645128 h 992981"/>
              <a:gd name="connsiteX202" fmla="*/ 69913 w 777906"/>
              <a:gd name="connsiteY202" fmla="*/ 624935 h 992981"/>
              <a:gd name="connsiteX203" fmla="*/ 69723 w 777906"/>
              <a:gd name="connsiteY203" fmla="*/ 613791 h 992981"/>
              <a:gd name="connsiteX204" fmla="*/ 52864 w 777906"/>
              <a:gd name="connsiteY204" fmla="*/ 605314 h 992981"/>
              <a:gd name="connsiteX205" fmla="*/ 52864 w 777906"/>
              <a:gd name="connsiteY205" fmla="*/ 605314 h 992981"/>
              <a:gd name="connsiteX206" fmla="*/ 56769 w 777906"/>
              <a:gd name="connsiteY206" fmla="*/ 599504 h 992981"/>
              <a:gd name="connsiteX207" fmla="*/ 63151 w 777906"/>
              <a:gd name="connsiteY207" fmla="*/ 596075 h 992981"/>
              <a:gd name="connsiteX208" fmla="*/ 77248 w 777906"/>
              <a:gd name="connsiteY208" fmla="*/ 572834 h 992981"/>
              <a:gd name="connsiteX209" fmla="*/ 76676 w 777906"/>
              <a:gd name="connsiteY209" fmla="*/ 557784 h 992981"/>
              <a:gd name="connsiteX210" fmla="*/ 80200 w 777906"/>
              <a:gd name="connsiteY210" fmla="*/ 549878 h 992981"/>
              <a:gd name="connsiteX211" fmla="*/ 90869 w 777906"/>
              <a:gd name="connsiteY211" fmla="*/ 547402 h 992981"/>
              <a:gd name="connsiteX212" fmla="*/ 96393 w 777906"/>
              <a:gd name="connsiteY212" fmla="*/ 541877 h 992981"/>
              <a:gd name="connsiteX213" fmla="*/ 109252 w 777906"/>
              <a:gd name="connsiteY213" fmla="*/ 542163 h 992981"/>
              <a:gd name="connsiteX214" fmla="*/ 127063 w 777906"/>
              <a:gd name="connsiteY214" fmla="*/ 507778 h 992981"/>
              <a:gd name="connsiteX215" fmla="*/ 113062 w 777906"/>
              <a:gd name="connsiteY215" fmla="*/ 492347 h 992981"/>
              <a:gd name="connsiteX216" fmla="*/ 98108 w 777906"/>
              <a:gd name="connsiteY216" fmla="*/ 502730 h 992981"/>
              <a:gd name="connsiteX217" fmla="*/ 86392 w 777906"/>
              <a:gd name="connsiteY217" fmla="*/ 499205 h 992981"/>
              <a:gd name="connsiteX218" fmla="*/ 81820 w 777906"/>
              <a:gd name="connsiteY218" fmla="*/ 465010 h 992981"/>
              <a:gd name="connsiteX219" fmla="*/ 83534 w 777906"/>
              <a:gd name="connsiteY219" fmla="*/ 456819 h 992981"/>
              <a:gd name="connsiteX220" fmla="*/ 79343 w 777906"/>
              <a:gd name="connsiteY220" fmla="*/ 458724 h 992981"/>
              <a:gd name="connsiteX221" fmla="*/ 75152 w 777906"/>
              <a:gd name="connsiteY221" fmla="*/ 446532 h 992981"/>
              <a:gd name="connsiteX222" fmla="*/ 65437 w 777906"/>
              <a:gd name="connsiteY222" fmla="*/ 446532 h 992981"/>
              <a:gd name="connsiteX223" fmla="*/ 58674 w 777906"/>
              <a:gd name="connsiteY223" fmla="*/ 439579 h 992981"/>
              <a:gd name="connsiteX224" fmla="*/ 45149 w 777906"/>
              <a:gd name="connsiteY224" fmla="*/ 443770 h 992981"/>
              <a:gd name="connsiteX225" fmla="*/ 43910 w 777906"/>
              <a:gd name="connsiteY225" fmla="*/ 437579 h 992981"/>
              <a:gd name="connsiteX226" fmla="*/ 37052 w 777906"/>
              <a:gd name="connsiteY226" fmla="*/ 431197 h 992981"/>
              <a:gd name="connsiteX227" fmla="*/ 30004 w 777906"/>
              <a:gd name="connsiteY227" fmla="*/ 417767 h 992981"/>
              <a:gd name="connsiteX228" fmla="*/ 22003 w 777906"/>
              <a:gd name="connsiteY228" fmla="*/ 411671 h 992981"/>
              <a:gd name="connsiteX229" fmla="*/ 28289 w 777906"/>
              <a:gd name="connsiteY229" fmla="*/ 403384 h 992981"/>
              <a:gd name="connsiteX230" fmla="*/ 40577 w 777906"/>
              <a:gd name="connsiteY230" fmla="*/ 396050 h 992981"/>
              <a:gd name="connsiteX231" fmla="*/ 44101 w 777906"/>
              <a:gd name="connsiteY231" fmla="*/ 387763 h 992981"/>
              <a:gd name="connsiteX232" fmla="*/ 42005 w 777906"/>
              <a:gd name="connsiteY232" fmla="*/ 383096 h 992981"/>
              <a:gd name="connsiteX233" fmla="*/ 42005 w 777906"/>
              <a:gd name="connsiteY233" fmla="*/ 383096 h 992981"/>
              <a:gd name="connsiteX234" fmla="*/ 56198 w 777906"/>
              <a:gd name="connsiteY234" fmla="*/ 360045 h 992981"/>
              <a:gd name="connsiteX235" fmla="*/ 52483 w 777906"/>
              <a:gd name="connsiteY235" fmla="*/ 352520 h 992981"/>
              <a:gd name="connsiteX236" fmla="*/ 42005 w 777906"/>
              <a:gd name="connsiteY236" fmla="*/ 349091 h 992981"/>
              <a:gd name="connsiteX237" fmla="*/ 34481 w 777906"/>
              <a:gd name="connsiteY237" fmla="*/ 353282 h 992981"/>
              <a:gd name="connsiteX238" fmla="*/ 15240 w 777906"/>
              <a:gd name="connsiteY238" fmla="*/ 349187 h 992981"/>
              <a:gd name="connsiteX239" fmla="*/ 10001 w 777906"/>
              <a:gd name="connsiteY239" fmla="*/ 338518 h 992981"/>
              <a:gd name="connsiteX240" fmla="*/ 381 w 777906"/>
              <a:gd name="connsiteY240" fmla="*/ 329660 h 992981"/>
              <a:gd name="connsiteX241" fmla="*/ 0 w 777906"/>
              <a:gd name="connsiteY241" fmla="*/ 323088 h 992981"/>
              <a:gd name="connsiteX242" fmla="*/ 1048 w 777906"/>
              <a:gd name="connsiteY242" fmla="*/ 315849 h 992981"/>
              <a:gd name="connsiteX243" fmla="*/ 4096 w 777906"/>
              <a:gd name="connsiteY243" fmla="*/ 313087 h 992981"/>
              <a:gd name="connsiteX244" fmla="*/ 27242 w 777906"/>
              <a:gd name="connsiteY244" fmla="*/ 315659 h 992981"/>
              <a:gd name="connsiteX245" fmla="*/ 28289 w 777906"/>
              <a:gd name="connsiteY245" fmla="*/ 307943 h 992981"/>
              <a:gd name="connsiteX246" fmla="*/ 32957 w 777906"/>
              <a:gd name="connsiteY246" fmla="*/ 302609 h 992981"/>
              <a:gd name="connsiteX247" fmla="*/ 40958 w 777906"/>
              <a:gd name="connsiteY247" fmla="*/ 308038 h 992981"/>
              <a:gd name="connsiteX248" fmla="*/ 46577 w 777906"/>
              <a:gd name="connsiteY248" fmla="*/ 306038 h 992981"/>
              <a:gd name="connsiteX249" fmla="*/ 45434 w 777906"/>
              <a:gd name="connsiteY249" fmla="*/ 303371 h 992981"/>
              <a:gd name="connsiteX250" fmla="*/ 54292 w 777906"/>
              <a:gd name="connsiteY250" fmla="*/ 301180 h 992981"/>
              <a:gd name="connsiteX251" fmla="*/ 57245 w 777906"/>
              <a:gd name="connsiteY251" fmla="*/ 302705 h 992981"/>
              <a:gd name="connsiteX252" fmla="*/ 61817 w 777906"/>
              <a:gd name="connsiteY252" fmla="*/ 287084 h 992981"/>
              <a:gd name="connsiteX253" fmla="*/ 54674 w 777906"/>
              <a:gd name="connsiteY253" fmla="*/ 280797 h 992981"/>
              <a:gd name="connsiteX254" fmla="*/ 57626 w 777906"/>
              <a:gd name="connsiteY254" fmla="*/ 265747 h 992981"/>
              <a:gd name="connsiteX255" fmla="*/ 54388 w 777906"/>
              <a:gd name="connsiteY255" fmla="*/ 254222 h 992981"/>
              <a:gd name="connsiteX256" fmla="*/ 54674 w 777906"/>
              <a:gd name="connsiteY256" fmla="*/ 243840 h 992981"/>
              <a:gd name="connsiteX257" fmla="*/ 52007 w 777906"/>
              <a:gd name="connsiteY257" fmla="*/ 240887 h 992981"/>
              <a:gd name="connsiteX258" fmla="*/ 54864 w 777906"/>
              <a:gd name="connsiteY258" fmla="*/ 233267 h 992981"/>
              <a:gd name="connsiteX259" fmla="*/ 43244 w 777906"/>
              <a:gd name="connsiteY259" fmla="*/ 223552 h 992981"/>
              <a:gd name="connsiteX260" fmla="*/ 46006 w 777906"/>
              <a:gd name="connsiteY260" fmla="*/ 217837 h 992981"/>
              <a:gd name="connsiteX261" fmla="*/ 55912 w 777906"/>
              <a:gd name="connsiteY261" fmla="*/ 217360 h 992981"/>
              <a:gd name="connsiteX262" fmla="*/ 59341 w 777906"/>
              <a:gd name="connsiteY262" fmla="*/ 206026 h 992981"/>
              <a:gd name="connsiteX263" fmla="*/ 72676 w 777906"/>
              <a:gd name="connsiteY263" fmla="*/ 197263 h 992981"/>
              <a:gd name="connsiteX264" fmla="*/ 73914 w 777906"/>
              <a:gd name="connsiteY264" fmla="*/ 185261 h 992981"/>
              <a:gd name="connsiteX265" fmla="*/ 86582 w 777906"/>
              <a:gd name="connsiteY265" fmla="*/ 183928 h 992981"/>
              <a:gd name="connsiteX266" fmla="*/ 93440 w 777906"/>
              <a:gd name="connsiteY266" fmla="*/ 179737 h 992981"/>
              <a:gd name="connsiteX267" fmla="*/ 94964 w 777906"/>
              <a:gd name="connsiteY267" fmla="*/ 175450 h 992981"/>
              <a:gd name="connsiteX268" fmla="*/ 91726 w 777906"/>
              <a:gd name="connsiteY268" fmla="*/ 168783 h 992981"/>
              <a:gd name="connsiteX269" fmla="*/ 76200 w 777906"/>
              <a:gd name="connsiteY269" fmla="*/ 162116 h 992981"/>
              <a:gd name="connsiteX270" fmla="*/ 69818 w 777906"/>
              <a:gd name="connsiteY270" fmla="*/ 154972 h 992981"/>
              <a:gd name="connsiteX271" fmla="*/ 60103 w 777906"/>
              <a:gd name="connsiteY271" fmla="*/ 125730 h 992981"/>
              <a:gd name="connsiteX272" fmla="*/ 63722 w 777906"/>
              <a:gd name="connsiteY272" fmla="*/ 124777 h 992981"/>
              <a:gd name="connsiteX273" fmla="*/ 66199 w 777906"/>
              <a:gd name="connsiteY273" fmla="*/ 119825 h 992981"/>
              <a:gd name="connsiteX274" fmla="*/ 71914 w 777906"/>
              <a:gd name="connsiteY274" fmla="*/ 118586 h 992981"/>
              <a:gd name="connsiteX275" fmla="*/ 77533 w 777906"/>
              <a:gd name="connsiteY275" fmla="*/ 109442 h 992981"/>
              <a:gd name="connsiteX276" fmla="*/ 90202 w 777906"/>
              <a:gd name="connsiteY276" fmla="*/ 103537 h 992981"/>
              <a:gd name="connsiteX277" fmla="*/ 93536 w 777906"/>
              <a:gd name="connsiteY277" fmla="*/ 97917 h 992981"/>
              <a:gd name="connsiteX278" fmla="*/ 99346 w 777906"/>
              <a:gd name="connsiteY278" fmla="*/ 104489 h 992981"/>
              <a:gd name="connsiteX279" fmla="*/ 105156 w 777906"/>
              <a:gd name="connsiteY279" fmla="*/ 117919 h 992981"/>
              <a:gd name="connsiteX280" fmla="*/ 109252 w 777906"/>
              <a:gd name="connsiteY280" fmla="*/ 120682 h 992981"/>
              <a:gd name="connsiteX281" fmla="*/ 116396 w 777906"/>
              <a:gd name="connsiteY281" fmla="*/ 114681 h 992981"/>
              <a:gd name="connsiteX282" fmla="*/ 126016 w 777906"/>
              <a:gd name="connsiteY282" fmla="*/ 117348 h 992981"/>
              <a:gd name="connsiteX283" fmla="*/ 132017 w 777906"/>
              <a:gd name="connsiteY283" fmla="*/ 116110 h 992981"/>
              <a:gd name="connsiteX284" fmla="*/ 134398 w 777906"/>
              <a:gd name="connsiteY284" fmla="*/ 108490 h 992981"/>
              <a:gd name="connsiteX285" fmla="*/ 137350 w 777906"/>
              <a:gd name="connsiteY285" fmla="*/ 107251 h 992981"/>
              <a:gd name="connsiteX286" fmla="*/ 145542 w 777906"/>
              <a:gd name="connsiteY286" fmla="*/ 107061 h 992981"/>
              <a:gd name="connsiteX287" fmla="*/ 157925 w 777906"/>
              <a:gd name="connsiteY287" fmla="*/ 112300 h 992981"/>
              <a:gd name="connsiteX288" fmla="*/ 168402 w 777906"/>
              <a:gd name="connsiteY288" fmla="*/ 108680 h 992981"/>
              <a:gd name="connsiteX289" fmla="*/ 181832 w 777906"/>
              <a:gd name="connsiteY289" fmla="*/ 112109 h 992981"/>
              <a:gd name="connsiteX290" fmla="*/ 194691 w 777906"/>
              <a:gd name="connsiteY290" fmla="*/ 107537 h 992981"/>
              <a:gd name="connsiteX291" fmla="*/ 198025 w 777906"/>
              <a:gd name="connsiteY291" fmla="*/ 102775 h 992981"/>
              <a:gd name="connsiteX292" fmla="*/ 199263 w 777906"/>
              <a:gd name="connsiteY292" fmla="*/ 90773 h 992981"/>
              <a:gd name="connsiteX293" fmla="*/ 196406 w 777906"/>
              <a:gd name="connsiteY293" fmla="*/ 75629 h 992981"/>
              <a:gd name="connsiteX294" fmla="*/ 206026 w 777906"/>
              <a:gd name="connsiteY294" fmla="*/ 59912 h 992981"/>
              <a:gd name="connsiteX295" fmla="*/ 204883 w 777906"/>
              <a:gd name="connsiteY295" fmla="*/ 55817 h 992981"/>
              <a:gd name="connsiteX296" fmla="*/ 210026 w 777906"/>
              <a:gd name="connsiteY296" fmla="*/ 47149 h 992981"/>
              <a:gd name="connsiteX297" fmla="*/ 209359 w 777906"/>
              <a:gd name="connsiteY297" fmla="*/ 36767 h 992981"/>
              <a:gd name="connsiteX298" fmla="*/ 206312 w 777906"/>
              <a:gd name="connsiteY298" fmla="*/ 31051 h 992981"/>
              <a:gd name="connsiteX299" fmla="*/ 207836 w 777906"/>
              <a:gd name="connsiteY299" fmla="*/ 27718 h 992981"/>
              <a:gd name="connsiteX300" fmla="*/ 221552 w 777906"/>
              <a:gd name="connsiteY300" fmla="*/ 24860 h 992981"/>
              <a:gd name="connsiteX301" fmla="*/ 234410 w 777906"/>
              <a:gd name="connsiteY301" fmla="*/ 18669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777906" h="992981">
                <a:moveTo>
                  <a:pt x="254889" y="0"/>
                </a:moveTo>
                <a:lnTo>
                  <a:pt x="270415" y="1619"/>
                </a:lnTo>
                <a:lnTo>
                  <a:pt x="272034" y="8192"/>
                </a:lnTo>
                <a:lnTo>
                  <a:pt x="282512" y="12478"/>
                </a:lnTo>
                <a:lnTo>
                  <a:pt x="290227" y="23527"/>
                </a:lnTo>
                <a:lnTo>
                  <a:pt x="315087" y="19907"/>
                </a:lnTo>
                <a:lnTo>
                  <a:pt x="324517" y="24670"/>
                </a:lnTo>
                <a:lnTo>
                  <a:pt x="331946" y="19717"/>
                </a:lnTo>
                <a:lnTo>
                  <a:pt x="353854" y="17526"/>
                </a:lnTo>
                <a:lnTo>
                  <a:pt x="364998" y="21146"/>
                </a:lnTo>
                <a:lnTo>
                  <a:pt x="365665" y="33528"/>
                </a:lnTo>
                <a:lnTo>
                  <a:pt x="370237" y="44101"/>
                </a:lnTo>
                <a:lnTo>
                  <a:pt x="382810" y="58769"/>
                </a:lnTo>
                <a:lnTo>
                  <a:pt x="383191" y="62675"/>
                </a:lnTo>
                <a:lnTo>
                  <a:pt x="374142" y="75914"/>
                </a:lnTo>
                <a:lnTo>
                  <a:pt x="377952" y="80772"/>
                </a:lnTo>
                <a:lnTo>
                  <a:pt x="378524" y="87916"/>
                </a:lnTo>
                <a:lnTo>
                  <a:pt x="386334" y="95250"/>
                </a:lnTo>
                <a:lnTo>
                  <a:pt x="396335" y="114014"/>
                </a:lnTo>
                <a:lnTo>
                  <a:pt x="406527" y="123444"/>
                </a:lnTo>
                <a:lnTo>
                  <a:pt x="413290" y="121348"/>
                </a:lnTo>
                <a:lnTo>
                  <a:pt x="423291" y="123539"/>
                </a:lnTo>
                <a:lnTo>
                  <a:pt x="424434" y="130016"/>
                </a:lnTo>
                <a:lnTo>
                  <a:pt x="427482" y="131921"/>
                </a:lnTo>
                <a:lnTo>
                  <a:pt x="435959" y="124587"/>
                </a:lnTo>
                <a:lnTo>
                  <a:pt x="439103" y="124682"/>
                </a:lnTo>
                <a:lnTo>
                  <a:pt x="449104" y="136969"/>
                </a:lnTo>
                <a:lnTo>
                  <a:pt x="452628" y="137922"/>
                </a:lnTo>
                <a:lnTo>
                  <a:pt x="451485" y="143732"/>
                </a:lnTo>
                <a:lnTo>
                  <a:pt x="454438" y="141922"/>
                </a:lnTo>
                <a:lnTo>
                  <a:pt x="464820" y="148400"/>
                </a:lnTo>
                <a:lnTo>
                  <a:pt x="463201" y="161830"/>
                </a:lnTo>
                <a:lnTo>
                  <a:pt x="468059" y="184880"/>
                </a:lnTo>
                <a:lnTo>
                  <a:pt x="465106" y="186500"/>
                </a:lnTo>
                <a:lnTo>
                  <a:pt x="455105" y="178975"/>
                </a:lnTo>
                <a:lnTo>
                  <a:pt x="452533" y="182689"/>
                </a:lnTo>
                <a:lnTo>
                  <a:pt x="442817" y="185452"/>
                </a:lnTo>
                <a:lnTo>
                  <a:pt x="452152" y="192976"/>
                </a:lnTo>
                <a:lnTo>
                  <a:pt x="451961" y="209264"/>
                </a:lnTo>
                <a:lnTo>
                  <a:pt x="461963" y="224218"/>
                </a:lnTo>
                <a:lnTo>
                  <a:pt x="457962" y="235363"/>
                </a:lnTo>
                <a:lnTo>
                  <a:pt x="454628" y="237077"/>
                </a:lnTo>
                <a:lnTo>
                  <a:pt x="460438" y="241078"/>
                </a:lnTo>
                <a:lnTo>
                  <a:pt x="461105" y="262414"/>
                </a:lnTo>
                <a:lnTo>
                  <a:pt x="468249" y="262604"/>
                </a:lnTo>
                <a:lnTo>
                  <a:pt x="468725" y="270224"/>
                </a:lnTo>
                <a:lnTo>
                  <a:pt x="472916" y="268891"/>
                </a:lnTo>
                <a:lnTo>
                  <a:pt x="480155" y="273272"/>
                </a:lnTo>
                <a:lnTo>
                  <a:pt x="495109" y="270415"/>
                </a:lnTo>
                <a:lnTo>
                  <a:pt x="497396" y="274320"/>
                </a:lnTo>
                <a:lnTo>
                  <a:pt x="504254" y="275558"/>
                </a:lnTo>
                <a:lnTo>
                  <a:pt x="505873" y="281368"/>
                </a:lnTo>
                <a:lnTo>
                  <a:pt x="514445" y="281845"/>
                </a:lnTo>
                <a:lnTo>
                  <a:pt x="513017" y="286417"/>
                </a:lnTo>
                <a:lnTo>
                  <a:pt x="514826" y="287655"/>
                </a:lnTo>
                <a:lnTo>
                  <a:pt x="522351" y="287274"/>
                </a:lnTo>
                <a:lnTo>
                  <a:pt x="531495" y="278892"/>
                </a:lnTo>
                <a:lnTo>
                  <a:pt x="543401" y="281273"/>
                </a:lnTo>
                <a:lnTo>
                  <a:pt x="540258" y="284893"/>
                </a:lnTo>
                <a:lnTo>
                  <a:pt x="538639" y="298704"/>
                </a:lnTo>
                <a:lnTo>
                  <a:pt x="550545" y="311848"/>
                </a:lnTo>
                <a:lnTo>
                  <a:pt x="554260" y="324898"/>
                </a:lnTo>
                <a:lnTo>
                  <a:pt x="560356" y="333946"/>
                </a:lnTo>
                <a:lnTo>
                  <a:pt x="570833" y="370237"/>
                </a:lnTo>
                <a:lnTo>
                  <a:pt x="585788" y="382143"/>
                </a:lnTo>
                <a:lnTo>
                  <a:pt x="589026" y="380809"/>
                </a:lnTo>
                <a:lnTo>
                  <a:pt x="596170" y="385191"/>
                </a:lnTo>
                <a:lnTo>
                  <a:pt x="612172" y="413290"/>
                </a:lnTo>
                <a:lnTo>
                  <a:pt x="611791" y="425958"/>
                </a:lnTo>
                <a:lnTo>
                  <a:pt x="606552" y="440531"/>
                </a:lnTo>
                <a:lnTo>
                  <a:pt x="610457" y="464725"/>
                </a:lnTo>
                <a:lnTo>
                  <a:pt x="614934" y="469392"/>
                </a:lnTo>
                <a:lnTo>
                  <a:pt x="621792" y="491300"/>
                </a:lnTo>
                <a:lnTo>
                  <a:pt x="620554" y="499777"/>
                </a:lnTo>
                <a:lnTo>
                  <a:pt x="623411" y="508825"/>
                </a:lnTo>
                <a:lnTo>
                  <a:pt x="637699" y="517017"/>
                </a:lnTo>
                <a:lnTo>
                  <a:pt x="642842" y="529018"/>
                </a:lnTo>
                <a:lnTo>
                  <a:pt x="635413" y="543973"/>
                </a:lnTo>
                <a:lnTo>
                  <a:pt x="630365" y="566547"/>
                </a:lnTo>
                <a:lnTo>
                  <a:pt x="634841" y="573691"/>
                </a:lnTo>
                <a:lnTo>
                  <a:pt x="657225" y="588169"/>
                </a:lnTo>
                <a:lnTo>
                  <a:pt x="665226" y="599694"/>
                </a:lnTo>
                <a:lnTo>
                  <a:pt x="644747" y="629126"/>
                </a:lnTo>
                <a:lnTo>
                  <a:pt x="651129" y="637984"/>
                </a:lnTo>
                <a:lnTo>
                  <a:pt x="670084" y="642271"/>
                </a:lnTo>
                <a:lnTo>
                  <a:pt x="666845" y="651986"/>
                </a:lnTo>
                <a:lnTo>
                  <a:pt x="669227" y="657034"/>
                </a:lnTo>
                <a:lnTo>
                  <a:pt x="665226" y="665226"/>
                </a:lnTo>
                <a:lnTo>
                  <a:pt x="669227" y="675227"/>
                </a:lnTo>
                <a:lnTo>
                  <a:pt x="683514" y="678085"/>
                </a:lnTo>
                <a:lnTo>
                  <a:pt x="687800" y="683514"/>
                </a:lnTo>
                <a:lnTo>
                  <a:pt x="697611" y="680942"/>
                </a:lnTo>
                <a:lnTo>
                  <a:pt x="704755" y="686276"/>
                </a:lnTo>
                <a:lnTo>
                  <a:pt x="715804" y="684657"/>
                </a:lnTo>
                <a:lnTo>
                  <a:pt x="718852" y="688658"/>
                </a:lnTo>
                <a:lnTo>
                  <a:pt x="718757" y="697421"/>
                </a:lnTo>
                <a:lnTo>
                  <a:pt x="722852" y="702659"/>
                </a:lnTo>
                <a:lnTo>
                  <a:pt x="722662" y="709041"/>
                </a:lnTo>
                <a:lnTo>
                  <a:pt x="736187" y="707993"/>
                </a:lnTo>
                <a:lnTo>
                  <a:pt x="749237" y="725519"/>
                </a:lnTo>
                <a:lnTo>
                  <a:pt x="759905" y="730853"/>
                </a:lnTo>
                <a:lnTo>
                  <a:pt x="762953" y="745331"/>
                </a:lnTo>
                <a:lnTo>
                  <a:pt x="773716" y="760190"/>
                </a:lnTo>
                <a:lnTo>
                  <a:pt x="774478" y="778955"/>
                </a:lnTo>
                <a:lnTo>
                  <a:pt x="774478" y="778955"/>
                </a:lnTo>
                <a:lnTo>
                  <a:pt x="773430" y="795052"/>
                </a:lnTo>
                <a:lnTo>
                  <a:pt x="767429" y="809911"/>
                </a:lnTo>
                <a:lnTo>
                  <a:pt x="761619" y="817245"/>
                </a:lnTo>
                <a:lnTo>
                  <a:pt x="772287" y="821246"/>
                </a:lnTo>
                <a:lnTo>
                  <a:pt x="771144" y="839057"/>
                </a:lnTo>
                <a:lnTo>
                  <a:pt x="777812" y="850773"/>
                </a:lnTo>
                <a:lnTo>
                  <a:pt x="777907" y="859631"/>
                </a:lnTo>
                <a:lnTo>
                  <a:pt x="769430" y="871728"/>
                </a:lnTo>
                <a:lnTo>
                  <a:pt x="770573" y="881063"/>
                </a:lnTo>
                <a:lnTo>
                  <a:pt x="770573" y="881063"/>
                </a:lnTo>
                <a:lnTo>
                  <a:pt x="758285" y="883634"/>
                </a:lnTo>
                <a:lnTo>
                  <a:pt x="753237" y="889540"/>
                </a:lnTo>
                <a:lnTo>
                  <a:pt x="739902" y="893540"/>
                </a:lnTo>
                <a:lnTo>
                  <a:pt x="735616" y="900970"/>
                </a:lnTo>
                <a:lnTo>
                  <a:pt x="723329" y="903541"/>
                </a:lnTo>
                <a:lnTo>
                  <a:pt x="702659" y="918115"/>
                </a:lnTo>
                <a:lnTo>
                  <a:pt x="696944" y="926687"/>
                </a:lnTo>
                <a:lnTo>
                  <a:pt x="683895" y="931831"/>
                </a:lnTo>
                <a:lnTo>
                  <a:pt x="677799" y="930212"/>
                </a:lnTo>
                <a:lnTo>
                  <a:pt x="674942" y="923830"/>
                </a:lnTo>
                <a:lnTo>
                  <a:pt x="665512" y="921544"/>
                </a:lnTo>
                <a:lnTo>
                  <a:pt x="650367" y="911066"/>
                </a:lnTo>
                <a:lnTo>
                  <a:pt x="639318" y="892493"/>
                </a:lnTo>
                <a:lnTo>
                  <a:pt x="636842" y="900684"/>
                </a:lnTo>
                <a:lnTo>
                  <a:pt x="622459" y="895922"/>
                </a:lnTo>
                <a:lnTo>
                  <a:pt x="613124" y="901732"/>
                </a:lnTo>
                <a:lnTo>
                  <a:pt x="608933" y="920496"/>
                </a:lnTo>
                <a:lnTo>
                  <a:pt x="601980" y="926306"/>
                </a:lnTo>
                <a:lnTo>
                  <a:pt x="598646" y="927068"/>
                </a:lnTo>
                <a:lnTo>
                  <a:pt x="588169" y="921639"/>
                </a:lnTo>
                <a:lnTo>
                  <a:pt x="561499" y="920687"/>
                </a:lnTo>
                <a:lnTo>
                  <a:pt x="543211" y="930116"/>
                </a:lnTo>
                <a:lnTo>
                  <a:pt x="536734" y="939070"/>
                </a:lnTo>
                <a:lnTo>
                  <a:pt x="520922" y="943832"/>
                </a:lnTo>
                <a:lnTo>
                  <a:pt x="511874" y="951929"/>
                </a:lnTo>
                <a:lnTo>
                  <a:pt x="503396" y="950976"/>
                </a:lnTo>
                <a:lnTo>
                  <a:pt x="476821" y="936784"/>
                </a:lnTo>
                <a:lnTo>
                  <a:pt x="461963" y="935736"/>
                </a:lnTo>
                <a:lnTo>
                  <a:pt x="457105" y="956500"/>
                </a:lnTo>
                <a:lnTo>
                  <a:pt x="458343" y="969264"/>
                </a:lnTo>
                <a:lnTo>
                  <a:pt x="431292" y="992981"/>
                </a:lnTo>
                <a:lnTo>
                  <a:pt x="421005" y="991076"/>
                </a:lnTo>
                <a:lnTo>
                  <a:pt x="415862" y="967549"/>
                </a:lnTo>
                <a:lnTo>
                  <a:pt x="406908" y="965263"/>
                </a:lnTo>
                <a:lnTo>
                  <a:pt x="403670" y="961549"/>
                </a:lnTo>
                <a:lnTo>
                  <a:pt x="403288" y="954500"/>
                </a:lnTo>
                <a:lnTo>
                  <a:pt x="395954" y="935927"/>
                </a:lnTo>
                <a:lnTo>
                  <a:pt x="393478" y="935927"/>
                </a:lnTo>
                <a:lnTo>
                  <a:pt x="381191" y="951262"/>
                </a:lnTo>
                <a:lnTo>
                  <a:pt x="333184" y="953738"/>
                </a:lnTo>
                <a:lnTo>
                  <a:pt x="322136" y="960215"/>
                </a:lnTo>
                <a:lnTo>
                  <a:pt x="299180" y="942308"/>
                </a:lnTo>
                <a:lnTo>
                  <a:pt x="284988" y="950881"/>
                </a:lnTo>
                <a:lnTo>
                  <a:pt x="250888" y="960501"/>
                </a:lnTo>
                <a:lnTo>
                  <a:pt x="243173" y="965645"/>
                </a:lnTo>
                <a:lnTo>
                  <a:pt x="226124" y="965454"/>
                </a:lnTo>
                <a:lnTo>
                  <a:pt x="209741" y="971550"/>
                </a:lnTo>
                <a:lnTo>
                  <a:pt x="189929" y="987171"/>
                </a:lnTo>
                <a:lnTo>
                  <a:pt x="189929" y="987171"/>
                </a:lnTo>
                <a:lnTo>
                  <a:pt x="180689" y="978789"/>
                </a:lnTo>
                <a:lnTo>
                  <a:pt x="174498" y="976598"/>
                </a:lnTo>
                <a:lnTo>
                  <a:pt x="154210" y="977265"/>
                </a:lnTo>
                <a:lnTo>
                  <a:pt x="159829" y="967740"/>
                </a:lnTo>
                <a:lnTo>
                  <a:pt x="162687" y="952214"/>
                </a:lnTo>
                <a:lnTo>
                  <a:pt x="161163" y="938022"/>
                </a:lnTo>
                <a:lnTo>
                  <a:pt x="155638" y="928973"/>
                </a:lnTo>
                <a:lnTo>
                  <a:pt x="176308" y="906494"/>
                </a:lnTo>
                <a:lnTo>
                  <a:pt x="187547" y="901065"/>
                </a:lnTo>
                <a:lnTo>
                  <a:pt x="197644" y="888778"/>
                </a:lnTo>
                <a:lnTo>
                  <a:pt x="203454" y="886968"/>
                </a:lnTo>
                <a:lnTo>
                  <a:pt x="200406" y="882777"/>
                </a:lnTo>
                <a:lnTo>
                  <a:pt x="201835" y="876490"/>
                </a:lnTo>
                <a:lnTo>
                  <a:pt x="227552" y="830389"/>
                </a:lnTo>
                <a:lnTo>
                  <a:pt x="227457" y="826008"/>
                </a:lnTo>
                <a:lnTo>
                  <a:pt x="223361" y="821627"/>
                </a:lnTo>
                <a:lnTo>
                  <a:pt x="214789" y="762381"/>
                </a:lnTo>
                <a:lnTo>
                  <a:pt x="202216" y="745236"/>
                </a:lnTo>
                <a:lnTo>
                  <a:pt x="203835" y="739616"/>
                </a:lnTo>
                <a:lnTo>
                  <a:pt x="201454" y="735330"/>
                </a:lnTo>
                <a:lnTo>
                  <a:pt x="188881" y="718947"/>
                </a:lnTo>
                <a:lnTo>
                  <a:pt x="178022" y="721995"/>
                </a:lnTo>
                <a:lnTo>
                  <a:pt x="185261" y="698278"/>
                </a:lnTo>
                <a:lnTo>
                  <a:pt x="181356" y="692087"/>
                </a:lnTo>
                <a:lnTo>
                  <a:pt x="178689" y="694849"/>
                </a:lnTo>
                <a:lnTo>
                  <a:pt x="157353" y="698087"/>
                </a:lnTo>
                <a:lnTo>
                  <a:pt x="156782" y="687514"/>
                </a:lnTo>
                <a:lnTo>
                  <a:pt x="148685" y="679513"/>
                </a:lnTo>
                <a:lnTo>
                  <a:pt x="132302" y="683228"/>
                </a:lnTo>
                <a:lnTo>
                  <a:pt x="127730" y="680847"/>
                </a:lnTo>
                <a:lnTo>
                  <a:pt x="120587" y="687419"/>
                </a:lnTo>
                <a:lnTo>
                  <a:pt x="113729" y="688372"/>
                </a:lnTo>
                <a:lnTo>
                  <a:pt x="107061" y="682752"/>
                </a:lnTo>
                <a:lnTo>
                  <a:pt x="98584" y="660749"/>
                </a:lnTo>
                <a:lnTo>
                  <a:pt x="92583" y="656558"/>
                </a:lnTo>
                <a:lnTo>
                  <a:pt x="94869" y="650367"/>
                </a:lnTo>
                <a:lnTo>
                  <a:pt x="87725" y="645223"/>
                </a:lnTo>
                <a:lnTo>
                  <a:pt x="83153" y="645128"/>
                </a:lnTo>
                <a:lnTo>
                  <a:pt x="69913" y="624935"/>
                </a:lnTo>
                <a:lnTo>
                  <a:pt x="69723" y="613791"/>
                </a:lnTo>
                <a:lnTo>
                  <a:pt x="52864" y="605314"/>
                </a:lnTo>
                <a:lnTo>
                  <a:pt x="52864" y="605314"/>
                </a:lnTo>
                <a:lnTo>
                  <a:pt x="56769" y="599504"/>
                </a:lnTo>
                <a:lnTo>
                  <a:pt x="63151" y="596075"/>
                </a:lnTo>
                <a:lnTo>
                  <a:pt x="77248" y="572834"/>
                </a:lnTo>
                <a:lnTo>
                  <a:pt x="76676" y="557784"/>
                </a:lnTo>
                <a:lnTo>
                  <a:pt x="80200" y="549878"/>
                </a:lnTo>
                <a:lnTo>
                  <a:pt x="90869" y="547402"/>
                </a:lnTo>
                <a:lnTo>
                  <a:pt x="96393" y="541877"/>
                </a:lnTo>
                <a:lnTo>
                  <a:pt x="109252" y="542163"/>
                </a:lnTo>
                <a:lnTo>
                  <a:pt x="127063" y="507778"/>
                </a:lnTo>
                <a:lnTo>
                  <a:pt x="113062" y="492347"/>
                </a:lnTo>
                <a:lnTo>
                  <a:pt x="98108" y="502730"/>
                </a:lnTo>
                <a:lnTo>
                  <a:pt x="86392" y="499205"/>
                </a:lnTo>
                <a:lnTo>
                  <a:pt x="81820" y="465010"/>
                </a:lnTo>
                <a:lnTo>
                  <a:pt x="83534" y="456819"/>
                </a:lnTo>
                <a:lnTo>
                  <a:pt x="79343" y="458724"/>
                </a:lnTo>
                <a:lnTo>
                  <a:pt x="75152" y="446532"/>
                </a:lnTo>
                <a:lnTo>
                  <a:pt x="65437" y="446532"/>
                </a:lnTo>
                <a:lnTo>
                  <a:pt x="58674" y="439579"/>
                </a:lnTo>
                <a:lnTo>
                  <a:pt x="45149" y="443770"/>
                </a:lnTo>
                <a:lnTo>
                  <a:pt x="43910" y="437579"/>
                </a:lnTo>
                <a:lnTo>
                  <a:pt x="37052" y="431197"/>
                </a:lnTo>
                <a:lnTo>
                  <a:pt x="30004" y="417767"/>
                </a:lnTo>
                <a:lnTo>
                  <a:pt x="22003" y="411671"/>
                </a:lnTo>
                <a:lnTo>
                  <a:pt x="28289" y="403384"/>
                </a:lnTo>
                <a:lnTo>
                  <a:pt x="40577" y="396050"/>
                </a:lnTo>
                <a:lnTo>
                  <a:pt x="44101" y="387763"/>
                </a:lnTo>
                <a:lnTo>
                  <a:pt x="42005" y="383096"/>
                </a:lnTo>
                <a:lnTo>
                  <a:pt x="42005" y="383096"/>
                </a:lnTo>
                <a:lnTo>
                  <a:pt x="56198" y="360045"/>
                </a:lnTo>
                <a:lnTo>
                  <a:pt x="52483" y="352520"/>
                </a:lnTo>
                <a:lnTo>
                  <a:pt x="42005" y="349091"/>
                </a:lnTo>
                <a:lnTo>
                  <a:pt x="34481" y="353282"/>
                </a:lnTo>
                <a:lnTo>
                  <a:pt x="15240" y="349187"/>
                </a:lnTo>
                <a:lnTo>
                  <a:pt x="10001" y="338518"/>
                </a:lnTo>
                <a:lnTo>
                  <a:pt x="381" y="329660"/>
                </a:lnTo>
                <a:lnTo>
                  <a:pt x="0" y="323088"/>
                </a:lnTo>
                <a:lnTo>
                  <a:pt x="1048" y="315849"/>
                </a:lnTo>
                <a:lnTo>
                  <a:pt x="4096" y="313087"/>
                </a:lnTo>
                <a:lnTo>
                  <a:pt x="27242" y="315659"/>
                </a:lnTo>
                <a:lnTo>
                  <a:pt x="28289" y="307943"/>
                </a:lnTo>
                <a:lnTo>
                  <a:pt x="32957" y="302609"/>
                </a:lnTo>
                <a:lnTo>
                  <a:pt x="40958" y="308038"/>
                </a:lnTo>
                <a:lnTo>
                  <a:pt x="46577" y="306038"/>
                </a:lnTo>
                <a:lnTo>
                  <a:pt x="45434" y="303371"/>
                </a:lnTo>
                <a:lnTo>
                  <a:pt x="54292" y="301180"/>
                </a:lnTo>
                <a:lnTo>
                  <a:pt x="57245" y="302705"/>
                </a:lnTo>
                <a:lnTo>
                  <a:pt x="61817" y="287084"/>
                </a:lnTo>
                <a:lnTo>
                  <a:pt x="54674" y="280797"/>
                </a:lnTo>
                <a:lnTo>
                  <a:pt x="57626" y="265747"/>
                </a:lnTo>
                <a:lnTo>
                  <a:pt x="54388" y="254222"/>
                </a:lnTo>
                <a:lnTo>
                  <a:pt x="54674" y="243840"/>
                </a:lnTo>
                <a:lnTo>
                  <a:pt x="52007" y="240887"/>
                </a:lnTo>
                <a:lnTo>
                  <a:pt x="54864" y="233267"/>
                </a:lnTo>
                <a:lnTo>
                  <a:pt x="43244" y="223552"/>
                </a:lnTo>
                <a:lnTo>
                  <a:pt x="46006" y="217837"/>
                </a:lnTo>
                <a:lnTo>
                  <a:pt x="55912" y="217360"/>
                </a:lnTo>
                <a:lnTo>
                  <a:pt x="59341" y="206026"/>
                </a:lnTo>
                <a:lnTo>
                  <a:pt x="72676" y="197263"/>
                </a:lnTo>
                <a:lnTo>
                  <a:pt x="73914" y="185261"/>
                </a:lnTo>
                <a:lnTo>
                  <a:pt x="86582" y="183928"/>
                </a:lnTo>
                <a:lnTo>
                  <a:pt x="93440" y="179737"/>
                </a:lnTo>
                <a:lnTo>
                  <a:pt x="94964" y="175450"/>
                </a:lnTo>
                <a:lnTo>
                  <a:pt x="91726" y="168783"/>
                </a:lnTo>
                <a:lnTo>
                  <a:pt x="76200" y="162116"/>
                </a:lnTo>
                <a:lnTo>
                  <a:pt x="69818" y="154972"/>
                </a:lnTo>
                <a:lnTo>
                  <a:pt x="60103" y="125730"/>
                </a:lnTo>
                <a:lnTo>
                  <a:pt x="63722" y="124777"/>
                </a:lnTo>
                <a:lnTo>
                  <a:pt x="66199" y="119825"/>
                </a:lnTo>
                <a:lnTo>
                  <a:pt x="71914" y="118586"/>
                </a:lnTo>
                <a:lnTo>
                  <a:pt x="77533" y="109442"/>
                </a:lnTo>
                <a:lnTo>
                  <a:pt x="90202" y="103537"/>
                </a:lnTo>
                <a:lnTo>
                  <a:pt x="93536" y="97917"/>
                </a:lnTo>
                <a:lnTo>
                  <a:pt x="99346" y="104489"/>
                </a:lnTo>
                <a:lnTo>
                  <a:pt x="105156" y="117919"/>
                </a:lnTo>
                <a:lnTo>
                  <a:pt x="109252" y="120682"/>
                </a:lnTo>
                <a:lnTo>
                  <a:pt x="116396" y="114681"/>
                </a:lnTo>
                <a:lnTo>
                  <a:pt x="126016" y="117348"/>
                </a:lnTo>
                <a:lnTo>
                  <a:pt x="132017" y="116110"/>
                </a:lnTo>
                <a:lnTo>
                  <a:pt x="134398" y="108490"/>
                </a:lnTo>
                <a:lnTo>
                  <a:pt x="137350" y="107251"/>
                </a:lnTo>
                <a:lnTo>
                  <a:pt x="145542" y="107061"/>
                </a:lnTo>
                <a:lnTo>
                  <a:pt x="157925" y="112300"/>
                </a:lnTo>
                <a:lnTo>
                  <a:pt x="168402" y="108680"/>
                </a:lnTo>
                <a:lnTo>
                  <a:pt x="181832" y="112109"/>
                </a:lnTo>
                <a:lnTo>
                  <a:pt x="194691" y="107537"/>
                </a:lnTo>
                <a:lnTo>
                  <a:pt x="198025" y="102775"/>
                </a:lnTo>
                <a:lnTo>
                  <a:pt x="199263" y="90773"/>
                </a:lnTo>
                <a:lnTo>
                  <a:pt x="196406" y="75629"/>
                </a:lnTo>
                <a:lnTo>
                  <a:pt x="206026" y="59912"/>
                </a:lnTo>
                <a:lnTo>
                  <a:pt x="204883" y="55817"/>
                </a:lnTo>
                <a:lnTo>
                  <a:pt x="210026" y="47149"/>
                </a:lnTo>
                <a:lnTo>
                  <a:pt x="209359" y="36767"/>
                </a:lnTo>
                <a:lnTo>
                  <a:pt x="206312" y="31051"/>
                </a:lnTo>
                <a:lnTo>
                  <a:pt x="207836" y="27718"/>
                </a:lnTo>
                <a:lnTo>
                  <a:pt x="221552" y="24860"/>
                </a:lnTo>
                <a:lnTo>
                  <a:pt x="234410" y="18669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9AE70A2-85CD-4491-0CE6-8A86269A96F3}"/>
              </a:ext>
            </a:extLst>
          </p:cNvPr>
          <p:cNvSpPr/>
          <p:nvPr/>
        </p:nvSpPr>
        <p:spPr>
          <a:xfrm>
            <a:off x="5881608" y="2484347"/>
            <a:ext cx="894492" cy="912113"/>
          </a:xfrm>
          <a:custGeom>
            <a:avLst/>
            <a:gdLst>
              <a:gd name="connsiteX0" fmla="*/ 245269 w 894492"/>
              <a:gd name="connsiteY0" fmla="*/ 40672 h 912113"/>
              <a:gd name="connsiteX1" fmla="*/ 252603 w 894492"/>
              <a:gd name="connsiteY1" fmla="*/ 38481 h 912113"/>
              <a:gd name="connsiteX2" fmla="*/ 259747 w 894492"/>
              <a:gd name="connsiteY2" fmla="*/ 29146 h 912113"/>
              <a:gd name="connsiteX3" fmla="*/ 272224 w 894492"/>
              <a:gd name="connsiteY3" fmla="*/ 29527 h 912113"/>
              <a:gd name="connsiteX4" fmla="*/ 279749 w 894492"/>
              <a:gd name="connsiteY4" fmla="*/ 21812 h 912113"/>
              <a:gd name="connsiteX5" fmla="*/ 283464 w 894492"/>
              <a:gd name="connsiteY5" fmla="*/ 13811 h 912113"/>
              <a:gd name="connsiteX6" fmla="*/ 289560 w 894492"/>
              <a:gd name="connsiteY6" fmla="*/ 12573 h 912113"/>
              <a:gd name="connsiteX7" fmla="*/ 313372 w 894492"/>
              <a:gd name="connsiteY7" fmla="*/ 28480 h 912113"/>
              <a:gd name="connsiteX8" fmla="*/ 328136 w 894492"/>
              <a:gd name="connsiteY8" fmla="*/ 30671 h 912113"/>
              <a:gd name="connsiteX9" fmla="*/ 342614 w 894492"/>
              <a:gd name="connsiteY9" fmla="*/ 38957 h 912113"/>
              <a:gd name="connsiteX10" fmla="*/ 346996 w 894492"/>
              <a:gd name="connsiteY10" fmla="*/ 34671 h 912113"/>
              <a:gd name="connsiteX11" fmla="*/ 346424 w 894492"/>
              <a:gd name="connsiteY11" fmla="*/ 24098 h 912113"/>
              <a:gd name="connsiteX12" fmla="*/ 351091 w 894492"/>
              <a:gd name="connsiteY12" fmla="*/ 21717 h 912113"/>
              <a:gd name="connsiteX13" fmla="*/ 355378 w 894492"/>
              <a:gd name="connsiteY13" fmla="*/ 8573 h 912113"/>
              <a:gd name="connsiteX14" fmla="*/ 385572 w 894492"/>
              <a:gd name="connsiteY14" fmla="*/ 0 h 912113"/>
              <a:gd name="connsiteX15" fmla="*/ 397192 w 894492"/>
              <a:gd name="connsiteY15" fmla="*/ 1810 h 912113"/>
              <a:gd name="connsiteX16" fmla="*/ 409194 w 894492"/>
              <a:gd name="connsiteY16" fmla="*/ 15050 h 912113"/>
              <a:gd name="connsiteX17" fmla="*/ 417195 w 894492"/>
              <a:gd name="connsiteY17" fmla="*/ 15335 h 912113"/>
              <a:gd name="connsiteX18" fmla="*/ 424720 w 894492"/>
              <a:gd name="connsiteY18" fmla="*/ 21050 h 912113"/>
              <a:gd name="connsiteX19" fmla="*/ 428054 w 894492"/>
              <a:gd name="connsiteY19" fmla="*/ 46196 h 912113"/>
              <a:gd name="connsiteX20" fmla="*/ 441579 w 894492"/>
              <a:gd name="connsiteY20" fmla="*/ 48577 h 912113"/>
              <a:gd name="connsiteX21" fmla="*/ 449104 w 894492"/>
              <a:gd name="connsiteY21" fmla="*/ 46387 h 912113"/>
              <a:gd name="connsiteX22" fmla="*/ 469487 w 894492"/>
              <a:gd name="connsiteY22" fmla="*/ 53435 h 912113"/>
              <a:gd name="connsiteX23" fmla="*/ 473488 w 894492"/>
              <a:gd name="connsiteY23" fmla="*/ 50959 h 912113"/>
              <a:gd name="connsiteX24" fmla="*/ 482822 w 894492"/>
              <a:gd name="connsiteY24" fmla="*/ 36385 h 912113"/>
              <a:gd name="connsiteX25" fmla="*/ 504825 w 894492"/>
              <a:gd name="connsiteY25" fmla="*/ 42100 h 912113"/>
              <a:gd name="connsiteX26" fmla="*/ 504825 w 894492"/>
              <a:gd name="connsiteY26" fmla="*/ 42100 h 912113"/>
              <a:gd name="connsiteX27" fmla="*/ 514255 w 894492"/>
              <a:gd name="connsiteY27" fmla="*/ 41148 h 912113"/>
              <a:gd name="connsiteX28" fmla="*/ 551593 w 894492"/>
              <a:gd name="connsiteY28" fmla="*/ 57340 h 912113"/>
              <a:gd name="connsiteX29" fmla="*/ 557879 w 894492"/>
              <a:gd name="connsiteY29" fmla="*/ 74486 h 912113"/>
              <a:gd name="connsiteX30" fmla="*/ 571690 w 894492"/>
              <a:gd name="connsiteY30" fmla="*/ 88392 h 912113"/>
              <a:gd name="connsiteX31" fmla="*/ 572738 w 894492"/>
              <a:gd name="connsiteY31" fmla="*/ 93821 h 912113"/>
              <a:gd name="connsiteX32" fmla="*/ 576167 w 894492"/>
              <a:gd name="connsiteY32" fmla="*/ 94964 h 912113"/>
              <a:gd name="connsiteX33" fmla="*/ 576072 w 894492"/>
              <a:gd name="connsiteY33" fmla="*/ 102298 h 912113"/>
              <a:gd name="connsiteX34" fmla="*/ 572833 w 894492"/>
              <a:gd name="connsiteY34" fmla="*/ 107442 h 912113"/>
              <a:gd name="connsiteX35" fmla="*/ 580454 w 894492"/>
              <a:gd name="connsiteY35" fmla="*/ 116681 h 912113"/>
              <a:gd name="connsiteX36" fmla="*/ 593693 w 894492"/>
              <a:gd name="connsiteY36" fmla="*/ 153067 h 912113"/>
              <a:gd name="connsiteX37" fmla="*/ 596932 w 894492"/>
              <a:gd name="connsiteY37" fmla="*/ 153067 h 912113"/>
              <a:gd name="connsiteX38" fmla="*/ 603694 w 894492"/>
              <a:gd name="connsiteY38" fmla="*/ 142304 h 912113"/>
              <a:gd name="connsiteX39" fmla="*/ 619315 w 894492"/>
              <a:gd name="connsiteY39" fmla="*/ 143065 h 912113"/>
              <a:gd name="connsiteX40" fmla="*/ 622935 w 894492"/>
              <a:gd name="connsiteY40" fmla="*/ 146685 h 912113"/>
              <a:gd name="connsiteX41" fmla="*/ 623030 w 894492"/>
              <a:gd name="connsiteY41" fmla="*/ 153257 h 912113"/>
              <a:gd name="connsiteX42" fmla="*/ 633508 w 894492"/>
              <a:gd name="connsiteY42" fmla="*/ 162306 h 912113"/>
              <a:gd name="connsiteX43" fmla="*/ 627793 w 894492"/>
              <a:gd name="connsiteY43" fmla="*/ 168402 h 912113"/>
              <a:gd name="connsiteX44" fmla="*/ 620363 w 894492"/>
              <a:gd name="connsiteY44" fmla="*/ 164402 h 912113"/>
              <a:gd name="connsiteX45" fmla="*/ 618839 w 894492"/>
              <a:gd name="connsiteY45" fmla="*/ 179737 h 912113"/>
              <a:gd name="connsiteX46" fmla="*/ 608743 w 894492"/>
              <a:gd name="connsiteY46" fmla="*/ 190786 h 912113"/>
              <a:gd name="connsiteX47" fmla="*/ 599980 w 894492"/>
              <a:gd name="connsiteY47" fmla="*/ 187071 h 912113"/>
              <a:gd name="connsiteX48" fmla="*/ 593312 w 894492"/>
              <a:gd name="connsiteY48" fmla="*/ 187547 h 912113"/>
              <a:gd name="connsiteX49" fmla="*/ 592836 w 894492"/>
              <a:gd name="connsiteY49" fmla="*/ 197549 h 912113"/>
              <a:gd name="connsiteX50" fmla="*/ 578072 w 894492"/>
              <a:gd name="connsiteY50" fmla="*/ 213265 h 912113"/>
              <a:gd name="connsiteX51" fmla="*/ 574357 w 894492"/>
              <a:gd name="connsiteY51" fmla="*/ 222504 h 912113"/>
              <a:gd name="connsiteX52" fmla="*/ 568261 w 894492"/>
              <a:gd name="connsiteY52" fmla="*/ 226600 h 912113"/>
              <a:gd name="connsiteX53" fmla="*/ 580168 w 894492"/>
              <a:gd name="connsiteY53" fmla="*/ 242507 h 912113"/>
              <a:gd name="connsiteX54" fmla="*/ 576643 w 894492"/>
              <a:gd name="connsiteY54" fmla="*/ 255461 h 912113"/>
              <a:gd name="connsiteX55" fmla="*/ 570166 w 894492"/>
              <a:gd name="connsiteY55" fmla="*/ 259175 h 912113"/>
              <a:gd name="connsiteX56" fmla="*/ 570547 w 894492"/>
              <a:gd name="connsiteY56" fmla="*/ 264795 h 912113"/>
              <a:gd name="connsiteX57" fmla="*/ 574357 w 894492"/>
              <a:gd name="connsiteY57" fmla="*/ 269843 h 912113"/>
              <a:gd name="connsiteX58" fmla="*/ 585883 w 894492"/>
              <a:gd name="connsiteY58" fmla="*/ 271558 h 912113"/>
              <a:gd name="connsiteX59" fmla="*/ 597313 w 894492"/>
              <a:gd name="connsiteY59" fmla="*/ 281464 h 912113"/>
              <a:gd name="connsiteX60" fmla="*/ 595598 w 894492"/>
              <a:gd name="connsiteY60" fmla="*/ 305943 h 912113"/>
              <a:gd name="connsiteX61" fmla="*/ 602551 w 894492"/>
              <a:gd name="connsiteY61" fmla="*/ 320707 h 912113"/>
              <a:gd name="connsiteX62" fmla="*/ 599884 w 894492"/>
              <a:gd name="connsiteY62" fmla="*/ 334137 h 912113"/>
              <a:gd name="connsiteX63" fmla="*/ 602551 w 894492"/>
              <a:gd name="connsiteY63" fmla="*/ 345186 h 912113"/>
              <a:gd name="connsiteX64" fmla="*/ 592074 w 894492"/>
              <a:gd name="connsiteY64" fmla="*/ 355568 h 912113"/>
              <a:gd name="connsiteX65" fmla="*/ 595217 w 894492"/>
              <a:gd name="connsiteY65" fmla="*/ 359474 h 912113"/>
              <a:gd name="connsiteX66" fmla="*/ 594360 w 894492"/>
              <a:gd name="connsiteY66" fmla="*/ 363664 h 912113"/>
              <a:gd name="connsiteX67" fmla="*/ 584359 w 894492"/>
              <a:gd name="connsiteY67" fmla="*/ 368903 h 912113"/>
              <a:gd name="connsiteX68" fmla="*/ 587692 w 894492"/>
              <a:gd name="connsiteY68" fmla="*/ 378142 h 912113"/>
              <a:gd name="connsiteX69" fmla="*/ 591502 w 894492"/>
              <a:gd name="connsiteY69" fmla="*/ 378238 h 912113"/>
              <a:gd name="connsiteX70" fmla="*/ 596074 w 894492"/>
              <a:gd name="connsiteY70" fmla="*/ 387763 h 912113"/>
              <a:gd name="connsiteX71" fmla="*/ 634365 w 894492"/>
              <a:gd name="connsiteY71" fmla="*/ 434150 h 912113"/>
              <a:gd name="connsiteX72" fmla="*/ 655130 w 894492"/>
              <a:gd name="connsiteY72" fmla="*/ 434626 h 912113"/>
              <a:gd name="connsiteX73" fmla="*/ 659035 w 894492"/>
              <a:gd name="connsiteY73" fmla="*/ 430625 h 912113"/>
              <a:gd name="connsiteX74" fmla="*/ 655891 w 894492"/>
              <a:gd name="connsiteY74" fmla="*/ 418243 h 912113"/>
              <a:gd name="connsiteX75" fmla="*/ 644080 w 894492"/>
              <a:gd name="connsiteY75" fmla="*/ 400621 h 912113"/>
              <a:gd name="connsiteX76" fmla="*/ 648938 w 894492"/>
              <a:gd name="connsiteY76" fmla="*/ 390811 h 912113"/>
              <a:gd name="connsiteX77" fmla="*/ 653129 w 894492"/>
              <a:gd name="connsiteY77" fmla="*/ 394430 h 912113"/>
              <a:gd name="connsiteX78" fmla="*/ 657892 w 894492"/>
              <a:gd name="connsiteY78" fmla="*/ 389858 h 912113"/>
              <a:gd name="connsiteX79" fmla="*/ 678847 w 894492"/>
              <a:gd name="connsiteY79" fmla="*/ 391001 h 912113"/>
              <a:gd name="connsiteX80" fmla="*/ 687514 w 894492"/>
              <a:gd name="connsiteY80" fmla="*/ 394430 h 912113"/>
              <a:gd name="connsiteX81" fmla="*/ 699135 w 894492"/>
              <a:gd name="connsiteY81" fmla="*/ 393287 h 912113"/>
              <a:gd name="connsiteX82" fmla="*/ 701802 w 894492"/>
              <a:gd name="connsiteY82" fmla="*/ 399097 h 912113"/>
              <a:gd name="connsiteX83" fmla="*/ 701802 w 894492"/>
              <a:gd name="connsiteY83" fmla="*/ 399097 h 912113"/>
              <a:gd name="connsiteX84" fmla="*/ 715613 w 894492"/>
              <a:gd name="connsiteY84" fmla="*/ 417481 h 912113"/>
              <a:gd name="connsiteX85" fmla="*/ 718661 w 894492"/>
              <a:gd name="connsiteY85" fmla="*/ 425196 h 912113"/>
              <a:gd name="connsiteX86" fmla="*/ 716851 w 894492"/>
              <a:gd name="connsiteY86" fmla="*/ 433102 h 912113"/>
              <a:gd name="connsiteX87" fmla="*/ 721233 w 894492"/>
              <a:gd name="connsiteY87" fmla="*/ 438245 h 912113"/>
              <a:gd name="connsiteX88" fmla="*/ 720376 w 894492"/>
              <a:gd name="connsiteY88" fmla="*/ 444817 h 912113"/>
              <a:gd name="connsiteX89" fmla="*/ 712946 w 894492"/>
              <a:gd name="connsiteY89" fmla="*/ 449199 h 912113"/>
              <a:gd name="connsiteX90" fmla="*/ 709898 w 894492"/>
              <a:gd name="connsiteY90" fmla="*/ 462725 h 912113"/>
              <a:gd name="connsiteX91" fmla="*/ 712946 w 894492"/>
              <a:gd name="connsiteY91" fmla="*/ 476917 h 912113"/>
              <a:gd name="connsiteX92" fmla="*/ 725424 w 894492"/>
              <a:gd name="connsiteY92" fmla="*/ 492633 h 912113"/>
              <a:gd name="connsiteX93" fmla="*/ 735044 w 894492"/>
              <a:gd name="connsiteY93" fmla="*/ 514350 h 912113"/>
              <a:gd name="connsiteX94" fmla="*/ 753427 w 894492"/>
              <a:gd name="connsiteY94" fmla="*/ 538448 h 912113"/>
              <a:gd name="connsiteX95" fmla="*/ 755904 w 894492"/>
              <a:gd name="connsiteY95" fmla="*/ 555879 h 912113"/>
              <a:gd name="connsiteX96" fmla="*/ 759238 w 894492"/>
              <a:gd name="connsiteY96" fmla="*/ 562451 h 912113"/>
              <a:gd name="connsiteX97" fmla="*/ 755999 w 894492"/>
              <a:gd name="connsiteY97" fmla="*/ 574167 h 912113"/>
              <a:gd name="connsiteX98" fmla="*/ 740378 w 894492"/>
              <a:gd name="connsiteY98" fmla="*/ 578263 h 912113"/>
              <a:gd name="connsiteX99" fmla="*/ 731615 w 894492"/>
              <a:gd name="connsiteY99" fmla="*/ 586645 h 912113"/>
              <a:gd name="connsiteX100" fmla="*/ 723805 w 894492"/>
              <a:gd name="connsiteY100" fmla="*/ 597884 h 912113"/>
              <a:gd name="connsiteX101" fmla="*/ 729043 w 894492"/>
              <a:gd name="connsiteY101" fmla="*/ 605123 h 912113"/>
              <a:gd name="connsiteX102" fmla="*/ 720852 w 894492"/>
              <a:gd name="connsiteY102" fmla="*/ 607028 h 912113"/>
              <a:gd name="connsiteX103" fmla="*/ 715994 w 894492"/>
              <a:gd name="connsiteY103" fmla="*/ 619887 h 912113"/>
              <a:gd name="connsiteX104" fmla="*/ 706850 w 894492"/>
              <a:gd name="connsiteY104" fmla="*/ 625030 h 912113"/>
              <a:gd name="connsiteX105" fmla="*/ 719138 w 894492"/>
              <a:gd name="connsiteY105" fmla="*/ 638651 h 912113"/>
              <a:gd name="connsiteX106" fmla="*/ 750284 w 894492"/>
              <a:gd name="connsiteY106" fmla="*/ 647700 h 912113"/>
              <a:gd name="connsiteX107" fmla="*/ 753047 w 894492"/>
              <a:gd name="connsiteY107" fmla="*/ 652653 h 912113"/>
              <a:gd name="connsiteX108" fmla="*/ 829627 w 894492"/>
              <a:gd name="connsiteY108" fmla="*/ 656463 h 912113"/>
              <a:gd name="connsiteX109" fmla="*/ 819912 w 894492"/>
              <a:gd name="connsiteY109" fmla="*/ 669512 h 912113"/>
              <a:gd name="connsiteX110" fmla="*/ 825817 w 894492"/>
              <a:gd name="connsiteY110" fmla="*/ 672941 h 912113"/>
              <a:gd name="connsiteX111" fmla="*/ 825913 w 894492"/>
              <a:gd name="connsiteY111" fmla="*/ 676084 h 912113"/>
              <a:gd name="connsiteX112" fmla="*/ 822579 w 894492"/>
              <a:gd name="connsiteY112" fmla="*/ 683705 h 912113"/>
              <a:gd name="connsiteX113" fmla="*/ 817816 w 894492"/>
              <a:gd name="connsiteY113" fmla="*/ 686086 h 912113"/>
              <a:gd name="connsiteX114" fmla="*/ 814483 w 894492"/>
              <a:gd name="connsiteY114" fmla="*/ 713422 h 912113"/>
              <a:gd name="connsiteX115" fmla="*/ 808482 w 894492"/>
              <a:gd name="connsiteY115" fmla="*/ 731234 h 912113"/>
              <a:gd name="connsiteX116" fmla="*/ 811054 w 894492"/>
              <a:gd name="connsiteY116" fmla="*/ 737140 h 912113"/>
              <a:gd name="connsiteX117" fmla="*/ 828294 w 894492"/>
              <a:gd name="connsiteY117" fmla="*/ 739807 h 912113"/>
              <a:gd name="connsiteX118" fmla="*/ 844010 w 894492"/>
              <a:gd name="connsiteY118" fmla="*/ 736854 h 912113"/>
              <a:gd name="connsiteX119" fmla="*/ 857917 w 894492"/>
              <a:gd name="connsiteY119" fmla="*/ 727043 h 912113"/>
              <a:gd name="connsiteX120" fmla="*/ 864298 w 894492"/>
              <a:gd name="connsiteY120" fmla="*/ 716947 h 912113"/>
              <a:gd name="connsiteX121" fmla="*/ 875157 w 894492"/>
              <a:gd name="connsiteY121" fmla="*/ 711422 h 912113"/>
              <a:gd name="connsiteX122" fmla="*/ 881253 w 894492"/>
              <a:gd name="connsiteY122" fmla="*/ 711232 h 912113"/>
              <a:gd name="connsiteX123" fmla="*/ 891159 w 894492"/>
              <a:gd name="connsiteY123" fmla="*/ 717899 h 912113"/>
              <a:gd name="connsiteX124" fmla="*/ 894493 w 894492"/>
              <a:gd name="connsiteY124" fmla="*/ 722281 h 912113"/>
              <a:gd name="connsiteX125" fmla="*/ 888206 w 894492"/>
              <a:gd name="connsiteY125" fmla="*/ 749618 h 912113"/>
              <a:gd name="connsiteX126" fmla="*/ 871061 w 894492"/>
              <a:gd name="connsiteY126" fmla="*/ 772478 h 912113"/>
              <a:gd name="connsiteX127" fmla="*/ 871633 w 894492"/>
              <a:gd name="connsiteY127" fmla="*/ 782574 h 912113"/>
              <a:gd name="connsiteX128" fmla="*/ 876490 w 894492"/>
              <a:gd name="connsiteY128" fmla="*/ 787337 h 912113"/>
              <a:gd name="connsiteX129" fmla="*/ 873919 w 894492"/>
              <a:gd name="connsiteY129" fmla="*/ 792575 h 912113"/>
              <a:gd name="connsiteX130" fmla="*/ 875919 w 894492"/>
              <a:gd name="connsiteY130" fmla="*/ 795147 h 912113"/>
              <a:gd name="connsiteX131" fmla="*/ 875919 w 894492"/>
              <a:gd name="connsiteY131" fmla="*/ 795147 h 912113"/>
              <a:gd name="connsiteX132" fmla="*/ 876490 w 894492"/>
              <a:gd name="connsiteY132" fmla="*/ 803053 h 912113"/>
              <a:gd name="connsiteX133" fmla="*/ 871442 w 894492"/>
              <a:gd name="connsiteY133" fmla="*/ 808006 h 912113"/>
              <a:gd name="connsiteX134" fmla="*/ 874871 w 894492"/>
              <a:gd name="connsiteY134" fmla="*/ 823341 h 912113"/>
              <a:gd name="connsiteX135" fmla="*/ 866299 w 894492"/>
              <a:gd name="connsiteY135" fmla="*/ 831437 h 912113"/>
              <a:gd name="connsiteX136" fmla="*/ 851821 w 894492"/>
              <a:gd name="connsiteY136" fmla="*/ 834485 h 912113"/>
              <a:gd name="connsiteX137" fmla="*/ 844296 w 894492"/>
              <a:gd name="connsiteY137" fmla="*/ 857345 h 912113"/>
              <a:gd name="connsiteX138" fmla="*/ 831913 w 894492"/>
              <a:gd name="connsiteY138" fmla="*/ 853250 h 912113"/>
              <a:gd name="connsiteX139" fmla="*/ 825532 w 894492"/>
              <a:gd name="connsiteY139" fmla="*/ 854488 h 912113"/>
              <a:gd name="connsiteX140" fmla="*/ 822865 w 894492"/>
              <a:gd name="connsiteY140" fmla="*/ 858012 h 912113"/>
              <a:gd name="connsiteX141" fmla="*/ 821912 w 894492"/>
              <a:gd name="connsiteY141" fmla="*/ 871252 h 912113"/>
              <a:gd name="connsiteX142" fmla="*/ 819340 w 894492"/>
              <a:gd name="connsiteY142" fmla="*/ 873347 h 912113"/>
              <a:gd name="connsiteX143" fmla="*/ 795814 w 894492"/>
              <a:gd name="connsiteY143" fmla="*/ 862679 h 912113"/>
              <a:gd name="connsiteX144" fmla="*/ 786574 w 894492"/>
              <a:gd name="connsiteY144" fmla="*/ 870490 h 912113"/>
              <a:gd name="connsiteX145" fmla="*/ 774001 w 894492"/>
              <a:gd name="connsiteY145" fmla="*/ 868680 h 912113"/>
              <a:gd name="connsiteX146" fmla="*/ 766667 w 894492"/>
              <a:gd name="connsiteY146" fmla="*/ 874776 h 912113"/>
              <a:gd name="connsiteX147" fmla="*/ 736473 w 894492"/>
              <a:gd name="connsiteY147" fmla="*/ 870109 h 912113"/>
              <a:gd name="connsiteX148" fmla="*/ 733139 w 894492"/>
              <a:gd name="connsiteY148" fmla="*/ 890968 h 912113"/>
              <a:gd name="connsiteX149" fmla="*/ 725900 w 894492"/>
              <a:gd name="connsiteY149" fmla="*/ 900208 h 912113"/>
              <a:gd name="connsiteX150" fmla="*/ 715804 w 894492"/>
              <a:gd name="connsiteY150" fmla="*/ 900017 h 912113"/>
              <a:gd name="connsiteX151" fmla="*/ 709613 w 894492"/>
              <a:gd name="connsiteY151" fmla="*/ 903446 h 912113"/>
              <a:gd name="connsiteX152" fmla="*/ 702088 w 894492"/>
              <a:gd name="connsiteY152" fmla="*/ 896398 h 912113"/>
              <a:gd name="connsiteX153" fmla="*/ 676465 w 894492"/>
              <a:gd name="connsiteY153" fmla="*/ 901446 h 912113"/>
              <a:gd name="connsiteX154" fmla="*/ 665702 w 894492"/>
              <a:gd name="connsiteY154" fmla="*/ 898684 h 912113"/>
              <a:gd name="connsiteX155" fmla="*/ 648176 w 894492"/>
              <a:gd name="connsiteY155" fmla="*/ 907828 h 912113"/>
              <a:gd name="connsiteX156" fmla="*/ 623316 w 894492"/>
              <a:gd name="connsiteY156" fmla="*/ 907923 h 912113"/>
              <a:gd name="connsiteX157" fmla="*/ 619125 w 894492"/>
              <a:gd name="connsiteY157" fmla="*/ 906018 h 912113"/>
              <a:gd name="connsiteX158" fmla="*/ 614839 w 894492"/>
              <a:gd name="connsiteY158" fmla="*/ 899065 h 912113"/>
              <a:gd name="connsiteX159" fmla="*/ 612934 w 894492"/>
              <a:gd name="connsiteY159" fmla="*/ 886301 h 912113"/>
              <a:gd name="connsiteX160" fmla="*/ 593788 w 894492"/>
              <a:gd name="connsiteY160" fmla="*/ 868489 h 912113"/>
              <a:gd name="connsiteX161" fmla="*/ 591788 w 894492"/>
              <a:gd name="connsiteY161" fmla="*/ 861251 h 912113"/>
              <a:gd name="connsiteX162" fmla="*/ 585311 w 894492"/>
              <a:gd name="connsiteY162" fmla="*/ 859822 h 912113"/>
              <a:gd name="connsiteX163" fmla="*/ 590264 w 894492"/>
              <a:gd name="connsiteY163" fmla="*/ 851249 h 912113"/>
              <a:gd name="connsiteX164" fmla="*/ 585502 w 894492"/>
              <a:gd name="connsiteY164" fmla="*/ 848868 h 912113"/>
              <a:gd name="connsiteX165" fmla="*/ 585025 w 894492"/>
              <a:gd name="connsiteY165" fmla="*/ 843248 h 912113"/>
              <a:gd name="connsiteX166" fmla="*/ 572929 w 894492"/>
              <a:gd name="connsiteY166" fmla="*/ 825246 h 912113"/>
              <a:gd name="connsiteX167" fmla="*/ 568261 w 894492"/>
              <a:gd name="connsiteY167" fmla="*/ 823151 h 912113"/>
              <a:gd name="connsiteX168" fmla="*/ 567404 w 894492"/>
              <a:gd name="connsiteY168" fmla="*/ 814959 h 912113"/>
              <a:gd name="connsiteX169" fmla="*/ 558451 w 894492"/>
              <a:gd name="connsiteY169" fmla="*/ 811054 h 912113"/>
              <a:gd name="connsiteX170" fmla="*/ 559498 w 894492"/>
              <a:gd name="connsiteY170" fmla="*/ 805243 h 912113"/>
              <a:gd name="connsiteX171" fmla="*/ 546640 w 894492"/>
              <a:gd name="connsiteY171" fmla="*/ 792766 h 912113"/>
              <a:gd name="connsiteX172" fmla="*/ 555307 w 894492"/>
              <a:gd name="connsiteY172" fmla="*/ 780193 h 912113"/>
              <a:gd name="connsiteX173" fmla="*/ 539496 w 894492"/>
              <a:gd name="connsiteY173" fmla="*/ 764572 h 912113"/>
              <a:gd name="connsiteX174" fmla="*/ 530923 w 894492"/>
              <a:gd name="connsiteY174" fmla="*/ 766763 h 912113"/>
              <a:gd name="connsiteX175" fmla="*/ 523018 w 894492"/>
              <a:gd name="connsiteY175" fmla="*/ 762762 h 912113"/>
              <a:gd name="connsiteX176" fmla="*/ 515302 w 894492"/>
              <a:gd name="connsiteY176" fmla="*/ 780288 h 912113"/>
              <a:gd name="connsiteX177" fmla="*/ 510921 w 894492"/>
              <a:gd name="connsiteY177" fmla="*/ 784288 h 912113"/>
              <a:gd name="connsiteX178" fmla="*/ 485299 w 894492"/>
              <a:gd name="connsiteY178" fmla="*/ 799433 h 912113"/>
              <a:gd name="connsiteX179" fmla="*/ 466534 w 894492"/>
              <a:gd name="connsiteY179" fmla="*/ 802576 h 912113"/>
              <a:gd name="connsiteX180" fmla="*/ 450723 w 894492"/>
              <a:gd name="connsiteY180" fmla="*/ 828389 h 912113"/>
              <a:gd name="connsiteX181" fmla="*/ 432721 w 894492"/>
              <a:gd name="connsiteY181" fmla="*/ 833533 h 912113"/>
              <a:gd name="connsiteX182" fmla="*/ 428434 w 894492"/>
              <a:gd name="connsiteY182" fmla="*/ 845058 h 912113"/>
              <a:gd name="connsiteX183" fmla="*/ 413290 w 894492"/>
              <a:gd name="connsiteY183" fmla="*/ 850487 h 912113"/>
              <a:gd name="connsiteX184" fmla="*/ 411289 w 894492"/>
              <a:gd name="connsiteY184" fmla="*/ 853630 h 912113"/>
              <a:gd name="connsiteX185" fmla="*/ 413099 w 894492"/>
              <a:gd name="connsiteY185" fmla="*/ 857631 h 912113"/>
              <a:gd name="connsiteX186" fmla="*/ 408337 w 894492"/>
              <a:gd name="connsiteY186" fmla="*/ 865442 h 912113"/>
              <a:gd name="connsiteX187" fmla="*/ 409765 w 894492"/>
              <a:gd name="connsiteY187" fmla="*/ 874871 h 912113"/>
              <a:gd name="connsiteX188" fmla="*/ 397669 w 894492"/>
              <a:gd name="connsiteY188" fmla="*/ 904113 h 912113"/>
              <a:gd name="connsiteX189" fmla="*/ 378238 w 894492"/>
              <a:gd name="connsiteY189" fmla="*/ 912114 h 912113"/>
              <a:gd name="connsiteX190" fmla="*/ 378238 w 894492"/>
              <a:gd name="connsiteY190" fmla="*/ 912114 h 912113"/>
              <a:gd name="connsiteX191" fmla="*/ 376904 w 894492"/>
              <a:gd name="connsiteY191" fmla="*/ 904113 h 912113"/>
              <a:gd name="connsiteX192" fmla="*/ 366046 w 894492"/>
              <a:gd name="connsiteY192" fmla="*/ 899541 h 912113"/>
              <a:gd name="connsiteX193" fmla="*/ 360140 w 894492"/>
              <a:gd name="connsiteY193" fmla="*/ 901255 h 912113"/>
              <a:gd name="connsiteX194" fmla="*/ 327850 w 894492"/>
              <a:gd name="connsiteY194" fmla="*/ 895445 h 912113"/>
              <a:gd name="connsiteX195" fmla="*/ 322802 w 894492"/>
              <a:gd name="connsiteY195" fmla="*/ 887730 h 912113"/>
              <a:gd name="connsiteX196" fmla="*/ 326326 w 894492"/>
              <a:gd name="connsiteY196" fmla="*/ 876872 h 912113"/>
              <a:gd name="connsiteX197" fmla="*/ 322612 w 894492"/>
              <a:gd name="connsiteY197" fmla="*/ 880967 h 912113"/>
              <a:gd name="connsiteX198" fmla="*/ 320707 w 894492"/>
              <a:gd name="connsiteY198" fmla="*/ 874967 h 912113"/>
              <a:gd name="connsiteX199" fmla="*/ 316706 w 894492"/>
              <a:gd name="connsiteY199" fmla="*/ 874776 h 912113"/>
              <a:gd name="connsiteX200" fmla="*/ 308324 w 894492"/>
              <a:gd name="connsiteY200" fmla="*/ 860203 h 912113"/>
              <a:gd name="connsiteX201" fmla="*/ 303752 w 894492"/>
              <a:gd name="connsiteY201" fmla="*/ 863632 h 912113"/>
              <a:gd name="connsiteX202" fmla="*/ 300418 w 894492"/>
              <a:gd name="connsiteY202" fmla="*/ 860108 h 912113"/>
              <a:gd name="connsiteX203" fmla="*/ 297656 w 894492"/>
              <a:gd name="connsiteY203" fmla="*/ 863060 h 912113"/>
              <a:gd name="connsiteX204" fmla="*/ 283940 w 894492"/>
              <a:gd name="connsiteY204" fmla="*/ 853440 h 912113"/>
              <a:gd name="connsiteX205" fmla="*/ 261461 w 894492"/>
              <a:gd name="connsiteY205" fmla="*/ 866394 h 912113"/>
              <a:gd name="connsiteX206" fmla="*/ 256794 w 894492"/>
              <a:gd name="connsiteY206" fmla="*/ 889635 h 912113"/>
              <a:gd name="connsiteX207" fmla="*/ 254413 w 894492"/>
              <a:gd name="connsiteY207" fmla="*/ 891064 h 912113"/>
              <a:gd name="connsiteX208" fmla="*/ 233458 w 894492"/>
              <a:gd name="connsiteY208" fmla="*/ 880301 h 912113"/>
              <a:gd name="connsiteX209" fmla="*/ 215265 w 894492"/>
              <a:gd name="connsiteY209" fmla="*/ 863632 h 912113"/>
              <a:gd name="connsiteX210" fmla="*/ 210026 w 894492"/>
              <a:gd name="connsiteY210" fmla="*/ 867442 h 912113"/>
              <a:gd name="connsiteX211" fmla="*/ 204692 w 894492"/>
              <a:gd name="connsiteY211" fmla="*/ 866680 h 912113"/>
              <a:gd name="connsiteX212" fmla="*/ 204692 w 894492"/>
              <a:gd name="connsiteY212" fmla="*/ 866680 h 912113"/>
              <a:gd name="connsiteX213" fmla="*/ 196215 w 894492"/>
              <a:gd name="connsiteY213" fmla="*/ 858012 h 912113"/>
              <a:gd name="connsiteX214" fmla="*/ 177832 w 894492"/>
              <a:gd name="connsiteY214" fmla="*/ 847249 h 912113"/>
              <a:gd name="connsiteX215" fmla="*/ 173355 w 894492"/>
              <a:gd name="connsiteY215" fmla="*/ 840391 h 912113"/>
              <a:gd name="connsiteX216" fmla="*/ 162687 w 894492"/>
              <a:gd name="connsiteY216" fmla="*/ 807720 h 912113"/>
              <a:gd name="connsiteX217" fmla="*/ 146685 w 894492"/>
              <a:gd name="connsiteY217" fmla="*/ 807911 h 912113"/>
              <a:gd name="connsiteX218" fmla="*/ 145828 w 894492"/>
              <a:gd name="connsiteY218" fmla="*/ 800100 h 912113"/>
              <a:gd name="connsiteX219" fmla="*/ 140589 w 894492"/>
              <a:gd name="connsiteY219" fmla="*/ 796671 h 912113"/>
              <a:gd name="connsiteX220" fmla="*/ 130778 w 894492"/>
              <a:gd name="connsiteY220" fmla="*/ 796385 h 912113"/>
              <a:gd name="connsiteX221" fmla="*/ 122491 w 894492"/>
              <a:gd name="connsiteY221" fmla="*/ 801053 h 912113"/>
              <a:gd name="connsiteX222" fmla="*/ 116681 w 894492"/>
              <a:gd name="connsiteY222" fmla="*/ 796576 h 912113"/>
              <a:gd name="connsiteX223" fmla="*/ 110014 w 894492"/>
              <a:gd name="connsiteY223" fmla="*/ 797624 h 912113"/>
              <a:gd name="connsiteX224" fmla="*/ 104775 w 894492"/>
              <a:gd name="connsiteY224" fmla="*/ 794004 h 912113"/>
              <a:gd name="connsiteX225" fmla="*/ 97155 w 894492"/>
              <a:gd name="connsiteY225" fmla="*/ 796576 h 912113"/>
              <a:gd name="connsiteX226" fmla="*/ 89916 w 894492"/>
              <a:gd name="connsiteY226" fmla="*/ 793623 h 912113"/>
              <a:gd name="connsiteX227" fmla="*/ 79915 w 894492"/>
              <a:gd name="connsiteY227" fmla="*/ 794957 h 912113"/>
              <a:gd name="connsiteX228" fmla="*/ 77724 w 894492"/>
              <a:gd name="connsiteY228" fmla="*/ 793147 h 912113"/>
              <a:gd name="connsiteX229" fmla="*/ 67246 w 894492"/>
              <a:gd name="connsiteY229" fmla="*/ 795623 h 912113"/>
              <a:gd name="connsiteX230" fmla="*/ 57340 w 894492"/>
              <a:gd name="connsiteY230" fmla="*/ 791528 h 912113"/>
              <a:gd name="connsiteX231" fmla="*/ 58674 w 894492"/>
              <a:gd name="connsiteY231" fmla="*/ 786670 h 912113"/>
              <a:gd name="connsiteX232" fmla="*/ 54102 w 894492"/>
              <a:gd name="connsiteY232" fmla="*/ 770954 h 912113"/>
              <a:gd name="connsiteX233" fmla="*/ 32861 w 894492"/>
              <a:gd name="connsiteY233" fmla="*/ 757333 h 912113"/>
              <a:gd name="connsiteX234" fmla="*/ 27622 w 894492"/>
              <a:gd name="connsiteY234" fmla="*/ 756857 h 912113"/>
              <a:gd name="connsiteX235" fmla="*/ 20479 w 894492"/>
              <a:gd name="connsiteY235" fmla="*/ 761905 h 912113"/>
              <a:gd name="connsiteX236" fmla="*/ 9239 w 894492"/>
              <a:gd name="connsiteY236" fmla="*/ 741426 h 912113"/>
              <a:gd name="connsiteX237" fmla="*/ 15430 w 894492"/>
              <a:gd name="connsiteY237" fmla="*/ 737426 h 912113"/>
              <a:gd name="connsiteX238" fmla="*/ 25908 w 894492"/>
              <a:gd name="connsiteY238" fmla="*/ 719138 h 912113"/>
              <a:gd name="connsiteX239" fmla="*/ 11335 w 894492"/>
              <a:gd name="connsiteY239" fmla="*/ 716756 h 912113"/>
              <a:gd name="connsiteX240" fmla="*/ 8096 w 894492"/>
              <a:gd name="connsiteY240" fmla="*/ 707041 h 912113"/>
              <a:gd name="connsiteX241" fmla="*/ 8667 w 894492"/>
              <a:gd name="connsiteY241" fmla="*/ 698659 h 912113"/>
              <a:gd name="connsiteX242" fmla="*/ 3429 w 894492"/>
              <a:gd name="connsiteY242" fmla="*/ 693801 h 912113"/>
              <a:gd name="connsiteX243" fmla="*/ 0 w 894492"/>
              <a:gd name="connsiteY243" fmla="*/ 684371 h 912113"/>
              <a:gd name="connsiteX244" fmla="*/ 8096 w 894492"/>
              <a:gd name="connsiteY244" fmla="*/ 675418 h 912113"/>
              <a:gd name="connsiteX245" fmla="*/ 32290 w 894492"/>
              <a:gd name="connsiteY245" fmla="*/ 681514 h 912113"/>
              <a:gd name="connsiteX246" fmla="*/ 40672 w 894492"/>
              <a:gd name="connsiteY246" fmla="*/ 675704 h 912113"/>
              <a:gd name="connsiteX247" fmla="*/ 48292 w 894492"/>
              <a:gd name="connsiteY247" fmla="*/ 678656 h 912113"/>
              <a:gd name="connsiteX248" fmla="*/ 60293 w 894492"/>
              <a:gd name="connsiteY248" fmla="*/ 689229 h 912113"/>
              <a:gd name="connsiteX249" fmla="*/ 82486 w 894492"/>
              <a:gd name="connsiteY249" fmla="*/ 677513 h 912113"/>
              <a:gd name="connsiteX250" fmla="*/ 84487 w 894492"/>
              <a:gd name="connsiteY250" fmla="*/ 670655 h 912113"/>
              <a:gd name="connsiteX251" fmla="*/ 76771 w 894492"/>
              <a:gd name="connsiteY251" fmla="*/ 659606 h 912113"/>
              <a:gd name="connsiteX252" fmla="*/ 69913 w 894492"/>
              <a:gd name="connsiteY252" fmla="*/ 656272 h 912113"/>
              <a:gd name="connsiteX253" fmla="*/ 60769 w 894492"/>
              <a:gd name="connsiteY253" fmla="*/ 638461 h 912113"/>
              <a:gd name="connsiteX254" fmla="*/ 65627 w 894492"/>
              <a:gd name="connsiteY254" fmla="*/ 632079 h 912113"/>
              <a:gd name="connsiteX255" fmla="*/ 101060 w 894492"/>
              <a:gd name="connsiteY255" fmla="*/ 610743 h 912113"/>
              <a:gd name="connsiteX256" fmla="*/ 108585 w 894492"/>
              <a:gd name="connsiteY256" fmla="*/ 591217 h 912113"/>
              <a:gd name="connsiteX257" fmla="*/ 117824 w 894492"/>
              <a:gd name="connsiteY257" fmla="*/ 581978 h 912113"/>
              <a:gd name="connsiteX258" fmla="*/ 111061 w 894492"/>
              <a:gd name="connsiteY258" fmla="*/ 575977 h 912113"/>
              <a:gd name="connsiteX259" fmla="*/ 101060 w 894492"/>
              <a:gd name="connsiteY259" fmla="*/ 574929 h 912113"/>
              <a:gd name="connsiteX260" fmla="*/ 93345 w 894492"/>
              <a:gd name="connsiteY260" fmla="*/ 594932 h 912113"/>
              <a:gd name="connsiteX261" fmla="*/ 86201 w 894492"/>
              <a:gd name="connsiteY261" fmla="*/ 580072 h 912113"/>
              <a:gd name="connsiteX262" fmla="*/ 89630 w 894492"/>
              <a:gd name="connsiteY262" fmla="*/ 567023 h 912113"/>
              <a:gd name="connsiteX263" fmla="*/ 106299 w 894492"/>
              <a:gd name="connsiteY263" fmla="*/ 556736 h 912113"/>
              <a:gd name="connsiteX264" fmla="*/ 112395 w 894492"/>
              <a:gd name="connsiteY264" fmla="*/ 534924 h 912113"/>
              <a:gd name="connsiteX265" fmla="*/ 126111 w 894492"/>
              <a:gd name="connsiteY265" fmla="*/ 524923 h 912113"/>
              <a:gd name="connsiteX266" fmla="*/ 138970 w 894492"/>
              <a:gd name="connsiteY266" fmla="*/ 522542 h 912113"/>
              <a:gd name="connsiteX267" fmla="*/ 151733 w 894492"/>
              <a:gd name="connsiteY267" fmla="*/ 503682 h 912113"/>
              <a:gd name="connsiteX268" fmla="*/ 185071 w 894492"/>
              <a:gd name="connsiteY268" fmla="*/ 507206 h 912113"/>
              <a:gd name="connsiteX269" fmla="*/ 191929 w 894492"/>
              <a:gd name="connsiteY269" fmla="*/ 504444 h 912113"/>
              <a:gd name="connsiteX270" fmla="*/ 198596 w 894492"/>
              <a:gd name="connsiteY270" fmla="*/ 489204 h 912113"/>
              <a:gd name="connsiteX271" fmla="*/ 207264 w 894492"/>
              <a:gd name="connsiteY271" fmla="*/ 480536 h 912113"/>
              <a:gd name="connsiteX272" fmla="*/ 217932 w 894492"/>
              <a:gd name="connsiteY272" fmla="*/ 461677 h 912113"/>
              <a:gd name="connsiteX273" fmla="*/ 234505 w 894492"/>
              <a:gd name="connsiteY273" fmla="*/ 445675 h 912113"/>
              <a:gd name="connsiteX274" fmla="*/ 244411 w 894492"/>
              <a:gd name="connsiteY274" fmla="*/ 431292 h 912113"/>
              <a:gd name="connsiteX275" fmla="*/ 276034 w 894492"/>
              <a:gd name="connsiteY275" fmla="*/ 411099 h 912113"/>
              <a:gd name="connsiteX276" fmla="*/ 279749 w 894492"/>
              <a:gd name="connsiteY276" fmla="*/ 405670 h 912113"/>
              <a:gd name="connsiteX277" fmla="*/ 274034 w 894492"/>
              <a:gd name="connsiteY277" fmla="*/ 384238 h 912113"/>
              <a:gd name="connsiteX278" fmla="*/ 281845 w 894492"/>
              <a:gd name="connsiteY278" fmla="*/ 358140 h 912113"/>
              <a:gd name="connsiteX279" fmla="*/ 282797 w 894492"/>
              <a:gd name="connsiteY279" fmla="*/ 341186 h 912113"/>
              <a:gd name="connsiteX280" fmla="*/ 280416 w 894492"/>
              <a:gd name="connsiteY280" fmla="*/ 330994 h 912113"/>
              <a:gd name="connsiteX281" fmla="*/ 290036 w 894492"/>
              <a:gd name="connsiteY281" fmla="*/ 313658 h 912113"/>
              <a:gd name="connsiteX282" fmla="*/ 275272 w 894492"/>
              <a:gd name="connsiteY282" fmla="*/ 302609 h 912113"/>
              <a:gd name="connsiteX283" fmla="*/ 271367 w 894492"/>
              <a:gd name="connsiteY283" fmla="*/ 289274 h 912113"/>
              <a:gd name="connsiteX284" fmla="*/ 274320 w 894492"/>
              <a:gd name="connsiteY284" fmla="*/ 273082 h 912113"/>
              <a:gd name="connsiteX285" fmla="*/ 260985 w 894492"/>
              <a:gd name="connsiteY285" fmla="*/ 264700 h 912113"/>
              <a:gd name="connsiteX286" fmla="*/ 255365 w 894492"/>
              <a:gd name="connsiteY286" fmla="*/ 264128 h 912113"/>
              <a:gd name="connsiteX287" fmla="*/ 256794 w 894492"/>
              <a:gd name="connsiteY287" fmla="*/ 250793 h 912113"/>
              <a:gd name="connsiteX288" fmla="*/ 265652 w 894492"/>
              <a:gd name="connsiteY288" fmla="*/ 227552 h 912113"/>
              <a:gd name="connsiteX289" fmla="*/ 266224 w 894492"/>
              <a:gd name="connsiteY289" fmla="*/ 216599 h 912113"/>
              <a:gd name="connsiteX290" fmla="*/ 270129 w 894492"/>
              <a:gd name="connsiteY290" fmla="*/ 215170 h 912113"/>
              <a:gd name="connsiteX291" fmla="*/ 270224 w 894492"/>
              <a:gd name="connsiteY291" fmla="*/ 205645 h 912113"/>
              <a:gd name="connsiteX292" fmla="*/ 266700 w 894492"/>
              <a:gd name="connsiteY292" fmla="*/ 196787 h 912113"/>
              <a:gd name="connsiteX293" fmla="*/ 270891 w 894492"/>
              <a:gd name="connsiteY293" fmla="*/ 190976 h 912113"/>
              <a:gd name="connsiteX294" fmla="*/ 273463 w 894492"/>
              <a:gd name="connsiteY294" fmla="*/ 179546 h 912113"/>
              <a:gd name="connsiteX295" fmla="*/ 270415 w 894492"/>
              <a:gd name="connsiteY295" fmla="*/ 169926 h 912113"/>
              <a:gd name="connsiteX296" fmla="*/ 271843 w 894492"/>
              <a:gd name="connsiteY296" fmla="*/ 155543 h 912113"/>
              <a:gd name="connsiteX297" fmla="*/ 267938 w 894492"/>
              <a:gd name="connsiteY297" fmla="*/ 154305 h 912113"/>
              <a:gd name="connsiteX298" fmla="*/ 266605 w 894492"/>
              <a:gd name="connsiteY298" fmla="*/ 150590 h 912113"/>
              <a:gd name="connsiteX299" fmla="*/ 266033 w 894492"/>
              <a:gd name="connsiteY299" fmla="*/ 129540 h 912113"/>
              <a:gd name="connsiteX300" fmla="*/ 268700 w 894492"/>
              <a:gd name="connsiteY300" fmla="*/ 124206 h 912113"/>
              <a:gd name="connsiteX301" fmla="*/ 264985 w 894492"/>
              <a:gd name="connsiteY301" fmla="*/ 108966 h 912113"/>
              <a:gd name="connsiteX302" fmla="*/ 266319 w 894492"/>
              <a:gd name="connsiteY302" fmla="*/ 93536 h 912113"/>
              <a:gd name="connsiteX303" fmla="*/ 242221 w 894492"/>
              <a:gd name="connsiteY303" fmla="*/ 67342 h 91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894492" h="912113">
                <a:moveTo>
                  <a:pt x="245269" y="40672"/>
                </a:moveTo>
                <a:lnTo>
                  <a:pt x="252603" y="38481"/>
                </a:lnTo>
                <a:lnTo>
                  <a:pt x="259747" y="29146"/>
                </a:lnTo>
                <a:lnTo>
                  <a:pt x="272224" y="29527"/>
                </a:lnTo>
                <a:lnTo>
                  <a:pt x="279749" y="21812"/>
                </a:lnTo>
                <a:lnTo>
                  <a:pt x="283464" y="13811"/>
                </a:lnTo>
                <a:lnTo>
                  <a:pt x="289560" y="12573"/>
                </a:lnTo>
                <a:lnTo>
                  <a:pt x="313372" y="28480"/>
                </a:lnTo>
                <a:lnTo>
                  <a:pt x="328136" y="30671"/>
                </a:lnTo>
                <a:lnTo>
                  <a:pt x="342614" y="38957"/>
                </a:lnTo>
                <a:lnTo>
                  <a:pt x="346996" y="34671"/>
                </a:lnTo>
                <a:lnTo>
                  <a:pt x="346424" y="24098"/>
                </a:lnTo>
                <a:lnTo>
                  <a:pt x="351091" y="21717"/>
                </a:lnTo>
                <a:lnTo>
                  <a:pt x="355378" y="8573"/>
                </a:lnTo>
                <a:lnTo>
                  <a:pt x="385572" y="0"/>
                </a:lnTo>
                <a:lnTo>
                  <a:pt x="397192" y="1810"/>
                </a:lnTo>
                <a:lnTo>
                  <a:pt x="409194" y="15050"/>
                </a:lnTo>
                <a:lnTo>
                  <a:pt x="417195" y="15335"/>
                </a:lnTo>
                <a:lnTo>
                  <a:pt x="424720" y="21050"/>
                </a:lnTo>
                <a:lnTo>
                  <a:pt x="428054" y="46196"/>
                </a:lnTo>
                <a:lnTo>
                  <a:pt x="441579" y="48577"/>
                </a:lnTo>
                <a:lnTo>
                  <a:pt x="449104" y="46387"/>
                </a:lnTo>
                <a:lnTo>
                  <a:pt x="469487" y="53435"/>
                </a:lnTo>
                <a:lnTo>
                  <a:pt x="473488" y="50959"/>
                </a:lnTo>
                <a:lnTo>
                  <a:pt x="482822" y="36385"/>
                </a:lnTo>
                <a:lnTo>
                  <a:pt x="504825" y="42100"/>
                </a:lnTo>
                <a:lnTo>
                  <a:pt x="504825" y="42100"/>
                </a:lnTo>
                <a:lnTo>
                  <a:pt x="514255" y="41148"/>
                </a:lnTo>
                <a:lnTo>
                  <a:pt x="551593" y="57340"/>
                </a:lnTo>
                <a:lnTo>
                  <a:pt x="557879" y="74486"/>
                </a:lnTo>
                <a:lnTo>
                  <a:pt x="571690" y="88392"/>
                </a:lnTo>
                <a:lnTo>
                  <a:pt x="572738" y="93821"/>
                </a:lnTo>
                <a:lnTo>
                  <a:pt x="576167" y="94964"/>
                </a:lnTo>
                <a:lnTo>
                  <a:pt x="576072" y="102298"/>
                </a:lnTo>
                <a:lnTo>
                  <a:pt x="572833" y="107442"/>
                </a:lnTo>
                <a:lnTo>
                  <a:pt x="580454" y="116681"/>
                </a:lnTo>
                <a:lnTo>
                  <a:pt x="593693" y="153067"/>
                </a:lnTo>
                <a:lnTo>
                  <a:pt x="596932" y="153067"/>
                </a:lnTo>
                <a:lnTo>
                  <a:pt x="603694" y="142304"/>
                </a:lnTo>
                <a:lnTo>
                  <a:pt x="619315" y="143065"/>
                </a:lnTo>
                <a:lnTo>
                  <a:pt x="622935" y="146685"/>
                </a:lnTo>
                <a:lnTo>
                  <a:pt x="623030" y="153257"/>
                </a:lnTo>
                <a:lnTo>
                  <a:pt x="633508" y="162306"/>
                </a:lnTo>
                <a:lnTo>
                  <a:pt x="627793" y="168402"/>
                </a:lnTo>
                <a:lnTo>
                  <a:pt x="620363" y="164402"/>
                </a:lnTo>
                <a:lnTo>
                  <a:pt x="618839" y="179737"/>
                </a:lnTo>
                <a:lnTo>
                  <a:pt x="608743" y="190786"/>
                </a:lnTo>
                <a:lnTo>
                  <a:pt x="599980" y="187071"/>
                </a:lnTo>
                <a:lnTo>
                  <a:pt x="593312" y="187547"/>
                </a:lnTo>
                <a:lnTo>
                  <a:pt x="592836" y="197549"/>
                </a:lnTo>
                <a:lnTo>
                  <a:pt x="578072" y="213265"/>
                </a:lnTo>
                <a:lnTo>
                  <a:pt x="574357" y="222504"/>
                </a:lnTo>
                <a:lnTo>
                  <a:pt x="568261" y="226600"/>
                </a:lnTo>
                <a:lnTo>
                  <a:pt x="580168" y="242507"/>
                </a:lnTo>
                <a:lnTo>
                  <a:pt x="576643" y="255461"/>
                </a:lnTo>
                <a:lnTo>
                  <a:pt x="570166" y="259175"/>
                </a:lnTo>
                <a:lnTo>
                  <a:pt x="570547" y="264795"/>
                </a:lnTo>
                <a:lnTo>
                  <a:pt x="574357" y="269843"/>
                </a:lnTo>
                <a:lnTo>
                  <a:pt x="585883" y="271558"/>
                </a:lnTo>
                <a:lnTo>
                  <a:pt x="597313" y="281464"/>
                </a:lnTo>
                <a:lnTo>
                  <a:pt x="595598" y="305943"/>
                </a:lnTo>
                <a:lnTo>
                  <a:pt x="602551" y="320707"/>
                </a:lnTo>
                <a:lnTo>
                  <a:pt x="599884" y="334137"/>
                </a:lnTo>
                <a:lnTo>
                  <a:pt x="602551" y="345186"/>
                </a:lnTo>
                <a:lnTo>
                  <a:pt x="592074" y="355568"/>
                </a:lnTo>
                <a:lnTo>
                  <a:pt x="595217" y="359474"/>
                </a:lnTo>
                <a:lnTo>
                  <a:pt x="594360" y="363664"/>
                </a:lnTo>
                <a:lnTo>
                  <a:pt x="584359" y="368903"/>
                </a:lnTo>
                <a:lnTo>
                  <a:pt x="587692" y="378142"/>
                </a:lnTo>
                <a:lnTo>
                  <a:pt x="591502" y="378238"/>
                </a:lnTo>
                <a:lnTo>
                  <a:pt x="596074" y="387763"/>
                </a:lnTo>
                <a:lnTo>
                  <a:pt x="634365" y="434150"/>
                </a:lnTo>
                <a:lnTo>
                  <a:pt x="655130" y="434626"/>
                </a:lnTo>
                <a:lnTo>
                  <a:pt x="659035" y="430625"/>
                </a:lnTo>
                <a:lnTo>
                  <a:pt x="655891" y="418243"/>
                </a:lnTo>
                <a:lnTo>
                  <a:pt x="644080" y="400621"/>
                </a:lnTo>
                <a:lnTo>
                  <a:pt x="648938" y="390811"/>
                </a:lnTo>
                <a:lnTo>
                  <a:pt x="653129" y="394430"/>
                </a:lnTo>
                <a:lnTo>
                  <a:pt x="657892" y="389858"/>
                </a:lnTo>
                <a:lnTo>
                  <a:pt x="678847" y="391001"/>
                </a:lnTo>
                <a:lnTo>
                  <a:pt x="687514" y="394430"/>
                </a:lnTo>
                <a:lnTo>
                  <a:pt x="699135" y="393287"/>
                </a:lnTo>
                <a:lnTo>
                  <a:pt x="701802" y="399097"/>
                </a:lnTo>
                <a:lnTo>
                  <a:pt x="701802" y="399097"/>
                </a:lnTo>
                <a:lnTo>
                  <a:pt x="715613" y="417481"/>
                </a:lnTo>
                <a:lnTo>
                  <a:pt x="718661" y="425196"/>
                </a:lnTo>
                <a:lnTo>
                  <a:pt x="716851" y="433102"/>
                </a:lnTo>
                <a:lnTo>
                  <a:pt x="721233" y="438245"/>
                </a:lnTo>
                <a:lnTo>
                  <a:pt x="720376" y="444817"/>
                </a:lnTo>
                <a:lnTo>
                  <a:pt x="712946" y="449199"/>
                </a:lnTo>
                <a:lnTo>
                  <a:pt x="709898" y="462725"/>
                </a:lnTo>
                <a:lnTo>
                  <a:pt x="712946" y="476917"/>
                </a:lnTo>
                <a:lnTo>
                  <a:pt x="725424" y="492633"/>
                </a:lnTo>
                <a:lnTo>
                  <a:pt x="735044" y="514350"/>
                </a:lnTo>
                <a:lnTo>
                  <a:pt x="753427" y="538448"/>
                </a:lnTo>
                <a:lnTo>
                  <a:pt x="755904" y="555879"/>
                </a:lnTo>
                <a:lnTo>
                  <a:pt x="759238" y="562451"/>
                </a:lnTo>
                <a:lnTo>
                  <a:pt x="755999" y="574167"/>
                </a:lnTo>
                <a:lnTo>
                  <a:pt x="740378" y="578263"/>
                </a:lnTo>
                <a:lnTo>
                  <a:pt x="731615" y="586645"/>
                </a:lnTo>
                <a:lnTo>
                  <a:pt x="723805" y="597884"/>
                </a:lnTo>
                <a:lnTo>
                  <a:pt x="729043" y="605123"/>
                </a:lnTo>
                <a:lnTo>
                  <a:pt x="720852" y="607028"/>
                </a:lnTo>
                <a:lnTo>
                  <a:pt x="715994" y="619887"/>
                </a:lnTo>
                <a:lnTo>
                  <a:pt x="706850" y="625030"/>
                </a:lnTo>
                <a:lnTo>
                  <a:pt x="719138" y="638651"/>
                </a:lnTo>
                <a:lnTo>
                  <a:pt x="750284" y="647700"/>
                </a:lnTo>
                <a:lnTo>
                  <a:pt x="753047" y="652653"/>
                </a:lnTo>
                <a:lnTo>
                  <a:pt x="829627" y="656463"/>
                </a:lnTo>
                <a:lnTo>
                  <a:pt x="819912" y="669512"/>
                </a:lnTo>
                <a:lnTo>
                  <a:pt x="825817" y="672941"/>
                </a:lnTo>
                <a:lnTo>
                  <a:pt x="825913" y="676084"/>
                </a:lnTo>
                <a:lnTo>
                  <a:pt x="822579" y="683705"/>
                </a:lnTo>
                <a:lnTo>
                  <a:pt x="817816" y="686086"/>
                </a:lnTo>
                <a:lnTo>
                  <a:pt x="814483" y="713422"/>
                </a:lnTo>
                <a:lnTo>
                  <a:pt x="808482" y="731234"/>
                </a:lnTo>
                <a:lnTo>
                  <a:pt x="811054" y="737140"/>
                </a:lnTo>
                <a:lnTo>
                  <a:pt x="828294" y="739807"/>
                </a:lnTo>
                <a:lnTo>
                  <a:pt x="844010" y="736854"/>
                </a:lnTo>
                <a:lnTo>
                  <a:pt x="857917" y="727043"/>
                </a:lnTo>
                <a:lnTo>
                  <a:pt x="864298" y="716947"/>
                </a:lnTo>
                <a:lnTo>
                  <a:pt x="875157" y="711422"/>
                </a:lnTo>
                <a:lnTo>
                  <a:pt x="881253" y="711232"/>
                </a:lnTo>
                <a:lnTo>
                  <a:pt x="891159" y="717899"/>
                </a:lnTo>
                <a:lnTo>
                  <a:pt x="894493" y="722281"/>
                </a:lnTo>
                <a:lnTo>
                  <a:pt x="888206" y="749618"/>
                </a:lnTo>
                <a:lnTo>
                  <a:pt x="871061" y="772478"/>
                </a:lnTo>
                <a:lnTo>
                  <a:pt x="871633" y="782574"/>
                </a:lnTo>
                <a:lnTo>
                  <a:pt x="876490" y="787337"/>
                </a:lnTo>
                <a:lnTo>
                  <a:pt x="873919" y="792575"/>
                </a:lnTo>
                <a:lnTo>
                  <a:pt x="875919" y="795147"/>
                </a:lnTo>
                <a:lnTo>
                  <a:pt x="875919" y="795147"/>
                </a:lnTo>
                <a:lnTo>
                  <a:pt x="876490" y="803053"/>
                </a:lnTo>
                <a:lnTo>
                  <a:pt x="871442" y="808006"/>
                </a:lnTo>
                <a:lnTo>
                  <a:pt x="874871" y="823341"/>
                </a:lnTo>
                <a:lnTo>
                  <a:pt x="866299" y="831437"/>
                </a:lnTo>
                <a:lnTo>
                  <a:pt x="851821" y="834485"/>
                </a:lnTo>
                <a:lnTo>
                  <a:pt x="844296" y="857345"/>
                </a:lnTo>
                <a:lnTo>
                  <a:pt x="831913" y="853250"/>
                </a:lnTo>
                <a:lnTo>
                  <a:pt x="825532" y="854488"/>
                </a:lnTo>
                <a:lnTo>
                  <a:pt x="822865" y="858012"/>
                </a:lnTo>
                <a:lnTo>
                  <a:pt x="821912" y="871252"/>
                </a:lnTo>
                <a:lnTo>
                  <a:pt x="819340" y="873347"/>
                </a:lnTo>
                <a:lnTo>
                  <a:pt x="795814" y="862679"/>
                </a:lnTo>
                <a:lnTo>
                  <a:pt x="786574" y="870490"/>
                </a:lnTo>
                <a:lnTo>
                  <a:pt x="774001" y="868680"/>
                </a:lnTo>
                <a:lnTo>
                  <a:pt x="766667" y="874776"/>
                </a:lnTo>
                <a:lnTo>
                  <a:pt x="736473" y="870109"/>
                </a:lnTo>
                <a:lnTo>
                  <a:pt x="733139" y="890968"/>
                </a:lnTo>
                <a:lnTo>
                  <a:pt x="725900" y="900208"/>
                </a:lnTo>
                <a:lnTo>
                  <a:pt x="715804" y="900017"/>
                </a:lnTo>
                <a:lnTo>
                  <a:pt x="709613" y="903446"/>
                </a:lnTo>
                <a:lnTo>
                  <a:pt x="702088" y="896398"/>
                </a:lnTo>
                <a:lnTo>
                  <a:pt x="676465" y="901446"/>
                </a:lnTo>
                <a:lnTo>
                  <a:pt x="665702" y="898684"/>
                </a:lnTo>
                <a:lnTo>
                  <a:pt x="648176" y="907828"/>
                </a:lnTo>
                <a:lnTo>
                  <a:pt x="623316" y="907923"/>
                </a:lnTo>
                <a:lnTo>
                  <a:pt x="619125" y="906018"/>
                </a:lnTo>
                <a:lnTo>
                  <a:pt x="614839" y="899065"/>
                </a:lnTo>
                <a:lnTo>
                  <a:pt x="612934" y="886301"/>
                </a:lnTo>
                <a:lnTo>
                  <a:pt x="593788" y="868489"/>
                </a:lnTo>
                <a:lnTo>
                  <a:pt x="591788" y="861251"/>
                </a:lnTo>
                <a:lnTo>
                  <a:pt x="585311" y="859822"/>
                </a:lnTo>
                <a:lnTo>
                  <a:pt x="590264" y="851249"/>
                </a:lnTo>
                <a:lnTo>
                  <a:pt x="585502" y="848868"/>
                </a:lnTo>
                <a:lnTo>
                  <a:pt x="585025" y="843248"/>
                </a:lnTo>
                <a:lnTo>
                  <a:pt x="572929" y="825246"/>
                </a:lnTo>
                <a:lnTo>
                  <a:pt x="568261" y="823151"/>
                </a:lnTo>
                <a:lnTo>
                  <a:pt x="567404" y="814959"/>
                </a:lnTo>
                <a:lnTo>
                  <a:pt x="558451" y="811054"/>
                </a:lnTo>
                <a:lnTo>
                  <a:pt x="559498" y="805243"/>
                </a:lnTo>
                <a:lnTo>
                  <a:pt x="546640" y="792766"/>
                </a:lnTo>
                <a:lnTo>
                  <a:pt x="555307" y="780193"/>
                </a:lnTo>
                <a:lnTo>
                  <a:pt x="539496" y="764572"/>
                </a:lnTo>
                <a:lnTo>
                  <a:pt x="530923" y="766763"/>
                </a:lnTo>
                <a:lnTo>
                  <a:pt x="523018" y="762762"/>
                </a:lnTo>
                <a:lnTo>
                  <a:pt x="515302" y="780288"/>
                </a:lnTo>
                <a:lnTo>
                  <a:pt x="510921" y="784288"/>
                </a:lnTo>
                <a:lnTo>
                  <a:pt x="485299" y="799433"/>
                </a:lnTo>
                <a:lnTo>
                  <a:pt x="466534" y="802576"/>
                </a:lnTo>
                <a:lnTo>
                  <a:pt x="450723" y="828389"/>
                </a:lnTo>
                <a:lnTo>
                  <a:pt x="432721" y="833533"/>
                </a:lnTo>
                <a:lnTo>
                  <a:pt x="428434" y="845058"/>
                </a:lnTo>
                <a:lnTo>
                  <a:pt x="413290" y="850487"/>
                </a:lnTo>
                <a:lnTo>
                  <a:pt x="411289" y="853630"/>
                </a:lnTo>
                <a:lnTo>
                  <a:pt x="413099" y="857631"/>
                </a:lnTo>
                <a:lnTo>
                  <a:pt x="408337" y="865442"/>
                </a:lnTo>
                <a:lnTo>
                  <a:pt x="409765" y="874871"/>
                </a:lnTo>
                <a:lnTo>
                  <a:pt x="397669" y="904113"/>
                </a:lnTo>
                <a:lnTo>
                  <a:pt x="378238" y="912114"/>
                </a:lnTo>
                <a:lnTo>
                  <a:pt x="378238" y="912114"/>
                </a:lnTo>
                <a:lnTo>
                  <a:pt x="376904" y="904113"/>
                </a:lnTo>
                <a:lnTo>
                  <a:pt x="366046" y="899541"/>
                </a:lnTo>
                <a:lnTo>
                  <a:pt x="360140" y="901255"/>
                </a:lnTo>
                <a:lnTo>
                  <a:pt x="327850" y="895445"/>
                </a:lnTo>
                <a:lnTo>
                  <a:pt x="322802" y="887730"/>
                </a:lnTo>
                <a:lnTo>
                  <a:pt x="326326" y="876872"/>
                </a:lnTo>
                <a:lnTo>
                  <a:pt x="322612" y="880967"/>
                </a:lnTo>
                <a:lnTo>
                  <a:pt x="320707" y="874967"/>
                </a:lnTo>
                <a:lnTo>
                  <a:pt x="316706" y="874776"/>
                </a:lnTo>
                <a:lnTo>
                  <a:pt x="308324" y="860203"/>
                </a:lnTo>
                <a:lnTo>
                  <a:pt x="303752" y="863632"/>
                </a:lnTo>
                <a:lnTo>
                  <a:pt x="300418" y="860108"/>
                </a:lnTo>
                <a:lnTo>
                  <a:pt x="297656" y="863060"/>
                </a:lnTo>
                <a:lnTo>
                  <a:pt x="283940" y="853440"/>
                </a:lnTo>
                <a:lnTo>
                  <a:pt x="261461" y="866394"/>
                </a:lnTo>
                <a:lnTo>
                  <a:pt x="256794" y="889635"/>
                </a:lnTo>
                <a:lnTo>
                  <a:pt x="254413" y="891064"/>
                </a:lnTo>
                <a:lnTo>
                  <a:pt x="233458" y="880301"/>
                </a:lnTo>
                <a:lnTo>
                  <a:pt x="215265" y="863632"/>
                </a:lnTo>
                <a:lnTo>
                  <a:pt x="210026" y="867442"/>
                </a:lnTo>
                <a:lnTo>
                  <a:pt x="204692" y="866680"/>
                </a:lnTo>
                <a:lnTo>
                  <a:pt x="204692" y="866680"/>
                </a:lnTo>
                <a:lnTo>
                  <a:pt x="196215" y="858012"/>
                </a:lnTo>
                <a:lnTo>
                  <a:pt x="177832" y="847249"/>
                </a:lnTo>
                <a:lnTo>
                  <a:pt x="173355" y="840391"/>
                </a:lnTo>
                <a:lnTo>
                  <a:pt x="162687" y="807720"/>
                </a:lnTo>
                <a:lnTo>
                  <a:pt x="146685" y="807911"/>
                </a:lnTo>
                <a:lnTo>
                  <a:pt x="145828" y="800100"/>
                </a:lnTo>
                <a:lnTo>
                  <a:pt x="140589" y="796671"/>
                </a:lnTo>
                <a:lnTo>
                  <a:pt x="130778" y="796385"/>
                </a:lnTo>
                <a:lnTo>
                  <a:pt x="122491" y="801053"/>
                </a:lnTo>
                <a:lnTo>
                  <a:pt x="116681" y="796576"/>
                </a:lnTo>
                <a:lnTo>
                  <a:pt x="110014" y="797624"/>
                </a:lnTo>
                <a:lnTo>
                  <a:pt x="104775" y="794004"/>
                </a:lnTo>
                <a:lnTo>
                  <a:pt x="97155" y="796576"/>
                </a:lnTo>
                <a:lnTo>
                  <a:pt x="89916" y="793623"/>
                </a:lnTo>
                <a:lnTo>
                  <a:pt x="79915" y="794957"/>
                </a:lnTo>
                <a:lnTo>
                  <a:pt x="77724" y="793147"/>
                </a:lnTo>
                <a:lnTo>
                  <a:pt x="67246" y="795623"/>
                </a:lnTo>
                <a:lnTo>
                  <a:pt x="57340" y="791528"/>
                </a:lnTo>
                <a:lnTo>
                  <a:pt x="58674" y="786670"/>
                </a:lnTo>
                <a:lnTo>
                  <a:pt x="54102" y="770954"/>
                </a:lnTo>
                <a:lnTo>
                  <a:pt x="32861" y="757333"/>
                </a:lnTo>
                <a:lnTo>
                  <a:pt x="27622" y="756857"/>
                </a:lnTo>
                <a:lnTo>
                  <a:pt x="20479" y="761905"/>
                </a:lnTo>
                <a:lnTo>
                  <a:pt x="9239" y="741426"/>
                </a:lnTo>
                <a:lnTo>
                  <a:pt x="15430" y="737426"/>
                </a:lnTo>
                <a:lnTo>
                  <a:pt x="25908" y="719138"/>
                </a:lnTo>
                <a:lnTo>
                  <a:pt x="11335" y="716756"/>
                </a:lnTo>
                <a:lnTo>
                  <a:pt x="8096" y="707041"/>
                </a:lnTo>
                <a:lnTo>
                  <a:pt x="8667" y="698659"/>
                </a:lnTo>
                <a:lnTo>
                  <a:pt x="3429" y="693801"/>
                </a:lnTo>
                <a:lnTo>
                  <a:pt x="0" y="684371"/>
                </a:lnTo>
                <a:lnTo>
                  <a:pt x="8096" y="675418"/>
                </a:lnTo>
                <a:lnTo>
                  <a:pt x="32290" y="681514"/>
                </a:lnTo>
                <a:lnTo>
                  <a:pt x="40672" y="675704"/>
                </a:lnTo>
                <a:lnTo>
                  <a:pt x="48292" y="678656"/>
                </a:lnTo>
                <a:lnTo>
                  <a:pt x="60293" y="689229"/>
                </a:lnTo>
                <a:lnTo>
                  <a:pt x="82486" y="677513"/>
                </a:lnTo>
                <a:lnTo>
                  <a:pt x="84487" y="670655"/>
                </a:lnTo>
                <a:lnTo>
                  <a:pt x="76771" y="659606"/>
                </a:lnTo>
                <a:lnTo>
                  <a:pt x="69913" y="656272"/>
                </a:lnTo>
                <a:lnTo>
                  <a:pt x="60769" y="638461"/>
                </a:lnTo>
                <a:lnTo>
                  <a:pt x="65627" y="632079"/>
                </a:lnTo>
                <a:lnTo>
                  <a:pt x="101060" y="610743"/>
                </a:lnTo>
                <a:lnTo>
                  <a:pt x="108585" y="591217"/>
                </a:lnTo>
                <a:lnTo>
                  <a:pt x="117824" y="581978"/>
                </a:lnTo>
                <a:lnTo>
                  <a:pt x="111061" y="575977"/>
                </a:lnTo>
                <a:lnTo>
                  <a:pt x="101060" y="574929"/>
                </a:lnTo>
                <a:lnTo>
                  <a:pt x="93345" y="594932"/>
                </a:lnTo>
                <a:lnTo>
                  <a:pt x="86201" y="580072"/>
                </a:lnTo>
                <a:lnTo>
                  <a:pt x="89630" y="567023"/>
                </a:lnTo>
                <a:lnTo>
                  <a:pt x="106299" y="556736"/>
                </a:lnTo>
                <a:lnTo>
                  <a:pt x="112395" y="534924"/>
                </a:lnTo>
                <a:lnTo>
                  <a:pt x="126111" y="524923"/>
                </a:lnTo>
                <a:lnTo>
                  <a:pt x="138970" y="522542"/>
                </a:lnTo>
                <a:lnTo>
                  <a:pt x="151733" y="503682"/>
                </a:lnTo>
                <a:lnTo>
                  <a:pt x="185071" y="507206"/>
                </a:lnTo>
                <a:lnTo>
                  <a:pt x="191929" y="504444"/>
                </a:lnTo>
                <a:lnTo>
                  <a:pt x="198596" y="489204"/>
                </a:lnTo>
                <a:lnTo>
                  <a:pt x="207264" y="480536"/>
                </a:lnTo>
                <a:lnTo>
                  <a:pt x="217932" y="461677"/>
                </a:lnTo>
                <a:lnTo>
                  <a:pt x="234505" y="445675"/>
                </a:lnTo>
                <a:lnTo>
                  <a:pt x="244411" y="431292"/>
                </a:lnTo>
                <a:lnTo>
                  <a:pt x="276034" y="411099"/>
                </a:lnTo>
                <a:lnTo>
                  <a:pt x="279749" y="405670"/>
                </a:lnTo>
                <a:lnTo>
                  <a:pt x="274034" y="384238"/>
                </a:lnTo>
                <a:lnTo>
                  <a:pt x="281845" y="358140"/>
                </a:lnTo>
                <a:lnTo>
                  <a:pt x="282797" y="341186"/>
                </a:lnTo>
                <a:lnTo>
                  <a:pt x="280416" y="330994"/>
                </a:lnTo>
                <a:lnTo>
                  <a:pt x="290036" y="313658"/>
                </a:lnTo>
                <a:lnTo>
                  <a:pt x="275272" y="302609"/>
                </a:lnTo>
                <a:lnTo>
                  <a:pt x="271367" y="289274"/>
                </a:lnTo>
                <a:lnTo>
                  <a:pt x="274320" y="273082"/>
                </a:lnTo>
                <a:lnTo>
                  <a:pt x="260985" y="264700"/>
                </a:lnTo>
                <a:lnTo>
                  <a:pt x="255365" y="264128"/>
                </a:lnTo>
                <a:lnTo>
                  <a:pt x="256794" y="250793"/>
                </a:lnTo>
                <a:lnTo>
                  <a:pt x="265652" y="227552"/>
                </a:lnTo>
                <a:lnTo>
                  <a:pt x="266224" y="216599"/>
                </a:lnTo>
                <a:lnTo>
                  <a:pt x="270129" y="215170"/>
                </a:lnTo>
                <a:lnTo>
                  <a:pt x="270224" y="205645"/>
                </a:lnTo>
                <a:lnTo>
                  <a:pt x="266700" y="196787"/>
                </a:lnTo>
                <a:lnTo>
                  <a:pt x="270891" y="190976"/>
                </a:lnTo>
                <a:lnTo>
                  <a:pt x="273463" y="179546"/>
                </a:lnTo>
                <a:lnTo>
                  <a:pt x="270415" y="169926"/>
                </a:lnTo>
                <a:lnTo>
                  <a:pt x="271843" y="155543"/>
                </a:lnTo>
                <a:lnTo>
                  <a:pt x="267938" y="154305"/>
                </a:lnTo>
                <a:lnTo>
                  <a:pt x="266605" y="150590"/>
                </a:lnTo>
                <a:lnTo>
                  <a:pt x="266033" y="129540"/>
                </a:lnTo>
                <a:lnTo>
                  <a:pt x="268700" y="124206"/>
                </a:lnTo>
                <a:lnTo>
                  <a:pt x="264985" y="108966"/>
                </a:lnTo>
                <a:lnTo>
                  <a:pt x="266319" y="93536"/>
                </a:lnTo>
                <a:lnTo>
                  <a:pt x="242221" y="67342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5E513D6-A137-B049-4BCA-48E9CCBAE0D4}"/>
              </a:ext>
            </a:extLst>
          </p:cNvPr>
          <p:cNvSpPr/>
          <p:nvPr/>
        </p:nvSpPr>
        <p:spPr>
          <a:xfrm>
            <a:off x="6488920" y="4566917"/>
            <a:ext cx="392715" cy="460819"/>
          </a:xfrm>
          <a:custGeom>
            <a:avLst/>
            <a:gdLst>
              <a:gd name="connsiteX0" fmla="*/ 390525 w 392715"/>
              <a:gd name="connsiteY0" fmla="*/ 272510 h 460819"/>
              <a:gd name="connsiteX1" fmla="*/ 384334 w 392715"/>
              <a:gd name="connsiteY1" fmla="*/ 272605 h 460819"/>
              <a:gd name="connsiteX2" fmla="*/ 388811 w 392715"/>
              <a:gd name="connsiteY2" fmla="*/ 267176 h 460819"/>
              <a:gd name="connsiteX3" fmla="*/ 385000 w 392715"/>
              <a:gd name="connsiteY3" fmla="*/ 264509 h 460819"/>
              <a:gd name="connsiteX4" fmla="*/ 382238 w 392715"/>
              <a:gd name="connsiteY4" fmla="*/ 269462 h 460819"/>
              <a:gd name="connsiteX5" fmla="*/ 376333 w 392715"/>
              <a:gd name="connsiteY5" fmla="*/ 265271 h 460819"/>
              <a:gd name="connsiteX6" fmla="*/ 370141 w 392715"/>
              <a:gd name="connsiteY6" fmla="*/ 268986 h 460819"/>
              <a:gd name="connsiteX7" fmla="*/ 349853 w 392715"/>
              <a:gd name="connsiteY7" fmla="*/ 268414 h 460819"/>
              <a:gd name="connsiteX8" fmla="*/ 349282 w 392715"/>
              <a:gd name="connsiteY8" fmla="*/ 262509 h 460819"/>
              <a:gd name="connsiteX9" fmla="*/ 343567 w 392715"/>
              <a:gd name="connsiteY9" fmla="*/ 261747 h 460819"/>
              <a:gd name="connsiteX10" fmla="*/ 343281 w 392715"/>
              <a:gd name="connsiteY10" fmla="*/ 256794 h 460819"/>
              <a:gd name="connsiteX11" fmla="*/ 339185 w 392715"/>
              <a:gd name="connsiteY11" fmla="*/ 257175 h 460819"/>
              <a:gd name="connsiteX12" fmla="*/ 338423 w 392715"/>
              <a:gd name="connsiteY12" fmla="*/ 252031 h 460819"/>
              <a:gd name="connsiteX13" fmla="*/ 330517 w 392715"/>
              <a:gd name="connsiteY13" fmla="*/ 244793 h 460819"/>
              <a:gd name="connsiteX14" fmla="*/ 350711 w 392715"/>
              <a:gd name="connsiteY14" fmla="*/ 222980 h 460819"/>
              <a:gd name="connsiteX15" fmla="*/ 357283 w 392715"/>
              <a:gd name="connsiteY15" fmla="*/ 226123 h 460819"/>
              <a:gd name="connsiteX16" fmla="*/ 362807 w 392715"/>
              <a:gd name="connsiteY16" fmla="*/ 214884 h 460819"/>
              <a:gd name="connsiteX17" fmla="*/ 355473 w 392715"/>
              <a:gd name="connsiteY17" fmla="*/ 206312 h 460819"/>
              <a:gd name="connsiteX18" fmla="*/ 349567 w 392715"/>
              <a:gd name="connsiteY18" fmla="*/ 217551 h 460819"/>
              <a:gd name="connsiteX19" fmla="*/ 345662 w 392715"/>
              <a:gd name="connsiteY19" fmla="*/ 204406 h 460819"/>
              <a:gd name="connsiteX20" fmla="*/ 330327 w 392715"/>
              <a:gd name="connsiteY20" fmla="*/ 208217 h 460819"/>
              <a:gd name="connsiteX21" fmla="*/ 326326 w 392715"/>
              <a:gd name="connsiteY21" fmla="*/ 201549 h 460819"/>
              <a:gd name="connsiteX22" fmla="*/ 327660 w 392715"/>
              <a:gd name="connsiteY22" fmla="*/ 196120 h 460819"/>
              <a:gd name="connsiteX23" fmla="*/ 320707 w 392715"/>
              <a:gd name="connsiteY23" fmla="*/ 186785 h 460819"/>
              <a:gd name="connsiteX24" fmla="*/ 328327 w 392715"/>
              <a:gd name="connsiteY24" fmla="*/ 178975 h 460819"/>
              <a:gd name="connsiteX25" fmla="*/ 325755 w 392715"/>
              <a:gd name="connsiteY25" fmla="*/ 175546 h 460819"/>
              <a:gd name="connsiteX26" fmla="*/ 340042 w 392715"/>
              <a:gd name="connsiteY26" fmla="*/ 160401 h 460819"/>
              <a:gd name="connsiteX27" fmla="*/ 335089 w 392715"/>
              <a:gd name="connsiteY27" fmla="*/ 153543 h 460819"/>
              <a:gd name="connsiteX28" fmla="*/ 357188 w 392715"/>
              <a:gd name="connsiteY28" fmla="*/ 133541 h 460819"/>
              <a:gd name="connsiteX29" fmla="*/ 359473 w 392715"/>
              <a:gd name="connsiteY29" fmla="*/ 133160 h 460819"/>
              <a:gd name="connsiteX30" fmla="*/ 369951 w 392715"/>
              <a:gd name="connsiteY30" fmla="*/ 145828 h 460819"/>
              <a:gd name="connsiteX31" fmla="*/ 385763 w 392715"/>
              <a:gd name="connsiteY31" fmla="*/ 134493 h 460819"/>
              <a:gd name="connsiteX32" fmla="*/ 387096 w 392715"/>
              <a:gd name="connsiteY32" fmla="*/ 126206 h 460819"/>
              <a:gd name="connsiteX33" fmla="*/ 383286 w 392715"/>
              <a:gd name="connsiteY33" fmla="*/ 121444 h 460819"/>
              <a:gd name="connsiteX34" fmla="*/ 386905 w 392715"/>
              <a:gd name="connsiteY34" fmla="*/ 118015 h 460819"/>
              <a:gd name="connsiteX35" fmla="*/ 386048 w 392715"/>
              <a:gd name="connsiteY35" fmla="*/ 113252 h 460819"/>
              <a:gd name="connsiteX36" fmla="*/ 383191 w 392715"/>
              <a:gd name="connsiteY36" fmla="*/ 109823 h 460819"/>
              <a:gd name="connsiteX37" fmla="*/ 358426 w 392715"/>
              <a:gd name="connsiteY37" fmla="*/ 121729 h 460819"/>
              <a:gd name="connsiteX38" fmla="*/ 338042 w 392715"/>
              <a:gd name="connsiteY38" fmla="*/ 126016 h 460819"/>
              <a:gd name="connsiteX39" fmla="*/ 321469 w 392715"/>
              <a:gd name="connsiteY39" fmla="*/ 85630 h 460819"/>
              <a:gd name="connsiteX40" fmla="*/ 314706 w 392715"/>
              <a:gd name="connsiteY40" fmla="*/ 79438 h 460819"/>
              <a:gd name="connsiteX41" fmla="*/ 319183 w 392715"/>
              <a:gd name="connsiteY41" fmla="*/ 71723 h 460819"/>
              <a:gd name="connsiteX42" fmla="*/ 333280 w 392715"/>
              <a:gd name="connsiteY42" fmla="*/ 66485 h 460819"/>
              <a:gd name="connsiteX43" fmla="*/ 333375 w 392715"/>
              <a:gd name="connsiteY43" fmla="*/ 51626 h 460819"/>
              <a:gd name="connsiteX44" fmla="*/ 326231 w 392715"/>
              <a:gd name="connsiteY44" fmla="*/ 41720 h 460819"/>
              <a:gd name="connsiteX45" fmla="*/ 320897 w 392715"/>
              <a:gd name="connsiteY45" fmla="*/ 27146 h 460819"/>
              <a:gd name="connsiteX46" fmla="*/ 302133 w 392715"/>
              <a:gd name="connsiteY46" fmla="*/ 7334 h 460819"/>
              <a:gd name="connsiteX47" fmla="*/ 292798 w 392715"/>
              <a:gd name="connsiteY47" fmla="*/ 1334 h 460819"/>
              <a:gd name="connsiteX48" fmla="*/ 283083 w 392715"/>
              <a:gd name="connsiteY48" fmla="*/ 0 h 460819"/>
              <a:gd name="connsiteX49" fmla="*/ 275177 w 392715"/>
              <a:gd name="connsiteY49" fmla="*/ 9335 h 460819"/>
              <a:gd name="connsiteX50" fmla="*/ 270415 w 392715"/>
              <a:gd name="connsiteY50" fmla="*/ 10001 h 460819"/>
              <a:gd name="connsiteX51" fmla="*/ 262604 w 392715"/>
              <a:gd name="connsiteY51" fmla="*/ 26670 h 460819"/>
              <a:gd name="connsiteX52" fmla="*/ 240792 w 392715"/>
              <a:gd name="connsiteY52" fmla="*/ 15050 h 460819"/>
              <a:gd name="connsiteX53" fmla="*/ 225171 w 392715"/>
              <a:gd name="connsiteY53" fmla="*/ 13145 h 460819"/>
              <a:gd name="connsiteX54" fmla="*/ 220504 w 392715"/>
              <a:gd name="connsiteY54" fmla="*/ 8287 h 460819"/>
              <a:gd name="connsiteX55" fmla="*/ 216598 w 392715"/>
              <a:gd name="connsiteY55" fmla="*/ 9239 h 460819"/>
              <a:gd name="connsiteX56" fmla="*/ 217361 w 392715"/>
              <a:gd name="connsiteY56" fmla="*/ 13621 h 460819"/>
              <a:gd name="connsiteX57" fmla="*/ 212884 w 392715"/>
              <a:gd name="connsiteY57" fmla="*/ 15145 h 460819"/>
              <a:gd name="connsiteX58" fmla="*/ 199930 w 392715"/>
              <a:gd name="connsiteY58" fmla="*/ 7239 h 460819"/>
              <a:gd name="connsiteX59" fmla="*/ 194977 w 392715"/>
              <a:gd name="connsiteY59" fmla="*/ 8954 h 460819"/>
              <a:gd name="connsiteX60" fmla="*/ 192024 w 392715"/>
              <a:gd name="connsiteY60" fmla="*/ 6763 h 460819"/>
              <a:gd name="connsiteX61" fmla="*/ 193834 w 392715"/>
              <a:gd name="connsiteY61" fmla="*/ 11906 h 460819"/>
              <a:gd name="connsiteX62" fmla="*/ 184309 w 392715"/>
              <a:gd name="connsiteY62" fmla="*/ 14764 h 460819"/>
              <a:gd name="connsiteX63" fmla="*/ 176498 w 392715"/>
              <a:gd name="connsiteY63" fmla="*/ 11525 h 460819"/>
              <a:gd name="connsiteX64" fmla="*/ 170974 w 392715"/>
              <a:gd name="connsiteY64" fmla="*/ 857 h 460819"/>
              <a:gd name="connsiteX65" fmla="*/ 167926 w 392715"/>
              <a:gd name="connsiteY65" fmla="*/ 3810 h 460819"/>
              <a:gd name="connsiteX66" fmla="*/ 163735 w 392715"/>
              <a:gd name="connsiteY66" fmla="*/ 1905 h 460819"/>
              <a:gd name="connsiteX67" fmla="*/ 159925 w 392715"/>
              <a:gd name="connsiteY67" fmla="*/ 3905 h 460819"/>
              <a:gd name="connsiteX68" fmla="*/ 167068 w 392715"/>
              <a:gd name="connsiteY68" fmla="*/ 23336 h 460819"/>
              <a:gd name="connsiteX69" fmla="*/ 159639 w 392715"/>
              <a:gd name="connsiteY69" fmla="*/ 21431 h 460819"/>
              <a:gd name="connsiteX70" fmla="*/ 157639 w 392715"/>
              <a:gd name="connsiteY70" fmla="*/ 17717 h 460819"/>
              <a:gd name="connsiteX71" fmla="*/ 154210 w 392715"/>
              <a:gd name="connsiteY71" fmla="*/ 18193 h 460819"/>
              <a:gd name="connsiteX72" fmla="*/ 151066 w 392715"/>
              <a:gd name="connsiteY72" fmla="*/ 13335 h 460819"/>
              <a:gd name="connsiteX73" fmla="*/ 144685 w 392715"/>
              <a:gd name="connsiteY73" fmla="*/ 14954 h 460819"/>
              <a:gd name="connsiteX74" fmla="*/ 144589 w 392715"/>
              <a:gd name="connsiteY74" fmla="*/ 21336 h 460819"/>
              <a:gd name="connsiteX75" fmla="*/ 138113 w 392715"/>
              <a:gd name="connsiteY75" fmla="*/ 23717 h 460819"/>
              <a:gd name="connsiteX76" fmla="*/ 137160 w 392715"/>
              <a:gd name="connsiteY76" fmla="*/ 27908 h 460819"/>
              <a:gd name="connsiteX77" fmla="*/ 135160 w 392715"/>
              <a:gd name="connsiteY77" fmla="*/ 26194 h 460819"/>
              <a:gd name="connsiteX78" fmla="*/ 136112 w 392715"/>
              <a:gd name="connsiteY78" fmla="*/ 21431 h 460819"/>
              <a:gd name="connsiteX79" fmla="*/ 113443 w 392715"/>
              <a:gd name="connsiteY79" fmla="*/ 20193 h 460819"/>
              <a:gd name="connsiteX80" fmla="*/ 107251 w 392715"/>
              <a:gd name="connsiteY80" fmla="*/ 25718 h 460819"/>
              <a:gd name="connsiteX81" fmla="*/ 95917 w 392715"/>
              <a:gd name="connsiteY81" fmla="*/ 19526 h 460819"/>
              <a:gd name="connsiteX82" fmla="*/ 90964 w 392715"/>
              <a:gd name="connsiteY82" fmla="*/ 24479 h 460819"/>
              <a:gd name="connsiteX83" fmla="*/ 86487 w 392715"/>
              <a:gd name="connsiteY83" fmla="*/ 21908 h 460819"/>
              <a:gd name="connsiteX84" fmla="*/ 84106 w 392715"/>
              <a:gd name="connsiteY84" fmla="*/ 23813 h 460819"/>
              <a:gd name="connsiteX85" fmla="*/ 90868 w 392715"/>
              <a:gd name="connsiteY85" fmla="*/ 34100 h 460819"/>
              <a:gd name="connsiteX86" fmla="*/ 89154 w 392715"/>
              <a:gd name="connsiteY86" fmla="*/ 39338 h 460819"/>
              <a:gd name="connsiteX87" fmla="*/ 90011 w 392715"/>
              <a:gd name="connsiteY87" fmla="*/ 55912 h 460819"/>
              <a:gd name="connsiteX88" fmla="*/ 91154 w 392715"/>
              <a:gd name="connsiteY88" fmla="*/ 57817 h 460819"/>
              <a:gd name="connsiteX89" fmla="*/ 97346 w 392715"/>
              <a:gd name="connsiteY89" fmla="*/ 56769 h 460819"/>
              <a:gd name="connsiteX90" fmla="*/ 99917 w 392715"/>
              <a:gd name="connsiteY90" fmla="*/ 61722 h 460819"/>
              <a:gd name="connsiteX91" fmla="*/ 92869 w 392715"/>
              <a:gd name="connsiteY91" fmla="*/ 66770 h 460819"/>
              <a:gd name="connsiteX92" fmla="*/ 94488 w 392715"/>
              <a:gd name="connsiteY92" fmla="*/ 68961 h 460819"/>
              <a:gd name="connsiteX93" fmla="*/ 89154 w 392715"/>
              <a:gd name="connsiteY93" fmla="*/ 69342 h 460819"/>
              <a:gd name="connsiteX94" fmla="*/ 94774 w 392715"/>
              <a:gd name="connsiteY94" fmla="*/ 84582 h 460819"/>
              <a:gd name="connsiteX95" fmla="*/ 89345 w 392715"/>
              <a:gd name="connsiteY95" fmla="*/ 91250 h 460819"/>
              <a:gd name="connsiteX96" fmla="*/ 83153 w 392715"/>
              <a:gd name="connsiteY96" fmla="*/ 93821 h 460819"/>
              <a:gd name="connsiteX97" fmla="*/ 71723 w 392715"/>
              <a:gd name="connsiteY97" fmla="*/ 92773 h 460819"/>
              <a:gd name="connsiteX98" fmla="*/ 69056 w 392715"/>
              <a:gd name="connsiteY98" fmla="*/ 103632 h 460819"/>
              <a:gd name="connsiteX99" fmla="*/ 96679 w 392715"/>
              <a:gd name="connsiteY99" fmla="*/ 121729 h 460819"/>
              <a:gd name="connsiteX100" fmla="*/ 101346 w 392715"/>
              <a:gd name="connsiteY100" fmla="*/ 131159 h 460819"/>
              <a:gd name="connsiteX101" fmla="*/ 75247 w 392715"/>
              <a:gd name="connsiteY101" fmla="*/ 159734 h 460819"/>
              <a:gd name="connsiteX102" fmla="*/ 48958 w 392715"/>
              <a:gd name="connsiteY102" fmla="*/ 175451 h 460819"/>
              <a:gd name="connsiteX103" fmla="*/ 38195 w 392715"/>
              <a:gd name="connsiteY103" fmla="*/ 162782 h 460819"/>
              <a:gd name="connsiteX104" fmla="*/ 30099 w 392715"/>
              <a:gd name="connsiteY104" fmla="*/ 157353 h 460819"/>
              <a:gd name="connsiteX105" fmla="*/ 23146 w 392715"/>
              <a:gd name="connsiteY105" fmla="*/ 166783 h 460819"/>
              <a:gd name="connsiteX106" fmla="*/ 26956 w 392715"/>
              <a:gd name="connsiteY106" fmla="*/ 170117 h 460819"/>
              <a:gd name="connsiteX107" fmla="*/ 17621 w 392715"/>
              <a:gd name="connsiteY107" fmla="*/ 199168 h 460819"/>
              <a:gd name="connsiteX108" fmla="*/ 31623 w 392715"/>
              <a:gd name="connsiteY108" fmla="*/ 201549 h 460819"/>
              <a:gd name="connsiteX109" fmla="*/ 39433 w 392715"/>
              <a:gd name="connsiteY109" fmla="*/ 196501 h 460819"/>
              <a:gd name="connsiteX110" fmla="*/ 50197 w 392715"/>
              <a:gd name="connsiteY110" fmla="*/ 207740 h 460819"/>
              <a:gd name="connsiteX111" fmla="*/ 59055 w 392715"/>
              <a:gd name="connsiteY111" fmla="*/ 219837 h 460819"/>
              <a:gd name="connsiteX112" fmla="*/ 44767 w 392715"/>
              <a:gd name="connsiteY112" fmla="*/ 246793 h 460819"/>
              <a:gd name="connsiteX113" fmla="*/ 55054 w 392715"/>
              <a:gd name="connsiteY113" fmla="*/ 250127 h 460819"/>
              <a:gd name="connsiteX114" fmla="*/ 43243 w 392715"/>
              <a:gd name="connsiteY114" fmla="*/ 273368 h 460819"/>
              <a:gd name="connsiteX115" fmla="*/ 33147 w 392715"/>
              <a:gd name="connsiteY115" fmla="*/ 267271 h 460819"/>
              <a:gd name="connsiteX116" fmla="*/ 28004 w 392715"/>
              <a:gd name="connsiteY116" fmla="*/ 267176 h 460819"/>
              <a:gd name="connsiteX117" fmla="*/ 26003 w 392715"/>
              <a:gd name="connsiteY117" fmla="*/ 259461 h 460819"/>
              <a:gd name="connsiteX118" fmla="*/ 27718 w 392715"/>
              <a:gd name="connsiteY118" fmla="*/ 253175 h 460819"/>
              <a:gd name="connsiteX119" fmla="*/ 24955 w 392715"/>
              <a:gd name="connsiteY119" fmla="*/ 250222 h 460819"/>
              <a:gd name="connsiteX120" fmla="*/ 15716 w 392715"/>
              <a:gd name="connsiteY120" fmla="*/ 257461 h 460819"/>
              <a:gd name="connsiteX121" fmla="*/ 18669 w 392715"/>
              <a:gd name="connsiteY121" fmla="*/ 259366 h 460819"/>
              <a:gd name="connsiteX122" fmla="*/ 22098 w 392715"/>
              <a:gd name="connsiteY122" fmla="*/ 271653 h 460819"/>
              <a:gd name="connsiteX123" fmla="*/ 22479 w 392715"/>
              <a:gd name="connsiteY123" fmla="*/ 281559 h 460819"/>
              <a:gd name="connsiteX124" fmla="*/ 18764 w 392715"/>
              <a:gd name="connsiteY124" fmla="*/ 286607 h 460819"/>
              <a:gd name="connsiteX125" fmla="*/ 22765 w 392715"/>
              <a:gd name="connsiteY125" fmla="*/ 291084 h 460819"/>
              <a:gd name="connsiteX126" fmla="*/ 25241 w 392715"/>
              <a:gd name="connsiteY126" fmla="*/ 302705 h 460819"/>
              <a:gd name="connsiteX127" fmla="*/ 1143 w 392715"/>
              <a:gd name="connsiteY127" fmla="*/ 317945 h 460819"/>
              <a:gd name="connsiteX128" fmla="*/ 0 w 392715"/>
              <a:gd name="connsiteY128" fmla="*/ 325088 h 460819"/>
              <a:gd name="connsiteX129" fmla="*/ 6287 w 392715"/>
              <a:gd name="connsiteY129" fmla="*/ 331184 h 460819"/>
              <a:gd name="connsiteX130" fmla="*/ 17240 w 392715"/>
              <a:gd name="connsiteY130" fmla="*/ 334899 h 460819"/>
              <a:gd name="connsiteX131" fmla="*/ 19240 w 392715"/>
              <a:gd name="connsiteY131" fmla="*/ 343662 h 460819"/>
              <a:gd name="connsiteX132" fmla="*/ 41148 w 392715"/>
              <a:gd name="connsiteY132" fmla="*/ 354330 h 460819"/>
              <a:gd name="connsiteX133" fmla="*/ 40005 w 392715"/>
              <a:gd name="connsiteY133" fmla="*/ 363950 h 460819"/>
              <a:gd name="connsiteX134" fmla="*/ 45815 w 392715"/>
              <a:gd name="connsiteY134" fmla="*/ 368046 h 460819"/>
              <a:gd name="connsiteX135" fmla="*/ 70390 w 392715"/>
              <a:gd name="connsiteY135" fmla="*/ 377285 h 460819"/>
              <a:gd name="connsiteX136" fmla="*/ 89916 w 392715"/>
              <a:gd name="connsiteY136" fmla="*/ 378619 h 460819"/>
              <a:gd name="connsiteX137" fmla="*/ 100870 w 392715"/>
              <a:gd name="connsiteY137" fmla="*/ 389192 h 460819"/>
              <a:gd name="connsiteX138" fmla="*/ 104584 w 392715"/>
              <a:gd name="connsiteY138" fmla="*/ 400907 h 460819"/>
              <a:gd name="connsiteX139" fmla="*/ 90773 w 392715"/>
              <a:gd name="connsiteY139" fmla="*/ 429768 h 460819"/>
              <a:gd name="connsiteX140" fmla="*/ 106489 w 392715"/>
              <a:gd name="connsiteY140" fmla="*/ 404241 h 460819"/>
              <a:gd name="connsiteX141" fmla="*/ 111728 w 392715"/>
              <a:gd name="connsiteY141" fmla="*/ 402717 h 460819"/>
              <a:gd name="connsiteX142" fmla="*/ 117443 w 392715"/>
              <a:gd name="connsiteY142" fmla="*/ 409194 h 460819"/>
              <a:gd name="connsiteX143" fmla="*/ 126206 w 392715"/>
              <a:gd name="connsiteY143" fmla="*/ 410051 h 460819"/>
              <a:gd name="connsiteX144" fmla="*/ 127635 w 392715"/>
              <a:gd name="connsiteY144" fmla="*/ 419386 h 460819"/>
              <a:gd name="connsiteX145" fmla="*/ 133159 w 392715"/>
              <a:gd name="connsiteY145" fmla="*/ 420814 h 460819"/>
              <a:gd name="connsiteX146" fmla="*/ 143351 w 392715"/>
              <a:gd name="connsiteY146" fmla="*/ 432530 h 460819"/>
              <a:gd name="connsiteX147" fmla="*/ 160020 w 392715"/>
              <a:gd name="connsiteY147" fmla="*/ 432054 h 460819"/>
              <a:gd name="connsiteX148" fmla="*/ 161068 w 392715"/>
              <a:gd name="connsiteY148" fmla="*/ 445865 h 460819"/>
              <a:gd name="connsiteX149" fmla="*/ 193738 w 392715"/>
              <a:gd name="connsiteY149" fmla="*/ 460820 h 460819"/>
              <a:gd name="connsiteX150" fmla="*/ 206121 w 392715"/>
              <a:gd name="connsiteY150" fmla="*/ 457771 h 460819"/>
              <a:gd name="connsiteX151" fmla="*/ 212407 w 392715"/>
              <a:gd name="connsiteY151" fmla="*/ 447770 h 460819"/>
              <a:gd name="connsiteX152" fmla="*/ 218313 w 392715"/>
              <a:gd name="connsiteY152" fmla="*/ 450628 h 460819"/>
              <a:gd name="connsiteX153" fmla="*/ 231457 w 392715"/>
              <a:gd name="connsiteY153" fmla="*/ 431292 h 460819"/>
              <a:gd name="connsiteX154" fmla="*/ 233934 w 392715"/>
              <a:gd name="connsiteY154" fmla="*/ 431292 h 460819"/>
              <a:gd name="connsiteX155" fmla="*/ 236791 w 392715"/>
              <a:gd name="connsiteY155" fmla="*/ 437007 h 460819"/>
              <a:gd name="connsiteX156" fmla="*/ 240697 w 392715"/>
              <a:gd name="connsiteY156" fmla="*/ 435197 h 460819"/>
              <a:gd name="connsiteX157" fmla="*/ 246031 w 392715"/>
              <a:gd name="connsiteY157" fmla="*/ 422720 h 460819"/>
              <a:gd name="connsiteX158" fmla="*/ 249746 w 392715"/>
              <a:gd name="connsiteY158" fmla="*/ 424244 h 460819"/>
              <a:gd name="connsiteX159" fmla="*/ 261938 w 392715"/>
              <a:gd name="connsiteY159" fmla="*/ 407480 h 460819"/>
              <a:gd name="connsiteX160" fmla="*/ 277273 w 392715"/>
              <a:gd name="connsiteY160" fmla="*/ 389763 h 460819"/>
              <a:gd name="connsiteX161" fmla="*/ 264033 w 392715"/>
              <a:gd name="connsiteY161" fmla="*/ 378238 h 460819"/>
              <a:gd name="connsiteX162" fmla="*/ 279654 w 392715"/>
              <a:gd name="connsiteY162" fmla="*/ 362807 h 460819"/>
              <a:gd name="connsiteX163" fmla="*/ 283559 w 392715"/>
              <a:gd name="connsiteY163" fmla="*/ 364998 h 460819"/>
              <a:gd name="connsiteX164" fmla="*/ 292608 w 392715"/>
              <a:gd name="connsiteY164" fmla="*/ 358140 h 460819"/>
              <a:gd name="connsiteX165" fmla="*/ 296323 w 392715"/>
              <a:gd name="connsiteY165" fmla="*/ 360617 h 460819"/>
              <a:gd name="connsiteX166" fmla="*/ 305371 w 392715"/>
              <a:gd name="connsiteY166" fmla="*/ 352330 h 460819"/>
              <a:gd name="connsiteX167" fmla="*/ 299847 w 392715"/>
              <a:gd name="connsiteY167" fmla="*/ 351377 h 460819"/>
              <a:gd name="connsiteX168" fmla="*/ 309181 w 392715"/>
              <a:gd name="connsiteY168" fmla="*/ 342329 h 460819"/>
              <a:gd name="connsiteX169" fmla="*/ 301180 w 392715"/>
              <a:gd name="connsiteY169" fmla="*/ 341757 h 460819"/>
              <a:gd name="connsiteX170" fmla="*/ 296608 w 392715"/>
              <a:gd name="connsiteY170" fmla="*/ 324517 h 460819"/>
              <a:gd name="connsiteX171" fmla="*/ 301847 w 392715"/>
              <a:gd name="connsiteY171" fmla="*/ 324326 h 460819"/>
              <a:gd name="connsiteX172" fmla="*/ 305181 w 392715"/>
              <a:gd name="connsiteY172" fmla="*/ 330518 h 460819"/>
              <a:gd name="connsiteX173" fmla="*/ 312039 w 392715"/>
              <a:gd name="connsiteY173" fmla="*/ 328231 h 460819"/>
              <a:gd name="connsiteX174" fmla="*/ 305943 w 392715"/>
              <a:gd name="connsiteY174" fmla="*/ 319373 h 460819"/>
              <a:gd name="connsiteX175" fmla="*/ 314992 w 392715"/>
              <a:gd name="connsiteY175" fmla="*/ 315754 h 460819"/>
              <a:gd name="connsiteX176" fmla="*/ 319659 w 392715"/>
              <a:gd name="connsiteY176" fmla="*/ 318706 h 460819"/>
              <a:gd name="connsiteX177" fmla="*/ 320612 w 392715"/>
              <a:gd name="connsiteY177" fmla="*/ 311944 h 460819"/>
              <a:gd name="connsiteX178" fmla="*/ 330327 w 392715"/>
              <a:gd name="connsiteY178" fmla="*/ 303847 h 460819"/>
              <a:gd name="connsiteX179" fmla="*/ 336709 w 392715"/>
              <a:gd name="connsiteY179" fmla="*/ 299942 h 460819"/>
              <a:gd name="connsiteX180" fmla="*/ 341471 w 392715"/>
              <a:gd name="connsiteY180" fmla="*/ 301276 h 460819"/>
              <a:gd name="connsiteX181" fmla="*/ 348424 w 392715"/>
              <a:gd name="connsiteY181" fmla="*/ 298513 h 460819"/>
              <a:gd name="connsiteX182" fmla="*/ 355187 w 392715"/>
              <a:gd name="connsiteY182" fmla="*/ 302323 h 460819"/>
              <a:gd name="connsiteX183" fmla="*/ 362998 w 392715"/>
              <a:gd name="connsiteY183" fmla="*/ 294799 h 460819"/>
              <a:gd name="connsiteX184" fmla="*/ 392716 w 392715"/>
              <a:gd name="connsiteY184" fmla="*/ 277463 h 460819"/>
              <a:gd name="connsiteX185" fmla="*/ 390525 w 392715"/>
              <a:gd name="connsiteY185" fmla="*/ 272510 h 460819"/>
              <a:gd name="connsiteX186" fmla="*/ 247745 w 392715"/>
              <a:gd name="connsiteY186" fmla="*/ 314611 h 460819"/>
              <a:gd name="connsiteX187" fmla="*/ 247745 w 392715"/>
              <a:gd name="connsiteY187" fmla="*/ 317945 h 460819"/>
              <a:gd name="connsiteX188" fmla="*/ 244602 w 392715"/>
              <a:gd name="connsiteY188" fmla="*/ 320516 h 460819"/>
              <a:gd name="connsiteX189" fmla="*/ 240601 w 392715"/>
              <a:gd name="connsiteY189" fmla="*/ 317468 h 460819"/>
              <a:gd name="connsiteX190" fmla="*/ 234505 w 392715"/>
              <a:gd name="connsiteY190" fmla="*/ 325660 h 460819"/>
              <a:gd name="connsiteX191" fmla="*/ 222218 w 392715"/>
              <a:gd name="connsiteY191" fmla="*/ 328708 h 460819"/>
              <a:gd name="connsiteX192" fmla="*/ 216313 w 392715"/>
              <a:gd name="connsiteY192" fmla="*/ 325946 h 460819"/>
              <a:gd name="connsiteX193" fmla="*/ 204597 w 392715"/>
              <a:gd name="connsiteY193" fmla="*/ 347948 h 460819"/>
              <a:gd name="connsiteX194" fmla="*/ 219456 w 392715"/>
              <a:gd name="connsiteY194" fmla="*/ 376047 h 460819"/>
              <a:gd name="connsiteX195" fmla="*/ 202216 w 392715"/>
              <a:gd name="connsiteY195" fmla="*/ 382429 h 460819"/>
              <a:gd name="connsiteX196" fmla="*/ 194596 w 392715"/>
              <a:gd name="connsiteY196" fmla="*/ 364998 h 460819"/>
              <a:gd name="connsiteX197" fmla="*/ 188690 w 392715"/>
              <a:gd name="connsiteY197" fmla="*/ 366046 h 460819"/>
              <a:gd name="connsiteX198" fmla="*/ 183356 w 392715"/>
              <a:gd name="connsiteY198" fmla="*/ 360712 h 460819"/>
              <a:gd name="connsiteX199" fmla="*/ 184499 w 392715"/>
              <a:gd name="connsiteY199" fmla="*/ 356330 h 460819"/>
              <a:gd name="connsiteX200" fmla="*/ 178308 w 392715"/>
              <a:gd name="connsiteY200" fmla="*/ 356806 h 460819"/>
              <a:gd name="connsiteX201" fmla="*/ 178117 w 392715"/>
              <a:gd name="connsiteY201" fmla="*/ 363188 h 460819"/>
              <a:gd name="connsiteX202" fmla="*/ 174498 w 392715"/>
              <a:gd name="connsiteY202" fmla="*/ 363188 h 460819"/>
              <a:gd name="connsiteX203" fmla="*/ 173069 w 392715"/>
              <a:gd name="connsiteY203" fmla="*/ 357569 h 460819"/>
              <a:gd name="connsiteX204" fmla="*/ 144304 w 392715"/>
              <a:gd name="connsiteY204" fmla="*/ 349091 h 460819"/>
              <a:gd name="connsiteX205" fmla="*/ 137922 w 392715"/>
              <a:gd name="connsiteY205" fmla="*/ 337280 h 460819"/>
              <a:gd name="connsiteX206" fmla="*/ 134588 w 392715"/>
              <a:gd name="connsiteY206" fmla="*/ 339852 h 460819"/>
              <a:gd name="connsiteX207" fmla="*/ 122872 w 392715"/>
              <a:gd name="connsiteY207" fmla="*/ 326517 h 460819"/>
              <a:gd name="connsiteX208" fmla="*/ 119063 w 392715"/>
              <a:gd name="connsiteY208" fmla="*/ 330898 h 460819"/>
              <a:gd name="connsiteX209" fmla="*/ 111728 w 392715"/>
              <a:gd name="connsiteY209" fmla="*/ 329375 h 460819"/>
              <a:gd name="connsiteX210" fmla="*/ 109728 w 392715"/>
              <a:gd name="connsiteY210" fmla="*/ 322231 h 460819"/>
              <a:gd name="connsiteX211" fmla="*/ 97441 w 392715"/>
              <a:gd name="connsiteY211" fmla="*/ 322231 h 460819"/>
              <a:gd name="connsiteX212" fmla="*/ 87725 w 392715"/>
              <a:gd name="connsiteY212" fmla="*/ 302800 h 460819"/>
              <a:gd name="connsiteX213" fmla="*/ 90106 w 392715"/>
              <a:gd name="connsiteY213" fmla="*/ 292322 h 460819"/>
              <a:gd name="connsiteX214" fmla="*/ 122206 w 392715"/>
              <a:gd name="connsiteY214" fmla="*/ 290798 h 460819"/>
              <a:gd name="connsiteX215" fmla="*/ 120205 w 392715"/>
              <a:gd name="connsiteY215" fmla="*/ 278606 h 460819"/>
              <a:gd name="connsiteX216" fmla="*/ 97822 w 392715"/>
              <a:gd name="connsiteY216" fmla="*/ 265557 h 460819"/>
              <a:gd name="connsiteX217" fmla="*/ 99441 w 392715"/>
              <a:gd name="connsiteY217" fmla="*/ 244507 h 460819"/>
              <a:gd name="connsiteX218" fmla="*/ 108966 w 392715"/>
              <a:gd name="connsiteY218" fmla="*/ 237077 h 460819"/>
              <a:gd name="connsiteX219" fmla="*/ 113919 w 392715"/>
              <a:gd name="connsiteY219" fmla="*/ 237839 h 460819"/>
              <a:gd name="connsiteX220" fmla="*/ 112776 w 392715"/>
              <a:gd name="connsiteY220" fmla="*/ 224028 h 460819"/>
              <a:gd name="connsiteX221" fmla="*/ 116300 w 392715"/>
              <a:gd name="connsiteY221" fmla="*/ 222218 h 460819"/>
              <a:gd name="connsiteX222" fmla="*/ 119253 w 392715"/>
              <a:gd name="connsiteY222" fmla="*/ 224504 h 460819"/>
              <a:gd name="connsiteX223" fmla="*/ 145351 w 392715"/>
              <a:gd name="connsiteY223" fmla="*/ 209360 h 460819"/>
              <a:gd name="connsiteX224" fmla="*/ 160401 w 392715"/>
              <a:gd name="connsiteY224" fmla="*/ 207836 h 460819"/>
              <a:gd name="connsiteX225" fmla="*/ 175450 w 392715"/>
              <a:gd name="connsiteY225" fmla="*/ 210407 h 460819"/>
              <a:gd name="connsiteX226" fmla="*/ 180594 w 392715"/>
              <a:gd name="connsiteY226" fmla="*/ 207359 h 460819"/>
              <a:gd name="connsiteX227" fmla="*/ 179451 w 392715"/>
              <a:gd name="connsiteY227" fmla="*/ 236029 h 460819"/>
              <a:gd name="connsiteX228" fmla="*/ 187357 w 392715"/>
              <a:gd name="connsiteY228" fmla="*/ 253746 h 460819"/>
              <a:gd name="connsiteX229" fmla="*/ 230124 w 392715"/>
              <a:gd name="connsiteY229" fmla="*/ 260413 h 460819"/>
              <a:gd name="connsiteX230" fmla="*/ 222409 w 392715"/>
              <a:gd name="connsiteY230" fmla="*/ 268605 h 460819"/>
              <a:gd name="connsiteX231" fmla="*/ 217075 w 392715"/>
              <a:gd name="connsiteY231" fmla="*/ 280606 h 460819"/>
              <a:gd name="connsiteX232" fmla="*/ 258318 w 392715"/>
              <a:gd name="connsiteY232" fmla="*/ 294132 h 460819"/>
              <a:gd name="connsiteX233" fmla="*/ 247745 w 392715"/>
              <a:gd name="connsiteY233" fmla="*/ 314611 h 46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392715" h="460819">
                <a:moveTo>
                  <a:pt x="390525" y="272510"/>
                </a:moveTo>
                <a:lnTo>
                  <a:pt x="384334" y="272605"/>
                </a:lnTo>
                <a:lnTo>
                  <a:pt x="388811" y="267176"/>
                </a:lnTo>
                <a:lnTo>
                  <a:pt x="385000" y="264509"/>
                </a:lnTo>
                <a:lnTo>
                  <a:pt x="382238" y="269462"/>
                </a:lnTo>
                <a:lnTo>
                  <a:pt x="376333" y="265271"/>
                </a:lnTo>
                <a:lnTo>
                  <a:pt x="370141" y="268986"/>
                </a:lnTo>
                <a:lnTo>
                  <a:pt x="349853" y="268414"/>
                </a:lnTo>
                <a:lnTo>
                  <a:pt x="349282" y="262509"/>
                </a:lnTo>
                <a:lnTo>
                  <a:pt x="343567" y="261747"/>
                </a:lnTo>
                <a:lnTo>
                  <a:pt x="343281" y="256794"/>
                </a:lnTo>
                <a:lnTo>
                  <a:pt x="339185" y="257175"/>
                </a:lnTo>
                <a:lnTo>
                  <a:pt x="338423" y="252031"/>
                </a:lnTo>
                <a:lnTo>
                  <a:pt x="330517" y="244793"/>
                </a:lnTo>
                <a:lnTo>
                  <a:pt x="350711" y="222980"/>
                </a:lnTo>
                <a:lnTo>
                  <a:pt x="357283" y="226123"/>
                </a:lnTo>
                <a:lnTo>
                  <a:pt x="362807" y="214884"/>
                </a:lnTo>
                <a:lnTo>
                  <a:pt x="355473" y="206312"/>
                </a:lnTo>
                <a:lnTo>
                  <a:pt x="349567" y="217551"/>
                </a:lnTo>
                <a:lnTo>
                  <a:pt x="345662" y="204406"/>
                </a:lnTo>
                <a:lnTo>
                  <a:pt x="330327" y="208217"/>
                </a:lnTo>
                <a:lnTo>
                  <a:pt x="326326" y="201549"/>
                </a:lnTo>
                <a:lnTo>
                  <a:pt x="327660" y="196120"/>
                </a:lnTo>
                <a:lnTo>
                  <a:pt x="320707" y="186785"/>
                </a:lnTo>
                <a:lnTo>
                  <a:pt x="328327" y="178975"/>
                </a:lnTo>
                <a:lnTo>
                  <a:pt x="325755" y="175546"/>
                </a:lnTo>
                <a:lnTo>
                  <a:pt x="340042" y="160401"/>
                </a:lnTo>
                <a:lnTo>
                  <a:pt x="335089" y="153543"/>
                </a:lnTo>
                <a:lnTo>
                  <a:pt x="357188" y="133541"/>
                </a:lnTo>
                <a:lnTo>
                  <a:pt x="359473" y="133160"/>
                </a:lnTo>
                <a:lnTo>
                  <a:pt x="369951" y="145828"/>
                </a:lnTo>
                <a:lnTo>
                  <a:pt x="385763" y="134493"/>
                </a:lnTo>
                <a:lnTo>
                  <a:pt x="387096" y="126206"/>
                </a:lnTo>
                <a:lnTo>
                  <a:pt x="383286" y="121444"/>
                </a:lnTo>
                <a:lnTo>
                  <a:pt x="386905" y="118015"/>
                </a:lnTo>
                <a:lnTo>
                  <a:pt x="386048" y="113252"/>
                </a:lnTo>
                <a:lnTo>
                  <a:pt x="383191" y="109823"/>
                </a:lnTo>
                <a:lnTo>
                  <a:pt x="358426" y="121729"/>
                </a:lnTo>
                <a:lnTo>
                  <a:pt x="338042" y="126016"/>
                </a:lnTo>
                <a:lnTo>
                  <a:pt x="321469" y="85630"/>
                </a:lnTo>
                <a:lnTo>
                  <a:pt x="314706" y="79438"/>
                </a:lnTo>
                <a:lnTo>
                  <a:pt x="319183" y="71723"/>
                </a:lnTo>
                <a:lnTo>
                  <a:pt x="333280" y="66485"/>
                </a:lnTo>
                <a:lnTo>
                  <a:pt x="333375" y="51626"/>
                </a:lnTo>
                <a:lnTo>
                  <a:pt x="326231" y="41720"/>
                </a:lnTo>
                <a:lnTo>
                  <a:pt x="320897" y="27146"/>
                </a:lnTo>
                <a:lnTo>
                  <a:pt x="302133" y="7334"/>
                </a:lnTo>
                <a:lnTo>
                  <a:pt x="292798" y="1334"/>
                </a:lnTo>
                <a:lnTo>
                  <a:pt x="283083" y="0"/>
                </a:lnTo>
                <a:lnTo>
                  <a:pt x="275177" y="9335"/>
                </a:lnTo>
                <a:lnTo>
                  <a:pt x="270415" y="10001"/>
                </a:lnTo>
                <a:lnTo>
                  <a:pt x="262604" y="26670"/>
                </a:lnTo>
                <a:lnTo>
                  <a:pt x="240792" y="15050"/>
                </a:lnTo>
                <a:lnTo>
                  <a:pt x="225171" y="13145"/>
                </a:lnTo>
                <a:lnTo>
                  <a:pt x="220504" y="8287"/>
                </a:lnTo>
                <a:lnTo>
                  <a:pt x="216598" y="9239"/>
                </a:lnTo>
                <a:lnTo>
                  <a:pt x="217361" y="13621"/>
                </a:lnTo>
                <a:lnTo>
                  <a:pt x="212884" y="15145"/>
                </a:lnTo>
                <a:lnTo>
                  <a:pt x="199930" y="7239"/>
                </a:lnTo>
                <a:lnTo>
                  <a:pt x="194977" y="8954"/>
                </a:lnTo>
                <a:lnTo>
                  <a:pt x="192024" y="6763"/>
                </a:lnTo>
                <a:lnTo>
                  <a:pt x="193834" y="11906"/>
                </a:lnTo>
                <a:lnTo>
                  <a:pt x="184309" y="14764"/>
                </a:lnTo>
                <a:lnTo>
                  <a:pt x="176498" y="11525"/>
                </a:lnTo>
                <a:lnTo>
                  <a:pt x="170974" y="857"/>
                </a:lnTo>
                <a:lnTo>
                  <a:pt x="167926" y="3810"/>
                </a:lnTo>
                <a:lnTo>
                  <a:pt x="163735" y="1905"/>
                </a:lnTo>
                <a:lnTo>
                  <a:pt x="159925" y="3905"/>
                </a:lnTo>
                <a:lnTo>
                  <a:pt x="167068" y="23336"/>
                </a:lnTo>
                <a:lnTo>
                  <a:pt x="159639" y="21431"/>
                </a:lnTo>
                <a:lnTo>
                  <a:pt x="157639" y="17717"/>
                </a:lnTo>
                <a:lnTo>
                  <a:pt x="154210" y="18193"/>
                </a:lnTo>
                <a:lnTo>
                  <a:pt x="151066" y="13335"/>
                </a:lnTo>
                <a:lnTo>
                  <a:pt x="144685" y="14954"/>
                </a:lnTo>
                <a:lnTo>
                  <a:pt x="144589" y="21336"/>
                </a:lnTo>
                <a:lnTo>
                  <a:pt x="138113" y="23717"/>
                </a:lnTo>
                <a:lnTo>
                  <a:pt x="137160" y="27908"/>
                </a:lnTo>
                <a:lnTo>
                  <a:pt x="135160" y="26194"/>
                </a:lnTo>
                <a:lnTo>
                  <a:pt x="136112" y="21431"/>
                </a:lnTo>
                <a:lnTo>
                  <a:pt x="113443" y="20193"/>
                </a:lnTo>
                <a:lnTo>
                  <a:pt x="107251" y="25718"/>
                </a:lnTo>
                <a:lnTo>
                  <a:pt x="95917" y="19526"/>
                </a:lnTo>
                <a:lnTo>
                  <a:pt x="90964" y="24479"/>
                </a:lnTo>
                <a:lnTo>
                  <a:pt x="86487" y="21908"/>
                </a:lnTo>
                <a:lnTo>
                  <a:pt x="84106" y="23813"/>
                </a:lnTo>
                <a:lnTo>
                  <a:pt x="90868" y="34100"/>
                </a:lnTo>
                <a:lnTo>
                  <a:pt x="89154" y="39338"/>
                </a:lnTo>
                <a:lnTo>
                  <a:pt x="90011" y="55912"/>
                </a:lnTo>
                <a:lnTo>
                  <a:pt x="91154" y="57817"/>
                </a:lnTo>
                <a:lnTo>
                  <a:pt x="97346" y="56769"/>
                </a:lnTo>
                <a:lnTo>
                  <a:pt x="99917" y="61722"/>
                </a:lnTo>
                <a:lnTo>
                  <a:pt x="92869" y="66770"/>
                </a:lnTo>
                <a:lnTo>
                  <a:pt x="94488" y="68961"/>
                </a:lnTo>
                <a:lnTo>
                  <a:pt x="89154" y="69342"/>
                </a:lnTo>
                <a:lnTo>
                  <a:pt x="94774" y="84582"/>
                </a:lnTo>
                <a:lnTo>
                  <a:pt x="89345" y="91250"/>
                </a:lnTo>
                <a:lnTo>
                  <a:pt x="83153" y="93821"/>
                </a:lnTo>
                <a:lnTo>
                  <a:pt x="71723" y="92773"/>
                </a:lnTo>
                <a:lnTo>
                  <a:pt x="69056" y="103632"/>
                </a:lnTo>
                <a:lnTo>
                  <a:pt x="96679" y="121729"/>
                </a:lnTo>
                <a:lnTo>
                  <a:pt x="101346" y="131159"/>
                </a:lnTo>
                <a:lnTo>
                  <a:pt x="75247" y="159734"/>
                </a:lnTo>
                <a:lnTo>
                  <a:pt x="48958" y="175451"/>
                </a:lnTo>
                <a:lnTo>
                  <a:pt x="38195" y="162782"/>
                </a:lnTo>
                <a:lnTo>
                  <a:pt x="30099" y="157353"/>
                </a:lnTo>
                <a:lnTo>
                  <a:pt x="23146" y="166783"/>
                </a:lnTo>
                <a:lnTo>
                  <a:pt x="26956" y="170117"/>
                </a:lnTo>
                <a:lnTo>
                  <a:pt x="17621" y="199168"/>
                </a:lnTo>
                <a:lnTo>
                  <a:pt x="31623" y="201549"/>
                </a:lnTo>
                <a:lnTo>
                  <a:pt x="39433" y="196501"/>
                </a:lnTo>
                <a:lnTo>
                  <a:pt x="50197" y="207740"/>
                </a:lnTo>
                <a:lnTo>
                  <a:pt x="59055" y="219837"/>
                </a:lnTo>
                <a:lnTo>
                  <a:pt x="44767" y="246793"/>
                </a:lnTo>
                <a:lnTo>
                  <a:pt x="55054" y="250127"/>
                </a:lnTo>
                <a:lnTo>
                  <a:pt x="43243" y="273368"/>
                </a:lnTo>
                <a:lnTo>
                  <a:pt x="33147" y="267271"/>
                </a:lnTo>
                <a:lnTo>
                  <a:pt x="28004" y="267176"/>
                </a:lnTo>
                <a:lnTo>
                  <a:pt x="26003" y="259461"/>
                </a:lnTo>
                <a:lnTo>
                  <a:pt x="27718" y="253175"/>
                </a:lnTo>
                <a:lnTo>
                  <a:pt x="24955" y="250222"/>
                </a:lnTo>
                <a:lnTo>
                  <a:pt x="15716" y="257461"/>
                </a:lnTo>
                <a:lnTo>
                  <a:pt x="18669" y="259366"/>
                </a:lnTo>
                <a:lnTo>
                  <a:pt x="22098" y="271653"/>
                </a:lnTo>
                <a:lnTo>
                  <a:pt x="22479" y="281559"/>
                </a:lnTo>
                <a:lnTo>
                  <a:pt x="18764" y="286607"/>
                </a:lnTo>
                <a:lnTo>
                  <a:pt x="22765" y="291084"/>
                </a:lnTo>
                <a:lnTo>
                  <a:pt x="25241" y="302705"/>
                </a:lnTo>
                <a:lnTo>
                  <a:pt x="1143" y="317945"/>
                </a:lnTo>
                <a:lnTo>
                  <a:pt x="0" y="325088"/>
                </a:lnTo>
                <a:lnTo>
                  <a:pt x="6287" y="331184"/>
                </a:lnTo>
                <a:lnTo>
                  <a:pt x="17240" y="334899"/>
                </a:lnTo>
                <a:lnTo>
                  <a:pt x="19240" y="343662"/>
                </a:lnTo>
                <a:lnTo>
                  <a:pt x="41148" y="354330"/>
                </a:lnTo>
                <a:lnTo>
                  <a:pt x="40005" y="363950"/>
                </a:lnTo>
                <a:lnTo>
                  <a:pt x="45815" y="368046"/>
                </a:lnTo>
                <a:lnTo>
                  <a:pt x="70390" y="377285"/>
                </a:lnTo>
                <a:lnTo>
                  <a:pt x="89916" y="378619"/>
                </a:lnTo>
                <a:lnTo>
                  <a:pt x="100870" y="389192"/>
                </a:lnTo>
                <a:lnTo>
                  <a:pt x="104584" y="400907"/>
                </a:lnTo>
                <a:lnTo>
                  <a:pt x="90773" y="429768"/>
                </a:lnTo>
                <a:lnTo>
                  <a:pt x="106489" y="404241"/>
                </a:lnTo>
                <a:lnTo>
                  <a:pt x="111728" y="402717"/>
                </a:lnTo>
                <a:lnTo>
                  <a:pt x="117443" y="409194"/>
                </a:lnTo>
                <a:lnTo>
                  <a:pt x="126206" y="410051"/>
                </a:lnTo>
                <a:lnTo>
                  <a:pt x="127635" y="419386"/>
                </a:lnTo>
                <a:lnTo>
                  <a:pt x="133159" y="420814"/>
                </a:lnTo>
                <a:lnTo>
                  <a:pt x="143351" y="432530"/>
                </a:lnTo>
                <a:lnTo>
                  <a:pt x="160020" y="432054"/>
                </a:lnTo>
                <a:lnTo>
                  <a:pt x="161068" y="445865"/>
                </a:lnTo>
                <a:lnTo>
                  <a:pt x="193738" y="460820"/>
                </a:lnTo>
                <a:lnTo>
                  <a:pt x="206121" y="457771"/>
                </a:lnTo>
                <a:lnTo>
                  <a:pt x="212407" y="447770"/>
                </a:lnTo>
                <a:lnTo>
                  <a:pt x="218313" y="450628"/>
                </a:lnTo>
                <a:lnTo>
                  <a:pt x="231457" y="431292"/>
                </a:lnTo>
                <a:lnTo>
                  <a:pt x="233934" y="431292"/>
                </a:lnTo>
                <a:lnTo>
                  <a:pt x="236791" y="437007"/>
                </a:lnTo>
                <a:lnTo>
                  <a:pt x="240697" y="435197"/>
                </a:lnTo>
                <a:lnTo>
                  <a:pt x="246031" y="422720"/>
                </a:lnTo>
                <a:lnTo>
                  <a:pt x="249746" y="424244"/>
                </a:lnTo>
                <a:lnTo>
                  <a:pt x="261938" y="407480"/>
                </a:lnTo>
                <a:lnTo>
                  <a:pt x="277273" y="389763"/>
                </a:lnTo>
                <a:lnTo>
                  <a:pt x="264033" y="378238"/>
                </a:lnTo>
                <a:lnTo>
                  <a:pt x="279654" y="362807"/>
                </a:lnTo>
                <a:lnTo>
                  <a:pt x="283559" y="364998"/>
                </a:lnTo>
                <a:lnTo>
                  <a:pt x="292608" y="358140"/>
                </a:lnTo>
                <a:lnTo>
                  <a:pt x="296323" y="360617"/>
                </a:lnTo>
                <a:lnTo>
                  <a:pt x="305371" y="352330"/>
                </a:lnTo>
                <a:lnTo>
                  <a:pt x="299847" y="351377"/>
                </a:lnTo>
                <a:lnTo>
                  <a:pt x="309181" y="342329"/>
                </a:lnTo>
                <a:lnTo>
                  <a:pt x="301180" y="341757"/>
                </a:lnTo>
                <a:lnTo>
                  <a:pt x="296608" y="324517"/>
                </a:lnTo>
                <a:lnTo>
                  <a:pt x="301847" y="324326"/>
                </a:lnTo>
                <a:lnTo>
                  <a:pt x="305181" y="330518"/>
                </a:lnTo>
                <a:lnTo>
                  <a:pt x="312039" y="328231"/>
                </a:lnTo>
                <a:lnTo>
                  <a:pt x="305943" y="319373"/>
                </a:lnTo>
                <a:lnTo>
                  <a:pt x="314992" y="315754"/>
                </a:lnTo>
                <a:lnTo>
                  <a:pt x="319659" y="318706"/>
                </a:lnTo>
                <a:lnTo>
                  <a:pt x="320612" y="311944"/>
                </a:lnTo>
                <a:lnTo>
                  <a:pt x="330327" y="303847"/>
                </a:lnTo>
                <a:lnTo>
                  <a:pt x="336709" y="299942"/>
                </a:lnTo>
                <a:lnTo>
                  <a:pt x="341471" y="301276"/>
                </a:lnTo>
                <a:lnTo>
                  <a:pt x="348424" y="298513"/>
                </a:lnTo>
                <a:lnTo>
                  <a:pt x="355187" y="302323"/>
                </a:lnTo>
                <a:lnTo>
                  <a:pt x="362998" y="294799"/>
                </a:lnTo>
                <a:lnTo>
                  <a:pt x="392716" y="277463"/>
                </a:lnTo>
                <a:lnTo>
                  <a:pt x="390525" y="272510"/>
                </a:lnTo>
                <a:close/>
                <a:moveTo>
                  <a:pt x="247745" y="314611"/>
                </a:moveTo>
                <a:lnTo>
                  <a:pt x="247745" y="317945"/>
                </a:lnTo>
                <a:lnTo>
                  <a:pt x="244602" y="320516"/>
                </a:lnTo>
                <a:lnTo>
                  <a:pt x="240601" y="317468"/>
                </a:lnTo>
                <a:lnTo>
                  <a:pt x="234505" y="325660"/>
                </a:lnTo>
                <a:lnTo>
                  <a:pt x="222218" y="328708"/>
                </a:lnTo>
                <a:lnTo>
                  <a:pt x="216313" y="325946"/>
                </a:lnTo>
                <a:lnTo>
                  <a:pt x="204597" y="347948"/>
                </a:lnTo>
                <a:lnTo>
                  <a:pt x="219456" y="376047"/>
                </a:lnTo>
                <a:lnTo>
                  <a:pt x="202216" y="382429"/>
                </a:lnTo>
                <a:lnTo>
                  <a:pt x="194596" y="364998"/>
                </a:lnTo>
                <a:lnTo>
                  <a:pt x="188690" y="366046"/>
                </a:lnTo>
                <a:lnTo>
                  <a:pt x="183356" y="360712"/>
                </a:lnTo>
                <a:lnTo>
                  <a:pt x="184499" y="356330"/>
                </a:lnTo>
                <a:lnTo>
                  <a:pt x="178308" y="356806"/>
                </a:lnTo>
                <a:lnTo>
                  <a:pt x="178117" y="363188"/>
                </a:lnTo>
                <a:lnTo>
                  <a:pt x="174498" y="363188"/>
                </a:lnTo>
                <a:lnTo>
                  <a:pt x="173069" y="357569"/>
                </a:lnTo>
                <a:lnTo>
                  <a:pt x="144304" y="349091"/>
                </a:lnTo>
                <a:lnTo>
                  <a:pt x="137922" y="337280"/>
                </a:lnTo>
                <a:lnTo>
                  <a:pt x="134588" y="339852"/>
                </a:lnTo>
                <a:lnTo>
                  <a:pt x="122872" y="326517"/>
                </a:lnTo>
                <a:lnTo>
                  <a:pt x="119063" y="330898"/>
                </a:lnTo>
                <a:lnTo>
                  <a:pt x="111728" y="329375"/>
                </a:lnTo>
                <a:lnTo>
                  <a:pt x="109728" y="322231"/>
                </a:lnTo>
                <a:lnTo>
                  <a:pt x="97441" y="322231"/>
                </a:lnTo>
                <a:lnTo>
                  <a:pt x="87725" y="302800"/>
                </a:lnTo>
                <a:lnTo>
                  <a:pt x="90106" y="292322"/>
                </a:lnTo>
                <a:lnTo>
                  <a:pt x="122206" y="290798"/>
                </a:lnTo>
                <a:lnTo>
                  <a:pt x="120205" y="278606"/>
                </a:lnTo>
                <a:lnTo>
                  <a:pt x="97822" y="265557"/>
                </a:lnTo>
                <a:lnTo>
                  <a:pt x="99441" y="244507"/>
                </a:lnTo>
                <a:lnTo>
                  <a:pt x="108966" y="237077"/>
                </a:lnTo>
                <a:lnTo>
                  <a:pt x="113919" y="237839"/>
                </a:lnTo>
                <a:lnTo>
                  <a:pt x="112776" y="224028"/>
                </a:lnTo>
                <a:lnTo>
                  <a:pt x="116300" y="222218"/>
                </a:lnTo>
                <a:lnTo>
                  <a:pt x="119253" y="224504"/>
                </a:lnTo>
                <a:lnTo>
                  <a:pt x="145351" y="209360"/>
                </a:lnTo>
                <a:lnTo>
                  <a:pt x="160401" y="207836"/>
                </a:lnTo>
                <a:lnTo>
                  <a:pt x="175450" y="210407"/>
                </a:lnTo>
                <a:lnTo>
                  <a:pt x="180594" y="207359"/>
                </a:lnTo>
                <a:lnTo>
                  <a:pt x="179451" y="236029"/>
                </a:lnTo>
                <a:lnTo>
                  <a:pt x="187357" y="253746"/>
                </a:lnTo>
                <a:lnTo>
                  <a:pt x="230124" y="260413"/>
                </a:lnTo>
                <a:lnTo>
                  <a:pt x="222409" y="268605"/>
                </a:lnTo>
                <a:lnTo>
                  <a:pt x="217075" y="280606"/>
                </a:lnTo>
                <a:lnTo>
                  <a:pt x="258318" y="294132"/>
                </a:lnTo>
                <a:lnTo>
                  <a:pt x="247745" y="314611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6C5F2EF-A9E9-75FE-239F-D1C57664CF73}"/>
              </a:ext>
            </a:extLst>
          </p:cNvPr>
          <p:cNvSpPr/>
          <p:nvPr/>
        </p:nvSpPr>
        <p:spPr>
          <a:xfrm>
            <a:off x="6781623" y="4488431"/>
            <a:ext cx="1114329" cy="453008"/>
          </a:xfrm>
          <a:custGeom>
            <a:avLst/>
            <a:gdLst>
              <a:gd name="connsiteX0" fmla="*/ 189643 w 1114329"/>
              <a:gd name="connsiteY0" fmla="*/ 0 h 453008"/>
              <a:gd name="connsiteX1" fmla="*/ 195834 w 1114329"/>
              <a:gd name="connsiteY1" fmla="*/ 24194 h 453008"/>
              <a:gd name="connsiteX2" fmla="*/ 202978 w 1114329"/>
              <a:gd name="connsiteY2" fmla="*/ 39624 h 453008"/>
              <a:gd name="connsiteX3" fmla="*/ 210312 w 1114329"/>
              <a:gd name="connsiteY3" fmla="*/ 34862 h 453008"/>
              <a:gd name="connsiteX4" fmla="*/ 216599 w 1114329"/>
              <a:gd name="connsiteY4" fmla="*/ 42005 h 453008"/>
              <a:gd name="connsiteX5" fmla="*/ 249746 w 1114329"/>
              <a:gd name="connsiteY5" fmla="*/ 42767 h 453008"/>
              <a:gd name="connsiteX6" fmla="*/ 255842 w 1114329"/>
              <a:gd name="connsiteY6" fmla="*/ 40005 h 453008"/>
              <a:gd name="connsiteX7" fmla="*/ 257746 w 1114329"/>
              <a:gd name="connsiteY7" fmla="*/ 43434 h 453008"/>
              <a:gd name="connsiteX8" fmla="*/ 289084 w 1114329"/>
              <a:gd name="connsiteY8" fmla="*/ 38100 h 453008"/>
              <a:gd name="connsiteX9" fmla="*/ 296418 w 1114329"/>
              <a:gd name="connsiteY9" fmla="*/ 41053 h 453008"/>
              <a:gd name="connsiteX10" fmla="*/ 294704 w 1114329"/>
              <a:gd name="connsiteY10" fmla="*/ 46101 h 453008"/>
              <a:gd name="connsiteX11" fmla="*/ 301752 w 1114329"/>
              <a:gd name="connsiteY11" fmla="*/ 52388 h 453008"/>
              <a:gd name="connsiteX12" fmla="*/ 302038 w 1114329"/>
              <a:gd name="connsiteY12" fmla="*/ 57531 h 453008"/>
              <a:gd name="connsiteX13" fmla="*/ 323279 w 1114329"/>
              <a:gd name="connsiteY13" fmla="*/ 65532 h 453008"/>
              <a:gd name="connsiteX14" fmla="*/ 333375 w 1114329"/>
              <a:gd name="connsiteY14" fmla="*/ 51911 h 453008"/>
              <a:gd name="connsiteX15" fmla="*/ 340709 w 1114329"/>
              <a:gd name="connsiteY15" fmla="*/ 49054 h 453008"/>
              <a:gd name="connsiteX16" fmla="*/ 346425 w 1114329"/>
              <a:gd name="connsiteY16" fmla="*/ 52292 h 453008"/>
              <a:gd name="connsiteX17" fmla="*/ 350044 w 1114329"/>
              <a:gd name="connsiteY17" fmla="*/ 48768 h 453008"/>
              <a:gd name="connsiteX18" fmla="*/ 353473 w 1114329"/>
              <a:gd name="connsiteY18" fmla="*/ 50482 h 453008"/>
              <a:gd name="connsiteX19" fmla="*/ 358616 w 1114329"/>
              <a:gd name="connsiteY19" fmla="*/ 44672 h 453008"/>
              <a:gd name="connsiteX20" fmla="*/ 361474 w 1114329"/>
              <a:gd name="connsiteY20" fmla="*/ 35528 h 453008"/>
              <a:gd name="connsiteX21" fmla="*/ 367760 w 1114329"/>
              <a:gd name="connsiteY21" fmla="*/ 37909 h 453008"/>
              <a:gd name="connsiteX22" fmla="*/ 365284 w 1114329"/>
              <a:gd name="connsiteY22" fmla="*/ 41338 h 453008"/>
              <a:gd name="connsiteX23" fmla="*/ 367379 w 1114329"/>
              <a:gd name="connsiteY23" fmla="*/ 43720 h 453008"/>
              <a:gd name="connsiteX24" fmla="*/ 375952 w 1114329"/>
              <a:gd name="connsiteY24" fmla="*/ 43244 h 453008"/>
              <a:gd name="connsiteX25" fmla="*/ 415957 w 1114329"/>
              <a:gd name="connsiteY25" fmla="*/ 57531 h 453008"/>
              <a:gd name="connsiteX26" fmla="*/ 430435 w 1114329"/>
              <a:gd name="connsiteY26" fmla="*/ 69152 h 453008"/>
              <a:gd name="connsiteX27" fmla="*/ 431959 w 1114329"/>
              <a:gd name="connsiteY27" fmla="*/ 60007 h 453008"/>
              <a:gd name="connsiteX28" fmla="*/ 428149 w 1114329"/>
              <a:gd name="connsiteY28" fmla="*/ 57245 h 453008"/>
              <a:gd name="connsiteX29" fmla="*/ 443198 w 1114329"/>
              <a:gd name="connsiteY29" fmla="*/ 36957 h 453008"/>
              <a:gd name="connsiteX30" fmla="*/ 470821 w 1114329"/>
              <a:gd name="connsiteY30" fmla="*/ 55626 h 453008"/>
              <a:gd name="connsiteX31" fmla="*/ 499682 w 1114329"/>
              <a:gd name="connsiteY31" fmla="*/ 67723 h 453008"/>
              <a:gd name="connsiteX32" fmla="*/ 491966 w 1114329"/>
              <a:gd name="connsiteY32" fmla="*/ 98203 h 453008"/>
              <a:gd name="connsiteX33" fmla="*/ 514064 w 1114329"/>
              <a:gd name="connsiteY33" fmla="*/ 106299 h 453008"/>
              <a:gd name="connsiteX34" fmla="*/ 516827 w 1114329"/>
              <a:gd name="connsiteY34" fmla="*/ 100298 h 453008"/>
              <a:gd name="connsiteX35" fmla="*/ 542639 w 1114329"/>
              <a:gd name="connsiteY35" fmla="*/ 110299 h 453008"/>
              <a:gd name="connsiteX36" fmla="*/ 550831 w 1114329"/>
              <a:gd name="connsiteY36" fmla="*/ 91916 h 453008"/>
              <a:gd name="connsiteX37" fmla="*/ 522446 w 1114329"/>
              <a:gd name="connsiteY37" fmla="*/ 80677 h 453008"/>
              <a:gd name="connsiteX38" fmla="*/ 525494 w 1114329"/>
              <a:gd name="connsiteY38" fmla="*/ 61531 h 453008"/>
              <a:gd name="connsiteX39" fmla="*/ 558356 w 1114329"/>
              <a:gd name="connsiteY39" fmla="*/ 56102 h 453008"/>
              <a:gd name="connsiteX40" fmla="*/ 558356 w 1114329"/>
              <a:gd name="connsiteY40" fmla="*/ 56102 h 453008"/>
              <a:gd name="connsiteX41" fmla="*/ 565118 w 1114329"/>
              <a:gd name="connsiteY41" fmla="*/ 66389 h 453008"/>
              <a:gd name="connsiteX42" fmla="*/ 563023 w 1114329"/>
              <a:gd name="connsiteY42" fmla="*/ 73819 h 453008"/>
              <a:gd name="connsiteX43" fmla="*/ 571405 w 1114329"/>
              <a:gd name="connsiteY43" fmla="*/ 77629 h 453008"/>
              <a:gd name="connsiteX44" fmla="*/ 596551 w 1114329"/>
              <a:gd name="connsiteY44" fmla="*/ 98488 h 453008"/>
              <a:gd name="connsiteX45" fmla="*/ 625983 w 1114329"/>
              <a:gd name="connsiteY45" fmla="*/ 46577 h 453008"/>
              <a:gd name="connsiteX46" fmla="*/ 651986 w 1114329"/>
              <a:gd name="connsiteY46" fmla="*/ 48482 h 453008"/>
              <a:gd name="connsiteX47" fmla="*/ 653510 w 1114329"/>
              <a:gd name="connsiteY47" fmla="*/ 49339 h 453008"/>
              <a:gd name="connsiteX48" fmla="*/ 648748 w 1114329"/>
              <a:gd name="connsiteY48" fmla="*/ 58103 h 453008"/>
              <a:gd name="connsiteX49" fmla="*/ 673322 w 1114329"/>
              <a:gd name="connsiteY49" fmla="*/ 72390 h 453008"/>
              <a:gd name="connsiteX50" fmla="*/ 685134 w 1114329"/>
              <a:gd name="connsiteY50" fmla="*/ 60960 h 453008"/>
              <a:gd name="connsiteX51" fmla="*/ 695230 w 1114329"/>
              <a:gd name="connsiteY51" fmla="*/ 60293 h 453008"/>
              <a:gd name="connsiteX52" fmla="*/ 696944 w 1114329"/>
              <a:gd name="connsiteY52" fmla="*/ 67723 h 453008"/>
              <a:gd name="connsiteX53" fmla="*/ 735997 w 1114329"/>
              <a:gd name="connsiteY53" fmla="*/ 68389 h 453008"/>
              <a:gd name="connsiteX54" fmla="*/ 739997 w 1114329"/>
              <a:gd name="connsiteY54" fmla="*/ 74390 h 453008"/>
              <a:gd name="connsiteX55" fmla="*/ 752094 w 1114329"/>
              <a:gd name="connsiteY55" fmla="*/ 75247 h 453008"/>
              <a:gd name="connsiteX56" fmla="*/ 753142 w 1114329"/>
              <a:gd name="connsiteY56" fmla="*/ 65341 h 453008"/>
              <a:gd name="connsiteX57" fmla="*/ 788384 w 1114329"/>
              <a:gd name="connsiteY57" fmla="*/ 64865 h 453008"/>
              <a:gd name="connsiteX58" fmla="*/ 870204 w 1114329"/>
              <a:gd name="connsiteY58" fmla="*/ 81534 h 453008"/>
              <a:gd name="connsiteX59" fmla="*/ 944023 w 1114329"/>
              <a:gd name="connsiteY59" fmla="*/ 69437 h 453008"/>
              <a:gd name="connsiteX60" fmla="*/ 970598 w 1114329"/>
              <a:gd name="connsiteY60" fmla="*/ 73247 h 453008"/>
              <a:gd name="connsiteX61" fmla="*/ 972979 w 1114329"/>
              <a:gd name="connsiteY61" fmla="*/ 84296 h 453008"/>
              <a:gd name="connsiteX62" fmla="*/ 972979 w 1114329"/>
              <a:gd name="connsiteY62" fmla="*/ 84296 h 453008"/>
              <a:gd name="connsiteX63" fmla="*/ 968788 w 1114329"/>
              <a:gd name="connsiteY63" fmla="*/ 114205 h 453008"/>
              <a:gd name="connsiteX64" fmla="*/ 975932 w 1114329"/>
              <a:gd name="connsiteY64" fmla="*/ 131064 h 453008"/>
              <a:gd name="connsiteX65" fmla="*/ 998315 w 1114329"/>
              <a:gd name="connsiteY65" fmla="*/ 142399 h 453008"/>
              <a:gd name="connsiteX66" fmla="*/ 1009841 w 1114329"/>
              <a:gd name="connsiteY66" fmla="*/ 155162 h 453008"/>
              <a:gd name="connsiteX67" fmla="*/ 1029176 w 1114329"/>
              <a:gd name="connsiteY67" fmla="*/ 155162 h 453008"/>
              <a:gd name="connsiteX68" fmla="*/ 1055846 w 1114329"/>
              <a:gd name="connsiteY68" fmla="*/ 178784 h 453008"/>
              <a:gd name="connsiteX69" fmla="*/ 1060895 w 1114329"/>
              <a:gd name="connsiteY69" fmla="*/ 187262 h 453008"/>
              <a:gd name="connsiteX70" fmla="*/ 1068515 w 1114329"/>
              <a:gd name="connsiteY70" fmla="*/ 207454 h 453008"/>
              <a:gd name="connsiteX71" fmla="*/ 1064133 w 1114329"/>
              <a:gd name="connsiteY71" fmla="*/ 223742 h 453008"/>
              <a:gd name="connsiteX72" fmla="*/ 1055656 w 1114329"/>
              <a:gd name="connsiteY72" fmla="*/ 237649 h 453008"/>
              <a:gd name="connsiteX73" fmla="*/ 1055370 w 1114329"/>
              <a:gd name="connsiteY73" fmla="*/ 246507 h 453008"/>
              <a:gd name="connsiteX74" fmla="*/ 1070039 w 1114329"/>
              <a:gd name="connsiteY74" fmla="*/ 271177 h 453008"/>
              <a:gd name="connsiteX75" fmla="*/ 1078230 w 1114329"/>
              <a:gd name="connsiteY75" fmla="*/ 297085 h 453008"/>
              <a:gd name="connsiteX76" fmla="*/ 1082993 w 1114329"/>
              <a:gd name="connsiteY76" fmla="*/ 303847 h 453008"/>
              <a:gd name="connsiteX77" fmla="*/ 1099757 w 1114329"/>
              <a:gd name="connsiteY77" fmla="*/ 314611 h 453008"/>
              <a:gd name="connsiteX78" fmla="*/ 1103567 w 1114329"/>
              <a:gd name="connsiteY78" fmla="*/ 320516 h 453008"/>
              <a:gd name="connsiteX79" fmla="*/ 1108996 w 1114329"/>
              <a:gd name="connsiteY79" fmla="*/ 349091 h 453008"/>
              <a:gd name="connsiteX80" fmla="*/ 1114330 w 1114329"/>
              <a:gd name="connsiteY80" fmla="*/ 359664 h 453008"/>
              <a:gd name="connsiteX81" fmla="*/ 1112044 w 1114329"/>
              <a:gd name="connsiteY81" fmla="*/ 370618 h 453008"/>
              <a:gd name="connsiteX82" fmla="*/ 1092422 w 1114329"/>
              <a:gd name="connsiteY82" fmla="*/ 384810 h 453008"/>
              <a:gd name="connsiteX83" fmla="*/ 1085184 w 1114329"/>
              <a:gd name="connsiteY83" fmla="*/ 399669 h 453008"/>
              <a:gd name="connsiteX84" fmla="*/ 1071277 w 1114329"/>
              <a:gd name="connsiteY84" fmla="*/ 415385 h 453008"/>
              <a:gd name="connsiteX85" fmla="*/ 1062228 w 1114329"/>
              <a:gd name="connsiteY85" fmla="*/ 431006 h 453008"/>
              <a:gd name="connsiteX86" fmla="*/ 1058037 w 1114329"/>
              <a:gd name="connsiteY86" fmla="*/ 449389 h 453008"/>
              <a:gd name="connsiteX87" fmla="*/ 1058037 w 1114329"/>
              <a:gd name="connsiteY87" fmla="*/ 449389 h 453008"/>
              <a:gd name="connsiteX88" fmla="*/ 1037463 w 1114329"/>
              <a:gd name="connsiteY88" fmla="*/ 441770 h 453008"/>
              <a:gd name="connsiteX89" fmla="*/ 1017842 w 1114329"/>
              <a:gd name="connsiteY89" fmla="*/ 430054 h 453008"/>
              <a:gd name="connsiteX90" fmla="*/ 958692 w 1114329"/>
              <a:gd name="connsiteY90" fmla="*/ 415480 h 453008"/>
              <a:gd name="connsiteX91" fmla="*/ 952119 w 1114329"/>
              <a:gd name="connsiteY91" fmla="*/ 424720 h 453008"/>
              <a:gd name="connsiteX92" fmla="*/ 946023 w 1114329"/>
              <a:gd name="connsiteY92" fmla="*/ 444341 h 453008"/>
              <a:gd name="connsiteX93" fmla="*/ 939832 w 1114329"/>
              <a:gd name="connsiteY93" fmla="*/ 450913 h 453008"/>
              <a:gd name="connsiteX94" fmla="*/ 933641 w 1114329"/>
              <a:gd name="connsiteY94" fmla="*/ 453009 h 453008"/>
              <a:gd name="connsiteX95" fmla="*/ 927259 w 1114329"/>
              <a:gd name="connsiteY95" fmla="*/ 446818 h 453008"/>
              <a:gd name="connsiteX96" fmla="*/ 925259 w 1114329"/>
              <a:gd name="connsiteY96" fmla="*/ 448818 h 453008"/>
              <a:gd name="connsiteX97" fmla="*/ 918686 w 1114329"/>
              <a:gd name="connsiteY97" fmla="*/ 438245 h 453008"/>
              <a:gd name="connsiteX98" fmla="*/ 909161 w 1114329"/>
              <a:gd name="connsiteY98" fmla="*/ 447199 h 453008"/>
              <a:gd name="connsiteX99" fmla="*/ 893826 w 1114329"/>
              <a:gd name="connsiteY99" fmla="*/ 429863 h 453008"/>
              <a:gd name="connsiteX100" fmla="*/ 900208 w 1114329"/>
              <a:gd name="connsiteY100" fmla="*/ 425196 h 453008"/>
              <a:gd name="connsiteX101" fmla="*/ 892302 w 1114329"/>
              <a:gd name="connsiteY101" fmla="*/ 412337 h 453008"/>
              <a:gd name="connsiteX102" fmla="*/ 905066 w 1114329"/>
              <a:gd name="connsiteY102" fmla="*/ 402241 h 453008"/>
              <a:gd name="connsiteX103" fmla="*/ 887825 w 1114329"/>
              <a:gd name="connsiteY103" fmla="*/ 387096 h 453008"/>
              <a:gd name="connsiteX104" fmla="*/ 880967 w 1114329"/>
              <a:gd name="connsiteY104" fmla="*/ 385667 h 453008"/>
              <a:gd name="connsiteX105" fmla="*/ 881158 w 1114329"/>
              <a:gd name="connsiteY105" fmla="*/ 383477 h 453008"/>
              <a:gd name="connsiteX106" fmla="*/ 849059 w 1114329"/>
              <a:gd name="connsiteY106" fmla="*/ 377190 h 453008"/>
              <a:gd name="connsiteX107" fmla="*/ 835628 w 1114329"/>
              <a:gd name="connsiteY107" fmla="*/ 370332 h 453008"/>
              <a:gd name="connsiteX108" fmla="*/ 836295 w 1114329"/>
              <a:gd name="connsiteY108" fmla="*/ 364712 h 453008"/>
              <a:gd name="connsiteX109" fmla="*/ 832009 w 1114329"/>
              <a:gd name="connsiteY109" fmla="*/ 363569 h 453008"/>
              <a:gd name="connsiteX110" fmla="*/ 832390 w 1114329"/>
              <a:gd name="connsiteY110" fmla="*/ 339566 h 453008"/>
              <a:gd name="connsiteX111" fmla="*/ 819531 w 1114329"/>
              <a:gd name="connsiteY111" fmla="*/ 339185 h 453008"/>
              <a:gd name="connsiteX112" fmla="*/ 818198 w 1114329"/>
              <a:gd name="connsiteY112" fmla="*/ 333184 h 453008"/>
              <a:gd name="connsiteX113" fmla="*/ 788099 w 1114329"/>
              <a:gd name="connsiteY113" fmla="*/ 332613 h 453008"/>
              <a:gd name="connsiteX114" fmla="*/ 787432 w 1114329"/>
              <a:gd name="connsiteY114" fmla="*/ 290131 h 453008"/>
              <a:gd name="connsiteX115" fmla="*/ 784003 w 1114329"/>
              <a:gd name="connsiteY115" fmla="*/ 260223 h 453008"/>
              <a:gd name="connsiteX116" fmla="*/ 776573 w 1114329"/>
              <a:gd name="connsiteY116" fmla="*/ 256318 h 453008"/>
              <a:gd name="connsiteX117" fmla="*/ 769049 w 1114329"/>
              <a:gd name="connsiteY117" fmla="*/ 256508 h 453008"/>
              <a:gd name="connsiteX118" fmla="*/ 767144 w 1114329"/>
              <a:gd name="connsiteY118" fmla="*/ 274415 h 453008"/>
              <a:gd name="connsiteX119" fmla="*/ 755142 w 1114329"/>
              <a:gd name="connsiteY119" fmla="*/ 272987 h 453008"/>
              <a:gd name="connsiteX120" fmla="*/ 754761 w 1114329"/>
              <a:gd name="connsiteY120" fmla="*/ 296608 h 453008"/>
              <a:gd name="connsiteX121" fmla="*/ 750665 w 1114329"/>
              <a:gd name="connsiteY121" fmla="*/ 312991 h 453008"/>
              <a:gd name="connsiteX122" fmla="*/ 673037 w 1114329"/>
              <a:gd name="connsiteY122" fmla="*/ 314801 h 453008"/>
              <a:gd name="connsiteX123" fmla="*/ 673894 w 1114329"/>
              <a:gd name="connsiteY123" fmla="*/ 306705 h 453008"/>
              <a:gd name="connsiteX124" fmla="*/ 661511 w 1114329"/>
              <a:gd name="connsiteY124" fmla="*/ 305753 h 453008"/>
              <a:gd name="connsiteX125" fmla="*/ 662083 w 1114329"/>
              <a:gd name="connsiteY125" fmla="*/ 298228 h 453008"/>
              <a:gd name="connsiteX126" fmla="*/ 653987 w 1114329"/>
              <a:gd name="connsiteY126" fmla="*/ 297085 h 453008"/>
              <a:gd name="connsiteX127" fmla="*/ 649700 w 1114329"/>
              <a:gd name="connsiteY127" fmla="*/ 323279 h 453008"/>
              <a:gd name="connsiteX128" fmla="*/ 610362 w 1114329"/>
              <a:gd name="connsiteY128" fmla="*/ 318992 h 453008"/>
              <a:gd name="connsiteX129" fmla="*/ 610648 w 1114329"/>
              <a:gd name="connsiteY129" fmla="*/ 301657 h 453008"/>
              <a:gd name="connsiteX130" fmla="*/ 600837 w 1114329"/>
              <a:gd name="connsiteY130" fmla="*/ 300133 h 453008"/>
              <a:gd name="connsiteX131" fmla="*/ 592455 w 1114329"/>
              <a:gd name="connsiteY131" fmla="*/ 321373 h 453008"/>
              <a:gd name="connsiteX132" fmla="*/ 570929 w 1114329"/>
              <a:gd name="connsiteY132" fmla="*/ 316897 h 453008"/>
              <a:gd name="connsiteX133" fmla="*/ 573405 w 1114329"/>
              <a:gd name="connsiteY133" fmla="*/ 304324 h 453008"/>
              <a:gd name="connsiteX134" fmla="*/ 570643 w 1114329"/>
              <a:gd name="connsiteY134" fmla="*/ 302990 h 453008"/>
              <a:gd name="connsiteX135" fmla="*/ 571214 w 1114329"/>
              <a:gd name="connsiteY135" fmla="*/ 299561 h 453008"/>
              <a:gd name="connsiteX136" fmla="*/ 562928 w 1114329"/>
              <a:gd name="connsiteY136" fmla="*/ 298418 h 453008"/>
              <a:gd name="connsiteX137" fmla="*/ 558737 w 1114329"/>
              <a:gd name="connsiteY137" fmla="*/ 307657 h 453008"/>
              <a:gd name="connsiteX138" fmla="*/ 561309 w 1114329"/>
              <a:gd name="connsiteY138" fmla="*/ 309467 h 453008"/>
              <a:gd name="connsiteX139" fmla="*/ 558642 w 1114329"/>
              <a:gd name="connsiteY139" fmla="*/ 322707 h 453008"/>
              <a:gd name="connsiteX140" fmla="*/ 548926 w 1114329"/>
              <a:gd name="connsiteY140" fmla="*/ 320707 h 453008"/>
              <a:gd name="connsiteX141" fmla="*/ 548640 w 1114329"/>
              <a:gd name="connsiteY141" fmla="*/ 317278 h 453008"/>
              <a:gd name="connsiteX142" fmla="*/ 516065 w 1114329"/>
              <a:gd name="connsiteY142" fmla="*/ 308420 h 453008"/>
              <a:gd name="connsiteX143" fmla="*/ 512540 w 1114329"/>
              <a:gd name="connsiteY143" fmla="*/ 324040 h 453008"/>
              <a:gd name="connsiteX144" fmla="*/ 484823 w 1114329"/>
              <a:gd name="connsiteY144" fmla="*/ 322612 h 453008"/>
              <a:gd name="connsiteX145" fmla="*/ 484251 w 1114329"/>
              <a:gd name="connsiteY145" fmla="*/ 300990 h 453008"/>
              <a:gd name="connsiteX146" fmla="*/ 447008 w 1114329"/>
              <a:gd name="connsiteY146" fmla="*/ 304133 h 453008"/>
              <a:gd name="connsiteX147" fmla="*/ 448151 w 1114329"/>
              <a:gd name="connsiteY147" fmla="*/ 283750 h 453008"/>
              <a:gd name="connsiteX148" fmla="*/ 403289 w 1114329"/>
              <a:gd name="connsiteY148" fmla="*/ 284797 h 453008"/>
              <a:gd name="connsiteX149" fmla="*/ 396431 w 1114329"/>
              <a:gd name="connsiteY149" fmla="*/ 289274 h 453008"/>
              <a:gd name="connsiteX150" fmla="*/ 365093 w 1114329"/>
              <a:gd name="connsiteY150" fmla="*/ 297085 h 453008"/>
              <a:gd name="connsiteX151" fmla="*/ 366332 w 1114329"/>
              <a:gd name="connsiteY151" fmla="*/ 289846 h 453008"/>
              <a:gd name="connsiteX152" fmla="*/ 364427 w 1114329"/>
              <a:gd name="connsiteY152" fmla="*/ 288417 h 453008"/>
              <a:gd name="connsiteX153" fmla="*/ 355092 w 1114329"/>
              <a:gd name="connsiteY153" fmla="*/ 286512 h 453008"/>
              <a:gd name="connsiteX154" fmla="*/ 352616 w 1114329"/>
              <a:gd name="connsiteY154" fmla="*/ 294227 h 453008"/>
              <a:gd name="connsiteX155" fmla="*/ 345758 w 1114329"/>
              <a:gd name="connsiteY155" fmla="*/ 291846 h 453008"/>
              <a:gd name="connsiteX156" fmla="*/ 332804 w 1114329"/>
              <a:gd name="connsiteY156" fmla="*/ 295846 h 453008"/>
              <a:gd name="connsiteX157" fmla="*/ 334137 w 1114329"/>
              <a:gd name="connsiteY157" fmla="*/ 287274 h 453008"/>
              <a:gd name="connsiteX158" fmla="*/ 325565 w 1114329"/>
              <a:gd name="connsiteY158" fmla="*/ 285845 h 453008"/>
              <a:gd name="connsiteX159" fmla="*/ 310801 w 1114329"/>
              <a:gd name="connsiteY159" fmla="*/ 302419 h 453008"/>
              <a:gd name="connsiteX160" fmla="*/ 290036 w 1114329"/>
              <a:gd name="connsiteY160" fmla="*/ 294227 h 453008"/>
              <a:gd name="connsiteX161" fmla="*/ 292608 w 1114329"/>
              <a:gd name="connsiteY161" fmla="*/ 267081 h 453008"/>
              <a:gd name="connsiteX162" fmla="*/ 281559 w 1114329"/>
              <a:gd name="connsiteY162" fmla="*/ 266224 h 453008"/>
              <a:gd name="connsiteX163" fmla="*/ 276701 w 1114329"/>
              <a:gd name="connsiteY163" fmla="*/ 288417 h 453008"/>
              <a:gd name="connsiteX164" fmla="*/ 253841 w 1114329"/>
              <a:gd name="connsiteY164" fmla="*/ 282607 h 453008"/>
              <a:gd name="connsiteX165" fmla="*/ 245459 w 1114329"/>
              <a:gd name="connsiteY165" fmla="*/ 273844 h 453008"/>
              <a:gd name="connsiteX166" fmla="*/ 247936 w 1114329"/>
              <a:gd name="connsiteY166" fmla="*/ 252317 h 453008"/>
              <a:gd name="connsiteX167" fmla="*/ 236220 w 1114329"/>
              <a:gd name="connsiteY167" fmla="*/ 250127 h 453008"/>
              <a:gd name="connsiteX168" fmla="*/ 225838 w 1114329"/>
              <a:gd name="connsiteY168" fmla="*/ 244507 h 453008"/>
              <a:gd name="connsiteX169" fmla="*/ 230315 w 1114329"/>
              <a:gd name="connsiteY169" fmla="*/ 232220 h 453008"/>
              <a:gd name="connsiteX170" fmla="*/ 221456 w 1114329"/>
              <a:gd name="connsiteY170" fmla="*/ 226695 h 453008"/>
              <a:gd name="connsiteX171" fmla="*/ 198882 w 1114329"/>
              <a:gd name="connsiteY171" fmla="*/ 268129 h 453008"/>
              <a:gd name="connsiteX172" fmla="*/ 194977 w 1114329"/>
              <a:gd name="connsiteY172" fmla="*/ 268414 h 453008"/>
              <a:gd name="connsiteX173" fmla="*/ 178403 w 1114329"/>
              <a:gd name="connsiteY173" fmla="*/ 291846 h 453008"/>
              <a:gd name="connsiteX174" fmla="*/ 149828 w 1114329"/>
              <a:gd name="connsiteY174" fmla="*/ 281559 h 453008"/>
              <a:gd name="connsiteX175" fmla="*/ 132874 w 1114329"/>
              <a:gd name="connsiteY175" fmla="*/ 260604 h 453008"/>
              <a:gd name="connsiteX176" fmla="*/ 131254 w 1114329"/>
              <a:gd name="connsiteY176" fmla="*/ 251746 h 453008"/>
              <a:gd name="connsiteX177" fmla="*/ 110395 w 1114329"/>
              <a:gd name="connsiteY177" fmla="*/ 237839 h 453008"/>
              <a:gd name="connsiteX178" fmla="*/ 82582 w 1114329"/>
              <a:gd name="connsiteY178" fmla="*/ 267462 h 453008"/>
              <a:gd name="connsiteX179" fmla="*/ 101346 w 1114329"/>
              <a:gd name="connsiteY179" fmla="*/ 269843 h 453008"/>
              <a:gd name="connsiteX180" fmla="*/ 70199 w 1114329"/>
              <a:gd name="connsiteY180" fmla="*/ 293370 h 453008"/>
              <a:gd name="connsiteX181" fmla="*/ 70199 w 1114329"/>
              <a:gd name="connsiteY181" fmla="*/ 293370 h 453008"/>
              <a:gd name="connsiteX182" fmla="*/ 70199 w 1114329"/>
              <a:gd name="connsiteY182" fmla="*/ 293370 h 453008"/>
              <a:gd name="connsiteX183" fmla="*/ 70199 w 1114329"/>
              <a:gd name="connsiteY183" fmla="*/ 293370 h 453008"/>
              <a:gd name="connsiteX184" fmla="*/ 62865 w 1114329"/>
              <a:gd name="connsiteY184" fmla="*/ 284797 h 453008"/>
              <a:gd name="connsiteX185" fmla="*/ 56960 w 1114329"/>
              <a:gd name="connsiteY185" fmla="*/ 296037 h 453008"/>
              <a:gd name="connsiteX186" fmla="*/ 52959 w 1114329"/>
              <a:gd name="connsiteY186" fmla="*/ 282892 h 453008"/>
              <a:gd name="connsiteX187" fmla="*/ 37624 w 1114329"/>
              <a:gd name="connsiteY187" fmla="*/ 286607 h 453008"/>
              <a:gd name="connsiteX188" fmla="*/ 33623 w 1114329"/>
              <a:gd name="connsiteY188" fmla="*/ 280035 h 453008"/>
              <a:gd name="connsiteX189" fmla="*/ 34957 w 1114329"/>
              <a:gd name="connsiteY189" fmla="*/ 274606 h 453008"/>
              <a:gd name="connsiteX190" fmla="*/ 28004 w 1114329"/>
              <a:gd name="connsiteY190" fmla="*/ 265271 h 453008"/>
              <a:gd name="connsiteX191" fmla="*/ 35624 w 1114329"/>
              <a:gd name="connsiteY191" fmla="*/ 257365 h 453008"/>
              <a:gd name="connsiteX192" fmla="*/ 33052 w 1114329"/>
              <a:gd name="connsiteY192" fmla="*/ 253937 h 453008"/>
              <a:gd name="connsiteX193" fmla="*/ 47244 w 1114329"/>
              <a:gd name="connsiteY193" fmla="*/ 238887 h 453008"/>
              <a:gd name="connsiteX194" fmla="*/ 42291 w 1114329"/>
              <a:gd name="connsiteY194" fmla="*/ 231934 h 453008"/>
              <a:gd name="connsiteX195" fmla="*/ 64389 w 1114329"/>
              <a:gd name="connsiteY195" fmla="*/ 211931 h 453008"/>
              <a:gd name="connsiteX196" fmla="*/ 66675 w 1114329"/>
              <a:gd name="connsiteY196" fmla="*/ 211550 h 453008"/>
              <a:gd name="connsiteX197" fmla="*/ 77153 w 1114329"/>
              <a:gd name="connsiteY197" fmla="*/ 224314 h 453008"/>
              <a:gd name="connsiteX198" fmla="*/ 92964 w 1114329"/>
              <a:gd name="connsiteY198" fmla="*/ 212979 h 453008"/>
              <a:gd name="connsiteX199" fmla="*/ 94298 w 1114329"/>
              <a:gd name="connsiteY199" fmla="*/ 204692 h 453008"/>
              <a:gd name="connsiteX200" fmla="*/ 90392 w 1114329"/>
              <a:gd name="connsiteY200" fmla="*/ 199930 h 453008"/>
              <a:gd name="connsiteX201" fmla="*/ 94012 w 1114329"/>
              <a:gd name="connsiteY201" fmla="*/ 196501 h 453008"/>
              <a:gd name="connsiteX202" fmla="*/ 93154 w 1114329"/>
              <a:gd name="connsiteY202" fmla="*/ 191738 h 453008"/>
              <a:gd name="connsiteX203" fmla="*/ 90297 w 1114329"/>
              <a:gd name="connsiteY203" fmla="*/ 188214 h 453008"/>
              <a:gd name="connsiteX204" fmla="*/ 65532 w 1114329"/>
              <a:gd name="connsiteY204" fmla="*/ 200215 h 453008"/>
              <a:gd name="connsiteX205" fmla="*/ 45244 w 1114329"/>
              <a:gd name="connsiteY205" fmla="*/ 204502 h 453008"/>
              <a:gd name="connsiteX206" fmla="*/ 28670 w 1114329"/>
              <a:gd name="connsiteY206" fmla="*/ 164116 h 453008"/>
              <a:gd name="connsiteX207" fmla="*/ 21908 w 1114329"/>
              <a:gd name="connsiteY207" fmla="*/ 157924 h 453008"/>
              <a:gd name="connsiteX208" fmla="*/ 26384 w 1114329"/>
              <a:gd name="connsiteY208" fmla="*/ 150209 h 453008"/>
              <a:gd name="connsiteX209" fmla="*/ 40481 w 1114329"/>
              <a:gd name="connsiteY209" fmla="*/ 144971 h 453008"/>
              <a:gd name="connsiteX210" fmla="*/ 40577 w 1114329"/>
              <a:gd name="connsiteY210" fmla="*/ 130112 h 453008"/>
              <a:gd name="connsiteX211" fmla="*/ 33433 w 1114329"/>
              <a:gd name="connsiteY211" fmla="*/ 120205 h 453008"/>
              <a:gd name="connsiteX212" fmla="*/ 28099 w 1114329"/>
              <a:gd name="connsiteY212" fmla="*/ 105728 h 453008"/>
              <a:gd name="connsiteX213" fmla="*/ 9335 w 1114329"/>
              <a:gd name="connsiteY213" fmla="*/ 85820 h 453008"/>
              <a:gd name="connsiteX214" fmla="*/ 0 w 1114329"/>
              <a:gd name="connsiteY214" fmla="*/ 79915 h 453008"/>
              <a:gd name="connsiteX215" fmla="*/ 0 w 1114329"/>
              <a:gd name="connsiteY215" fmla="*/ 79915 h 453008"/>
              <a:gd name="connsiteX216" fmla="*/ 8192 w 1114329"/>
              <a:gd name="connsiteY216" fmla="*/ 67628 h 453008"/>
              <a:gd name="connsiteX217" fmla="*/ 19717 w 1114329"/>
              <a:gd name="connsiteY217" fmla="*/ 63532 h 453008"/>
              <a:gd name="connsiteX218" fmla="*/ 20955 w 1114329"/>
              <a:gd name="connsiteY218" fmla="*/ 56293 h 453008"/>
              <a:gd name="connsiteX219" fmla="*/ 24289 w 1114329"/>
              <a:gd name="connsiteY219" fmla="*/ 64198 h 453008"/>
              <a:gd name="connsiteX220" fmla="*/ 22860 w 1114329"/>
              <a:gd name="connsiteY220" fmla="*/ 69247 h 453008"/>
              <a:gd name="connsiteX221" fmla="*/ 38862 w 1114329"/>
              <a:gd name="connsiteY221" fmla="*/ 66008 h 453008"/>
              <a:gd name="connsiteX222" fmla="*/ 59722 w 1114329"/>
              <a:gd name="connsiteY222" fmla="*/ 78486 h 453008"/>
              <a:gd name="connsiteX223" fmla="*/ 96584 w 1114329"/>
              <a:gd name="connsiteY223" fmla="*/ 41243 h 453008"/>
              <a:gd name="connsiteX224" fmla="*/ 119158 w 1114329"/>
              <a:gd name="connsiteY224" fmla="*/ 56674 h 453008"/>
              <a:gd name="connsiteX225" fmla="*/ 126302 w 1114329"/>
              <a:gd name="connsiteY225" fmla="*/ 53435 h 453008"/>
              <a:gd name="connsiteX226" fmla="*/ 138208 w 1114329"/>
              <a:gd name="connsiteY226" fmla="*/ 39529 h 453008"/>
              <a:gd name="connsiteX227" fmla="*/ 147447 w 1114329"/>
              <a:gd name="connsiteY227" fmla="*/ 45625 h 453008"/>
              <a:gd name="connsiteX228" fmla="*/ 152781 w 1114329"/>
              <a:gd name="connsiteY228" fmla="*/ 37909 h 453008"/>
              <a:gd name="connsiteX229" fmla="*/ 151733 w 1114329"/>
              <a:gd name="connsiteY229" fmla="*/ 33338 h 453008"/>
              <a:gd name="connsiteX230" fmla="*/ 164402 w 1114329"/>
              <a:gd name="connsiteY230" fmla="*/ 16764 h 453008"/>
              <a:gd name="connsiteX231" fmla="*/ 170021 w 1114329"/>
              <a:gd name="connsiteY231" fmla="*/ 15526 h 45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114329" h="453008">
                <a:moveTo>
                  <a:pt x="189643" y="0"/>
                </a:moveTo>
                <a:lnTo>
                  <a:pt x="195834" y="24194"/>
                </a:lnTo>
                <a:lnTo>
                  <a:pt x="202978" y="39624"/>
                </a:lnTo>
                <a:lnTo>
                  <a:pt x="210312" y="34862"/>
                </a:lnTo>
                <a:lnTo>
                  <a:pt x="216599" y="42005"/>
                </a:lnTo>
                <a:lnTo>
                  <a:pt x="249746" y="42767"/>
                </a:lnTo>
                <a:lnTo>
                  <a:pt x="255842" y="40005"/>
                </a:lnTo>
                <a:lnTo>
                  <a:pt x="257746" y="43434"/>
                </a:lnTo>
                <a:lnTo>
                  <a:pt x="289084" y="38100"/>
                </a:lnTo>
                <a:lnTo>
                  <a:pt x="296418" y="41053"/>
                </a:lnTo>
                <a:lnTo>
                  <a:pt x="294704" y="46101"/>
                </a:lnTo>
                <a:lnTo>
                  <a:pt x="301752" y="52388"/>
                </a:lnTo>
                <a:lnTo>
                  <a:pt x="302038" y="57531"/>
                </a:lnTo>
                <a:lnTo>
                  <a:pt x="323279" y="65532"/>
                </a:lnTo>
                <a:lnTo>
                  <a:pt x="333375" y="51911"/>
                </a:lnTo>
                <a:lnTo>
                  <a:pt x="340709" y="49054"/>
                </a:lnTo>
                <a:lnTo>
                  <a:pt x="346425" y="52292"/>
                </a:lnTo>
                <a:lnTo>
                  <a:pt x="350044" y="48768"/>
                </a:lnTo>
                <a:lnTo>
                  <a:pt x="353473" y="50482"/>
                </a:lnTo>
                <a:lnTo>
                  <a:pt x="358616" y="44672"/>
                </a:lnTo>
                <a:lnTo>
                  <a:pt x="361474" y="35528"/>
                </a:lnTo>
                <a:lnTo>
                  <a:pt x="367760" y="37909"/>
                </a:lnTo>
                <a:lnTo>
                  <a:pt x="365284" y="41338"/>
                </a:lnTo>
                <a:lnTo>
                  <a:pt x="367379" y="43720"/>
                </a:lnTo>
                <a:lnTo>
                  <a:pt x="375952" y="43244"/>
                </a:lnTo>
                <a:lnTo>
                  <a:pt x="415957" y="57531"/>
                </a:lnTo>
                <a:lnTo>
                  <a:pt x="430435" y="69152"/>
                </a:lnTo>
                <a:lnTo>
                  <a:pt x="431959" y="60007"/>
                </a:lnTo>
                <a:lnTo>
                  <a:pt x="428149" y="57245"/>
                </a:lnTo>
                <a:lnTo>
                  <a:pt x="443198" y="36957"/>
                </a:lnTo>
                <a:lnTo>
                  <a:pt x="470821" y="55626"/>
                </a:lnTo>
                <a:lnTo>
                  <a:pt x="499682" y="67723"/>
                </a:lnTo>
                <a:lnTo>
                  <a:pt x="491966" y="98203"/>
                </a:lnTo>
                <a:lnTo>
                  <a:pt x="514064" y="106299"/>
                </a:lnTo>
                <a:lnTo>
                  <a:pt x="516827" y="100298"/>
                </a:lnTo>
                <a:lnTo>
                  <a:pt x="542639" y="110299"/>
                </a:lnTo>
                <a:lnTo>
                  <a:pt x="550831" y="91916"/>
                </a:lnTo>
                <a:lnTo>
                  <a:pt x="522446" y="80677"/>
                </a:lnTo>
                <a:lnTo>
                  <a:pt x="525494" y="61531"/>
                </a:lnTo>
                <a:lnTo>
                  <a:pt x="558356" y="56102"/>
                </a:lnTo>
                <a:lnTo>
                  <a:pt x="558356" y="56102"/>
                </a:lnTo>
                <a:lnTo>
                  <a:pt x="565118" y="66389"/>
                </a:lnTo>
                <a:lnTo>
                  <a:pt x="563023" y="73819"/>
                </a:lnTo>
                <a:lnTo>
                  <a:pt x="571405" y="77629"/>
                </a:lnTo>
                <a:lnTo>
                  <a:pt x="596551" y="98488"/>
                </a:lnTo>
                <a:lnTo>
                  <a:pt x="625983" y="46577"/>
                </a:lnTo>
                <a:lnTo>
                  <a:pt x="651986" y="48482"/>
                </a:lnTo>
                <a:lnTo>
                  <a:pt x="653510" y="49339"/>
                </a:lnTo>
                <a:lnTo>
                  <a:pt x="648748" y="58103"/>
                </a:lnTo>
                <a:lnTo>
                  <a:pt x="673322" y="72390"/>
                </a:lnTo>
                <a:lnTo>
                  <a:pt x="685134" y="60960"/>
                </a:lnTo>
                <a:lnTo>
                  <a:pt x="695230" y="60293"/>
                </a:lnTo>
                <a:lnTo>
                  <a:pt x="696944" y="67723"/>
                </a:lnTo>
                <a:lnTo>
                  <a:pt x="735997" y="68389"/>
                </a:lnTo>
                <a:lnTo>
                  <a:pt x="739997" y="74390"/>
                </a:lnTo>
                <a:lnTo>
                  <a:pt x="752094" y="75247"/>
                </a:lnTo>
                <a:lnTo>
                  <a:pt x="753142" y="65341"/>
                </a:lnTo>
                <a:lnTo>
                  <a:pt x="788384" y="64865"/>
                </a:lnTo>
                <a:lnTo>
                  <a:pt x="870204" y="81534"/>
                </a:lnTo>
                <a:lnTo>
                  <a:pt x="944023" y="69437"/>
                </a:lnTo>
                <a:lnTo>
                  <a:pt x="970598" y="73247"/>
                </a:lnTo>
                <a:lnTo>
                  <a:pt x="972979" y="84296"/>
                </a:lnTo>
                <a:lnTo>
                  <a:pt x="972979" y="84296"/>
                </a:lnTo>
                <a:lnTo>
                  <a:pt x="968788" y="114205"/>
                </a:lnTo>
                <a:lnTo>
                  <a:pt x="975932" y="131064"/>
                </a:lnTo>
                <a:lnTo>
                  <a:pt x="998315" y="142399"/>
                </a:lnTo>
                <a:lnTo>
                  <a:pt x="1009841" y="155162"/>
                </a:lnTo>
                <a:lnTo>
                  <a:pt x="1029176" y="155162"/>
                </a:lnTo>
                <a:lnTo>
                  <a:pt x="1055846" y="178784"/>
                </a:lnTo>
                <a:lnTo>
                  <a:pt x="1060895" y="187262"/>
                </a:lnTo>
                <a:lnTo>
                  <a:pt x="1068515" y="207454"/>
                </a:lnTo>
                <a:lnTo>
                  <a:pt x="1064133" y="223742"/>
                </a:lnTo>
                <a:lnTo>
                  <a:pt x="1055656" y="237649"/>
                </a:lnTo>
                <a:lnTo>
                  <a:pt x="1055370" y="246507"/>
                </a:lnTo>
                <a:lnTo>
                  <a:pt x="1070039" y="271177"/>
                </a:lnTo>
                <a:lnTo>
                  <a:pt x="1078230" y="297085"/>
                </a:lnTo>
                <a:lnTo>
                  <a:pt x="1082993" y="303847"/>
                </a:lnTo>
                <a:lnTo>
                  <a:pt x="1099757" y="314611"/>
                </a:lnTo>
                <a:lnTo>
                  <a:pt x="1103567" y="320516"/>
                </a:lnTo>
                <a:lnTo>
                  <a:pt x="1108996" y="349091"/>
                </a:lnTo>
                <a:lnTo>
                  <a:pt x="1114330" y="359664"/>
                </a:lnTo>
                <a:lnTo>
                  <a:pt x="1112044" y="370618"/>
                </a:lnTo>
                <a:lnTo>
                  <a:pt x="1092422" y="384810"/>
                </a:lnTo>
                <a:lnTo>
                  <a:pt x="1085184" y="399669"/>
                </a:lnTo>
                <a:lnTo>
                  <a:pt x="1071277" y="415385"/>
                </a:lnTo>
                <a:lnTo>
                  <a:pt x="1062228" y="431006"/>
                </a:lnTo>
                <a:lnTo>
                  <a:pt x="1058037" y="449389"/>
                </a:lnTo>
                <a:lnTo>
                  <a:pt x="1058037" y="449389"/>
                </a:lnTo>
                <a:lnTo>
                  <a:pt x="1037463" y="441770"/>
                </a:lnTo>
                <a:lnTo>
                  <a:pt x="1017842" y="430054"/>
                </a:lnTo>
                <a:lnTo>
                  <a:pt x="958692" y="415480"/>
                </a:lnTo>
                <a:lnTo>
                  <a:pt x="952119" y="424720"/>
                </a:lnTo>
                <a:lnTo>
                  <a:pt x="946023" y="444341"/>
                </a:lnTo>
                <a:lnTo>
                  <a:pt x="939832" y="450913"/>
                </a:lnTo>
                <a:lnTo>
                  <a:pt x="933641" y="453009"/>
                </a:lnTo>
                <a:lnTo>
                  <a:pt x="927259" y="446818"/>
                </a:lnTo>
                <a:lnTo>
                  <a:pt x="925259" y="448818"/>
                </a:lnTo>
                <a:lnTo>
                  <a:pt x="918686" y="438245"/>
                </a:lnTo>
                <a:lnTo>
                  <a:pt x="909161" y="447199"/>
                </a:lnTo>
                <a:lnTo>
                  <a:pt x="893826" y="429863"/>
                </a:lnTo>
                <a:lnTo>
                  <a:pt x="900208" y="425196"/>
                </a:lnTo>
                <a:lnTo>
                  <a:pt x="892302" y="412337"/>
                </a:lnTo>
                <a:lnTo>
                  <a:pt x="905066" y="402241"/>
                </a:lnTo>
                <a:lnTo>
                  <a:pt x="887825" y="387096"/>
                </a:lnTo>
                <a:lnTo>
                  <a:pt x="880967" y="385667"/>
                </a:lnTo>
                <a:lnTo>
                  <a:pt x="881158" y="383477"/>
                </a:lnTo>
                <a:lnTo>
                  <a:pt x="849059" y="377190"/>
                </a:lnTo>
                <a:lnTo>
                  <a:pt x="835628" y="370332"/>
                </a:lnTo>
                <a:lnTo>
                  <a:pt x="836295" y="364712"/>
                </a:lnTo>
                <a:lnTo>
                  <a:pt x="832009" y="363569"/>
                </a:lnTo>
                <a:lnTo>
                  <a:pt x="832390" y="339566"/>
                </a:lnTo>
                <a:lnTo>
                  <a:pt x="819531" y="339185"/>
                </a:lnTo>
                <a:lnTo>
                  <a:pt x="818198" y="333184"/>
                </a:lnTo>
                <a:lnTo>
                  <a:pt x="788099" y="332613"/>
                </a:lnTo>
                <a:lnTo>
                  <a:pt x="787432" y="290131"/>
                </a:lnTo>
                <a:lnTo>
                  <a:pt x="784003" y="260223"/>
                </a:lnTo>
                <a:lnTo>
                  <a:pt x="776573" y="256318"/>
                </a:lnTo>
                <a:lnTo>
                  <a:pt x="769049" y="256508"/>
                </a:lnTo>
                <a:lnTo>
                  <a:pt x="767144" y="274415"/>
                </a:lnTo>
                <a:lnTo>
                  <a:pt x="755142" y="272987"/>
                </a:lnTo>
                <a:lnTo>
                  <a:pt x="754761" y="296608"/>
                </a:lnTo>
                <a:lnTo>
                  <a:pt x="750665" y="312991"/>
                </a:lnTo>
                <a:lnTo>
                  <a:pt x="673037" y="314801"/>
                </a:lnTo>
                <a:lnTo>
                  <a:pt x="673894" y="306705"/>
                </a:lnTo>
                <a:lnTo>
                  <a:pt x="661511" y="305753"/>
                </a:lnTo>
                <a:lnTo>
                  <a:pt x="662083" y="298228"/>
                </a:lnTo>
                <a:lnTo>
                  <a:pt x="653987" y="297085"/>
                </a:lnTo>
                <a:lnTo>
                  <a:pt x="649700" y="323279"/>
                </a:lnTo>
                <a:lnTo>
                  <a:pt x="610362" y="318992"/>
                </a:lnTo>
                <a:lnTo>
                  <a:pt x="610648" y="301657"/>
                </a:lnTo>
                <a:lnTo>
                  <a:pt x="600837" y="300133"/>
                </a:lnTo>
                <a:lnTo>
                  <a:pt x="592455" y="321373"/>
                </a:lnTo>
                <a:lnTo>
                  <a:pt x="570929" y="316897"/>
                </a:lnTo>
                <a:lnTo>
                  <a:pt x="573405" y="304324"/>
                </a:lnTo>
                <a:lnTo>
                  <a:pt x="570643" y="302990"/>
                </a:lnTo>
                <a:lnTo>
                  <a:pt x="571214" y="299561"/>
                </a:lnTo>
                <a:lnTo>
                  <a:pt x="562928" y="298418"/>
                </a:lnTo>
                <a:lnTo>
                  <a:pt x="558737" y="307657"/>
                </a:lnTo>
                <a:lnTo>
                  <a:pt x="561309" y="309467"/>
                </a:lnTo>
                <a:lnTo>
                  <a:pt x="558642" y="322707"/>
                </a:lnTo>
                <a:lnTo>
                  <a:pt x="548926" y="320707"/>
                </a:lnTo>
                <a:lnTo>
                  <a:pt x="548640" y="317278"/>
                </a:lnTo>
                <a:lnTo>
                  <a:pt x="516065" y="308420"/>
                </a:lnTo>
                <a:lnTo>
                  <a:pt x="512540" y="324040"/>
                </a:lnTo>
                <a:lnTo>
                  <a:pt x="484823" y="322612"/>
                </a:lnTo>
                <a:lnTo>
                  <a:pt x="484251" y="300990"/>
                </a:lnTo>
                <a:lnTo>
                  <a:pt x="447008" y="304133"/>
                </a:lnTo>
                <a:lnTo>
                  <a:pt x="448151" y="283750"/>
                </a:lnTo>
                <a:lnTo>
                  <a:pt x="403289" y="284797"/>
                </a:lnTo>
                <a:lnTo>
                  <a:pt x="396431" y="289274"/>
                </a:lnTo>
                <a:lnTo>
                  <a:pt x="365093" y="297085"/>
                </a:lnTo>
                <a:lnTo>
                  <a:pt x="366332" y="289846"/>
                </a:lnTo>
                <a:lnTo>
                  <a:pt x="364427" y="288417"/>
                </a:lnTo>
                <a:lnTo>
                  <a:pt x="355092" y="286512"/>
                </a:lnTo>
                <a:lnTo>
                  <a:pt x="352616" y="294227"/>
                </a:lnTo>
                <a:lnTo>
                  <a:pt x="345758" y="291846"/>
                </a:lnTo>
                <a:lnTo>
                  <a:pt x="332804" y="295846"/>
                </a:lnTo>
                <a:lnTo>
                  <a:pt x="334137" y="287274"/>
                </a:lnTo>
                <a:lnTo>
                  <a:pt x="325565" y="285845"/>
                </a:lnTo>
                <a:lnTo>
                  <a:pt x="310801" y="302419"/>
                </a:lnTo>
                <a:lnTo>
                  <a:pt x="290036" y="294227"/>
                </a:lnTo>
                <a:lnTo>
                  <a:pt x="292608" y="267081"/>
                </a:lnTo>
                <a:lnTo>
                  <a:pt x="281559" y="266224"/>
                </a:lnTo>
                <a:lnTo>
                  <a:pt x="276701" y="288417"/>
                </a:lnTo>
                <a:lnTo>
                  <a:pt x="253841" y="282607"/>
                </a:lnTo>
                <a:lnTo>
                  <a:pt x="245459" y="273844"/>
                </a:lnTo>
                <a:lnTo>
                  <a:pt x="247936" y="252317"/>
                </a:lnTo>
                <a:lnTo>
                  <a:pt x="236220" y="250127"/>
                </a:lnTo>
                <a:lnTo>
                  <a:pt x="225838" y="244507"/>
                </a:lnTo>
                <a:lnTo>
                  <a:pt x="230315" y="232220"/>
                </a:lnTo>
                <a:lnTo>
                  <a:pt x="221456" y="226695"/>
                </a:lnTo>
                <a:lnTo>
                  <a:pt x="198882" y="268129"/>
                </a:lnTo>
                <a:lnTo>
                  <a:pt x="194977" y="268414"/>
                </a:lnTo>
                <a:lnTo>
                  <a:pt x="178403" y="291846"/>
                </a:lnTo>
                <a:lnTo>
                  <a:pt x="149828" y="281559"/>
                </a:lnTo>
                <a:lnTo>
                  <a:pt x="132874" y="260604"/>
                </a:lnTo>
                <a:lnTo>
                  <a:pt x="131254" y="251746"/>
                </a:lnTo>
                <a:lnTo>
                  <a:pt x="110395" y="237839"/>
                </a:lnTo>
                <a:lnTo>
                  <a:pt x="82582" y="267462"/>
                </a:lnTo>
                <a:lnTo>
                  <a:pt x="101346" y="269843"/>
                </a:lnTo>
                <a:lnTo>
                  <a:pt x="70199" y="293370"/>
                </a:lnTo>
                <a:lnTo>
                  <a:pt x="70199" y="293370"/>
                </a:lnTo>
                <a:lnTo>
                  <a:pt x="70199" y="293370"/>
                </a:lnTo>
                <a:lnTo>
                  <a:pt x="70199" y="293370"/>
                </a:lnTo>
                <a:lnTo>
                  <a:pt x="62865" y="284797"/>
                </a:lnTo>
                <a:lnTo>
                  <a:pt x="56960" y="296037"/>
                </a:lnTo>
                <a:lnTo>
                  <a:pt x="52959" y="282892"/>
                </a:lnTo>
                <a:lnTo>
                  <a:pt x="37624" y="286607"/>
                </a:lnTo>
                <a:lnTo>
                  <a:pt x="33623" y="280035"/>
                </a:lnTo>
                <a:lnTo>
                  <a:pt x="34957" y="274606"/>
                </a:lnTo>
                <a:lnTo>
                  <a:pt x="28004" y="265271"/>
                </a:lnTo>
                <a:lnTo>
                  <a:pt x="35624" y="257365"/>
                </a:lnTo>
                <a:lnTo>
                  <a:pt x="33052" y="253937"/>
                </a:lnTo>
                <a:lnTo>
                  <a:pt x="47244" y="238887"/>
                </a:lnTo>
                <a:lnTo>
                  <a:pt x="42291" y="231934"/>
                </a:lnTo>
                <a:lnTo>
                  <a:pt x="64389" y="211931"/>
                </a:lnTo>
                <a:lnTo>
                  <a:pt x="66675" y="211550"/>
                </a:lnTo>
                <a:lnTo>
                  <a:pt x="77153" y="224314"/>
                </a:lnTo>
                <a:lnTo>
                  <a:pt x="92964" y="212979"/>
                </a:lnTo>
                <a:lnTo>
                  <a:pt x="94298" y="204692"/>
                </a:lnTo>
                <a:lnTo>
                  <a:pt x="90392" y="199930"/>
                </a:lnTo>
                <a:lnTo>
                  <a:pt x="94012" y="196501"/>
                </a:lnTo>
                <a:lnTo>
                  <a:pt x="93154" y="191738"/>
                </a:lnTo>
                <a:lnTo>
                  <a:pt x="90297" y="188214"/>
                </a:lnTo>
                <a:lnTo>
                  <a:pt x="65532" y="200215"/>
                </a:lnTo>
                <a:lnTo>
                  <a:pt x="45244" y="204502"/>
                </a:lnTo>
                <a:lnTo>
                  <a:pt x="28670" y="164116"/>
                </a:lnTo>
                <a:lnTo>
                  <a:pt x="21908" y="157924"/>
                </a:lnTo>
                <a:lnTo>
                  <a:pt x="26384" y="150209"/>
                </a:lnTo>
                <a:lnTo>
                  <a:pt x="40481" y="144971"/>
                </a:lnTo>
                <a:lnTo>
                  <a:pt x="40577" y="130112"/>
                </a:lnTo>
                <a:lnTo>
                  <a:pt x="33433" y="120205"/>
                </a:lnTo>
                <a:lnTo>
                  <a:pt x="28099" y="105728"/>
                </a:lnTo>
                <a:lnTo>
                  <a:pt x="9335" y="85820"/>
                </a:lnTo>
                <a:lnTo>
                  <a:pt x="0" y="79915"/>
                </a:lnTo>
                <a:lnTo>
                  <a:pt x="0" y="79915"/>
                </a:lnTo>
                <a:lnTo>
                  <a:pt x="8192" y="67628"/>
                </a:lnTo>
                <a:lnTo>
                  <a:pt x="19717" y="63532"/>
                </a:lnTo>
                <a:lnTo>
                  <a:pt x="20955" y="56293"/>
                </a:lnTo>
                <a:lnTo>
                  <a:pt x="24289" y="64198"/>
                </a:lnTo>
                <a:lnTo>
                  <a:pt x="22860" y="69247"/>
                </a:lnTo>
                <a:lnTo>
                  <a:pt x="38862" y="66008"/>
                </a:lnTo>
                <a:lnTo>
                  <a:pt x="59722" y="78486"/>
                </a:lnTo>
                <a:lnTo>
                  <a:pt x="96584" y="41243"/>
                </a:lnTo>
                <a:lnTo>
                  <a:pt x="119158" y="56674"/>
                </a:lnTo>
                <a:lnTo>
                  <a:pt x="126302" y="53435"/>
                </a:lnTo>
                <a:lnTo>
                  <a:pt x="138208" y="39529"/>
                </a:lnTo>
                <a:lnTo>
                  <a:pt x="147447" y="45625"/>
                </a:lnTo>
                <a:lnTo>
                  <a:pt x="152781" y="37909"/>
                </a:lnTo>
                <a:lnTo>
                  <a:pt x="151733" y="33338"/>
                </a:lnTo>
                <a:lnTo>
                  <a:pt x="164402" y="16764"/>
                </a:lnTo>
                <a:lnTo>
                  <a:pt x="170021" y="15526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9D6785E-5C02-3D6D-3ED5-E8D02A2FB58A}"/>
              </a:ext>
            </a:extLst>
          </p:cNvPr>
          <p:cNvSpPr/>
          <p:nvPr/>
        </p:nvSpPr>
        <p:spPr>
          <a:xfrm>
            <a:off x="6898876" y="2061747"/>
            <a:ext cx="1007268" cy="695039"/>
          </a:xfrm>
          <a:custGeom>
            <a:avLst/>
            <a:gdLst>
              <a:gd name="connsiteX0" fmla="*/ 562356 w 1007268"/>
              <a:gd name="connsiteY0" fmla="*/ 6191 h 695039"/>
              <a:gd name="connsiteX1" fmla="*/ 575501 w 1007268"/>
              <a:gd name="connsiteY1" fmla="*/ 4858 h 695039"/>
              <a:gd name="connsiteX2" fmla="*/ 577692 w 1007268"/>
              <a:gd name="connsiteY2" fmla="*/ 7906 h 695039"/>
              <a:gd name="connsiteX3" fmla="*/ 570643 w 1007268"/>
              <a:gd name="connsiteY3" fmla="*/ 15621 h 695039"/>
              <a:gd name="connsiteX4" fmla="*/ 571119 w 1007268"/>
              <a:gd name="connsiteY4" fmla="*/ 21907 h 695039"/>
              <a:gd name="connsiteX5" fmla="*/ 580073 w 1007268"/>
              <a:gd name="connsiteY5" fmla="*/ 24670 h 695039"/>
              <a:gd name="connsiteX6" fmla="*/ 574929 w 1007268"/>
              <a:gd name="connsiteY6" fmla="*/ 31623 h 695039"/>
              <a:gd name="connsiteX7" fmla="*/ 584645 w 1007268"/>
              <a:gd name="connsiteY7" fmla="*/ 37433 h 695039"/>
              <a:gd name="connsiteX8" fmla="*/ 578739 w 1007268"/>
              <a:gd name="connsiteY8" fmla="*/ 38100 h 695039"/>
              <a:gd name="connsiteX9" fmla="*/ 579311 w 1007268"/>
              <a:gd name="connsiteY9" fmla="*/ 41815 h 695039"/>
              <a:gd name="connsiteX10" fmla="*/ 587312 w 1007268"/>
              <a:gd name="connsiteY10" fmla="*/ 48863 h 695039"/>
              <a:gd name="connsiteX11" fmla="*/ 594932 w 1007268"/>
              <a:gd name="connsiteY11" fmla="*/ 47720 h 695039"/>
              <a:gd name="connsiteX12" fmla="*/ 594265 w 1007268"/>
              <a:gd name="connsiteY12" fmla="*/ 50387 h 695039"/>
              <a:gd name="connsiteX13" fmla="*/ 587312 w 1007268"/>
              <a:gd name="connsiteY13" fmla="*/ 52769 h 695039"/>
              <a:gd name="connsiteX14" fmla="*/ 591788 w 1007268"/>
              <a:gd name="connsiteY14" fmla="*/ 61436 h 695039"/>
              <a:gd name="connsiteX15" fmla="*/ 599599 w 1007268"/>
              <a:gd name="connsiteY15" fmla="*/ 55912 h 695039"/>
              <a:gd name="connsiteX16" fmla="*/ 601409 w 1007268"/>
              <a:gd name="connsiteY16" fmla="*/ 56864 h 695039"/>
              <a:gd name="connsiteX17" fmla="*/ 594360 w 1007268"/>
              <a:gd name="connsiteY17" fmla="*/ 65056 h 695039"/>
              <a:gd name="connsiteX18" fmla="*/ 593789 w 1007268"/>
              <a:gd name="connsiteY18" fmla="*/ 74009 h 695039"/>
              <a:gd name="connsiteX19" fmla="*/ 601409 w 1007268"/>
              <a:gd name="connsiteY19" fmla="*/ 81344 h 695039"/>
              <a:gd name="connsiteX20" fmla="*/ 605028 w 1007268"/>
              <a:gd name="connsiteY20" fmla="*/ 93631 h 695039"/>
              <a:gd name="connsiteX21" fmla="*/ 617696 w 1007268"/>
              <a:gd name="connsiteY21" fmla="*/ 91440 h 695039"/>
              <a:gd name="connsiteX22" fmla="*/ 616839 w 1007268"/>
              <a:gd name="connsiteY22" fmla="*/ 98869 h 695039"/>
              <a:gd name="connsiteX23" fmla="*/ 625317 w 1007268"/>
              <a:gd name="connsiteY23" fmla="*/ 100870 h 695039"/>
              <a:gd name="connsiteX24" fmla="*/ 627602 w 1007268"/>
              <a:gd name="connsiteY24" fmla="*/ 98584 h 695039"/>
              <a:gd name="connsiteX25" fmla="*/ 626269 w 1007268"/>
              <a:gd name="connsiteY25" fmla="*/ 94298 h 695039"/>
              <a:gd name="connsiteX26" fmla="*/ 631222 w 1007268"/>
              <a:gd name="connsiteY26" fmla="*/ 89535 h 695039"/>
              <a:gd name="connsiteX27" fmla="*/ 631222 w 1007268"/>
              <a:gd name="connsiteY27" fmla="*/ 104394 h 695039"/>
              <a:gd name="connsiteX28" fmla="*/ 635699 w 1007268"/>
              <a:gd name="connsiteY28" fmla="*/ 97536 h 695039"/>
              <a:gd name="connsiteX29" fmla="*/ 644462 w 1007268"/>
              <a:gd name="connsiteY29" fmla="*/ 100489 h 695039"/>
              <a:gd name="connsiteX30" fmla="*/ 641509 w 1007268"/>
              <a:gd name="connsiteY30" fmla="*/ 94488 h 695039"/>
              <a:gd name="connsiteX31" fmla="*/ 645700 w 1007268"/>
              <a:gd name="connsiteY31" fmla="*/ 91154 h 695039"/>
              <a:gd name="connsiteX32" fmla="*/ 647986 w 1007268"/>
              <a:gd name="connsiteY32" fmla="*/ 101536 h 695039"/>
              <a:gd name="connsiteX33" fmla="*/ 656368 w 1007268"/>
              <a:gd name="connsiteY33" fmla="*/ 107728 h 695039"/>
              <a:gd name="connsiteX34" fmla="*/ 658844 w 1007268"/>
              <a:gd name="connsiteY34" fmla="*/ 114205 h 695039"/>
              <a:gd name="connsiteX35" fmla="*/ 666845 w 1007268"/>
              <a:gd name="connsiteY35" fmla="*/ 113157 h 695039"/>
              <a:gd name="connsiteX36" fmla="*/ 665988 w 1007268"/>
              <a:gd name="connsiteY36" fmla="*/ 125635 h 695039"/>
              <a:gd name="connsiteX37" fmla="*/ 657797 w 1007268"/>
              <a:gd name="connsiteY37" fmla="*/ 128588 h 695039"/>
              <a:gd name="connsiteX38" fmla="*/ 659511 w 1007268"/>
              <a:gd name="connsiteY38" fmla="*/ 136684 h 695039"/>
              <a:gd name="connsiteX39" fmla="*/ 654463 w 1007268"/>
              <a:gd name="connsiteY39" fmla="*/ 141446 h 695039"/>
              <a:gd name="connsiteX40" fmla="*/ 655701 w 1007268"/>
              <a:gd name="connsiteY40" fmla="*/ 146590 h 695039"/>
              <a:gd name="connsiteX41" fmla="*/ 659797 w 1007268"/>
              <a:gd name="connsiteY41" fmla="*/ 149923 h 695039"/>
              <a:gd name="connsiteX42" fmla="*/ 665036 w 1007268"/>
              <a:gd name="connsiteY42" fmla="*/ 148780 h 695039"/>
              <a:gd name="connsiteX43" fmla="*/ 667988 w 1007268"/>
              <a:gd name="connsiteY43" fmla="*/ 153924 h 695039"/>
              <a:gd name="connsiteX44" fmla="*/ 668084 w 1007268"/>
              <a:gd name="connsiteY44" fmla="*/ 162496 h 695039"/>
              <a:gd name="connsiteX45" fmla="*/ 674275 w 1007268"/>
              <a:gd name="connsiteY45" fmla="*/ 163449 h 695039"/>
              <a:gd name="connsiteX46" fmla="*/ 672846 w 1007268"/>
              <a:gd name="connsiteY46" fmla="*/ 171736 h 695039"/>
              <a:gd name="connsiteX47" fmla="*/ 665131 w 1007268"/>
              <a:gd name="connsiteY47" fmla="*/ 175736 h 695039"/>
              <a:gd name="connsiteX48" fmla="*/ 664559 w 1007268"/>
              <a:gd name="connsiteY48" fmla="*/ 194405 h 695039"/>
              <a:gd name="connsiteX49" fmla="*/ 666845 w 1007268"/>
              <a:gd name="connsiteY49" fmla="*/ 195263 h 695039"/>
              <a:gd name="connsiteX50" fmla="*/ 673037 w 1007268"/>
              <a:gd name="connsiteY50" fmla="*/ 190405 h 695039"/>
              <a:gd name="connsiteX51" fmla="*/ 673703 w 1007268"/>
              <a:gd name="connsiteY51" fmla="*/ 193453 h 695039"/>
              <a:gd name="connsiteX52" fmla="*/ 667036 w 1007268"/>
              <a:gd name="connsiteY52" fmla="*/ 198596 h 695039"/>
              <a:gd name="connsiteX53" fmla="*/ 673608 w 1007268"/>
              <a:gd name="connsiteY53" fmla="*/ 199263 h 695039"/>
              <a:gd name="connsiteX54" fmla="*/ 676847 w 1007268"/>
              <a:gd name="connsiteY54" fmla="*/ 202597 h 695039"/>
              <a:gd name="connsiteX55" fmla="*/ 681228 w 1007268"/>
              <a:gd name="connsiteY55" fmla="*/ 196025 h 695039"/>
              <a:gd name="connsiteX56" fmla="*/ 684276 w 1007268"/>
              <a:gd name="connsiteY56" fmla="*/ 200882 h 695039"/>
              <a:gd name="connsiteX57" fmla="*/ 680371 w 1007268"/>
              <a:gd name="connsiteY57" fmla="*/ 218123 h 695039"/>
              <a:gd name="connsiteX58" fmla="*/ 687229 w 1007268"/>
              <a:gd name="connsiteY58" fmla="*/ 216217 h 695039"/>
              <a:gd name="connsiteX59" fmla="*/ 686753 w 1007268"/>
              <a:gd name="connsiteY59" fmla="*/ 225742 h 695039"/>
              <a:gd name="connsiteX60" fmla="*/ 691896 w 1007268"/>
              <a:gd name="connsiteY60" fmla="*/ 223171 h 695039"/>
              <a:gd name="connsiteX61" fmla="*/ 693325 w 1007268"/>
              <a:gd name="connsiteY61" fmla="*/ 225361 h 695039"/>
              <a:gd name="connsiteX62" fmla="*/ 685038 w 1007268"/>
              <a:gd name="connsiteY62" fmla="*/ 235458 h 695039"/>
              <a:gd name="connsiteX63" fmla="*/ 676180 w 1007268"/>
              <a:gd name="connsiteY63" fmla="*/ 232696 h 695039"/>
              <a:gd name="connsiteX64" fmla="*/ 672751 w 1007268"/>
              <a:gd name="connsiteY64" fmla="*/ 236506 h 695039"/>
              <a:gd name="connsiteX65" fmla="*/ 680942 w 1007268"/>
              <a:gd name="connsiteY65" fmla="*/ 236696 h 695039"/>
              <a:gd name="connsiteX66" fmla="*/ 679514 w 1007268"/>
              <a:gd name="connsiteY66" fmla="*/ 242983 h 695039"/>
              <a:gd name="connsiteX67" fmla="*/ 683705 w 1007268"/>
              <a:gd name="connsiteY67" fmla="*/ 246317 h 695039"/>
              <a:gd name="connsiteX68" fmla="*/ 687229 w 1007268"/>
              <a:gd name="connsiteY68" fmla="*/ 235839 h 695039"/>
              <a:gd name="connsiteX69" fmla="*/ 690849 w 1007268"/>
              <a:gd name="connsiteY69" fmla="*/ 239459 h 695039"/>
              <a:gd name="connsiteX70" fmla="*/ 687705 w 1007268"/>
              <a:gd name="connsiteY70" fmla="*/ 246412 h 695039"/>
              <a:gd name="connsiteX71" fmla="*/ 694849 w 1007268"/>
              <a:gd name="connsiteY71" fmla="*/ 244316 h 695039"/>
              <a:gd name="connsiteX72" fmla="*/ 697325 w 1007268"/>
              <a:gd name="connsiteY72" fmla="*/ 238220 h 695039"/>
              <a:gd name="connsiteX73" fmla="*/ 701231 w 1007268"/>
              <a:gd name="connsiteY73" fmla="*/ 252222 h 695039"/>
              <a:gd name="connsiteX74" fmla="*/ 707898 w 1007268"/>
              <a:gd name="connsiteY74" fmla="*/ 251079 h 695039"/>
              <a:gd name="connsiteX75" fmla="*/ 704755 w 1007268"/>
              <a:gd name="connsiteY75" fmla="*/ 258413 h 695039"/>
              <a:gd name="connsiteX76" fmla="*/ 712375 w 1007268"/>
              <a:gd name="connsiteY76" fmla="*/ 261652 h 695039"/>
              <a:gd name="connsiteX77" fmla="*/ 714566 w 1007268"/>
              <a:gd name="connsiteY77" fmla="*/ 259461 h 695039"/>
              <a:gd name="connsiteX78" fmla="*/ 713042 w 1007268"/>
              <a:gd name="connsiteY78" fmla="*/ 255937 h 695039"/>
              <a:gd name="connsiteX79" fmla="*/ 716471 w 1007268"/>
              <a:gd name="connsiteY79" fmla="*/ 254127 h 695039"/>
              <a:gd name="connsiteX80" fmla="*/ 720090 w 1007268"/>
              <a:gd name="connsiteY80" fmla="*/ 256889 h 695039"/>
              <a:gd name="connsiteX81" fmla="*/ 723614 w 1007268"/>
              <a:gd name="connsiteY81" fmla="*/ 254508 h 695039"/>
              <a:gd name="connsiteX82" fmla="*/ 727425 w 1007268"/>
              <a:gd name="connsiteY82" fmla="*/ 261652 h 695039"/>
              <a:gd name="connsiteX83" fmla="*/ 730187 w 1007268"/>
              <a:gd name="connsiteY83" fmla="*/ 261556 h 695039"/>
              <a:gd name="connsiteX84" fmla="*/ 730092 w 1007268"/>
              <a:gd name="connsiteY84" fmla="*/ 252984 h 695039"/>
              <a:gd name="connsiteX85" fmla="*/ 732473 w 1007268"/>
              <a:gd name="connsiteY85" fmla="*/ 252698 h 695039"/>
              <a:gd name="connsiteX86" fmla="*/ 736664 w 1007268"/>
              <a:gd name="connsiteY86" fmla="*/ 275177 h 695039"/>
              <a:gd name="connsiteX87" fmla="*/ 740378 w 1007268"/>
              <a:gd name="connsiteY87" fmla="*/ 268891 h 695039"/>
              <a:gd name="connsiteX88" fmla="*/ 749142 w 1007268"/>
              <a:gd name="connsiteY88" fmla="*/ 270986 h 695039"/>
              <a:gd name="connsiteX89" fmla="*/ 748379 w 1007268"/>
              <a:gd name="connsiteY89" fmla="*/ 261461 h 695039"/>
              <a:gd name="connsiteX90" fmla="*/ 756857 w 1007268"/>
              <a:gd name="connsiteY90" fmla="*/ 266700 h 695039"/>
              <a:gd name="connsiteX91" fmla="*/ 763334 w 1007268"/>
              <a:gd name="connsiteY91" fmla="*/ 266033 h 695039"/>
              <a:gd name="connsiteX92" fmla="*/ 768858 w 1007268"/>
              <a:gd name="connsiteY92" fmla="*/ 275939 h 695039"/>
              <a:gd name="connsiteX93" fmla="*/ 768192 w 1007268"/>
              <a:gd name="connsiteY93" fmla="*/ 282988 h 695039"/>
              <a:gd name="connsiteX94" fmla="*/ 774859 w 1007268"/>
              <a:gd name="connsiteY94" fmla="*/ 282511 h 695039"/>
              <a:gd name="connsiteX95" fmla="*/ 773144 w 1007268"/>
              <a:gd name="connsiteY95" fmla="*/ 293751 h 695039"/>
              <a:gd name="connsiteX96" fmla="*/ 781526 w 1007268"/>
              <a:gd name="connsiteY96" fmla="*/ 300323 h 695039"/>
              <a:gd name="connsiteX97" fmla="*/ 772478 w 1007268"/>
              <a:gd name="connsiteY97" fmla="*/ 300609 h 695039"/>
              <a:gd name="connsiteX98" fmla="*/ 773716 w 1007268"/>
              <a:gd name="connsiteY98" fmla="*/ 306229 h 695039"/>
              <a:gd name="connsiteX99" fmla="*/ 777240 w 1007268"/>
              <a:gd name="connsiteY99" fmla="*/ 302990 h 695039"/>
              <a:gd name="connsiteX100" fmla="*/ 780764 w 1007268"/>
              <a:gd name="connsiteY100" fmla="*/ 306800 h 695039"/>
              <a:gd name="connsiteX101" fmla="*/ 774383 w 1007268"/>
              <a:gd name="connsiteY101" fmla="*/ 310134 h 695039"/>
              <a:gd name="connsiteX102" fmla="*/ 773811 w 1007268"/>
              <a:gd name="connsiteY102" fmla="*/ 314515 h 695039"/>
              <a:gd name="connsiteX103" fmla="*/ 777621 w 1007268"/>
              <a:gd name="connsiteY103" fmla="*/ 318611 h 695039"/>
              <a:gd name="connsiteX104" fmla="*/ 781526 w 1007268"/>
              <a:gd name="connsiteY104" fmla="*/ 316706 h 695039"/>
              <a:gd name="connsiteX105" fmla="*/ 780193 w 1007268"/>
              <a:gd name="connsiteY105" fmla="*/ 325279 h 695039"/>
              <a:gd name="connsiteX106" fmla="*/ 791909 w 1007268"/>
              <a:gd name="connsiteY106" fmla="*/ 325279 h 695039"/>
              <a:gd name="connsiteX107" fmla="*/ 788670 w 1007268"/>
              <a:gd name="connsiteY107" fmla="*/ 332994 h 695039"/>
              <a:gd name="connsiteX108" fmla="*/ 798671 w 1007268"/>
              <a:gd name="connsiteY108" fmla="*/ 335375 h 695039"/>
              <a:gd name="connsiteX109" fmla="*/ 793337 w 1007268"/>
              <a:gd name="connsiteY109" fmla="*/ 348805 h 695039"/>
              <a:gd name="connsiteX110" fmla="*/ 801148 w 1007268"/>
              <a:gd name="connsiteY110" fmla="*/ 345853 h 695039"/>
              <a:gd name="connsiteX111" fmla="*/ 798862 w 1007268"/>
              <a:gd name="connsiteY111" fmla="*/ 361283 h 695039"/>
              <a:gd name="connsiteX112" fmla="*/ 803053 w 1007268"/>
              <a:gd name="connsiteY112" fmla="*/ 363855 h 695039"/>
              <a:gd name="connsiteX113" fmla="*/ 808673 w 1007268"/>
              <a:gd name="connsiteY113" fmla="*/ 361950 h 695039"/>
              <a:gd name="connsiteX114" fmla="*/ 805053 w 1007268"/>
              <a:gd name="connsiteY114" fmla="*/ 379095 h 695039"/>
              <a:gd name="connsiteX115" fmla="*/ 814578 w 1007268"/>
              <a:gd name="connsiteY115" fmla="*/ 385382 h 695039"/>
              <a:gd name="connsiteX116" fmla="*/ 808387 w 1007268"/>
              <a:gd name="connsiteY116" fmla="*/ 392525 h 695039"/>
              <a:gd name="connsiteX117" fmla="*/ 808292 w 1007268"/>
              <a:gd name="connsiteY117" fmla="*/ 396240 h 695039"/>
              <a:gd name="connsiteX118" fmla="*/ 800291 w 1007268"/>
              <a:gd name="connsiteY118" fmla="*/ 394621 h 695039"/>
              <a:gd name="connsiteX119" fmla="*/ 798005 w 1007268"/>
              <a:gd name="connsiteY119" fmla="*/ 397669 h 695039"/>
              <a:gd name="connsiteX120" fmla="*/ 799052 w 1007268"/>
              <a:gd name="connsiteY120" fmla="*/ 401193 h 695039"/>
              <a:gd name="connsiteX121" fmla="*/ 804482 w 1007268"/>
              <a:gd name="connsiteY121" fmla="*/ 399098 h 695039"/>
              <a:gd name="connsiteX122" fmla="*/ 807434 w 1007268"/>
              <a:gd name="connsiteY122" fmla="*/ 405003 h 695039"/>
              <a:gd name="connsiteX123" fmla="*/ 796767 w 1007268"/>
              <a:gd name="connsiteY123" fmla="*/ 402907 h 695039"/>
              <a:gd name="connsiteX124" fmla="*/ 796004 w 1007268"/>
              <a:gd name="connsiteY124" fmla="*/ 405670 h 695039"/>
              <a:gd name="connsiteX125" fmla="*/ 820960 w 1007268"/>
              <a:gd name="connsiteY125" fmla="*/ 411099 h 695039"/>
              <a:gd name="connsiteX126" fmla="*/ 826199 w 1007268"/>
              <a:gd name="connsiteY126" fmla="*/ 408432 h 695039"/>
              <a:gd name="connsiteX127" fmla="*/ 827437 w 1007268"/>
              <a:gd name="connsiteY127" fmla="*/ 413194 h 695039"/>
              <a:gd name="connsiteX128" fmla="*/ 835152 w 1007268"/>
              <a:gd name="connsiteY128" fmla="*/ 410909 h 695039"/>
              <a:gd name="connsiteX129" fmla="*/ 839819 w 1007268"/>
              <a:gd name="connsiteY129" fmla="*/ 416147 h 695039"/>
              <a:gd name="connsiteX130" fmla="*/ 839343 w 1007268"/>
              <a:gd name="connsiteY130" fmla="*/ 420529 h 695039"/>
              <a:gd name="connsiteX131" fmla="*/ 834962 w 1007268"/>
              <a:gd name="connsiteY131" fmla="*/ 422815 h 695039"/>
              <a:gd name="connsiteX132" fmla="*/ 832580 w 1007268"/>
              <a:gd name="connsiteY132" fmla="*/ 415195 h 695039"/>
              <a:gd name="connsiteX133" fmla="*/ 829437 w 1007268"/>
              <a:gd name="connsiteY133" fmla="*/ 419957 h 695039"/>
              <a:gd name="connsiteX134" fmla="*/ 823722 w 1007268"/>
              <a:gd name="connsiteY134" fmla="*/ 422243 h 695039"/>
              <a:gd name="connsiteX135" fmla="*/ 826580 w 1007268"/>
              <a:gd name="connsiteY135" fmla="*/ 428149 h 695039"/>
              <a:gd name="connsiteX136" fmla="*/ 841629 w 1007268"/>
              <a:gd name="connsiteY136" fmla="*/ 431578 h 695039"/>
              <a:gd name="connsiteX137" fmla="*/ 841629 w 1007268"/>
              <a:gd name="connsiteY137" fmla="*/ 436626 h 695039"/>
              <a:gd name="connsiteX138" fmla="*/ 844772 w 1007268"/>
              <a:gd name="connsiteY138" fmla="*/ 439960 h 695039"/>
              <a:gd name="connsiteX139" fmla="*/ 847154 w 1007268"/>
              <a:gd name="connsiteY139" fmla="*/ 435959 h 695039"/>
              <a:gd name="connsiteX140" fmla="*/ 852964 w 1007268"/>
              <a:gd name="connsiteY140" fmla="*/ 435769 h 695039"/>
              <a:gd name="connsiteX141" fmla="*/ 853726 w 1007268"/>
              <a:gd name="connsiteY141" fmla="*/ 438436 h 695039"/>
              <a:gd name="connsiteX142" fmla="*/ 849630 w 1007268"/>
              <a:gd name="connsiteY142" fmla="*/ 441007 h 695039"/>
              <a:gd name="connsiteX143" fmla="*/ 852869 w 1007268"/>
              <a:gd name="connsiteY143" fmla="*/ 440246 h 695039"/>
              <a:gd name="connsiteX144" fmla="*/ 859536 w 1007268"/>
              <a:gd name="connsiteY144" fmla="*/ 444532 h 695039"/>
              <a:gd name="connsiteX145" fmla="*/ 857536 w 1007268"/>
              <a:gd name="connsiteY145" fmla="*/ 450247 h 695039"/>
              <a:gd name="connsiteX146" fmla="*/ 866299 w 1007268"/>
              <a:gd name="connsiteY146" fmla="*/ 455867 h 695039"/>
              <a:gd name="connsiteX147" fmla="*/ 868299 w 1007268"/>
              <a:gd name="connsiteY147" fmla="*/ 466725 h 695039"/>
              <a:gd name="connsiteX148" fmla="*/ 873633 w 1007268"/>
              <a:gd name="connsiteY148" fmla="*/ 464344 h 695039"/>
              <a:gd name="connsiteX149" fmla="*/ 878110 w 1007268"/>
              <a:gd name="connsiteY149" fmla="*/ 472345 h 695039"/>
              <a:gd name="connsiteX150" fmla="*/ 883920 w 1007268"/>
              <a:gd name="connsiteY150" fmla="*/ 472630 h 695039"/>
              <a:gd name="connsiteX151" fmla="*/ 889635 w 1007268"/>
              <a:gd name="connsiteY151" fmla="*/ 477679 h 695039"/>
              <a:gd name="connsiteX152" fmla="*/ 892969 w 1007268"/>
              <a:gd name="connsiteY152" fmla="*/ 477012 h 695039"/>
              <a:gd name="connsiteX153" fmla="*/ 893350 w 1007268"/>
              <a:gd name="connsiteY153" fmla="*/ 473869 h 695039"/>
              <a:gd name="connsiteX154" fmla="*/ 897255 w 1007268"/>
              <a:gd name="connsiteY154" fmla="*/ 478727 h 695039"/>
              <a:gd name="connsiteX155" fmla="*/ 904780 w 1007268"/>
              <a:gd name="connsiteY155" fmla="*/ 481108 h 695039"/>
              <a:gd name="connsiteX156" fmla="*/ 905161 w 1007268"/>
              <a:gd name="connsiteY156" fmla="*/ 484632 h 695039"/>
              <a:gd name="connsiteX157" fmla="*/ 897827 w 1007268"/>
              <a:gd name="connsiteY157" fmla="*/ 485489 h 695039"/>
              <a:gd name="connsiteX158" fmla="*/ 897065 w 1007268"/>
              <a:gd name="connsiteY158" fmla="*/ 488061 h 695039"/>
              <a:gd name="connsiteX159" fmla="*/ 901160 w 1007268"/>
              <a:gd name="connsiteY159" fmla="*/ 491109 h 695039"/>
              <a:gd name="connsiteX160" fmla="*/ 908304 w 1007268"/>
              <a:gd name="connsiteY160" fmla="*/ 489394 h 695039"/>
              <a:gd name="connsiteX161" fmla="*/ 905828 w 1007268"/>
              <a:gd name="connsiteY161" fmla="*/ 495776 h 695039"/>
              <a:gd name="connsiteX162" fmla="*/ 913448 w 1007268"/>
              <a:gd name="connsiteY162" fmla="*/ 493490 h 695039"/>
              <a:gd name="connsiteX163" fmla="*/ 920496 w 1007268"/>
              <a:gd name="connsiteY163" fmla="*/ 502348 h 695039"/>
              <a:gd name="connsiteX164" fmla="*/ 927640 w 1007268"/>
              <a:gd name="connsiteY164" fmla="*/ 500253 h 695039"/>
              <a:gd name="connsiteX165" fmla="*/ 928688 w 1007268"/>
              <a:gd name="connsiteY165" fmla="*/ 508825 h 695039"/>
              <a:gd name="connsiteX166" fmla="*/ 942975 w 1007268"/>
              <a:gd name="connsiteY166" fmla="*/ 513969 h 695039"/>
              <a:gd name="connsiteX167" fmla="*/ 945928 w 1007268"/>
              <a:gd name="connsiteY167" fmla="*/ 510159 h 695039"/>
              <a:gd name="connsiteX168" fmla="*/ 954119 w 1007268"/>
              <a:gd name="connsiteY168" fmla="*/ 512826 h 695039"/>
              <a:gd name="connsiteX169" fmla="*/ 955929 w 1007268"/>
              <a:gd name="connsiteY169" fmla="*/ 515969 h 695039"/>
              <a:gd name="connsiteX170" fmla="*/ 960025 w 1007268"/>
              <a:gd name="connsiteY170" fmla="*/ 511969 h 695039"/>
              <a:gd name="connsiteX171" fmla="*/ 963263 w 1007268"/>
              <a:gd name="connsiteY171" fmla="*/ 522065 h 695039"/>
              <a:gd name="connsiteX172" fmla="*/ 955358 w 1007268"/>
              <a:gd name="connsiteY172" fmla="*/ 517017 h 695039"/>
              <a:gd name="connsiteX173" fmla="*/ 950119 w 1007268"/>
              <a:gd name="connsiteY173" fmla="*/ 524732 h 695039"/>
              <a:gd name="connsiteX174" fmla="*/ 954977 w 1007268"/>
              <a:gd name="connsiteY174" fmla="*/ 525494 h 695039"/>
              <a:gd name="connsiteX175" fmla="*/ 960977 w 1007268"/>
              <a:gd name="connsiteY175" fmla="*/ 533495 h 695039"/>
              <a:gd name="connsiteX176" fmla="*/ 962883 w 1007268"/>
              <a:gd name="connsiteY176" fmla="*/ 528638 h 695039"/>
              <a:gd name="connsiteX177" fmla="*/ 965645 w 1007268"/>
              <a:gd name="connsiteY177" fmla="*/ 534543 h 695039"/>
              <a:gd name="connsiteX178" fmla="*/ 980599 w 1007268"/>
              <a:gd name="connsiteY178" fmla="*/ 542258 h 695039"/>
              <a:gd name="connsiteX179" fmla="*/ 978980 w 1007268"/>
              <a:gd name="connsiteY179" fmla="*/ 547402 h 695039"/>
              <a:gd name="connsiteX180" fmla="*/ 983171 w 1007268"/>
              <a:gd name="connsiteY180" fmla="*/ 547497 h 695039"/>
              <a:gd name="connsiteX181" fmla="*/ 990505 w 1007268"/>
              <a:gd name="connsiteY181" fmla="*/ 552831 h 695039"/>
              <a:gd name="connsiteX182" fmla="*/ 989267 w 1007268"/>
              <a:gd name="connsiteY182" fmla="*/ 555879 h 695039"/>
              <a:gd name="connsiteX183" fmla="*/ 983075 w 1007268"/>
              <a:gd name="connsiteY183" fmla="*/ 558355 h 695039"/>
              <a:gd name="connsiteX184" fmla="*/ 983075 w 1007268"/>
              <a:gd name="connsiteY184" fmla="*/ 564737 h 695039"/>
              <a:gd name="connsiteX185" fmla="*/ 979075 w 1007268"/>
              <a:gd name="connsiteY185" fmla="*/ 567309 h 695039"/>
              <a:gd name="connsiteX186" fmla="*/ 982599 w 1007268"/>
              <a:gd name="connsiteY186" fmla="*/ 573405 h 695039"/>
              <a:gd name="connsiteX187" fmla="*/ 988124 w 1007268"/>
              <a:gd name="connsiteY187" fmla="*/ 573405 h 695039"/>
              <a:gd name="connsiteX188" fmla="*/ 986028 w 1007268"/>
              <a:gd name="connsiteY188" fmla="*/ 581311 h 695039"/>
              <a:gd name="connsiteX189" fmla="*/ 989552 w 1007268"/>
              <a:gd name="connsiteY189" fmla="*/ 578263 h 695039"/>
              <a:gd name="connsiteX190" fmla="*/ 991362 w 1007268"/>
              <a:gd name="connsiteY190" fmla="*/ 581406 h 695039"/>
              <a:gd name="connsiteX191" fmla="*/ 988600 w 1007268"/>
              <a:gd name="connsiteY191" fmla="*/ 588264 h 695039"/>
              <a:gd name="connsiteX192" fmla="*/ 984314 w 1007268"/>
              <a:gd name="connsiteY192" fmla="*/ 586645 h 695039"/>
              <a:gd name="connsiteX193" fmla="*/ 985457 w 1007268"/>
              <a:gd name="connsiteY193" fmla="*/ 592455 h 695039"/>
              <a:gd name="connsiteX194" fmla="*/ 980694 w 1007268"/>
              <a:gd name="connsiteY194" fmla="*/ 590550 h 695039"/>
              <a:gd name="connsiteX195" fmla="*/ 982885 w 1007268"/>
              <a:gd name="connsiteY195" fmla="*/ 593693 h 695039"/>
              <a:gd name="connsiteX196" fmla="*/ 995363 w 1007268"/>
              <a:gd name="connsiteY196" fmla="*/ 595408 h 695039"/>
              <a:gd name="connsiteX197" fmla="*/ 995744 w 1007268"/>
              <a:gd name="connsiteY197" fmla="*/ 597980 h 695039"/>
              <a:gd name="connsiteX198" fmla="*/ 990029 w 1007268"/>
              <a:gd name="connsiteY198" fmla="*/ 598646 h 695039"/>
              <a:gd name="connsiteX199" fmla="*/ 999459 w 1007268"/>
              <a:gd name="connsiteY199" fmla="*/ 604838 h 695039"/>
              <a:gd name="connsiteX200" fmla="*/ 994410 w 1007268"/>
              <a:gd name="connsiteY200" fmla="*/ 615601 h 695039"/>
              <a:gd name="connsiteX201" fmla="*/ 989362 w 1007268"/>
              <a:gd name="connsiteY201" fmla="*/ 614553 h 695039"/>
              <a:gd name="connsiteX202" fmla="*/ 988886 w 1007268"/>
              <a:gd name="connsiteY202" fmla="*/ 620078 h 695039"/>
              <a:gd name="connsiteX203" fmla="*/ 983742 w 1007268"/>
              <a:gd name="connsiteY203" fmla="*/ 617887 h 695039"/>
              <a:gd name="connsiteX204" fmla="*/ 981837 w 1007268"/>
              <a:gd name="connsiteY204" fmla="*/ 622268 h 695039"/>
              <a:gd name="connsiteX205" fmla="*/ 984600 w 1007268"/>
              <a:gd name="connsiteY205" fmla="*/ 624459 h 695039"/>
              <a:gd name="connsiteX206" fmla="*/ 982885 w 1007268"/>
              <a:gd name="connsiteY206" fmla="*/ 628364 h 695039"/>
              <a:gd name="connsiteX207" fmla="*/ 987457 w 1007268"/>
              <a:gd name="connsiteY207" fmla="*/ 627126 h 695039"/>
              <a:gd name="connsiteX208" fmla="*/ 990124 w 1007268"/>
              <a:gd name="connsiteY208" fmla="*/ 631031 h 695039"/>
              <a:gd name="connsiteX209" fmla="*/ 993743 w 1007268"/>
              <a:gd name="connsiteY209" fmla="*/ 628174 h 695039"/>
              <a:gd name="connsiteX210" fmla="*/ 996887 w 1007268"/>
              <a:gd name="connsiteY210" fmla="*/ 633698 h 695039"/>
              <a:gd name="connsiteX211" fmla="*/ 997934 w 1007268"/>
              <a:gd name="connsiteY211" fmla="*/ 629317 h 695039"/>
              <a:gd name="connsiteX212" fmla="*/ 1000030 w 1007268"/>
              <a:gd name="connsiteY212" fmla="*/ 630174 h 695039"/>
              <a:gd name="connsiteX213" fmla="*/ 999554 w 1007268"/>
              <a:gd name="connsiteY213" fmla="*/ 639985 h 695039"/>
              <a:gd name="connsiteX214" fmla="*/ 1002792 w 1007268"/>
              <a:gd name="connsiteY214" fmla="*/ 643604 h 695039"/>
              <a:gd name="connsiteX215" fmla="*/ 991362 w 1007268"/>
              <a:gd name="connsiteY215" fmla="*/ 650462 h 695039"/>
              <a:gd name="connsiteX216" fmla="*/ 998411 w 1007268"/>
              <a:gd name="connsiteY216" fmla="*/ 651701 h 695039"/>
              <a:gd name="connsiteX217" fmla="*/ 997744 w 1007268"/>
              <a:gd name="connsiteY217" fmla="*/ 656368 h 695039"/>
              <a:gd name="connsiteX218" fmla="*/ 1005650 w 1007268"/>
              <a:gd name="connsiteY218" fmla="*/ 662464 h 695039"/>
              <a:gd name="connsiteX219" fmla="*/ 1003078 w 1007268"/>
              <a:gd name="connsiteY219" fmla="*/ 665512 h 695039"/>
              <a:gd name="connsiteX220" fmla="*/ 1007269 w 1007268"/>
              <a:gd name="connsiteY220" fmla="*/ 666464 h 695039"/>
              <a:gd name="connsiteX221" fmla="*/ 1006983 w 1007268"/>
              <a:gd name="connsiteY221" fmla="*/ 670179 h 695039"/>
              <a:gd name="connsiteX222" fmla="*/ 1002602 w 1007268"/>
              <a:gd name="connsiteY222" fmla="*/ 669512 h 695039"/>
              <a:gd name="connsiteX223" fmla="*/ 1001268 w 1007268"/>
              <a:gd name="connsiteY223" fmla="*/ 672751 h 695039"/>
              <a:gd name="connsiteX224" fmla="*/ 1001268 w 1007268"/>
              <a:gd name="connsiteY224" fmla="*/ 672751 h 695039"/>
              <a:gd name="connsiteX225" fmla="*/ 997172 w 1007268"/>
              <a:gd name="connsiteY225" fmla="*/ 669893 h 695039"/>
              <a:gd name="connsiteX226" fmla="*/ 992410 w 1007268"/>
              <a:gd name="connsiteY226" fmla="*/ 672846 h 695039"/>
              <a:gd name="connsiteX227" fmla="*/ 984885 w 1007268"/>
              <a:gd name="connsiteY227" fmla="*/ 670846 h 695039"/>
              <a:gd name="connsiteX228" fmla="*/ 978694 w 1007268"/>
              <a:gd name="connsiteY228" fmla="*/ 675704 h 695039"/>
              <a:gd name="connsiteX229" fmla="*/ 973169 w 1007268"/>
              <a:gd name="connsiteY229" fmla="*/ 671989 h 695039"/>
              <a:gd name="connsiteX230" fmla="*/ 957167 w 1007268"/>
              <a:gd name="connsiteY230" fmla="*/ 674465 h 695039"/>
              <a:gd name="connsiteX231" fmla="*/ 947261 w 1007268"/>
              <a:gd name="connsiteY231" fmla="*/ 679133 h 695039"/>
              <a:gd name="connsiteX232" fmla="*/ 939260 w 1007268"/>
              <a:gd name="connsiteY232" fmla="*/ 679037 h 695039"/>
              <a:gd name="connsiteX233" fmla="*/ 933355 w 1007268"/>
              <a:gd name="connsiteY233" fmla="*/ 674370 h 695039"/>
              <a:gd name="connsiteX234" fmla="*/ 925925 w 1007268"/>
              <a:gd name="connsiteY234" fmla="*/ 676656 h 695039"/>
              <a:gd name="connsiteX235" fmla="*/ 917258 w 1007268"/>
              <a:gd name="connsiteY235" fmla="*/ 662083 h 695039"/>
              <a:gd name="connsiteX236" fmla="*/ 896588 w 1007268"/>
              <a:gd name="connsiteY236" fmla="*/ 663988 h 695039"/>
              <a:gd name="connsiteX237" fmla="*/ 892493 w 1007268"/>
              <a:gd name="connsiteY237" fmla="*/ 659321 h 695039"/>
              <a:gd name="connsiteX238" fmla="*/ 881825 w 1007268"/>
              <a:gd name="connsiteY238" fmla="*/ 665702 h 695039"/>
              <a:gd name="connsiteX239" fmla="*/ 890111 w 1007268"/>
              <a:gd name="connsiteY239" fmla="*/ 674275 h 695039"/>
              <a:gd name="connsiteX240" fmla="*/ 888397 w 1007268"/>
              <a:gd name="connsiteY240" fmla="*/ 681228 h 695039"/>
              <a:gd name="connsiteX241" fmla="*/ 897255 w 1007268"/>
              <a:gd name="connsiteY241" fmla="*/ 693610 h 695039"/>
              <a:gd name="connsiteX242" fmla="*/ 886778 w 1007268"/>
              <a:gd name="connsiteY242" fmla="*/ 695039 h 695039"/>
              <a:gd name="connsiteX243" fmla="*/ 882872 w 1007268"/>
              <a:gd name="connsiteY243" fmla="*/ 687896 h 695039"/>
              <a:gd name="connsiteX244" fmla="*/ 872395 w 1007268"/>
              <a:gd name="connsiteY244" fmla="*/ 683705 h 695039"/>
              <a:gd name="connsiteX245" fmla="*/ 864870 w 1007268"/>
              <a:gd name="connsiteY245" fmla="*/ 674084 h 695039"/>
              <a:gd name="connsiteX246" fmla="*/ 837057 w 1007268"/>
              <a:gd name="connsiteY246" fmla="*/ 654653 h 695039"/>
              <a:gd name="connsiteX247" fmla="*/ 819817 w 1007268"/>
              <a:gd name="connsiteY247" fmla="*/ 653129 h 695039"/>
              <a:gd name="connsiteX248" fmla="*/ 821531 w 1007268"/>
              <a:gd name="connsiteY248" fmla="*/ 638556 h 695039"/>
              <a:gd name="connsiteX249" fmla="*/ 819341 w 1007268"/>
              <a:gd name="connsiteY249" fmla="*/ 636651 h 695039"/>
              <a:gd name="connsiteX250" fmla="*/ 801910 w 1007268"/>
              <a:gd name="connsiteY250" fmla="*/ 632174 h 695039"/>
              <a:gd name="connsiteX251" fmla="*/ 796767 w 1007268"/>
              <a:gd name="connsiteY251" fmla="*/ 635699 h 695039"/>
              <a:gd name="connsiteX252" fmla="*/ 789146 w 1007268"/>
              <a:gd name="connsiteY252" fmla="*/ 632936 h 695039"/>
              <a:gd name="connsiteX253" fmla="*/ 777335 w 1007268"/>
              <a:gd name="connsiteY253" fmla="*/ 635127 h 695039"/>
              <a:gd name="connsiteX254" fmla="*/ 763238 w 1007268"/>
              <a:gd name="connsiteY254" fmla="*/ 606552 h 695039"/>
              <a:gd name="connsiteX255" fmla="*/ 733044 w 1007268"/>
              <a:gd name="connsiteY255" fmla="*/ 573405 h 695039"/>
              <a:gd name="connsiteX256" fmla="*/ 731806 w 1007268"/>
              <a:gd name="connsiteY256" fmla="*/ 564071 h 695039"/>
              <a:gd name="connsiteX257" fmla="*/ 721805 w 1007268"/>
              <a:gd name="connsiteY257" fmla="*/ 560070 h 695039"/>
              <a:gd name="connsiteX258" fmla="*/ 719519 w 1007268"/>
              <a:gd name="connsiteY258" fmla="*/ 555784 h 695039"/>
              <a:gd name="connsiteX259" fmla="*/ 710279 w 1007268"/>
              <a:gd name="connsiteY259" fmla="*/ 552164 h 695039"/>
              <a:gd name="connsiteX260" fmla="*/ 702850 w 1007268"/>
              <a:gd name="connsiteY260" fmla="*/ 545211 h 695039"/>
              <a:gd name="connsiteX261" fmla="*/ 695611 w 1007268"/>
              <a:gd name="connsiteY261" fmla="*/ 553307 h 695039"/>
              <a:gd name="connsiteX262" fmla="*/ 694754 w 1007268"/>
              <a:gd name="connsiteY262" fmla="*/ 561975 h 695039"/>
              <a:gd name="connsiteX263" fmla="*/ 690563 w 1007268"/>
              <a:gd name="connsiteY263" fmla="*/ 569214 h 695039"/>
              <a:gd name="connsiteX264" fmla="*/ 694944 w 1007268"/>
              <a:gd name="connsiteY264" fmla="*/ 595693 h 695039"/>
              <a:gd name="connsiteX265" fmla="*/ 692658 w 1007268"/>
              <a:gd name="connsiteY265" fmla="*/ 604456 h 695039"/>
              <a:gd name="connsiteX266" fmla="*/ 701231 w 1007268"/>
              <a:gd name="connsiteY266" fmla="*/ 601885 h 695039"/>
              <a:gd name="connsiteX267" fmla="*/ 706088 w 1007268"/>
              <a:gd name="connsiteY267" fmla="*/ 611124 h 695039"/>
              <a:gd name="connsiteX268" fmla="*/ 712280 w 1007268"/>
              <a:gd name="connsiteY268" fmla="*/ 615601 h 695039"/>
              <a:gd name="connsiteX269" fmla="*/ 711042 w 1007268"/>
              <a:gd name="connsiteY269" fmla="*/ 621316 h 695039"/>
              <a:gd name="connsiteX270" fmla="*/ 691229 w 1007268"/>
              <a:gd name="connsiteY270" fmla="*/ 631031 h 695039"/>
              <a:gd name="connsiteX271" fmla="*/ 683324 w 1007268"/>
              <a:gd name="connsiteY271" fmla="*/ 631603 h 695039"/>
              <a:gd name="connsiteX272" fmla="*/ 637223 w 1007268"/>
              <a:gd name="connsiteY272" fmla="*/ 623697 h 695039"/>
              <a:gd name="connsiteX273" fmla="*/ 636080 w 1007268"/>
              <a:gd name="connsiteY273" fmla="*/ 631222 h 695039"/>
              <a:gd name="connsiteX274" fmla="*/ 642842 w 1007268"/>
              <a:gd name="connsiteY274" fmla="*/ 641033 h 695039"/>
              <a:gd name="connsiteX275" fmla="*/ 640461 w 1007268"/>
              <a:gd name="connsiteY275" fmla="*/ 643414 h 695039"/>
              <a:gd name="connsiteX276" fmla="*/ 613982 w 1007268"/>
              <a:gd name="connsiteY276" fmla="*/ 643795 h 695039"/>
              <a:gd name="connsiteX277" fmla="*/ 618077 w 1007268"/>
              <a:gd name="connsiteY277" fmla="*/ 656749 h 695039"/>
              <a:gd name="connsiteX278" fmla="*/ 612267 w 1007268"/>
              <a:gd name="connsiteY278" fmla="*/ 660083 h 695039"/>
              <a:gd name="connsiteX279" fmla="*/ 607981 w 1007268"/>
              <a:gd name="connsiteY279" fmla="*/ 661035 h 695039"/>
              <a:gd name="connsiteX280" fmla="*/ 600933 w 1007268"/>
              <a:gd name="connsiteY280" fmla="*/ 646367 h 695039"/>
              <a:gd name="connsiteX281" fmla="*/ 586359 w 1007268"/>
              <a:gd name="connsiteY281" fmla="*/ 650558 h 695039"/>
              <a:gd name="connsiteX282" fmla="*/ 582930 w 1007268"/>
              <a:gd name="connsiteY282" fmla="*/ 643890 h 695039"/>
              <a:gd name="connsiteX283" fmla="*/ 565404 w 1007268"/>
              <a:gd name="connsiteY283" fmla="*/ 647224 h 695039"/>
              <a:gd name="connsiteX284" fmla="*/ 560356 w 1007268"/>
              <a:gd name="connsiteY284" fmla="*/ 638747 h 695039"/>
              <a:gd name="connsiteX285" fmla="*/ 551212 w 1007268"/>
              <a:gd name="connsiteY285" fmla="*/ 634555 h 695039"/>
              <a:gd name="connsiteX286" fmla="*/ 517017 w 1007268"/>
              <a:gd name="connsiteY286" fmla="*/ 642938 h 695039"/>
              <a:gd name="connsiteX287" fmla="*/ 516446 w 1007268"/>
              <a:gd name="connsiteY287" fmla="*/ 652939 h 695039"/>
              <a:gd name="connsiteX288" fmla="*/ 503587 w 1007268"/>
              <a:gd name="connsiteY288" fmla="*/ 659225 h 695039"/>
              <a:gd name="connsiteX289" fmla="*/ 495491 w 1007268"/>
              <a:gd name="connsiteY289" fmla="*/ 646843 h 695039"/>
              <a:gd name="connsiteX290" fmla="*/ 473774 w 1007268"/>
              <a:gd name="connsiteY290" fmla="*/ 647891 h 695039"/>
              <a:gd name="connsiteX291" fmla="*/ 467868 w 1007268"/>
              <a:gd name="connsiteY291" fmla="*/ 644271 h 695039"/>
              <a:gd name="connsiteX292" fmla="*/ 463582 w 1007268"/>
              <a:gd name="connsiteY292" fmla="*/ 648653 h 695039"/>
              <a:gd name="connsiteX293" fmla="*/ 449866 w 1007268"/>
              <a:gd name="connsiteY293" fmla="*/ 649319 h 695039"/>
              <a:gd name="connsiteX294" fmla="*/ 435197 w 1007268"/>
              <a:gd name="connsiteY294" fmla="*/ 638842 h 695039"/>
              <a:gd name="connsiteX295" fmla="*/ 435197 w 1007268"/>
              <a:gd name="connsiteY295" fmla="*/ 638842 h 695039"/>
              <a:gd name="connsiteX296" fmla="*/ 427482 w 1007268"/>
              <a:gd name="connsiteY296" fmla="*/ 612743 h 695039"/>
              <a:gd name="connsiteX297" fmla="*/ 405479 w 1007268"/>
              <a:gd name="connsiteY297" fmla="*/ 591026 h 695039"/>
              <a:gd name="connsiteX298" fmla="*/ 387572 w 1007268"/>
              <a:gd name="connsiteY298" fmla="*/ 580644 h 695039"/>
              <a:gd name="connsiteX299" fmla="*/ 387191 w 1007268"/>
              <a:gd name="connsiteY299" fmla="*/ 574548 h 695039"/>
              <a:gd name="connsiteX300" fmla="*/ 395288 w 1007268"/>
              <a:gd name="connsiteY300" fmla="*/ 567500 h 695039"/>
              <a:gd name="connsiteX301" fmla="*/ 406622 w 1007268"/>
              <a:gd name="connsiteY301" fmla="*/ 568738 h 695039"/>
              <a:gd name="connsiteX302" fmla="*/ 405765 w 1007268"/>
              <a:gd name="connsiteY302" fmla="*/ 558641 h 695039"/>
              <a:gd name="connsiteX303" fmla="*/ 417671 w 1007268"/>
              <a:gd name="connsiteY303" fmla="*/ 552831 h 695039"/>
              <a:gd name="connsiteX304" fmla="*/ 424434 w 1007268"/>
              <a:gd name="connsiteY304" fmla="*/ 542830 h 695039"/>
              <a:gd name="connsiteX305" fmla="*/ 426339 w 1007268"/>
              <a:gd name="connsiteY305" fmla="*/ 533590 h 695039"/>
              <a:gd name="connsiteX306" fmla="*/ 432340 w 1007268"/>
              <a:gd name="connsiteY306" fmla="*/ 536162 h 695039"/>
              <a:gd name="connsiteX307" fmla="*/ 438817 w 1007268"/>
              <a:gd name="connsiteY307" fmla="*/ 544735 h 695039"/>
              <a:gd name="connsiteX308" fmla="*/ 458724 w 1007268"/>
              <a:gd name="connsiteY308" fmla="*/ 538067 h 695039"/>
              <a:gd name="connsiteX309" fmla="*/ 462058 w 1007268"/>
              <a:gd name="connsiteY309" fmla="*/ 529590 h 695039"/>
              <a:gd name="connsiteX310" fmla="*/ 461867 w 1007268"/>
              <a:gd name="connsiteY310" fmla="*/ 524447 h 695039"/>
              <a:gd name="connsiteX311" fmla="*/ 448247 w 1007268"/>
              <a:gd name="connsiteY311" fmla="*/ 519017 h 695039"/>
              <a:gd name="connsiteX312" fmla="*/ 443579 w 1007268"/>
              <a:gd name="connsiteY312" fmla="*/ 512540 h 695039"/>
              <a:gd name="connsiteX313" fmla="*/ 426720 w 1007268"/>
              <a:gd name="connsiteY313" fmla="*/ 505301 h 695039"/>
              <a:gd name="connsiteX314" fmla="*/ 424720 w 1007268"/>
              <a:gd name="connsiteY314" fmla="*/ 499300 h 695039"/>
              <a:gd name="connsiteX315" fmla="*/ 427958 w 1007268"/>
              <a:gd name="connsiteY315" fmla="*/ 490823 h 695039"/>
              <a:gd name="connsiteX316" fmla="*/ 427577 w 1007268"/>
              <a:gd name="connsiteY316" fmla="*/ 479774 h 695039"/>
              <a:gd name="connsiteX317" fmla="*/ 424815 w 1007268"/>
              <a:gd name="connsiteY317" fmla="*/ 475202 h 695039"/>
              <a:gd name="connsiteX318" fmla="*/ 418148 w 1007268"/>
              <a:gd name="connsiteY318" fmla="*/ 473392 h 695039"/>
              <a:gd name="connsiteX319" fmla="*/ 419576 w 1007268"/>
              <a:gd name="connsiteY319" fmla="*/ 462153 h 695039"/>
              <a:gd name="connsiteX320" fmla="*/ 406622 w 1007268"/>
              <a:gd name="connsiteY320" fmla="*/ 459677 h 695039"/>
              <a:gd name="connsiteX321" fmla="*/ 397097 w 1007268"/>
              <a:gd name="connsiteY321" fmla="*/ 464725 h 695039"/>
              <a:gd name="connsiteX322" fmla="*/ 385763 w 1007268"/>
              <a:gd name="connsiteY322" fmla="*/ 454438 h 695039"/>
              <a:gd name="connsiteX323" fmla="*/ 349377 w 1007268"/>
              <a:gd name="connsiteY323" fmla="*/ 458057 h 695039"/>
              <a:gd name="connsiteX324" fmla="*/ 345758 w 1007268"/>
              <a:gd name="connsiteY324" fmla="*/ 473964 h 695039"/>
              <a:gd name="connsiteX325" fmla="*/ 334518 w 1007268"/>
              <a:gd name="connsiteY325" fmla="*/ 491490 h 695039"/>
              <a:gd name="connsiteX326" fmla="*/ 337280 w 1007268"/>
              <a:gd name="connsiteY326" fmla="*/ 495967 h 695039"/>
              <a:gd name="connsiteX327" fmla="*/ 333470 w 1007268"/>
              <a:gd name="connsiteY327" fmla="*/ 498348 h 695039"/>
              <a:gd name="connsiteX328" fmla="*/ 314611 w 1007268"/>
              <a:gd name="connsiteY328" fmla="*/ 496157 h 695039"/>
              <a:gd name="connsiteX329" fmla="*/ 303657 w 1007268"/>
              <a:gd name="connsiteY329" fmla="*/ 463772 h 695039"/>
              <a:gd name="connsiteX330" fmla="*/ 298037 w 1007268"/>
              <a:gd name="connsiteY330" fmla="*/ 463486 h 695039"/>
              <a:gd name="connsiteX331" fmla="*/ 295466 w 1007268"/>
              <a:gd name="connsiteY331" fmla="*/ 465011 h 695039"/>
              <a:gd name="connsiteX332" fmla="*/ 294513 w 1007268"/>
              <a:gd name="connsiteY332" fmla="*/ 473583 h 695039"/>
              <a:gd name="connsiteX333" fmla="*/ 290703 w 1007268"/>
              <a:gd name="connsiteY333" fmla="*/ 476059 h 695039"/>
              <a:gd name="connsiteX334" fmla="*/ 288989 w 1007268"/>
              <a:gd name="connsiteY334" fmla="*/ 482536 h 695039"/>
              <a:gd name="connsiteX335" fmla="*/ 290513 w 1007268"/>
              <a:gd name="connsiteY335" fmla="*/ 491585 h 695039"/>
              <a:gd name="connsiteX336" fmla="*/ 274034 w 1007268"/>
              <a:gd name="connsiteY336" fmla="*/ 492538 h 695039"/>
              <a:gd name="connsiteX337" fmla="*/ 246317 w 1007268"/>
              <a:gd name="connsiteY337" fmla="*/ 507682 h 695039"/>
              <a:gd name="connsiteX338" fmla="*/ 203645 w 1007268"/>
              <a:gd name="connsiteY338" fmla="*/ 499300 h 695039"/>
              <a:gd name="connsiteX339" fmla="*/ 195167 w 1007268"/>
              <a:gd name="connsiteY339" fmla="*/ 475107 h 695039"/>
              <a:gd name="connsiteX340" fmla="*/ 159353 w 1007268"/>
              <a:gd name="connsiteY340" fmla="*/ 436912 h 695039"/>
              <a:gd name="connsiteX341" fmla="*/ 151257 w 1007268"/>
              <a:gd name="connsiteY341" fmla="*/ 436912 h 695039"/>
              <a:gd name="connsiteX342" fmla="*/ 134588 w 1007268"/>
              <a:gd name="connsiteY342" fmla="*/ 450342 h 695039"/>
              <a:gd name="connsiteX343" fmla="*/ 119158 w 1007268"/>
              <a:gd name="connsiteY343" fmla="*/ 431578 h 695039"/>
              <a:gd name="connsiteX344" fmla="*/ 94012 w 1007268"/>
              <a:gd name="connsiteY344" fmla="*/ 449580 h 695039"/>
              <a:gd name="connsiteX345" fmla="*/ 94964 w 1007268"/>
              <a:gd name="connsiteY345" fmla="*/ 454342 h 695039"/>
              <a:gd name="connsiteX346" fmla="*/ 91821 w 1007268"/>
              <a:gd name="connsiteY346" fmla="*/ 454914 h 695039"/>
              <a:gd name="connsiteX347" fmla="*/ 85916 w 1007268"/>
              <a:gd name="connsiteY347" fmla="*/ 449009 h 695039"/>
              <a:gd name="connsiteX348" fmla="*/ 84487 w 1007268"/>
              <a:gd name="connsiteY348" fmla="*/ 415576 h 695039"/>
              <a:gd name="connsiteX349" fmla="*/ 78296 w 1007268"/>
              <a:gd name="connsiteY349" fmla="*/ 409575 h 695039"/>
              <a:gd name="connsiteX350" fmla="*/ 86011 w 1007268"/>
              <a:gd name="connsiteY350" fmla="*/ 402812 h 695039"/>
              <a:gd name="connsiteX351" fmla="*/ 77724 w 1007268"/>
              <a:gd name="connsiteY351" fmla="*/ 387286 h 695039"/>
              <a:gd name="connsiteX352" fmla="*/ 78677 w 1007268"/>
              <a:gd name="connsiteY352" fmla="*/ 375857 h 695039"/>
              <a:gd name="connsiteX353" fmla="*/ 75724 w 1007268"/>
              <a:gd name="connsiteY353" fmla="*/ 370713 h 695039"/>
              <a:gd name="connsiteX354" fmla="*/ 75438 w 1007268"/>
              <a:gd name="connsiteY354" fmla="*/ 356616 h 695039"/>
              <a:gd name="connsiteX355" fmla="*/ 65818 w 1007268"/>
              <a:gd name="connsiteY355" fmla="*/ 342900 h 695039"/>
              <a:gd name="connsiteX356" fmla="*/ 50768 w 1007268"/>
              <a:gd name="connsiteY356" fmla="*/ 338138 h 695039"/>
              <a:gd name="connsiteX357" fmla="*/ 48483 w 1007268"/>
              <a:gd name="connsiteY357" fmla="*/ 325850 h 695039"/>
              <a:gd name="connsiteX358" fmla="*/ 42672 w 1007268"/>
              <a:gd name="connsiteY358" fmla="*/ 316611 h 695039"/>
              <a:gd name="connsiteX359" fmla="*/ 22289 w 1007268"/>
              <a:gd name="connsiteY359" fmla="*/ 306515 h 695039"/>
              <a:gd name="connsiteX360" fmla="*/ 22860 w 1007268"/>
              <a:gd name="connsiteY360" fmla="*/ 301657 h 695039"/>
              <a:gd name="connsiteX361" fmla="*/ 22860 w 1007268"/>
              <a:gd name="connsiteY361" fmla="*/ 301657 h 695039"/>
              <a:gd name="connsiteX362" fmla="*/ 24289 w 1007268"/>
              <a:gd name="connsiteY362" fmla="*/ 294323 h 695039"/>
              <a:gd name="connsiteX363" fmla="*/ 33242 w 1007268"/>
              <a:gd name="connsiteY363" fmla="*/ 289560 h 695039"/>
              <a:gd name="connsiteX364" fmla="*/ 36671 w 1007268"/>
              <a:gd name="connsiteY364" fmla="*/ 278321 h 695039"/>
              <a:gd name="connsiteX365" fmla="*/ 42005 w 1007268"/>
              <a:gd name="connsiteY365" fmla="*/ 271367 h 695039"/>
              <a:gd name="connsiteX366" fmla="*/ 51435 w 1007268"/>
              <a:gd name="connsiteY366" fmla="*/ 271082 h 695039"/>
              <a:gd name="connsiteX367" fmla="*/ 52674 w 1007268"/>
              <a:gd name="connsiteY367" fmla="*/ 266509 h 695039"/>
              <a:gd name="connsiteX368" fmla="*/ 48768 w 1007268"/>
              <a:gd name="connsiteY368" fmla="*/ 265843 h 695039"/>
              <a:gd name="connsiteX369" fmla="*/ 50006 w 1007268"/>
              <a:gd name="connsiteY369" fmla="*/ 254222 h 695039"/>
              <a:gd name="connsiteX370" fmla="*/ 45720 w 1007268"/>
              <a:gd name="connsiteY370" fmla="*/ 249555 h 695039"/>
              <a:gd name="connsiteX371" fmla="*/ 38767 w 1007268"/>
              <a:gd name="connsiteY371" fmla="*/ 249555 h 695039"/>
              <a:gd name="connsiteX372" fmla="*/ 30671 w 1007268"/>
              <a:gd name="connsiteY372" fmla="*/ 237458 h 695039"/>
              <a:gd name="connsiteX373" fmla="*/ 23717 w 1007268"/>
              <a:gd name="connsiteY373" fmla="*/ 237268 h 695039"/>
              <a:gd name="connsiteX374" fmla="*/ 20193 w 1007268"/>
              <a:gd name="connsiteY374" fmla="*/ 229838 h 695039"/>
              <a:gd name="connsiteX375" fmla="*/ 12573 w 1007268"/>
              <a:gd name="connsiteY375" fmla="*/ 232981 h 695039"/>
              <a:gd name="connsiteX376" fmla="*/ 13430 w 1007268"/>
              <a:gd name="connsiteY376" fmla="*/ 227267 h 695039"/>
              <a:gd name="connsiteX377" fmla="*/ 10668 w 1007268"/>
              <a:gd name="connsiteY377" fmla="*/ 228029 h 695039"/>
              <a:gd name="connsiteX378" fmla="*/ 5620 w 1007268"/>
              <a:gd name="connsiteY378" fmla="*/ 213646 h 695039"/>
              <a:gd name="connsiteX379" fmla="*/ 7716 w 1007268"/>
              <a:gd name="connsiteY379" fmla="*/ 200596 h 695039"/>
              <a:gd name="connsiteX380" fmla="*/ 4096 w 1007268"/>
              <a:gd name="connsiteY380" fmla="*/ 187547 h 695039"/>
              <a:gd name="connsiteX381" fmla="*/ 0 w 1007268"/>
              <a:gd name="connsiteY381" fmla="*/ 183071 h 695039"/>
              <a:gd name="connsiteX382" fmla="*/ 667 w 1007268"/>
              <a:gd name="connsiteY382" fmla="*/ 179356 h 695039"/>
              <a:gd name="connsiteX383" fmla="*/ 19717 w 1007268"/>
              <a:gd name="connsiteY383" fmla="*/ 170974 h 695039"/>
              <a:gd name="connsiteX384" fmla="*/ 23432 w 1007268"/>
              <a:gd name="connsiteY384" fmla="*/ 173927 h 695039"/>
              <a:gd name="connsiteX385" fmla="*/ 29337 w 1007268"/>
              <a:gd name="connsiteY385" fmla="*/ 191167 h 695039"/>
              <a:gd name="connsiteX386" fmla="*/ 44672 w 1007268"/>
              <a:gd name="connsiteY386" fmla="*/ 193548 h 695039"/>
              <a:gd name="connsiteX387" fmla="*/ 48292 w 1007268"/>
              <a:gd name="connsiteY387" fmla="*/ 190309 h 695039"/>
              <a:gd name="connsiteX388" fmla="*/ 63341 w 1007268"/>
              <a:gd name="connsiteY388" fmla="*/ 199073 h 695039"/>
              <a:gd name="connsiteX389" fmla="*/ 74200 w 1007268"/>
              <a:gd name="connsiteY389" fmla="*/ 211360 h 695039"/>
              <a:gd name="connsiteX390" fmla="*/ 87630 w 1007268"/>
              <a:gd name="connsiteY390" fmla="*/ 211646 h 695039"/>
              <a:gd name="connsiteX391" fmla="*/ 90774 w 1007268"/>
              <a:gd name="connsiteY391" fmla="*/ 208121 h 695039"/>
              <a:gd name="connsiteX392" fmla="*/ 99060 w 1007268"/>
              <a:gd name="connsiteY392" fmla="*/ 207454 h 695039"/>
              <a:gd name="connsiteX393" fmla="*/ 114110 w 1007268"/>
              <a:gd name="connsiteY393" fmla="*/ 208979 h 695039"/>
              <a:gd name="connsiteX394" fmla="*/ 114872 w 1007268"/>
              <a:gd name="connsiteY394" fmla="*/ 204597 h 695039"/>
              <a:gd name="connsiteX395" fmla="*/ 108014 w 1007268"/>
              <a:gd name="connsiteY395" fmla="*/ 200025 h 695039"/>
              <a:gd name="connsiteX396" fmla="*/ 116491 w 1007268"/>
              <a:gd name="connsiteY396" fmla="*/ 195834 h 695039"/>
              <a:gd name="connsiteX397" fmla="*/ 114872 w 1007268"/>
              <a:gd name="connsiteY397" fmla="*/ 190024 h 695039"/>
              <a:gd name="connsiteX398" fmla="*/ 110300 w 1007268"/>
              <a:gd name="connsiteY398" fmla="*/ 187642 h 695039"/>
              <a:gd name="connsiteX399" fmla="*/ 109157 w 1007268"/>
              <a:gd name="connsiteY399" fmla="*/ 183071 h 695039"/>
              <a:gd name="connsiteX400" fmla="*/ 103061 w 1007268"/>
              <a:gd name="connsiteY400" fmla="*/ 177260 h 695039"/>
              <a:gd name="connsiteX401" fmla="*/ 96965 w 1007268"/>
              <a:gd name="connsiteY401" fmla="*/ 178689 h 695039"/>
              <a:gd name="connsiteX402" fmla="*/ 97917 w 1007268"/>
              <a:gd name="connsiteY402" fmla="*/ 173927 h 695039"/>
              <a:gd name="connsiteX403" fmla="*/ 93917 w 1007268"/>
              <a:gd name="connsiteY403" fmla="*/ 170593 h 695039"/>
              <a:gd name="connsiteX404" fmla="*/ 110395 w 1007268"/>
              <a:gd name="connsiteY404" fmla="*/ 165354 h 695039"/>
              <a:gd name="connsiteX405" fmla="*/ 115824 w 1007268"/>
              <a:gd name="connsiteY405" fmla="*/ 158115 h 695039"/>
              <a:gd name="connsiteX406" fmla="*/ 116681 w 1007268"/>
              <a:gd name="connsiteY406" fmla="*/ 153257 h 695039"/>
              <a:gd name="connsiteX407" fmla="*/ 111919 w 1007268"/>
              <a:gd name="connsiteY407" fmla="*/ 152971 h 695039"/>
              <a:gd name="connsiteX408" fmla="*/ 109538 w 1007268"/>
              <a:gd name="connsiteY408" fmla="*/ 145542 h 695039"/>
              <a:gd name="connsiteX409" fmla="*/ 110681 w 1007268"/>
              <a:gd name="connsiteY409" fmla="*/ 138398 h 695039"/>
              <a:gd name="connsiteX410" fmla="*/ 116396 w 1007268"/>
              <a:gd name="connsiteY410" fmla="*/ 134684 h 695039"/>
              <a:gd name="connsiteX411" fmla="*/ 116396 w 1007268"/>
              <a:gd name="connsiteY411" fmla="*/ 107632 h 695039"/>
              <a:gd name="connsiteX412" fmla="*/ 116396 w 1007268"/>
              <a:gd name="connsiteY412" fmla="*/ 107632 h 695039"/>
              <a:gd name="connsiteX413" fmla="*/ 127159 w 1007268"/>
              <a:gd name="connsiteY413" fmla="*/ 98107 h 695039"/>
              <a:gd name="connsiteX414" fmla="*/ 127921 w 1007268"/>
              <a:gd name="connsiteY414" fmla="*/ 87535 h 695039"/>
              <a:gd name="connsiteX415" fmla="*/ 138494 w 1007268"/>
              <a:gd name="connsiteY415" fmla="*/ 92488 h 695039"/>
              <a:gd name="connsiteX416" fmla="*/ 149352 w 1007268"/>
              <a:gd name="connsiteY416" fmla="*/ 88011 h 695039"/>
              <a:gd name="connsiteX417" fmla="*/ 152781 w 1007268"/>
              <a:gd name="connsiteY417" fmla="*/ 79915 h 695039"/>
              <a:gd name="connsiteX418" fmla="*/ 144875 w 1007268"/>
              <a:gd name="connsiteY418" fmla="*/ 69437 h 695039"/>
              <a:gd name="connsiteX419" fmla="*/ 156115 w 1007268"/>
              <a:gd name="connsiteY419" fmla="*/ 61531 h 695039"/>
              <a:gd name="connsiteX420" fmla="*/ 175165 w 1007268"/>
              <a:gd name="connsiteY420" fmla="*/ 67056 h 695039"/>
              <a:gd name="connsiteX421" fmla="*/ 188881 w 1007268"/>
              <a:gd name="connsiteY421" fmla="*/ 77343 h 695039"/>
              <a:gd name="connsiteX422" fmla="*/ 196787 w 1007268"/>
              <a:gd name="connsiteY422" fmla="*/ 77152 h 695039"/>
              <a:gd name="connsiteX423" fmla="*/ 200787 w 1007268"/>
              <a:gd name="connsiteY423" fmla="*/ 72961 h 695039"/>
              <a:gd name="connsiteX424" fmla="*/ 218599 w 1007268"/>
              <a:gd name="connsiteY424" fmla="*/ 85249 h 695039"/>
              <a:gd name="connsiteX425" fmla="*/ 226695 w 1007268"/>
              <a:gd name="connsiteY425" fmla="*/ 82867 h 695039"/>
              <a:gd name="connsiteX426" fmla="*/ 238411 w 1007268"/>
              <a:gd name="connsiteY426" fmla="*/ 87630 h 695039"/>
              <a:gd name="connsiteX427" fmla="*/ 249555 w 1007268"/>
              <a:gd name="connsiteY427" fmla="*/ 88773 h 695039"/>
              <a:gd name="connsiteX428" fmla="*/ 265367 w 1007268"/>
              <a:gd name="connsiteY428" fmla="*/ 86773 h 695039"/>
              <a:gd name="connsiteX429" fmla="*/ 271082 w 1007268"/>
              <a:gd name="connsiteY429" fmla="*/ 82201 h 695039"/>
              <a:gd name="connsiteX430" fmla="*/ 289941 w 1007268"/>
              <a:gd name="connsiteY430" fmla="*/ 86106 h 695039"/>
              <a:gd name="connsiteX431" fmla="*/ 294418 w 1007268"/>
              <a:gd name="connsiteY431" fmla="*/ 82772 h 695039"/>
              <a:gd name="connsiteX432" fmla="*/ 302800 w 1007268"/>
              <a:gd name="connsiteY432" fmla="*/ 88392 h 695039"/>
              <a:gd name="connsiteX433" fmla="*/ 312611 w 1007268"/>
              <a:gd name="connsiteY433" fmla="*/ 88582 h 695039"/>
              <a:gd name="connsiteX434" fmla="*/ 321755 w 1007268"/>
              <a:gd name="connsiteY434" fmla="*/ 109728 h 695039"/>
              <a:gd name="connsiteX435" fmla="*/ 328994 w 1007268"/>
              <a:gd name="connsiteY435" fmla="*/ 115824 h 695039"/>
              <a:gd name="connsiteX436" fmla="*/ 330803 w 1007268"/>
              <a:gd name="connsiteY436" fmla="*/ 123254 h 695039"/>
              <a:gd name="connsiteX437" fmla="*/ 339281 w 1007268"/>
              <a:gd name="connsiteY437" fmla="*/ 135350 h 695039"/>
              <a:gd name="connsiteX438" fmla="*/ 346234 w 1007268"/>
              <a:gd name="connsiteY438" fmla="*/ 123254 h 695039"/>
              <a:gd name="connsiteX439" fmla="*/ 353283 w 1007268"/>
              <a:gd name="connsiteY439" fmla="*/ 120205 h 695039"/>
              <a:gd name="connsiteX440" fmla="*/ 353187 w 1007268"/>
              <a:gd name="connsiteY440" fmla="*/ 109633 h 695039"/>
              <a:gd name="connsiteX441" fmla="*/ 362998 w 1007268"/>
              <a:gd name="connsiteY441" fmla="*/ 113157 h 695039"/>
              <a:gd name="connsiteX442" fmla="*/ 364046 w 1007268"/>
              <a:gd name="connsiteY442" fmla="*/ 84487 h 695039"/>
              <a:gd name="connsiteX443" fmla="*/ 361379 w 1007268"/>
              <a:gd name="connsiteY443" fmla="*/ 78200 h 695039"/>
              <a:gd name="connsiteX444" fmla="*/ 368618 w 1007268"/>
              <a:gd name="connsiteY444" fmla="*/ 45720 h 695039"/>
              <a:gd name="connsiteX445" fmla="*/ 374237 w 1007268"/>
              <a:gd name="connsiteY445" fmla="*/ 34671 h 695039"/>
              <a:gd name="connsiteX446" fmla="*/ 379191 w 1007268"/>
              <a:gd name="connsiteY446" fmla="*/ 34100 h 695039"/>
              <a:gd name="connsiteX447" fmla="*/ 387477 w 1007268"/>
              <a:gd name="connsiteY447" fmla="*/ 39433 h 695039"/>
              <a:gd name="connsiteX448" fmla="*/ 401860 w 1007268"/>
              <a:gd name="connsiteY448" fmla="*/ 57245 h 695039"/>
              <a:gd name="connsiteX449" fmla="*/ 410433 w 1007268"/>
              <a:gd name="connsiteY449" fmla="*/ 51816 h 695039"/>
              <a:gd name="connsiteX450" fmla="*/ 416243 w 1007268"/>
              <a:gd name="connsiteY450" fmla="*/ 43434 h 695039"/>
              <a:gd name="connsiteX451" fmla="*/ 418052 w 1007268"/>
              <a:gd name="connsiteY451" fmla="*/ 58483 h 695039"/>
              <a:gd name="connsiteX452" fmla="*/ 452914 w 1007268"/>
              <a:gd name="connsiteY452" fmla="*/ 57626 h 695039"/>
              <a:gd name="connsiteX453" fmla="*/ 461201 w 1007268"/>
              <a:gd name="connsiteY453" fmla="*/ 55721 h 695039"/>
              <a:gd name="connsiteX454" fmla="*/ 469392 w 1007268"/>
              <a:gd name="connsiteY454" fmla="*/ 49435 h 695039"/>
              <a:gd name="connsiteX455" fmla="*/ 474536 w 1007268"/>
              <a:gd name="connsiteY455" fmla="*/ 50863 h 695039"/>
              <a:gd name="connsiteX456" fmla="*/ 477108 w 1007268"/>
              <a:gd name="connsiteY456" fmla="*/ 48958 h 695039"/>
              <a:gd name="connsiteX457" fmla="*/ 470630 w 1007268"/>
              <a:gd name="connsiteY457" fmla="*/ 27146 h 695039"/>
              <a:gd name="connsiteX458" fmla="*/ 467583 w 1007268"/>
              <a:gd name="connsiteY458" fmla="*/ 25432 h 695039"/>
              <a:gd name="connsiteX459" fmla="*/ 473202 w 1007268"/>
              <a:gd name="connsiteY459" fmla="*/ 19145 h 695039"/>
              <a:gd name="connsiteX460" fmla="*/ 481584 w 1007268"/>
              <a:gd name="connsiteY460" fmla="*/ 18383 h 695039"/>
              <a:gd name="connsiteX461" fmla="*/ 491109 w 1007268"/>
              <a:gd name="connsiteY461" fmla="*/ 25527 h 695039"/>
              <a:gd name="connsiteX462" fmla="*/ 512064 w 1007268"/>
              <a:gd name="connsiteY462" fmla="*/ 9525 h 695039"/>
              <a:gd name="connsiteX463" fmla="*/ 514826 w 1007268"/>
              <a:gd name="connsiteY463" fmla="*/ 12097 h 695039"/>
              <a:gd name="connsiteX464" fmla="*/ 535591 w 1007268"/>
              <a:gd name="connsiteY464" fmla="*/ 4286 h 695039"/>
              <a:gd name="connsiteX465" fmla="*/ 545878 w 1007268"/>
              <a:gd name="connsiteY465" fmla="*/ 6096 h 695039"/>
              <a:gd name="connsiteX466" fmla="*/ 554831 w 1007268"/>
              <a:gd name="connsiteY466" fmla="*/ 0 h 695039"/>
              <a:gd name="connsiteX467" fmla="*/ 554831 w 1007268"/>
              <a:gd name="connsiteY467" fmla="*/ 0 h 69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007268" h="695039">
                <a:moveTo>
                  <a:pt x="562356" y="6191"/>
                </a:moveTo>
                <a:lnTo>
                  <a:pt x="575501" y="4858"/>
                </a:lnTo>
                <a:lnTo>
                  <a:pt x="577692" y="7906"/>
                </a:lnTo>
                <a:lnTo>
                  <a:pt x="570643" y="15621"/>
                </a:lnTo>
                <a:lnTo>
                  <a:pt x="571119" y="21907"/>
                </a:lnTo>
                <a:lnTo>
                  <a:pt x="580073" y="24670"/>
                </a:lnTo>
                <a:lnTo>
                  <a:pt x="574929" y="31623"/>
                </a:lnTo>
                <a:lnTo>
                  <a:pt x="584645" y="37433"/>
                </a:lnTo>
                <a:lnTo>
                  <a:pt x="578739" y="38100"/>
                </a:lnTo>
                <a:lnTo>
                  <a:pt x="579311" y="41815"/>
                </a:lnTo>
                <a:lnTo>
                  <a:pt x="587312" y="48863"/>
                </a:lnTo>
                <a:lnTo>
                  <a:pt x="594932" y="47720"/>
                </a:lnTo>
                <a:lnTo>
                  <a:pt x="594265" y="50387"/>
                </a:lnTo>
                <a:lnTo>
                  <a:pt x="587312" y="52769"/>
                </a:lnTo>
                <a:lnTo>
                  <a:pt x="591788" y="61436"/>
                </a:lnTo>
                <a:lnTo>
                  <a:pt x="599599" y="55912"/>
                </a:lnTo>
                <a:lnTo>
                  <a:pt x="601409" y="56864"/>
                </a:lnTo>
                <a:lnTo>
                  <a:pt x="594360" y="65056"/>
                </a:lnTo>
                <a:lnTo>
                  <a:pt x="593789" y="74009"/>
                </a:lnTo>
                <a:lnTo>
                  <a:pt x="601409" y="81344"/>
                </a:lnTo>
                <a:lnTo>
                  <a:pt x="605028" y="93631"/>
                </a:lnTo>
                <a:lnTo>
                  <a:pt x="617696" y="91440"/>
                </a:lnTo>
                <a:lnTo>
                  <a:pt x="616839" y="98869"/>
                </a:lnTo>
                <a:lnTo>
                  <a:pt x="625317" y="100870"/>
                </a:lnTo>
                <a:lnTo>
                  <a:pt x="627602" y="98584"/>
                </a:lnTo>
                <a:lnTo>
                  <a:pt x="626269" y="94298"/>
                </a:lnTo>
                <a:lnTo>
                  <a:pt x="631222" y="89535"/>
                </a:lnTo>
                <a:lnTo>
                  <a:pt x="631222" y="104394"/>
                </a:lnTo>
                <a:lnTo>
                  <a:pt x="635699" y="97536"/>
                </a:lnTo>
                <a:lnTo>
                  <a:pt x="644462" y="100489"/>
                </a:lnTo>
                <a:lnTo>
                  <a:pt x="641509" y="94488"/>
                </a:lnTo>
                <a:lnTo>
                  <a:pt x="645700" y="91154"/>
                </a:lnTo>
                <a:lnTo>
                  <a:pt x="647986" y="101536"/>
                </a:lnTo>
                <a:lnTo>
                  <a:pt x="656368" y="107728"/>
                </a:lnTo>
                <a:lnTo>
                  <a:pt x="658844" y="114205"/>
                </a:lnTo>
                <a:lnTo>
                  <a:pt x="666845" y="113157"/>
                </a:lnTo>
                <a:lnTo>
                  <a:pt x="665988" y="125635"/>
                </a:lnTo>
                <a:lnTo>
                  <a:pt x="657797" y="128588"/>
                </a:lnTo>
                <a:lnTo>
                  <a:pt x="659511" y="136684"/>
                </a:lnTo>
                <a:lnTo>
                  <a:pt x="654463" y="141446"/>
                </a:lnTo>
                <a:lnTo>
                  <a:pt x="655701" y="146590"/>
                </a:lnTo>
                <a:lnTo>
                  <a:pt x="659797" y="149923"/>
                </a:lnTo>
                <a:lnTo>
                  <a:pt x="665036" y="148780"/>
                </a:lnTo>
                <a:lnTo>
                  <a:pt x="667988" y="153924"/>
                </a:lnTo>
                <a:lnTo>
                  <a:pt x="668084" y="162496"/>
                </a:lnTo>
                <a:lnTo>
                  <a:pt x="674275" y="163449"/>
                </a:lnTo>
                <a:lnTo>
                  <a:pt x="672846" y="171736"/>
                </a:lnTo>
                <a:lnTo>
                  <a:pt x="665131" y="175736"/>
                </a:lnTo>
                <a:lnTo>
                  <a:pt x="664559" y="194405"/>
                </a:lnTo>
                <a:lnTo>
                  <a:pt x="666845" y="195263"/>
                </a:lnTo>
                <a:lnTo>
                  <a:pt x="673037" y="190405"/>
                </a:lnTo>
                <a:lnTo>
                  <a:pt x="673703" y="193453"/>
                </a:lnTo>
                <a:lnTo>
                  <a:pt x="667036" y="198596"/>
                </a:lnTo>
                <a:lnTo>
                  <a:pt x="673608" y="199263"/>
                </a:lnTo>
                <a:lnTo>
                  <a:pt x="676847" y="202597"/>
                </a:lnTo>
                <a:lnTo>
                  <a:pt x="681228" y="196025"/>
                </a:lnTo>
                <a:lnTo>
                  <a:pt x="684276" y="200882"/>
                </a:lnTo>
                <a:lnTo>
                  <a:pt x="680371" y="218123"/>
                </a:lnTo>
                <a:lnTo>
                  <a:pt x="687229" y="216217"/>
                </a:lnTo>
                <a:lnTo>
                  <a:pt x="686753" y="225742"/>
                </a:lnTo>
                <a:lnTo>
                  <a:pt x="691896" y="223171"/>
                </a:lnTo>
                <a:lnTo>
                  <a:pt x="693325" y="225361"/>
                </a:lnTo>
                <a:lnTo>
                  <a:pt x="685038" y="235458"/>
                </a:lnTo>
                <a:lnTo>
                  <a:pt x="676180" y="232696"/>
                </a:lnTo>
                <a:lnTo>
                  <a:pt x="672751" y="236506"/>
                </a:lnTo>
                <a:lnTo>
                  <a:pt x="680942" y="236696"/>
                </a:lnTo>
                <a:lnTo>
                  <a:pt x="679514" y="242983"/>
                </a:lnTo>
                <a:lnTo>
                  <a:pt x="683705" y="246317"/>
                </a:lnTo>
                <a:lnTo>
                  <a:pt x="687229" y="235839"/>
                </a:lnTo>
                <a:lnTo>
                  <a:pt x="690849" y="239459"/>
                </a:lnTo>
                <a:lnTo>
                  <a:pt x="687705" y="246412"/>
                </a:lnTo>
                <a:lnTo>
                  <a:pt x="694849" y="244316"/>
                </a:lnTo>
                <a:lnTo>
                  <a:pt x="697325" y="238220"/>
                </a:lnTo>
                <a:lnTo>
                  <a:pt x="701231" y="252222"/>
                </a:lnTo>
                <a:lnTo>
                  <a:pt x="707898" y="251079"/>
                </a:lnTo>
                <a:lnTo>
                  <a:pt x="704755" y="258413"/>
                </a:lnTo>
                <a:lnTo>
                  <a:pt x="712375" y="261652"/>
                </a:lnTo>
                <a:lnTo>
                  <a:pt x="714566" y="259461"/>
                </a:lnTo>
                <a:lnTo>
                  <a:pt x="713042" y="255937"/>
                </a:lnTo>
                <a:lnTo>
                  <a:pt x="716471" y="254127"/>
                </a:lnTo>
                <a:lnTo>
                  <a:pt x="720090" y="256889"/>
                </a:lnTo>
                <a:lnTo>
                  <a:pt x="723614" y="254508"/>
                </a:lnTo>
                <a:lnTo>
                  <a:pt x="727425" y="261652"/>
                </a:lnTo>
                <a:lnTo>
                  <a:pt x="730187" y="261556"/>
                </a:lnTo>
                <a:lnTo>
                  <a:pt x="730092" y="252984"/>
                </a:lnTo>
                <a:lnTo>
                  <a:pt x="732473" y="252698"/>
                </a:lnTo>
                <a:lnTo>
                  <a:pt x="736664" y="275177"/>
                </a:lnTo>
                <a:lnTo>
                  <a:pt x="740378" y="268891"/>
                </a:lnTo>
                <a:lnTo>
                  <a:pt x="749142" y="270986"/>
                </a:lnTo>
                <a:lnTo>
                  <a:pt x="748379" y="261461"/>
                </a:lnTo>
                <a:lnTo>
                  <a:pt x="756857" y="266700"/>
                </a:lnTo>
                <a:lnTo>
                  <a:pt x="763334" y="266033"/>
                </a:lnTo>
                <a:lnTo>
                  <a:pt x="768858" y="275939"/>
                </a:lnTo>
                <a:lnTo>
                  <a:pt x="768192" y="282988"/>
                </a:lnTo>
                <a:lnTo>
                  <a:pt x="774859" y="282511"/>
                </a:lnTo>
                <a:lnTo>
                  <a:pt x="773144" y="293751"/>
                </a:lnTo>
                <a:lnTo>
                  <a:pt x="781526" y="300323"/>
                </a:lnTo>
                <a:lnTo>
                  <a:pt x="772478" y="300609"/>
                </a:lnTo>
                <a:lnTo>
                  <a:pt x="773716" y="306229"/>
                </a:lnTo>
                <a:lnTo>
                  <a:pt x="777240" y="302990"/>
                </a:lnTo>
                <a:lnTo>
                  <a:pt x="780764" y="306800"/>
                </a:lnTo>
                <a:lnTo>
                  <a:pt x="774383" y="310134"/>
                </a:lnTo>
                <a:lnTo>
                  <a:pt x="773811" y="314515"/>
                </a:lnTo>
                <a:lnTo>
                  <a:pt x="777621" y="318611"/>
                </a:lnTo>
                <a:lnTo>
                  <a:pt x="781526" y="316706"/>
                </a:lnTo>
                <a:lnTo>
                  <a:pt x="780193" y="325279"/>
                </a:lnTo>
                <a:lnTo>
                  <a:pt x="791909" y="325279"/>
                </a:lnTo>
                <a:lnTo>
                  <a:pt x="788670" y="332994"/>
                </a:lnTo>
                <a:lnTo>
                  <a:pt x="798671" y="335375"/>
                </a:lnTo>
                <a:lnTo>
                  <a:pt x="793337" y="348805"/>
                </a:lnTo>
                <a:lnTo>
                  <a:pt x="801148" y="345853"/>
                </a:lnTo>
                <a:lnTo>
                  <a:pt x="798862" y="361283"/>
                </a:lnTo>
                <a:lnTo>
                  <a:pt x="803053" y="363855"/>
                </a:lnTo>
                <a:lnTo>
                  <a:pt x="808673" y="361950"/>
                </a:lnTo>
                <a:lnTo>
                  <a:pt x="805053" y="379095"/>
                </a:lnTo>
                <a:lnTo>
                  <a:pt x="814578" y="385382"/>
                </a:lnTo>
                <a:lnTo>
                  <a:pt x="808387" y="392525"/>
                </a:lnTo>
                <a:lnTo>
                  <a:pt x="808292" y="396240"/>
                </a:lnTo>
                <a:lnTo>
                  <a:pt x="800291" y="394621"/>
                </a:lnTo>
                <a:lnTo>
                  <a:pt x="798005" y="397669"/>
                </a:lnTo>
                <a:lnTo>
                  <a:pt x="799052" y="401193"/>
                </a:lnTo>
                <a:lnTo>
                  <a:pt x="804482" y="399098"/>
                </a:lnTo>
                <a:lnTo>
                  <a:pt x="807434" y="405003"/>
                </a:lnTo>
                <a:lnTo>
                  <a:pt x="796767" y="402907"/>
                </a:lnTo>
                <a:lnTo>
                  <a:pt x="796004" y="405670"/>
                </a:lnTo>
                <a:lnTo>
                  <a:pt x="820960" y="411099"/>
                </a:lnTo>
                <a:lnTo>
                  <a:pt x="826199" y="408432"/>
                </a:lnTo>
                <a:lnTo>
                  <a:pt x="827437" y="413194"/>
                </a:lnTo>
                <a:lnTo>
                  <a:pt x="835152" y="410909"/>
                </a:lnTo>
                <a:lnTo>
                  <a:pt x="839819" y="416147"/>
                </a:lnTo>
                <a:lnTo>
                  <a:pt x="839343" y="420529"/>
                </a:lnTo>
                <a:lnTo>
                  <a:pt x="834962" y="422815"/>
                </a:lnTo>
                <a:lnTo>
                  <a:pt x="832580" y="415195"/>
                </a:lnTo>
                <a:lnTo>
                  <a:pt x="829437" y="419957"/>
                </a:lnTo>
                <a:lnTo>
                  <a:pt x="823722" y="422243"/>
                </a:lnTo>
                <a:lnTo>
                  <a:pt x="826580" y="428149"/>
                </a:lnTo>
                <a:lnTo>
                  <a:pt x="841629" y="431578"/>
                </a:lnTo>
                <a:lnTo>
                  <a:pt x="841629" y="436626"/>
                </a:lnTo>
                <a:lnTo>
                  <a:pt x="844772" y="439960"/>
                </a:lnTo>
                <a:lnTo>
                  <a:pt x="847154" y="435959"/>
                </a:lnTo>
                <a:lnTo>
                  <a:pt x="852964" y="435769"/>
                </a:lnTo>
                <a:lnTo>
                  <a:pt x="853726" y="438436"/>
                </a:lnTo>
                <a:lnTo>
                  <a:pt x="849630" y="441007"/>
                </a:lnTo>
                <a:lnTo>
                  <a:pt x="852869" y="440246"/>
                </a:lnTo>
                <a:lnTo>
                  <a:pt x="859536" y="444532"/>
                </a:lnTo>
                <a:lnTo>
                  <a:pt x="857536" y="450247"/>
                </a:lnTo>
                <a:lnTo>
                  <a:pt x="866299" y="455867"/>
                </a:lnTo>
                <a:lnTo>
                  <a:pt x="868299" y="466725"/>
                </a:lnTo>
                <a:lnTo>
                  <a:pt x="873633" y="464344"/>
                </a:lnTo>
                <a:lnTo>
                  <a:pt x="878110" y="472345"/>
                </a:lnTo>
                <a:lnTo>
                  <a:pt x="883920" y="472630"/>
                </a:lnTo>
                <a:lnTo>
                  <a:pt x="889635" y="477679"/>
                </a:lnTo>
                <a:lnTo>
                  <a:pt x="892969" y="477012"/>
                </a:lnTo>
                <a:lnTo>
                  <a:pt x="893350" y="473869"/>
                </a:lnTo>
                <a:lnTo>
                  <a:pt x="897255" y="478727"/>
                </a:lnTo>
                <a:lnTo>
                  <a:pt x="904780" y="481108"/>
                </a:lnTo>
                <a:lnTo>
                  <a:pt x="905161" y="484632"/>
                </a:lnTo>
                <a:lnTo>
                  <a:pt x="897827" y="485489"/>
                </a:lnTo>
                <a:lnTo>
                  <a:pt x="897065" y="488061"/>
                </a:lnTo>
                <a:lnTo>
                  <a:pt x="901160" y="491109"/>
                </a:lnTo>
                <a:lnTo>
                  <a:pt x="908304" y="489394"/>
                </a:lnTo>
                <a:lnTo>
                  <a:pt x="905828" y="495776"/>
                </a:lnTo>
                <a:lnTo>
                  <a:pt x="913448" y="493490"/>
                </a:lnTo>
                <a:lnTo>
                  <a:pt x="920496" y="502348"/>
                </a:lnTo>
                <a:lnTo>
                  <a:pt x="927640" y="500253"/>
                </a:lnTo>
                <a:lnTo>
                  <a:pt x="928688" y="508825"/>
                </a:lnTo>
                <a:lnTo>
                  <a:pt x="942975" y="513969"/>
                </a:lnTo>
                <a:lnTo>
                  <a:pt x="945928" y="510159"/>
                </a:lnTo>
                <a:lnTo>
                  <a:pt x="954119" y="512826"/>
                </a:lnTo>
                <a:lnTo>
                  <a:pt x="955929" y="515969"/>
                </a:lnTo>
                <a:lnTo>
                  <a:pt x="960025" y="511969"/>
                </a:lnTo>
                <a:lnTo>
                  <a:pt x="963263" y="522065"/>
                </a:lnTo>
                <a:lnTo>
                  <a:pt x="955358" y="517017"/>
                </a:lnTo>
                <a:lnTo>
                  <a:pt x="950119" y="524732"/>
                </a:lnTo>
                <a:lnTo>
                  <a:pt x="954977" y="525494"/>
                </a:lnTo>
                <a:lnTo>
                  <a:pt x="960977" y="533495"/>
                </a:lnTo>
                <a:lnTo>
                  <a:pt x="962883" y="528638"/>
                </a:lnTo>
                <a:lnTo>
                  <a:pt x="965645" y="534543"/>
                </a:lnTo>
                <a:lnTo>
                  <a:pt x="980599" y="542258"/>
                </a:lnTo>
                <a:lnTo>
                  <a:pt x="978980" y="547402"/>
                </a:lnTo>
                <a:lnTo>
                  <a:pt x="983171" y="547497"/>
                </a:lnTo>
                <a:lnTo>
                  <a:pt x="990505" y="552831"/>
                </a:lnTo>
                <a:lnTo>
                  <a:pt x="989267" y="555879"/>
                </a:lnTo>
                <a:lnTo>
                  <a:pt x="983075" y="558355"/>
                </a:lnTo>
                <a:lnTo>
                  <a:pt x="983075" y="564737"/>
                </a:lnTo>
                <a:lnTo>
                  <a:pt x="979075" y="567309"/>
                </a:lnTo>
                <a:lnTo>
                  <a:pt x="982599" y="573405"/>
                </a:lnTo>
                <a:lnTo>
                  <a:pt x="988124" y="573405"/>
                </a:lnTo>
                <a:lnTo>
                  <a:pt x="986028" y="581311"/>
                </a:lnTo>
                <a:lnTo>
                  <a:pt x="989552" y="578263"/>
                </a:lnTo>
                <a:lnTo>
                  <a:pt x="991362" y="581406"/>
                </a:lnTo>
                <a:lnTo>
                  <a:pt x="988600" y="588264"/>
                </a:lnTo>
                <a:lnTo>
                  <a:pt x="984314" y="586645"/>
                </a:lnTo>
                <a:lnTo>
                  <a:pt x="985457" y="592455"/>
                </a:lnTo>
                <a:lnTo>
                  <a:pt x="980694" y="590550"/>
                </a:lnTo>
                <a:lnTo>
                  <a:pt x="982885" y="593693"/>
                </a:lnTo>
                <a:lnTo>
                  <a:pt x="995363" y="595408"/>
                </a:lnTo>
                <a:lnTo>
                  <a:pt x="995744" y="597980"/>
                </a:lnTo>
                <a:lnTo>
                  <a:pt x="990029" y="598646"/>
                </a:lnTo>
                <a:lnTo>
                  <a:pt x="999459" y="604838"/>
                </a:lnTo>
                <a:lnTo>
                  <a:pt x="994410" y="615601"/>
                </a:lnTo>
                <a:lnTo>
                  <a:pt x="989362" y="614553"/>
                </a:lnTo>
                <a:lnTo>
                  <a:pt x="988886" y="620078"/>
                </a:lnTo>
                <a:lnTo>
                  <a:pt x="983742" y="617887"/>
                </a:lnTo>
                <a:lnTo>
                  <a:pt x="981837" y="622268"/>
                </a:lnTo>
                <a:lnTo>
                  <a:pt x="984600" y="624459"/>
                </a:lnTo>
                <a:lnTo>
                  <a:pt x="982885" y="628364"/>
                </a:lnTo>
                <a:lnTo>
                  <a:pt x="987457" y="627126"/>
                </a:lnTo>
                <a:lnTo>
                  <a:pt x="990124" y="631031"/>
                </a:lnTo>
                <a:lnTo>
                  <a:pt x="993743" y="628174"/>
                </a:lnTo>
                <a:lnTo>
                  <a:pt x="996887" y="633698"/>
                </a:lnTo>
                <a:lnTo>
                  <a:pt x="997934" y="629317"/>
                </a:lnTo>
                <a:lnTo>
                  <a:pt x="1000030" y="630174"/>
                </a:lnTo>
                <a:lnTo>
                  <a:pt x="999554" y="639985"/>
                </a:lnTo>
                <a:lnTo>
                  <a:pt x="1002792" y="643604"/>
                </a:lnTo>
                <a:lnTo>
                  <a:pt x="991362" y="650462"/>
                </a:lnTo>
                <a:lnTo>
                  <a:pt x="998411" y="651701"/>
                </a:lnTo>
                <a:lnTo>
                  <a:pt x="997744" y="656368"/>
                </a:lnTo>
                <a:lnTo>
                  <a:pt x="1005650" y="662464"/>
                </a:lnTo>
                <a:lnTo>
                  <a:pt x="1003078" y="665512"/>
                </a:lnTo>
                <a:lnTo>
                  <a:pt x="1007269" y="666464"/>
                </a:lnTo>
                <a:lnTo>
                  <a:pt x="1006983" y="670179"/>
                </a:lnTo>
                <a:lnTo>
                  <a:pt x="1002602" y="669512"/>
                </a:lnTo>
                <a:lnTo>
                  <a:pt x="1001268" y="672751"/>
                </a:lnTo>
                <a:lnTo>
                  <a:pt x="1001268" y="672751"/>
                </a:lnTo>
                <a:lnTo>
                  <a:pt x="997172" y="669893"/>
                </a:lnTo>
                <a:lnTo>
                  <a:pt x="992410" y="672846"/>
                </a:lnTo>
                <a:lnTo>
                  <a:pt x="984885" y="670846"/>
                </a:lnTo>
                <a:lnTo>
                  <a:pt x="978694" y="675704"/>
                </a:lnTo>
                <a:lnTo>
                  <a:pt x="973169" y="671989"/>
                </a:lnTo>
                <a:lnTo>
                  <a:pt x="957167" y="674465"/>
                </a:lnTo>
                <a:lnTo>
                  <a:pt x="947261" y="679133"/>
                </a:lnTo>
                <a:lnTo>
                  <a:pt x="939260" y="679037"/>
                </a:lnTo>
                <a:lnTo>
                  <a:pt x="933355" y="674370"/>
                </a:lnTo>
                <a:lnTo>
                  <a:pt x="925925" y="676656"/>
                </a:lnTo>
                <a:lnTo>
                  <a:pt x="917258" y="662083"/>
                </a:lnTo>
                <a:lnTo>
                  <a:pt x="896588" y="663988"/>
                </a:lnTo>
                <a:lnTo>
                  <a:pt x="892493" y="659321"/>
                </a:lnTo>
                <a:lnTo>
                  <a:pt x="881825" y="665702"/>
                </a:lnTo>
                <a:lnTo>
                  <a:pt x="890111" y="674275"/>
                </a:lnTo>
                <a:lnTo>
                  <a:pt x="888397" y="681228"/>
                </a:lnTo>
                <a:lnTo>
                  <a:pt x="897255" y="693610"/>
                </a:lnTo>
                <a:lnTo>
                  <a:pt x="886778" y="695039"/>
                </a:lnTo>
                <a:lnTo>
                  <a:pt x="882872" y="687896"/>
                </a:lnTo>
                <a:lnTo>
                  <a:pt x="872395" y="683705"/>
                </a:lnTo>
                <a:lnTo>
                  <a:pt x="864870" y="674084"/>
                </a:lnTo>
                <a:lnTo>
                  <a:pt x="837057" y="654653"/>
                </a:lnTo>
                <a:lnTo>
                  <a:pt x="819817" y="653129"/>
                </a:lnTo>
                <a:lnTo>
                  <a:pt x="821531" y="638556"/>
                </a:lnTo>
                <a:lnTo>
                  <a:pt x="819341" y="636651"/>
                </a:lnTo>
                <a:lnTo>
                  <a:pt x="801910" y="632174"/>
                </a:lnTo>
                <a:lnTo>
                  <a:pt x="796767" y="635699"/>
                </a:lnTo>
                <a:lnTo>
                  <a:pt x="789146" y="632936"/>
                </a:lnTo>
                <a:lnTo>
                  <a:pt x="777335" y="635127"/>
                </a:lnTo>
                <a:lnTo>
                  <a:pt x="763238" y="606552"/>
                </a:lnTo>
                <a:lnTo>
                  <a:pt x="733044" y="573405"/>
                </a:lnTo>
                <a:lnTo>
                  <a:pt x="731806" y="564071"/>
                </a:lnTo>
                <a:lnTo>
                  <a:pt x="721805" y="560070"/>
                </a:lnTo>
                <a:lnTo>
                  <a:pt x="719519" y="555784"/>
                </a:lnTo>
                <a:lnTo>
                  <a:pt x="710279" y="552164"/>
                </a:lnTo>
                <a:lnTo>
                  <a:pt x="702850" y="545211"/>
                </a:lnTo>
                <a:lnTo>
                  <a:pt x="695611" y="553307"/>
                </a:lnTo>
                <a:lnTo>
                  <a:pt x="694754" y="561975"/>
                </a:lnTo>
                <a:lnTo>
                  <a:pt x="690563" y="569214"/>
                </a:lnTo>
                <a:lnTo>
                  <a:pt x="694944" y="595693"/>
                </a:lnTo>
                <a:lnTo>
                  <a:pt x="692658" y="604456"/>
                </a:lnTo>
                <a:lnTo>
                  <a:pt x="701231" y="601885"/>
                </a:lnTo>
                <a:lnTo>
                  <a:pt x="706088" y="611124"/>
                </a:lnTo>
                <a:lnTo>
                  <a:pt x="712280" y="615601"/>
                </a:lnTo>
                <a:lnTo>
                  <a:pt x="711042" y="621316"/>
                </a:lnTo>
                <a:lnTo>
                  <a:pt x="691229" y="631031"/>
                </a:lnTo>
                <a:lnTo>
                  <a:pt x="683324" y="631603"/>
                </a:lnTo>
                <a:lnTo>
                  <a:pt x="637223" y="623697"/>
                </a:lnTo>
                <a:lnTo>
                  <a:pt x="636080" y="631222"/>
                </a:lnTo>
                <a:lnTo>
                  <a:pt x="642842" y="641033"/>
                </a:lnTo>
                <a:lnTo>
                  <a:pt x="640461" y="643414"/>
                </a:lnTo>
                <a:lnTo>
                  <a:pt x="613982" y="643795"/>
                </a:lnTo>
                <a:lnTo>
                  <a:pt x="618077" y="656749"/>
                </a:lnTo>
                <a:lnTo>
                  <a:pt x="612267" y="660083"/>
                </a:lnTo>
                <a:lnTo>
                  <a:pt x="607981" y="661035"/>
                </a:lnTo>
                <a:lnTo>
                  <a:pt x="600933" y="646367"/>
                </a:lnTo>
                <a:lnTo>
                  <a:pt x="586359" y="650558"/>
                </a:lnTo>
                <a:lnTo>
                  <a:pt x="582930" y="643890"/>
                </a:lnTo>
                <a:lnTo>
                  <a:pt x="565404" y="647224"/>
                </a:lnTo>
                <a:lnTo>
                  <a:pt x="560356" y="638747"/>
                </a:lnTo>
                <a:lnTo>
                  <a:pt x="551212" y="634555"/>
                </a:lnTo>
                <a:lnTo>
                  <a:pt x="517017" y="642938"/>
                </a:lnTo>
                <a:lnTo>
                  <a:pt x="516446" y="652939"/>
                </a:lnTo>
                <a:lnTo>
                  <a:pt x="503587" y="659225"/>
                </a:lnTo>
                <a:lnTo>
                  <a:pt x="495491" y="646843"/>
                </a:lnTo>
                <a:lnTo>
                  <a:pt x="473774" y="647891"/>
                </a:lnTo>
                <a:lnTo>
                  <a:pt x="467868" y="644271"/>
                </a:lnTo>
                <a:lnTo>
                  <a:pt x="463582" y="648653"/>
                </a:lnTo>
                <a:lnTo>
                  <a:pt x="449866" y="649319"/>
                </a:lnTo>
                <a:lnTo>
                  <a:pt x="435197" y="638842"/>
                </a:lnTo>
                <a:lnTo>
                  <a:pt x="435197" y="638842"/>
                </a:lnTo>
                <a:lnTo>
                  <a:pt x="427482" y="612743"/>
                </a:lnTo>
                <a:lnTo>
                  <a:pt x="405479" y="591026"/>
                </a:lnTo>
                <a:lnTo>
                  <a:pt x="387572" y="580644"/>
                </a:lnTo>
                <a:lnTo>
                  <a:pt x="387191" y="574548"/>
                </a:lnTo>
                <a:lnTo>
                  <a:pt x="395288" y="567500"/>
                </a:lnTo>
                <a:lnTo>
                  <a:pt x="406622" y="568738"/>
                </a:lnTo>
                <a:lnTo>
                  <a:pt x="405765" y="558641"/>
                </a:lnTo>
                <a:lnTo>
                  <a:pt x="417671" y="552831"/>
                </a:lnTo>
                <a:lnTo>
                  <a:pt x="424434" y="542830"/>
                </a:lnTo>
                <a:lnTo>
                  <a:pt x="426339" y="533590"/>
                </a:lnTo>
                <a:lnTo>
                  <a:pt x="432340" y="536162"/>
                </a:lnTo>
                <a:lnTo>
                  <a:pt x="438817" y="544735"/>
                </a:lnTo>
                <a:lnTo>
                  <a:pt x="458724" y="538067"/>
                </a:lnTo>
                <a:lnTo>
                  <a:pt x="462058" y="529590"/>
                </a:lnTo>
                <a:lnTo>
                  <a:pt x="461867" y="524447"/>
                </a:lnTo>
                <a:lnTo>
                  <a:pt x="448247" y="519017"/>
                </a:lnTo>
                <a:lnTo>
                  <a:pt x="443579" y="512540"/>
                </a:lnTo>
                <a:lnTo>
                  <a:pt x="426720" y="505301"/>
                </a:lnTo>
                <a:lnTo>
                  <a:pt x="424720" y="499300"/>
                </a:lnTo>
                <a:lnTo>
                  <a:pt x="427958" y="490823"/>
                </a:lnTo>
                <a:lnTo>
                  <a:pt x="427577" y="479774"/>
                </a:lnTo>
                <a:lnTo>
                  <a:pt x="424815" y="475202"/>
                </a:lnTo>
                <a:lnTo>
                  <a:pt x="418148" y="473392"/>
                </a:lnTo>
                <a:lnTo>
                  <a:pt x="419576" y="462153"/>
                </a:lnTo>
                <a:lnTo>
                  <a:pt x="406622" y="459677"/>
                </a:lnTo>
                <a:lnTo>
                  <a:pt x="397097" y="464725"/>
                </a:lnTo>
                <a:lnTo>
                  <a:pt x="385763" y="454438"/>
                </a:lnTo>
                <a:lnTo>
                  <a:pt x="349377" y="458057"/>
                </a:lnTo>
                <a:lnTo>
                  <a:pt x="345758" y="473964"/>
                </a:lnTo>
                <a:lnTo>
                  <a:pt x="334518" y="491490"/>
                </a:lnTo>
                <a:lnTo>
                  <a:pt x="337280" y="495967"/>
                </a:lnTo>
                <a:lnTo>
                  <a:pt x="333470" y="498348"/>
                </a:lnTo>
                <a:lnTo>
                  <a:pt x="314611" y="496157"/>
                </a:lnTo>
                <a:lnTo>
                  <a:pt x="303657" y="463772"/>
                </a:lnTo>
                <a:lnTo>
                  <a:pt x="298037" y="463486"/>
                </a:lnTo>
                <a:lnTo>
                  <a:pt x="295466" y="465011"/>
                </a:lnTo>
                <a:lnTo>
                  <a:pt x="294513" y="473583"/>
                </a:lnTo>
                <a:lnTo>
                  <a:pt x="290703" y="476059"/>
                </a:lnTo>
                <a:lnTo>
                  <a:pt x="288989" y="482536"/>
                </a:lnTo>
                <a:lnTo>
                  <a:pt x="290513" y="491585"/>
                </a:lnTo>
                <a:lnTo>
                  <a:pt x="274034" y="492538"/>
                </a:lnTo>
                <a:lnTo>
                  <a:pt x="246317" y="507682"/>
                </a:lnTo>
                <a:lnTo>
                  <a:pt x="203645" y="499300"/>
                </a:lnTo>
                <a:lnTo>
                  <a:pt x="195167" y="475107"/>
                </a:lnTo>
                <a:lnTo>
                  <a:pt x="159353" y="436912"/>
                </a:lnTo>
                <a:lnTo>
                  <a:pt x="151257" y="436912"/>
                </a:lnTo>
                <a:lnTo>
                  <a:pt x="134588" y="450342"/>
                </a:lnTo>
                <a:lnTo>
                  <a:pt x="119158" y="431578"/>
                </a:lnTo>
                <a:lnTo>
                  <a:pt x="94012" y="449580"/>
                </a:lnTo>
                <a:lnTo>
                  <a:pt x="94964" y="454342"/>
                </a:lnTo>
                <a:lnTo>
                  <a:pt x="91821" y="454914"/>
                </a:lnTo>
                <a:lnTo>
                  <a:pt x="85916" y="449009"/>
                </a:lnTo>
                <a:lnTo>
                  <a:pt x="84487" y="415576"/>
                </a:lnTo>
                <a:lnTo>
                  <a:pt x="78296" y="409575"/>
                </a:lnTo>
                <a:lnTo>
                  <a:pt x="86011" y="402812"/>
                </a:lnTo>
                <a:lnTo>
                  <a:pt x="77724" y="387286"/>
                </a:lnTo>
                <a:lnTo>
                  <a:pt x="78677" y="375857"/>
                </a:lnTo>
                <a:lnTo>
                  <a:pt x="75724" y="370713"/>
                </a:lnTo>
                <a:lnTo>
                  <a:pt x="75438" y="356616"/>
                </a:lnTo>
                <a:lnTo>
                  <a:pt x="65818" y="342900"/>
                </a:lnTo>
                <a:lnTo>
                  <a:pt x="50768" y="338138"/>
                </a:lnTo>
                <a:lnTo>
                  <a:pt x="48483" y="325850"/>
                </a:lnTo>
                <a:lnTo>
                  <a:pt x="42672" y="316611"/>
                </a:lnTo>
                <a:lnTo>
                  <a:pt x="22289" y="306515"/>
                </a:lnTo>
                <a:lnTo>
                  <a:pt x="22860" y="301657"/>
                </a:lnTo>
                <a:lnTo>
                  <a:pt x="22860" y="301657"/>
                </a:lnTo>
                <a:lnTo>
                  <a:pt x="24289" y="294323"/>
                </a:lnTo>
                <a:lnTo>
                  <a:pt x="33242" y="289560"/>
                </a:lnTo>
                <a:lnTo>
                  <a:pt x="36671" y="278321"/>
                </a:lnTo>
                <a:lnTo>
                  <a:pt x="42005" y="271367"/>
                </a:lnTo>
                <a:lnTo>
                  <a:pt x="51435" y="271082"/>
                </a:lnTo>
                <a:lnTo>
                  <a:pt x="52674" y="266509"/>
                </a:lnTo>
                <a:lnTo>
                  <a:pt x="48768" y="265843"/>
                </a:lnTo>
                <a:lnTo>
                  <a:pt x="50006" y="254222"/>
                </a:lnTo>
                <a:lnTo>
                  <a:pt x="45720" y="249555"/>
                </a:lnTo>
                <a:lnTo>
                  <a:pt x="38767" y="249555"/>
                </a:lnTo>
                <a:lnTo>
                  <a:pt x="30671" y="237458"/>
                </a:lnTo>
                <a:lnTo>
                  <a:pt x="23717" y="237268"/>
                </a:lnTo>
                <a:lnTo>
                  <a:pt x="20193" y="229838"/>
                </a:lnTo>
                <a:lnTo>
                  <a:pt x="12573" y="232981"/>
                </a:lnTo>
                <a:lnTo>
                  <a:pt x="13430" y="227267"/>
                </a:lnTo>
                <a:lnTo>
                  <a:pt x="10668" y="228029"/>
                </a:lnTo>
                <a:lnTo>
                  <a:pt x="5620" y="213646"/>
                </a:lnTo>
                <a:lnTo>
                  <a:pt x="7716" y="200596"/>
                </a:lnTo>
                <a:lnTo>
                  <a:pt x="4096" y="187547"/>
                </a:lnTo>
                <a:lnTo>
                  <a:pt x="0" y="183071"/>
                </a:lnTo>
                <a:lnTo>
                  <a:pt x="667" y="179356"/>
                </a:lnTo>
                <a:lnTo>
                  <a:pt x="19717" y="170974"/>
                </a:lnTo>
                <a:lnTo>
                  <a:pt x="23432" y="173927"/>
                </a:lnTo>
                <a:lnTo>
                  <a:pt x="29337" y="191167"/>
                </a:lnTo>
                <a:lnTo>
                  <a:pt x="44672" y="193548"/>
                </a:lnTo>
                <a:lnTo>
                  <a:pt x="48292" y="190309"/>
                </a:lnTo>
                <a:lnTo>
                  <a:pt x="63341" y="199073"/>
                </a:lnTo>
                <a:lnTo>
                  <a:pt x="74200" y="211360"/>
                </a:lnTo>
                <a:lnTo>
                  <a:pt x="87630" y="211646"/>
                </a:lnTo>
                <a:lnTo>
                  <a:pt x="90774" y="208121"/>
                </a:lnTo>
                <a:lnTo>
                  <a:pt x="99060" y="207454"/>
                </a:lnTo>
                <a:lnTo>
                  <a:pt x="114110" y="208979"/>
                </a:lnTo>
                <a:lnTo>
                  <a:pt x="114872" y="204597"/>
                </a:lnTo>
                <a:lnTo>
                  <a:pt x="108014" y="200025"/>
                </a:lnTo>
                <a:lnTo>
                  <a:pt x="116491" y="195834"/>
                </a:lnTo>
                <a:lnTo>
                  <a:pt x="114872" y="190024"/>
                </a:lnTo>
                <a:lnTo>
                  <a:pt x="110300" y="187642"/>
                </a:lnTo>
                <a:lnTo>
                  <a:pt x="109157" y="183071"/>
                </a:lnTo>
                <a:lnTo>
                  <a:pt x="103061" y="177260"/>
                </a:lnTo>
                <a:lnTo>
                  <a:pt x="96965" y="178689"/>
                </a:lnTo>
                <a:lnTo>
                  <a:pt x="97917" y="173927"/>
                </a:lnTo>
                <a:lnTo>
                  <a:pt x="93917" y="170593"/>
                </a:lnTo>
                <a:lnTo>
                  <a:pt x="110395" y="165354"/>
                </a:lnTo>
                <a:lnTo>
                  <a:pt x="115824" y="158115"/>
                </a:lnTo>
                <a:lnTo>
                  <a:pt x="116681" y="153257"/>
                </a:lnTo>
                <a:lnTo>
                  <a:pt x="111919" y="152971"/>
                </a:lnTo>
                <a:lnTo>
                  <a:pt x="109538" y="145542"/>
                </a:lnTo>
                <a:lnTo>
                  <a:pt x="110681" y="138398"/>
                </a:lnTo>
                <a:lnTo>
                  <a:pt x="116396" y="134684"/>
                </a:lnTo>
                <a:lnTo>
                  <a:pt x="116396" y="107632"/>
                </a:lnTo>
                <a:lnTo>
                  <a:pt x="116396" y="107632"/>
                </a:lnTo>
                <a:lnTo>
                  <a:pt x="127159" y="98107"/>
                </a:lnTo>
                <a:lnTo>
                  <a:pt x="127921" y="87535"/>
                </a:lnTo>
                <a:lnTo>
                  <a:pt x="138494" y="92488"/>
                </a:lnTo>
                <a:lnTo>
                  <a:pt x="149352" y="88011"/>
                </a:lnTo>
                <a:lnTo>
                  <a:pt x="152781" y="79915"/>
                </a:lnTo>
                <a:lnTo>
                  <a:pt x="144875" y="69437"/>
                </a:lnTo>
                <a:lnTo>
                  <a:pt x="156115" y="61531"/>
                </a:lnTo>
                <a:lnTo>
                  <a:pt x="175165" y="67056"/>
                </a:lnTo>
                <a:lnTo>
                  <a:pt x="188881" y="77343"/>
                </a:lnTo>
                <a:lnTo>
                  <a:pt x="196787" y="77152"/>
                </a:lnTo>
                <a:lnTo>
                  <a:pt x="200787" y="72961"/>
                </a:lnTo>
                <a:lnTo>
                  <a:pt x="218599" y="85249"/>
                </a:lnTo>
                <a:lnTo>
                  <a:pt x="226695" y="82867"/>
                </a:lnTo>
                <a:lnTo>
                  <a:pt x="238411" y="87630"/>
                </a:lnTo>
                <a:lnTo>
                  <a:pt x="249555" y="88773"/>
                </a:lnTo>
                <a:lnTo>
                  <a:pt x="265367" y="86773"/>
                </a:lnTo>
                <a:lnTo>
                  <a:pt x="271082" y="82201"/>
                </a:lnTo>
                <a:lnTo>
                  <a:pt x="289941" y="86106"/>
                </a:lnTo>
                <a:lnTo>
                  <a:pt x="294418" y="82772"/>
                </a:lnTo>
                <a:lnTo>
                  <a:pt x="302800" y="88392"/>
                </a:lnTo>
                <a:lnTo>
                  <a:pt x="312611" y="88582"/>
                </a:lnTo>
                <a:lnTo>
                  <a:pt x="321755" y="109728"/>
                </a:lnTo>
                <a:lnTo>
                  <a:pt x="328994" y="115824"/>
                </a:lnTo>
                <a:lnTo>
                  <a:pt x="330803" y="123254"/>
                </a:lnTo>
                <a:lnTo>
                  <a:pt x="339281" y="135350"/>
                </a:lnTo>
                <a:lnTo>
                  <a:pt x="346234" y="123254"/>
                </a:lnTo>
                <a:lnTo>
                  <a:pt x="353283" y="120205"/>
                </a:lnTo>
                <a:lnTo>
                  <a:pt x="353187" y="109633"/>
                </a:lnTo>
                <a:lnTo>
                  <a:pt x="362998" y="113157"/>
                </a:lnTo>
                <a:lnTo>
                  <a:pt x="364046" y="84487"/>
                </a:lnTo>
                <a:lnTo>
                  <a:pt x="361379" y="78200"/>
                </a:lnTo>
                <a:lnTo>
                  <a:pt x="368618" y="45720"/>
                </a:lnTo>
                <a:lnTo>
                  <a:pt x="374237" y="34671"/>
                </a:lnTo>
                <a:lnTo>
                  <a:pt x="379191" y="34100"/>
                </a:lnTo>
                <a:lnTo>
                  <a:pt x="387477" y="39433"/>
                </a:lnTo>
                <a:lnTo>
                  <a:pt x="401860" y="57245"/>
                </a:lnTo>
                <a:lnTo>
                  <a:pt x="410433" y="51816"/>
                </a:lnTo>
                <a:lnTo>
                  <a:pt x="416243" y="43434"/>
                </a:lnTo>
                <a:lnTo>
                  <a:pt x="418052" y="58483"/>
                </a:lnTo>
                <a:lnTo>
                  <a:pt x="452914" y="57626"/>
                </a:lnTo>
                <a:lnTo>
                  <a:pt x="461201" y="55721"/>
                </a:lnTo>
                <a:lnTo>
                  <a:pt x="469392" y="49435"/>
                </a:lnTo>
                <a:lnTo>
                  <a:pt x="474536" y="50863"/>
                </a:lnTo>
                <a:lnTo>
                  <a:pt x="477108" y="48958"/>
                </a:lnTo>
                <a:lnTo>
                  <a:pt x="470630" y="27146"/>
                </a:lnTo>
                <a:lnTo>
                  <a:pt x="467583" y="25432"/>
                </a:lnTo>
                <a:lnTo>
                  <a:pt x="473202" y="19145"/>
                </a:lnTo>
                <a:lnTo>
                  <a:pt x="481584" y="18383"/>
                </a:lnTo>
                <a:lnTo>
                  <a:pt x="491109" y="25527"/>
                </a:lnTo>
                <a:lnTo>
                  <a:pt x="512064" y="9525"/>
                </a:lnTo>
                <a:lnTo>
                  <a:pt x="514826" y="12097"/>
                </a:lnTo>
                <a:lnTo>
                  <a:pt x="535591" y="4286"/>
                </a:lnTo>
                <a:lnTo>
                  <a:pt x="545878" y="6096"/>
                </a:lnTo>
                <a:lnTo>
                  <a:pt x="554831" y="0"/>
                </a:lnTo>
                <a:lnTo>
                  <a:pt x="554831" y="0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B95BA01-E9A9-9651-EB2E-ACC077E4C9D3}"/>
              </a:ext>
            </a:extLst>
          </p:cNvPr>
          <p:cNvSpPr/>
          <p:nvPr/>
        </p:nvSpPr>
        <p:spPr>
          <a:xfrm>
            <a:off x="4133578" y="4273642"/>
            <a:ext cx="892016" cy="868775"/>
          </a:xfrm>
          <a:custGeom>
            <a:avLst/>
            <a:gdLst>
              <a:gd name="connsiteX0" fmla="*/ 0 w 892016"/>
              <a:gd name="connsiteY0" fmla="*/ 433197 h 868775"/>
              <a:gd name="connsiteX1" fmla="*/ 3143 w 892016"/>
              <a:gd name="connsiteY1" fmla="*/ 426530 h 868775"/>
              <a:gd name="connsiteX2" fmla="*/ 25527 w 892016"/>
              <a:gd name="connsiteY2" fmla="*/ 439769 h 868775"/>
              <a:gd name="connsiteX3" fmla="*/ 31813 w 892016"/>
              <a:gd name="connsiteY3" fmla="*/ 434721 h 868775"/>
              <a:gd name="connsiteX4" fmla="*/ 36385 w 892016"/>
              <a:gd name="connsiteY4" fmla="*/ 424815 h 868775"/>
              <a:gd name="connsiteX5" fmla="*/ 45244 w 892016"/>
              <a:gd name="connsiteY5" fmla="*/ 418814 h 868775"/>
              <a:gd name="connsiteX6" fmla="*/ 52673 w 892016"/>
              <a:gd name="connsiteY6" fmla="*/ 422815 h 868775"/>
              <a:gd name="connsiteX7" fmla="*/ 62294 w 892016"/>
              <a:gd name="connsiteY7" fmla="*/ 442055 h 868775"/>
              <a:gd name="connsiteX8" fmla="*/ 71533 w 892016"/>
              <a:gd name="connsiteY8" fmla="*/ 444722 h 868775"/>
              <a:gd name="connsiteX9" fmla="*/ 78200 w 892016"/>
              <a:gd name="connsiteY9" fmla="*/ 438150 h 868775"/>
              <a:gd name="connsiteX10" fmla="*/ 81820 w 892016"/>
              <a:gd name="connsiteY10" fmla="*/ 448818 h 868775"/>
              <a:gd name="connsiteX11" fmla="*/ 85534 w 892016"/>
              <a:gd name="connsiteY11" fmla="*/ 452152 h 868775"/>
              <a:gd name="connsiteX12" fmla="*/ 93726 w 892016"/>
              <a:gd name="connsiteY12" fmla="*/ 446151 h 868775"/>
              <a:gd name="connsiteX13" fmla="*/ 92678 w 892016"/>
              <a:gd name="connsiteY13" fmla="*/ 439960 h 868775"/>
              <a:gd name="connsiteX14" fmla="*/ 99155 w 892016"/>
              <a:gd name="connsiteY14" fmla="*/ 433673 h 868775"/>
              <a:gd name="connsiteX15" fmla="*/ 97536 w 892016"/>
              <a:gd name="connsiteY15" fmla="*/ 426339 h 868775"/>
              <a:gd name="connsiteX16" fmla="*/ 102584 w 892016"/>
              <a:gd name="connsiteY16" fmla="*/ 417671 h 868775"/>
              <a:gd name="connsiteX17" fmla="*/ 101060 w 892016"/>
              <a:gd name="connsiteY17" fmla="*/ 410909 h 868775"/>
              <a:gd name="connsiteX18" fmla="*/ 103156 w 892016"/>
              <a:gd name="connsiteY18" fmla="*/ 403860 h 868775"/>
              <a:gd name="connsiteX19" fmla="*/ 99060 w 892016"/>
              <a:gd name="connsiteY19" fmla="*/ 394907 h 868775"/>
              <a:gd name="connsiteX20" fmla="*/ 83153 w 892016"/>
              <a:gd name="connsiteY20" fmla="*/ 390335 h 868775"/>
              <a:gd name="connsiteX21" fmla="*/ 80677 w 892016"/>
              <a:gd name="connsiteY21" fmla="*/ 384715 h 868775"/>
              <a:gd name="connsiteX22" fmla="*/ 87440 w 892016"/>
              <a:gd name="connsiteY22" fmla="*/ 368046 h 868775"/>
              <a:gd name="connsiteX23" fmla="*/ 92297 w 892016"/>
              <a:gd name="connsiteY23" fmla="*/ 318230 h 868775"/>
              <a:gd name="connsiteX24" fmla="*/ 110204 w 892016"/>
              <a:gd name="connsiteY24" fmla="*/ 316040 h 868775"/>
              <a:gd name="connsiteX25" fmla="*/ 111347 w 892016"/>
              <a:gd name="connsiteY25" fmla="*/ 313087 h 868775"/>
              <a:gd name="connsiteX26" fmla="*/ 114871 w 892016"/>
              <a:gd name="connsiteY26" fmla="*/ 312801 h 868775"/>
              <a:gd name="connsiteX27" fmla="*/ 114967 w 892016"/>
              <a:gd name="connsiteY27" fmla="*/ 305943 h 868775"/>
              <a:gd name="connsiteX28" fmla="*/ 119729 w 892016"/>
              <a:gd name="connsiteY28" fmla="*/ 301847 h 868775"/>
              <a:gd name="connsiteX29" fmla="*/ 115919 w 892016"/>
              <a:gd name="connsiteY29" fmla="*/ 293561 h 868775"/>
              <a:gd name="connsiteX30" fmla="*/ 114871 w 892016"/>
              <a:gd name="connsiteY30" fmla="*/ 275558 h 868775"/>
              <a:gd name="connsiteX31" fmla="*/ 122111 w 892016"/>
              <a:gd name="connsiteY31" fmla="*/ 267462 h 868775"/>
              <a:gd name="connsiteX32" fmla="*/ 124682 w 892016"/>
              <a:gd name="connsiteY32" fmla="*/ 251841 h 868775"/>
              <a:gd name="connsiteX33" fmla="*/ 129445 w 892016"/>
              <a:gd name="connsiteY33" fmla="*/ 251555 h 868775"/>
              <a:gd name="connsiteX34" fmla="*/ 140018 w 892016"/>
              <a:gd name="connsiteY34" fmla="*/ 258033 h 868775"/>
              <a:gd name="connsiteX35" fmla="*/ 160496 w 892016"/>
              <a:gd name="connsiteY35" fmla="*/ 280797 h 868775"/>
              <a:gd name="connsiteX36" fmla="*/ 190595 w 892016"/>
              <a:gd name="connsiteY36" fmla="*/ 285274 h 868775"/>
              <a:gd name="connsiteX37" fmla="*/ 205359 w 892016"/>
              <a:gd name="connsiteY37" fmla="*/ 284321 h 868775"/>
              <a:gd name="connsiteX38" fmla="*/ 220599 w 892016"/>
              <a:gd name="connsiteY38" fmla="*/ 278416 h 868775"/>
              <a:gd name="connsiteX39" fmla="*/ 225552 w 892016"/>
              <a:gd name="connsiteY39" fmla="*/ 283750 h 868775"/>
              <a:gd name="connsiteX40" fmla="*/ 242983 w 892016"/>
              <a:gd name="connsiteY40" fmla="*/ 284798 h 868775"/>
              <a:gd name="connsiteX41" fmla="*/ 249841 w 892016"/>
              <a:gd name="connsiteY41" fmla="*/ 264700 h 868775"/>
              <a:gd name="connsiteX42" fmla="*/ 256985 w 892016"/>
              <a:gd name="connsiteY42" fmla="*/ 262985 h 868775"/>
              <a:gd name="connsiteX43" fmla="*/ 263461 w 892016"/>
              <a:gd name="connsiteY43" fmla="*/ 254222 h 868775"/>
              <a:gd name="connsiteX44" fmla="*/ 270224 w 892016"/>
              <a:gd name="connsiteY44" fmla="*/ 250317 h 868775"/>
              <a:gd name="connsiteX45" fmla="*/ 270986 w 892016"/>
              <a:gd name="connsiteY45" fmla="*/ 239173 h 868775"/>
              <a:gd name="connsiteX46" fmla="*/ 278130 w 892016"/>
              <a:gd name="connsiteY46" fmla="*/ 228886 h 868775"/>
              <a:gd name="connsiteX47" fmla="*/ 285560 w 892016"/>
              <a:gd name="connsiteY47" fmla="*/ 208217 h 868775"/>
              <a:gd name="connsiteX48" fmla="*/ 290703 w 892016"/>
              <a:gd name="connsiteY48" fmla="*/ 201168 h 868775"/>
              <a:gd name="connsiteX49" fmla="*/ 297275 w 892016"/>
              <a:gd name="connsiteY49" fmla="*/ 199644 h 868775"/>
              <a:gd name="connsiteX50" fmla="*/ 294323 w 892016"/>
              <a:gd name="connsiteY50" fmla="*/ 178975 h 868775"/>
              <a:gd name="connsiteX51" fmla="*/ 300514 w 892016"/>
              <a:gd name="connsiteY51" fmla="*/ 153353 h 868775"/>
              <a:gd name="connsiteX52" fmla="*/ 297180 w 892016"/>
              <a:gd name="connsiteY52" fmla="*/ 141637 h 868775"/>
              <a:gd name="connsiteX53" fmla="*/ 303943 w 892016"/>
              <a:gd name="connsiteY53" fmla="*/ 131826 h 868775"/>
              <a:gd name="connsiteX54" fmla="*/ 312801 w 892016"/>
              <a:gd name="connsiteY54" fmla="*/ 127159 h 868775"/>
              <a:gd name="connsiteX55" fmla="*/ 309658 w 892016"/>
              <a:gd name="connsiteY55" fmla="*/ 122777 h 868775"/>
              <a:gd name="connsiteX56" fmla="*/ 297085 w 892016"/>
              <a:gd name="connsiteY56" fmla="*/ 118396 h 868775"/>
              <a:gd name="connsiteX57" fmla="*/ 297275 w 892016"/>
              <a:gd name="connsiteY57" fmla="*/ 116015 h 868775"/>
              <a:gd name="connsiteX58" fmla="*/ 328327 w 892016"/>
              <a:gd name="connsiteY58" fmla="*/ 86487 h 868775"/>
              <a:gd name="connsiteX59" fmla="*/ 338899 w 892016"/>
              <a:gd name="connsiteY59" fmla="*/ 80867 h 868775"/>
              <a:gd name="connsiteX60" fmla="*/ 351187 w 892016"/>
              <a:gd name="connsiteY60" fmla="*/ 57817 h 868775"/>
              <a:gd name="connsiteX61" fmla="*/ 365474 w 892016"/>
              <a:gd name="connsiteY61" fmla="*/ 45339 h 868775"/>
              <a:gd name="connsiteX62" fmla="*/ 390144 w 892016"/>
              <a:gd name="connsiteY62" fmla="*/ 11621 h 868775"/>
              <a:gd name="connsiteX63" fmla="*/ 395478 w 892016"/>
              <a:gd name="connsiteY63" fmla="*/ 7620 h 868775"/>
              <a:gd name="connsiteX64" fmla="*/ 396716 w 892016"/>
              <a:gd name="connsiteY64" fmla="*/ 1334 h 868775"/>
              <a:gd name="connsiteX65" fmla="*/ 398431 w 892016"/>
              <a:gd name="connsiteY65" fmla="*/ 0 h 868775"/>
              <a:gd name="connsiteX66" fmla="*/ 399574 w 892016"/>
              <a:gd name="connsiteY66" fmla="*/ 4286 h 868775"/>
              <a:gd name="connsiteX67" fmla="*/ 402812 w 892016"/>
              <a:gd name="connsiteY67" fmla="*/ 476 h 868775"/>
              <a:gd name="connsiteX68" fmla="*/ 402812 w 892016"/>
              <a:gd name="connsiteY68" fmla="*/ 476 h 868775"/>
              <a:gd name="connsiteX69" fmla="*/ 407289 w 892016"/>
              <a:gd name="connsiteY69" fmla="*/ 1143 h 868775"/>
              <a:gd name="connsiteX70" fmla="*/ 409480 w 892016"/>
              <a:gd name="connsiteY70" fmla="*/ 4382 h 868775"/>
              <a:gd name="connsiteX71" fmla="*/ 415671 w 892016"/>
              <a:gd name="connsiteY71" fmla="*/ 1905 h 868775"/>
              <a:gd name="connsiteX72" fmla="*/ 419290 w 892016"/>
              <a:gd name="connsiteY72" fmla="*/ 4667 h 868775"/>
              <a:gd name="connsiteX73" fmla="*/ 433673 w 892016"/>
              <a:gd name="connsiteY73" fmla="*/ 32195 h 868775"/>
              <a:gd name="connsiteX74" fmla="*/ 439579 w 892016"/>
              <a:gd name="connsiteY74" fmla="*/ 32957 h 868775"/>
              <a:gd name="connsiteX75" fmla="*/ 454247 w 892016"/>
              <a:gd name="connsiteY75" fmla="*/ 42863 h 868775"/>
              <a:gd name="connsiteX76" fmla="*/ 470821 w 892016"/>
              <a:gd name="connsiteY76" fmla="*/ 41815 h 868775"/>
              <a:gd name="connsiteX77" fmla="*/ 479298 w 892016"/>
              <a:gd name="connsiteY77" fmla="*/ 54102 h 868775"/>
              <a:gd name="connsiteX78" fmla="*/ 489966 w 892016"/>
              <a:gd name="connsiteY78" fmla="*/ 58769 h 868775"/>
              <a:gd name="connsiteX79" fmla="*/ 507302 w 892016"/>
              <a:gd name="connsiteY79" fmla="*/ 71914 h 868775"/>
              <a:gd name="connsiteX80" fmla="*/ 509111 w 892016"/>
              <a:gd name="connsiteY80" fmla="*/ 79439 h 868775"/>
              <a:gd name="connsiteX81" fmla="*/ 517779 w 892016"/>
              <a:gd name="connsiteY81" fmla="*/ 89916 h 868775"/>
              <a:gd name="connsiteX82" fmla="*/ 520922 w 892016"/>
              <a:gd name="connsiteY82" fmla="*/ 99346 h 868775"/>
              <a:gd name="connsiteX83" fmla="*/ 534353 w 892016"/>
              <a:gd name="connsiteY83" fmla="*/ 98870 h 868775"/>
              <a:gd name="connsiteX84" fmla="*/ 545116 w 892016"/>
              <a:gd name="connsiteY84" fmla="*/ 111728 h 868775"/>
              <a:gd name="connsiteX85" fmla="*/ 548259 w 892016"/>
              <a:gd name="connsiteY85" fmla="*/ 122492 h 868775"/>
              <a:gd name="connsiteX86" fmla="*/ 544640 w 892016"/>
              <a:gd name="connsiteY86" fmla="*/ 124778 h 868775"/>
              <a:gd name="connsiteX87" fmla="*/ 543211 w 892016"/>
              <a:gd name="connsiteY87" fmla="*/ 131921 h 868775"/>
              <a:gd name="connsiteX88" fmla="*/ 534638 w 892016"/>
              <a:gd name="connsiteY88" fmla="*/ 136589 h 868775"/>
              <a:gd name="connsiteX89" fmla="*/ 532448 w 892016"/>
              <a:gd name="connsiteY89" fmla="*/ 141351 h 868775"/>
              <a:gd name="connsiteX90" fmla="*/ 536257 w 892016"/>
              <a:gd name="connsiteY90" fmla="*/ 144875 h 868775"/>
              <a:gd name="connsiteX91" fmla="*/ 539306 w 892016"/>
              <a:gd name="connsiteY91" fmla="*/ 166878 h 868775"/>
              <a:gd name="connsiteX92" fmla="*/ 544449 w 892016"/>
              <a:gd name="connsiteY92" fmla="*/ 174498 h 868775"/>
              <a:gd name="connsiteX93" fmla="*/ 548069 w 892016"/>
              <a:gd name="connsiteY93" fmla="*/ 196501 h 868775"/>
              <a:gd name="connsiteX94" fmla="*/ 547021 w 892016"/>
              <a:gd name="connsiteY94" fmla="*/ 217266 h 868775"/>
              <a:gd name="connsiteX95" fmla="*/ 554545 w 892016"/>
              <a:gd name="connsiteY95" fmla="*/ 245936 h 868775"/>
              <a:gd name="connsiteX96" fmla="*/ 575120 w 892016"/>
              <a:gd name="connsiteY96" fmla="*/ 260414 h 868775"/>
              <a:gd name="connsiteX97" fmla="*/ 568928 w 892016"/>
              <a:gd name="connsiteY97" fmla="*/ 266414 h 868775"/>
              <a:gd name="connsiteX98" fmla="*/ 568738 w 892016"/>
              <a:gd name="connsiteY98" fmla="*/ 275558 h 868775"/>
              <a:gd name="connsiteX99" fmla="*/ 578739 w 892016"/>
              <a:gd name="connsiteY99" fmla="*/ 282512 h 868775"/>
              <a:gd name="connsiteX100" fmla="*/ 587693 w 892016"/>
              <a:gd name="connsiteY100" fmla="*/ 271939 h 868775"/>
              <a:gd name="connsiteX101" fmla="*/ 594646 w 892016"/>
              <a:gd name="connsiteY101" fmla="*/ 275273 h 868775"/>
              <a:gd name="connsiteX102" fmla="*/ 602932 w 892016"/>
              <a:gd name="connsiteY102" fmla="*/ 283464 h 868775"/>
              <a:gd name="connsiteX103" fmla="*/ 608266 w 892016"/>
              <a:gd name="connsiteY103" fmla="*/ 298609 h 868775"/>
              <a:gd name="connsiteX104" fmla="*/ 613505 w 892016"/>
              <a:gd name="connsiteY104" fmla="*/ 302133 h 868775"/>
              <a:gd name="connsiteX105" fmla="*/ 613791 w 892016"/>
              <a:gd name="connsiteY105" fmla="*/ 310515 h 868775"/>
              <a:gd name="connsiteX106" fmla="*/ 628460 w 892016"/>
              <a:gd name="connsiteY106" fmla="*/ 321659 h 868775"/>
              <a:gd name="connsiteX107" fmla="*/ 642271 w 892016"/>
              <a:gd name="connsiteY107" fmla="*/ 322612 h 868775"/>
              <a:gd name="connsiteX108" fmla="*/ 645605 w 892016"/>
              <a:gd name="connsiteY108" fmla="*/ 329660 h 868775"/>
              <a:gd name="connsiteX109" fmla="*/ 647319 w 892016"/>
              <a:gd name="connsiteY109" fmla="*/ 326422 h 868775"/>
              <a:gd name="connsiteX110" fmla="*/ 649129 w 892016"/>
              <a:gd name="connsiteY110" fmla="*/ 328041 h 868775"/>
              <a:gd name="connsiteX111" fmla="*/ 650843 w 892016"/>
              <a:gd name="connsiteY111" fmla="*/ 326136 h 868775"/>
              <a:gd name="connsiteX112" fmla="*/ 653320 w 892016"/>
              <a:gd name="connsiteY112" fmla="*/ 330518 h 868775"/>
              <a:gd name="connsiteX113" fmla="*/ 650081 w 892016"/>
              <a:gd name="connsiteY113" fmla="*/ 332804 h 868775"/>
              <a:gd name="connsiteX114" fmla="*/ 654653 w 892016"/>
              <a:gd name="connsiteY114" fmla="*/ 337376 h 868775"/>
              <a:gd name="connsiteX115" fmla="*/ 651129 w 892016"/>
              <a:gd name="connsiteY115" fmla="*/ 338804 h 868775"/>
              <a:gd name="connsiteX116" fmla="*/ 651320 w 892016"/>
              <a:gd name="connsiteY116" fmla="*/ 341948 h 868775"/>
              <a:gd name="connsiteX117" fmla="*/ 659130 w 892016"/>
              <a:gd name="connsiteY117" fmla="*/ 350234 h 868775"/>
              <a:gd name="connsiteX118" fmla="*/ 664178 w 892016"/>
              <a:gd name="connsiteY118" fmla="*/ 350996 h 868775"/>
              <a:gd name="connsiteX119" fmla="*/ 666464 w 892016"/>
              <a:gd name="connsiteY119" fmla="*/ 355568 h 868775"/>
              <a:gd name="connsiteX120" fmla="*/ 692658 w 892016"/>
              <a:gd name="connsiteY120" fmla="*/ 361379 h 868775"/>
              <a:gd name="connsiteX121" fmla="*/ 695230 w 892016"/>
              <a:gd name="connsiteY121" fmla="*/ 364331 h 868775"/>
              <a:gd name="connsiteX122" fmla="*/ 699326 w 892016"/>
              <a:gd name="connsiteY122" fmla="*/ 360045 h 868775"/>
              <a:gd name="connsiteX123" fmla="*/ 730186 w 892016"/>
              <a:gd name="connsiteY123" fmla="*/ 371285 h 868775"/>
              <a:gd name="connsiteX124" fmla="*/ 751713 w 892016"/>
              <a:gd name="connsiteY124" fmla="*/ 370523 h 868775"/>
              <a:gd name="connsiteX125" fmla="*/ 760095 w 892016"/>
              <a:gd name="connsiteY125" fmla="*/ 376809 h 868775"/>
              <a:gd name="connsiteX126" fmla="*/ 764572 w 892016"/>
              <a:gd name="connsiteY126" fmla="*/ 375952 h 868775"/>
              <a:gd name="connsiteX127" fmla="*/ 798862 w 892016"/>
              <a:gd name="connsiteY127" fmla="*/ 392906 h 868775"/>
              <a:gd name="connsiteX128" fmla="*/ 806196 w 892016"/>
              <a:gd name="connsiteY128" fmla="*/ 394240 h 868775"/>
              <a:gd name="connsiteX129" fmla="*/ 833247 w 892016"/>
              <a:gd name="connsiteY129" fmla="*/ 413290 h 868775"/>
              <a:gd name="connsiteX130" fmla="*/ 842867 w 892016"/>
              <a:gd name="connsiteY130" fmla="*/ 416052 h 868775"/>
              <a:gd name="connsiteX131" fmla="*/ 865441 w 892016"/>
              <a:gd name="connsiteY131" fmla="*/ 429863 h 868775"/>
              <a:gd name="connsiteX132" fmla="*/ 865251 w 892016"/>
              <a:gd name="connsiteY132" fmla="*/ 437960 h 868775"/>
              <a:gd name="connsiteX133" fmla="*/ 858965 w 892016"/>
              <a:gd name="connsiteY133" fmla="*/ 445484 h 868775"/>
              <a:gd name="connsiteX134" fmla="*/ 874205 w 892016"/>
              <a:gd name="connsiteY134" fmla="*/ 448437 h 868775"/>
              <a:gd name="connsiteX135" fmla="*/ 883253 w 892016"/>
              <a:gd name="connsiteY135" fmla="*/ 459391 h 868775"/>
              <a:gd name="connsiteX136" fmla="*/ 892016 w 892016"/>
              <a:gd name="connsiteY136" fmla="*/ 464249 h 868775"/>
              <a:gd name="connsiteX137" fmla="*/ 892016 w 892016"/>
              <a:gd name="connsiteY137" fmla="*/ 464249 h 868775"/>
              <a:gd name="connsiteX138" fmla="*/ 889445 w 892016"/>
              <a:gd name="connsiteY138" fmla="*/ 479108 h 868775"/>
              <a:gd name="connsiteX139" fmla="*/ 884206 w 892016"/>
              <a:gd name="connsiteY139" fmla="*/ 488156 h 868775"/>
              <a:gd name="connsiteX140" fmla="*/ 877348 w 892016"/>
              <a:gd name="connsiteY140" fmla="*/ 496824 h 868775"/>
              <a:gd name="connsiteX141" fmla="*/ 870680 w 892016"/>
              <a:gd name="connsiteY141" fmla="*/ 497110 h 868775"/>
              <a:gd name="connsiteX142" fmla="*/ 868109 w 892016"/>
              <a:gd name="connsiteY142" fmla="*/ 502063 h 868775"/>
              <a:gd name="connsiteX143" fmla="*/ 855536 w 892016"/>
              <a:gd name="connsiteY143" fmla="*/ 490823 h 868775"/>
              <a:gd name="connsiteX144" fmla="*/ 842677 w 892016"/>
              <a:gd name="connsiteY144" fmla="*/ 499396 h 868775"/>
              <a:gd name="connsiteX145" fmla="*/ 840200 w 892016"/>
              <a:gd name="connsiteY145" fmla="*/ 493681 h 868775"/>
              <a:gd name="connsiteX146" fmla="*/ 830770 w 892016"/>
              <a:gd name="connsiteY146" fmla="*/ 492347 h 868775"/>
              <a:gd name="connsiteX147" fmla="*/ 820674 w 892016"/>
              <a:gd name="connsiteY147" fmla="*/ 503777 h 868775"/>
              <a:gd name="connsiteX148" fmla="*/ 797909 w 892016"/>
              <a:gd name="connsiteY148" fmla="*/ 499396 h 868775"/>
              <a:gd name="connsiteX149" fmla="*/ 768382 w 892016"/>
              <a:gd name="connsiteY149" fmla="*/ 502349 h 868775"/>
              <a:gd name="connsiteX150" fmla="*/ 769334 w 892016"/>
              <a:gd name="connsiteY150" fmla="*/ 510921 h 868775"/>
              <a:gd name="connsiteX151" fmla="*/ 777431 w 892016"/>
              <a:gd name="connsiteY151" fmla="*/ 510921 h 868775"/>
              <a:gd name="connsiteX152" fmla="*/ 782479 w 892016"/>
              <a:gd name="connsiteY152" fmla="*/ 516446 h 868775"/>
              <a:gd name="connsiteX153" fmla="*/ 782669 w 892016"/>
              <a:gd name="connsiteY153" fmla="*/ 524256 h 868775"/>
              <a:gd name="connsiteX154" fmla="*/ 758857 w 892016"/>
              <a:gd name="connsiteY154" fmla="*/ 529400 h 868775"/>
              <a:gd name="connsiteX155" fmla="*/ 758571 w 892016"/>
              <a:gd name="connsiteY155" fmla="*/ 538544 h 868775"/>
              <a:gd name="connsiteX156" fmla="*/ 733615 w 892016"/>
              <a:gd name="connsiteY156" fmla="*/ 553212 h 868775"/>
              <a:gd name="connsiteX157" fmla="*/ 731901 w 892016"/>
              <a:gd name="connsiteY157" fmla="*/ 570548 h 868775"/>
              <a:gd name="connsiteX158" fmla="*/ 726472 w 892016"/>
              <a:gd name="connsiteY158" fmla="*/ 586169 h 868775"/>
              <a:gd name="connsiteX159" fmla="*/ 719328 w 892016"/>
              <a:gd name="connsiteY159" fmla="*/ 582454 h 868775"/>
              <a:gd name="connsiteX160" fmla="*/ 716756 w 892016"/>
              <a:gd name="connsiteY160" fmla="*/ 587407 h 868775"/>
              <a:gd name="connsiteX161" fmla="*/ 710470 w 892016"/>
              <a:gd name="connsiteY161" fmla="*/ 585121 h 868775"/>
              <a:gd name="connsiteX162" fmla="*/ 706184 w 892016"/>
              <a:gd name="connsiteY162" fmla="*/ 593408 h 868775"/>
              <a:gd name="connsiteX163" fmla="*/ 713803 w 892016"/>
              <a:gd name="connsiteY163" fmla="*/ 601980 h 868775"/>
              <a:gd name="connsiteX164" fmla="*/ 719423 w 892016"/>
              <a:gd name="connsiteY164" fmla="*/ 601123 h 868775"/>
              <a:gd name="connsiteX165" fmla="*/ 733615 w 892016"/>
              <a:gd name="connsiteY165" fmla="*/ 607314 h 868775"/>
              <a:gd name="connsiteX166" fmla="*/ 759714 w 892016"/>
              <a:gd name="connsiteY166" fmla="*/ 622840 h 868775"/>
              <a:gd name="connsiteX167" fmla="*/ 761333 w 892016"/>
              <a:gd name="connsiteY167" fmla="*/ 634556 h 868775"/>
              <a:gd name="connsiteX168" fmla="*/ 744760 w 892016"/>
              <a:gd name="connsiteY168" fmla="*/ 634270 h 868775"/>
              <a:gd name="connsiteX169" fmla="*/ 739521 w 892016"/>
              <a:gd name="connsiteY169" fmla="*/ 640747 h 868775"/>
              <a:gd name="connsiteX170" fmla="*/ 730282 w 892016"/>
              <a:gd name="connsiteY170" fmla="*/ 639128 h 868775"/>
              <a:gd name="connsiteX171" fmla="*/ 728567 w 892016"/>
              <a:gd name="connsiteY171" fmla="*/ 644462 h 868775"/>
              <a:gd name="connsiteX172" fmla="*/ 729901 w 892016"/>
              <a:gd name="connsiteY172" fmla="*/ 659606 h 868775"/>
              <a:gd name="connsiteX173" fmla="*/ 726186 w 892016"/>
              <a:gd name="connsiteY173" fmla="*/ 662369 h 868775"/>
              <a:gd name="connsiteX174" fmla="*/ 723138 w 892016"/>
              <a:gd name="connsiteY174" fmla="*/ 671036 h 868775"/>
              <a:gd name="connsiteX175" fmla="*/ 694658 w 892016"/>
              <a:gd name="connsiteY175" fmla="*/ 677418 h 868775"/>
              <a:gd name="connsiteX176" fmla="*/ 686372 w 892016"/>
              <a:gd name="connsiteY176" fmla="*/ 695611 h 868775"/>
              <a:gd name="connsiteX177" fmla="*/ 678656 w 892016"/>
              <a:gd name="connsiteY177" fmla="*/ 728282 h 868775"/>
              <a:gd name="connsiteX178" fmla="*/ 663131 w 892016"/>
              <a:gd name="connsiteY178" fmla="*/ 732759 h 868775"/>
              <a:gd name="connsiteX179" fmla="*/ 662083 w 892016"/>
              <a:gd name="connsiteY179" fmla="*/ 742760 h 868775"/>
              <a:gd name="connsiteX180" fmla="*/ 685228 w 892016"/>
              <a:gd name="connsiteY180" fmla="*/ 754856 h 868775"/>
              <a:gd name="connsiteX181" fmla="*/ 673989 w 892016"/>
              <a:gd name="connsiteY181" fmla="*/ 826866 h 868775"/>
              <a:gd name="connsiteX182" fmla="*/ 667512 w 892016"/>
              <a:gd name="connsiteY182" fmla="*/ 827151 h 868775"/>
              <a:gd name="connsiteX183" fmla="*/ 652462 w 892016"/>
              <a:gd name="connsiteY183" fmla="*/ 817817 h 868775"/>
              <a:gd name="connsiteX184" fmla="*/ 635222 w 892016"/>
              <a:gd name="connsiteY184" fmla="*/ 811530 h 868775"/>
              <a:gd name="connsiteX185" fmla="*/ 599694 w 892016"/>
              <a:gd name="connsiteY185" fmla="*/ 848106 h 868775"/>
              <a:gd name="connsiteX186" fmla="*/ 593027 w 892016"/>
              <a:gd name="connsiteY186" fmla="*/ 868775 h 868775"/>
              <a:gd name="connsiteX187" fmla="*/ 593027 w 892016"/>
              <a:gd name="connsiteY187" fmla="*/ 868775 h 868775"/>
              <a:gd name="connsiteX188" fmla="*/ 574548 w 892016"/>
              <a:gd name="connsiteY188" fmla="*/ 867251 h 868775"/>
              <a:gd name="connsiteX189" fmla="*/ 562547 w 892016"/>
              <a:gd name="connsiteY189" fmla="*/ 863251 h 868775"/>
              <a:gd name="connsiteX190" fmla="*/ 529685 w 892016"/>
              <a:gd name="connsiteY190" fmla="*/ 837914 h 868775"/>
              <a:gd name="connsiteX191" fmla="*/ 492823 w 892016"/>
              <a:gd name="connsiteY191" fmla="*/ 819055 h 868775"/>
              <a:gd name="connsiteX192" fmla="*/ 454628 w 892016"/>
              <a:gd name="connsiteY192" fmla="*/ 782860 h 868775"/>
              <a:gd name="connsiteX193" fmla="*/ 423291 w 892016"/>
              <a:gd name="connsiteY193" fmla="*/ 778097 h 868775"/>
              <a:gd name="connsiteX194" fmla="*/ 413576 w 892016"/>
              <a:gd name="connsiteY194" fmla="*/ 770668 h 868775"/>
              <a:gd name="connsiteX195" fmla="*/ 408908 w 892016"/>
              <a:gd name="connsiteY195" fmla="*/ 762476 h 868775"/>
              <a:gd name="connsiteX196" fmla="*/ 418338 w 892016"/>
              <a:gd name="connsiteY196" fmla="*/ 734854 h 868775"/>
              <a:gd name="connsiteX197" fmla="*/ 417671 w 892016"/>
              <a:gd name="connsiteY197" fmla="*/ 723614 h 868775"/>
              <a:gd name="connsiteX198" fmla="*/ 414147 w 892016"/>
              <a:gd name="connsiteY198" fmla="*/ 715804 h 868775"/>
              <a:gd name="connsiteX199" fmla="*/ 400145 w 892016"/>
              <a:gd name="connsiteY199" fmla="*/ 705708 h 868775"/>
              <a:gd name="connsiteX200" fmla="*/ 355854 w 892016"/>
              <a:gd name="connsiteY200" fmla="*/ 697992 h 868775"/>
              <a:gd name="connsiteX201" fmla="*/ 339661 w 892016"/>
              <a:gd name="connsiteY201" fmla="*/ 690944 h 868775"/>
              <a:gd name="connsiteX202" fmla="*/ 317564 w 892016"/>
              <a:gd name="connsiteY202" fmla="*/ 658844 h 868775"/>
              <a:gd name="connsiteX203" fmla="*/ 305086 w 892016"/>
              <a:gd name="connsiteY203" fmla="*/ 622840 h 868775"/>
              <a:gd name="connsiteX204" fmla="*/ 303371 w 892016"/>
              <a:gd name="connsiteY204" fmla="*/ 594360 h 868775"/>
              <a:gd name="connsiteX205" fmla="*/ 286131 w 892016"/>
              <a:gd name="connsiteY205" fmla="*/ 579406 h 868775"/>
              <a:gd name="connsiteX206" fmla="*/ 279273 w 892016"/>
              <a:gd name="connsiteY206" fmla="*/ 566642 h 868775"/>
              <a:gd name="connsiteX207" fmla="*/ 276987 w 892016"/>
              <a:gd name="connsiteY207" fmla="*/ 552069 h 868775"/>
              <a:gd name="connsiteX208" fmla="*/ 282511 w 892016"/>
              <a:gd name="connsiteY208" fmla="*/ 544544 h 868775"/>
              <a:gd name="connsiteX209" fmla="*/ 298799 w 892016"/>
              <a:gd name="connsiteY209" fmla="*/ 545402 h 868775"/>
              <a:gd name="connsiteX210" fmla="*/ 315182 w 892016"/>
              <a:gd name="connsiteY210" fmla="*/ 550259 h 868775"/>
              <a:gd name="connsiteX211" fmla="*/ 325184 w 892016"/>
              <a:gd name="connsiteY211" fmla="*/ 547497 h 868775"/>
              <a:gd name="connsiteX212" fmla="*/ 333375 w 892016"/>
              <a:gd name="connsiteY212" fmla="*/ 541687 h 868775"/>
              <a:gd name="connsiteX213" fmla="*/ 339281 w 892016"/>
              <a:gd name="connsiteY213" fmla="*/ 532067 h 868775"/>
              <a:gd name="connsiteX214" fmla="*/ 343567 w 892016"/>
              <a:gd name="connsiteY214" fmla="*/ 496062 h 868775"/>
              <a:gd name="connsiteX215" fmla="*/ 356140 w 892016"/>
              <a:gd name="connsiteY215" fmla="*/ 482727 h 868775"/>
              <a:gd name="connsiteX216" fmla="*/ 382334 w 892016"/>
              <a:gd name="connsiteY216" fmla="*/ 483203 h 868775"/>
              <a:gd name="connsiteX217" fmla="*/ 423958 w 892016"/>
              <a:gd name="connsiteY217" fmla="*/ 511588 h 868775"/>
              <a:gd name="connsiteX218" fmla="*/ 436245 w 892016"/>
              <a:gd name="connsiteY218" fmla="*/ 507873 h 868775"/>
              <a:gd name="connsiteX219" fmla="*/ 462439 w 892016"/>
              <a:gd name="connsiteY219" fmla="*/ 493586 h 868775"/>
              <a:gd name="connsiteX220" fmla="*/ 465868 w 892016"/>
              <a:gd name="connsiteY220" fmla="*/ 485013 h 868775"/>
              <a:gd name="connsiteX221" fmla="*/ 460629 w 892016"/>
              <a:gd name="connsiteY221" fmla="*/ 470345 h 868775"/>
              <a:gd name="connsiteX222" fmla="*/ 432340 w 892016"/>
              <a:gd name="connsiteY222" fmla="*/ 436436 h 868775"/>
              <a:gd name="connsiteX223" fmla="*/ 418052 w 892016"/>
              <a:gd name="connsiteY223" fmla="*/ 432150 h 868775"/>
              <a:gd name="connsiteX224" fmla="*/ 409956 w 892016"/>
              <a:gd name="connsiteY224" fmla="*/ 423005 h 868775"/>
              <a:gd name="connsiteX225" fmla="*/ 379857 w 892016"/>
              <a:gd name="connsiteY225" fmla="*/ 425768 h 868775"/>
              <a:gd name="connsiteX226" fmla="*/ 367474 w 892016"/>
              <a:gd name="connsiteY226" fmla="*/ 421291 h 868775"/>
              <a:gd name="connsiteX227" fmla="*/ 343567 w 892016"/>
              <a:gd name="connsiteY227" fmla="*/ 403479 h 868775"/>
              <a:gd name="connsiteX228" fmla="*/ 326231 w 892016"/>
              <a:gd name="connsiteY228" fmla="*/ 380619 h 868775"/>
              <a:gd name="connsiteX229" fmla="*/ 287750 w 892016"/>
              <a:gd name="connsiteY229" fmla="*/ 339662 h 868775"/>
              <a:gd name="connsiteX230" fmla="*/ 276511 w 892016"/>
              <a:gd name="connsiteY230" fmla="*/ 337471 h 868775"/>
              <a:gd name="connsiteX231" fmla="*/ 252031 w 892016"/>
              <a:gd name="connsiteY231" fmla="*/ 347758 h 868775"/>
              <a:gd name="connsiteX232" fmla="*/ 244888 w 892016"/>
              <a:gd name="connsiteY232" fmla="*/ 360426 h 868775"/>
              <a:gd name="connsiteX233" fmla="*/ 235934 w 892016"/>
              <a:gd name="connsiteY233" fmla="*/ 368332 h 868775"/>
              <a:gd name="connsiteX234" fmla="*/ 226505 w 892016"/>
              <a:gd name="connsiteY234" fmla="*/ 371475 h 868775"/>
              <a:gd name="connsiteX235" fmla="*/ 204692 w 892016"/>
              <a:gd name="connsiteY235" fmla="*/ 371380 h 868775"/>
              <a:gd name="connsiteX236" fmla="*/ 188119 w 892016"/>
              <a:gd name="connsiteY236" fmla="*/ 382524 h 868775"/>
              <a:gd name="connsiteX237" fmla="*/ 181927 w 892016"/>
              <a:gd name="connsiteY237" fmla="*/ 390620 h 868775"/>
              <a:gd name="connsiteX238" fmla="*/ 179737 w 892016"/>
              <a:gd name="connsiteY238" fmla="*/ 404622 h 868775"/>
              <a:gd name="connsiteX239" fmla="*/ 164878 w 892016"/>
              <a:gd name="connsiteY239" fmla="*/ 416528 h 868775"/>
              <a:gd name="connsiteX240" fmla="*/ 161735 w 892016"/>
              <a:gd name="connsiteY240" fmla="*/ 432816 h 868775"/>
              <a:gd name="connsiteX241" fmla="*/ 156019 w 892016"/>
              <a:gd name="connsiteY241" fmla="*/ 445770 h 868775"/>
              <a:gd name="connsiteX242" fmla="*/ 141637 w 892016"/>
              <a:gd name="connsiteY242" fmla="*/ 466344 h 868775"/>
              <a:gd name="connsiteX243" fmla="*/ 119348 w 892016"/>
              <a:gd name="connsiteY243" fmla="*/ 512350 h 868775"/>
              <a:gd name="connsiteX244" fmla="*/ 109061 w 892016"/>
              <a:gd name="connsiteY244" fmla="*/ 541496 h 868775"/>
              <a:gd name="connsiteX245" fmla="*/ 105061 w 892016"/>
              <a:gd name="connsiteY245" fmla="*/ 545592 h 868775"/>
              <a:gd name="connsiteX246" fmla="*/ 85915 w 892016"/>
              <a:gd name="connsiteY246" fmla="*/ 549974 h 868775"/>
              <a:gd name="connsiteX247" fmla="*/ 70199 w 892016"/>
              <a:gd name="connsiteY247" fmla="*/ 545306 h 868775"/>
              <a:gd name="connsiteX248" fmla="*/ 43815 w 892016"/>
              <a:gd name="connsiteY248" fmla="*/ 527018 h 868775"/>
              <a:gd name="connsiteX249" fmla="*/ 40100 w 892016"/>
              <a:gd name="connsiteY249" fmla="*/ 519303 h 868775"/>
              <a:gd name="connsiteX250" fmla="*/ 37148 w 892016"/>
              <a:gd name="connsiteY250" fmla="*/ 500539 h 868775"/>
              <a:gd name="connsiteX251" fmla="*/ 17145 w 892016"/>
              <a:gd name="connsiteY251" fmla="*/ 487109 h 868775"/>
              <a:gd name="connsiteX252" fmla="*/ 11716 w 892016"/>
              <a:gd name="connsiteY252" fmla="*/ 466630 h 868775"/>
              <a:gd name="connsiteX253" fmla="*/ 10573 w 892016"/>
              <a:gd name="connsiteY253" fmla="*/ 444437 h 8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892016" h="868775">
                <a:moveTo>
                  <a:pt x="0" y="433197"/>
                </a:moveTo>
                <a:lnTo>
                  <a:pt x="3143" y="426530"/>
                </a:lnTo>
                <a:lnTo>
                  <a:pt x="25527" y="439769"/>
                </a:lnTo>
                <a:lnTo>
                  <a:pt x="31813" y="434721"/>
                </a:lnTo>
                <a:lnTo>
                  <a:pt x="36385" y="424815"/>
                </a:lnTo>
                <a:lnTo>
                  <a:pt x="45244" y="418814"/>
                </a:lnTo>
                <a:lnTo>
                  <a:pt x="52673" y="422815"/>
                </a:lnTo>
                <a:lnTo>
                  <a:pt x="62294" y="442055"/>
                </a:lnTo>
                <a:lnTo>
                  <a:pt x="71533" y="444722"/>
                </a:lnTo>
                <a:lnTo>
                  <a:pt x="78200" y="438150"/>
                </a:lnTo>
                <a:lnTo>
                  <a:pt x="81820" y="448818"/>
                </a:lnTo>
                <a:lnTo>
                  <a:pt x="85534" y="452152"/>
                </a:lnTo>
                <a:lnTo>
                  <a:pt x="93726" y="446151"/>
                </a:lnTo>
                <a:lnTo>
                  <a:pt x="92678" y="439960"/>
                </a:lnTo>
                <a:lnTo>
                  <a:pt x="99155" y="433673"/>
                </a:lnTo>
                <a:lnTo>
                  <a:pt x="97536" y="426339"/>
                </a:lnTo>
                <a:lnTo>
                  <a:pt x="102584" y="417671"/>
                </a:lnTo>
                <a:lnTo>
                  <a:pt x="101060" y="410909"/>
                </a:lnTo>
                <a:lnTo>
                  <a:pt x="103156" y="403860"/>
                </a:lnTo>
                <a:lnTo>
                  <a:pt x="99060" y="394907"/>
                </a:lnTo>
                <a:lnTo>
                  <a:pt x="83153" y="390335"/>
                </a:lnTo>
                <a:lnTo>
                  <a:pt x="80677" y="384715"/>
                </a:lnTo>
                <a:lnTo>
                  <a:pt x="87440" y="368046"/>
                </a:lnTo>
                <a:lnTo>
                  <a:pt x="92297" y="318230"/>
                </a:lnTo>
                <a:lnTo>
                  <a:pt x="110204" y="316040"/>
                </a:lnTo>
                <a:lnTo>
                  <a:pt x="111347" y="313087"/>
                </a:lnTo>
                <a:lnTo>
                  <a:pt x="114871" y="312801"/>
                </a:lnTo>
                <a:lnTo>
                  <a:pt x="114967" y="305943"/>
                </a:lnTo>
                <a:lnTo>
                  <a:pt x="119729" y="301847"/>
                </a:lnTo>
                <a:lnTo>
                  <a:pt x="115919" y="293561"/>
                </a:lnTo>
                <a:lnTo>
                  <a:pt x="114871" y="275558"/>
                </a:lnTo>
                <a:lnTo>
                  <a:pt x="122111" y="267462"/>
                </a:lnTo>
                <a:lnTo>
                  <a:pt x="124682" y="251841"/>
                </a:lnTo>
                <a:lnTo>
                  <a:pt x="129445" y="251555"/>
                </a:lnTo>
                <a:lnTo>
                  <a:pt x="140018" y="258033"/>
                </a:lnTo>
                <a:lnTo>
                  <a:pt x="160496" y="280797"/>
                </a:lnTo>
                <a:lnTo>
                  <a:pt x="190595" y="285274"/>
                </a:lnTo>
                <a:lnTo>
                  <a:pt x="205359" y="284321"/>
                </a:lnTo>
                <a:lnTo>
                  <a:pt x="220599" y="278416"/>
                </a:lnTo>
                <a:lnTo>
                  <a:pt x="225552" y="283750"/>
                </a:lnTo>
                <a:lnTo>
                  <a:pt x="242983" y="284798"/>
                </a:lnTo>
                <a:lnTo>
                  <a:pt x="249841" y="264700"/>
                </a:lnTo>
                <a:lnTo>
                  <a:pt x="256985" y="262985"/>
                </a:lnTo>
                <a:lnTo>
                  <a:pt x="263461" y="254222"/>
                </a:lnTo>
                <a:lnTo>
                  <a:pt x="270224" y="250317"/>
                </a:lnTo>
                <a:lnTo>
                  <a:pt x="270986" y="239173"/>
                </a:lnTo>
                <a:lnTo>
                  <a:pt x="278130" y="228886"/>
                </a:lnTo>
                <a:lnTo>
                  <a:pt x="285560" y="208217"/>
                </a:lnTo>
                <a:lnTo>
                  <a:pt x="290703" y="201168"/>
                </a:lnTo>
                <a:lnTo>
                  <a:pt x="297275" y="199644"/>
                </a:lnTo>
                <a:lnTo>
                  <a:pt x="294323" y="178975"/>
                </a:lnTo>
                <a:lnTo>
                  <a:pt x="300514" y="153353"/>
                </a:lnTo>
                <a:lnTo>
                  <a:pt x="297180" y="141637"/>
                </a:lnTo>
                <a:lnTo>
                  <a:pt x="303943" y="131826"/>
                </a:lnTo>
                <a:lnTo>
                  <a:pt x="312801" y="127159"/>
                </a:lnTo>
                <a:lnTo>
                  <a:pt x="309658" y="122777"/>
                </a:lnTo>
                <a:lnTo>
                  <a:pt x="297085" y="118396"/>
                </a:lnTo>
                <a:lnTo>
                  <a:pt x="297275" y="116015"/>
                </a:lnTo>
                <a:lnTo>
                  <a:pt x="328327" y="86487"/>
                </a:lnTo>
                <a:lnTo>
                  <a:pt x="338899" y="80867"/>
                </a:lnTo>
                <a:lnTo>
                  <a:pt x="351187" y="57817"/>
                </a:lnTo>
                <a:lnTo>
                  <a:pt x="365474" y="45339"/>
                </a:lnTo>
                <a:lnTo>
                  <a:pt x="390144" y="11621"/>
                </a:lnTo>
                <a:lnTo>
                  <a:pt x="395478" y="7620"/>
                </a:lnTo>
                <a:lnTo>
                  <a:pt x="396716" y="1334"/>
                </a:lnTo>
                <a:lnTo>
                  <a:pt x="398431" y="0"/>
                </a:lnTo>
                <a:lnTo>
                  <a:pt x="399574" y="4286"/>
                </a:lnTo>
                <a:lnTo>
                  <a:pt x="402812" y="476"/>
                </a:lnTo>
                <a:lnTo>
                  <a:pt x="402812" y="476"/>
                </a:lnTo>
                <a:lnTo>
                  <a:pt x="407289" y="1143"/>
                </a:lnTo>
                <a:lnTo>
                  <a:pt x="409480" y="4382"/>
                </a:lnTo>
                <a:lnTo>
                  <a:pt x="415671" y="1905"/>
                </a:lnTo>
                <a:lnTo>
                  <a:pt x="419290" y="4667"/>
                </a:lnTo>
                <a:lnTo>
                  <a:pt x="433673" y="32195"/>
                </a:lnTo>
                <a:lnTo>
                  <a:pt x="439579" y="32957"/>
                </a:lnTo>
                <a:lnTo>
                  <a:pt x="454247" y="42863"/>
                </a:lnTo>
                <a:lnTo>
                  <a:pt x="470821" y="41815"/>
                </a:lnTo>
                <a:lnTo>
                  <a:pt x="479298" y="54102"/>
                </a:lnTo>
                <a:lnTo>
                  <a:pt x="489966" y="58769"/>
                </a:lnTo>
                <a:lnTo>
                  <a:pt x="507302" y="71914"/>
                </a:lnTo>
                <a:lnTo>
                  <a:pt x="509111" y="79439"/>
                </a:lnTo>
                <a:lnTo>
                  <a:pt x="517779" y="89916"/>
                </a:lnTo>
                <a:lnTo>
                  <a:pt x="520922" y="99346"/>
                </a:lnTo>
                <a:lnTo>
                  <a:pt x="534353" y="98870"/>
                </a:lnTo>
                <a:lnTo>
                  <a:pt x="545116" y="111728"/>
                </a:lnTo>
                <a:lnTo>
                  <a:pt x="548259" y="122492"/>
                </a:lnTo>
                <a:lnTo>
                  <a:pt x="544640" y="124778"/>
                </a:lnTo>
                <a:lnTo>
                  <a:pt x="543211" y="131921"/>
                </a:lnTo>
                <a:lnTo>
                  <a:pt x="534638" y="136589"/>
                </a:lnTo>
                <a:lnTo>
                  <a:pt x="532448" y="141351"/>
                </a:lnTo>
                <a:lnTo>
                  <a:pt x="536257" y="144875"/>
                </a:lnTo>
                <a:lnTo>
                  <a:pt x="539306" y="166878"/>
                </a:lnTo>
                <a:lnTo>
                  <a:pt x="544449" y="174498"/>
                </a:lnTo>
                <a:lnTo>
                  <a:pt x="548069" y="196501"/>
                </a:lnTo>
                <a:lnTo>
                  <a:pt x="547021" y="217266"/>
                </a:lnTo>
                <a:lnTo>
                  <a:pt x="554545" y="245936"/>
                </a:lnTo>
                <a:lnTo>
                  <a:pt x="575120" y="260414"/>
                </a:lnTo>
                <a:lnTo>
                  <a:pt x="568928" y="266414"/>
                </a:lnTo>
                <a:lnTo>
                  <a:pt x="568738" y="275558"/>
                </a:lnTo>
                <a:lnTo>
                  <a:pt x="578739" y="282512"/>
                </a:lnTo>
                <a:lnTo>
                  <a:pt x="587693" y="271939"/>
                </a:lnTo>
                <a:lnTo>
                  <a:pt x="594646" y="275273"/>
                </a:lnTo>
                <a:lnTo>
                  <a:pt x="602932" y="283464"/>
                </a:lnTo>
                <a:lnTo>
                  <a:pt x="608266" y="298609"/>
                </a:lnTo>
                <a:lnTo>
                  <a:pt x="613505" y="302133"/>
                </a:lnTo>
                <a:lnTo>
                  <a:pt x="613791" y="310515"/>
                </a:lnTo>
                <a:lnTo>
                  <a:pt x="628460" y="321659"/>
                </a:lnTo>
                <a:lnTo>
                  <a:pt x="642271" y="322612"/>
                </a:lnTo>
                <a:lnTo>
                  <a:pt x="645605" y="329660"/>
                </a:lnTo>
                <a:lnTo>
                  <a:pt x="647319" y="326422"/>
                </a:lnTo>
                <a:lnTo>
                  <a:pt x="649129" y="328041"/>
                </a:lnTo>
                <a:lnTo>
                  <a:pt x="650843" y="326136"/>
                </a:lnTo>
                <a:lnTo>
                  <a:pt x="653320" y="330518"/>
                </a:lnTo>
                <a:lnTo>
                  <a:pt x="650081" y="332804"/>
                </a:lnTo>
                <a:lnTo>
                  <a:pt x="654653" y="337376"/>
                </a:lnTo>
                <a:lnTo>
                  <a:pt x="651129" y="338804"/>
                </a:lnTo>
                <a:lnTo>
                  <a:pt x="651320" y="341948"/>
                </a:lnTo>
                <a:lnTo>
                  <a:pt x="659130" y="350234"/>
                </a:lnTo>
                <a:lnTo>
                  <a:pt x="664178" y="350996"/>
                </a:lnTo>
                <a:lnTo>
                  <a:pt x="666464" y="355568"/>
                </a:lnTo>
                <a:lnTo>
                  <a:pt x="692658" y="361379"/>
                </a:lnTo>
                <a:lnTo>
                  <a:pt x="695230" y="364331"/>
                </a:lnTo>
                <a:lnTo>
                  <a:pt x="699326" y="360045"/>
                </a:lnTo>
                <a:lnTo>
                  <a:pt x="730186" y="371285"/>
                </a:lnTo>
                <a:lnTo>
                  <a:pt x="751713" y="370523"/>
                </a:lnTo>
                <a:lnTo>
                  <a:pt x="760095" y="376809"/>
                </a:lnTo>
                <a:lnTo>
                  <a:pt x="764572" y="375952"/>
                </a:lnTo>
                <a:lnTo>
                  <a:pt x="798862" y="392906"/>
                </a:lnTo>
                <a:lnTo>
                  <a:pt x="806196" y="394240"/>
                </a:lnTo>
                <a:lnTo>
                  <a:pt x="833247" y="413290"/>
                </a:lnTo>
                <a:lnTo>
                  <a:pt x="842867" y="416052"/>
                </a:lnTo>
                <a:lnTo>
                  <a:pt x="865441" y="429863"/>
                </a:lnTo>
                <a:lnTo>
                  <a:pt x="865251" y="437960"/>
                </a:lnTo>
                <a:lnTo>
                  <a:pt x="858965" y="445484"/>
                </a:lnTo>
                <a:lnTo>
                  <a:pt x="874205" y="448437"/>
                </a:lnTo>
                <a:lnTo>
                  <a:pt x="883253" y="459391"/>
                </a:lnTo>
                <a:lnTo>
                  <a:pt x="892016" y="464249"/>
                </a:lnTo>
                <a:lnTo>
                  <a:pt x="892016" y="464249"/>
                </a:lnTo>
                <a:lnTo>
                  <a:pt x="889445" y="479108"/>
                </a:lnTo>
                <a:lnTo>
                  <a:pt x="884206" y="488156"/>
                </a:lnTo>
                <a:lnTo>
                  <a:pt x="877348" y="496824"/>
                </a:lnTo>
                <a:lnTo>
                  <a:pt x="870680" y="497110"/>
                </a:lnTo>
                <a:lnTo>
                  <a:pt x="868109" y="502063"/>
                </a:lnTo>
                <a:lnTo>
                  <a:pt x="855536" y="490823"/>
                </a:lnTo>
                <a:lnTo>
                  <a:pt x="842677" y="499396"/>
                </a:lnTo>
                <a:lnTo>
                  <a:pt x="840200" y="493681"/>
                </a:lnTo>
                <a:lnTo>
                  <a:pt x="830770" y="492347"/>
                </a:lnTo>
                <a:lnTo>
                  <a:pt x="820674" y="503777"/>
                </a:lnTo>
                <a:lnTo>
                  <a:pt x="797909" y="499396"/>
                </a:lnTo>
                <a:lnTo>
                  <a:pt x="768382" y="502349"/>
                </a:lnTo>
                <a:lnTo>
                  <a:pt x="769334" y="510921"/>
                </a:lnTo>
                <a:lnTo>
                  <a:pt x="777431" y="510921"/>
                </a:lnTo>
                <a:lnTo>
                  <a:pt x="782479" y="516446"/>
                </a:lnTo>
                <a:lnTo>
                  <a:pt x="782669" y="524256"/>
                </a:lnTo>
                <a:lnTo>
                  <a:pt x="758857" y="529400"/>
                </a:lnTo>
                <a:lnTo>
                  <a:pt x="758571" y="538544"/>
                </a:lnTo>
                <a:lnTo>
                  <a:pt x="733615" y="553212"/>
                </a:lnTo>
                <a:lnTo>
                  <a:pt x="731901" y="570548"/>
                </a:lnTo>
                <a:lnTo>
                  <a:pt x="726472" y="586169"/>
                </a:lnTo>
                <a:lnTo>
                  <a:pt x="719328" y="582454"/>
                </a:lnTo>
                <a:lnTo>
                  <a:pt x="716756" y="587407"/>
                </a:lnTo>
                <a:lnTo>
                  <a:pt x="710470" y="585121"/>
                </a:lnTo>
                <a:lnTo>
                  <a:pt x="706184" y="593408"/>
                </a:lnTo>
                <a:lnTo>
                  <a:pt x="713803" y="601980"/>
                </a:lnTo>
                <a:lnTo>
                  <a:pt x="719423" y="601123"/>
                </a:lnTo>
                <a:lnTo>
                  <a:pt x="733615" y="607314"/>
                </a:lnTo>
                <a:lnTo>
                  <a:pt x="759714" y="622840"/>
                </a:lnTo>
                <a:lnTo>
                  <a:pt x="761333" y="634556"/>
                </a:lnTo>
                <a:lnTo>
                  <a:pt x="744760" y="634270"/>
                </a:lnTo>
                <a:lnTo>
                  <a:pt x="739521" y="640747"/>
                </a:lnTo>
                <a:lnTo>
                  <a:pt x="730282" y="639128"/>
                </a:lnTo>
                <a:lnTo>
                  <a:pt x="728567" y="644462"/>
                </a:lnTo>
                <a:lnTo>
                  <a:pt x="729901" y="659606"/>
                </a:lnTo>
                <a:lnTo>
                  <a:pt x="726186" y="662369"/>
                </a:lnTo>
                <a:lnTo>
                  <a:pt x="723138" y="671036"/>
                </a:lnTo>
                <a:lnTo>
                  <a:pt x="694658" y="677418"/>
                </a:lnTo>
                <a:lnTo>
                  <a:pt x="686372" y="695611"/>
                </a:lnTo>
                <a:lnTo>
                  <a:pt x="678656" y="728282"/>
                </a:lnTo>
                <a:lnTo>
                  <a:pt x="663131" y="732759"/>
                </a:lnTo>
                <a:lnTo>
                  <a:pt x="662083" y="742760"/>
                </a:lnTo>
                <a:lnTo>
                  <a:pt x="685228" y="754856"/>
                </a:lnTo>
                <a:lnTo>
                  <a:pt x="673989" y="826866"/>
                </a:lnTo>
                <a:lnTo>
                  <a:pt x="667512" y="827151"/>
                </a:lnTo>
                <a:lnTo>
                  <a:pt x="652462" y="817817"/>
                </a:lnTo>
                <a:lnTo>
                  <a:pt x="635222" y="811530"/>
                </a:lnTo>
                <a:lnTo>
                  <a:pt x="599694" y="848106"/>
                </a:lnTo>
                <a:lnTo>
                  <a:pt x="593027" y="868775"/>
                </a:lnTo>
                <a:lnTo>
                  <a:pt x="593027" y="868775"/>
                </a:lnTo>
                <a:lnTo>
                  <a:pt x="574548" y="867251"/>
                </a:lnTo>
                <a:lnTo>
                  <a:pt x="562547" y="863251"/>
                </a:lnTo>
                <a:lnTo>
                  <a:pt x="529685" y="837914"/>
                </a:lnTo>
                <a:lnTo>
                  <a:pt x="492823" y="819055"/>
                </a:lnTo>
                <a:lnTo>
                  <a:pt x="454628" y="782860"/>
                </a:lnTo>
                <a:lnTo>
                  <a:pt x="423291" y="778097"/>
                </a:lnTo>
                <a:lnTo>
                  <a:pt x="413576" y="770668"/>
                </a:lnTo>
                <a:lnTo>
                  <a:pt x="408908" y="762476"/>
                </a:lnTo>
                <a:lnTo>
                  <a:pt x="418338" y="734854"/>
                </a:lnTo>
                <a:lnTo>
                  <a:pt x="417671" y="723614"/>
                </a:lnTo>
                <a:lnTo>
                  <a:pt x="414147" y="715804"/>
                </a:lnTo>
                <a:lnTo>
                  <a:pt x="400145" y="705708"/>
                </a:lnTo>
                <a:lnTo>
                  <a:pt x="355854" y="697992"/>
                </a:lnTo>
                <a:lnTo>
                  <a:pt x="339661" y="690944"/>
                </a:lnTo>
                <a:lnTo>
                  <a:pt x="317564" y="658844"/>
                </a:lnTo>
                <a:lnTo>
                  <a:pt x="305086" y="622840"/>
                </a:lnTo>
                <a:lnTo>
                  <a:pt x="303371" y="594360"/>
                </a:lnTo>
                <a:lnTo>
                  <a:pt x="286131" y="579406"/>
                </a:lnTo>
                <a:lnTo>
                  <a:pt x="279273" y="566642"/>
                </a:lnTo>
                <a:lnTo>
                  <a:pt x="276987" y="552069"/>
                </a:lnTo>
                <a:lnTo>
                  <a:pt x="282511" y="544544"/>
                </a:lnTo>
                <a:lnTo>
                  <a:pt x="298799" y="545402"/>
                </a:lnTo>
                <a:lnTo>
                  <a:pt x="315182" y="550259"/>
                </a:lnTo>
                <a:lnTo>
                  <a:pt x="325184" y="547497"/>
                </a:lnTo>
                <a:lnTo>
                  <a:pt x="333375" y="541687"/>
                </a:lnTo>
                <a:lnTo>
                  <a:pt x="339281" y="532067"/>
                </a:lnTo>
                <a:lnTo>
                  <a:pt x="343567" y="496062"/>
                </a:lnTo>
                <a:lnTo>
                  <a:pt x="356140" y="482727"/>
                </a:lnTo>
                <a:lnTo>
                  <a:pt x="382334" y="483203"/>
                </a:lnTo>
                <a:lnTo>
                  <a:pt x="423958" y="511588"/>
                </a:lnTo>
                <a:lnTo>
                  <a:pt x="436245" y="507873"/>
                </a:lnTo>
                <a:lnTo>
                  <a:pt x="462439" y="493586"/>
                </a:lnTo>
                <a:lnTo>
                  <a:pt x="465868" y="485013"/>
                </a:lnTo>
                <a:lnTo>
                  <a:pt x="460629" y="470345"/>
                </a:lnTo>
                <a:lnTo>
                  <a:pt x="432340" y="436436"/>
                </a:lnTo>
                <a:lnTo>
                  <a:pt x="418052" y="432150"/>
                </a:lnTo>
                <a:lnTo>
                  <a:pt x="409956" y="423005"/>
                </a:lnTo>
                <a:lnTo>
                  <a:pt x="379857" y="425768"/>
                </a:lnTo>
                <a:lnTo>
                  <a:pt x="367474" y="421291"/>
                </a:lnTo>
                <a:lnTo>
                  <a:pt x="343567" y="403479"/>
                </a:lnTo>
                <a:lnTo>
                  <a:pt x="326231" y="380619"/>
                </a:lnTo>
                <a:lnTo>
                  <a:pt x="287750" y="339662"/>
                </a:lnTo>
                <a:lnTo>
                  <a:pt x="276511" y="337471"/>
                </a:lnTo>
                <a:lnTo>
                  <a:pt x="252031" y="347758"/>
                </a:lnTo>
                <a:lnTo>
                  <a:pt x="244888" y="360426"/>
                </a:lnTo>
                <a:lnTo>
                  <a:pt x="235934" y="368332"/>
                </a:lnTo>
                <a:lnTo>
                  <a:pt x="226505" y="371475"/>
                </a:lnTo>
                <a:lnTo>
                  <a:pt x="204692" y="371380"/>
                </a:lnTo>
                <a:lnTo>
                  <a:pt x="188119" y="382524"/>
                </a:lnTo>
                <a:lnTo>
                  <a:pt x="181927" y="390620"/>
                </a:lnTo>
                <a:lnTo>
                  <a:pt x="179737" y="404622"/>
                </a:lnTo>
                <a:lnTo>
                  <a:pt x="164878" y="416528"/>
                </a:lnTo>
                <a:lnTo>
                  <a:pt x="161735" y="432816"/>
                </a:lnTo>
                <a:lnTo>
                  <a:pt x="156019" y="445770"/>
                </a:lnTo>
                <a:lnTo>
                  <a:pt x="141637" y="466344"/>
                </a:lnTo>
                <a:lnTo>
                  <a:pt x="119348" y="512350"/>
                </a:lnTo>
                <a:lnTo>
                  <a:pt x="109061" y="541496"/>
                </a:lnTo>
                <a:lnTo>
                  <a:pt x="105061" y="545592"/>
                </a:lnTo>
                <a:lnTo>
                  <a:pt x="85915" y="549974"/>
                </a:lnTo>
                <a:lnTo>
                  <a:pt x="70199" y="545306"/>
                </a:lnTo>
                <a:lnTo>
                  <a:pt x="43815" y="527018"/>
                </a:lnTo>
                <a:lnTo>
                  <a:pt x="40100" y="519303"/>
                </a:lnTo>
                <a:lnTo>
                  <a:pt x="37148" y="500539"/>
                </a:lnTo>
                <a:lnTo>
                  <a:pt x="17145" y="487109"/>
                </a:lnTo>
                <a:lnTo>
                  <a:pt x="11716" y="466630"/>
                </a:lnTo>
                <a:lnTo>
                  <a:pt x="10573" y="444437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06D7C6-C9EA-6D84-428F-84FB8B345DAA}"/>
              </a:ext>
            </a:extLst>
          </p:cNvPr>
          <p:cNvSpPr/>
          <p:nvPr/>
        </p:nvSpPr>
        <p:spPr>
          <a:xfrm>
            <a:off x="4722828" y="1665387"/>
            <a:ext cx="1291780" cy="629983"/>
          </a:xfrm>
          <a:custGeom>
            <a:avLst/>
            <a:gdLst>
              <a:gd name="connsiteX0" fmla="*/ 371951 w 1291780"/>
              <a:gd name="connsiteY0" fmla="*/ 14764 h 629983"/>
              <a:gd name="connsiteX1" fmla="*/ 384143 w 1291780"/>
              <a:gd name="connsiteY1" fmla="*/ 13526 h 629983"/>
              <a:gd name="connsiteX2" fmla="*/ 388430 w 1291780"/>
              <a:gd name="connsiteY2" fmla="*/ 10668 h 629983"/>
              <a:gd name="connsiteX3" fmla="*/ 402050 w 1291780"/>
              <a:gd name="connsiteY3" fmla="*/ 10382 h 629983"/>
              <a:gd name="connsiteX4" fmla="*/ 407289 w 1291780"/>
              <a:gd name="connsiteY4" fmla="*/ 15621 h 629983"/>
              <a:gd name="connsiteX5" fmla="*/ 412909 w 1291780"/>
              <a:gd name="connsiteY5" fmla="*/ 14859 h 629983"/>
              <a:gd name="connsiteX6" fmla="*/ 417957 w 1291780"/>
              <a:gd name="connsiteY6" fmla="*/ 17621 h 629983"/>
              <a:gd name="connsiteX7" fmla="*/ 422529 w 1291780"/>
              <a:gd name="connsiteY7" fmla="*/ 26099 h 629983"/>
              <a:gd name="connsiteX8" fmla="*/ 434054 w 1291780"/>
              <a:gd name="connsiteY8" fmla="*/ 32576 h 629983"/>
              <a:gd name="connsiteX9" fmla="*/ 460438 w 1291780"/>
              <a:gd name="connsiteY9" fmla="*/ 25337 h 629983"/>
              <a:gd name="connsiteX10" fmla="*/ 466153 w 1291780"/>
              <a:gd name="connsiteY10" fmla="*/ 28861 h 629983"/>
              <a:gd name="connsiteX11" fmla="*/ 470535 w 1291780"/>
              <a:gd name="connsiteY11" fmla="*/ 23336 h 629983"/>
              <a:gd name="connsiteX12" fmla="*/ 484727 w 1291780"/>
              <a:gd name="connsiteY12" fmla="*/ 21050 h 629983"/>
              <a:gd name="connsiteX13" fmla="*/ 493585 w 1291780"/>
              <a:gd name="connsiteY13" fmla="*/ 25146 h 629983"/>
              <a:gd name="connsiteX14" fmla="*/ 497967 w 1291780"/>
              <a:gd name="connsiteY14" fmla="*/ 21812 h 629983"/>
              <a:gd name="connsiteX15" fmla="*/ 503110 w 1291780"/>
              <a:gd name="connsiteY15" fmla="*/ 22765 h 629983"/>
              <a:gd name="connsiteX16" fmla="*/ 507968 w 1291780"/>
              <a:gd name="connsiteY16" fmla="*/ 27527 h 629983"/>
              <a:gd name="connsiteX17" fmla="*/ 521398 w 1291780"/>
              <a:gd name="connsiteY17" fmla="*/ 30480 h 629983"/>
              <a:gd name="connsiteX18" fmla="*/ 530447 w 1291780"/>
              <a:gd name="connsiteY18" fmla="*/ 38005 h 629983"/>
              <a:gd name="connsiteX19" fmla="*/ 537305 w 1291780"/>
              <a:gd name="connsiteY19" fmla="*/ 48959 h 629983"/>
              <a:gd name="connsiteX20" fmla="*/ 545401 w 1291780"/>
              <a:gd name="connsiteY20" fmla="*/ 72581 h 629983"/>
              <a:gd name="connsiteX21" fmla="*/ 556927 w 1291780"/>
              <a:gd name="connsiteY21" fmla="*/ 79819 h 629983"/>
              <a:gd name="connsiteX22" fmla="*/ 567023 w 1291780"/>
              <a:gd name="connsiteY22" fmla="*/ 70866 h 629983"/>
              <a:gd name="connsiteX23" fmla="*/ 603599 w 1291780"/>
              <a:gd name="connsiteY23" fmla="*/ 66104 h 629983"/>
              <a:gd name="connsiteX24" fmla="*/ 610457 w 1291780"/>
              <a:gd name="connsiteY24" fmla="*/ 52102 h 629983"/>
              <a:gd name="connsiteX25" fmla="*/ 619982 w 1291780"/>
              <a:gd name="connsiteY25" fmla="*/ 52483 h 629983"/>
              <a:gd name="connsiteX26" fmla="*/ 625602 w 1291780"/>
              <a:gd name="connsiteY26" fmla="*/ 48863 h 629983"/>
              <a:gd name="connsiteX27" fmla="*/ 629222 w 1291780"/>
              <a:gd name="connsiteY27" fmla="*/ 55436 h 629983"/>
              <a:gd name="connsiteX28" fmla="*/ 644843 w 1291780"/>
              <a:gd name="connsiteY28" fmla="*/ 48101 h 629983"/>
              <a:gd name="connsiteX29" fmla="*/ 659416 w 1291780"/>
              <a:gd name="connsiteY29" fmla="*/ 64484 h 629983"/>
              <a:gd name="connsiteX30" fmla="*/ 677609 w 1291780"/>
              <a:gd name="connsiteY30" fmla="*/ 61436 h 629983"/>
              <a:gd name="connsiteX31" fmla="*/ 697897 w 1291780"/>
              <a:gd name="connsiteY31" fmla="*/ 75248 h 629983"/>
              <a:gd name="connsiteX32" fmla="*/ 708565 w 1291780"/>
              <a:gd name="connsiteY32" fmla="*/ 95917 h 629983"/>
              <a:gd name="connsiteX33" fmla="*/ 726948 w 1291780"/>
              <a:gd name="connsiteY33" fmla="*/ 98203 h 629983"/>
              <a:gd name="connsiteX34" fmla="*/ 740855 w 1291780"/>
              <a:gd name="connsiteY34" fmla="*/ 92393 h 629983"/>
              <a:gd name="connsiteX35" fmla="*/ 746569 w 1291780"/>
              <a:gd name="connsiteY35" fmla="*/ 94393 h 629983"/>
              <a:gd name="connsiteX36" fmla="*/ 757904 w 1291780"/>
              <a:gd name="connsiteY36" fmla="*/ 92964 h 629983"/>
              <a:gd name="connsiteX37" fmla="*/ 775335 w 1291780"/>
              <a:gd name="connsiteY37" fmla="*/ 110966 h 629983"/>
              <a:gd name="connsiteX38" fmla="*/ 780383 w 1291780"/>
              <a:gd name="connsiteY38" fmla="*/ 112014 h 629983"/>
              <a:gd name="connsiteX39" fmla="*/ 798004 w 1291780"/>
              <a:gd name="connsiteY39" fmla="*/ 102584 h 629983"/>
              <a:gd name="connsiteX40" fmla="*/ 812578 w 1291780"/>
              <a:gd name="connsiteY40" fmla="*/ 103537 h 629983"/>
              <a:gd name="connsiteX41" fmla="*/ 839629 w 1291780"/>
              <a:gd name="connsiteY41" fmla="*/ 85249 h 629983"/>
              <a:gd name="connsiteX42" fmla="*/ 844201 w 1291780"/>
              <a:gd name="connsiteY42" fmla="*/ 91535 h 629983"/>
              <a:gd name="connsiteX43" fmla="*/ 855059 w 1291780"/>
              <a:gd name="connsiteY43" fmla="*/ 95631 h 629983"/>
              <a:gd name="connsiteX44" fmla="*/ 874871 w 1291780"/>
              <a:gd name="connsiteY44" fmla="*/ 84963 h 629983"/>
              <a:gd name="connsiteX45" fmla="*/ 874490 w 1291780"/>
              <a:gd name="connsiteY45" fmla="*/ 75819 h 629983"/>
              <a:gd name="connsiteX46" fmla="*/ 880301 w 1291780"/>
              <a:gd name="connsiteY46" fmla="*/ 67532 h 629983"/>
              <a:gd name="connsiteX47" fmla="*/ 882015 w 1291780"/>
              <a:gd name="connsiteY47" fmla="*/ 60198 h 629983"/>
              <a:gd name="connsiteX48" fmla="*/ 890968 w 1291780"/>
              <a:gd name="connsiteY48" fmla="*/ 54483 h 629983"/>
              <a:gd name="connsiteX49" fmla="*/ 897636 w 1291780"/>
              <a:gd name="connsiteY49" fmla="*/ 53721 h 629983"/>
              <a:gd name="connsiteX50" fmla="*/ 907733 w 1291780"/>
              <a:gd name="connsiteY50" fmla="*/ 45149 h 629983"/>
              <a:gd name="connsiteX51" fmla="*/ 917924 w 1291780"/>
              <a:gd name="connsiteY51" fmla="*/ 51911 h 629983"/>
              <a:gd name="connsiteX52" fmla="*/ 932307 w 1291780"/>
              <a:gd name="connsiteY52" fmla="*/ 52769 h 629983"/>
              <a:gd name="connsiteX53" fmla="*/ 954310 w 1291780"/>
              <a:gd name="connsiteY53" fmla="*/ 62484 h 629983"/>
              <a:gd name="connsiteX54" fmla="*/ 963644 w 1291780"/>
              <a:gd name="connsiteY54" fmla="*/ 54007 h 629983"/>
              <a:gd name="connsiteX55" fmla="*/ 975455 w 1291780"/>
              <a:gd name="connsiteY55" fmla="*/ 53245 h 629983"/>
              <a:gd name="connsiteX56" fmla="*/ 980694 w 1291780"/>
              <a:gd name="connsiteY56" fmla="*/ 55531 h 629983"/>
              <a:gd name="connsiteX57" fmla="*/ 985361 w 1291780"/>
              <a:gd name="connsiteY57" fmla="*/ 46958 h 629983"/>
              <a:gd name="connsiteX58" fmla="*/ 992695 w 1291780"/>
              <a:gd name="connsiteY58" fmla="*/ 46958 h 629983"/>
              <a:gd name="connsiteX59" fmla="*/ 998887 w 1291780"/>
              <a:gd name="connsiteY59" fmla="*/ 49340 h 629983"/>
              <a:gd name="connsiteX60" fmla="*/ 1008126 w 1291780"/>
              <a:gd name="connsiteY60" fmla="*/ 62008 h 629983"/>
              <a:gd name="connsiteX61" fmla="*/ 1009174 w 1291780"/>
              <a:gd name="connsiteY61" fmla="*/ 67532 h 629983"/>
              <a:gd name="connsiteX62" fmla="*/ 1014889 w 1291780"/>
              <a:gd name="connsiteY62" fmla="*/ 62294 h 629983"/>
              <a:gd name="connsiteX63" fmla="*/ 1026509 w 1291780"/>
              <a:gd name="connsiteY63" fmla="*/ 63913 h 629983"/>
              <a:gd name="connsiteX64" fmla="*/ 1032034 w 1291780"/>
              <a:gd name="connsiteY64" fmla="*/ 87154 h 629983"/>
              <a:gd name="connsiteX65" fmla="*/ 1041178 w 1291780"/>
              <a:gd name="connsiteY65" fmla="*/ 91535 h 629983"/>
              <a:gd name="connsiteX66" fmla="*/ 1043083 w 1291780"/>
              <a:gd name="connsiteY66" fmla="*/ 99441 h 629983"/>
              <a:gd name="connsiteX67" fmla="*/ 1048988 w 1291780"/>
              <a:gd name="connsiteY67" fmla="*/ 103918 h 629983"/>
              <a:gd name="connsiteX68" fmla="*/ 1054799 w 1291780"/>
              <a:gd name="connsiteY68" fmla="*/ 113252 h 629983"/>
              <a:gd name="connsiteX69" fmla="*/ 1050036 w 1291780"/>
              <a:gd name="connsiteY69" fmla="*/ 130969 h 629983"/>
              <a:gd name="connsiteX70" fmla="*/ 1053655 w 1291780"/>
              <a:gd name="connsiteY70" fmla="*/ 141827 h 629983"/>
              <a:gd name="connsiteX71" fmla="*/ 1072515 w 1291780"/>
              <a:gd name="connsiteY71" fmla="*/ 151924 h 629983"/>
              <a:gd name="connsiteX72" fmla="*/ 1074515 w 1291780"/>
              <a:gd name="connsiteY72" fmla="*/ 163449 h 629983"/>
              <a:gd name="connsiteX73" fmla="*/ 1082993 w 1291780"/>
              <a:gd name="connsiteY73" fmla="*/ 164402 h 629983"/>
              <a:gd name="connsiteX74" fmla="*/ 1093184 w 1291780"/>
              <a:gd name="connsiteY74" fmla="*/ 161354 h 629983"/>
              <a:gd name="connsiteX75" fmla="*/ 1103376 w 1291780"/>
              <a:gd name="connsiteY75" fmla="*/ 173450 h 629983"/>
              <a:gd name="connsiteX76" fmla="*/ 1107186 w 1291780"/>
              <a:gd name="connsiteY76" fmla="*/ 167450 h 629983"/>
              <a:gd name="connsiteX77" fmla="*/ 1112139 w 1291780"/>
              <a:gd name="connsiteY77" fmla="*/ 165259 h 629983"/>
              <a:gd name="connsiteX78" fmla="*/ 1119378 w 1291780"/>
              <a:gd name="connsiteY78" fmla="*/ 167545 h 629983"/>
              <a:gd name="connsiteX79" fmla="*/ 1122712 w 1291780"/>
              <a:gd name="connsiteY79" fmla="*/ 178308 h 629983"/>
              <a:gd name="connsiteX80" fmla="*/ 1150049 w 1291780"/>
              <a:gd name="connsiteY80" fmla="*/ 182785 h 629983"/>
              <a:gd name="connsiteX81" fmla="*/ 1145953 w 1291780"/>
              <a:gd name="connsiteY81" fmla="*/ 195739 h 629983"/>
              <a:gd name="connsiteX82" fmla="*/ 1155192 w 1291780"/>
              <a:gd name="connsiteY82" fmla="*/ 207169 h 629983"/>
              <a:gd name="connsiteX83" fmla="*/ 1154811 w 1291780"/>
              <a:gd name="connsiteY83" fmla="*/ 218885 h 629983"/>
              <a:gd name="connsiteX84" fmla="*/ 1164241 w 1291780"/>
              <a:gd name="connsiteY84" fmla="*/ 224409 h 629983"/>
              <a:gd name="connsiteX85" fmla="*/ 1168146 w 1291780"/>
              <a:gd name="connsiteY85" fmla="*/ 233648 h 629983"/>
              <a:gd name="connsiteX86" fmla="*/ 1180147 w 1291780"/>
              <a:gd name="connsiteY86" fmla="*/ 243840 h 629983"/>
              <a:gd name="connsiteX87" fmla="*/ 1185767 w 1291780"/>
              <a:gd name="connsiteY87" fmla="*/ 261652 h 629983"/>
              <a:gd name="connsiteX88" fmla="*/ 1184434 w 1291780"/>
              <a:gd name="connsiteY88" fmla="*/ 270605 h 629983"/>
              <a:gd name="connsiteX89" fmla="*/ 1221772 w 1291780"/>
              <a:gd name="connsiteY89" fmla="*/ 265843 h 629983"/>
              <a:gd name="connsiteX90" fmla="*/ 1221772 w 1291780"/>
              <a:gd name="connsiteY90" fmla="*/ 265843 h 629983"/>
              <a:gd name="connsiteX91" fmla="*/ 1221295 w 1291780"/>
              <a:gd name="connsiteY91" fmla="*/ 277844 h 629983"/>
              <a:gd name="connsiteX92" fmla="*/ 1224820 w 1291780"/>
              <a:gd name="connsiteY92" fmla="*/ 282797 h 629983"/>
              <a:gd name="connsiteX93" fmla="*/ 1225582 w 1291780"/>
              <a:gd name="connsiteY93" fmla="*/ 291275 h 629983"/>
              <a:gd name="connsiteX94" fmla="*/ 1236535 w 1291780"/>
              <a:gd name="connsiteY94" fmla="*/ 292894 h 629983"/>
              <a:gd name="connsiteX95" fmla="*/ 1243965 w 1291780"/>
              <a:gd name="connsiteY95" fmla="*/ 297466 h 629983"/>
              <a:gd name="connsiteX96" fmla="*/ 1261586 w 1291780"/>
              <a:gd name="connsiteY96" fmla="*/ 318135 h 629983"/>
              <a:gd name="connsiteX97" fmla="*/ 1288733 w 1291780"/>
              <a:gd name="connsiteY97" fmla="*/ 333280 h 629983"/>
              <a:gd name="connsiteX98" fmla="*/ 1291780 w 1291780"/>
              <a:gd name="connsiteY98" fmla="*/ 341852 h 629983"/>
              <a:gd name="connsiteX99" fmla="*/ 1287780 w 1291780"/>
              <a:gd name="connsiteY99" fmla="*/ 349663 h 629983"/>
              <a:gd name="connsiteX100" fmla="*/ 1260824 w 1291780"/>
              <a:gd name="connsiteY100" fmla="*/ 355473 h 629983"/>
              <a:gd name="connsiteX101" fmla="*/ 1232630 w 1291780"/>
              <a:gd name="connsiteY101" fmla="*/ 377000 h 629983"/>
              <a:gd name="connsiteX102" fmla="*/ 1223772 w 1291780"/>
              <a:gd name="connsiteY102" fmla="*/ 389382 h 629983"/>
              <a:gd name="connsiteX103" fmla="*/ 1223772 w 1291780"/>
              <a:gd name="connsiteY103" fmla="*/ 389382 h 629983"/>
              <a:gd name="connsiteX104" fmla="*/ 1191577 w 1291780"/>
              <a:gd name="connsiteY104" fmla="*/ 383572 h 629983"/>
              <a:gd name="connsiteX105" fmla="*/ 1178052 w 1291780"/>
              <a:gd name="connsiteY105" fmla="*/ 391478 h 629983"/>
              <a:gd name="connsiteX106" fmla="*/ 1171003 w 1291780"/>
              <a:gd name="connsiteY106" fmla="*/ 392335 h 629983"/>
              <a:gd name="connsiteX107" fmla="*/ 1167860 w 1291780"/>
              <a:gd name="connsiteY107" fmla="*/ 381191 h 629983"/>
              <a:gd name="connsiteX108" fmla="*/ 1161193 w 1291780"/>
              <a:gd name="connsiteY108" fmla="*/ 381572 h 629983"/>
              <a:gd name="connsiteX109" fmla="*/ 1147477 w 1291780"/>
              <a:gd name="connsiteY109" fmla="*/ 385953 h 629983"/>
              <a:gd name="connsiteX110" fmla="*/ 1140524 w 1291780"/>
              <a:gd name="connsiteY110" fmla="*/ 391192 h 629983"/>
              <a:gd name="connsiteX111" fmla="*/ 1136333 w 1291780"/>
              <a:gd name="connsiteY111" fmla="*/ 397955 h 629983"/>
              <a:gd name="connsiteX112" fmla="*/ 1139095 w 1291780"/>
              <a:gd name="connsiteY112" fmla="*/ 404241 h 629983"/>
              <a:gd name="connsiteX113" fmla="*/ 1136999 w 1291780"/>
              <a:gd name="connsiteY113" fmla="*/ 410908 h 629983"/>
              <a:gd name="connsiteX114" fmla="*/ 1130713 w 1291780"/>
              <a:gd name="connsiteY114" fmla="*/ 412718 h 629983"/>
              <a:gd name="connsiteX115" fmla="*/ 1124141 w 1291780"/>
              <a:gd name="connsiteY115" fmla="*/ 408623 h 629983"/>
              <a:gd name="connsiteX116" fmla="*/ 1118521 w 1291780"/>
              <a:gd name="connsiteY116" fmla="*/ 411480 h 629983"/>
              <a:gd name="connsiteX117" fmla="*/ 1103090 w 1291780"/>
              <a:gd name="connsiteY117" fmla="*/ 413004 h 629983"/>
              <a:gd name="connsiteX118" fmla="*/ 1084707 w 1291780"/>
              <a:gd name="connsiteY118" fmla="*/ 408623 h 629983"/>
              <a:gd name="connsiteX119" fmla="*/ 1065467 w 1291780"/>
              <a:gd name="connsiteY119" fmla="*/ 423101 h 629983"/>
              <a:gd name="connsiteX120" fmla="*/ 1054036 w 1291780"/>
              <a:gd name="connsiteY120" fmla="*/ 425387 h 629983"/>
              <a:gd name="connsiteX121" fmla="*/ 1041083 w 1291780"/>
              <a:gd name="connsiteY121" fmla="*/ 422243 h 629983"/>
              <a:gd name="connsiteX122" fmla="*/ 1038034 w 1291780"/>
              <a:gd name="connsiteY122" fmla="*/ 413576 h 629983"/>
              <a:gd name="connsiteX123" fmla="*/ 1025747 w 1291780"/>
              <a:gd name="connsiteY123" fmla="*/ 411385 h 629983"/>
              <a:gd name="connsiteX124" fmla="*/ 1012412 w 1291780"/>
              <a:gd name="connsiteY124" fmla="*/ 416624 h 629983"/>
              <a:gd name="connsiteX125" fmla="*/ 1007554 w 1291780"/>
              <a:gd name="connsiteY125" fmla="*/ 413290 h 629983"/>
              <a:gd name="connsiteX126" fmla="*/ 998601 w 1291780"/>
              <a:gd name="connsiteY126" fmla="*/ 412909 h 629983"/>
              <a:gd name="connsiteX127" fmla="*/ 990981 w 1291780"/>
              <a:gd name="connsiteY127" fmla="*/ 418719 h 629983"/>
              <a:gd name="connsiteX128" fmla="*/ 981456 w 1291780"/>
              <a:gd name="connsiteY128" fmla="*/ 418529 h 629983"/>
              <a:gd name="connsiteX129" fmla="*/ 974693 w 1291780"/>
              <a:gd name="connsiteY129" fmla="*/ 415576 h 629983"/>
              <a:gd name="connsiteX130" fmla="*/ 968216 w 1291780"/>
              <a:gd name="connsiteY130" fmla="*/ 407575 h 629983"/>
              <a:gd name="connsiteX131" fmla="*/ 960501 w 1291780"/>
              <a:gd name="connsiteY131" fmla="*/ 407194 h 629983"/>
              <a:gd name="connsiteX132" fmla="*/ 939546 w 1291780"/>
              <a:gd name="connsiteY132" fmla="*/ 397193 h 629983"/>
              <a:gd name="connsiteX133" fmla="*/ 931640 w 1291780"/>
              <a:gd name="connsiteY133" fmla="*/ 397383 h 629983"/>
              <a:gd name="connsiteX134" fmla="*/ 920305 w 1291780"/>
              <a:gd name="connsiteY134" fmla="*/ 389763 h 629983"/>
              <a:gd name="connsiteX135" fmla="*/ 906970 w 1291780"/>
              <a:gd name="connsiteY135" fmla="*/ 392430 h 629983"/>
              <a:gd name="connsiteX136" fmla="*/ 895826 w 1291780"/>
              <a:gd name="connsiteY136" fmla="*/ 389096 h 629983"/>
              <a:gd name="connsiteX137" fmla="*/ 889159 w 1291780"/>
              <a:gd name="connsiteY137" fmla="*/ 383191 h 629983"/>
              <a:gd name="connsiteX138" fmla="*/ 876776 w 1291780"/>
              <a:gd name="connsiteY138" fmla="*/ 380619 h 629983"/>
              <a:gd name="connsiteX139" fmla="*/ 858584 w 1291780"/>
              <a:gd name="connsiteY139" fmla="*/ 411194 h 629983"/>
              <a:gd name="connsiteX140" fmla="*/ 847058 w 1291780"/>
              <a:gd name="connsiteY140" fmla="*/ 415576 h 629983"/>
              <a:gd name="connsiteX141" fmla="*/ 825341 w 1291780"/>
              <a:gd name="connsiteY141" fmla="*/ 408242 h 629983"/>
              <a:gd name="connsiteX142" fmla="*/ 824293 w 1291780"/>
              <a:gd name="connsiteY142" fmla="*/ 424244 h 629983"/>
              <a:gd name="connsiteX143" fmla="*/ 810959 w 1291780"/>
              <a:gd name="connsiteY143" fmla="*/ 438150 h 629983"/>
              <a:gd name="connsiteX144" fmla="*/ 809911 w 1291780"/>
              <a:gd name="connsiteY144" fmla="*/ 452152 h 629983"/>
              <a:gd name="connsiteX145" fmla="*/ 805339 w 1291780"/>
              <a:gd name="connsiteY145" fmla="*/ 455581 h 629983"/>
              <a:gd name="connsiteX146" fmla="*/ 803910 w 1291780"/>
              <a:gd name="connsiteY146" fmla="*/ 461391 h 629983"/>
              <a:gd name="connsiteX147" fmla="*/ 798004 w 1291780"/>
              <a:gd name="connsiteY147" fmla="*/ 458724 h 629983"/>
              <a:gd name="connsiteX148" fmla="*/ 793051 w 1291780"/>
              <a:gd name="connsiteY148" fmla="*/ 461677 h 629983"/>
              <a:gd name="connsiteX149" fmla="*/ 788099 w 1291780"/>
              <a:gd name="connsiteY149" fmla="*/ 476631 h 629983"/>
              <a:gd name="connsiteX150" fmla="*/ 767715 w 1291780"/>
              <a:gd name="connsiteY150" fmla="*/ 471202 h 629983"/>
              <a:gd name="connsiteX151" fmla="*/ 763524 w 1291780"/>
              <a:gd name="connsiteY151" fmla="*/ 472726 h 629983"/>
              <a:gd name="connsiteX152" fmla="*/ 761047 w 1291780"/>
              <a:gd name="connsiteY152" fmla="*/ 470059 h 629983"/>
              <a:gd name="connsiteX153" fmla="*/ 755999 w 1291780"/>
              <a:gd name="connsiteY153" fmla="*/ 472821 h 629983"/>
              <a:gd name="connsiteX154" fmla="*/ 740569 w 1291780"/>
              <a:gd name="connsiteY154" fmla="*/ 471297 h 629983"/>
              <a:gd name="connsiteX155" fmla="*/ 728567 w 1291780"/>
              <a:gd name="connsiteY155" fmla="*/ 476917 h 629983"/>
              <a:gd name="connsiteX156" fmla="*/ 717518 w 1291780"/>
              <a:gd name="connsiteY156" fmla="*/ 476441 h 629983"/>
              <a:gd name="connsiteX157" fmla="*/ 710660 w 1291780"/>
              <a:gd name="connsiteY157" fmla="*/ 485775 h 629983"/>
              <a:gd name="connsiteX158" fmla="*/ 708374 w 1291780"/>
              <a:gd name="connsiteY158" fmla="*/ 503777 h 629983"/>
              <a:gd name="connsiteX159" fmla="*/ 714947 w 1291780"/>
              <a:gd name="connsiteY159" fmla="*/ 515874 h 629983"/>
              <a:gd name="connsiteX160" fmla="*/ 704945 w 1291780"/>
              <a:gd name="connsiteY160" fmla="*/ 543211 h 629983"/>
              <a:gd name="connsiteX161" fmla="*/ 691039 w 1291780"/>
              <a:gd name="connsiteY161" fmla="*/ 557594 h 629983"/>
              <a:gd name="connsiteX162" fmla="*/ 684181 w 1291780"/>
              <a:gd name="connsiteY162" fmla="*/ 558356 h 629983"/>
              <a:gd name="connsiteX163" fmla="*/ 684467 w 1291780"/>
              <a:gd name="connsiteY163" fmla="*/ 567023 h 629983"/>
              <a:gd name="connsiteX164" fmla="*/ 674942 w 1291780"/>
              <a:gd name="connsiteY164" fmla="*/ 585978 h 629983"/>
              <a:gd name="connsiteX165" fmla="*/ 659225 w 1291780"/>
              <a:gd name="connsiteY165" fmla="*/ 590455 h 629983"/>
              <a:gd name="connsiteX166" fmla="*/ 656177 w 1291780"/>
              <a:gd name="connsiteY166" fmla="*/ 601028 h 629983"/>
              <a:gd name="connsiteX167" fmla="*/ 652272 w 1291780"/>
              <a:gd name="connsiteY167" fmla="*/ 602456 h 629983"/>
              <a:gd name="connsiteX168" fmla="*/ 652272 w 1291780"/>
              <a:gd name="connsiteY168" fmla="*/ 602456 h 629983"/>
              <a:gd name="connsiteX169" fmla="*/ 646652 w 1291780"/>
              <a:gd name="connsiteY169" fmla="*/ 601980 h 629983"/>
              <a:gd name="connsiteX170" fmla="*/ 638556 w 1291780"/>
              <a:gd name="connsiteY170" fmla="*/ 596456 h 629983"/>
              <a:gd name="connsiteX171" fmla="*/ 616648 w 1291780"/>
              <a:gd name="connsiteY171" fmla="*/ 599980 h 629983"/>
              <a:gd name="connsiteX172" fmla="*/ 610457 w 1291780"/>
              <a:gd name="connsiteY172" fmla="*/ 603885 h 629983"/>
              <a:gd name="connsiteX173" fmla="*/ 604266 w 1291780"/>
              <a:gd name="connsiteY173" fmla="*/ 602456 h 629983"/>
              <a:gd name="connsiteX174" fmla="*/ 595122 w 1291780"/>
              <a:gd name="connsiteY174" fmla="*/ 607695 h 629983"/>
              <a:gd name="connsiteX175" fmla="*/ 588169 w 1291780"/>
              <a:gd name="connsiteY175" fmla="*/ 605885 h 629983"/>
              <a:gd name="connsiteX176" fmla="*/ 579977 w 1291780"/>
              <a:gd name="connsiteY176" fmla="*/ 608648 h 629983"/>
              <a:gd name="connsiteX177" fmla="*/ 573786 w 1291780"/>
              <a:gd name="connsiteY177" fmla="*/ 606076 h 629983"/>
              <a:gd name="connsiteX178" fmla="*/ 567690 w 1291780"/>
              <a:gd name="connsiteY178" fmla="*/ 594455 h 629983"/>
              <a:gd name="connsiteX179" fmla="*/ 550164 w 1291780"/>
              <a:gd name="connsiteY179" fmla="*/ 594836 h 629983"/>
              <a:gd name="connsiteX180" fmla="*/ 535876 w 1291780"/>
              <a:gd name="connsiteY180" fmla="*/ 614267 h 629983"/>
              <a:gd name="connsiteX181" fmla="*/ 541877 w 1291780"/>
              <a:gd name="connsiteY181" fmla="*/ 619125 h 629983"/>
              <a:gd name="connsiteX182" fmla="*/ 542353 w 1291780"/>
              <a:gd name="connsiteY182" fmla="*/ 625793 h 629983"/>
              <a:gd name="connsiteX183" fmla="*/ 542353 w 1291780"/>
              <a:gd name="connsiteY183" fmla="*/ 625793 h 629983"/>
              <a:gd name="connsiteX184" fmla="*/ 532638 w 1291780"/>
              <a:gd name="connsiteY184" fmla="*/ 624078 h 629983"/>
              <a:gd name="connsiteX185" fmla="*/ 519493 w 1291780"/>
              <a:gd name="connsiteY185" fmla="*/ 616744 h 629983"/>
              <a:gd name="connsiteX186" fmla="*/ 511873 w 1291780"/>
              <a:gd name="connsiteY186" fmla="*/ 623221 h 629983"/>
              <a:gd name="connsiteX187" fmla="*/ 494538 w 1291780"/>
              <a:gd name="connsiteY187" fmla="*/ 623983 h 629983"/>
              <a:gd name="connsiteX188" fmla="*/ 491109 w 1291780"/>
              <a:gd name="connsiteY188" fmla="*/ 628555 h 629983"/>
              <a:gd name="connsiteX189" fmla="*/ 478822 w 1291780"/>
              <a:gd name="connsiteY189" fmla="*/ 626459 h 629983"/>
              <a:gd name="connsiteX190" fmla="*/ 471488 w 1291780"/>
              <a:gd name="connsiteY190" fmla="*/ 629984 h 629983"/>
              <a:gd name="connsiteX191" fmla="*/ 461010 w 1291780"/>
              <a:gd name="connsiteY191" fmla="*/ 627888 h 629983"/>
              <a:gd name="connsiteX192" fmla="*/ 462820 w 1291780"/>
              <a:gd name="connsiteY192" fmla="*/ 622268 h 629983"/>
              <a:gd name="connsiteX193" fmla="*/ 467392 w 1291780"/>
              <a:gd name="connsiteY193" fmla="*/ 618935 h 629983"/>
              <a:gd name="connsiteX194" fmla="*/ 462534 w 1291780"/>
              <a:gd name="connsiteY194" fmla="*/ 610838 h 629983"/>
              <a:gd name="connsiteX195" fmla="*/ 453676 w 1291780"/>
              <a:gd name="connsiteY195" fmla="*/ 608362 h 629983"/>
              <a:gd name="connsiteX196" fmla="*/ 445865 w 1291780"/>
              <a:gd name="connsiteY196" fmla="*/ 609505 h 629983"/>
              <a:gd name="connsiteX197" fmla="*/ 437674 w 1291780"/>
              <a:gd name="connsiteY197" fmla="*/ 589026 h 629983"/>
              <a:gd name="connsiteX198" fmla="*/ 422338 w 1291780"/>
              <a:gd name="connsiteY198" fmla="*/ 580549 h 629983"/>
              <a:gd name="connsiteX199" fmla="*/ 417100 w 1291780"/>
              <a:gd name="connsiteY199" fmla="*/ 583597 h 629983"/>
              <a:gd name="connsiteX200" fmla="*/ 411766 w 1291780"/>
              <a:gd name="connsiteY200" fmla="*/ 583025 h 629983"/>
              <a:gd name="connsiteX201" fmla="*/ 393478 w 1291780"/>
              <a:gd name="connsiteY201" fmla="*/ 594265 h 629983"/>
              <a:gd name="connsiteX202" fmla="*/ 384905 w 1291780"/>
              <a:gd name="connsiteY202" fmla="*/ 591407 h 629983"/>
              <a:gd name="connsiteX203" fmla="*/ 369570 w 1291780"/>
              <a:gd name="connsiteY203" fmla="*/ 598456 h 629983"/>
              <a:gd name="connsiteX204" fmla="*/ 367379 w 1291780"/>
              <a:gd name="connsiteY204" fmla="*/ 594170 h 629983"/>
              <a:gd name="connsiteX205" fmla="*/ 355282 w 1291780"/>
              <a:gd name="connsiteY205" fmla="*/ 591407 h 629983"/>
              <a:gd name="connsiteX206" fmla="*/ 334518 w 1291780"/>
              <a:gd name="connsiteY206" fmla="*/ 596265 h 629983"/>
              <a:gd name="connsiteX207" fmla="*/ 327755 w 1291780"/>
              <a:gd name="connsiteY207" fmla="*/ 592836 h 629983"/>
              <a:gd name="connsiteX208" fmla="*/ 327088 w 1291780"/>
              <a:gd name="connsiteY208" fmla="*/ 586645 h 629983"/>
              <a:gd name="connsiteX209" fmla="*/ 291560 w 1291780"/>
              <a:gd name="connsiteY209" fmla="*/ 585121 h 629983"/>
              <a:gd name="connsiteX210" fmla="*/ 280416 w 1291780"/>
              <a:gd name="connsiteY210" fmla="*/ 575977 h 629983"/>
              <a:gd name="connsiteX211" fmla="*/ 273177 w 1291780"/>
              <a:gd name="connsiteY211" fmla="*/ 575120 h 629983"/>
              <a:gd name="connsiteX212" fmla="*/ 269843 w 1291780"/>
              <a:gd name="connsiteY212" fmla="*/ 571691 h 629983"/>
              <a:gd name="connsiteX213" fmla="*/ 244697 w 1291780"/>
              <a:gd name="connsiteY213" fmla="*/ 567309 h 629983"/>
              <a:gd name="connsiteX214" fmla="*/ 239077 w 1291780"/>
              <a:gd name="connsiteY214" fmla="*/ 568547 h 629983"/>
              <a:gd name="connsiteX215" fmla="*/ 237649 w 1291780"/>
              <a:gd name="connsiteY215" fmla="*/ 556355 h 629983"/>
              <a:gd name="connsiteX216" fmla="*/ 235267 w 1291780"/>
              <a:gd name="connsiteY216" fmla="*/ 555117 h 629983"/>
              <a:gd name="connsiteX217" fmla="*/ 228790 w 1291780"/>
              <a:gd name="connsiteY217" fmla="*/ 558927 h 629983"/>
              <a:gd name="connsiteX218" fmla="*/ 223933 w 1291780"/>
              <a:gd name="connsiteY218" fmla="*/ 557308 h 629983"/>
              <a:gd name="connsiteX219" fmla="*/ 216598 w 1291780"/>
              <a:gd name="connsiteY219" fmla="*/ 543687 h 629983"/>
              <a:gd name="connsiteX220" fmla="*/ 208597 w 1291780"/>
              <a:gd name="connsiteY220" fmla="*/ 546449 h 629983"/>
              <a:gd name="connsiteX221" fmla="*/ 197548 w 1291780"/>
              <a:gd name="connsiteY221" fmla="*/ 538448 h 629983"/>
              <a:gd name="connsiteX222" fmla="*/ 182023 w 1291780"/>
              <a:gd name="connsiteY222" fmla="*/ 539782 h 629983"/>
              <a:gd name="connsiteX223" fmla="*/ 173260 w 1291780"/>
              <a:gd name="connsiteY223" fmla="*/ 534734 h 629983"/>
              <a:gd name="connsiteX224" fmla="*/ 159639 w 1291780"/>
              <a:gd name="connsiteY224" fmla="*/ 534162 h 629983"/>
              <a:gd name="connsiteX225" fmla="*/ 160972 w 1291780"/>
              <a:gd name="connsiteY225" fmla="*/ 529114 h 629983"/>
              <a:gd name="connsiteX226" fmla="*/ 158877 w 1291780"/>
              <a:gd name="connsiteY226" fmla="*/ 525018 h 629983"/>
              <a:gd name="connsiteX227" fmla="*/ 154972 w 1291780"/>
              <a:gd name="connsiteY227" fmla="*/ 524447 h 629983"/>
              <a:gd name="connsiteX228" fmla="*/ 152495 w 1291780"/>
              <a:gd name="connsiteY228" fmla="*/ 528257 h 629983"/>
              <a:gd name="connsiteX229" fmla="*/ 152209 w 1291780"/>
              <a:gd name="connsiteY229" fmla="*/ 523113 h 629983"/>
              <a:gd name="connsiteX230" fmla="*/ 143351 w 1291780"/>
              <a:gd name="connsiteY230" fmla="*/ 518446 h 629983"/>
              <a:gd name="connsiteX231" fmla="*/ 135922 w 1291780"/>
              <a:gd name="connsiteY231" fmla="*/ 518731 h 629983"/>
              <a:gd name="connsiteX232" fmla="*/ 134017 w 1291780"/>
              <a:gd name="connsiteY232" fmla="*/ 516065 h 629983"/>
              <a:gd name="connsiteX233" fmla="*/ 120301 w 1291780"/>
              <a:gd name="connsiteY233" fmla="*/ 529114 h 629983"/>
              <a:gd name="connsiteX234" fmla="*/ 109156 w 1291780"/>
              <a:gd name="connsiteY234" fmla="*/ 525875 h 629983"/>
              <a:gd name="connsiteX235" fmla="*/ 93535 w 1291780"/>
              <a:gd name="connsiteY235" fmla="*/ 533019 h 629983"/>
              <a:gd name="connsiteX236" fmla="*/ 83248 w 1291780"/>
              <a:gd name="connsiteY236" fmla="*/ 543592 h 629983"/>
              <a:gd name="connsiteX237" fmla="*/ 83248 w 1291780"/>
              <a:gd name="connsiteY237" fmla="*/ 543592 h 629983"/>
              <a:gd name="connsiteX238" fmla="*/ 82201 w 1291780"/>
              <a:gd name="connsiteY238" fmla="*/ 536067 h 629983"/>
              <a:gd name="connsiteX239" fmla="*/ 70390 w 1291780"/>
              <a:gd name="connsiteY239" fmla="*/ 527685 h 629983"/>
              <a:gd name="connsiteX240" fmla="*/ 53435 w 1291780"/>
              <a:gd name="connsiteY240" fmla="*/ 532638 h 629983"/>
              <a:gd name="connsiteX241" fmla="*/ 48292 w 1291780"/>
              <a:gd name="connsiteY241" fmla="*/ 538448 h 629983"/>
              <a:gd name="connsiteX242" fmla="*/ 38767 w 1291780"/>
              <a:gd name="connsiteY242" fmla="*/ 539972 h 629983"/>
              <a:gd name="connsiteX243" fmla="*/ 33433 w 1291780"/>
              <a:gd name="connsiteY243" fmla="*/ 544068 h 629983"/>
              <a:gd name="connsiteX244" fmla="*/ 2381 w 1291780"/>
              <a:gd name="connsiteY244" fmla="*/ 531305 h 629983"/>
              <a:gd name="connsiteX245" fmla="*/ 0 w 1291780"/>
              <a:gd name="connsiteY245" fmla="*/ 509969 h 629983"/>
              <a:gd name="connsiteX246" fmla="*/ 6382 w 1291780"/>
              <a:gd name="connsiteY246" fmla="*/ 502063 h 629983"/>
              <a:gd name="connsiteX247" fmla="*/ 762 w 1291780"/>
              <a:gd name="connsiteY247" fmla="*/ 493109 h 629983"/>
              <a:gd name="connsiteX248" fmla="*/ 857 w 1291780"/>
              <a:gd name="connsiteY248" fmla="*/ 488061 h 629983"/>
              <a:gd name="connsiteX249" fmla="*/ 5429 w 1291780"/>
              <a:gd name="connsiteY249" fmla="*/ 486061 h 629983"/>
              <a:gd name="connsiteX250" fmla="*/ 19907 w 1291780"/>
              <a:gd name="connsiteY250" fmla="*/ 492728 h 629983"/>
              <a:gd name="connsiteX251" fmla="*/ 29051 w 1291780"/>
              <a:gd name="connsiteY251" fmla="*/ 482822 h 629983"/>
              <a:gd name="connsiteX252" fmla="*/ 30004 w 1291780"/>
              <a:gd name="connsiteY252" fmla="*/ 486918 h 629983"/>
              <a:gd name="connsiteX253" fmla="*/ 32575 w 1291780"/>
              <a:gd name="connsiteY253" fmla="*/ 485394 h 629983"/>
              <a:gd name="connsiteX254" fmla="*/ 42958 w 1291780"/>
              <a:gd name="connsiteY254" fmla="*/ 488442 h 629983"/>
              <a:gd name="connsiteX255" fmla="*/ 50578 w 1291780"/>
              <a:gd name="connsiteY255" fmla="*/ 485394 h 629983"/>
              <a:gd name="connsiteX256" fmla="*/ 48482 w 1291780"/>
              <a:gd name="connsiteY256" fmla="*/ 467773 h 629983"/>
              <a:gd name="connsiteX257" fmla="*/ 55245 w 1291780"/>
              <a:gd name="connsiteY257" fmla="*/ 426149 h 629983"/>
              <a:gd name="connsiteX258" fmla="*/ 69437 w 1291780"/>
              <a:gd name="connsiteY258" fmla="*/ 403574 h 629983"/>
              <a:gd name="connsiteX259" fmla="*/ 75247 w 1291780"/>
              <a:gd name="connsiteY259" fmla="*/ 400717 h 629983"/>
              <a:gd name="connsiteX260" fmla="*/ 110585 w 1291780"/>
              <a:gd name="connsiteY260" fmla="*/ 362236 h 629983"/>
              <a:gd name="connsiteX261" fmla="*/ 130683 w 1291780"/>
              <a:gd name="connsiteY261" fmla="*/ 395192 h 629983"/>
              <a:gd name="connsiteX262" fmla="*/ 137446 w 1291780"/>
              <a:gd name="connsiteY262" fmla="*/ 400526 h 629983"/>
              <a:gd name="connsiteX263" fmla="*/ 148209 w 1291780"/>
              <a:gd name="connsiteY263" fmla="*/ 406337 h 629983"/>
              <a:gd name="connsiteX264" fmla="*/ 159258 w 1291780"/>
              <a:gd name="connsiteY264" fmla="*/ 406432 h 629983"/>
              <a:gd name="connsiteX265" fmla="*/ 172879 w 1291780"/>
              <a:gd name="connsiteY265" fmla="*/ 423101 h 629983"/>
              <a:gd name="connsiteX266" fmla="*/ 179356 w 1291780"/>
              <a:gd name="connsiteY266" fmla="*/ 425768 h 629983"/>
              <a:gd name="connsiteX267" fmla="*/ 185356 w 1291780"/>
              <a:gd name="connsiteY267" fmla="*/ 427863 h 629983"/>
              <a:gd name="connsiteX268" fmla="*/ 197929 w 1291780"/>
              <a:gd name="connsiteY268" fmla="*/ 425196 h 629983"/>
              <a:gd name="connsiteX269" fmla="*/ 202597 w 1291780"/>
              <a:gd name="connsiteY269" fmla="*/ 419100 h 629983"/>
              <a:gd name="connsiteX270" fmla="*/ 202882 w 1291780"/>
              <a:gd name="connsiteY270" fmla="*/ 414337 h 629983"/>
              <a:gd name="connsiteX271" fmla="*/ 202406 w 1291780"/>
              <a:gd name="connsiteY271" fmla="*/ 410718 h 629983"/>
              <a:gd name="connsiteX272" fmla="*/ 197072 w 1291780"/>
              <a:gd name="connsiteY272" fmla="*/ 406813 h 629983"/>
              <a:gd name="connsiteX273" fmla="*/ 201644 w 1291780"/>
              <a:gd name="connsiteY273" fmla="*/ 383667 h 629983"/>
              <a:gd name="connsiteX274" fmla="*/ 197358 w 1291780"/>
              <a:gd name="connsiteY274" fmla="*/ 374999 h 629983"/>
              <a:gd name="connsiteX275" fmla="*/ 205454 w 1291780"/>
              <a:gd name="connsiteY275" fmla="*/ 343948 h 629983"/>
              <a:gd name="connsiteX276" fmla="*/ 223171 w 1291780"/>
              <a:gd name="connsiteY276" fmla="*/ 343091 h 629983"/>
              <a:gd name="connsiteX277" fmla="*/ 228219 w 1291780"/>
              <a:gd name="connsiteY277" fmla="*/ 340328 h 629983"/>
              <a:gd name="connsiteX278" fmla="*/ 231362 w 1291780"/>
              <a:gd name="connsiteY278" fmla="*/ 332232 h 629983"/>
              <a:gd name="connsiteX279" fmla="*/ 237649 w 1291780"/>
              <a:gd name="connsiteY279" fmla="*/ 331946 h 629983"/>
              <a:gd name="connsiteX280" fmla="*/ 244316 w 1291780"/>
              <a:gd name="connsiteY280" fmla="*/ 320993 h 629983"/>
              <a:gd name="connsiteX281" fmla="*/ 254222 w 1291780"/>
              <a:gd name="connsiteY281" fmla="*/ 320135 h 629983"/>
              <a:gd name="connsiteX282" fmla="*/ 264414 w 1291780"/>
              <a:gd name="connsiteY282" fmla="*/ 307181 h 629983"/>
              <a:gd name="connsiteX283" fmla="*/ 258318 w 1291780"/>
              <a:gd name="connsiteY283" fmla="*/ 300800 h 629983"/>
              <a:gd name="connsiteX284" fmla="*/ 250603 w 1291780"/>
              <a:gd name="connsiteY284" fmla="*/ 306134 h 629983"/>
              <a:gd name="connsiteX285" fmla="*/ 247078 w 1291780"/>
              <a:gd name="connsiteY285" fmla="*/ 301562 h 629983"/>
              <a:gd name="connsiteX286" fmla="*/ 247078 w 1291780"/>
              <a:gd name="connsiteY286" fmla="*/ 293751 h 629983"/>
              <a:gd name="connsiteX287" fmla="*/ 241173 w 1291780"/>
              <a:gd name="connsiteY287" fmla="*/ 288227 h 629983"/>
              <a:gd name="connsiteX288" fmla="*/ 236125 w 1291780"/>
              <a:gd name="connsiteY288" fmla="*/ 287846 h 629983"/>
              <a:gd name="connsiteX289" fmla="*/ 233553 w 1291780"/>
              <a:gd name="connsiteY289" fmla="*/ 281178 h 629983"/>
              <a:gd name="connsiteX290" fmla="*/ 225076 w 1291780"/>
              <a:gd name="connsiteY290" fmla="*/ 285179 h 629983"/>
              <a:gd name="connsiteX291" fmla="*/ 212122 w 1291780"/>
              <a:gd name="connsiteY291" fmla="*/ 280797 h 629983"/>
              <a:gd name="connsiteX292" fmla="*/ 206026 w 1291780"/>
              <a:gd name="connsiteY292" fmla="*/ 276130 h 629983"/>
              <a:gd name="connsiteX293" fmla="*/ 203740 w 1291780"/>
              <a:gd name="connsiteY293" fmla="*/ 267272 h 629983"/>
              <a:gd name="connsiteX294" fmla="*/ 194310 w 1291780"/>
              <a:gd name="connsiteY294" fmla="*/ 272225 h 629983"/>
              <a:gd name="connsiteX295" fmla="*/ 185642 w 1291780"/>
              <a:gd name="connsiteY295" fmla="*/ 268319 h 629983"/>
              <a:gd name="connsiteX296" fmla="*/ 175165 w 1291780"/>
              <a:gd name="connsiteY296" fmla="*/ 272034 h 629983"/>
              <a:gd name="connsiteX297" fmla="*/ 171831 w 1291780"/>
              <a:gd name="connsiteY297" fmla="*/ 270796 h 629983"/>
              <a:gd name="connsiteX298" fmla="*/ 171926 w 1291780"/>
              <a:gd name="connsiteY298" fmla="*/ 256604 h 629983"/>
              <a:gd name="connsiteX299" fmla="*/ 168021 w 1291780"/>
              <a:gd name="connsiteY299" fmla="*/ 252317 h 629983"/>
              <a:gd name="connsiteX300" fmla="*/ 167449 w 1291780"/>
              <a:gd name="connsiteY300" fmla="*/ 246698 h 629983"/>
              <a:gd name="connsiteX301" fmla="*/ 174212 w 1291780"/>
              <a:gd name="connsiteY301" fmla="*/ 240411 h 629983"/>
              <a:gd name="connsiteX302" fmla="*/ 183928 w 1291780"/>
              <a:gd name="connsiteY302" fmla="*/ 221742 h 629983"/>
              <a:gd name="connsiteX303" fmla="*/ 185356 w 1291780"/>
              <a:gd name="connsiteY303" fmla="*/ 206121 h 629983"/>
              <a:gd name="connsiteX304" fmla="*/ 190024 w 1291780"/>
              <a:gd name="connsiteY304" fmla="*/ 206788 h 629983"/>
              <a:gd name="connsiteX305" fmla="*/ 197548 w 1291780"/>
              <a:gd name="connsiteY305" fmla="*/ 203168 h 629983"/>
              <a:gd name="connsiteX306" fmla="*/ 203168 w 1291780"/>
              <a:gd name="connsiteY306" fmla="*/ 210217 h 629983"/>
              <a:gd name="connsiteX307" fmla="*/ 209550 w 1291780"/>
              <a:gd name="connsiteY307" fmla="*/ 209455 h 629983"/>
              <a:gd name="connsiteX308" fmla="*/ 239268 w 1291780"/>
              <a:gd name="connsiteY308" fmla="*/ 221456 h 629983"/>
              <a:gd name="connsiteX309" fmla="*/ 257080 w 1291780"/>
              <a:gd name="connsiteY309" fmla="*/ 216980 h 629983"/>
              <a:gd name="connsiteX310" fmla="*/ 260032 w 1291780"/>
              <a:gd name="connsiteY310" fmla="*/ 219551 h 629983"/>
              <a:gd name="connsiteX311" fmla="*/ 263652 w 1291780"/>
              <a:gd name="connsiteY311" fmla="*/ 218694 h 629983"/>
              <a:gd name="connsiteX312" fmla="*/ 267081 w 1291780"/>
              <a:gd name="connsiteY312" fmla="*/ 223457 h 629983"/>
              <a:gd name="connsiteX313" fmla="*/ 277273 w 1291780"/>
              <a:gd name="connsiteY313" fmla="*/ 224218 h 629983"/>
              <a:gd name="connsiteX314" fmla="*/ 281464 w 1291780"/>
              <a:gd name="connsiteY314" fmla="*/ 230410 h 629983"/>
              <a:gd name="connsiteX315" fmla="*/ 289941 w 1291780"/>
              <a:gd name="connsiteY315" fmla="*/ 228029 h 629983"/>
              <a:gd name="connsiteX316" fmla="*/ 296799 w 1291780"/>
              <a:gd name="connsiteY316" fmla="*/ 229743 h 629983"/>
              <a:gd name="connsiteX317" fmla="*/ 302038 w 1291780"/>
              <a:gd name="connsiteY317" fmla="*/ 235744 h 629983"/>
              <a:gd name="connsiteX318" fmla="*/ 309658 w 1291780"/>
              <a:gd name="connsiteY318" fmla="*/ 231172 h 629983"/>
              <a:gd name="connsiteX319" fmla="*/ 319373 w 1291780"/>
              <a:gd name="connsiteY319" fmla="*/ 217646 h 629983"/>
              <a:gd name="connsiteX320" fmla="*/ 329279 w 1291780"/>
              <a:gd name="connsiteY320" fmla="*/ 215646 h 629983"/>
              <a:gd name="connsiteX321" fmla="*/ 334423 w 1291780"/>
              <a:gd name="connsiteY321" fmla="*/ 210503 h 629983"/>
              <a:gd name="connsiteX322" fmla="*/ 355092 w 1291780"/>
              <a:gd name="connsiteY322" fmla="*/ 199739 h 629983"/>
              <a:gd name="connsiteX323" fmla="*/ 368617 w 1291780"/>
              <a:gd name="connsiteY323" fmla="*/ 196787 h 629983"/>
              <a:gd name="connsiteX324" fmla="*/ 370427 w 1291780"/>
              <a:gd name="connsiteY324" fmla="*/ 187071 h 629983"/>
              <a:gd name="connsiteX325" fmla="*/ 377380 w 1291780"/>
              <a:gd name="connsiteY325" fmla="*/ 177832 h 629983"/>
              <a:gd name="connsiteX326" fmla="*/ 377476 w 1291780"/>
              <a:gd name="connsiteY326" fmla="*/ 170688 h 629983"/>
              <a:gd name="connsiteX327" fmla="*/ 385096 w 1291780"/>
              <a:gd name="connsiteY327" fmla="*/ 165164 h 629983"/>
              <a:gd name="connsiteX328" fmla="*/ 390049 w 1291780"/>
              <a:gd name="connsiteY328" fmla="*/ 156305 h 629983"/>
              <a:gd name="connsiteX329" fmla="*/ 397002 w 1291780"/>
              <a:gd name="connsiteY329" fmla="*/ 154305 h 629983"/>
              <a:gd name="connsiteX330" fmla="*/ 397955 w 1291780"/>
              <a:gd name="connsiteY330" fmla="*/ 159925 h 629983"/>
              <a:gd name="connsiteX331" fmla="*/ 401669 w 1291780"/>
              <a:gd name="connsiteY331" fmla="*/ 160020 h 629983"/>
              <a:gd name="connsiteX332" fmla="*/ 407098 w 1291780"/>
              <a:gd name="connsiteY332" fmla="*/ 153734 h 629983"/>
              <a:gd name="connsiteX333" fmla="*/ 411194 w 1291780"/>
              <a:gd name="connsiteY333" fmla="*/ 153448 h 629983"/>
              <a:gd name="connsiteX334" fmla="*/ 420624 w 1291780"/>
              <a:gd name="connsiteY334" fmla="*/ 140303 h 629983"/>
              <a:gd name="connsiteX335" fmla="*/ 416814 w 1291780"/>
              <a:gd name="connsiteY335" fmla="*/ 136112 h 629983"/>
              <a:gd name="connsiteX336" fmla="*/ 410146 w 1291780"/>
              <a:gd name="connsiteY336" fmla="*/ 116872 h 629983"/>
              <a:gd name="connsiteX337" fmla="*/ 402717 w 1291780"/>
              <a:gd name="connsiteY337" fmla="*/ 110585 h 629983"/>
              <a:gd name="connsiteX338" fmla="*/ 391859 w 1291780"/>
              <a:gd name="connsiteY338" fmla="*/ 110300 h 629983"/>
              <a:gd name="connsiteX339" fmla="*/ 388715 w 1291780"/>
              <a:gd name="connsiteY339" fmla="*/ 107918 h 629983"/>
              <a:gd name="connsiteX340" fmla="*/ 382619 w 1291780"/>
              <a:gd name="connsiteY340" fmla="*/ 95441 h 629983"/>
              <a:gd name="connsiteX341" fmla="*/ 382429 w 1291780"/>
              <a:gd name="connsiteY341" fmla="*/ 85249 h 629983"/>
              <a:gd name="connsiteX342" fmla="*/ 378619 w 1291780"/>
              <a:gd name="connsiteY342" fmla="*/ 82868 h 629983"/>
              <a:gd name="connsiteX343" fmla="*/ 371761 w 1291780"/>
              <a:gd name="connsiteY343" fmla="*/ 69056 h 629983"/>
              <a:gd name="connsiteX344" fmla="*/ 364712 w 1291780"/>
              <a:gd name="connsiteY344" fmla="*/ 72200 h 629983"/>
              <a:gd name="connsiteX345" fmla="*/ 358140 w 1291780"/>
              <a:gd name="connsiteY345" fmla="*/ 69914 h 629983"/>
              <a:gd name="connsiteX346" fmla="*/ 336328 w 1291780"/>
              <a:gd name="connsiteY346" fmla="*/ 54864 h 629983"/>
              <a:gd name="connsiteX347" fmla="*/ 331280 w 1291780"/>
              <a:gd name="connsiteY347" fmla="*/ 46673 h 629983"/>
              <a:gd name="connsiteX348" fmla="*/ 331280 w 1291780"/>
              <a:gd name="connsiteY348" fmla="*/ 46673 h 629983"/>
              <a:gd name="connsiteX349" fmla="*/ 334042 w 1291780"/>
              <a:gd name="connsiteY349" fmla="*/ 43529 h 629983"/>
              <a:gd name="connsiteX350" fmla="*/ 334709 w 1291780"/>
              <a:gd name="connsiteY350" fmla="*/ 35719 h 629983"/>
              <a:gd name="connsiteX351" fmla="*/ 344805 w 1291780"/>
              <a:gd name="connsiteY351" fmla="*/ 21812 h 629983"/>
              <a:gd name="connsiteX352" fmla="*/ 348996 w 1291780"/>
              <a:gd name="connsiteY352" fmla="*/ 0 h 629983"/>
              <a:gd name="connsiteX353" fmla="*/ 356616 w 1291780"/>
              <a:gd name="connsiteY353" fmla="*/ 8668 h 6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1291780" h="629983">
                <a:moveTo>
                  <a:pt x="371951" y="14764"/>
                </a:moveTo>
                <a:lnTo>
                  <a:pt x="384143" y="13526"/>
                </a:lnTo>
                <a:lnTo>
                  <a:pt x="388430" y="10668"/>
                </a:lnTo>
                <a:lnTo>
                  <a:pt x="402050" y="10382"/>
                </a:lnTo>
                <a:lnTo>
                  <a:pt x="407289" y="15621"/>
                </a:lnTo>
                <a:lnTo>
                  <a:pt x="412909" y="14859"/>
                </a:lnTo>
                <a:lnTo>
                  <a:pt x="417957" y="17621"/>
                </a:lnTo>
                <a:lnTo>
                  <a:pt x="422529" y="26099"/>
                </a:lnTo>
                <a:lnTo>
                  <a:pt x="434054" y="32576"/>
                </a:lnTo>
                <a:lnTo>
                  <a:pt x="460438" y="25337"/>
                </a:lnTo>
                <a:lnTo>
                  <a:pt x="466153" y="28861"/>
                </a:lnTo>
                <a:lnTo>
                  <a:pt x="470535" y="23336"/>
                </a:lnTo>
                <a:lnTo>
                  <a:pt x="484727" y="21050"/>
                </a:lnTo>
                <a:lnTo>
                  <a:pt x="493585" y="25146"/>
                </a:lnTo>
                <a:lnTo>
                  <a:pt x="497967" y="21812"/>
                </a:lnTo>
                <a:lnTo>
                  <a:pt x="503110" y="22765"/>
                </a:lnTo>
                <a:lnTo>
                  <a:pt x="507968" y="27527"/>
                </a:lnTo>
                <a:lnTo>
                  <a:pt x="521398" y="30480"/>
                </a:lnTo>
                <a:lnTo>
                  <a:pt x="530447" y="38005"/>
                </a:lnTo>
                <a:lnTo>
                  <a:pt x="537305" y="48959"/>
                </a:lnTo>
                <a:lnTo>
                  <a:pt x="545401" y="72581"/>
                </a:lnTo>
                <a:lnTo>
                  <a:pt x="556927" y="79819"/>
                </a:lnTo>
                <a:lnTo>
                  <a:pt x="567023" y="70866"/>
                </a:lnTo>
                <a:lnTo>
                  <a:pt x="603599" y="66104"/>
                </a:lnTo>
                <a:lnTo>
                  <a:pt x="610457" y="52102"/>
                </a:lnTo>
                <a:lnTo>
                  <a:pt x="619982" y="52483"/>
                </a:lnTo>
                <a:lnTo>
                  <a:pt x="625602" y="48863"/>
                </a:lnTo>
                <a:lnTo>
                  <a:pt x="629222" y="55436"/>
                </a:lnTo>
                <a:lnTo>
                  <a:pt x="644843" y="48101"/>
                </a:lnTo>
                <a:lnTo>
                  <a:pt x="659416" y="64484"/>
                </a:lnTo>
                <a:lnTo>
                  <a:pt x="677609" y="61436"/>
                </a:lnTo>
                <a:lnTo>
                  <a:pt x="697897" y="75248"/>
                </a:lnTo>
                <a:lnTo>
                  <a:pt x="708565" y="95917"/>
                </a:lnTo>
                <a:lnTo>
                  <a:pt x="726948" y="98203"/>
                </a:lnTo>
                <a:lnTo>
                  <a:pt x="740855" y="92393"/>
                </a:lnTo>
                <a:lnTo>
                  <a:pt x="746569" y="94393"/>
                </a:lnTo>
                <a:lnTo>
                  <a:pt x="757904" y="92964"/>
                </a:lnTo>
                <a:lnTo>
                  <a:pt x="775335" y="110966"/>
                </a:lnTo>
                <a:lnTo>
                  <a:pt x="780383" y="112014"/>
                </a:lnTo>
                <a:lnTo>
                  <a:pt x="798004" y="102584"/>
                </a:lnTo>
                <a:lnTo>
                  <a:pt x="812578" y="103537"/>
                </a:lnTo>
                <a:lnTo>
                  <a:pt x="839629" y="85249"/>
                </a:lnTo>
                <a:lnTo>
                  <a:pt x="844201" y="91535"/>
                </a:lnTo>
                <a:lnTo>
                  <a:pt x="855059" y="95631"/>
                </a:lnTo>
                <a:lnTo>
                  <a:pt x="874871" y="84963"/>
                </a:lnTo>
                <a:lnTo>
                  <a:pt x="874490" y="75819"/>
                </a:lnTo>
                <a:lnTo>
                  <a:pt x="880301" y="67532"/>
                </a:lnTo>
                <a:lnTo>
                  <a:pt x="882015" y="60198"/>
                </a:lnTo>
                <a:lnTo>
                  <a:pt x="890968" y="54483"/>
                </a:lnTo>
                <a:lnTo>
                  <a:pt x="897636" y="53721"/>
                </a:lnTo>
                <a:lnTo>
                  <a:pt x="907733" y="45149"/>
                </a:lnTo>
                <a:lnTo>
                  <a:pt x="917924" y="51911"/>
                </a:lnTo>
                <a:lnTo>
                  <a:pt x="932307" y="52769"/>
                </a:lnTo>
                <a:lnTo>
                  <a:pt x="954310" y="62484"/>
                </a:lnTo>
                <a:lnTo>
                  <a:pt x="963644" y="54007"/>
                </a:lnTo>
                <a:lnTo>
                  <a:pt x="975455" y="53245"/>
                </a:lnTo>
                <a:lnTo>
                  <a:pt x="980694" y="55531"/>
                </a:lnTo>
                <a:lnTo>
                  <a:pt x="985361" y="46958"/>
                </a:lnTo>
                <a:lnTo>
                  <a:pt x="992695" y="46958"/>
                </a:lnTo>
                <a:lnTo>
                  <a:pt x="998887" y="49340"/>
                </a:lnTo>
                <a:lnTo>
                  <a:pt x="1008126" y="62008"/>
                </a:lnTo>
                <a:lnTo>
                  <a:pt x="1009174" y="67532"/>
                </a:lnTo>
                <a:lnTo>
                  <a:pt x="1014889" y="62294"/>
                </a:lnTo>
                <a:lnTo>
                  <a:pt x="1026509" y="63913"/>
                </a:lnTo>
                <a:lnTo>
                  <a:pt x="1032034" y="87154"/>
                </a:lnTo>
                <a:lnTo>
                  <a:pt x="1041178" y="91535"/>
                </a:lnTo>
                <a:lnTo>
                  <a:pt x="1043083" y="99441"/>
                </a:lnTo>
                <a:lnTo>
                  <a:pt x="1048988" y="103918"/>
                </a:lnTo>
                <a:lnTo>
                  <a:pt x="1054799" y="113252"/>
                </a:lnTo>
                <a:lnTo>
                  <a:pt x="1050036" y="130969"/>
                </a:lnTo>
                <a:lnTo>
                  <a:pt x="1053655" y="141827"/>
                </a:lnTo>
                <a:lnTo>
                  <a:pt x="1072515" y="151924"/>
                </a:lnTo>
                <a:lnTo>
                  <a:pt x="1074515" y="163449"/>
                </a:lnTo>
                <a:lnTo>
                  <a:pt x="1082993" y="164402"/>
                </a:lnTo>
                <a:lnTo>
                  <a:pt x="1093184" y="161354"/>
                </a:lnTo>
                <a:lnTo>
                  <a:pt x="1103376" y="173450"/>
                </a:lnTo>
                <a:lnTo>
                  <a:pt x="1107186" y="167450"/>
                </a:lnTo>
                <a:lnTo>
                  <a:pt x="1112139" y="165259"/>
                </a:lnTo>
                <a:lnTo>
                  <a:pt x="1119378" y="167545"/>
                </a:lnTo>
                <a:lnTo>
                  <a:pt x="1122712" y="178308"/>
                </a:lnTo>
                <a:lnTo>
                  <a:pt x="1150049" y="182785"/>
                </a:lnTo>
                <a:lnTo>
                  <a:pt x="1145953" y="195739"/>
                </a:lnTo>
                <a:lnTo>
                  <a:pt x="1155192" y="207169"/>
                </a:lnTo>
                <a:lnTo>
                  <a:pt x="1154811" y="218885"/>
                </a:lnTo>
                <a:lnTo>
                  <a:pt x="1164241" y="224409"/>
                </a:lnTo>
                <a:lnTo>
                  <a:pt x="1168146" y="233648"/>
                </a:lnTo>
                <a:lnTo>
                  <a:pt x="1180147" y="243840"/>
                </a:lnTo>
                <a:lnTo>
                  <a:pt x="1185767" y="261652"/>
                </a:lnTo>
                <a:lnTo>
                  <a:pt x="1184434" y="270605"/>
                </a:lnTo>
                <a:lnTo>
                  <a:pt x="1221772" y="265843"/>
                </a:lnTo>
                <a:lnTo>
                  <a:pt x="1221772" y="265843"/>
                </a:lnTo>
                <a:lnTo>
                  <a:pt x="1221295" y="277844"/>
                </a:lnTo>
                <a:lnTo>
                  <a:pt x="1224820" y="282797"/>
                </a:lnTo>
                <a:lnTo>
                  <a:pt x="1225582" y="291275"/>
                </a:lnTo>
                <a:lnTo>
                  <a:pt x="1236535" y="292894"/>
                </a:lnTo>
                <a:lnTo>
                  <a:pt x="1243965" y="297466"/>
                </a:lnTo>
                <a:lnTo>
                  <a:pt x="1261586" y="318135"/>
                </a:lnTo>
                <a:lnTo>
                  <a:pt x="1288733" y="333280"/>
                </a:lnTo>
                <a:lnTo>
                  <a:pt x="1291780" y="341852"/>
                </a:lnTo>
                <a:lnTo>
                  <a:pt x="1287780" y="349663"/>
                </a:lnTo>
                <a:lnTo>
                  <a:pt x="1260824" y="355473"/>
                </a:lnTo>
                <a:lnTo>
                  <a:pt x="1232630" y="377000"/>
                </a:lnTo>
                <a:lnTo>
                  <a:pt x="1223772" y="389382"/>
                </a:lnTo>
                <a:lnTo>
                  <a:pt x="1223772" y="389382"/>
                </a:lnTo>
                <a:lnTo>
                  <a:pt x="1191577" y="383572"/>
                </a:lnTo>
                <a:lnTo>
                  <a:pt x="1178052" y="391478"/>
                </a:lnTo>
                <a:lnTo>
                  <a:pt x="1171003" y="392335"/>
                </a:lnTo>
                <a:lnTo>
                  <a:pt x="1167860" y="381191"/>
                </a:lnTo>
                <a:lnTo>
                  <a:pt x="1161193" y="381572"/>
                </a:lnTo>
                <a:lnTo>
                  <a:pt x="1147477" y="385953"/>
                </a:lnTo>
                <a:lnTo>
                  <a:pt x="1140524" y="391192"/>
                </a:lnTo>
                <a:lnTo>
                  <a:pt x="1136333" y="397955"/>
                </a:lnTo>
                <a:lnTo>
                  <a:pt x="1139095" y="404241"/>
                </a:lnTo>
                <a:lnTo>
                  <a:pt x="1136999" y="410908"/>
                </a:lnTo>
                <a:lnTo>
                  <a:pt x="1130713" y="412718"/>
                </a:lnTo>
                <a:lnTo>
                  <a:pt x="1124141" y="408623"/>
                </a:lnTo>
                <a:lnTo>
                  <a:pt x="1118521" y="411480"/>
                </a:lnTo>
                <a:lnTo>
                  <a:pt x="1103090" y="413004"/>
                </a:lnTo>
                <a:lnTo>
                  <a:pt x="1084707" y="408623"/>
                </a:lnTo>
                <a:lnTo>
                  <a:pt x="1065467" y="423101"/>
                </a:lnTo>
                <a:lnTo>
                  <a:pt x="1054036" y="425387"/>
                </a:lnTo>
                <a:lnTo>
                  <a:pt x="1041083" y="422243"/>
                </a:lnTo>
                <a:lnTo>
                  <a:pt x="1038034" y="413576"/>
                </a:lnTo>
                <a:lnTo>
                  <a:pt x="1025747" y="411385"/>
                </a:lnTo>
                <a:lnTo>
                  <a:pt x="1012412" y="416624"/>
                </a:lnTo>
                <a:lnTo>
                  <a:pt x="1007554" y="413290"/>
                </a:lnTo>
                <a:lnTo>
                  <a:pt x="998601" y="412909"/>
                </a:lnTo>
                <a:lnTo>
                  <a:pt x="990981" y="418719"/>
                </a:lnTo>
                <a:lnTo>
                  <a:pt x="981456" y="418529"/>
                </a:lnTo>
                <a:lnTo>
                  <a:pt x="974693" y="415576"/>
                </a:lnTo>
                <a:lnTo>
                  <a:pt x="968216" y="407575"/>
                </a:lnTo>
                <a:lnTo>
                  <a:pt x="960501" y="407194"/>
                </a:lnTo>
                <a:lnTo>
                  <a:pt x="939546" y="397193"/>
                </a:lnTo>
                <a:lnTo>
                  <a:pt x="931640" y="397383"/>
                </a:lnTo>
                <a:lnTo>
                  <a:pt x="920305" y="389763"/>
                </a:lnTo>
                <a:lnTo>
                  <a:pt x="906970" y="392430"/>
                </a:lnTo>
                <a:lnTo>
                  <a:pt x="895826" y="389096"/>
                </a:lnTo>
                <a:lnTo>
                  <a:pt x="889159" y="383191"/>
                </a:lnTo>
                <a:lnTo>
                  <a:pt x="876776" y="380619"/>
                </a:lnTo>
                <a:lnTo>
                  <a:pt x="858584" y="411194"/>
                </a:lnTo>
                <a:lnTo>
                  <a:pt x="847058" y="415576"/>
                </a:lnTo>
                <a:lnTo>
                  <a:pt x="825341" y="408242"/>
                </a:lnTo>
                <a:lnTo>
                  <a:pt x="824293" y="424244"/>
                </a:lnTo>
                <a:lnTo>
                  <a:pt x="810959" y="438150"/>
                </a:lnTo>
                <a:lnTo>
                  <a:pt x="809911" y="452152"/>
                </a:lnTo>
                <a:lnTo>
                  <a:pt x="805339" y="455581"/>
                </a:lnTo>
                <a:lnTo>
                  <a:pt x="803910" y="461391"/>
                </a:lnTo>
                <a:lnTo>
                  <a:pt x="798004" y="458724"/>
                </a:lnTo>
                <a:lnTo>
                  <a:pt x="793051" y="461677"/>
                </a:lnTo>
                <a:lnTo>
                  <a:pt x="788099" y="476631"/>
                </a:lnTo>
                <a:lnTo>
                  <a:pt x="767715" y="471202"/>
                </a:lnTo>
                <a:lnTo>
                  <a:pt x="763524" y="472726"/>
                </a:lnTo>
                <a:lnTo>
                  <a:pt x="761047" y="470059"/>
                </a:lnTo>
                <a:lnTo>
                  <a:pt x="755999" y="472821"/>
                </a:lnTo>
                <a:lnTo>
                  <a:pt x="740569" y="471297"/>
                </a:lnTo>
                <a:lnTo>
                  <a:pt x="728567" y="476917"/>
                </a:lnTo>
                <a:lnTo>
                  <a:pt x="717518" y="476441"/>
                </a:lnTo>
                <a:lnTo>
                  <a:pt x="710660" y="485775"/>
                </a:lnTo>
                <a:lnTo>
                  <a:pt x="708374" y="503777"/>
                </a:lnTo>
                <a:lnTo>
                  <a:pt x="714947" y="515874"/>
                </a:lnTo>
                <a:lnTo>
                  <a:pt x="704945" y="543211"/>
                </a:lnTo>
                <a:lnTo>
                  <a:pt x="691039" y="557594"/>
                </a:lnTo>
                <a:lnTo>
                  <a:pt x="684181" y="558356"/>
                </a:lnTo>
                <a:lnTo>
                  <a:pt x="684467" y="567023"/>
                </a:lnTo>
                <a:lnTo>
                  <a:pt x="674942" y="585978"/>
                </a:lnTo>
                <a:lnTo>
                  <a:pt x="659225" y="590455"/>
                </a:lnTo>
                <a:lnTo>
                  <a:pt x="656177" y="601028"/>
                </a:lnTo>
                <a:lnTo>
                  <a:pt x="652272" y="602456"/>
                </a:lnTo>
                <a:lnTo>
                  <a:pt x="652272" y="602456"/>
                </a:lnTo>
                <a:lnTo>
                  <a:pt x="646652" y="601980"/>
                </a:lnTo>
                <a:lnTo>
                  <a:pt x="638556" y="596456"/>
                </a:lnTo>
                <a:lnTo>
                  <a:pt x="616648" y="599980"/>
                </a:lnTo>
                <a:lnTo>
                  <a:pt x="610457" y="603885"/>
                </a:lnTo>
                <a:lnTo>
                  <a:pt x="604266" y="602456"/>
                </a:lnTo>
                <a:lnTo>
                  <a:pt x="595122" y="607695"/>
                </a:lnTo>
                <a:lnTo>
                  <a:pt x="588169" y="605885"/>
                </a:lnTo>
                <a:lnTo>
                  <a:pt x="579977" y="608648"/>
                </a:lnTo>
                <a:lnTo>
                  <a:pt x="573786" y="606076"/>
                </a:lnTo>
                <a:lnTo>
                  <a:pt x="567690" y="594455"/>
                </a:lnTo>
                <a:lnTo>
                  <a:pt x="550164" y="594836"/>
                </a:lnTo>
                <a:lnTo>
                  <a:pt x="535876" y="614267"/>
                </a:lnTo>
                <a:lnTo>
                  <a:pt x="541877" y="619125"/>
                </a:lnTo>
                <a:lnTo>
                  <a:pt x="542353" y="625793"/>
                </a:lnTo>
                <a:lnTo>
                  <a:pt x="542353" y="625793"/>
                </a:lnTo>
                <a:lnTo>
                  <a:pt x="532638" y="624078"/>
                </a:lnTo>
                <a:lnTo>
                  <a:pt x="519493" y="616744"/>
                </a:lnTo>
                <a:lnTo>
                  <a:pt x="511873" y="623221"/>
                </a:lnTo>
                <a:lnTo>
                  <a:pt x="494538" y="623983"/>
                </a:lnTo>
                <a:lnTo>
                  <a:pt x="491109" y="628555"/>
                </a:lnTo>
                <a:lnTo>
                  <a:pt x="478822" y="626459"/>
                </a:lnTo>
                <a:lnTo>
                  <a:pt x="471488" y="629984"/>
                </a:lnTo>
                <a:lnTo>
                  <a:pt x="461010" y="627888"/>
                </a:lnTo>
                <a:lnTo>
                  <a:pt x="462820" y="622268"/>
                </a:lnTo>
                <a:lnTo>
                  <a:pt x="467392" y="618935"/>
                </a:lnTo>
                <a:lnTo>
                  <a:pt x="462534" y="610838"/>
                </a:lnTo>
                <a:lnTo>
                  <a:pt x="453676" y="608362"/>
                </a:lnTo>
                <a:lnTo>
                  <a:pt x="445865" y="609505"/>
                </a:lnTo>
                <a:lnTo>
                  <a:pt x="437674" y="589026"/>
                </a:lnTo>
                <a:lnTo>
                  <a:pt x="422338" y="580549"/>
                </a:lnTo>
                <a:lnTo>
                  <a:pt x="417100" y="583597"/>
                </a:lnTo>
                <a:lnTo>
                  <a:pt x="411766" y="583025"/>
                </a:lnTo>
                <a:lnTo>
                  <a:pt x="393478" y="594265"/>
                </a:lnTo>
                <a:lnTo>
                  <a:pt x="384905" y="591407"/>
                </a:lnTo>
                <a:lnTo>
                  <a:pt x="369570" y="598456"/>
                </a:lnTo>
                <a:lnTo>
                  <a:pt x="367379" y="594170"/>
                </a:lnTo>
                <a:lnTo>
                  <a:pt x="355282" y="591407"/>
                </a:lnTo>
                <a:lnTo>
                  <a:pt x="334518" y="596265"/>
                </a:lnTo>
                <a:lnTo>
                  <a:pt x="327755" y="592836"/>
                </a:lnTo>
                <a:lnTo>
                  <a:pt x="327088" y="586645"/>
                </a:lnTo>
                <a:lnTo>
                  <a:pt x="291560" y="585121"/>
                </a:lnTo>
                <a:lnTo>
                  <a:pt x="280416" y="575977"/>
                </a:lnTo>
                <a:lnTo>
                  <a:pt x="273177" y="575120"/>
                </a:lnTo>
                <a:lnTo>
                  <a:pt x="269843" y="571691"/>
                </a:lnTo>
                <a:lnTo>
                  <a:pt x="244697" y="567309"/>
                </a:lnTo>
                <a:lnTo>
                  <a:pt x="239077" y="568547"/>
                </a:lnTo>
                <a:lnTo>
                  <a:pt x="237649" y="556355"/>
                </a:lnTo>
                <a:lnTo>
                  <a:pt x="235267" y="555117"/>
                </a:lnTo>
                <a:lnTo>
                  <a:pt x="228790" y="558927"/>
                </a:lnTo>
                <a:lnTo>
                  <a:pt x="223933" y="557308"/>
                </a:lnTo>
                <a:lnTo>
                  <a:pt x="216598" y="543687"/>
                </a:lnTo>
                <a:lnTo>
                  <a:pt x="208597" y="546449"/>
                </a:lnTo>
                <a:lnTo>
                  <a:pt x="197548" y="538448"/>
                </a:lnTo>
                <a:lnTo>
                  <a:pt x="182023" y="539782"/>
                </a:lnTo>
                <a:lnTo>
                  <a:pt x="173260" y="534734"/>
                </a:lnTo>
                <a:lnTo>
                  <a:pt x="159639" y="534162"/>
                </a:lnTo>
                <a:lnTo>
                  <a:pt x="160972" y="529114"/>
                </a:lnTo>
                <a:lnTo>
                  <a:pt x="158877" y="525018"/>
                </a:lnTo>
                <a:lnTo>
                  <a:pt x="154972" y="524447"/>
                </a:lnTo>
                <a:lnTo>
                  <a:pt x="152495" y="528257"/>
                </a:lnTo>
                <a:lnTo>
                  <a:pt x="152209" y="523113"/>
                </a:lnTo>
                <a:lnTo>
                  <a:pt x="143351" y="518446"/>
                </a:lnTo>
                <a:lnTo>
                  <a:pt x="135922" y="518731"/>
                </a:lnTo>
                <a:lnTo>
                  <a:pt x="134017" y="516065"/>
                </a:lnTo>
                <a:lnTo>
                  <a:pt x="120301" y="529114"/>
                </a:lnTo>
                <a:lnTo>
                  <a:pt x="109156" y="525875"/>
                </a:lnTo>
                <a:lnTo>
                  <a:pt x="93535" y="533019"/>
                </a:lnTo>
                <a:lnTo>
                  <a:pt x="83248" y="543592"/>
                </a:lnTo>
                <a:lnTo>
                  <a:pt x="83248" y="543592"/>
                </a:lnTo>
                <a:lnTo>
                  <a:pt x="82201" y="536067"/>
                </a:lnTo>
                <a:lnTo>
                  <a:pt x="70390" y="527685"/>
                </a:lnTo>
                <a:lnTo>
                  <a:pt x="53435" y="532638"/>
                </a:lnTo>
                <a:lnTo>
                  <a:pt x="48292" y="538448"/>
                </a:lnTo>
                <a:lnTo>
                  <a:pt x="38767" y="539972"/>
                </a:lnTo>
                <a:lnTo>
                  <a:pt x="33433" y="544068"/>
                </a:lnTo>
                <a:lnTo>
                  <a:pt x="2381" y="531305"/>
                </a:lnTo>
                <a:lnTo>
                  <a:pt x="0" y="509969"/>
                </a:lnTo>
                <a:lnTo>
                  <a:pt x="6382" y="502063"/>
                </a:lnTo>
                <a:lnTo>
                  <a:pt x="762" y="493109"/>
                </a:lnTo>
                <a:lnTo>
                  <a:pt x="857" y="488061"/>
                </a:lnTo>
                <a:lnTo>
                  <a:pt x="5429" y="486061"/>
                </a:lnTo>
                <a:lnTo>
                  <a:pt x="19907" y="492728"/>
                </a:lnTo>
                <a:lnTo>
                  <a:pt x="29051" y="482822"/>
                </a:lnTo>
                <a:lnTo>
                  <a:pt x="30004" y="486918"/>
                </a:lnTo>
                <a:lnTo>
                  <a:pt x="32575" y="485394"/>
                </a:lnTo>
                <a:lnTo>
                  <a:pt x="42958" y="488442"/>
                </a:lnTo>
                <a:lnTo>
                  <a:pt x="50578" y="485394"/>
                </a:lnTo>
                <a:lnTo>
                  <a:pt x="48482" y="467773"/>
                </a:lnTo>
                <a:lnTo>
                  <a:pt x="55245" y="426149"/>
                </a:lnTo>
                <a:lnTo>
                  <a:pt x="69437" y="403574"/>
                </a:lnTo>
                <a:lnTo>
                  <a:pt x="75247" y="400717"/>
                </a:lnTo>
                <a:lnTo>
                  <a:pt x="110585" y="362236"/>
                </a:lnTo>
                <a:lnTo>
                  <a:pt x="130683" y="395192"/>
                </a:lnTo>
                <a:lnTo>
                  <a:pt x="137446" y="400526"/>
                </a:lnTo>
                <a:lnTo>
                  <a:pt x="148209" y="406337"/>
                </a:lnTo>
                <a:lnTo>
                  <a:pt x="159258" y="406432"/>
                </a:lnTo>
                <a:lnTo>
                  <a:pt x="172879" y="423101"/>
                </a:lnTo>
                <a:lnTo>
                  <a:pt x="179356" y="425768"/>
                </a:lnTo>
                <a:lnTo>
                  <a:pt x="185356" y="427863"/>
                </a:lnTo>
                <a:lnTo>
                  <a:pt x="197929" y="425196"/>
                </a:lnTo>
                <a:lnTo>
                  <a:pt x="202597" y="419100"/>
                </a:lnTo>
                <a:lnTo>
                  <a:pt x="202882" y="414337"/>
                </a:lnTo>
                <a:lnTo>
                  <a:pt x="202406" y="410718"/>
                </a:lnTo>
                <a:lnTo>
                  <a:pt x="197072" y="406813"/>
                </a:lnTo>
                <a:lnTo>
                  <a:pt x="201644" y="383667"/>
                </a:lnTo>
                <a:lnTo>
                  <a:pt x="197358" y="374999"/>
                </a:lnTo>
                <a:lnTo>
                  <a:pt x="205454" y="343948"/>
                </a:lnTo>
                <a:lnTo>
                  <a:pt x="223171" y="343091"/>
                </a:lnTo>
                <a:lnTo>
                  <a:pt x="228219" y="340328"/>
                </a:lnTo>
                <a:lnTo>
                  <a:pt x="231362" y="332232"/>
                </a:lnTo>
                <a:lnTo>
                  <a:pt x="237649" y="331946"/>
                </a:lnTo>
                <a:lnTo>
                  <a:pt x="244316" y="320993"/>
                </a:lnTo>
                <a:lnTo>
                  <a:pt x="254222" y="320135"/>
                </a:lnTo>
                <a:lnTo>
                  <a:pt x="264414" y="307181"/>
                </a:lnTo>
                <a:lnTo>
                  <a:pt x="258318" y="300800"/>
                </a:lnTo>
                <a:lnTo>
                  <a:pt x="250603" y="306134"/>
                </a:lnTo>
                <a:lnTo>
                  <a:pt x="247078" y="301562"/>
                </a:lnTo>
                <a:lnTo>
                  <a:pt x="247078" y="293751"/>
                </a:lnTo>
                <a:lnTo>
                  <a:pt x="241173" y="288227"/>
                </a:lnTo>
                <a:lnTo>
                  <a:pt x="236125" y="287846"/>
                </a:lnTo>
                <a:lnTo>
                  <a:pt x="233553" y="281178"/>
                </a:lnTo>
                <a:lnTo>
                  <a:pt x="225076" y="285179"/>
                </a:lnTo>
                <a:lnTo>
                  <a:pt x="212122" y="280797"/>
                </a:lnTo>
                <a:lnTo>
                  <a:pt x="206026" y="276130"/>
                </a:lnTo>
                <a:lnTo>
                  <a:pt x="203740" y="267272"/>
                </a:lnTo>
                <a:lnTo>
                  <a:pt x="194310" y="272225"/>
                </a:lnTo>
                <a:lnTo>
                  <a:pt x="185642" y="268319"/>
                </a:lnTo>
                <a:lnTo>
                  <a:pt x="175165" y="272034"/>
                </a:lnTo>
                <a:lnTo>
                  <a:pt x="171831" y="270796"/>
                </a:lnTo>
                <a:lnTo>
                  <a:pt x="171926" y="256604"/>
                </a:lnTo>
                <a:lnTo>
                  <a:pt x="168021" y="252317"/>
                </a:lnTo>
                <a:lnTo>
                  <a:pt x="167449" y="246698"/>
                </a:lnTo>
                <a:lnTo>
                  <a:pt x="174212" y="240411"/>
                </a:lnTo>
                <a:lnTo>
                  <a:pt x="183928" y="221742"/>
                </a:lnTo>
                <a:lnTo>
                  <a:pt x="185356" y="206121"/>
                </a:lnTo>
                <a:lnTo>
                  <a:pt x="190024" y="206788"/>
                </a:lnTo>
                <a:lnTo>
                  <a:pt x="197548" y="203168"/>
                </a:lnTo>
                <a:lnTo>
                  <a:pt x="203168" y="210217"/>
                </a:lnTo>
                <a:lnTo>
                  <a:pt x="209550" y="209455"/>
                </a:lnTo>
                <a:lnTo>
                  <a:pt x="239268" y="221456"/>
                </a:lnTo>
                <a:lnTo>
                  <a:pt x="257080" y="216980"/>
                </a:lnTo>
                <a:lnTo>
                  <a:pt x="260032" y="219551"/>
                </a:lnTo>
                <a:lnTo>
                  <a:pt x="263652" y="218694"/>
                </a:lnTo>
                <a:lnTo>
                  <a:pt x="267081" y="223457"/>
                </a:lnTo>
                <a:lnTo>
                  <a:pt x="277273" y="224218"/>
                </a:lnTo>
                <a:lnTo>
                  <a:pt x="281464" y="230410"/>
                </a:lnTo>
                <a:lnTo>
                  <a:pt x="289941" y="228029"/>
                </a:lnTo>
                <a:lnTo>
                  <a:pt x="296799" y="229743"/>
                </a:lnTo>
                <a:lnTo>
                  <a:pt x="302038" y="235744"/>
                </a:lnTo>
                <a:lnTo>
                  <a:pt x="309658" y="231172"/>
                </a:lnTo>
                <a:lnTo>
                  <a:pt x="319373" y="217646"/>
                </a:lnTo>
                <a:lnTo>
                  <a:pt x="329279" y="215646"/>
                </a:lnTo>
                <a:lnTo>
                  <a:pt x="334423" y="210503"/>
                </a:lnTo>
                <a:lnTo>
                  <a:pt x="355092" y="199739"/>
                </a:lnTo>
                <a:lnTo>
                  <a:pt x="368617" y="196787"/>
                </a:lnTo>
                <a:lnTo>
                  <a:pt x="370427" y="187071"/>
                </a:lnTo>
                <a:lnTo>
                  <a:pt x="377380" y="177832"/>
                </a:lnTo>
                <a:lnTo>
                  <a:pt x="377476" y="170688"/>
                </a:lnTo>
                <a:lnTo>
                  <a:pt x="385096" y="165164"/>
                </a:lnTo>
                <a:lnTo>
                  <a:pt x="390049" y="156305"/>
                </a:lnTo>
                <a:lnTo>
                  <a:pt x="397002" y="154305"/>
                </a:lnTo>
                <a:lnTo>
                  <a:pt x="397955" y="159925"/>
                </a:lnTo>
                <a:lnTo>
                  <a:pt x="401669" y="160020"/>
                </a:lnTo>
                <a:lnTo>
                  <a:pt x="407098" y="153734"/>
                </a:lnTo>
                <a:lnTo>
                  <a:pt x="411194" y="153448"/>
                </a:lnTo>
                <a:lnTo>
                  <a:pt x="420624" y="140303"/>
                </a:lnTo>
                <a:lnTo>
                  <a:pt x="416814" y="136112"/>
                </a:lnTo>
                <a:lnTo>
                  <a:pt x="410146" y="116872"/>
                </a:lnTo>
                <a:lnTo>
                  <a:pt x="402717" y="110585"/>
                </a:lnTo>
                <a:lnTo>
                  <a:pt x="391859" y="110300"/>
                </a:lnTo>
                <a:lnTo>
                  <a:pt x="388715" y="107918"/>
                </a:lnTo>
                <a:lnTo>
                  <a:pt x="382619" y="95441"/>
                </a:lnTo>
                <a:lnTo>
                  <a:pt x="382429" y="85249"/>
                </a:lnTo>
                <a:lnTo>
                  <a:pt x="378619" y="82868"/>
                </a:lnTo>
                <a:lnTo>
                  <a:pt x="371761" y="69056"/>
                </a:lnTo>
                <a:lnTo>
                  <a:pt x="364712" y="72200"/>
                </a:lnTo>
                <a:lnTo>
                  <a:pt x="358140" y="69914"/>
                </a:lnTo>
                <a:lnTo>
                  <a:pt x="336328" y="54864"/>
                </a:lnTo>
                <a:lnTo>
                  <a:pt x="331280" y="46673"/>
                </a:lnTo>
                <a:lnTo>
                  <a:pt x="331280" y="46673"/>
                </a:lnTo>
                <a:lnTo>
                  <a:pt x="334042" y="43529"/>
                </a:lnTo>
                <a:lnTo>
                  <a:pt x="334709" y="35719"/>
                </a:lnTo>
                <a:lnTo>
                  <a:pt x="344805" y="21812"/>
                </a:lnTo>
                <a:lnTo>
                  <a:pt x="348996" y="0"/>
                </a:lnTo>
                <a:lnTo>
                  <a:pt x="356616" y="8668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16FFB34-C0E7-12C3-F834-F59E10673929}"/>
              </a:ext>
            </a:extLst>
          </p:cNvPr>
          <p:cNvSpPr/>
          <p:nvPr/>
        </p:nvSpPr>
        <p:spPr>
          <a:xfrm>
            <a:off x="5336681" y="2470655"/>
            <a:ext cx="833913" cy="948785"/>
          </a:xfrm>
          <a:custGeom>
            <a:avLst/>
            <a:gdLst>
              <a:gd name="connsiteX0" fmla="*/ 684466 w 833913"/>
              <a:gd name="connsiteY0" fmla="*/ 0 h 948785"/>
              <a:gd name="connsiteX1" fmla="*/ 701612 w 833913"/>
              <a:gd name="connsiteY1" fmla="*/ 15430 h 948785"/>
              <a:gd name="connsiteX2" fmla="*/ 719138 w 833913"/>
              <a:gd name="connsiteY2" fmla="*/ 13049 h 948785"/>
              <a:gd name="connsiteX3" fmla="*/ 729805 w 833913"/>
              <a:gd name="connsiteY3" fmla="*/ 17621 h 948785"/>
              <a:gd name="connsiteX4" fmla="*/ 732663 w 833913"/>
              <a:gd name="connsiteY4" fmla="*/ 13525 h 948785"/>
              <a:gd name="connsiteX5" fmla="*/ 739426 w 833913"/>
              <a:gd name="connsiteY5" fmla="*/ 12287 h 948785"/>
              <a:gd name="connsiteX6" fmla="*/ 742759 w 833913"/>
              <a:gd name="connsiteY6" fmla="*/ 7620 h 948785"/>
              <a:gd name="connsiteX7" fmla="*/ 749427 w 833913"/>
              <a:gd name="connsiteY7" fmla="*/ 6572 h 948785"/>
              <a:gd name="connsiteX8" fmla="*/ 786098 w 833913"/>
              <a:gd name="connsiteY8" fmla="*/ 35338 h 948785"/>
              <a:gd name="connsiteX9" fmla="*/ 789718 w 833913"/>
              <a:gd name="connsiteY9" fmla="*/ 40386 h 948785"/>
              <a:gd name="connsiteX10" fmla="*/ 789146 w 833913"/>
              <a:gd name="connsiteY10" fmla="*/ 44005 h 948785"/>
              <a:gd name="connsiteX11" fmla="*/ 789146 w 833913"/>
              <a:gd name="connsiteY11" fmla="*/ 44005 h 948785"/>
              <a:gd name="connsiteX12" fmla="*/ 786098 w 833913"/>
              <a:gd name="connsiteY12" fmla="*/ 70675 h 948785"/>
              <a:gd name="connsiteX13" fmla="*/ 810197 w 833913"/>
              <a:gd name="connsiteY13" fmla="*/ 96869 h 948785"/>
              <a:gd name="connsiteX14" fmla="*/ 808863 w 833913"/>
              <a:gd name="connsiteY14" fmla="*/ 112300 h 948785"/>
              <a:gd name="connsiteX15" fmla="*/ 812578 w 833913"/>
              <a:gd name="connsiteY15" fmla="*/ 127540 h 948785"/>
              <a:gd name="connsiteX16" fmla="*/ 809911 w 833913"/>
              <a:gd name="connsiteY16" fmla="*/ 132874 h 948785"/>
              <a:gd name="connsiteX17" fmla="*/ 810482 w 833913"/>
              <a:gd name="connsiteY17" fmla="*/ 153924 h 948785"/>
              <a:gd name="connsiteX18" fmla="*/ 811816 w 833913"/>
              <a:gd name="connsiteY18" fmla="*/ 157639 h 948785"/>
              <a:gd name="connsiteX19" fmla="*/ 815721 w 833913"/>
              <a:gd name="connsiteY19" fmla="*/ 158877 h 948785"/>
              <a:gd name="connsiteX20" fmla="*/ 814292 w 833913"/>
              <a:gd name="connsiteY20" fmla="*/ 173260 h 948785"/>
              <a:gd name="connsiteX21" fmla="*/ 817340 w 833913"/>
              <a:gd name="connsiteY21" fmla="*/ 182880 h 948785"/>
              <a:gd name="connsiteX22" fmla="*/ 814769 w 833913"/>
              <a:gd name="connsiteY22" fmla="*/ 194310 h 948785"/>
              <a:gd name="connsiteX23" fmla="*/ 810578 w 833913"/>
              <a:gd name="connsiteY23" fmla="*/ 200120 h 948785"/>
              <a:gd name="connsiteX24" fmla="*/ 814102 w 833913"/>
              <a:gd name="connsiteY24" fmla="*/ 208978 h 948785"/>
              <a:gd name="connsiteX25" fmla="*/ 814006 w 833913"/>
              <a:gd name="connsiteY25" fmla="*/ 218503 h 948785"/>
              <a:gd name="connsiteX26" fmla="*/ 810101 w 833913"/>
              <a:gd name="connsiteY26" fmla="*/ 219932 h 948785"/>
              <a:gd name="connsiteX27" fmla="*/ 809530 w 833913"/>
              <a:gd name="connsiteY27" fmla="*/ 230886 h 948785"/>
              <a:gd name="connsiteX28" fmla="*/ 800672 w 833913"/>
              <a:gd name="connsiteY28" fmla="*/ 254127 h 948785"/>
              <a:gd name="connsiteX29" fmla="*/ 799243 w 833913"/>
              <a:gd name="connsiteY29" fmla="*/ 267462 h 948785"/>
              <a:gd name="connsiteX30" fmla="*/ 804863 w 833913"/>
              <a:gd name="connsiteY30" fmla="*/ 268033 h 948785"/>
              <a:gd name="connsiteX31" fmla="*/ 818197 w 833913"/>
              <a:gd name="connsiteY31" fmla="*/ 276415 h 948785"/>
              <a:gd name="connsiteX32" fmla="*/ 815245 w 833913"/>
              <a:gd name="connsiteY32" fmla="*/ 292608 h 948785"/>
              <a:gd name="connsiteX33" fmla="*/ 819150 w 833913"/>
              <a:gd name="connsiteY33" fmla="*/ 305943 h 948785"/>
              <a:gd name="connsiteX34" fmla="*/ 833914 w 833913"/>
              <a:gd name="connsiteY34" fmla="*/ 316992 h 948785"/>
              <a:gd name="connsiteX35" fmla="*/ 824294 w 833913"/>
              <a:gd name="connsiteY35" fmla="*/ 334328 h 948785"/>
              <a:gd name="connsiteX36" fmla="*/ 826675 w 833913"/>
              <a:gd name="connsiteY36" fmla="*/ 344519 h 948785"/>
              <a:gd name="connsiteX37" fmla="*/ 825722 w 833913"/>
              <a:gd name="connsiteY37" fmla="*/ 361474 h 948785"/>
              <a:gd name="connsiteX38" fmla="*/ 817912 w 833913"/>
              <a:gd name="connsiteY38" fmla="*/ 387572 h 948785"/>
              <a:gd name="connsiteX39" fmla="*/ 823627 w 833913"/>
              <a:gd name="connsiteY39" fmla="*/ 409003 h 948785"/>
              <a:gd name="connsiteX40" fmla="*/ 819912 w 833913"/>
              <a:gd name="connsiteY40" fmla="*/ 414433 h 948785"/>
              <a:gd name="connsiteX41" fmla="*/ 788289 w 833913"/>
              <a:gd name="connsiteY41" fmla="*/ 434626 h 948785"/>
              <a:gd name="connsiteX42" fmla="*/ 778383 w 833913"/>
              <a:gd name="connsiteY42" fmla="*/ 449008 h 948785"/>
              <a:gd name="connsiteX43" fmla="*/ 761809 w 833913"/>
              <a:gd name="connsiteY43" fmla="*/ 465011 h 948785"/>
              <a:gd name="connsiteX44" fmla="*/ 751141 w 833913"/>
              <a:gd name="connsiteY44" fmla="*/ 483870 h 948785"/>
              <a:gd name="connsiteX45" fmla="*/ 742474 w 833913"/>
              <a:gd name="connsiteY45" fmla="*/ 492538 h 948785"/>
              <a:gd name="connsiteX46" fmla="*/ 735806 w 833913"/>
              <a:gd name="connsiteY46" fmla="*/ 507778 h 948785"/>
              <a:gd name="connsiteX47" fmla="*/ 728948 w 833913"/>
              <a:gd name="connsiteY47" fmla="*/ 510540 h 948785"/>
              <a:gd name="connsiteX48" fmla="*/ 695611 w 833913"/>
              <a:gd name="connsiteY48" fmla="*/ 507016 h 948785"/>
              <a:gd name="connsiteX49" fmla="*/ 682847 w 833913"/>
              <a:gd name="connsiteY49" fmla="*/ 525875 h 948785"/>
              <a:gd name="connsiteX50" fmla="*/ 669988 w 833913"/>
              <a:gd name="connsiteY50" fmla="*/ 528257 h 948785"/>
              <a:gd name="connsiteX51" fmla="*/ 656272 w 833913"/>
              <a:gd name="connsiteY51" fmla="*/ 538258 h 948785"/>
              <a:gd name="connsiteX52" fmla="*/ 650176 w 833913"/>
              <a:gd name="connsiteY52" fmla="*/ 560070 h 948785"/>
              <a:gd name="connsiteX53" fmla="*/ 633508 w 833913"/>
              <a:gd name="connsiteY53" fmla="*/ 570357 h 948785"/>
              <a:gd name="connsiteX54" fmla="*/ 630079 w 833913"/>
              <a:gd name="connsiteY54" fmla="*/ 583406 h 948785"/>
              <a:gd name="connsiteX55" fmla="*/ 637222 w 833913"/>
              <a:gd name="connsiteY55" fmla="*/ 598265 h 948785"/>
              <a:gd name="connsiteX56" fmla="*/ 644938 w 833913"/>
              <a:gd name="connsiteY56" fmla="*/ 578263 h 948785"/>
              <a:gd name="connsiteX57" fmla="*/ 654939 w 833913"/>
              <a:gd name="connsiteY57" fmla="*/ 579311 h 948785"/>
              <a:gd name="connsiteX58" fmla="*/ 661702 w 833913"/>
              <a:gd name="connsiteY58" fmla="*/ 585311 h 948785"/>
              <a:gd name="connsiteX59" fmla="*/ 652463 w 833913"/>
              <a:gd name="connsiteY59" fmla="*/ 594551 h 948785"/>
              <a:gd name="connsiteX60" fmla="*/ 644938 w 833913"/>
              <a:gd name="connsiteY60" fmla="*/ 614077 h 948785"/>
              <a:gd name="connsiteX61" fmla="*/ 609505 w 833913"/>
              <a:gd name="connsiteY61" fmla="*/ 635413 h 948785"/>
              <a:gd name="connsiteX62" fmla="*/ 604647 w 833913"/>
              <a:gd name="connsiteY62" fmla="*/ 641795 h 948785"/>
              <a:gd name="connsiteX63" fmla="*/ 613791 w 833913"/>
              <a:gd name="connsiteY63" fmla="*/ 659606 h 948785"/>
              <a:gd name="connsiteX64" fmla="*/ 620649 w 833913"/>
              <a:gd name="connsiteY64" fmla="*/ 662940 h 948785"/>
              <a:gd name="connsiteX65" fmla="*/ 628364 w 833913"/>
              <a:gd name="connsiteY65" fmla="*/ 673989 h 948785"/>
              <a:gd name="connsiteX66" fmla="*/ 626364 w 833913"/>
              <a:gd name="connsiteY66" fmla="*/ 680847 h 948785"/>
              <a:gd name="connsiteX67" fmla="*/ 604171 w 833913"/>
              <a:gd name="connsiteY67" fmla="*/ 692563 h 948785"/>
              <a:gd name="connsiteX68" fmla="*/ 592169 w 833913"/>
              <a:gd name="connsiteY68" fmla="*/ 681990 h 948785"/>
              <a:gd name="connsiteX69" fmla="*/ 584549 w 833913"/>
              <a:gd name="connsiteY69" fmla="*/ 679037 h 948785"/>
              <a:gd name="connsiteX70" fmla="*/ 576167 w 833913"/>
              <a:gd name="connsiteY70" fmla="*/ 684848 h 948785"/>
              <a:gd name="connsiteX71" fmla="*/ 551974 w 833913"/>
              <a:gd name="connsiteY71" fmla="*/ 678752 h 948785"/>
              <a:gd name="connsiteX72" fmla="*/ 543878 w 833913"/>
              <a:gd name="connsiteY72" fmla="*/ 687705 h 948785"/>
              <a:gd name="connsiteX73" fmla="*/ 547306 w 833913"/>
              <a:gd name="connsiteY73" fmla="*/ 697135 h 948785"/>
              <a:gd name="connsiteX74" fmla="*/ 552545 w 833913"/>
              <a:gd name="connsiteY74" fmla="*/ 701993 h 948785"/>
              <a:gd name="connsiteX75" fmla="*/ 551974 w 833913"/>
              <a:gd name="connsiteY75" fmla="*/ 710374 h 948785"/>
              <a:gd name="connsiteX76" fmla="*/ 555212 w 833913"/>
              <a:gd name="connsiteY76" fmla="*/ 720090 h 948785"/>
              <a:gd name="connsiteX77" fmla="*/ 569786 w 833913"/>
              <a:gd name="connsiteY77" fmla="*/ 722471 h 948785"/>
              <a:gd name="connsiteX78" fmla="*/ 559308 w 833913"/>
              <a:gd name="connsiteY78" fmla="*/ 740759 h 948785"/>
              <a:gd name="connsiteX79" fmla="*/ 553117 w 833913"/>
              <a:gd name="connsiteY79" fmla="*/ 744760 h 948785"/>
              <a:gd name="connsiteX80" fmla="*/ 564356 w 833913"/>
              <a:gd name="connsiteY80" fmla="*/ 765239 h 948785"/>
              <a:gd name="connsiteX81" fmla="*/ 571500 w 833913"/>
              <a:gd name="connsiteY81" fmla="*/ 760190 h 948785"/>
              <a:gd name="connsiteX82" fmla="*/ 576739 w 833913"/>
              <a:gd name="connsiteY82" fmla="*/ 760666 h 948785"/>
              <a:gd name="connsiteX83" fmla="*/ 597980 w 833913"/>
              <a:gd name="connsiteY83" fmla="*/ 774287 h 948785"/>
              <a:gd name="connsiteX84" fmla="*/ 602551 w 833913"/>
              <a:gd name="connsiteY84" fmla="*/ 790003 h 948785"/>
              <a:gd name="connsiteX85" fmla="*/ 601218 w 833913"/>
              <a:gd name="connsiteY85" fmla="*/ 794861 h 948785"/>
              <a:gd name="connsiteX86" fmla="*/ 611124 w 833913"/>
              <a:gd name="connsiteY86" fmla="*/ 798957 h 948785"/>
              <a:gd name="connsiteX87" fmla="*/ 621601 w 833913"/>
              <a:gd name="connsiteY87" fmla="*/ 796481 h 948785"/>
              <a:gd name="connsiteX88" fmla="*/ 623792 w 833913"/>
              <a:gd name="connsiteY88" fmla="*/ 798290 h 948785"/>
              <a:gd name="connsiteX89" fmla="*/ 633794 w 833913"/>
              <a:gd name="connsiteY89" fmla="*/ 796957 h 948785"/>
              <a:gd name="connsiteX90" fmla="*/ 641032 w 833913"/>
              <a:gd name="connsiteY90" fmla="*/ 799910 h 948785"/>
              <a:gd name="connsiteX91" fmla="*/ 648653 w 833913"/>
              <a:gd name="connsiteY91" fmla="*/ 797338 h 948785"/>
              <a:gd name="connsiteX92" fmla="*/ 653891 w 833913"/>
              <a:gd name="connsiteY92" fmla="*/ 800957 h 948785"/>
              <a:gd name="connsiteX93" fmla="*/ 660559 w 833913"/>
              <a:gd name="connsiteY93" fmla="*/ 799910 h 948785"/>
              <a:gd name="connsiteX94" fmla="*/ 666369 w 833913"/>
              <a:gd name="connsiteY94" fmla="*/ 804386 h 948785"/>
              <a:gd name="connsiteX95" fmla="*/ 674656 w 833913"/>
              <a:gd name="connsiteY95" fmla="*/ 799719 h 948785"/>
              <a:gd name="connsiteX96" fmla="*/ 684466 w 833913"/>
              <a:gd name="connsiteY96" fmla="*/ 800005 h 948785"/>
              <a:gd name="connsiteX97" fmla="*/ 689705 w 833913"/>
              <a:gd name="connsiteY97" fmla="*/ 803434 h 948785"/>
              <a:gd name="connsiteX98" fmla="*/ 690563 w 833913"/>
              <a:gd name="connsiteY98" fmla="*/ 811244 h 948785"/>
              <a:gd name="connsiteX99" fmla="*/ 706564 w 833913"/>
              <a:gd name="connsiteY99" fmla="*/ 811054 h 948785"/>
              <a:gd name="connsiteX100" fmla="*/ 717232 w 833913"/>
              <a:gd name="connsiteY100" fmla="*/ 843724 h 948785"/>
              <a:gd name="connsiteX101" fmla="*/ 721709 w 833913"/>
              <a:gd name="connsiteY101" fmla="*/ 850582 h 948785"/>
              <a:gd name="connsiteX102" fmla="*/ 740092 w 833913"/>
              <a:gd name="connsiteY102" fmla="*/ 861346 h 948785"/>
              <a:gd name="connsiteX103" fmla="*/ 748570 w 833913"/>
              <a:gd name="connsiteY103" fmla="*/ 870014 h 948785"/>
              <a:gd name="connsiteX104" fmla="*/ 748570 w 833913"/>
              <a:gd name="connsiteY104" fmla="*/ 870014 h 948785"/>
              <a:gd name="connsiteX105" fmla="*/ 743903 w 833913"/>
              <a:gd name="connsiteY105" fmla="*/ 876872 h 948785"/>
              <a:gd name="connsiteX106" fmla="*/ 735235 w 833913"/>
              <a:gd name="connsiteY106" fmla="*/ 878015 h 948785"/>
              <a:gd name="connsiteX107" fmla="*/ 732472 w 833913"/>
              <a:gd name="connsiteY107" fmla="*/ 884206 h 948785"/>
              <a:gd name="connsiteX108" fmla="*/ 733330 w 833913"/>
              <a:gd name="connsiteY108" fmla="*/ 894016 h 948785"/>
              <a:gd name="connsiteX109" fmla="*/ 729234 w 833913"/>
              <a:gd name="connsiteY109" fmla="*/ 895731 h 948785"/>
              <a:gd name="connsiteX110" fmla="*/ 715994 w 833913"/>
              <a:gd name="connsiteY110" fmla="*/ 894207 h 948785"/>
              <a:gd name="connsiteX111" fmla="*/ 702850 w 833913"/>
              <a:gd name="connsiteY111" fmla="*/ 884111 h 948785"/>
              <a:gd name="connsiteX112" fmla="*/ 690277 w 833913"/>
              <a:gd name="connsiteY112" fmla="*/ 885539 h 948785"/>
              <a:gd name="connsiteX113" fmla="*/ 678751 w 833913"/>
              <a:gd name="connsiteY113" fmla="*/ 894398 h 948785"/>
              <a:gd name="connsiteX114" fmla="*/ 663226 w 833913"/>
              <a:gd name="connsiteY114" fmla="*/ 895255 h 948785"/>
              <a:gd name="connsiteX115" fmla="*/ 651700 w 833913"/>
              <a:gd name="connsiteY115" fmla="*/ 887920 h 948785"/>
              <a:gd name="connsiteX116" fmla="*/ 639223 w 833913"/>
              <a:gd name="connsiteY116" fmla="*/ 899732 h 948785"/>
              <a:gd name="connsiteX117" fmla="*/ 634937 w 833913"/>
              <a:gd name="connsiteY117" fmla="*/ 908685 h 948785"/>
              <a:gd name="connsiteX118" fmla="*/ 627793 w 833913"/>
              <a:gd name="connsiteY118" fmla="*/ 908971 h 948785"/>
              <a:gd name="connsiteX119" fmla="*/ 614267 w 833913"/>
              <a:gd name="connsiteY119" fmla="*/ 921163 h 948785"/>
              <a:gd name="connsiteX120" fmla="*/ 609600 w 833913"/>
              <a:gd name="connsiteY120" fmla="*/ 929069 h 948785"/>
              <a:gd name="connsiteX121" fmla="*/ 612838 w 833913"/>
              <a:gd name="connsiteY121" fmla="*/ 937451 h 948785"/>
              <a:gd name="connsiteX122" fmla="*/ 611886 w 833913"/>
              <a:gd name="connsiteY122" fmla="*/ 942118 h 948785"/>
              <a:gd name="connsiteX123" fmla="*/ 607123 w 833913"/>
              <a:gd name="connsiteY123" fmla="*/ 947357 h 948785"/>
              <a:gd name="connsiteX124" fmla="*/ 607123 w 833913"/>
              <a:gd name="connsiteY124" fmla="*/ 947357 h 948785"/>
              <a:gd name="connsiteX125" fmla="*/ 590836 w 833913"/>
              <a:gd name="connsiteY125" fmla="*/ 945166 h 948785"/>
              <a:gd name="connsiteX126" fmla="*/ 580834 w 833913"/>
              <a:gd name="connsiteY126" fmla="*/ 935641 h 948785"/>
              <a:gd name="connsiteX127" fmla="*/ 580168 w 833913"/>
              <a:gd name="connsiteY127" fmla="*/ 925354 h 948785"/>
              <a:gd name="connsiteX128" fmla="*/ 572548 w 833913"/>
              <a:gd name="connsiteY128" fmla="*/ 920782 h 948785"/>
              <a:gd name="connsiteX129" fmla="*/ 559498 w 833913"/>
              <a:gd name="connsiteY129" fmla="*/ 920306 h 948785"/>
              <a:gd name="connsiteX130" fmla="*/ 543115 w 833913"/>
              <a:gd name="connsiteY130" fmla="*/ 924401 h 948785"/>
              <a:gd name="connsiteX131" fmla="*/ 530447 w 833913"/>
              <a:gd name="connsiteY131" fmla="*/ 933831 h 948785"/>
              <a:gd name="connsiteX132" fmla="*/ 521780 w 833913"/>
              <a:gd name="connsiteY132" fmla="*/ 935641 h 948785"/>
              <a:gd name="connsiteX133" fmla="*/ 514731 w 833913"/>
              <a:gd name="connsiteY133" fmla="*/ 930307 h 948785"/>
              <a:gd name="connsiteX134" fmla="*/ 504539 w 833913"/>
              <a:gd name="connsiteY134" fmla="*/ 927640 h 948785"/>
              <a:gd name="connsiteX135" fmla="*/ 505301 w 833913"/>
              <a:gd name="connsiteY135" fmla="*/ 934688 h 948785"/>
              <a:gd name="connsiteX136" fmla="*/ 499015 w 833913"/>
              <a:gd name="connsiteY136" fmla="*/ 940784 h 948785"/>
              <a:gd name="connsiteX137" fmla="*/ 489966 w 833913"/>
              <a:gd name="connsiteY137" fmla="*/ 942594 h 948785"/>
              <a:gd name="connsiteX138" fmla="*/ 486632 w 833913"/>
              <a:gd name="connsiteY138" fmla="*/ 937927 h 948785"/>
              <a:gd name="connsiteX139" fmla="*/ 475679 w 833913"/>
              <a:gd name="connsiteY139" fmla="*/ 939260 h 948785"/>
              <a:gd name="connsiteX140" fmla="*/ 467106 w 833913"/>
              <a:gd name="connsiteY140" fmla="*/ 948785 h 948785"/>
              <a:gd name="connsiteX141" fmla="*/ 457200 w 833913"/>
              <a:gd name="connsiteY141" fmla="*/ 946404 h 948785"/>
              <a:gd name="connsiteX142" fmla="*/ 448532 w 833913"/>
              <a:gd name="connsiteY142" fmla="*/ 939927 h 948785"/>
              <a:gd name="connsiteX143" fmla="*/ 447580 w 833913"/>
              <a:gd name="connsiteY143" fmla="*/ 934498 h 948785"/>
              <a:gd name="connsiteX144" fmla="*/ 442722 w 833913"/>
              <a:gd name="connsiteY144" fmla="*/ 932021 h 948785"/>
              <a:gd name="connsiteX145" fmla="*/ 440436 w 833913"/>
              <a:gd name="connsiteY145" fmla="*/ 926782 h 948785"/>
              <a:gd name="connsiteX146" fmla="*/ 442341 w 833913"/>
              <a:gd name="connsiteY146" fmla="*/ 917353 h 948785"/>
              <a:gd name="connsiteX147" fmla="*/ 440626 w 833913"/>
              <a:gd name="connsiteY147" fmla="*/ 910971 h 948785"/>
              <a:gd name="connsiteX148" fmla="*/ 444246 w 833913"/>
              <a:gd name="connsiteY148" fmla="*/ 904780 h 948785"/>
              <a:gd name="connsiteX149" fmla="*/ 442246 w 833913"/>
              <a:gd name="connsiteY149" fmla="*/ 895445 h 948785"/>
              <a:gd name="connsiteX150" fmla="*/ 446151 w 833913"/>
              <a:gd name="connsiteY150" fmla="*/ 882872 h 948785"/>
              <a:gd name="connsiteX151" fmla="*/ 442722 w 833913"/>
              <a:gd name="connsiteY151" fmla="*/ 867632 h 948785"/>
              <a:gd name="connsiteX152" fmla="*/ 448056 w 833913"/>
              <a:gd name="connsiteY152" fmla="*/ 845629 h 948785"/>
              <a:gd name="connsiteX153" fmla="*/ 445389 w 833913"/>
              <a:gd name="connsiteY153" fmla="*/ 832866 h 948785"/>
              <a:gd name="connsiteX154" fmla="*/ 447294 w 833913"/>
              <a:gd name="connsiteY154" fmla="*/ 824770 h 948785"/>
              <a:gd name="connsiteX155" fmla="*/ 440436 w 833913"/>
              <a:gd name="connsiteY155" fmla="*/ 822198 h 948785"/>
              <a:gd name="connsiteX156" fmla="*/ 442436 w 833913"/>
              <a:gd name="connsiteY156" fmla="*/ 816674 h 948785"/>
              <a:gd name="connsiteX157" fmla="*/ 438817 w 833913"/>
              <a:gd name="connsiteY157" fmla="*/ 815911 h 948785"/>
              <a:gd name="connsiteX158" fmla="*/ 435483 w 833913"/>
              <a:gd name="connsiteY158" fmla="*/ 808291 h 948785"/>
              <a:gd name="connsiteX159" fmla="*/ 443294 w 833913"/>
              <a:gd name="connsiteY159" fmla="*/ 797528 h 948785"/>
              <a:gd name="connsiteX160" fmla="*/ 438436 w 833913"/>
              <a:gd name="connsiteY160" fmla="*/ 790861 h 948785"/>
              <a:gd name="connsiteX161" fmla="*/ 437864 w 833913"/>
              <a:gd name="connsiteY161" fmla="*/ 774478 h 948785"/>
              <a:gd name="connsiteX162" fmla="*/ 439960 w 833913"/>
              <a:gd name="connsiteY162" fmla="*/ 768953 h 948785"/>
              <a:gd name="connsiteX163" fmla="*/ 438150 w 833913"/>
              <a:gd name="connsiteY163" fmla="*/ 767048 h 948785"/>
              <a:gd name="connsiteX164" fmla="*/ 421767 w 833913"/>
              <a:gd name="connsiteY164" fmla="*/ 771906 h 948785"/>
              <a:gd name="connsiteX165" fmla="*/ 415957 w 833913"/>
              <a:gd name="connsiteY165" fmla="*/ 780574 h 948785"/>
              <a:gd name="connsiteX166" fmla="*/ 416052 w 833913"/>
              <a:gd name="connsiteY166" fmla="*/ 785908 h 948785"/>
              <a:gd name="connsiteX167" fmla="*/ 410718 w 833913"/>
              <a:gd name="connsiteY167" fmla="*/ 787718 h 948785"/>
              <a:gd name="connsiteX168" fmla="*/ 410242 w 833913"/>
              <a:gd name="connsiteY168" fmla="*/ 793623 h 948785"/>
              <a:gd name="connsiteX169" fmla="*/ 394430 w 833913"/>
              <a:gd name="connsiteY169" fmla="*/ 797528 h 948785"/>
              <a:gd name="connsiteX170" fmla="*/ 388620 w 833913"/>
              <a:gd name="connsiteY170" fmla="*/ 791623 h 948785"/>
              <a:gd name="connsiteX171" fmla="*/ 373380 w 833913"/>
              <a:gd name="connsiteY171" fmla="*/ 785432 h 948785"/>
              <a:gd name="connsiteX172" fmla="*/ 371189 w 833913"/>
              <a:gd name="connsiteY172" fmla="*/ 790670 h 948785"/>
              <a:gd name="connsiteX173" fmla="*/ 356711 w 833913"/>
              <a:gd name="connsiteY173" fmla="*/ 787622 h 948785"/>
              <a:gd name="connsiteX174" fmla="*/ 356140 w 833913"/>
              <a:gd name="connsiteY174" fmla="*/ 795337 h 948785"/>
              <a:gd name="connsiteX175" fmla="*/ 339471 w 833913"/>
              <a:gd name="connsiteY175" fmla="*/ 793432 h 948785"/>
              <a:gd name="connsiteX176" fmla="*/ 332327 w 833913"/>
              <a:gd name="connsiteY176" fmla="*/ 801815 h 948785"/>
              <a:gd name="connsiteX177" fmla="*/ 333280 w 833913"/>
              <a:gd name="connsiteY177" fmla="*/ 796004 h 948785"/>
              <a:gd name="connsiteX178" fmla="*/ 325850 w 833913"/>
              <a:gd name="connsiteY178" fmla="*/ 789146 h 948785"/>
              <a:gd name="connsiteX179" fmla="*/ 308991 w 833913"/>
              <a:gd name="connsiteY179" fmla="*/ 786574 h 948785"/>
              <a:gd name="connsiteX180" fmla="*/ 296989 w 833913"/>
              <a:gd name="connsiteY180" fmla="*/ 789051 h 948785"/>
              <a:gd name="connsiteX181" fmla="*/ 287846 w 833913"/>
              <a:gd name="connsiteY181" fmla="*/ 784860 h 948785"/>
              <a:gd name="connsiteX182" fmla="*/ 265747 w 833913"/>
              <a:gd name="connsiteY182" fmla="*/ 795337 h 948785"/>
              <a:gd name="connsiteX183" fmla="*/ 259271 w 833913"/>
              <a:gd name="connsiteY183" fmla="*/ 802100 h 948785"/>
              <a:gd name="connsiteX184" fmla="*/ 248317 w 833913"/>
              <a:gd name="connsiteY184" fmla="*/ 798481 h 948785"/>
              <a:gd name="connsiteX185" fmla="*/ 243173 w 833913"/>
              <a:gd name="connsiteY185" fmla="*/ 793623 h 948785"/>
              <a:gd name="connsiteX186" fmla="*/ 221266 w 833913"/>
              <a:gd name="connsiteY186" fmla="*/ 795147 h 948785"/>
              <a:gd name="connsiteX187" fmla="*/ 213265 w 833913"/>
              <a:gd name="connsiteY187" fmla="*/ 791528 h 948785"/>
              <a:gd name="connsiteX188" fmla="*/ 191357 w 833913"/>
              <a:gd name="connsiteY188" fmla="*/ 792290 h 948785"/>
              <a:gd name="connsiteX189" fmla="*/ 184023 w 833913"/>
              <a:gd name="connsiteY189" fmla="*/ 796957 h 948785"/>
              <a:gd name="connsiteX190" fmla="*/ 182689 w 833913"/>
              <a:gd name="connsiteY190" fmla="*/ 802291 h 948785"/>
              <a:gd name="connsiteX191" fmla="*/ 182689 w 833913"/>
              <a:gd name="connsiteY191" fmla="*/ 802291 h 948785"/>
              <a:gd name="connsiteX192" fmla="*/ 180499 w 833913"/>
              <a:gd name="connsiteY192" fmla="*/ 799243 h 948785"/>
              <a:gd name="connsiteX193" fmla="*/ 174498 w 833913"/>
              <a:gd name="connsiteY193" fmla="*/ 798004 h 948785"/>
              <a:gd name="connsiteX194" fmla="*/ 162020 w 833913"/>
              <a:gd name="connsiteY194" fmla="*/ 784479 h 948785"/>
              <a:gd name="connsiteX195" fmla="*/ 148685 w 833913"/>
              <a:gd name="connsiteY195" fmla="*/ 786384 h 948785"/>
              <a:gd name="connsiteX196" fmla="*/ 150590 w 833913"/>
              <a:gd name="connsiteY196" fmla="*/ 778193 h 948785"/>
              <a:gd name="connsiteX197" fmla="*/ 148685 w 833913"/>
              <a:gd name="connsiteY197" fmla="*/ 772382 h 948785"/>
              <a:gd name="connsiteX198" fmla="*/ 142018 w 833913"/>
              <a:gd name="connsiteY198" fmla="*/ 768763 h 948785"/>
              <a:gd name="connsiteX199" fmla="*/ 131921 w 833913"/>
              <a:gd name="connsiteY199" fmla="*/ 768286 h 948785"/>
              <a:gd name="connsiteX200" fmla="*/ 116205 w 833913"/>
              <a:gd name="connsiteY200" fmla="*/ 755332 h 948785"/>
              <a:gd name="connsiteX201" fmla="*/ 114014 w 833913"/>
              <a:gd name="connsiteY201" fmla="*/ 749808 h 948785"/>
              <a:gd name="connsiteX202" fmla="*/ 116681 w 833913"/>
              <a:gd name="connsiteY202" fmla="*/ 739997 h 948785"/>
              <a:gd name="connsiteX203" fmla="*/ 108013 w 833913"/>
              <a:gd name="connsiteY203" fmla="*/ 722376 h 948785"/>
              <a:gd name="connsiteX204" fmla="*/ 104203 w 833913"/>
              <a:gd name="connsiteY204" fmla="*/ 720281 h 948785"/>
              <a:gd name="connsiteX205" fmla="*/ 90964 w 833913"/>
              <a:gd name="connsiteY205" fmla="*/ 722757 h 948785"/>
              <a:gd name="connsiteX206" fmla="*/ 86868 w 833913"/>
              <a:gd name="connsiteY206" fmla="*/ 719233 h 948785"/>
              <a:gd name="connsiteX207" fmla="*/ 75628 w 833913"/>
              <a:gd name="connsiteY207" fmla="*/ 722186 h 948785"/>
              <a:gd name="connsiteX208" fmla="*/ 56197 w 833913"/>
              <a:gd name="connsiteY208" fmla="*/ 712375 h 948785"/>
              <a:gd name="connsiteX209" fmla="*/ 38195 w 833913"/>
              <a:gd name="connsiteY209" fmla="*/ 698849 h 948785"/>
              <a:gd name="connsiteX210" fmla="*/ 35814 w 833913"/>
              <a:gd name="connsiteY210" fmla="*/ 692944 h 948785"/>
              <a:gd name="connsiteX211" fmla="*/ 31147 w 833913"/>
              <a:gd name="connsiteY211" fmla="*/ 690086 h 948785"/>
              <a:gd name="connsiteX212" fmla="*/ 31813 w 833913"/>
              <a:gd name="connsiteY212" fmla="*/ 684466 h 948785"/>
              <a:gd name="connsiteX213" fmla="*/ 25527 w 833913"/>
              <a:gd name="connsiteY213" fmla="*/ 679704 h 948785"/>
              <a:gd name="connsiteX214" fmla="*/ 24955 w 833913"/>
              <a:gd name="connsiteY214" fmla="*/ 676180 h 948785"/>
              <a:gd name="connsiteX215" fmla="*/ 39814 w 833913"/>
              <a:gd name="connsiteY215" fmla="*/ 660464 h 948785"/>
              <a:gd name="connsiteX216" fmla="*/ 39243 w 833913"/>
              <a:gd name="connsiteY216" fmla="*/ 643319 h 948785"/>
              <a:gd name="connsiteX217" fmla="*/ 40957 w 833913"/>
              <a:gd name="connsiteY217" fmla="*/ 638937 h 948785"/>
              <a:gd name="connsiteX218" fmla="*/ 47720 w 833913"/>
              <a:gd name="connsiteY218" fmla="*/ 635032 h 948785"/>
              <a:gd name="connsiteX219" fmla="*/ 49530 w 833913"/>
              <a:gd name="connsiteY219" fmla="*/ 611315 h 948785"/>
              <a:gd name="connsiteX220" fmla="*/ 42481 w 833913"/>
              <a:gd name="connsiteY220" fmla="*/ 609886 h 948785"/>
              <a:gd name="connsiteX221" fmla="*/ 37814 w 833913"/>
              <a:gd name="connsiteY221" fmla="*/ 612648 h 948785"/>
              <a:gd name="connsiteX222" fmla="*/ 39243 w 833913"/>
              <a:gd name="connsiteY222" fmla="*/ 619601 h 948785"/>
              <a:gd name="connsiteX223" fmla="*/ 28861 w 833913"/>
              <a:gd name="connsiteY223" fmla="*/ 632270 h 948785"/>
              <a:gd name="connsiteX224" fmla="*/ 24670 w 833913"/>
              <a:gd name="connsiteY224" fmla="*/ 633222 h 948785"/>
              <a:gd name="connsiteX225" fmla="*/ 9620 w 833913"/>
              <a:gd name="connsiteY225" fmla="*/ 632555 h 948785"/>
              <a:gd name="connsiteX226" fmla="*/ 2667 w 833913"/>
              <a:gd name="connsiteY226" fmla="*/ 611981 h 948785"/>
              <a:gd name="connsiteX227" fmla="*/ 2667 w 833913"/>
              <a:gd name="connsiteY227" fmla="*/ 611981 h 948785"/>
              <a:gd name="connsiteX228" fmla="*/ 2667 w 833913"/>
              <a:gd name="connsiteY228" fmla="*/ 595503 h 948785"/>
              <a:gd name="connsiteX229" fmla="*/ 5810 w 833913"/>
              <a:gd name="connsiteY229" fmla="*/ 591979 h 948785"/>
              <a:gd name="connsiteX230" fmla="*/ 3619 w 833913"/>
              <a:gd name="connsiteY230" fmla="*/ 587121 h 948785"/>
              <a:gd name="connsiteX231" fmla="*/ 6286 w 833913"/>
              <a:gd name="connsiteY231" fmla="*/ 583311 h 948785"/>
              <a:gd name="connsiteX232" fmla="*/ 4000 w 833913"/>
              <a:gd name="connsiteY232" fmla="*/ 577691 h 948785"/>
              <a:gd name="connsiteX233" fmla="*/ 5334 w 833913"/>
              <a:gd name="connsiteY233" fmla="*/ 566928 h 948785"/>
              <a:gd name="connsiteX234" fmla="*/ 0 w 833913"/>
              <a:gd name="connsiteY234" fmla="*/ 557212 h 948785"/>
              <a:gd name="connsiteX235" fmla="*/ 5143 w 833913"/>
              <a:gd name="connsiteY235" fmla="*/ 553783 h 948785"/>
              <a:gd name="connsiteX236" fmla="*/ 9715 w 833913"/>
              <a:gd name="connsiteY236" fmla="*/ 541401 h 948785"/>
              <a:gd name="connsiteX237" fmla="*/ 19621 w 833913"/>
              <a:gd name="connsiteY237" fmla="*/ 535305 h 948785"/>
              <a:gd name="connsiteX238" fmla="*/ 36957 w 833913"/>
              <a:gd name="connsiteY238" fmla="*/ 544735 h 948785"/>
              <a:gd name="connsiteX239" fmla="*/ 43529 w 833913"/>
              <a:gd name="connsiteY239" fmla="*/ 542544 h 948785"/>
              <a:gd name="connsiteX240" fmla="*/ 48673 w 833913"/>
              <a:gd name="connsiteY240" fmla="*/ 534257 h 948785"/>
              <a:gd name="connsiteX241" fmla="*/ 44386 w 833913"/>
              <a:gd name="connsiteY241" fmla="*/ 522637 h 948785"/>
              <a:gd name="connsiteX242" fmla="*/ 51625 w 833913"/>
              <a:gd name="connsiteY242" fmla="*/ 520541 h 948785"/>
              <a:gd name="connsiteX243" fmla="*/ 52673 w 833913"/>
              <a:gd name="connsiteY243" fmla="*/ 508540 h 948785"/>
              <a:gd name="connsiteX244" fmla="*/ 58674 w 833913"/>
              <a:gd name="connsiteY244" fmla="*/ 503682 h 948785"/>
              <a:gd name="connsiteX245" fmla="*/ 68199 w 833913"/>
              <a:gd name="connsiteY245" fmla="*/ 477393 h 948785"/>
              <a:gd name="connsiteX246" fmla="*/ 48482 w 833913"/>
              <a:gd name="connsiteY246" fmla="*/ 469678 h 948785"/>
              <a:gd name="connsiteX247" fmla="*/ 38386 w 833913"/>
              <a:gd name="connsiteY247" fmla="*/ 468630 h 948785"/>
              <a:gd name="connsiteX248" fmla="*/ 38386 w 833913"/>
              <a:gd name="connsiteY248" fmla="*/ 457010 h 948785"/>
              <a:gd name="connsiteX249" fmla="*/ 43815 w 833913"/>
              <a:gd name="connsiteY249" fmla="*/ 454152 h 948785"/>
              <a:gd name="connsiteX250" fmla="*/ 46768 w 833913"/>
              <a:gd name="connsiteY250" fmla="*/ 442246 h 948785"/>
              <a:gd name="connsiteX251" fmla="*/ 57626 w 833913"/>
              <a:gd name="connsiteY251" fmla="*/ 439007 h 948785"/>
              <a:gd name="connsiteX252" fmla="*/ 64103 w 833913"/>
              <a:gd name="connsiteY252" fmla="*/ 432054 h 948785"/>
              <a:gd name="connsiteX253" fmla="*/ 88392 w 833913"/>
              <a:gd name="connsiteY253" fmla="*/ 429006 h 948785"/>
              <a:gd name="connsiteX254" fmla="*/ 94774 w 833913"/>
              <a:gd name="connsiteY254" fmla="*/ 406908 h 948785"/>
              <a:gd name="connsiteX255" fmla="*/ 99060 w 833913"/>
              <a:gd name="connsiteY255" fmla="*/ 403955 h 948785"/>
              <a:gd name="connsiteX256" fmla="*/ 96488 w 833913"/>
              <a:gd name="connsiteY256" fmla="*/ 399574 h 948785"/>
              <a:gd name="connsiteX257" fmla="*/ 100584 w 833913"/>
              <a:gd name="connsiteY257" fmla="*/ 395954 h 948785"/>
              <a:gd name="connsiteX258" fmla="*/ 100298 w 833913"/>
              <a:gd name="connsiteY258" fmla="*/ 393002 h 948785"/>
              <a:gd name="connsiteX259" fmla="*/ 93345 w 833913"/>
              <a:gd name="connsiteY259" fmla="*/ 385382 h 948785"/>
              <a:gd name="connsiteX260" fmla="*/ 83344 w 833913"/>
              <a:gd name="connsiteY260" fmla="*/ 380524 h 948785"/>
              <a:gd name="connsiteX261" fmla="*/ 73628 w 833913"/>
              <a:gd name="connsiteY261" fmla="*/ 379666 h 948785"/>
              <a:gd name="connsiteX262" fmla="*/ 65151 w 833913"/>
              <a:gd name="connsiteY262" fmla="*/ 361093 h 948785"/>
              <a:gd name="connsiteX263" fmla="*/ 69342 w 833913"/>
              <a:gd name="connsiteY263" fmla="*/ 355092 h 948785"/>
              <a:gd name="connsiteX264" fmla="*/ 86582 w 833913"/>
              <a:gd name="connsiteY264" fmla="*/ 350901 h 948785"/>
              <a:gd name="connsiteX265" fmla="*/ 91440 w 833913"/>
              <a:gd name="connsiteY265" fmla="*/ 342805 h 948785"/>
              <a:gd name="connsiteX266" fmla="*/ 103918 w 833913"/>
              <a:gd name="connsiteY266" fmla="*/ 340614 h 948785"/>
              <a:gd name="connsiteX267" fmla="*/ 107156 w 833913"/>
              <a:gd name="connsiteY267" fmla="*/ 336614 h 948785"/>
              <a:gd name="connsiteX268" fmla="*/ 108013 w 833913"/>
              <a:gd name="connsiteY268" fmla="*/ 327469 h 948785"/>
              <a:gd name="connsiteX269" fmla="*/ 129064 w 833913"/>
              <a:gd name="connsiteY269" fmla="*/ 321373 h 948785"/>
              <a:gd name="connsiteX270" fmla="*/ 141351 w 833913"/>
              <a:gd name="connsiteY270" fmla="*/ 311372 h 948785"/>
              <a:gd name="connsiteX271" fmla="*/ 137065 w 833913"/>
              <a:gd name="connsiteY271" fmla="*/ 302228 h 948785"/>
              <a:gd name="connsiteX272" fmla="*/ 137065 w 833913"/>
              <a:gd name="connsiteY272" fmla="*/ 302228 h 948785"/>
              <a:gd name="connsiteX273" fmla="*/ 144209 w 833913"/>
              <a:gd name="connsiteY273" fmla="*/ 302990 h 948785"/>
              <a:gd name="connsiteX274" fmla="*/ 160211 w 833913"/>
              <a:gd name="connsiteY274" fmla="*/ 315087 h 948785"/>
              <a:gd name="connsiteX275" fmla="*/ 169450 w 833913"/>
              <a:gd name="connsiteY275" fmla="*/ 318992 h 948785"/>
              <a:gd name="connsiteX276" fmla="*/ 175736 w 833913"/>
              <a:gd name="connsiteY276" fmla="*/ 327946 h 948785"/>
              <a:gd name="connsiteX277" fmla="*/ 197263 w 833913"/>
              <a:gd name="connsiteY277" fmla="*/ 334328 h 948785"/>
              <a:gd name="connsiteX278" fmla="*/ 196405 w 833913"/>
              <a:gd name="connsiteY278" fmla="*/ 341376 h 948785"/>
              <a:gd name="connsiteX279" fmla="*/ 207740 w 833913"/>
              <a:gd name="connsiteY279" fmla="*/ 346710 h 948785"/>
              <a:gd name="connsiteX280" fmla="*/ 216027 w 833913"/>
              <a:gd name="connsiteY280" fmla="*/ 342424 h 948785"/>
              <a:gd name="connsiteX281" fmla="*/ 224219 w 833913"/>
              <a:gd name="connsiteY281" fmla="*/ 346615 h 948785"/>
              <a:gd name="connsiteX282" fmla="*/ 231457 w 833913"/>
              <a:gd name="connsiteY282" fmla="*/ 343281 h 948785"/>
              <a:gd name="connsiteX283" fmla="*/ 238792 w 833913"/>
              <a:gd name="connsiteY283" fmla="*/ 344424 h 948785"/>
              <a:gd name="connsiteX284" fmla="*/ 243840 w 833913"/>
              <a:gd name="connsiteY284" fmla="*/ 339281 h 948785"/>
              <a:gd name="connsiteX285" fmla="*/ 245650 w 833913"/>
              <a:gd name="connsiteY285" fmla="*/ 343948 h 948785"/>
              <a:gd name="connsiteX286" fmla="*/ 252603 w 833913"/>
              <a:gd name="connsiteY286" fmla="*/ 348424 h 948785"/>
              <a:gd name="connsiteX287" fmla="*/ 262319 w 833913"/>
              <a:gd name="connsiteY287" fmla="*/ 341186 h 948785"/>
              <a:gd name="connsiteX288" fmla="*/ 273367 w 833913"/>
              <a:gd name="connsiteY288" fmla="*/ 338995 h 948785"/>
              <a:gd name="connsiteX289" fmla="*/ 279178 w 833913"/>
              <a:gd name="connsiteY289" fmla="*/ 329756 h 948785"/>
              <a:gd name="connsiteX290" fmla="*/ 285083 w 833913"/>
              <a:gd name="connsiteY290" fmla="*/ 330041 h 948785"/>
              <a:gd name="connsiteX291" fmla="*/ 286512 w 833913"/>
              <a:gd name="connsiteY291" fmla="*/ 326041 h 948785"/>
              <a:gd name="connsiteX292" fmla="*/ 293465 w 833913"/>
              <a:gd name="connsiteY292" fmla="*/ 325469 h 948785"/>
              <a:gd name="connsiteX293" fmla="*/ 295465 w 833913"/>
              <a:gd name="connsiteY293" fmla="*/ 330327 h 948785"/>
              <a:gd name="connsiteX294" fmla="*/ 304609 w 833913"/>
              <a:gd name="connsiteY294" fmla="*/ 334518 h 948785"/>
              <a:gd name="connsiteX295" fmla="*/ 312515 w 833913"/>
              <a:gd name="connsiteY295" fmla="*/ 317944 h 948785"/>
              <a:gd name="connsiteX296" fmla="*/ 308324 w 833913"/>
              <a:gd name="connsiteY296" fmla="*/ 308705 h 948785"/>
              <a:gd name="connsiteX297" fmla="*/ 317468 w 833913"/>
              <a:gd name="connsiteY297" fmla="*/ 290512 h 948785"/>
              <a:gd name="connsiteX298" fmla="*/ 315087 w 833913"/>
              <a:gd name="connsiteY298" fmla="*/ 279178 h 948785"/>
              <a:gd name="connsiteX299" fmla="*/ 336804 w 833913"/>
              <a:gd name="connsiteY299" fmla="*/ 269653 h 948785"/>
              <a:gd name="connsiteX300" fmla="*/ 335756 w 833913"/>
              <a:gd name="connsiteY300" fmla="*/ 257937 h 948785"/>
              <a:gd name="connsiteX301" fmla="*/ 342329 w 833913"/>
              <a:gd name="connsiteY301" fmla="*/ 260318 h 948785"/>
              <a:gd name="connsiteX302" fmla="*/ 348996 w 833913"/>
              <a:gd name="connsiteY302" fmla="*/ 256794 h 948785"/>
              <a:gd name="connsiteX303" fmla="*/ 355282 w 833913"/>
              <a:gd name="connsiteY303" fmla="*/ 238982 h 948785"/>
              <a:gd name="connsiteX304" fmla="*/ 348520 w 833913"/>
              <a:gd name="connsiteY304" fmla="*/ 227838 h 948785"/>
              <a:gd name="connsiteX305" fmla="*/ 348044 w 833913"/>
              <a:gd name="connsiteY305" fmla="*/ 218503 h 948785"/>
              <a:gd name="connsiteX306" fmla="*/ 353473 w 833913"/>
              <a:gd name="connsiteY306" fmla="*/ 215932 h 948785"/>
              <a:gd name="connsiteX307" fmla="*/ 354330 w 833913"/>
              <a:gd name="connsiteY307" fmla="*/ 210122 h 948785"/>
              <a:gd name="connsiteX308" fmla="*/ 370999 w 833913"/>
              <a:gd name="connsiteY308" fmla="*/ 211550 h 948785"/>
              <a:gd name="connsiteX309" fmla="*/ 366808 w 833913"/>
              <a:gd name="connsiteY309" fmla="*/ 202120 h 948785"/>
              <a:gd name="connsiteX310" fmla="*/ 370999 w 833913"/>
              <a:gd name="connsiteY310" fmla="*/ 201263 h 948785"/>
              <a:gd name="connsiteX311" fmla="*/ 374523 w 833913"/>
              <a:gd name="connsiteY311" fmla="*/ 204121 h 948785"/>
              <a:gd name="connsiteX312" fmla="*/ 384620 w 833913"/>
              <a:gd name="connsiteY312" fmla="*/ 201168 h 948785"/>
              <a:gd name="connsiteX313" fmla="*/ 383667 w 833913"/>
              <a:gd name="connsiteY313" fmla="*/ 191738 h 948785"/>
              <a:gd name="connsiteX314" fmla="*/ 391573 w 833913"/>
              <a:gd name="connsiteY314" fmla="*/ 177832 h 948785"/>
              <a:gd name="connsiteX315" fmla="*/ 396145 w 833913"/>
              <a:gd name="connsiteY315" fmla="*/ 174212 h 948785"/>
              <a:gd name="connsiteX316" fmla="*/ 407003 w 833913"/>
              <a:gd name="connsiteY316" fmla="*/ 177260 h 948785"/>
              <a:gd name="connsiteX317" fmla="*/ 408908 w 833913"/>
              <a:gd name="connsiteY317" fmla="*/ 166973 h 948785"/>
              <a:gd name="connsiteX318" fmla="*/ 414528 w 833913"/>
              <a:gd name="connsiteY318" fmla="*/ 170688 h 948785"/>
              <a:gd name="connsiteX319" fmla="*/ 415480 w 833913"/>
              <a:gd name="connsiteY319" fmla="*/ 175355 h 948785"/>
              <a:gd name="connsiteX320" fmla="*/ 418433 w 833913"/>
              <a:gd name="connsiteY320" fmla="*/ 175736 h 948785"/>
              <a:gd name="connsiteX321" fmla="*/ 419767 w 833913"/>
              <a:gd name="connsiteY321" fmla="*/ 181070 h 948785"/>
              <a:gd name="connsiteX322" fmla="*/ 422624 w 833913"/>
              <a:gd name="connsiteY322" fmla="*/ 182023 h 948785"/>
              <a:gd name="connsiteX323" fmla="*/ 422910 w 833913"/>
              <a:gd name="connsiteY323" fmla="*/ 187166 h 948785"/>
              <a:gd name="connsiteX324" fmla="*/ 428149 w 833913"/>
              <a:gd name="connsiteY324" fmla="*/ 192786 h 948785"/>
              <a:gd name="connsiteX325" fmla="*/ 426053 w 833913"/>
              <a:gd name="connsiteY325" fmla="*/ 198596 h 948785"/>
              <a:gd name="connsiteX326" fmla="*/ 428149 w 833913"/>
              <a:gd name="connsiteY326" fmla="*/ 202787 h 948785"/>
              <a:gd name="connsiteX327" fmla="*/ 436055 w 833913"/>
              <a:gd name="connsiteY327" fmla="*/ 207073 h 948785"/>
              <a:gd name="connsiteX328" fmla="*/ 453771 w 833913"/>
              <a:gd name="connsiteY328" fmla="*/ 208026 h 948785"/>
              <a:gd name="connsiteX329" fmla="*/ 458153 w 833913"/>
              <a:gd name="connsiteY329" fmla="*/ 214122 h 948785"/>
              <a:gd name="connsiteX330" fmla="*/ 473202 w 833913"/>
              <a:gd name="connsiteY330" fmla="*/ 210788 h 948785"/>
              <a:gd name="connsiteX331" fmla="*/ 472345 w 833913"/>
              <a:gd name="connsiteY331" fmla="*/ 203549 h 948785"/>
              <a:gd name="connsiteX332" fmla="*/ 474631 w 833913"/>
              <a:gd name="connsiteY332" fmla="*/ 198311 h 948785"/>
              <a:gd name="connsiteX333" fmla="*/ 483584 w 833913"/>
              <a:gd name="connsiteY333" fmla="*/ 196596 h 948785"/>
              <a:gd name="connsiteX334" fmla="*/ 470059 w 833913"/>
              <a:gd name="connsiteY334" fmla="*/ 185356 h 948785"/>
              <a:gd name="connsiteX335" fmla="*/ 478726 w 833913"/>
              <a:gd name="connsiteY335" fmla="*/ 170498 h 948785"/>
              <a:gd name="connsiteX336" fmla="*/ 479870 w 833913"/>
              <a:gd name="connsiteY336" fmla="*/ 157925 h 948785"/>
              <a:gd name="connsiteX337" fmla="*/ 482537 w 833913"/>
              <a:gd name="connsiteY337" fmla="*/ 154115 h 948785"/>
              <a:gd name="connsiteX338" fmla="*/ 480727 w 833913"/>
              <a:gd name="connsiteY338" fmla="*/ 145161 h 948785"/>
              <a:gd name="connsiteX339" fmla="*/ 488537 w 833913"/>
              <a:gd name="connsiteY339" fmla="*/ 131636 h 948785"/>
              <a:gd name="connsiteX340" fmla="*/ 499110 w 833913"/>
              <a:gd name="connsiteY340" fmla="*/ 127349 h 948785"/>
              <a:gd name="connsiteX341" fmla="*/ 507587 w 833913"/>
              <a:gd name="connsiteY341" fmla="*/ 110680 h 948785"/>
              <a:gd name="connsiteX342" fmla="*/ 511302 w 833913"/>
              <a:gd name="connsiteY342" fmla="*/ 86582 h 948785"/>
              <a:gd name="connsiteX343" fmla="*/ 523684 w 833913"/>
              <a:gd name="connsiteY343" fmla="*/ 74200 h 948785"/>
              <a:gd name="connsiteX344" fmla="*/ 531305 w 833913"/>
              <a:gd name="connsiteY344" fmla="*/ 60388 h 948785"/>
              <a:gd name="connsiteX345" fmla="*/ 569309 w 833913"/>
              <a:gd name="connsiteY345" fmla="*/ 30671 h 948785"/>
              <a:gd name="connsiteX346" fmla="*/ 578834 w 833913"/>
              <a:gd name="connsiteY346" fmla="*/ 28099 h 948785"/>
              <a:gd name="connsiteX347" fmla="*/ 592931 w 833913"/>
              <a:gd name="connsiteY347" fmla="*/ 32575 h 948785"/>
              <a:gd name="connsiteX348" fmla="*/ 601408 w 833913"/>
              <a:gd name="connsiteY348" fmla="*/ 31813 h 948785"/>
              <a:gd name="connsiteX349" fmla="*/ 612743 w 833913"/>
              <a:gd name="connsiteY349" fmla="*/ 17717 h 948785"/>
              <a:gd name="connsiteX350" fmla="*/ 634270 w 833913"/>
              <a:gd name="connsiteY350" fmla="*/ 18383 h 948785"/>
              <a:gd name="connsiteX351" fmla="*/ 640842 w 833913"/>
              <a:gd name="connsiteY351" fmla="*/ 24098 h 948785"/>
              <a:gd name="connsiteX352" fmla="*/ 655891 w 833913"/>
              <a:gd name="connsiteY352" fmla="*/ 22288 h 948785"/>
              <a:gd name="connsiteX353" fmla="*/ 660463 w 833913"/>
              <a:gd name="connsiteY353" fmla="*/ 19907 h 948785"/>
              <a:gd name="connsiteX354" fmla="*/ 668560 w 833913"/>
              <a:gd name="connsiteY354" fmla="*/ 8096 h 94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833913" h="948785">
                <a:moveTo>
                  <a:pt x="684466" y="0"/>
                </a:moveTo>
                <a:lnTo>
                  <a:pt x="701612" y="15430"/>
                </a:lnTo>
                <a:lnTo>
                  <a:pt x="719138" y="13049"/>
                </a:lnTo>
                <a:lnTo>
                  <a:pt x="729805" y="17621"/>
                </a:lnTo>
                <a:lnTo>
                  <a:pt x="732663" y="13525"/>
                </a:lnTo>
                <a:lnTo>
                  <a:pt x="739426" y="12287"/>
                </a:lnTo>
                <a:lnTo>
                  <a:pt x="742759" y="7620"/>
                </a:lnTo>
                <a:lnTo>
                  <a:pt x="749427" y="6572"/>
                </a:lnTo>
                <a:lnTo>
                  <a:pt x="786098" y="35338"/>
                </a:lnTo>
                <a:lnTo>
                  <a:pt x="789718" y="40386"/>
                </a:lnTo>
                <a:lnTo>
                  <a:pt x="789146" y="44005"/>
                </a:lnTo>
                <a:lnTo>
                  <a:pt x="789146" y="44005"/>
                </a:lnTo>
                <a:lnTo>
                  <a:pt x="786098" y="70675"/>
                </a:lnTo>
                <a:lnTo>
                  <a:pt x="810197" y="96869"/>
                </a:lnTo>
                <a:lnTo>
                  <a:pt x="808863" y="112300"/>
                </a:lnTo>
                <a:lnTo>
                  <a:pt x="812578" y="127540"/>
                </a:lnTo>
                <a:lnTo>
                  <a:pt x="809911" y="132874"/>
                </a:lnTo>
                <a:lnTo>
                  <a:pt x="810482" y="153924"/>
                </a:lnTo>
                <a:lnTo>
                  <a:pt x="811816" y="157639"/>
                </a:lnTo>
                <a:lnTo>
                  <a:pt x="815721" y="158877"/>
                </a:lnTo>
                <a:lnTo>
                  <a:pt x="814292" y="173260"/>
                </a:lnTo>
                <a:lnTo>
                  <a:pt x="817340" y="182880"/>
                </a:lnTo>
                <a:lnTo>
                  <a:pt x="814769" y="194310"/>
                </a:lnTo>
                <a:lnTo>
                  <a:pt x="810578" y="200120"/>
                </a:lnTo>
                <a:lnTo>
                  <a:pt x="814102" y="208978"/>
                </a:lnTo>
                <a:lnTo>
                  <a:pt x="814006" y="218503"/>
                </a:lnTo>
                <a:lnTo>
                  <a:pt x="810101" y="219932"/>
                </a:lnTo>
                <a:lnTo>
                  <a:pt x="809530" y="230886"/>
                </a:lnTo>
                <a:lnTo>
                  <a:pt x="800672" y="254127"/>
                </a:lnTo>
                <a:lnTo>
                  <a:pt x="799243" y="267462"/>
                </a:lnTo>
                <a:lnTo>
                  <a:pt x="804863" y="268033"/>
                </a:lnTo>
                <a:lnTo>
                  <a:pt x="818197" y="276415"/>
                </a:lnTo>
                <a:lnTo>
                  <a:pt x="815245" y="292608"/>
                </a:lnTo>
                <a:lnTo>
                  <a:pt x="819150" y="305943"/>
                </a:lnTo>
                <a:lnTo>
                  <a:pt x="833914" y="316992"/>
                </a:lnTo>
                <a:lnTo>
                  <a:pt x="824294" y="334328"/>
                </a:lnTo>
                <a:lnTo>
                  <a:pt x="826675" y="344519"/>
                </a:lnTo>
                <a:lnTo>
                  <a:pt x="825722" y="361474"/>
                </a:lnTo>
                <a:lnTo>
                  <a:pt x="817912" y="387572"/>
                </a:lnTo>
                <a:lnTo>
                  <a:pt x="823627" y="409003"/>
                </a:lnTo>
                <a:lnTo>
                  <a:pt x="819912" y="414433"/>
                </a:lnTo>
                <a:lnTo>
                  <a:pt x="788289" y="434626"/>
                </a:lnTo>
                <a:lnTo>
                  <a:pt x="778383" y="449008"/>
                </a:lnTo>
                <a:lnTo>
                  <a:pt x="761809" y="465011"/>
                </a:lnTo>
                <a:lnTo>
                  <a:pt x="751141" y="483870"/>
                </a:lnTo>
                <a:lnTo>
                  <a:pt x="742474" y="492538"/>
                </a:lnTo>
                <a:lnTo>
                  <a:pt x="735806" y="507778"/>
                </a:lnTo>
                <a:lnTo>
                  <a:pt x="728948" y="510540"/>
                </a:lnTo>
                <a:lnTo>
                  <a:pt x="695611" y="507016"/>
                </a:lnTo>
                <a:lnTo>
                  <a:pt x="682847" y="525875"/>
                </a:lnTo>
                <a:lnTo>
                  <a:pt x="669988" y="528257"/>
                </a:lnTo>
                <a:lnTo>
                  <a:pt x="656272" y="538258"/>
                </a:lnTo>
                <a:lnTo>
                  <a:pt x="650176" y="560070"/>
                </a:lnTo>
                <a:lnTo>
                  <a:pt x="633508" y="570357"/>
                </a:lnTo>
                <a:lnTo>
                  <a:pt x="630079" y="583406"/>
                </a:lnTo>
                <a:lnTo>
                  <a:pt x="637222" y="598265"/>
                </a:lnTo>
                <a:lnTo>
                  <a:pt x="644938" y="578263"/>
                </a:lnTo>
                <a:lnTo>
                  <a:pt x="654939" y="579311"/>
                </a:lnTo>
                <a:lnTo>
                  <a:pt x="661702" y="585311"/>
                </a:lnTo>
                <a:lnTo>
                  <a:pt x="652463" y="594551"/>
                </a:lnTo>
                <a:lnTo>
                  <a:pt x="644938" y="614077"/>
                </a:lnTo>
                <a:lnTo>
                  <a:pt x="609505" y="635413"/>
                </a:lnTo>
                <a:lnTo>
                  <a:pt x="604647" y="641795"/>
                </a:lnTo>
                <a:lnTo>
                  <a:pt x="613791" y="659606"/>
                </a:lnTo>
                <a:lnTo>
                  <a:pt x="620649" y="662940"/>
                </a:lnTo>
                <a:lnTo>
                  <a:pt x="628364" y="673989"/>
                </a:lnTo>
                <a:lnTo>
                  <a:pt x="626364" y="680847"/>
                </a:lnTo>
                <a:lnTo>
                  <a:pt x="604171" y="692563"/>
                </a:lnTo>
                <a:lnTo>
                  <a:pt x="592169" y="681990"/>
                </a:lnTo>
                <a:lnTo>
                  <a:pt x="584549" y="679037"/>
                </a:lnTo>
                <a:lnTo>
                  <a:pt x="576167" y="684848"/>
                </a:lnTo>
                <a:lnTo>
                  <a:pt x="551974" y="678752"/>
                </a:lnTo>
                <a:lnTo>
                  <a:pt x="543878" y="687705"/>
                </a:lnTo>
                <a:lnTo>
                  <a:pt x="547306" y="697135"/>
                </a:lnTo>
                <a:lnTo>
                  <a:pt x="552545" y="701993"/>
                </a:lnTo>
                <a:lnTo>
                  <a:pt x="551974" y="710374"/>
                </a:lnTo>
                <a:lnTo>
                  <a:pt x="555212" y="720090"/>
                </a:lnTo>
                <a:lnTo>
                  <a:pt x="569786" y="722471"/>
                </a:lnTo>
                <a:lnTo>
                  <a:pt x="559308" y="740759"/>
                </a:lnTo>
                <a:lnTo>
                  <a:pt x="553117" y="744760"/>
                </a:lnTo>
                <a:lnTo>
                  <a:pt x="564356" y="765239"/>
                </a:lnTo>
                <a:lnTo>
                  <a:pt x="571500" y="760190"/>
                </a:lnTo>
                <a:lnTo>
                  <a:pt x="576739" y="760666"/>
                </a:lnTo>
                <a:lnTo>
                  <a:pt x="597980" y="774287"/>
                </a:lnTo>
                <a:lnTo>
                  <a:pt x="602551" y="790003"/>
                </a:lnTo>
                <a:lnTo>
                  <a:pt x="601218" y="794861"/>
                </a:lnTo>
                <a:lnTo>
                  <a:pt x="611124" y="798957"/>
                </a:lnTo>
                <a:lnTo>
                  <a:pt x="621601" y="796481"/>
                </a:lnTo>
                <a:lnTo>
                  <a:pt x="623792" y="798290"/>
                </a:lnTo>
                <a:lnTo>
                  <a:pt x="633794" y="796957"/>
                </a:lnTo>
                <a:lnTo>
                  <a:pt x="641032" y="799910"/>
                </a:lnTo>
                <a:lnTo>
                  <a:pt x="648653" y="797338"/>
                </a:lnTo>
                <a:lnTo>
                  <a:pt x="653891" y="800957"/>
                </a:lnTo>
                <a:lnTo>
                  <a:pt x="660559" y="799910"/>
                </a:lnTo>
                <a:lnTo>
                  <a:pt x="666369" y="804386"/>
                </a:lnTo>
                <a:lnTo>
                  <a:pt x="674656" y="799719"/>
                </a:lnTo>
                <a:lnTo>
                  <a:pt x="684466" y="800005"/>
                </a:lnTo>
                <a:lnTo>
                  <a:pt x="689705" y="803434"/>
                </a:lnTo>
                <a:lnTo>
                  <a:pt x="690563" y="811244"/>
                </a:lnTo>
                <a:lnTo>
                  <a:pt x="706564" y="811054"/>
                </a:lnTo>
                <a:lnTo>
                  <a:pt x="717232" y="843724"/>
                </a:lnTo>
                <a:lnTo>
                  <a:pt x="721709" y="850582"/>
                </a:lnTo>
                <a:lnTo>
                  <a:pt x="740092" y="861346"/>
                </a:lnTo>
                <a:lnTo>
                  <a:pt x="748570" y="870014"/>
                </a:lnTo>
                <a:lnTo>
                  <a:pt x="748570" y="870014"/>
                </a:lnTo>
                <a:lnTo>
                  <a:pt x="743903" y="876872"/>
                </a:lnTo>
                <a:lnTo>
                  <a:pt x="735235" y="878015"/>
                </a:lnTo>
                <a:lnTo>
                  <a:pt x="732472" y="884206"/>
                </a:lnTo>
                <a:lnTo>
                  <a:pt x="733330" y="894016"/>
                </a:lnTo>
                <a:lnTo>
                  <a:pt x="729234" y="895731"/>
                </a:lnTo>
                <a:lnTo>
                  <a:pt x="715994" y="894207"/>
                </a:lnTo>
                <a:lnTo>
                  <a:pt x="702850" y="884111"/>
                </a:lnTo>
                <a:lnTo>
                  <a:pt x="690277" y="885539"/>
                </a:lnTo>
                <a:lnTo>
                  <a:pt x="678751" y="894398"/>
                </a:lnTo>
                <a:lnTo>
                  <a:pt x="663226" y="895255"/>
                </a:lnTo>
                <a:lnTo>
                  <a:pt x="651700" y="887920"/>
                </a:lnTo>
                <a:lnTo>
                  <a:pt x="639223" y="899732"/>
                </a:lnTo>
                <a:lnTo>
                  <a:pt x="634937" y="908685"/>
                </a:lnTo>
                <a:lnTo>
                  <a:pt x="627793" y="908971"/>
                </a:lnTo>
                <a:lnTo>
                  <a:pt x="614267" y="921163"/>
                </a:lnTo>
                <a:lnTo>
                  <a:pt x="609600" y="929069"/>
                </a:lnTo>
                <a:lnTo>
                  <a:pt x="612838" y="937451"/>
                </a:lnTo>
                <a:lnTo>
                  <a:pt x="611886" y="942118"/>
                </a:lnTo>
                <a:lnTo>
                  <a:pt x="607123" y="947357"/>
                </a:lnTo>
                <a:lnTo>
                  <a:pt x="607123" y="947357"/>
                </a:lnTo>
                <a:lnTo>
                  <a:pt x="590836" y="945166"/>
                </a:lnTo>
                <a:lnTo>
                  <a:pt x="580834" y="935641"/>
                </a:lnTo>
                <a:lnTo>
                  <a:pt x="580168" y="925354"/>
                </a:lnTo>
                <a:lnTo>
                  <a:pt x="572548" y="920782"/>
                </a:lnTo>
                <a:lnTo>
                  <a:pt x="559498" y="920306"/>
                </a:lnTo>
                <a:lnTo>
                  <a:pt x="543115" y="924401"/>
                </a:lnTo>
                <a:lnTo>
                  <a:pt x="530447" y="933831"/>
                </a:lnTo>
                <a:lnTo>
                  <a:pt x="521780" y="935641"/>
                </a:lnTo>
                <a:lnTo>
                  <a:pt x="514731" y="930307"/>
                </a:lnTo>
                <a:lnTo>
                  <a:pt x="504539" y="927640"/>
                </a:lnTo>
                <a:lnTo>
                  <a:pt x="505301" y="934688"/>
                </a:lnTo>
                <a:lnTo>
                  <a:pt x="499015" y="940784"/>
                </a:lnTo>
                <a:lnTo>
                  <a:pt x="489966" y="942594"/>
                </a:lnTo>
                <a:lnTo>
                  <a:pt x="486632" y="937927"/>
                </a:lnTo>
                <a:lnTo>
                  <a:pt x="475679" y="939260"/>
                </a:lnTo>
                <a:lnTo>
                  <a:pt x="467106" y="948785"/>
                </a:lnTo>
                <a:lnTo>
                  <a:pt x="457200" y="946404"/>
                </a:lnTo>
                <a:lnTo>
                  <a:pt x="448532" y="939927"/>
                </a:lnTo>
                <a:lnTo>
                  <a:pt x="447580" y="934498"/>
                </a:lnTo>
                <a:lnTo>
                  <a:pt x="442722" y="932021"/>
                </a:lnTo>
                <a:lnTo>
                  <a:pt x="440436" y="926782"/>
                </a:lnTo>
                <a:lnTo>
                  <a:pt x="442341" y="917353"/>
                </a:lnTo>
                <a:lnTo>
                  <a:pt x="440626" y="910971"/>
                </a:lnTo>
                <a:lnTo>
                  <a:pt x="444246" y="904780"/>
                </a:lnTo>
                <a:lnTo>
                  <a:pt x="442246" y="895445"/>
                </a:lnTo>
                <a:lnTo>
                  <a:pt x="446151" y="882872"/>
                </a:lnTo>
                <a:lnTo>
                  <a:pt x="442722" y="867632"/>
                </a:lnTo>
                <a:lnTo>
                  <a:pt x="448056" y="845629"/>
                </a:lnTo>
                <a:lnTo>
                  <a:pt x="445389" y="832866"/>
                </a:lnTo>
                <a:lnTo>
                  <a:pt x="447294" y="824770"/>
                </a:lnTo>
                <a:lnTo>
                  <a:pt x="440436" y="822198"/>
                </a:lnTo>
                <a:lnTo>
                  <a:pt x="442436" y="816674"/>
                </a:lnTo>
                <a:lnTo>
                  <a:pt x="438817" y="815911"/>
                </a:lnTo>
                <a:lnTo>
                  <a:pt x="435483" y="808291"/>
                </a:lnTo>
                <a:lnTo>
                  <a:pt x="443294" y="797528"/>
                </a:lnTo>
                <a:lnTo>
                  <a:pt x="438436" y="790861"/>
                </a:lnTo>
                <a:lnTo>
                  <a:pt x="437864" y="774478"/>
                </a:lnTo>
                <a:lnTo>
                  <a:pt x="439960" y="768953"/>
                </a:lnTo>
                <a:lnTo>
                  <a:pt x="438150" y="767048"/>
                </a:lnTo>
                <a:lnTo>
                  <a:pt x="421767" y="771906"/>
                </a:lnTo>
                <a:lnTo>
                  <a:pt x="415957" y="780574"/>
                </a:lnTo>
                <a:lnTo>
                  <a:pt x="416052" y="785908"/>
                </a:lnTo>
                <a:lnTo>
                  <a:pt x="410718" y="787718"/>
                </a:lnTo>
                <a:lnTo>
                  <a:pt x="410242" y="793623"/>
                </a:lnTo>
                <a:lnTo>
                  <a:pt x="394430" y="797528"/>
                </a:lnTo>
                <a:lnTo>
                  <a:pt x="388620" y="791623"/>
                </a:lnTo>
                <a:lnTo>
                  <a:pt x="373380" y="785432"/>
                </a:lnTo>
                <a:lnTo>
                  <a:pt x="371189" y="790670"/>
                </a:lnTo>
                <a:lnTo>
                  <a:pt x="356711" y="787622"/>
                </a:lnTo>
                <a:lnTo>
                  <a:pt x="356140" y="795337"/>
                </a:lnTo>
                <a:lnTo>
                  <a:pt x="339471" y="793432"/>
                </a:lnTo>
                <a:lnTo>
                  <a:pt x="332327" y="801815"/>
                </a:lnTo>
                <a:lnTo>
                  <a:pt x="333280" y="796004"/>
                </a:lnTo>
                <a:lnTo>
                  <a:pt x="325850" y="789146"/>
                </a:lnTo>
                <a:lnTo>
                  <a:pt x="308991" y="786574"/>
                </a:lnTo>
                <a:lnTo>
                  <a:pt x="296989" y="789051"/>
                </a:lnTo>
                <a:lnTo>
                  <a:pt x="287846" y="784860"/>
                </a:lnTo>
                <a:lnTo>
                  <a:pt x="265747" y="795337"/>
                </a:lnTo>
                <a:lnTo>
                  <a:pt x="259271" y="802100"/>
                </a:lnTo>
                <a:lnTo>
                  <a:pt x="248317" y="798481"/>
                </a:lnTo>
                <a:lnTo>
                  <a:pt x="243173" y="793623"/>
                </a:lnTo>
                <a:lnTo>
                  <a:pt x="221266" y="795147"/>
                </a:lnTo>
                <a:lnTo>
                  <a:pt x="213265" y="791528"/>
                </a:lnTo>
                <a:lnTo>
                  <a:pt x="191357" y="792290"/>
                </a:lnTo>
                <a:lnTo>
                  <a:pt x="184023" y="796957"/>
                </a:lnTo>
                <a:lnTo>
                  <a:pt x="182689" y="802291"/>
                </a:lnTo>
                <a:lnTo>
                  <a:pt x="182689" y="802291"/>
                </a:lnTo>
                <a:lnTo>
                  <a:pt x="180499" y="799243"/>
                </a:lnTo>
                <a:lnTo>
                  <a:pt x="174498" y="798004"/>
                </a:lnTo>
                <a:lnTo>
                  <a:pt x="162020" y="784479"/>
                </a:lnTo>
                <a:lnTo>
                  <a:pt x="148685" y="786384"/>
                </a:lnTo>
                <a:lnTo>
                  <a:pt x="150590" y="778193"/>
                </a:lnTo>
                <a:lnTo>
                  <a:pt x="148685" y="772382"/>
                </a:lnTo>
                <a:lnTo>
                  <a:pt x="142018" y="768763"/>
                </a:lnTo>
                <a:lnTo>
                  <a:pt x="131921" y="768286"/>
                </a:lnTo>
                <a:lnTo>
                  <a:pt x="116205" y="755332"/>
                </a:lnTo>
                <a:lnTo>
                  <a:pt x="114014" y="749808"/>
                </a:lnTo>
                <a:lnTo>
                  <a:pt x="116681" y="739997"/>
                </a:lnTo>
                <a:lnTo>
                  <a:pt x="108013" y="722376"/>
                </a:lnTo>
                <a:lnTo>
                  <a:pt x="104203" y="720281"/>
                </a:lnTo>
                <a:lnTo>
                  <a:pt x="90964" y="722757"/>
                </a:lnTo>
                <a:lnTo>
                  <a:pt x="86868" y="719233"/>
                </a:lnTo>
                <a:lnTo>
                  <a:pt x="75628" y="722186"/>
                </a:lnTo>
                <a:lnTo>
                  <a:pt x="56197" y="712375"/>
                </a:lnTo>
                <a:lnTo>
                  <a:pt x="38195" y="698849"/>
                </a:lnTo>
                <a:lnTo>
                  <a:pt x="35814" y="692944"/>
                </a:lnTo>
                <a:lnTo>
                  <a:pt x="31147" y="690086"/>
                </a:lnTo>
                <a:lnTo>
                  <a:pt x="31813" y="684466"/>
                </a:lnTo>
                <a:lnTo>
                  <a:pt x="25527" y="679704"/>
                </a:lnTo>
                <a:lnTo>
                  <a:pt x="24955" y="676180"/>
                </a:lnTo>
                <a:lnTo>
                  <a:pt x="39814" y="660464"/>
                </a:lnTo>
                <a:lnTo>
                  <a:pt x="39243" y="643319"/>
                </a:lnTo>
                <a:lnTo>
                  <a:pt x="40957" y="638937"/>
                </a:lnTo>
                <a:lnTo>
                  <a:pt x="47720" y="635032"/>
                </a:lnTo>
                <a:lnTo>
                  <a:pt x="49530" y="611315"/>
                </a:lnTo>
                <a:lnTo>
                  <a:pt x="42481" y="609886"/>
                </a:lnTo>
                <a:lnTo>
                  <a:pt x="37814" y="612648"/>
                </a:lnTo>
                <a:lnTo>
                  <a:pt x="39243" y="619601"/>
                </a:lnTo>
                <a:lnTo>
                  <a:pt x="28861" y="632270"/>
                </a:lnTo>
                <a:lnTo>
                  <a:pt x="24670" y="633222"/>
                </a:lnTo>
                <a:lnTo>
                  <a:pt x="9620" y="632555"/>
                </a:lnTo>
                <a:lnTo>
                  <a:pt x="2667" y="611981"/>
                </a:lnTo>
                <a:lnTo>
                  <a:pt x="2667" y="611981"/>
                </a:lnTo>
                <a:lnTo>
                  <a:pt x="2667" y="595503"/>
                </a:lnTo>
                <a:lnTo>
                  <a:pt x="5810" y="591979"/>
                </a:lnTo>
                <a:lnTo>
                  <a:pt x="3619" y="587121"/>
                </a:lnTo>
                <a:lnTo>
                  <a:pt x="6286" y="583311"/>
                </a:lnTo>
                <a:lnTo>
                  <a:pt x="4000" y="577691"/>
                </a:lnTo>
                <a:lnTo>
                  <a:pt x="5334" y="566928"/>
                </a:lnTo>
                <a:lnTo>
                  <a:pt x="0" y="557212"/>
                </a:lnTo>
                <a:lnTo>
                  <a:pt x="5143" y="553783"/>
                </a:lnTo>
                <a:lnTo>
                  <a:pt x="9715" y="541401"/>
                </a:lnTo>
                <a:lnTo>
                  <a:pt x="19621" y="535305"/>
                </a:lnTo>
                <a:lnTo>
                  <a:pt x="36957" y="544735"/>
                </a:lnTo>
                <a:lnTo>
                  <a:pt x="43529" y="542544"/>
                </a:lnTo>
                <a:lnTo>
                  <a:pt x="48673" y="534257"/>
                </a:lnTo>
                <a:lnTo>
                  <a:pt x="44386" y="522637"/>
                </a:lnTo>
                <a:lnTo>
                  <a:pt x="51625" y="520541"/>
                </a:lnTo>
                <a:lnTo>
                  <a:pt x="52673" y="508540"/>
                </a:lnTo>
                <a:lnTo>
                  <a:pt x="58674" y="503682"/>
                </a:lnTo>
                <a:lnTo>
                  <a:pt x="68199" y="477393"/>
                </a:lnTo>
                <a:lnTo>
                  <a:pt x="48482" y="469678"/>
                </a:lnTo>
                <a:lnTo>
                  <a:pt x="38386" y="468630"/>
                </a:lnTo>
                <a:lnTo>
                  <a:pt x="38386" y="457010"/>
                </a:lnTo>
                <a:lnTo>
                  <a:pt x="43815" y="454152"/>
                </a:lnTo>
                <a:lnTo>
                  <a:pt x="46768" y="442246"/>
                </a:lnTo>
                <a:lnTo>
                  <a:pt x="57626" y="439007"/>
                </a:lnTo>
                <a:lnTo>
                  <a:pt x="64103" y="432054"/>
                </a:lnTo>
                <a:lnTo>
                  <a:pt x="88392" y="429006"/>
                </a:lnTo>
                <a:lnTo>
                  <a:pt x="94774" y="406908"/>
                </a:lnTo>
                <a:lnTo>
                  <a:pt x="99060" y="403955"/>
                </a:lnTo>
                <a:lnTo>
                  <a:pt x="96488" y="399574"/>
                </a:lnTo>
                <a:lnTo>
                  <a:pt x="100584" y="395954"/>
                </a:lnTo>
                <a:lnTo>
                  <a:pt x="100298" y="393002"/>
                </a:lnTo>
                <a:lnTo>
                  <a:pt x="93345" y="385382"/>
                </a:lnTo>
                <a:lnTo>
                  <a:pt x="83344" y="380524"/>
                </a:lnTo>
                <a:lnTo>
                  <a:pt x="73628" y="379666"/>
                </a:lnTo>
                <a:lnTo>
                  <a:pt x="65151" y="361093"/>
                </a:lnTo>
                <a:lnTo>
                  <a:pt x="69342" y="355092"/>
                </a:lnTo>
                <a:lnTo>
                  <a:pt x="86582" y="350901"/>
                </a:lnTo>
                <a:lnTo>
                  <a:pt x="91440" y="342805"/>
                </a:lnTo>
                <a:lnTo>
                  <a:pt x="103918" y="340614"/>
                </a:lnTo>
                <a:lnTo>
                  <a:pt x="107156" y="336614"/>
                </a:lnTo>
                <a:lnTo>
                  <a:pt x="108013" y="327469"/>
                </a:lnTo>
                <a:lnTo>
                  <a:pt x="129064" y="321373"/>
                </a:lnTo>
                <a:lnTo>
                  <a:pt x="141351" y="311372"/>
                </a:lnTo>
                <a:lnTo>
                  <a:pt x="137065" y="302228"/>
                </a:lnTo>
                <a:lnTo>
                  <a:pt x="137065" y="302228"/>
                </a:lnTo>
                <a:lnTo>
                  <a:pt x="144209" y="302990"/>
                </a:lnTo>
                <a:lnTo>
                  <a:pt x="160211" y="315087"/>
                </a:lnTo>
                <a:lnTo>
                  <a:pt x="169450" y="318992"/>
                </a:lnTo>
                <a:lnTo>
                  <a:pt x="175736" y="327946"/>
                </a:lnTo>
                <a:lnTo>
                  <a:pt x="197263" y="334328"/>
                </a:lnTo>
                <a:lnTo>
                  <a:pt x="196405" y="341376"/>
                </a:lnTo>
                <a:lnTo>
                  <a:pt x="207740" y="346710"/>
                </a:lnTo>
                <a:lnTo>
                  <a:pt x="216027" y="342424"/>
                </a:lnTo>
                <a:lnTo>
                  <a:pt x="224219" y="346615"/>
                </a:lnTo>
                <a:lnTo>
                  <a:pt x="231457" y="343281"/>
                </a:lnTo>
                <a:lnTo>
                  <a:pt x="238792" y="344424"/>
                </a:lnTo>
                <a:lnTo>
                  <a:pt x="243840" y="339281"/>
                </a:lnTo>
                <a:lnTo>
                  <a:pt x="245650" y="343948"/>
                </a:lnTo>
                <a:lnTo>
                  <a:pt x="252603" y="348424"/>
                </a:lnTo>
                <a:lnTo>
                  <a:pt x="262319" y="341186"/>
                </a:lnTo>
                <a:lnTo>
                  <a:pt x="273367" y="338995"/>
                </a:lnTo>
                <a:lnTo>
                  <a:pt x="279178" y="329756"/>
                </a:lnTo>
                <a:lnTo>
                  <a:pt x="285083" y="330041"/>
                </a:lnTo>
                <a:lnTo>
                  <a:pt x="286512" y="326041"/>
                </a:lnTo>
                <a:lnTo>
                  <a:pt x="293465" y="325469"/>
                </a:lnTo>
                <a:lnTo>
                  <a:pt x="295465" y="330327"/>
                </a:lnTo>
                <a:lnTo>
                  <a:pt x="304609" y="334518"/>
                </a:lnTo>
                <a:lnTo>
                  <a:pt x="312515" y="317944"/>
                </a:lnTo>
                <a:lnTo>
                  <a:pt x="308324" y="308705"/>
                </a:lnTo>
                <a:lnTo>
                  <a:pt x="317468" y="290512"/>
                </a:lnTo>
                <a:lnTo>
                  <a:pt x="315087" y="279178"/>
                </a:lnTo>
                <a:lnTo>
                  <a:pt x="336804" y="269653"/>
                </a:lnTo>
                <a:lnTo>
                  <a:pt x="335756" y="257937"/>
                </a:lnTo>
                <a:lnTo>
                  <a:pt x="342329" y="260318"/>
                </a:lnTo>
                <a:lnTo>
                  <a:pt x="348996" y="256794"/>
                </a:lnTo>
                <a:lnTo>
                  <a:pt x="355282" y="238982"/>
                </a:lnTo>
                <a:lnTo>
                  <a:pt x="348520" y="227838"/>
                </a:lnTo>
                <a:lnTo>
                  <a:pt x="348044" y="218503"/>
                </a:lnTo>
                <a:lnTo>
                  <a:pt x="353473" y="215932"/>
                </a:lnTo>
                <a:lnTo>
                  <a:pt x="354330" y="210122"/>
                </a:lnTo>
                <a:lnTo>
                  <a:pt x="370999" y="211550"/>
                </a:lnTo>
                <a:lnTo>
                  <a:pt x="366808" y="202120"/>
                </a:lnTo>
                <a:lnTo>
                  <a:pt x="370999" y="201263"/>
                </a:lnTo>
                <a:lnTo>
                  <a:pt x="374523" y="204121"/>
                </a:lnTo>
                <a:lnTo>
                  <a:pt x="384620" y="201168"/>
                </a:lnTo>
                <a:lnTo>
                  <a:pt x="383667" y="191738"/>
                </a:lnTo>
                <a:lnTo>
                  <a:pt x="391573" y="177832"/>
                </a:lnTo>
                <a:lnTo>
                  <a:pt x="396145" y="174212"/>
                </a:lnTo>
                <a:lnTo>
                  <a:pt x="407003" y="177260"/>
                </a:lnTo>
                <a:lnTo>
                  <a:pt x="408908" y="166973"/>
                </a:lnTo>
                <a:lnTo>
                  <a:pt x="414528" y="170688"/>
                </a:lnTo>
                <a:lnTo>
                  <a:pt x="415480" y="175355"/>
                </a:lnTo>
                <a:lnTo>
                  <a:pt x="418433" y="175736"/>
                </a:lnTo>
                <a:lnTo>
                  <a:pt x="419767" y="181070"/>
                </a:lnTo>
                <a:lnTo>
                  <a:pt x="422624" y="182023"/>
                </a:lnTo>
                <a:lnTo>
                  <a:pt x="422910" y="187166"/>
                </a:lnTo>
                <a:lnTo>
                  <a:pt x="428149" y="192786"/>
                </a:lnTo>
                <a:lnTo>
                  <a:pt x="426053" y="198596"/>
                </a:lnTo>
                <a:lnTo>
                  <a:pt x="428149" y="202787"/>
                </a:lnTo>
                <a:lnTo>
                  <a:pt x="436055" y="207073"/>
                </a:lnTo>
                <a:lnTo>
                  <a:pt x="453771" y="208026"/>
                </a:lnTo>
                <a:lnTo>
                  <a:pt x="458153" y="214122"/>
                </a:lnTo>
                <a:lnTo>
                  <a:pt x="473202" y="210788"/>
                </a:lnTo>
                <a:lnTo>
                  <a:pt x="472345" y="203549"/>
                </a:lnTo>
                <a:lnTo>
                  <a:pt x="474631" y="198311"/>
                </a:lnTo>
                <a:lnTo>
                  <a:pt x="483584" y="196596"/>
                </a:lnTo>
                <a:lnTo>
                  <a:pt x="470059" y="185356"/>
                </a:lnTo>
                <a:lnTo>
                  <a:pt x="478726" y="170498"/>
                </a:lnTo>
                <a:lnTo>
                  <a:pt x="479870" y="157925"/>
                </a:lnTo>
                <a:lnTo>
                  <a:pt x="482537" y="154115"/>
                </a:lnTo>
                <a:lnTo>
                  <a:pt x="480727" y="145161"/>
                </a:lnTo>
                <a:lnTo>
                  <a:pt x="488537" y="131636"/>
                </a:lnTo>
                <a:lnTo>
                  <a:pt x="499110" y="127349"/>
                </a:lnTo>
                <a:lnTo>
                  <a:pt x="507587" y="110680"/>
                </a:lnTo>
                <a:lnTo>
                  <a:pt x="511302" y="86582"/>
                </a:lnTo>
                <a:lnTo>
                  <a:pt x="523684" y="74200"/>
                </a:lnTo>
                <a:lnTo>
                  <a:pt x="531305" y="60388"/>
                </a:lnTo>
                <a:lnTo>
                  <a:pt x="569309" y="30671"/>
                </a:lnTo>
                <a:lnTo>
                  <a:pt x="578834" y="28099"/>
                </a:lnTo>
                <a:lnTo>
                  <a:pt x="592931" y="32575"/>
                </a:lnTo>
                <a:lnTo>
                  <a:pt x="601408" y="31813"/>
                </a:lnTo>
                <a:lnTo>
                  <a:pt x="612743" y="17717"/>
                </a:lnTo>
                <a:lnTo>
                  <a:pt x="634270" y="18383"/>
                </a:lnTo>
                <a:lnTo>
                  <a:pt x="640842" y="24098"/>
                </a:lnTo>
                <a:lnTo>
                  <a:pt x="655891" y="22288"/>
                </a:lnTo>
                <a:lnTo>
                  <a:pt x="660463" y="19907"/>
                </a:lnTo>
                <a:lnTo>
                  <a:pt x="668560" y="8096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302854-260F-2DF6-6762-8C486ADF1C7E}"/>
              </a:ext>
            </a:extLst>
          </p:cNvPr>
          <p:cNvSpPr/>
          <p:nvPr/>
        </p:nvSpPr>
        <p:spPr>
          <a:xfrm>
            <a:off x="6385384" y="2287108"/>
            <a:ext cx="975550" cy="628650"/>
          </a:xfrm>
          <a:custGeom>
            <a:avLst/>
            <a:gdLst>
              <a:gd name="connsiteX0" fmla="*/ 0 w 975550"/>
              <a:gd name="connsiteY0" fmla="*/ 228981 h 628650"/>
              <a:gd name="connsiteX1" fmla="*/ 4667 w 975550"/>
              <a:gd name="connsiteY1" fmla="*/ 215265 h 628650"/>
              <a:gd name="connsiteX2" fmla="*/ 4572 w 975550"/>
              <a:gd name="connsiteY2" fmla="*/ 201644 h 628650"/>
              <a:gd name="connsiteX3" fmla="*/ 9144 w 975550"/>
              <a:gd name="connsiteY3" fmla="*/ 197644 h 628650"/>
              <a:gd name="connsiteX4" fmla="*/ 11049 w 975550"/>
              <a:gd name="connsiteY4" fmla="*/ 190881 h 628650"/>
              <a:gd name="connsiteX5" fmla="*/ 22098 w 975550"/>
              <a:gd name="connsiteY5" fmla="*/ 180594 h 628650"/>
              <a:gd name="connsiteX6" fmla="*/ 24098 w 975550"/>
              <a:gd name="connsiteY6" fmla="*/ 157067 h 628650"/>
              <a:gd name="connsiteX7" fmla="*/ 26194 w 975550"/>
              <a:gd name="connsiteY7" fmla="*/ 153734 h 628650"/>
              <a:gd name="connsiteX8" fmla="*/ 33338 w 975550"/>
              <a:gd name="connsiteY8" fmla="*/ 154115 h 628650"/>
              <a:gd name="connsiteX9" fmla="*/ 38481 w 975550"/>
              <a:gd name="connsiteY9" fmla="*/ 150114 h 628650"/>
              <a:gd name="connsiteX10" fmla="*/ 37338 w 975550"/>
              <a:gd name="connsiteY10" fmla="*/ 133922 h 628650"/>
              <a:gd name="connsiteX11" fmla="*/ 33909 w 975550"/>
              <a:gd name="connsiteY11" fmla="*/ 129350 h 628650"/>
              <a:gd name="connsiteX12" fmla="*/ 47434 w 975550"/>
              <a:gd name="connsiteY12" fmla="*/ 113252 h 628650"/>
              <a:gd name="connsiteX13" fmla="*/ 62865 w 975550"/>
              <a:gd name="connsiteY13" fmla="*/ 109347 h 628650"/>
              <a:gd name="connsiteX14" fmla="*/ 84010 w 975550"/>
              <a:gd name="connsiteY14" fmla="*/ 107633 h 628650"/>
              <a:gd name="connsiteX15" fmla="*/ 88963 w 975550"/>
              <a:gd name="connsiteY15" fmla="*/ 109728 h 628650"/>
              <a:gd name="connsiteX16" fmla="*/ 104965 w 975550"/>
              <a:gd name="connsiteY16" fmla="*/ 81534 h 628650"/>
              <a:gd name="connsiteX17" fmla="*/ 104965 w 975550"/>
              <a:gd name="connsiteY17" fmla="*/ 77057 h 628650"/>
              <a:gd name="connsiteX18" fmla="*/ 91916 w 975550"/>
              <a:gd name="connsiteY18" fmla="*/ 67818 h 628650"/>
              <a:gd name="connsiteX19" fmla="*/ 88487 w 975550"/>
              <a:gd name="connsiteY19" fmla="*/ 56007 h 628650"/>
              <a:gd name="connsiteX20" fmla="*/ 81058 w 975550"/>
              <a:gd name="connsiteY20" fmla="*/ 50673 h 628650"/>
              <a:gd name="connsiteX21" fmla="*/ 75152 w 975550"/>
              <a:gd name="connsiteY21" fmla="*/ 31337 h 628650"/>
              <a:gd name="connsiteX22" fmla="*/ 64960 w 975550"/>
              <a:gd name="connsiteY22" fmla="*/ 21527 h 628650"/>
              <a:gd name="connsiteX23" fmla="*/ 65532 w 975550"/>
              <a:gd name="connsiteY23" fmla="*/ 18479 h 628650"/>
              <a:gd name="connsiteX24" fmla="*/ 70866 w 975550"/>
              <a:gd name="connsiteY24" fmla="*/ 15716 h 628650"/>
              <a:gd name="connsiteX25" fmla="*/ 92297 w 975550"/>
              <a:gd name="connsiteY25" fmla="*/ 21146 h 628650"/>
              <a:gd name="connsiteX26" fmla="*/ 98584 w 975550"/>
              <a:gd name="connsiteY26" fmla="*/ 25622 h 628650"/>
              <a:gd name="connsiteX27" fmla="*/ 109252 w 975550"/>
              <a:gd name="connsiteY27" fmla="*/ 24098 h 628650"/>
              <a:gd name="connsiteX28" fmla="*/ 120396 w 975550"/>
              <a:gd name="connsiteY28" fmla="*/ 37910 h 628650"/>
              <a:gd name="connsiteX29" fmla="*/ 130302 w 975550"/>
              <a:gd name="connsiteY29" fmla="*/ 44577 h 628650"/>
              <a:gd name="connsiteX30" fmla="*/ 146209 w 975550"/>
              <a:gd name="connsiteY30" fmla="*/ 69628 h 628650"/>
              <a:gd name="connsiteX31" fmla="*/ 156400 w 975550"/>
              <a:gd name="connsiteY31" fmla="*/ 71342 h 628650"/>
              <a:gd name="connsiteX32" fmla="*/ 165449 w 975550"/>
              <a:gd name="connsiteY32" fmla="*/ 67056 h 628650"/>
              <a:gd name="connsiteX33" fmla="*/ 169069 w 975550"/>
              <a:gd name="connsiteY33" fmla="*/ 56483 h 628650"/>
              <a:gd name="connsiteX34" fmla="*/ 179927 w 975550"/>
              <a:gd name="connsiteY34" fmla="*/ 52292 h 628650"/>
              <a:gd name="connsiteX35" fmla="*/ 189071 w 975550"/>
              <a:gd name="connsiteY35" fmla="*/ 52578 h 628650"/>
              <a:gd name="connsiteX36" fmla="*/ 196882 w 975550"/>
              <a:gd name="connsiteY36" fmla="*/ 46387 h 628650"/>
              <a:gd name="connsiteX37" fmla="*/ 213646 w 975550"/>
              <a:gd name="connsiteY37" fmla="*/ 52864 h 628650"/>
              <a:gd name="connsiteX38" fmla="*/ 224314 w 975550"/>
              <a:gd name="connsiteY38" fmla="*/ 46006 h 628650"/>
              <a:gd name="connsiteX39" fmla="*/ 229933 w 975550"/>
              <a:gd name="connsiteY39" fmla="*/ 47530 h 628650"/>
              <a:gd name="connsiteX40" fmla="*/ 236506 w 975550"/>
              <a:gd name="connsiteY40" fmla="*/ 54674 h 628650"/>
              <a:gd name="connsiteX41" fmla="*/ 252793 w 975550"/>
              <a:gd name="connsiteY41" fmla="*/ 56769 h 628650"/>
              <a:gd name="connsiteX42" fmla="*/ 271748 w 975550"/>
              <a:gd name="connsiteY42" fmla="*/ 48292 h 628650"/>
              <a:gd name="connsiteX43" fmla="*/ 281368 w 975550"/>
              <a:gd name="connsiteY43" fmla="*/ 40196 h 628650"/>
              <a:gd name="connsiteX44" fmla="*/ 288512 w 975550"/>
              <a:gd name="connsiteY44" fmla="*/ 38862 h 628650"/>
              <a:gd name="connsiteX45" fmla="*/ 294132 w 975550"/>
              <a:gd name="connsiteY45" fmla="*/ 46292 h 628650"/>
              <a:gd name="connsiteX46" fmla="*/ 307276 w 975550"/>
              <a:gd name="connsiteY46" fmla="*/ 38862 h 628650"/>
              <a:gd name="connsiteX47" fmla="*/ 321945 w 975550"/>
              <a:gd name="connsiteY47" fmla="*/ 44577 h 628650"/>
              <a:gd name="connsiteX48" fmla="*/ 328041 w 975550"/>
              <a:gd name="connsiteY48" fmla="*/ 34766 h 628650"/>
              <a:gd name="connsiteX49" fmla="*/ 351282 w 975550"/>
              <a:gd name="connsiteY49" fmla="*/ 45244 h 628650"/>
              <a:gd name="connsiteX50" fmla="*/ 365093 w 975550"/>
              <a:gd name="connsiteY50" fmla="*/ 54578 h 628650"/>
              <a:gd name="connsiteX51" fmla="*/ 376238 w 975550"/>
              <a:gd name="connsiteY51" fmla="*/ 37052 h 628650"/>
              <a:gd name="connsiteX52" fmla="*/ 381762 w 975550"/>
              <a:gd name="connsiteY52" fmla="*/ 39719 h 628650"/>
              <a:gd name="connsiteX53" fmla="*/ 395954 w 975550"/>
              <a:gd name="connsiteY53" fmla="*/ 40100 h 628650"/>
              <a:gd name="connsiteX54" fmla="*/ 407670 w 975550"/>
              <a:gd name="connsiteY54" fmla="*/ 34385 h 628650"/>
              <a:gd name="connsiteX55" fmla="*/ 414052 w 975550"/>
              <a:gd name="connsiteY55" fmla="*/ 24956 h 628650"/>
              <a:gd name="connsiteX56" fmla="*/ 459676 w 975550"/>
              <a:gd name="connsiteY56" fmla="*/ 0 h 628650"/>
              <a:gd name="connsiteX57" fmla="*/ 466534 w 975550"/>
              <a:gd name="connsiteY57" fmla="*/ 7049 h 628650"/>
              <a:gd name="connsiteX58" fmla="*/ 481298 w 975550"/>
              <a:gd name="connsiteY58" fmla="*/ 9716 h 628650"/>
              <a:gd name="connsiteX59" fmla="*/ 489013 w 975550"/>
              <a:gd name="connsiteY59" fmla="*/ 33433 h 628650"/>
              <a:gd name="connsiteX60" fmla="*/ 497872 w 975550"/>
              <a:gd name="connsiteY60" fmla="*/ 36290 h 628650"/>
              <a:gd name="connsiteX61" fmla="*/ 526732 w 975550"/>
              <a:gd name="connsiteY61" fmla="*/ 66294 h 628650"/>
              <a:gd name="connsiteX62" fmla="*/ 528733 w 975550"/>
              <a:gd name="connsiteY62" fmla="*/ 72866 h 628650"/>
              <a:gd name="connsiteX63" fmla="*/ 536353 w 975550"/>
              <a:gd name="connsiteY63" fmla="*/ 76295 h 628650"/>
              <a:gd name="connsiteX64" fmla="*/ 536353 w 975550"/>
              <a:gd name="connsiteY64" fmla="*/ 76295 h 628650"/>
              <a:gd name="connsiteX65" fmla="*/ 535781 w 975550"/>
              <a:gd name="connsiteY65" fmla="*/ 81153 h 628650"/>
              <a:gd name="connsiteX66" fmla="*/ 556165 w 975550"/>
              <a:gd name="connsiteY66" fmla="*/ 91250 h 628650"/>
              <a:gd name="connsiteX67" fmla="*/ 561975 w 975550"/>
              <a:gd name="connsiteY67" fmla="*/ 100489 h 628650"/>
              <a:gd name="connsiteX68" fmla="*/ 564261 w 975550"/>
              <a:gd name="connsiteY68" fmla="*/ 112776 h 628650"/>
              <a:gd name="connsiteX69" fmla="*/ 579310 w 975550"/>
              <a:gd name="connsiteY69" fmla="*/ 117539 h 628650"/>
              <a:gd name="connsiteX70" fmla="*/ 588931 w 975550"/>
              <a:gd name="connsiteY70" fmla="*/ 131255 h 628650"/>
              <a:gd name="connsiteX71" fmla="*/ 589216 w 975550"/>
              <a:gd name="connsiteY71" fmla="*/ 145352 h 628650"/>
              <a:gd name="connsiteX72" fmla="*/ 592169 w 975550"/>
              <a:gd name="connsiteY72" fmla="*/ 150495 h 628650"/>
              <a:gd name="connsiteX73" fmla="*/ 591217 w 975550"/>
              <a:gd name="connsiteY73" fmla="*/ 161925 h 628650"/>
              <a:gd name="connsiteX74" fmla="*/ 599504 w 975550"/>
              <a:gd name="connsiteY74" fmla="*/ 177451 h 628650"/>
              <a:gd name="connsiteX75" fmla="*/ 591788 w 975550"/>
              <a:gd name="connsiteY75" fmla="*/ 184214 h 628650"/>
              <a:gd name="connsiteX76" fmla="*/ 597980 w 975550"/>
              <a:gd name="connsiteY76" fmla="*/ 190214 h 628650"/>
              <a:gd name="connsiteX77" fmla="*/ 599408 w 975550"/>
              <a:gd name="connsiteY77" fmla="*/ 223647 h 628650"/>
              <a:gd name="connsiteX78" fmla="*/ 605314 w 975550"/>
              <a:gd name="connsiteY78" fmla="*/ 229553 h 628650"/>
              <a:gd name="connsiteX79" fmla="*/ 608457 w 975550"/>
              <a:gd name="connsiteY79" fmla="*/ 228981 h 628650"/>
              <a:gd name="connsiteX80" fmla="*/ 607505 w 975550"/>
              <a:gd name="connsiteY80" fmla="*/ 224219 h 628650"/>
              <a:gd name="connsiteX81" fmla="*/ 632650 w 975550"/>
              <a:gd name="connsiteY81" fmla="*/ 206216 h 628650"/>
              <a:gd name="connsiteX82" fmla="*/ 648081 w 975550"/>
              <a:gd name="connsiteY82" fmla="*/ 224981 h 628650"/>
              <a:gd name="connsiteX83" fmla="*/ 664750 w 975550"/>
              <a:gd name="connsiteY83" fmla="*/ 211550 h 628650"/>
              <a:gd name="connsiteX84" fmla="*/ 672846 w 975550"/>
              <a:gd name="connsiteY84" fmla="*/ 211550 h 628650"/>
              <a:gd name="connsiteX85" fmla="*/ 708660 w 975550"/>
              <a:gd name="connsiteY85" fmla="*/ 249746 h 628650"/>
              <a:gd name="connsiteX86" fmla="*/ 717137 w 975550"/>
              <a:gd name="connsiteY86" fmla="*/ 273939 h 628650"/>
              <a:gd name="connsiteX87" fmla="*/ 759809 w 975550"/>
              <a:gd name="connsiteY87" fmla="*/ 282321 h 628650"/>
              <a:gd name="connsiteX88" fmla="*/ 787527 w 975550"/>
              <a:gd name="connsiteY88" fmla="*/ 267176 h 628650"/>
              <a:gd name="connsiteX89" fmla="*/ 804005 w 975550"/>
              <a:gd name="connsiteY89" fmla="*/ 266224 h 628650"/>
              <a:gd name="connsiteX90" fmla="*/ 802481 w 975550"/>
              <a:gd name="connsiteY90" fmla="*/ 257175 h 628650"/>
              <a:gd name="connsiteX91" fmla="*/ 804196 w 975550"/>
              <a:gd name="connsiteY91" fmla="*/ 250698 h 628650"/>
              <a:gd name="connsiteX92" fmla="*/ 808006 w 975550"/>
              <a:gd name="connsiteY92" fmla="*/ 248222 h 628650"/>
              <a:gd name="connsiteX93" fmla="*/ 808958 w 975550"/>
              <a:gd name="connsiteY93" fmla="*/ 239649 h 628650"/>
              <a:gd name="connsiteX94" fmla="*/ 811530 w 975550"/>
              <a:gd name="connsiteY94" fmla="*/ 238125 h 628650"/>
              <a:gd name="connsiteX95" fmla="*/ 817150 w 975550"/>
              <a:gd name="connsiteY95" fmla="*/ 238411 h 628650"/>
              <a:gd name="connsiteX96" fmla="*/ 828104 w 975550"/>
              <a:gd name="connsiteY96" fmla="*/ 270796 h 628650"/>
              <a:gd name="connsiteX97" fmla="*/ 846963 w 975550"/>
              <a:gd name="connsiteY97" fmla="*/ 272987 h 628650"/>
              <a:gd name="connsiteX98" fmla="*/ 850773 w 975550"/>
              <a:gd name="connsiteY98" fmla="*/ 270605 h 628650"/>
              <a:gd name="connsiteX99" fmla="*/ 848011 w 975550"/>
              <a:gd name="connsiteY99" fmla="*/ 266129 h 628650"/>
              <a:gd name="connsiteX100" fmla="*/ 859250 w 975550"/>
              <a:gd name="connsiteY100" fmla="*/ 248603 h 628650"/>
              <a:gd name="connsiteX101" fmla="*/ 862870 w 975550"/>
              <a:gd name="connsiteY101" fmla="*/ 232696 h 628650"/>
              <a:gd name="connsiteX102" fmla="*/ 899255 w 975550"/>
              <a:gd name="connsiteY102" fmla="*/ 229076 h 628650"/>
              <a:gd name="connsiteX103" fmla="*/ 910590 w 975550"/>
              <a:gd name="connsiteY103" fmla="*/ 239363 h 628650"/>
              <a:gd name="connsiteX104" fmla="*/ 920115 w 975550"/>
              <a:gd name="connsiteY104" fmla="*/ 234315 h 628650"/>
              <a:gd name="connsiteX105" fmla="*/ 933069 w 975550"/>
              <a:gd name="connsiteY105" fmla="*/ 236792 h 628650"/>
              <a:gd name="connsiteX106" fmla="*/ 931640 w 975550"/>
              <a:gd name="connsiteY106" fmla="*/ 248031 h 628650"/>
              <a:gd name="connsiteX107" fmla="*/ 938308 w 975550"/>
              <a:gd name="connsiteY107" fmla="*/ 249841 h 628650"/>
              <a:gd name="connsiteX108" fmla="*/ 941070 w 975550"/>
              <a:gd name="connsiteY108" fmla="*/ 254413 h 628650"/>
              <a:gd name="connsiteX109" fmla="*/ 941451 w 975550"/>
              <a:gd name="connsiteY109" fmla="*/ 265462 h 628650"/>
              <a:gd name="connsiteX110" fmla="*/ 938213 w 975550"/>
              <a:gd name="connsiteY110" fmla="*/ 273939 h 628650"/>
              <a:gd name="connsiteX111" fmla="*/ 940213 w 975550"/>
              <a:gd name="connsiteY111" fmla="*/ 279940 h 628650"/>
              <a:gd name="connsiteX112" fmla="*/ 957072 w 975550"/>
              <a:gd name="connsiteY112" fmla="*/ 287179 h 628650"/>
              <a:gd name="connsiteX113" fmla="*/ 961739 w 975550"/>
              <a:gd name="connsiteY113" fmla="*/ 293656 h 628650"/>
              <a:gd name="connsiteX114" fmla="*/ 975360 w 975550"/>
              <a:gd name="connsiteY114" fmla="*/ 299085 h 628650"/>
              <a:gd name="connsiteX115" fmla="*/ 975550 w 975550"/>
              <a:gd name="connsiteY115" fmla="*/ 304229 h 628650"/>
              <a:gd name="connsiteX116" fmla="*/ 972217 w 975550"/>
              <a:gd name="connsiteY116" fmla="*/ 312706 h 628650"/>
              <a:gd name="connsiteX117" fmla="*/ 952309 w 975550"/>
              <a:gd name="connsiteY117" fmla="*/ 319373 h 628650"/>
              <a:gd name="connsiteX118" fmla="*/ 945832 w 975550"/>
              <a:gd name="connsiteY118" fmla="*/ 310801 h 628650"/>
              <a:gd name="connsiteX119" fmla="*/ 939832 w 975550"/>
              <a:gd name="connsiteY119" fmla="*/ 308229 h 628650"/>
              <a:gd name="connsiteX120" fmla="*/ 937927 w 975550"/>
              <a:gd name="connsiteY120" fmla="*/ 317468 h 628650"/>
              <a:gd name="connsiteX121" fmla="*/ 931164 w 975550"/>
              <a:gd name="connsiteY121" fmla="*/ 327470 h 628650"/>
              <a:gd name="connsiteX122" fmla="*/ 919258 w 975550"/>
              <a:gd name="connsiteY122" fmla="*/ 333280 h 628650"/>
              <a:gd name="connsiteX123" fmla="*/ 920115 w 975550"/>
              <a:gd name="connsiteY123" fmla="*/ 343376 h 628650"/>
              <a:gd name="connsiteX124" fmla="*/ 908780 w 975550"/>
              <a:gd name="connsiteY124" fmla="*/ 342138 h 628650"/>
              <a:gd name="connsiteX125" fmla="*/ 900684 w 975550"/>
              <a:gd name="connsiteY125" fmla="*/ 349187 h 628650"/>
              <a:gd name="connsiteX126" fmla="*/ 901065 w 975550"/>
              <a:gd name="connsiteY126" fmla="*/ 355283 h 628650"/>
              <a:gd name="connsiteX127" fmla="*/ 918972 w 975550"/>
              <a:gd name="connsiteY127" fmla="*/ 365665 h 628650"/>
              <a:gd name="connsiteX128" fmla="*/ 940975 w 975550"/>
              <a:gd name="connsiteY128" fmla="*/ 387382 h 628650"/>
              <a:gd name="connsiteX129" fmla="*/ 948690 w 975550"/>
              <a:gd name="connsiteY129" fmla="*/ 413480 h 628650"/>
              <a:gd name="connsiteX130" fmla="*/ 948690 w 975550"/>
              <a:gd name="connsiteY130" fmla="*/ 413480 h 628650"/>
              <a:gd name="connsiteX131" fmla="*/ 942118 w 975550"/>
              <a:gd name="connsiteY131" fmla="*/ 421862 h 628650"/>
              <a:gd name="connsiteX132" fmla="*/ 960215 w 975550"/>
              <a:gd name="connsiteY132" fmla="*/ 443008 h 628650"/>
              <a:gd name="connsiteX133" fmla="*/ 957167 w 975550"/>
              <a:gd name="connsiteY133" fmla="*/ 457010 h 628650"/>
              <a:gd name="connsiteX134" fmla="*/ 962501 w 975550"/>
              <a:gd name="connsiteY134" fmla="*/ 471488 h 628650"/>
              <a:gd name="connsiteX135" fmla="*/ 961263 w 975550"/>
              <a:gd name="connsiteY135" fmla="*/ 476250 h 628650"/>
              <a:gd name="connsiteX136" fmla="*/ 958024 w 975550"/>
              <a:gd name="connsiteY136" fmla="*/ 477298 h 628650"/>
              <a:gd name="connsiteX137" fmla="*/ 958977 w 975550"/>
              <a:gd name="connsiteY137" fmla="*/ 484632 h 628650"/>
              <a:gd name="connsiteX138" fmla="*/ 956119 w 975550"/>
              <a:gd name="connsiteY138" fmla="*/ 487394 h 628650"/>
              <a:gd name="connsiteX139" fmla="*/ 959739 w 975550"/>
              <a:gd name="connsiteY139" fmla="*/ 514350 h 628650"/>
              <a:gd name="connsiteX140" fmla="*/ 950976 w 975550"/>
              <a:gd name="connsiteY140" fmla="*/ 517589 h 628650"/>
              <a:gd name="connsiteX141" fmla="*/ 947356 w 975550"/>
              <a:gd name="connsiteY141" fmla="*/ 523304 h 628650"/>
              <a:gd name="connsiteX142" fmla="*/ 947356 w 975550"/>
              <a:gd name="connsiteY142" fmla="*/ 523304 h 628650"/>
              <a:gd name="connsiteX143" fmla="*/ 934783 w 975550"/>
              <a:gd name="connsiteY143" fmla="*/ 525113 h 628650"/>
              <a:gd name="connsiteX144" fmla="*/ 926497 w 975550"/>
              <a:gd name="connsiteY144" fmla="*/ 543687 h 628650"/>
              <a:gd name="connsiteX145" fmla="*/ 919543 w 975550"/>
              <a:gd name="connsiteY145" fmla="*/ 545782 h 628650"/>
              <a:gd name="connsiteX146" fmla="*/ 915352 w 975550"/>
              <a:gd name="connsiteY146" fmla="*/ 542354 h 628650"/>
              <a:gd name="connsiteX147" fmla="*/ 916496 w 975550"/>
              <a:gd name="connsiteY147" fmla="*/ 529971 h 628650"/>
              <a:gd name="connsiteX148" fmla="*/ 908399 w 975550"/>
              <a:gd name="connsiteY148" fmla="*/ 534353 h 628650"/>
              <a:gd name="connsiteX149" fmla="*/ 899160 w 975550"/>
              <a:gd name="connsiteY149" fmla="*/ 533400 h 628650"/>
              <a:gd name="connsiteX150" fmla="*/ 889349 w 975550"/>
              <a:gd name="connsiteY150" fmla="*/ 514445 h 628650"/>
              <a:gd name="connsiteX151" fmla="*/ 884682 w 975550"/>
              <a:gd name="connsiteY151" fmla="*/ 511493 h 628650"/>
              <a:gd name="connsiteX152" fmla="*/ 878491 w 975550"/>
              <a:gd name="connsiteY152" fmla="*/ 511969 h 628650"/>
              <a:gd name="connsiteX153" fmla="*/ 865060 w 975550"/>
              <a:gd name="connsiteY153" fmla="*/ 524065 h 628650"/>
              <a:gd name="connsiteX154" fmla="*/ 859536 w 975550"/>
              <a:gd name="connsiteY154" fmla="*/ 523970 h 628650"/>
              <a:gd name="connsiteX155" fmla="*/ 854583 w 975550"/>
              <a:gd name="connsiteY155" fmla="*/ 512636 h 628650"/>
              <a:gd name="connsiteX156" fmla="*/ 852011 w 975550"/>
              <a:gd name="connsiteY156" fmla="*/ 515207 h 628650"/>
              <a:gd name="connsiteX157" fmla="*/ 843915 w 975550"/>
              <a:gd name="connsiteY157" fmla="*/ 513683 h 628650"/>
              <a:gd name="connsiteX158" fmla="*/ 815530 w 975550"/>
              <a:gd name="connsiteY158" fmla="*/ 520446 h 628650"/>
              <a:gd name="connsiteX159" fmla="*/ 805624 w 975550"/>
              <a:gd name="connsiteY159" fmla="*/ 528066 h 628650"/>
              <a:gd name="connsiteX160" fmla="*/ 794480 w 975550"/>
              <a:gd name="connsiteY160" fmla="*/ 526828 h 628650"/>
              <a:gd name="connsiteX161" fmla="*/ 792671 w 975550"/>
              <a:gd name="connsiteY161" fmla="*/ 517017 h 628650"/>
              <a:gd name="connsiteX162" fmla="*/ 794385 w 975550"/>
              <a:gd name="connsiteY162" fmla="*/ 512350 h 628650"/>
              <a:gd name="connsiteX163" fmla="*/ 787908 w 975550"/>
              <a:gd name="connsiteY163" fmla="*/ 501110 h 628650"/>
              <a:gd name="connsiteX164" fmla="*/ 782669 w 975550"/>
              <a:gd name="connsiteY164" fmla="*/ 503015 h 628650"/>
              <a:gd name="connsiteX165" fmla="*/ 782098 w 975550"/>
              <a:gd name="connsiteY165" fmla="*/ 509302 h 628650"/>
              <a:gd name="connsiteX166" fmla="*/ 778955 w 975550"/>
              <a:gd name="connsiteY166" fmla="*/ 509683 h 628650"/>
              <a:gd name="connsiteX167" fmla="*/ 780764 w 975550"/>
              <a:gd name="connsiteY167" fmla="*/ 502063 h 628650"/>
              <a:gd name="connsiteX168" fmla="*/ 770954 w 975550"/>
              <a:gd name="connsiteY168" fmla="*/ 499682 h 628650"/>
              <a:gd name="connsiteX169" fmla="*/ 774763 w 975550"/>
              <a:gd name="connsiteY169" fmla="*/ 496729 h 628650"/>
              <a:gd name="connsiteX170" fmla="*/ 774382 w 975550"/>
              <a:gd name="connsiteY170" fmla="*/ 493205 h 628650"/>
              <a:gd name="connsiteX171" fmla="*/ 761619 w 975550"/>
              <a:gd name="connsiteY171" fmla="*/ 489871 h 628650"/>
              <a:gd name="connsiteX172" fmla="*/ 762190 w 975550"/>
              <a:gd name="connsiteY172" fmla="*/ 487490 h 628650"/>
              <a:gd name="connsiteX173" fmla="*/ 770763 w 975550"/>
              <a:gd name="connsiteY173" fmla="*/ 488823 h 628650"/>
              <a:gd name="connsiteX174" fmla="*/ 770572 w 975550"/>
              <a:gd name="connsiteY174" fmla="*/ 482822 h 628650"/>
              <a:gd name="connsiteX175" fmla="*/ 774668 w 975550"/>
              <a:gd name="connsiteY175" fmla="*/ 480060 h 628650"/>
              <a:gd name="connsiteX176" fmla="*/ 775335 w 975550"/>
              <a:gd name="connsiteY176" fmla="*/ 469582 h 628650"/>
              <a:gd name="connsiteX177" fmla="*/ 767620 w 975550"/>
              <a:gd name="connsiteY177" fmla="*/ 469106 h 628650"/>
              <a:gd name="connsiteX178" fmla="*/ 769525 w 975550"/>
              <a:gd name="connsiteY178" fmla="*/ 463010 h 628650"/>
              <a:gd name="connsiteX179" fmla="*/ 747141 w 975550"/>
              <a:gd name="connsiteY179" fmla="*/ 460153 h 628650"/>
              <a:gd name="connsiteX180" fmla="*/ 746760 w 975550"/>
              <a:gd name="connsiteY180" fmla="*/ 478917 h 628650"/>
              <a:gd name="connsiteX181" fmla="*/ 736092 w 975550"/>
              <a:gd name="connsiteY181" fmla="*/ 485680 h 628650"/>
              <a:gd name="connsiteX182" fmla="*/ 733044 w 975550"/>
              <a:gd name="connsiteY182" fmla="*/ 507206 h 628650"/>
              <a:gd name="connsiteX183" fmla="*/ 714947 w 975550"/>
              <a:gd name="connsiteY183" fmla="*/ 520065 h 628650"/>
              <a:gd name="connsiteX184" fmla="*/ 718375 w 975550"/>
              <a:gd name="connsiteY184" fmla="*/ 526066 h 628650"/>
              <a:gd name="connsiteX185" fmla="*/ 711422 w 975550"/>
              <a:gd name="connsiteY185" fmla="*/ 530066 h 628650"/>
              <a:gd name="connsiteX186" fmla="*/ 715994 w 975550"/>
              <a:gd name="connsiteY186" fmla="*/ 537686 h 628650"/>
              <a:gd name="connsiteX187" fmla="*/ 708946 w 975550"/>
              <a:gd name="connsiteY187" fmla="*/ 545782 h 628650"/>
              <a:gd name="connsiteX188" fmla="*/ 698849 w 975550"/>
              <a:gd name="connsiteY188" fmla="*/ 551117 h 628650"/>
              <a:gd name="connsiteX189" fmla="*/ 690086 w 975550"/>
              <a:gd name="connsiteY189" fmla="*/ 551402 h 628650"/>
              <a:gd name="connsiteX190" fmla="*/ 681133 w 975550"/>
              <a:gd name="connsiteY190" fmla="*/ 527590 h 628650"/>
              <a:gd name="connsiteX191" fmla="*/ 666559 w 975550"/>
              <a:gd name="connsiteY191" fmla="*/ 505111 h 628650"/>
              <a:gd name="connsiteX192" fmla="*/ 662940 w 975550"/>
              <a:gd name="connsiteY192" fmla="*/ 506540 h 628650"/>
              <a:gd name="connsiteX193" fmla="*/ 661892 w 975550"/>
              <a:gd name="connsiteY193" fmla="*/ 519208 h 628650"/>
              <a:gd name="connsiteX194" fmla="*/ 631412 w 975550"/>
              <a:gd name="connsiteY194" fmla="*/ 516350 h 628650"/>
              <a:gd name="connsiteX195" fmla="*/ 625792 w 975550"/>
              <a:gd name="connsiteY195" fmla="*/ 521018 h 628650"/>
              <a:gd name="connsiteX196" fmla="*/ 628079 w 975550"/>
              <a:gd name="connsiteY196" fmla="*/ 538163 h 628650"/>
              <a:gd name="connsiteX197" fmla="*/ 624173 w 975550"/>
              <a:gd name="connsiteY197" fmla="*/ 548450 h 628650"/>
              <a:gd name="connsiteX198" fmla="*/ 605695 w 975550"/>
              <a:gd name="connsiteY198" fmla="*/ 562356 h 628650"/>
              <a:gd name="connsiteX199" fmla="*/ 595122 w 975550"/>
              <a:gd name="connsiteY199" fmla="*/ 564737 h 628650"/>
              <a:gd name="connsiteX200" fmla="*/ 581406 w 975550"/>
              <a:gd name="connsiteY200" fmla="*/ 574739 h 628650"/>
              <a:gd name="connsiteX201" fmla="*/ 570166 w 975550"/>
              <a:gd name="connsiteY201" fmla="*/ 591598 h 628650"/>
              <a:gd name="connsiteX202" fmla="*/ 564642 w 975550"/>
              <a:gd name="connsiteY202" fmla="*/ 594170 h 628650"/>
              <a:gd name="connsiteX203" fmla="*/ 555593 w 975550"/>
              <a:gd name="connsiteY203" fmla="*/ 605219 h 628650"/>
              <a:gd name="connsiteX204" fmla="*/ 536353 w 975550"/>
              <a:gd name="connsiteY204" fmla="*/ 583597 h 628650"/>
              <a:gd name="connsiteX205" fmla="*/ 522256 w 975550"/>
              <a:gd name="connsiteY205" fmla="*/ 581692 h 628650"/>
              <a:gd name="connsiteX206" fmla="*/ 511302 w 975550"/>
              <a:gd name="connsiteY206" fmla="*/ 594551 h 628650"/>
              <a:gd name="connsiteX207" fmla="*/ 499872 w 975550"/>
              <a:gd name="connsiteY207" fmla="*/ 597599 h 628650"/>
              <a:gd name="connsiteX208" fmla="*/ 477869 w 975550"/>
              <a:gd name="connsiteY208" fmla="*/ 595503 h 628650"/>
              <a:gd name="connsiteX209" fmla="*/ 445865 w 975550"/>
              <a:gd name="connsiteY209" fmla="*/ 621125 h 628650"/>
              <a:gd name="connsiteX210" fmla="*/ 432244 w 975550"/>
              <a:gd name="connsiteY210" fmla="*/ 627888 h 628650"/>
              <a:gd name="connsiteX211" fmla="*/ 424434 w 975550"/>
              <a:gd name="connsiteY211" fmla="*/ 628650 h 628650"/>
              <a:gd name="connsiteX212" fmla="*/ 416814 w 975550"/>
              <a:gd name="connsiteY212" fmla="*/ 624840 h 628650"/>
              <a:gd name="connsiteX213" fmla="*/ 407289 w 975550"/>
              <a:gd name="connsiteY213" fmla="*/ 624745 h 628650"/>
              <a:gd name="connsiteX214" fmla="*/ 392525 w 975550"/>
              <a:gd name="connsiteY214" fmla="*/ 617125 h 628650"/>
              <a:gd name="connsiteX215" fmla="*/ 383762 w 975550"/>
              <a:gd name="connsiteY215" fmla="*/ 592169 h 628650"/>
              <a:gd name="connsiteX216" fmla="*/ 372237 w 975550"/>
              <a:gd name="connsiteY216" fmla="*/ 583311 h 628650"/>
              <a:gd name="connsiteX217" fmla="*/ 373761 w 975550"/>
              <a:gd name="connsiteY217" fmla="*/ 573977 h 628650"/>
              <a:gd name="connsiteX218" fmla="*/ 355759 w 975550"/>
              <a:gd name="connsiteY218" fmla="*/ 584835 h 628650"/>
              <a:gd name="connsiteX219" fmla="*/ 343090 w 975550"/>
              <a:gd name="connsiteY219" fmla="*/ 604361 h 628650"/>
              <a:gd name="connsiteX220" fmla="*/ 340805 w 975550"/>
              <a:gd name="connsiteY220" fmla="*/ 618173 h 628650"/>
              <a:gd name="connsiteX221" fmla="*/ 328231 w 975550"/>
              <a:gd name="connsiteY221" fmla="*/ 618458 h 628650"/>
              <a:gd name="connsiteX222" fmla="*/ 306419 w 975550"/>
              <a:gd name="connsiteY222" fmla="*/ 628650 h 628650"/>
              <a:gd name="connsiteX223" fmla="*/ 303181 w 975550"/>
              <a:gd name="connsiteY223" fmla="*/ 626840 h 628650"/>
              <a:gd name="connsiteX224" fmla="*/ 296799 w 975550"/>
              <a:gd name="connsiteY224" fmla="*/ 613315 h 628650"/>
              <a:gd name="connsiteX225" fmla="*/ 282607 w 975550"/>
              <a:gd name="connsiteY225" fmla="*/ 615506 h 628650"/>
              <a:gd name="connsiteX226" fmla="*/ 272415 w 975550"/>
              <a:gd name="connsiteY226" fmla="*/ 623507 h 628650"/>
              <a:gd name="connsiteX227" fmla="*/ 258604 w 975550"/>
              <a:gd name="connsiteY227" fmla="*/ 614934 h 628650"/>
              <a:gd name="connsiteX228" fmla="*/ 259366 w 975550"/>
              <a:gd name="connsiteY228" fmla="*/ 600170 h 628650"/>
              <a:gd name="connsiteX229" fmla="*/ 254698 w 975550"/>
              <a:gd name="connsiteY229" fmla="*/ 587311 h 628650"/>
              <a:gd name="connsiteX230" fmla="*/ 257461 w 975550"/>
              <a:gd name="connsiteY230" fmla="*/ 580644 h 628650"/>
              <a:gd name="connsiteX231" fmla="*/ 253841 w 975550"/>
              <a:gd name="connsiteY231" fmla="*/ 572929 h 628650"/>
              <a:gd name="connsiteX232" fmla="*/ 243364 w 975550"/>
              <a:gd name="connsiteY232" fmla="*/ 577786 h 628650"/>
              <a:gd name="connsiteX233" fmla="*/ 218313 w 975550"/>
              <a:gd name="connsiteY233" fmla="*/ 577977 h 628650"/>
              <a:gd name="connsiteX234" fmla="*/ 209836 w 975550"/>
              <a:gd name="connsiteY234" fmla="*/ 575024 h 628650"/>
              <a:gd name="connsiteX235" fmla="*/ 196977 w 975550"/>
              <a:gd name="connsiteY235" fmla="*/ 585978 h 628650"/>
              <a:gd name="connsiteX236" fmla="*/ 196977 w 975550"/>
              <a:gd name="connsiteY236" fmla="*/ 585978 h 628650"/>
              <a:gd name="connsiteX237" fmla="*/ 194310 w 975550"/>
              <a:gd name="connsiteY237" fmla="*/ 580168 h 628650"/>
              <a:gd name="connsiteX238" fmla="*/ 182689 w 975550"/>
              <a:gd name="connsiteY238" fmla="*/ 581311 h 628650"/>
              <a:gd name="connsiteX239" fmla="*/ 174022 w 975550"/>
              <a:gd name="connsiteY239" fmla="*/ 577882 h 628650"/>
              <a:gd name="connsiteX240" fmla="*/ 153067 w 975550"/>
              <a:gd name="connsiteY240" fmla="*/ 576739 h 628650"/>
              <a:gd name="connsiteX241" fmla="*/ 148304 w 975550"/>
              <a:gd name="connsiteY241" fmla="*/ 581311 h 628650"/>
              <a:gd name="connsiteX242" fmla="*/ 144113 w 975550"/>
              <a:gd name="connsiteY242" fmla="*/ 577691 h 628650"/>
              <a:gd name="connsiteX243" fmla="*/ 139255 w 975550"/>
              <a:gd name="connsiteY243" fmla="*/ 587502 h 628650"/>
              <a:gd name="connsiteX244" fmla="*/ 151066 w 975550"/>
              <a:gd name="connsiteY244" fmla="*/ 605123 h 628650"/>
              <a:gd name="connsiteX245" fmla="*/ 154210 w 975550"/>
              <a:gd name="connsiteY245" fmla="*/ 617506 h 628650"/>
              <a:gd name="connsiteX246" fmla="*/ 150304 w 975550"/>
              <a:gd name="connsiteY246" fmla="*/ 621506 h 628650"/>
              <a:gd name="connsiteX247" fmla="*/ 129540 w 975550"/>
              <a:gd name="connsiteY247" fmla="*/ 621030 h 628650"/>
              <a:gd name="connsiteX248" fmla="*/ 91249 w 975550"/>
              <a:gd name="connsiteY248" fmla="*/ 574643 h 628650"/>
              <a:gd name="connsiteX249" fmla="*/ 86677 w 975550"/>
              <a:gd name="connsiteY249" fmla="*/ 565118 h 628650"/>
              <a:gd name="connsiteX250" fmla="*/ 82867 w 975550"/>
              <a:gd name="connsiteY250" fmla="*/ 565023 h 628650"/>
              <a:gd name="connsiteX251" fmla="*/ 79534 w 975550"/>
              <a:gd name="connsiteY251" fmla="*/ 555784 h 628650"/>
              <a:gd name="connsiteX252" fmla="*/ 89535 w 975550"/>
              <a:gd name="connsiteY252" fmla="*/ 550545 h 628650"/>
              <a:gd name="connsiteX253" fmla="*/ 90392 w 975550"/>
              <a:gd name="connsiteY253" fmla="*/ 546354 h 628650"/>
              <a:gd name="connsiteX254" fmla="*/ 87249 w 975550"/>
              <a:gd name="connsiteY254" fmla="*/ 542449 h 628650"/>
              <a:gd name="connsiteX255" fmla="*/ 97726 w 975550"/>
              <a:gd name="connsiteY255" fmla="*/ 532067 h 628650"/>
              <a:gd name="connsiteX256" fmla="*/ 95059 w 975550"/>
              <a:gd name="connsiteY256" fmla="*/ 521018 h 628650"/>
              <a:gd name="connsiteX257" fmla="*/ 97726 w 975550"/>
              <a:gd name="connsiteY257" fmla="*/ 507587 h 628650"/>
              <a:gd name="connsiteX258" fmla="*/ 90773 w 975550"/>
              <a:gd name="connsiteY258" fmla="*/ 492823 h 628650"/>
              <a:gd name="connsiteX259" fmla="*/ 92488 w 975550"/>
              <a:gd name="connsiteY259" fmla="*/ 468344 h 628650"/>
              <a:gd name="connsiteX260" fmla="*/ 81058 w 975550"/>
              <a:gd name="connsiteY260" fmla="*/ 458438 h 628650"/>
              <a:gd name="connsiteX261" fmla="*/ 69532 w 975550"/>
              <a:gd name="connsiteY261" fmla="*/ 456724 h 628650"/>
              <a:gd name="connsiteX262" fmla="*/ 65722 w 975550"/>
              <a:gd name="connsiteY262" fmla="*/ 451676 h 628650"/>
              <a:gd name="connsiteX263" fmla="*/ 65341 w 975550"/>
              <a:gd name="connsiteY263" fmla="*/ 446056 h 628650"/>
              <a:gd name="connsiteX264" fmla="*/ 71818 w 975550"/>
              <a:gd name="connsiteY264" fmla="*/ 442341 h 628650"/>
              <a:gd name="connsiteX265" fmla="*/ 75342 w 975550"/>
              <a:gd name="connsiteY265" fmla="*/ 429387 h 628650"/>
              <a:gd name="connsiteX266" fmla="*/ 63436 w 975550"/>
              <a:gd name="connsiteY266" fmla="*/ 413480 h 628650"/>
              <a:gd name="connsiteX267" fmla="*/ 69532 w 975550"/>
              <a:gd name="connsiteY267" fmla="*/ 409385 h 628650"/>
              <a:gd name="connsiteX268" fmla="*/ 73247 w 975550"/>
              <a:gd name="connsiteY268" fmla="*/ 400145 h 628650"/>
              <a:gd name="connsiteX269" fmla="*/ 88011 w 975550"/>
              <a:gd name="connsiteY269" fmla="*/ 384429 h 628650"/>
              <a:gd name="connsiteX270" fmla="*/ 88487 w 975550"/>
              <a:gd name="connsiteY270" fmla="*/ 374428 h 628650"/>
              <a:gd name="connsiteX271" fmla="*/ 95155 w 975550"/>
              <a:gd name="connsiteY271" fmla="*/ 373952 h 628650"/>
              <a:gd name="connsiteX272" fmla="*/ 103917 w 975550"/>
              <a:gd name="connsiteY272" fmla="*/ 377666 h 628650"/>
              <a:gd name="connsiteX273" fmla="*/ 114014 w 975550"/>
              <a:gd name="connsiteY273" fmla="*/ 366617 h 628650"/>
              <a:gd name="connsiteX274" fmla="*/ 115538 w 975550"/>
              <a:gd name="connsiteY274" fmla="*/ 351282 h 628650"/>
              <a:gd name="connsiteX275" fmla="*/ 122967 w 975550"/>
              <a:gd name="connsiteY275" fmla="*/ 355283 h 628650"/>
              <a:gd name="connsiteX276" fmla="*/ 128683 w 975550"/>
              <a:gd name="connsiteY276" fmla="*/ 349187 h 628650"/>
              <a:gd name="connsiteX277" fmla="*/ 118205 w 975550"/>
              <a:gd name="connsiteY277" fmla="*/ 340138 h 628650"/>
              <a:gd name="connsiteX278" fmla="*/ 118110 w 975550"/>
              <a:gd name="connsiteY278" fmla="*/ 333566 h 628650"/>
              <a:gd name="connsiteX279" fmla="*/ 114490 w 975550"/>
              <a:gd name="connsiteY279" fmla="*/ 329946 h 628650"/>
              <a:gd name="connsiteX280" fmla="*/ 98869 w 975550"/>
              <a:gd name="connsiteY280" fmla="*/ 329184 h 628650"/>
              <a:gd name="connsiteX281" fmla="*/ 92107 w 975550"/>
              <a:gd name="connsiteY281" fmla="*/ 339947 h 628650"/>
              <a:gd name="connsiteX282" fmla="*/ 88868 w 975550"/>
              <a:gd name="connsiteY282" fmla="*/ 339947 h 628650"/>
              <a:gd name="connsiteX283" fmla="*/ 75629 w 975550"/>
              <a:gd name="connsiteY283" fmla="*/ 303562 h 628650"/>
              <a:gd name="connsiteX284" fmla="*/ 68008 w 975550"/>
              <a:gd name="connsiteY284" fmla="*/ 294323 h 628650"/>
              <a:gd name="connsiteX285" fmla="*/ 71247 w 975550"/>
              <a:gd name="connsiteY285" fmla="*/ 289179 h 628650"/>
              <a:gd name="connsiteX286" fmla="*/ 71342 w 975550"/>
              <a:gd name="connsiteY286" fmla="*/ 281845 h 628650"/>
              <a:gd name="connsiteX287" fmla="*/ 67913 w 975550"/>
              <a:gd name="connsiteY287" fmla="*/ 280702 h 628650"/>
              <a:gd name="connsiteX288" fmla="*/ 66865 w 975550"/>
              <a:gd name="connsiteY288" fmla="*/ 275273 h 628650"/>
              <a:gd name="connsiteX289" fmla="*/ 53054 w 975550"/>
              <a:gd name="connsiteY289" fmla="*/ 261366 h 628650"/>
              <a:gd name="connsiteX290" fmla="*/ 46767 w 975550"/>
              <a:gd name="connsiteY290" fmla="*/ 244221 h 628650"/>
              <a:gd name="connsiteX291" fmla="*/ 9430 w 975550"/>
              <a:gd name="connsiteY291" fmla="*/ 228029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975550" h="628650">
                <a:moveTo>
                  <a:pt x="0" y="228981"/>
                </a:moveTo>
                <a:lnTo>
                  <a:pt x="4667" y="215265"/>
                </a:lnTo>
                <a:lnTo>
                  <a:pt x="4572" y="201644"/>
                </a:lnTo>
                <a:lnTo>
                  <a:pt x="9144" y="197644"/>
                </a:lnTo>
                <a:lnTo>
                  <a:pt x="11049" y="190881"/>
                </a:lnTo>
                <a:lnTo>
                  <a:pt x="22098" y="180594"/>
                </a:lnTo>
                <a:lnTo>
                  <a:pt x="24098" y="157067"/>
                </a:lnTo>
                <a:lnTo>
                  <a:pt x="26194" y="153734"/>
                </a:lnTo>
                <a:lnTo>
                  <a:pt x="33338" y="154115"/>
                </a:lnTo>
                <a:lnTo>
                  <a:pt x="38481" y="150114"/>
                </a:lnTo>
                <a:lnTo>
                  <a:pt x="37338" y="133922"/>
                </a:lnTo>
                <a:lnTo>
                  <a:pt x="33909" y="129350"/>
                </a:lnTo>
                <a:lnTo>
                  <a:pt x="47434" y="113252"/>
                </a:lnTo>
                <a:lnTo>
                  <a:pt x="62865" y="109347"/>
                </a:lnTo>
                <a:lnTo>
                  <a:pt x="84010" y="107633"/>
                </a:lnTo>
                <a:lnTo>
                  <a:pt x="88963" y="109728"/>
                </a:lnTo>
                <a:lnTo>
                  <a:pt x="104965" y="81534"/>
                </a:lnTo>
                <a:lnTo>
                  <a:pt x="104965" y="77057"/>
                </a:lnTo>
                <a:lnTo>
                  <a:pt x="91916" y="67818"/>
                </a:lnTo>
                <a:lnTo>
                  <a:pt x="88487" y="56007"/>
                </a:lnTo>
                <a:lnTo>
                  <a:pt x="81058" y="50673"/>
                </a:lnTo>
                <a:lnTo>
                  <a:pt x="75152" y="31337"/>
                </a:lnTo>
                <a:lnTo>
                  <a:pt x="64960" y="21527"/>
                </a:lnTo>
                <a:lnTo>
                  <a:pt x="65532" y="18479"/>
                </a:lnTo>
                <a:lnTo>
                  <a:pt x="70866" y="15716"/>
                </a:lnTo>
                <a:lnTo>
                  <a:pt x="92297" y="21146"/>
                </a:lnTo>
                <a:lnTo>
                  <a:pt x="98584" y="25622"/>
                </a:lnTo>
                <a:lnTo>
                  <a:pt x="109252" y="24098"/>
                </a:lnTo>
                <a:lnTo>
                  <a:pt x="120396" y="37910"/>
                </a:lnTo>
                <a:lnTo>
                  <a:pt x="130302" y="44577"/>
                </a:lnTo>
                <a:lnTo>
                  <a:pt x="146209" y="69628"/>
                </a:lnTo>
                <a:lnTo>
                  <a:pt x="156400" y="71342"/>
                </a:lnTo>
                <a:lnTo>
                  <a:pt x="165449" y="67056"/>
                </a:lnTo>
                <a:lnTo>
                  <a:pt x="169069" y="56483"/>
                </a:lnTo>
                <a:lnTo>
                  <a:pt x="179927" y="52292"/>
                </a:lnTo>
                <a:lnTo>
                  <a:pt x="189071" y="52578"/>
                </a:lnTo>
                <a:lnTo>
                  <a:pt x="196882" y="46387"/>
                </a:lnTo>
                <a:lnTo>
                  <a:pt x="213646" y="52864"/>
                </a:lnTo>
                <a:lnTo>
                  <a:pt x="224314" y="46006"/>
                </a:lnTo>
                <a:lnTo>
                  <a:pt x="229933" y="47530"/>
                </a:lnTo>
                <a:lnTo>
                  <a:pt x="236506" y="54674"/>
                </a:lnTo>
                <a:lnTo>
                  <a:pt x="252793" y="56769"/>
                </a:lnTo>
                <a:lnTo>
                  <a:pt x="271748" y="48292"/>
                </a:lnTo>
                <a:lnTo>
                  <a:pt x="281368" y="40196"/>
                </a:lnTo>
                <a:lnTo>
                  <a:pt x="288512" y="38862"/>
                </a:lnTo>
                <a:lnTo>
                  <a:pt x="294132" y="46292"/>
                </a:lnTo>
                <a:lnTo>
                  <a:pt x="307276" y="38862"/>
                </a:lnTo>
                <a:lnTo>
                  <a:pt x="321945" y="44577"/>
                </a:lnTo>
                <a:lnTo>
                  <a:pt x="328041" y="34766"/>
                </a:lnTo>
                <a:lnTo>
                  <a:pt x="351282" y="45244"/>
                </a:lnTo>
                <a:lnTo>
                  <a:pt x="365093" y="54578"/>
                </a:lnTo>
                <a:lnTo>
                  <a:pt x="376238" y="37052"/>
                </a:lnTo>
                <a:lnTo>
                  <a:pt x="381762" y="39719"/>
                </a:lnTo>
                <a:lnTo>
                  <a:pt x="395954" y="40100"/>
                </a:lnTo>
                <a:lnTo>
                  <a:pt x="407670" y="34385"/>
                </a:lnTo>
                <a:lnTo>
                  <a:pt x="414052" y="24956"/>
                </a:lnTo>
                <a:lnTo>
                  <a:pt x="459676" y="0"/>
                </a:lnTo>
                <a:lnTo>
                  <a:pt x="466534" y="7049"/>
                </a:lnTo>
                <a:lnTo>
                  <a:pt x="481298" y="9716"/>
                </a:lnTo>
                <a:lnTo>
                  <a:pt x="489013" y="33433"/>
                </a:lnTo>
                <a:lnTo>
                  <a:pt x="497872" y="36290"/>
                </a:lnTo>
                <a:lnTo>
                  <a:pt x="526732" y="66294"/>
                </a:lnTo>
                <a:lnTo>
                  <a:pt x="528733" y="72866"/>
                </a:lnTo>
                <a:lnTo>
                  <a:pt x="536353" y="76295"/>
                </a:lnTo>
                <a:lnTo>
                  <a:pt x="536353" y="76295"/>
                </a:lnTo>
                <a:lnTo>
                  <a:pt x="535781" y="81153"/>
                </a:lnTo>
                <a:lnTo>
                  <a:pt x="556165" y="91250"/>
                </a:lnTo>
                <a:lnTo>
                  <a:pt x="561975" y="100489"/>
                </a:lnTo>
                <a:lnTo>
                  <a:pt x="564261" y="112776"/>
                </a:lnTo>
                <a:lnTo>
                  <a:pt x="579310" y="117539"/>
                </a:lnTo>
                <a:lnTo>
                  <a:pt x="588931" y="131255"/>
                </a:lnTo>
                <a:lnTo>
                  <a:pt x="589216" y="145352"/>
                </a:lnTo>
                <a:lnTo>
                  <a:pt x="592169" y="150495"/>
                </a:lnTo>
                <a:lnTo>
                  <a:pt x="591217" y="161925"/>
                </a:lnTo>
                <a:lnTo>
                  <a:pt x="599504" y="177451"/>
                </a:lnTo>
                <a:lnTo>
                  <a:pt x="591788" y="184214"/>
                </a:lnTo>
                <a:lnTo>
                  <a:pt x="597980" y="190214"/>
                </a:lnTo>
                <a:lnTo>
                  <a:pt x="599408" y="223647"/>
                </a:lnTo>
                <a:lnTo>
                  <a:pt x="605314" y="229553"/>
                </a:lnTo>
                <a:lnTo>
                  <a:pt x="608457" y="228981"/>
                </a:lnTo>
                <a:lnTo>
                  <a:pt x="607505" y="224219"/>
                </a:lnTo>
                <a:lnTo>
                  <a:pt x="632650" y="206216"/>
                </a:lnTo>
                <a:lnTo>
                  <a:pt x="648081" y="224981"/>
                </a:lnTo>
                <a:lnTo>
                  <a:pt x="664750" y="211550"/>
                </a:lnTo>
                <a:lnTo>
                  <a:pt x="672846" y="211550"/>
                </a:lnTo>
                <a:lnTo>
                  <a:pt x="708660" y="249746"/>
                </a:lnTo>
                <a:lnTo>
                  <a:pt x="717137" y="273939"/>
                </a:lnTo>
                <a:lnTo>
                  <a:pt x="759809" y="282321"/>
                </a:lnTo>
                <a:lnTo>
                  <a:pt x="787527" y="267176"/>
                </a:lnTo>
                <a:lnTo>
                  <a:pt x="804005" y="266224"/>
                </a:lnTo>
                <a:lnTo>
                  <a:pt x="802481" y="257175"/>
                </a:lnTo>
                <a:lnTo>
                  <a:pt x="804196" y="250698"/>
                </a:lnTo>
                <a:lnTo>
                  <a:pt x="808006" y="248222"/>
                </a:lnTo>
                <a:lnTo>
                  <a:pt x="808958" y="239649"/>
                </a:lnTo>
                <a:lnTo>
                  <a:pt x="811530" y="238125"/>
                </a:lnTo>
                <a:lnTo>
                  <a:pt x="817150" y="238411"/>
                </a:lnTo>
                <a:lnTo>
                  <a:pt x="828104" y="270796"/>
                </a:lnTo>
                <a:lnTo>
                  <a:pt x="846963" y="272987"/>
                </a:lnTo>
                <a:lnTo>
                  <a:pt x="850773" y="270605"/>
                </a:lnTo>
                <a:lnTo>
                  <a:pt x="848011" y="266129"/>
                </a:lnTo>
                <a:lnTo>
                  <a:pt x="859250" y="248603"/>
                </a:lnTo>
                <a:lnTo>
                  <a:pt x="862870" y="232696"/>
                </a:lnTo>
                <a:lnTo>
                  <a:pt x="899255" y="229076"/>
                </a:lnTo>
                <a:lnTo>
                  <a:pt x="910590" y="239363"/>
                </a:lnTo>
                <a:lnTo>
                  <a:pt x="920115" y="234315"/>
                </a:lnTo>
                <a:lnTo>
                  <a:pt x="933069" y="236792"/>
                </a:lnTo>
                <a:lnTo>
                  <a:pt x="931640" y="248031"/>
                </a:lnTo>
                <a:lnTo>
                  <a:pt x="938308" y="249841"/>
                </a:lnTo>
                <a:lnTo>
                  <a:pt x="941070" y="254413"/>
                </a:lnTo>
                <a:lnTo>
                  <a:pt x="941451" y="265462"/>
                </a:lnTo>
                <a:lnTo>
                  <a:pt x="938213" y="273939"/>
                </a:lnTo>
                <a:lnTo>
                  <a:pt x="940213" y="279940"/>
                </a:lnTo>
                <a:lnTo>
                  <a:pt x="957072" y="287179"/>
                </a:lnTo>
                <a:lnTo>
                  <a:pt x="961739" y="293656"/>
                </a:lnTo>
                <a:lnTo>
                  <a:pt x="975360" y="299085"/>
                </a:lnTo>
                <a:lnTo>
                  <a:pt x="975550" y="304229"/>
                </a:lnTo>
                <a:lnTo>
                  <a:pt x="972217" y="312706"/>
                </a:lnTo>
                <a:lnTo>
                  <a:pt x="952309" y="319373"/>
                </a:lnTo>
                <a:lnTo>
                  <a:pt x="945832" y="310801"/>
                </a:lnTo>
                <a:lnTo>
                  <a:pt x="939832" y="308229"/>
                </a:lnTo>
                <a:lnTo>
                  <a:pt x="937927" y="317468"/>
                </a:lnTo>
                <a:lnTo>
                  <a:pt x="931164" y="327470"/>
                </a:lnTo>
                <a:lnTo>
                  <a:pt x="919258" y="333280"/>
                </a:lnTo>
                <a:lnTo>
                  <a:pt x="920115" y="343376"/>
                </a:lnTo>
                <a:lnTo>
                  <a:pt x="908780" y="342138"/>
                </a:lnTo>
                <a:lnTo>
                  <a:pt x="900684" y="349187"/>
                </a:lnTo>
                <a:lnTo>
                  <a:pt x="901065" y="355283"/>
                </a:lnTo>
                <a:lnTo>
                  <a:pt x="918972" y="365665"/>
                </a:lnTo>
                <a:lnTo>
                  <a:pt x="940975" y="387382"/>
                </a:lnTo>
                <a:lnTo>
                  <a:pt x="948690" y="413480"/>
                </a:lnTo>
                <a:lnTo>
                  <a:pt x="948690" y="413480"/>
                </a:lnTo>
                <a:lnTo>
                  <a:pt x="942118" y="421862"/>
                </a:lnTo>
                <a:lnTo>
                  <a:pt x="960215" y="443008"/>
                </a:lnTo>
                <a:lnTo>
                  <a:pt x="957167" y="457010"/>
                </a:lnTo>
                <a:lnTo>
                  <a:pt x="962501" y="471488"/>
                </a:lnTo>
                <a:lnTo>
                  <a:pt x="961263" y="476250"/>
                </a:lnTo>
                <a:lnTo>
                  <a:pt x="958024" y="477298"/>
                </a:lnTo>
                <a:lnTo>
                  <a:pt x="958977" y="484632"/>
                </a:lnTo>
                <a:lnTo>
                  <a:pt x="956119" y="487394"/>
                </a:lnTo>
                <a:lnTo>
                  <a:pt x="959739" y="514350"/>
                </a:lnTo>
                <a:lnTo>
                  <a:pt x="950976" y="517589"/>
                </a:lnTo>
                <a:lnTo>
                  <a:pt x="947356" y="523304"/>
                </a:lnTo>
                <a:lnTo>
                  <a:pt x="947356" y="523304"/>
                </a:lnTo>
                <a:lnTo>
                  <a:pt x="934783" y="525113"/>
                </a:lnTo>
                <a:lnTo>
                  <a:pt x="926497" y="543687"/>
                </a:lnTo>
                <a:lnTo>
                  <a:pt x="919543" y="545782"/>
                </a:lnTo>
                <a:lnTo>
                  <a:pt x="915352" y="542354"/>
                </a:lnTo>
                <a:lnTo>
                  <a:pt x="916496" y="529971"/>
                </a:lnTo>
                <a:lnTo>
                  <a:pt x="908399" y="534353"/>
                </a:lnTo>
                <a:lnTo>
                  <a:pt x="899160" y="533400"/>
                </a:lnTo>
                <a:lnTo>
                  <a:pt x="889349" y="514445"/>
                </a:lnTo>
                <a:lnTo>
                  <a:pt x="884682" y="511493"/>
                </a:lnTo>
                <a:lnTo>
                  <a:pt x="878491" y="511969"/>
                </a:lnTo>
                <a:lnTo>
                  <a:pt x="865060" y="524065"/>
                </a:lnTo>
                <a:lnTo>
                  <a:pt x="859536" y="523970"/>
                </a:lnTo>
                <a:lnTo>
                  <a:pt x="854583" y="512636"/>
                </a:lnTo>
                <a:lnTo>
                  <a:pt x="852011" y="515207"/>
                </a:lnTo>
                <a:lnTo>
                  <a:pt x="843915" y="513683"/>
                </a:lnTo>
                <a:lnTo>
                  <a:pt x="815530" y="520446"/>
                </a:lnTo>
                <a:lnTo>
                  <a:pt x="805624" y="528066"/>
                </a:lnTo>
                <a:lnTo>
                  <a:pt x="794480" y="526828"/>
                </a:lnTo>
                <a:lnTo>
                  <a:pt x="792671" y="517017"/>
                </a:lnTo>
                <a:lnTo>
                  <a:pt x="794385" y="512350"/>
                </a:lnTo>
                <a:lnTo>
                  <a:pt x="787908" y="501110"/>
                </a:lnTo>
                <a:lnTo>
                  <a:pt x="782669" y="503015"/>
                </a:lnTo>
                <a:lnTo>
                  <a:pt x="782098" y="509302"/>
                </a:lnTo>
                <a:lnTo>
                  <a:pt x="778955" y="509683"/>
                </a:lnTo>
                <a:lnTo>
                  <a:pt x="780764" y="502063"/>
                </a:lnTo>
                <a:lnTo>
                  <a:pt x="770954" y="499682"/>
                </a:lnTo>
                <a:lnTo>
                  <a:pt x="774763" y="496729"/>
                </a:lnTo>
                <a:lnTo>
                  <a:pt x="774382" y="493205"/>
                </a:lnTo>
                <a:lnTo>
                  <a:pt x="761619" y="489871"/>
                </a:lnTo>
                <a:lnTo>
                  <a:pt x="762190" y="487490"/>
                </a:lnTo>
                <a:lnTo>
                  <a:pt x="770763" y="488823"/>
                </a:lnTo>
                <a:lnTo>
                  <a:pt x="770572" y="482822"/>
                </a:lnTo>
                <a:lnTo>
                  <a:pt x="774668" y="480060"/>
                </a:lnTo>
                <a:lnTo>
                  <a:pt x="775335" y="469582"/>
                </a:lnTo>
                <a:lnTo>
                  <a:pt x="767620" y="469106"/>
                </a:lnTo>
                <a:lnTo>
                  <a:pt x="769525" y="463010"/>
                </a:lnTo>
                <a:lnTo>
                  <a:pt x="747141" y="460153"/>
                </a:lnTo>
                <a:lnTo>
                  <a:pt x="746760" y="478917"/>
                </a:lnTo>
                <a:lnTo>
                  <a:pt x="736092" y="485680"/>
                </a:lnTo>
                <a:lnTo>
                  <a:pt x="733044" y="507206"/>
                </a:lnTo>
                <a:lnTo>
                  <a:pt x="714947" y="520065"/>
                </a:lnTo>
                <a:lnTo>
                  <a:pt x="718375" y="526066"/>
                </a:lnTo>
                <a:lnTo>
                  <a:pt x="711422" y="530066"/>
                </a:lnTo>
                <a:lnTo>
                  <a:pt x="715994" y="537686"/>
                </a:lnTo>
                <a:lnTo>
                  <a:pt x="708946" y="545782"/>
                </a:lnTo>
                <a:lnTo>
                  <a:pt x="698849" y="551117"/>
                </a:lnTo>
                <a:lnTo>
                  <a:pt x="690086" y="551402"/>
                </a:lnTo>
                <a:lnTo>
                  <a:pt x="681133" y="527590"/>
                </a:lnTo>
                <a:lnTo>
                  <a:pt x="666559" y="505111"/>
                </a:lnTo>
                <a:lnTo>
                  <a:pt x="662940" y="506540"/>
                </a:lnTo>
                <a:lnTo>
                  <a:pt x="661892" y="519208"/>
                </a:lnTo>
                <a:lnTo>
                  <a:pt x="631412" y="516350"/>
                </a:lnTo>
                <a:lnTo>
                  <a:pt x="625792" y="521018"/>
                </a:lnTo>
                <a:lnTo>
                  <a:pt x="628079" y="538163"/>
                </a:lnTo>
                <a:lnTo>
                  <a:pt x="624173" y="548450"/>
                </a:lnTo>
                <a:lnTo>
                  <a:pt x="605695" y="562356"/>
                </a:lnTo>
                <a:lnTo>
                  <a:pt x="595122" y="564737"/>
                </a:lnTo>
                <a:lnTo>
                  <a:pt x="581406" y="574739"/>
                </a:lnTo>
                <a:lnTo>
                  <a:pt x="570166" y="591598"/>
                </a:lnTo>
                <a:lnTo>
                  <a:pt x="564642" y="594170"/>
                </a:lnTo>
                <a:lnTo>
                  <a:pt x="555593" y="605219"/>
                </a:lnTo>
                <a:lnTo>
                  <a:pt x="536353" y="583597"/>
                </a:lnTo>
                <a:lnTo>
                  <a:pt x="522256" y="581692"/>
                </a:lnTo>
                <a:lnTo>
                  <a:pt x="511302" y="594551"/>
                </a:lnTo>
                <a:lnTo>
                  <a:pt x="499872" y="597599"/>
                </a:lnTo>
                <a:lnTo>
                  <a:pt x="477869" y="595503"/>
                </a:lnTo>
                <a:lnTo>
                  <a:pt x="445865" y="621125"/>
                </a:lnTo>
                <a:lnTo>
                  <a:pt x="432244" y="627888"/>
                </a:lnTo>
                <a:lnTo>
                  <a:pt x="424434" y="628650"/>
                </a:lnTo>
                <a:lnTo>
                  <a:pt x="416814" y="624840"/>
                </a:lnTo>
                <a:lnTo>
                  <a:pt x="407289" y="624745"/>
                </a:lnTo>
                <a:lnTo>
                  <a:pt x="392525" y="617125"/>
                </a:lnTo>
                <a:lnTo>
                  <a:pt x="383762" y="592169"/>
                </a:lnTo>
                <a:lnTo>
                  <a:pt x="372237" y="583311"/>
                </a:lnTo>
                <a:lnTo>
                  <a:pt x="373761" y="573977"/>
                </a:lnTo>
                <a:lnTo>
                  <a:pt x="355759" y="584835"/>
                </a:lnTo>
                <a:lnTo>
                  <a:pt x="343090" y="604361"/>
                </a:lnTo>
                <a:lnTo>
                  <a:pt x="340805" y="618173"/>
                </a:lnTo>
                <a:lnTo>
                  <a:pt x="328231" y="618458"/>
                </a:lnTo>
                <a:lnTo>
                  <a:pt x="306419" y="628650"/>
                </a:lnTo>
                <a:lnTo>
                  <a:pt x="303181" y="626840"/>
                </a:lnTo>
                <a:lnTo>
                  <a:pt x="296799" y="613315"/>
                </a:lnTo>
                <a:lnTo>
                  <a:pt x="282607" y="615506"/>
                </a:lnTo>
                <a:lnTo>
                  <a:pt x="272415" y="623507"/>
                </a:lnTo>
                <a:lnTo>
                  <a:pt x="258604" y="614934"/>
                </a:lnTo>
                <a:lnTo>
                  <a:pt x="259366" y="600170"/>
                </a:lnTo>
                <a:lnTo>
                  <a:pt x="254698" y="587311"/>
                </a:lnTo>
                <a:lnTo>
                  <a:pt x="257461" y="580644"/>
                </a:lnTo>
                <a:lnTo>
                  <a:pt x="253841" y="572929"/>
                </a:lnTo>
                <a:lnTo>
                  <a:pt x="243364" y="577786"/>
                </a:lnTo>
                <a:lnTo>
                  <a:pt x="218313" y="577977"/>
                </a:lnTo>
                <a:lnTo>
                  <a:pt x="209836" y="575024"/>
                </a:lnTo>
                <a:lnTo>
                  <a:pt x="196977" y="585978"/>
                </a:lnTo>
                <a:lnTo>
                  <a:pt x="196977" y="585978"/>
                </a:lnTo>
                <a:lnTo>
                  <a:pt x="194310" y="580168"/>
                </a:lnTo>
                <a:lnTo>
                  <a:pt x="182689" y="581311"/>
                </a:lnTo>
                <a:lnTo>
                  <a:pt x="174022" y="577882"/>
                </a:lnTo>
                <a:lnTo>
                  <a:pt x="153067" y="576739"/>
                </a:lnTo>
                <a:lnTo>
                  <a:pt x="148304" y="581311"/>
                </a:lnTo>
                <a:lnTo>
                  <a:pt x="144113" y="577691"/>
                </a:lnTo>
                <a:lnTo>
                  <a:pt x="139255" y="587502"/>
                </a:lnTo>
                <a:lnTo>
                  <a:pt x="151066" y="605123"/>
                </a:lnTo>
                <a:lnTo>
                  <a:pt x="154210" y="617506"/>
                </a:lnTo>
                <a:lnTo>
                  <a:pt x="150304" y="621506"/>
                </a:lnTo>
                <a:lnTo>
                  <a:pt x="129540" y="621030"/>
                </a:lnTo>
                <a:lnTo>
                  <a:pt x="91249" y="574643"/>
                </a:lnTo>
                <a:lnTo>
                  <a:pt x="86677" y="565118"/>
                </a:lnTo>
                <a:lnTo>
                  <a:pt x="82867" y="565023"/>
                </a:lnTo>
                <a:lnTo>
                  <a:pt x="79534" y="555784"/>
                </a:lnTo>
                <a:lnTo>
                  <a:pt x="89535" y="550545"/>
                </a:lnTo>
                <a:lnTo>
                  <a:pt x="90392" y="546354"/>
                </a:lnTo>
                <a:lnTo>
                  <a:pt x="87249" y="542449"/>
                </a:lnTo>
                <a:lnTo>
                  <a:pt x="97726" y="532067"/>
                </a:lnTo>
                <a:lnTo>
                  <a:pt x="95059" y="521018"/>
                </a:lnTo>
                <a:lnTo>
                  <a:pt x="97726" y="507587"/>
                </a:lnTo>
                <a:lnTo>
                  <a:pt x="90773" y="492823"/>
                </a:lnTo>
                <a:lnTo>
                  <a:pt x="92488" y="468344"/>
                </a:lnTo>
                <a:lnTo>
                  <a:pt x="81058" y="458438"/>
                </a:lnTo>
                <a:lnTo>
                  <a:pt x="69532" y="456724"/>
                </a:lnTo>
                <a:lnTo>
                  <a:pt x="65722" y="451676"/>
                </a:lnTo>
                <a:lnTo>
                  <a:pt x="65341" y="446056"/>
                </a:lnTo>
                <a:lnTo>
                  <a:pt x="71818" y="442341"/>
                </a:lnTo>
                <a:lnTo>
                  <a:pt x="75342" y="429387"/>
                </a:lnTo>
                <a:lnTo>
                  <a:pt x="63436" y="413480"/>
                </a:lnTo>
                <a:lnTo>
                  <a:pt x="69532" y="409385"/>
                </a:lnTo>
                <a:lnTo>
                  <a:pt x="73247" y="400145"/>
                </a:lnTo>
                <a:lnTo>
                  <a:pt x="88011" y="384429"/>
                </a:lnTo>
                <a:lnTo>
                  <a:pt x="88487" y="374428"/>
                </a:lnTo>
                <a:lnTo>
                  <a:pt x="95155" y="373952"/>
                </a:lnTo>
                <a:lnTo>
                  <a:pt x="103917" y="377666"/>
                </a:lnTo>
                <a:lnTo>
                  <a:pt x="114014" y="366617"/>
                </a:lnTo>
                <a:lnTo>
                  <a:pt x="115538" y="351282"/>
                </a:lnTo>
                <a:lnTo>
                  <a:pt x="122967" y="355283"/>
                </a:lnTo>
                <a:lnTo>
                  <a:pt x="128683" y="349187"/>
                </a:lnTo>
                <a:lnTo>
                  <a:pt x="118205" y="340138"/>
                </a:lnTo>
                <a:lnTo>
                  <a:pt x="118110" y="333566"/>
                </a:lnTo>
                <a:lnTo>
                  <a:pt x="114490" y="329946"/>
                </a:lnTo>
                <a:lnTo>
                  <a:pt x="98869" y="329184"/>
                </a:lnTo>
                <a:lnTo>
                  <a:pt x="92107" y="339947"/>
                </a:lnTo>
                <a:lnTo>
                  <a:pt x="88868" y="339947"/>
                </a:lnTo>
                <a:lnTo>
                  <a:pt x="75629" y="303562"/>
                </a:lnTo>
                <a:lnTo>
                  <a:pt x="68008" y="294323"/>
                </a:lnTo>
                <a:lnTo>
                  <a:pt x="71247" y="289179"/>
                </a:lnTo>
                <a:lnTo>
                  <a:pt x="71342" y="281845"/>
                </a:lnTo>
                <a:lnTo>
                  <a:pt x="67913" y="280702"/>
                </a:lnTo>
                <a:lnTo>
                  <a:pt x="66865" y="275273"/>
                </a:lnTo>
                <a:lnTo>
                  <a:pt x="53054" y="261366"/>
                </a:lnTo>
                <a:lnTo>
                  <a:pt x="46767" y="244221"/>
                </a:lnTo>
                <a:lnTo>
                  <a:pt x="9430" y="228029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7BCD64-4B59-AE01-A223-7E522BF1431B}"/>
              </a:ext>
            </a:extLst>
          </p:cNvPr>
          <p:cNvSpPr/>
          <p:nvPr/>
        </p:nvSpPr>
        <p:spPr>
          <a:xfrm>
            <a:off x="5278579" y="4453855"/>
            <a:ext cx="610171" cy="1043940"/>
          </a:xfrm>
          <a:custGeom>
            <a:avLst/>
            <a:gdLst>
              <a:gd name="connsiteX0" fmla="*/ 39529 w 610171"/>
              <a:gd name="connsiteY0" fmla="*/ 319278 h 1043940"/>
              <a:gd name="connsiteX1" fmla="*/ 44672 w 610171"/>
              <a:gd name="connsiteY1" fmla="*/ 315754 h 1043940"/>
              <a:gd name="connsiteX2" fmla="*/ 54959 w 610171"/>
              <a:gd name="connsiteY2" fmla="*/ 318992 h 1043940"/>
              <a:gd name="connsiteX3" fmla="*/ 74295 w 610171"/>
              <a:gd name="connsiteY3" fmla="*/ 312230 h 1043940"/>
              <a:gd name="connsiteX4" fmla="*/ 84868 w 610171"/>
              <a:gd name="connsiteY4" fmla="*/ 313277 h 1043940"/>
              <a:gd name="connsiteX5" fmla="*/ 101632 w 610171"/>
              <a:gd name="connsiteY5" fmla="*/ 319278 h 1043940"/>
              <a:gd name="connsiteX6" fmla="*/ 100108 w 610171"/>
              <a:gd name="connsiteY6" fmla="*/ 329374 h 1043940"/>
              <a:gd name="connsiteX7" fmla="*/ 109728 w 610171"/>
              <a:gd name="connsiteY7" fmla="*/ 322993 h 1043940"/>
              <a:gd name="connsiteX8" fmla="*/ 110204 w 610171"/>
              <a:gd name="connsiteY8" fmla="*/ 332804 h 1043940"/>
              <a:gd name="connsiteX9" fmla="*/ 106966 w 610171"/>
              <a:gd name="connsiteY9" fmla="*/ 337090 h 1043940"/>
              <a:gd name="connsiteX10" fmla="*/ 113443 w 610171"/>
              <a:gd name="connsiteY10" fmla="*/ 338709 h 1043940"/>
              <a:gd name="connsiteX11" fmla="*/ 118682 w 610171"/>
              <a:gd name="connsiteY11" fmla="*/ 349187 h 1043940"/>
              <a:gd name="connsiteX12" fmla="*/ 137732 w 610171"/>
              <a:gd name="connsiteY12" fmla="*/ 349568 h 1043940"/>
              <a:gd name="connsiteX13" fmla="*/ 148114 w 610171"/>
              <a:gd name="connsiteY13" fmla="*/ 340805 h 1043940"/>
              <a:gd name="connsiteX14" fmla="*/ 145923 w 610171"/>
              <a:gd name="connsiteY14" fmla="*/ 330327 h 1043940"/>
              <a:gd name="connsiteX15" fmla="*/ 151924 w 610171"/>
              <a:gd name="connsiteY15" fmla="*/ 327374 h 1043940"/>
              <a:gd name="connsiteX16" fmla="*/ 150686 w 610171"/>
              <a:gd name="connsiteY16" fmla="*/ 323755 h 1043940"/>
              <a:gd name="connsiteX17" fmla="*/ 155638 w 610171"/>
              <a:gd name="connsiteY17" fmla="*/ 322993 h 1043940"/>
              <a:gd name="connsiteX18" fmla="*/ 155067 w 610171"/>
              <a:gd name="connsiteY18" fmla="*/ 310229 h 1043940"/>
              <a:gd name="connsiteX19" fmla="*/ 164783 w 610171"/>
              <a:gd name="connsiteY19" fmla="*/ 306896 h 1043940"/>
              <a:gd name="connsiteX20" fmla="*/ 171355 w 610171"/>
              <a:gd name="connsiteY20" fmla="*/ 295561 h 1043940"/>
              <a:gd name="connsiteX21" fmla="*/ 169450 w 610171"/>
              <a:gd name="connsiteY21" fmla="*/ 291084 h 1043940"/>
              <a:gd name="connsiteX22" fmla="*/ 173641 w 610171"/>
              <a:gd name="connsiteY22" fmla="*/ 291751 h 1043940"/>
              <a:gd name="connsiteX23" fmla="*/ 177165 w 610171"/>
              <a:gd name="connsiteY23" fmla="*/ 289179 h 1043940"/>
              <a:gd name="connsiteX24" fmla="*/ 180404 w 610171"/>
              <a:gd name="connsiteY24" fmla="*/ 292513 h 1043940"/>
              <a:gd name="connsiteX25" fmla="*/ 191834 w 610171"/>
              <a:gd name="connsiteY25" fmla="*/ 286417 h 1043940"/>
              <a:gd name="connsiteX26" fmla="*/ 202787 w 610171"/>
              <a:gd name="connsiteY26" fmla="*/ 293370 h 1043940"/>
              <a:gd name="connsiteX27" fmla="*/ 205454 w 610171"/>
              <a:gd name="connsiteY27" fmla="*/ 298132 h 1043940"/>
              <a:gd name="connsiteX28" fmla="*/ 208121 w 610171"/>
              <a:gd name="connsiteY28" fmla="*/ 295942 h 1043940"/>
              <a:gd name="connsiteX29" fmla="*/ 213932 w 610171"/>
              <a:gd name="connsiteY29" fmla="*/ 297656 h 1043940"/>
              <a:gd name="connsiteX30" fmla="*/ 229457 w 610171"/>
              <a:gd name="connsiteY30" fmla="*/ 295275 h 1043940"/>
              <a:gd name="connsiteX31" fmla="*/ 232696 w 610171"/>
              <a:gd name="connsiteY31" fmla="*/ 291941 h 1043940"/>
              <a:gd name="connsiteX32" fmla="*/ 232505 w 610171"/>
              <a:gd name="connsiteY32" fmla="*/ 277463 h 1043940"/>
              <a:gd name="connsiteX33" fmla="*/ 239363 w 610171"/>
              <a:gd name="connsiteY33" fmla="*/ 278797 h 1043940"/>
              <a:gd name="connsiteX34" fmla="*/ 260509 w 610171"/>
              <a:gd name="connsiteY34" fmla="*/ 275082 h 1043940"/>
              <a:gd name="connsiteX35" fmla="*/ 258509 w 610171"/>
              <a:gd name="connsiteY35" fmla="*/ 257461 h 1043940"/>
              <a:gd name="connsiteX36" fmla="*/ 286512 w 610171"/>
              <a:gd name="connsiteY36" fmla="*/ 276987 h 1043940"/>
              <a:gd name="connsiteX37" fmla="*/ 282226 w 610171"/>
              <a:gd name="connsiteY37" fmla="*/ 243745 h 1043940"/>
              <a:gd name="connsiteX38" fmla="*/ 286417 w 610171"/>
              <a:gd name="connsiteY38" fmla="*/ 239078 h 1043940"/>
              <a:gd name="connsiteX39" fmla="*/ 273939 w 610171"/>
              <a:gd name="connsiteY39" fmla="*/ 216218 h 1043940"/>
              <a:gd name="connsiteX40" fmla="*/ 272034 w 610171"/>
              <a:gd name="connsiteY40" fmla="*/ 205264 h 1043940"/>
              <a:gd name="connsiteX41" fmla="*/ 275368 w 610171"/>
              <a:gd name="connsiteY41" fmla="*/ 198406 h 1043940"/>
              <a:gd name="connsiteX42" fmla="*/ 267367 w 610171"/>
              <a:gd name="connsiteY42" fmla="*/ 194977 h 1043940"/>
              <a:gd name="connsiteX43" fmla="*/ 262604 w 610171"/>
              <a:gd name="connsiteY43" fmla="*/ 181928 h 1043940"/>
              <a:gd name="connsiteX44" fmla="*/ 258413 w 610171"/>
              <a:gd name="connsiteY44" fmla="*/ 183547 h 1043940"/>
              <a:gd name="connsiteX45" fmla="*/ 256889 w 610171"/>
              <a:gd name="connsiteY45" fmla="*/ 175451 h 1043940"/>
              <a:gd name="connsiteX46" fmla="*/ 252127 w 610171"/>
              <a:gd name="connsiteY46" fmla="*/ 170497 h 1043940"/>
              <a:gd name="connsiteX47" fmla="*/ 252984 w 610171"/>
              <a:gd name="connsiteY47" fmla="*/ 156591 h 1043940"/>
              <a:gd name="connsiteX48" fmla="*/ 257175 w 610171"/>
              <a:gd name="connsiteY48" fmla="*/ 146590 h 1043940"/>
              <a:gd name="connsiteX49" fmla="*/ 254318 w 610171"/>
              <a:gd name="connsiteY49" fmla="*/ 140970 h 1043940"/>
              <a:gd name="connsiteX50" fmla="*/ 256889 w 610171"/>
              <a:gd name="connsiteY50" fmla="*/ 133540 h 1043940"/>
              <a:gd name="connsiteX51" fmla="*/ 256222 w 610171"/>
              <a:gd name="connsiteY51" fmla="*/ 124111 h 1043940"/>
              <a:gd name="connsiteX52" fmla="*/ 263462 w 610171"/>
              <a:gd name="connsiteY52" fmla="*/ 116300 h 1043940"/>
              <a:gd name="connsiteX53" fmla="*/ 262033 w 610171"/>
              <a:gd name="connsiteY53" fmla="*/ 110776 h 1043940"/>
              <a:gd name="connsiteX54" fmla="*/ 265271 w 610171"/>
              <a:gd name="connsiteY54" fmla="*/ 107537 h 1043940"/>
              <a:gd name="connsiteX55" fmla="*/ 263271 w 610171"/>
              <a:gd name="connsiteY55" fmla="*/ 103537 h 1043940"/>
              <a:gd name="connsiteX56" fmla="*/ 276892 w 610171"/>
              <a:gd name="connsiteY56" fmla="*/ 101822 h 1043940"/>
              <a:gd name="connsiteX57" fmla="*/ 274511 w 610171"/>
              <a:gd name="connsiteY57" fmla="*/ 84487 h 1043940"/>
              <a:gd name="connsiteX58" fmla="*/ 277368 w 610171"/>
              <a:gd name="connsiteY58" fmla="*/ 75343 h 1043940"/>
              <a:gd name="connsiteX59" fmla="*/ 275749 w 610171"/>
              <a:gd name="connsiteY59" fmla="*/ 63627 h 1043940"/>
              <a:gd name="connsiteX60" fmla="*/ 277368 w 610171"/>
              <a:gd name="connsiteY60" fmla="*/ 54959 h 1043940"/>
              <a:gd name="connsiteX61" fmla="*/ 294704 w 610171"/>
              <a:gd name="connsiteY61" fmla="*/ 40957 h 1043940"/>
              <a:gd name="connsiteX62" fmla="*/ 288703 w 610171"/>
              <a:gd name="connsiteY62" fmla="*/ 29337 h 1043940"/>
              <a:gd name="connsiteX63" fmla="*/ 289560 w 610171"/>
              <a:gd name="connsiteY63" fmla="*/ 24574 h 1043940"/>
              <a:gd name="connsiteX64" fmla="*/ 308038 w 610171"/>
              <a:gd name="connsiteY64" fmla="*/ 15526 h 1043940"/>
              <a:gd name="connsiteX65" fmla="*/ 314515 w 610171"/>
              <a:gd name="connsiteY65" fmla="*/ 14954 h 1043940"/>
              <a:gd name="connsiteX66" fmla="*/ 320326 w 610171"/>
              <a:gd name="connsiteY66" fmla="*/ 8763 h 1043940"/>
              <a:gd name="connsiteX67" fmla="*/ 324993 w 610171"/>
              <a:gd name="connsiteY67" fmla="*/ 11430 h 1043940"/>
              <a:gd name="connsiteX68" fmla="*/ 334042 w 610171"/>
              <a:gd name="connsiteY68" fmla="*/ 0 h 1043940"/>
              <a:gd name="connsiteX69" fmla="*/ 344805 w 610171"/>
              <a:gd name="connsiteY69" fmla="*/ 6858 h 1043940"/>
              <a:gd name="connsiteX70" fmla="*/ 346710 w 610171"/>
              <a:gd name="connsiteY70" fmla="*/ 12859 h 1043940"/>
              <a:gd name="connsiteX71" fmla="*/ 343281 w 610171"/>
              <a:gd name="connsiteY71" fmla="*/ 35528 h 1043940"/>
              <a:gd name="connsiteX72" fmla="*/ 348044 w 610171"/>
              <a:gd name="connsiteY72" fmla="*/ 42577 h 1043940"/>
              <a:gd name="connsiteX73" fmla="*/ 348044 w 610171"/>
              <a:gd name="connsiteY73" fmla="*/ 42577 h 1043940"/>
              <a:gd name="connsiteX74" fmla="*/ 355378 w 610171"/>
              <a:gd name="connsiteY74" fmla="*/ 49435 h 1043940"/>
              <a:gd name="connsiteX75" fmla="*/ 347186 w 610171"/>
              <a:gd name="connsiteY75" fmla="*/ 63246 h 1043940"/>
              <a:gd name="connsiteX76" fmla="*/ 347758 w 610171"/>
              <a:gd name="connsiteY76" fmla="*/ 66770 h 1043940"/>
              <a:gd name="connsiteX77" fmla="*/ 376523 w 610171"/>
              <a:gd name="connsiteY77" fmla="*/ 69056 h 1043940"/>
              <a:gd name="connsiteX78" fmla="*/ 380333 w 610171"/>
              <a:gd name="connsiteY78" fmla="*/ 62103 h 1043940"/>
              <a:gd name="connsiteX79" fmla="*/ 387096 w 610171"/>
              <a:gd name="connsiteY79" fmla="*/ 63818 h 1043940"/>
              <a:gd name="connsiteX80" fmla="*/ 388620 w 610171"/>
              <a:gd name="connsiteY80" fmla="*/ 53340 h 1043940"/>
              <a:gd name="connsiteX81" fmla="*/ 386334 w 610171"/>
              <a:gd name="connsiteY81" fmla="*/ 41624 h 1043940"/>
              <a:gd name="connsiteX82" fmla="*/ 395288 w 610171"/>
              <a:gd name="connsiteY82" fmla="*/ 34766 h 1043940"/>
              <a:gd name="connsiteX83" fmla="*/ 394145 w 610171"/>
              <a:gd name="connsiteY83" fmla="*/ 28385 h 1043940"/>
              <a:gd name="connsiteX84" fmla="*/ 399764 w 610171"/>
              <a:gd name="connsiteY84" fmla="*/ 25622 h 1043940"/>
              <a:gd name="connsiteX85" fmla="*/ 400145 w 610171"/>
              <a:gd name="connsiteY85" fmla="*/ 18288 h 1043940"/>
              <a:gd name="connsiteX86" fmla="*/ 406813 w 610171"/>
              <a:gd name="connsiteY86" fmla="*/ 3524 h 1043940"/>
              <a:gd name="connsiteX87" fmla="*/ 412242 w 610171"/>
              <a:gd name="connsiteY87" fmla="*/ 7429 h 1043940"/>
              <a:gd name="connsiteX88" fmla="*/ 418814 w 610171"/>
              <a:gd name="connsiteY88" fmla="*/ 4286 h 1043940"/>
              <a:gd name="connsiteX89" fmla="*/ 418624 w 610171"/>
              <a:gd name="connsiteY89" fmla="*/ 34957 h 1043940"/>
              <a:gd name="connsiteX90" fmla="*/ 424148 w 610171"/>
              <a:gd name="connsiteY90" fmla="*/ 38767 h 1043940"/>
              <a:gd name="connsiteX91" fmla="*/ 424720 w 610171"/>
              <a:gd name="connsiteY91" fmla="*/ 55245 h 1043940"/>
              <a:gd name="connsiteX92" fmla="*/ 434816 w 610171"/>
              <a:gd name="connsiteY92" fmla="*/ 71628 h 1043940"/>
              <a:gd name="connsiteX93" fmla="*/ 437007 w 610171"/>
              <a:gd name="connsiteY93" fmla="*/ 84487 h 1043940"/>
              <a:gd name="connsiteX94" fmla="*/ 445865 w 610171"/>
              <a:gd name="connsiteY94" fmla="*/ 87059 h 1043940"/>
              <a:gd name="connsiteX95" fmla="*/ 449009 w 610171"/>
              <a:gd name="connsiteY95" fmla="*/ 124492 h 1043940"/>
              <a:gd name="connsiteX96" fmla="*/ 468059 w 610171"/>
              <a:gd name="connsiteY96" fmla="*/ 144589 h 1043940"/>
              <a:gd name="connsiteX97" fmla="*/ 497110 w 610171"/>
              <a:gd name="connsiteY97" fmla="*/ 140303 h 1043940"/>
              <a:gd name="connsiteX98" fmla="*/ 519208 w 610171"/>
              <a:gd name="connsiteY98" fmla="*/ 142304 h 1043940"/>
              <a:gd name="connsiteX99" fmla="*/ 517112 w 610171"/>
              <a:gd name="connsiteY99" fmla="*/ 148780 h 1043940"/>
              <a:gd name="connsiteX100" fmla="*/ 518446 w 610171"/>
              <a:gd name="connsiteY100" fmla="*/ 163163 h 1043940"/>
              <a:gd name="connsiteX101" fmla="*/ 509206 w 610171"/>
              <a:gd name="connsiteY101" fmla="*/ 168783 h 1043940"/>
              <a:gd name="connsiteX102" fmla="*/ 506825 w 610171"/>
              <a:gd name="connsiteY102" fmla="*/ 176879 h 1043940"/>
              <a:gd name="connsiteX103" fmla="*/ 516636 w 610171"/>
              <a:gd name="connsiteY103" fmla="*/ 195644 h 1043940"/>
              <a:gd name="connsiteX104" fmla="*/ 518351 w 610171"/>
              <a:gd name="connsiteY104" fmla="*/ 203930 h 1043940"/>
              <a:gd name="connsiteX105" fmla="*/ 516731 w 610171"/>
              <a:gd name="connsiteY105" fmla="*/ 212312 h 1043940"/>
              <a:gd name="connsiteX106" fmla="*/ 524256 w 610171"/>
              <a:gd name="connsiteY106" fmla="*/ 224219 h 1043940"/>
              <a:gd name="connsiteX107" fmla="*/ 526352 w 610171"/>
              <a:gd name="connsiteY107" fmla="*/ 235934 h 1043940"/>
              <a:gd name="connsiteX108" fmla="*/ 529685 w 610171"/>
              <a:gd name="connsiteY108" fmla="*/ 238601 h 1043940"/>
              <a:gd name="connsiteX109" fmla="*/ 533400 w 610171"/>
              <a:gd name="connsiteY109" fmla="*/ 251651 h 1043940"/>
              <a:gd name="connsiteX110" fmla="*/ 525780 w 610171"/>
              <a:gd name="connsiteY110" fmla="*/ 262699 h 1043940"/>
              <a:gd name="connsiteX111" fmla="*/ 525018 w 610171"/>
              <a:gd name="connsiteY111" fmla="*/ 270224 h 1043940"/>
              <a:gd name="connsiteX112" fmla="*/ 525399 w 610171"/>
              <a:gd name="connsiteY112" fmla="*/ 275082 h 1043940"/>
              <a:gd name="connsiteX113" fmla="*/ 533590 w 610171"/>
              <a:gd name="connsiteY113" fmla="*/ 282797 h 1043940"/>
              <a:gd name="connsiteX114" fmla="*/ 534448 w 610171"/>
              <a:gd name="connsiteY114" fmla="*/ 293656 h 1043940"/>
              <a:gd name="connsiteX115" fmla="*/ 531686 w 610171"/>
              <a:gd name="connsiteY115" fmla="*/ 295561 h 1043940"/>
              <a:gd name="connsiteX116" fmla="*/ 533400 w 610171"/>
              <a:gd name="connsiteY116" fmla="*/ 300799 h 1043940"/>
              <a:gd name="connsiteX117" fmla="*/ 530638 w 610171"/>
              <a:gd name="connsiteY117" fmla="*/ 307181 h 1043940"/>
              <a:gd name="connsiteX118" fmla="*/ 536353 w 610171"/>
              <a:gd name="connsiteY118" fmla="*/ 318992 h 1043940"/>
              <a:gd name="connsiteX119" fmla="*/ 536543 w 610171"/>
              <a:gd name="connsiteY119" fmla="*/ 330137 h 1043940"/>
              <a:gd name="connsiteX120" fmla="*/ 529019 w 610171"/>
              <a:gd name="connsiteY120" fmla="*/ 342519 h 1043940"/>
              <a:gd name="connsiteX121" fmla="*/ 528828 w 610171"/>
              <a:gd name="connsiteY121" fmla="*/ 348901 h 1043940"/>
              <a:gd name="connsiteX122" fmla="*/ 535591 w 610171"/>
              <a:gd name="connsiteY122" fmla="*/ 360521 h 1043940"/>
              <a:gd name="connsiteX123" fmla="*/ 532543 w 610171"/>
              <a:gd name="connsiteY123" fmla="*/ 376142 h 1043940"/>
              <a:gd name="connsiteX124" fmla="*/ 537401 w 610171"/>
              <a:gd name="connsiteY124" fmla="*/ 377571 h 1043940"/>
              <a:gd name="connsiteX125" fmla="*/ 533114 w 610171"/>
              <a:gd name="connsiteY125" fmla="*/ 395859 h 1043940"/>
              <a:gd name="connsiteX126" fmla="*/ 539782 w 610171"/>
              <a:gd name="connsiteY126" fmla="*/ 414052 h 1043940"/>
              <a:gd name="connsiteX127" fmla="*/ 535496 w 610171"/>
              <a:gd name="connsiteY127" fmla="*/ 422624 h 1043940"/>
              <a:gd name="connsiteX128" fmla="*/ 539115 w 610171"/>
              <a:gd name="connsiteY128" fmla="*/ 424244 h 1043940"/>
              <a:gd name="connsiteX129" fmla="*/ 544068 w 610171"/>
              <a:gd name="connsiteY129" fmla="*/ 434912 h 1043940"/>
              <a:gd name="connsiteX130" fmla="*/ 549212 w 610171"/>
              <a:gd name="connsiteY130" fmla="*/ 436150 h 1043940"/>
              <a:gd name="connsiteX131" fmla="*/ 548735 w 610171"/>
              <a:gd name="connsiteY131" fmla="*/ 441293 h 1043940"/>
              <a:gd name="connsiteX132" fmla="*/ 569119 w 610171"/>
              <a:gd name="connsiteY132" fmla="*/ 438721 h 1043940"/>
              <a:gd name="connsiteX133" fmla="*/ 579406 w 610171"/>
              <a:gd name="connsiteY133" fmla="*/ 440722 h 1043940"/>
              <a:gd name="connsiteX134" fmla="*/ 583597 w 610171"/>
              <a:gd name="connsiteY134" fmla="*/ 448628 h 1043940"/>
              <a:gd name="connsiteX135" fmla="*/ 583597 w 610171"/>
              <a:gd name="connsiteY135" fmla="*/ 448628 h 1043940"/>
              <a:gd name="connsiteX136" fmla="*/ 585216 w 610171"/>
              <a:gd name="connsiteY136" fmla="*/ 461963 h 1043940"/>
              <a:gd name="connsiteX137" fmla="*/ 595979 w 610171"/>
              <a:gd name="connsiteY137" fmla="*/ 490061 h 1043940"/>
              <a:gd name="connsiteX138" fmla="*/ 607219 w 610171"/>
              <a:gd name="connsiteY138" fmla="*/ 500920 h 1043940"/>
              <a:gd name="connsiteX139" fmla="*/ 600075 w 610171"/>
              <a:gd name="connsiteY139" fmla="*/ 507968 h 1043940"/>
              <a:gd name="connsiteX140" fmla="*/ 595313 w 610171"/>
              <a:gd name="connsiteY140" fmla="*/ 508540 h 1043940"/>
              <a:gd name="connsiteX141" fmla="*/ 597694 w 610171"/>
              <a:gd name="connsiteY141" fmla="*/ 515684 h 1043940"/>
              <a:gd name="connsiteX142" fmla="*/ 592360 w 610171"/>
              <a:gd name="connsiteY142" fmla="*/ 520065 h 1043940"/>
              <a:gd name="connsiteX143" fmla="*/ 594265 w 610171"/>
              <a:gd name="connsiteY143" fmla="*/ 542354 h 1043940"/>
              <a:gd name="connsiteX144" fmla="*/ 593027 w 610171"/>
              <a:gd name="connsiteY144" fmla="*/ 564166 h 1043940"/>
              <a:gd name="connsiteX145" fmla="*/ 590264 w 610171"/>
              <a:gd name="connsiteY145" fmla="*/ 567214 h 1043940"/>
              <a:gd name="connsiteX146" fmla="*/ 593407 w 610171"/>
              <a:gd name="connsiteY146" fmla="*/ 570643 h 1043940"/>
              <a:gd name="connsiteX147" fmla="*/ 587121 w 610171"/>
              <a:gd name="connsiteY147" fmla="*/ 574929 h 1043940"/>
              <a:gd name="connsiteX148" fmla="*/ 600932 w 610171"/>
              <a:gd name="connsiteY148" fmla="*/ 580644 h 1043940"/>
              <a:gd name="connsiteX149" fmla="*/ 582549 w 610171"/>
              <a:gd name="connsiteY149" fmla="*/ 596837 h 1043940"/>
              <a:gd name="connsiteX150" fmla="*/ 573977 w 610171"/>
              <a:gd name="connsiteY150" fmla="*/ 610934 h 1043940"/>
              <a:gd name="connsiteX151" fmla="*/ 581025 w 610171"/>
              <a:gd name="connsiteY151" fmla="*/ 632936 h 1043940"/>
              <a:gd name="connsiteX152" fmla="*/ 579691 w 610171"/>
              <a:gd name="connsiteY152" fmla="*/ 638365 h 1043940"/>
              <a:gd name="connsiteX153" fmla="*/ 603790 w 610171"/>
              <a:gd name="connsiteY153" fmla="*/ 660463 h 1043940"/>
              <a:gd name="connsiteX154" fmla="*/ 609790 w 610171"/>
              <a:gd name="connsiteY154" fmla="*/ 679609 h 1043940"/>
              <a:gd name="connsiteX155" fmla="*/ 610172 w 610171"/>
              <a:gd name="connsiteY155" fmla="*/ 691801 h 1043940"/>
              <a:gd name="connsiteX156" fmla="*/ 599885 w 610171"/>
              <a:gd name="connsiteY156" fmla="*/ 697897 h 1043940"/>
              <a:gd name="connsiteX157" fmla="*/ 571786 w 610171"/>
              <a:gd name="connsiteY157" fmla="*/ 701802 h 1043940"/>
              <a:gd name="connsiteX158" fmla="*/ 572072 w 610171"/>
              <a:gd name="connsiteY158" fmla="*/ 706564 h 1043940"/>
              <a:gd name="connsiteX159" fmla="*/ 552736 w 610171"/>
              <a:gd name="connsiteY159" fmla="*/ 710660 h 1043940"/>
              <a:gd name="connsiteX160" fmla="*/ 553212 w 610171"/>
              <a:gd name="connsiteY160" fmla="*/ 714470 h 1043940"/>
              <a:gd name="connsiteX161" fmla="*/ 525685 w 610171"/>
              <a:gd name="connsiteY161" fmla="*/ 721900 h 1043940"/>
              <a:gd name="connsiteX162" fmla="*/ 533019 w 610171"/>
              <a:gd name="connsiteY162" fmla="*/ 739045 h 1043940"/>
              <a:gd name="connsiteX163" fmla="*/ 511397 w 610171"/>
              <a:gd name="connsiteY163" fmla="*/ 745617 h 1043940"/>
              <a:gd name="connsiteX164" fmla="*/ 493109 w 610171"/>
              <a:gd name="connsiteY164" fmla="*/ 746570 h 1043940"/>
              <a:gd name="connsiteX165" fmla="*/ 452342 w 610171"/>
              <a:gd name="connsiteY165" fmla="*/ 764191 h 1043940"/>
              <a:gd name="connsiteX166" fmla="*/ 445389 w 610171"/>
              <a:gd name="connsiteY166" fmla="*/ 770191 h 1043940"/>
              <a:gd name="connsiteX167" fmla="*/ 448151 w 610171"/>
              <a:gd name="connsiteY167" fmla="*/ 780288 h 1043940"/>
              <a:gd name="connsiteX168" fmla="*/ 451771 w 610171"/>
              <a:gd name="connsiteY168" fmla="*/ 778955 h 1043940"/>
              <a:gd name="connsiteX169" fmla="*/ 452342 w 610171"/>
              <a:gd name="connsiteY169" fmla="*/ 786194 h 1043940"/>
              <a:gd name="connsiteX170" fmla="*/ 458057 w 610171"/>
              <a:gd name="connsiteY170" fmla="*/ 792289 h 1043940"/>
              <a:gd name="connsiteX171" fmla="*/ 460248 w 610171"/>
              <a:gd name="connsiteY171" fmla="*/ 801434 h 1043940"/>
              <a:gd name="connsiteX172" fmla="*/ 464058 w 610171"/>
              <a:gd name="connsiteY172" fmla="*/ 805624 h 1043940"/>
              <a:gd name="connsiteX173" fmla="*/ 472821 w 610171"/>
              <a:gd name="connsiteY173" fmla="*/ 804577 h 1043940"/>
              <a:gd name="connsiteX174" fmla="*/ 474726 w 610171"/>
              <a:gd name="connsiteY174" fmla="*/ 820007 h 1043940"/>
              <a:gd name="connsiteX175" fmla="*/ 483489 w 610171"/>
              <a:gd name="connsiteY175" fmla="*/ 823151 h 1043940"/>
              <a:gd name="connsiteX176" fmla="*/ 474250 w 610171"/>
              <a:gd name="connsiteY176" fmla="*/ 830389 h 1043940"/>
              <a:gd name="connsiteX177" fmla="*/ 484251 w 610171"/>
              <a:gd name="connsiteY177" fmla="*/ 839629 h 1043940"/>
              <a:gd name="connsiteX178" fmla="*/ 489490 w 610171"/>
              <a:gd name="connsiteY178" fmla="*/ 848963 h 1043940"/>
              <a:gd name="connsiteX179" fmla="*/ 488156 w 610171"/>
              <a:gd name="connsiteY179" fmla="*/ 856774 h 1043940"/>
              <a:gd name="connsiteX180" fmla="*/ 491490 w 610171"/>
              <a:gd name="connsiteY180" fmla="*/ 866299 h 1043940"/>
              <a:gd name="connsiteX181" fmla="*/ 495205 w 610171"/>
              <a:gd name="connsiteY181" fmla="*/ 872109 h 1043940"/>
              <a:gd name="connsiteX182" fmla="*/ 498920 w 610171"/>
              <a:gd name="connsiteY182" fmla="*/ 871823 h 1043940"/>
              <a:gd name="connsiteX183" fmla="*/ 504158 w 610171"/>
              <a:gd name="connsiteY183" fmla="*/ 877729 h 1043940"/>
              <a:gd name="connsiteX184" fmla="*/ 504063 w 610171"/>
              <a:gd name="connsiteY184" fmla="*/ 886301 h 1043940"/>
              <a:gd name="connsiteX185" fmla="*/ 509588 w 610171"/>
              <a:gd name="connsiteY185" fmla="*/ 884968 h 1043940"/>
              <a:gd name="connsiteX186" fmla="*/ 512921 w 610171"/>
              <a:gd name="connsiteY186" fmla="*/ 887825 h 1043940"/>
              <a:gd name="connsiteX187" fmla="*/ 511493 w 610171"/>
              <a:gd name="connsiteY187" fmla="*/ 893921 h 1043940"/>
              <a:gd name="connsiteX188" fmla="*/ 516731 w 610171"/>
              <a:gd name="connsiteY188" fmla="*/ 892778 h 1043940"/>
              <a:gd name="connsiteX189" fmla="*/ 517398 w 610171"/>
              <a:gd name="connsiteY189" fmla="*/ 902684 h 1043940"/>
              <a:gd name="connsiteX190" fmla="*/ 530543 w 610171"/>
              <a:gd name="connsiteY190" fmla="*/ 914210 h 1043940"/>
              <a:gd name="connsiteX191" fmla="*/ 528066 w 610171"/>
              <a:gd name="connsiteY191" fmla="*/ 918496 h 1043940"/>
              <a:gd name="connsiteX192" fmla="*/ 513016 w 610171"/>
              <a:gd name="connsiteY192" fmla="*/ 918020 h 1043940"/>
              <a:gd name="connsiteX193" fmla="*/ 506063 w 610171"/>
              <a:gd name="connsiteY193" fmla="*/ 922782 h 1043940"/>
              <a:gd name="connsiteX194" fmla="*/ 506730 w 610171"/>
              <a:gd name="connsiteY194" fmla="*/ 926211 h 1043940"/>
              <a:gd name="connsiteX195" fmla="*/ 509873 w 610171"/>
              <a:gd name="connsiteY195" fmla="*/ 928402 h 1043940"/>
              <a:gd name="connsiteX196" fmla="*/ 513969 w 610171"/>
              <a:gd name="connsiteY196" fmla="*/ 922591 h 1043940"/>
              <a:gd name="connsiteX197" fmla="*/ 521589 w 610171"/>
              <a:gd name="connsiteY197" fmla="*/ 922020 h 1043940"/>
              <a:gd name="connsiteX198" fmla="*/ 533305 w 610171"/>
              <a:gd name="connsiteY198" fmla="*/ 923735 h 1043940"/>
              <a:gd name="connsiteX199" fmla="*/ 533686 w 610171"/>
              <a:gd name="connsiteY199" fmla="*/ 928497 h 1043940"/>
              <a:gd name="connsiteX200" fmla="*/ 541115 w 610171"/>
              <a:gd name="connsiteY200" fmla="*/ 926687 h 1043940"/>
              <a:gd name="connsiteX201" fmla="*/ 543401 w 610171"/>
              <a:gd name="connsiteY201" fmla="*/ 929259 h 1043940"/>
              <a:gd name="connsiteX202" fmla="*/ 550545 w 610171"/>
              <a:gd name="connsiteY202" fmla="*/ 928402 h 1043940"/>
              <a:gd name="connsiteX203" fmla="*/ 530923 w 610171"/>
              <a:gd name="connsiteY203" fmla="*/ 939165 h 1043940"/>
              <a:gd name="connsiteX204" fmla="*/ 529780 w 610171"/>
              <a:gd name="connsiteY204" fmla="*/ 941927 h 1043940"/>
              <a:gd name="connsiteX205" fmla="*/ 533495 w 610171"/>
              <a:gd name="connsiteY205" fmla="*/ 947166 h 1043940"/>
              <a:gd name="connsiteX206" fmla="*/ 530923 w 610171"/>
              <a:gd name="connsiteY206" fmla="*/ 954405 h 1043940"/>
              <a:gd name="connsiteX207" fmla="*/ 520255 w 610171"/>
              <a:gd name="connsiteY207" fmla="*/ 952595 h 1043940"/>
              <a:gd name="connsiteX208" fmla="*/ 520637 w 610171"/>
              <a:gd name="connsiteY208" fmla="*/ 956977 h 1043940"/>
              <a:gd name="connsiteX209" fmla="*/ 512159 w 610171"/>
              <a:gd name="connsiteY209" fmla="*/ 958691 h 1043940"/>
              <a:gd name="connsiteX210" fmla="*/ 512255 w 610171"/>
              <a:gd name="connsiteY210" fmla="*/ 966406 h 1043940"/>
              <a:gd name="connsiteX211" fmla="*/ 505492 w 610171"/>
              <a:gd name="connsiteY211" fmla="*/ 968312 h 1043940"/>
              <a:gd name="connsiteX212" fmla="*/ 506444 w 610171"/>
              <a:gd name="connsiteY212" fmla="*/ 978789 h 1043940"/>
              <a:gd name="connsiteX213" fmla="*/ 499205 w 610171"/>
              <a:gd name="connsiteY213" fmla="*/ 980027 h 1043940"/>
              <a:gd name="connsiteX214" fmla="*/ 499110 w 610171"/>
              <a:gd name="connsiteY214" fmla="*/ 984599 h 1043940"/>
              <a:gd name="connsiteX215" fmla="*/ 488442 w 610171"/>
              <a:gd name="connsiteY215" fmla="*/ 984599 h 1043940"/>
              <a:gd name="connsiteX216" fmla="*/ 485394 w 610171"/>
              <a:gd name="connsiteY216" fmla="*/ 990981 h 1043940"/>
              <a:gd name="connsiteX217" fmla="*/ 489776 w 610171"/>
              <a:gd name="connsiteY217" fmla="*/ 994220 h 1043940"/>
              <a:gd name="connsiteX218" fmla="*/ 491490 w 610171"/>
              <a:gd name="connsiteY218" fmla="*/ 1004221 h 1043940"/>
              <a:gd name="connsiteX219" fmla="*/ 485965 w 610171"/>
              <a:gd name="connsiteY219" fmla="*/ 1008126 h 1043940"/>
              <a:gd name="connsiteX220" fmla="*/ 485965 w 610171"/>
              <a:gd name="connsiteY220" fmla="*/ 1008126 h 1043940"/>
              <a:gd name="connsiteX221" fmla="*/ 471488 w 610171"/>
              <a:gd name="connsiteY221" fmla="*/ 993362 h 1043940"/>
              <a:gd name="connsiteX222" fmla="*/ 449675 w 610171"/>
              <a:gd name="connsiteY222" fmla="*/ 985456 h 1043940"/>
              <a:gd name="connsiteX223" fmla="*/ 393859 w 610171"/>
              <a:gd name="connsiteY223" fmla="*/ 975836 h 1043940"/>
              <a:gd name="connsiteX224" fmla="*/ 358521 w 610171"/>
              <a:gd name="connsiteY224" fmla="*/ 991267 h 1043940"/>
              <a:gd name="connsiteX225" fmla="*/ 333661 w 610171"/>
              <a:gd name="connsiteY225" fmla="*/ 998696 h 1043940"/>
              <a:gd name="connsiteX226" fmla="*/ 320897 w 610171"/>
              <a:gd name="connsiteY226" fmla="*/ 1011079 h 1043940"/>
              <a:gd name="connsiteX227" fmla="*/ 316611 w 610171"/>
              <a:gd name="connsiteY227" fmla="*/ 1018794 h 1043940"/>
              <a:gd name="connsiteX228" fmla="*/ 293941 w 610171"/>
              <a:gd name="connsiteY228" fmla="*/ 1031748 h 1043940"/>
              <a:gd name="connsiteX229" fmla="*/ 271272 w 610171"/>
              <a:gd name="connsiteY229" fmla="*/ 1030700 h 1043940"/>
              <a:gd name="connsiteX230" fmla="*/ 220694 w 610171"/>
              <a:gd name="connsiteY230" fmla="*/ 1041749 h 1043940"/>
              <a:gd name="connsiteX231" fmla="*/ 198692 w 610171"/>
              <a:gd name="connsiteY231" fmla="*/ 1043940 h 1043940"/>
              <a:gd name="connsiteX232" fmla="*/ 187262 w 610171"/>
              <a:gd name="connsiteY232" fmla="*/ 1043369 h 1043940"/>
              <a:gd name="connsiteX233" fmla="*/ 173546 w 610171"/>
              <a:gd name="connsiteY233" fmla="*/ 1037749 h 1043940"/>
              <a:gd name="connsiteX234" fmla="*/ 173546 w 610171"/>
              <a:gd name="connsiteY234" fmla="*/ 1037749 h 1043940"/>
              <a:gd name="connsiteX235" fmla="*/ 166973 w 610171"/>
              <a:gd name="connsiteY235" fmla="*/ 1028414 h 1043940"/>
              <a:gd name="connsiteX236" fmla="*/ 153543 w 610171"/>
              <a:gd name="connsiteY236" fmla="*/ 1020032 h 1043940"/>
              <a:gd name="connsiteX237" fmla="*/ 164021 w 610171"/>
              <a:gd name="connsiteY237" fmla="*/ 957834 h 1043940"/>
              <a:gd name="connsiteX238" fmla="*/ 167926 w 610171"/>
              <a:gd name="connsiteY238" fmla="*/ 960025 h 1043940"/>
              <a:gd name="connsiteX239" fmla="*/ 191738 w 610171"/>
              <a:gd name="connsiteY239" fmla="*/ 913829 h 1043940"/>
              <a:gd name="connsiteX240" fmla="*/ 197358 w 610171"/>
              <a:gd name="connsiteY240" fmla="*/ 913543 h 1043940"/>
              <a:gd name="connsiteX241" fmla="*/ 199930 w 610171"/>
              <a:gd name="connsiteY241" fmla="*/ 907066 h 1043940"/>
              <a:gd name="connsiteX242" fmla="*/ 206407 w 610171"/>
              <a:gd name="connsiteY242" fmla="*/ 907732 h 1043940"/>
              <a:gd name="connsiteX243" fmla="*/ 210407 w 610171"/>
              <a:gd name="connsiteY243" fmla="*/ 894779 h 1043940"/>
              <a:gd name="connsiteX244" fmla="*/ 213741 w 610171"/>
              <a:gd name="connsiteY244" fmla="*/ 894493 h 1043940"/>
              <a:gd name="connsiteX245" fmla="*/ 227076 w 610171"/>
              <a:gd name="connsiteY245" fmla="*/ 835438 h 1043940"/>
              <a:gd name="connsiteX246" fmla="*/ 221171 w 610171"/>
              <a:gd name="connsiteY246" fmla="*/ 831247 h 1043940"/>
              <a:gd name="connsiteX247" fmla="*/ 225171 w 610171"/>
              <a:gd name="connsiteY247" fmla="*/ 830294 h 1043940"/>
              <a:gd name="connsiteX248" fmla="*/ 227362 w 610171"/>
              <a:gd name="connsiteY248" fmla="*/ 822674 h 1043940"/>
              <a:gd name="connsiteX249" fmla="*/ 222123 w 610171"/>
              <a:gd name="connsiteY249" fmla="*/ 820293 h 1043940"/>
              <a:gd name="connsiteX250" fmla="*/ 212788 w 610171"/>
              <a:gd name="connsiteY250" fmla="*/ 809530 h 1043940"/>
              <a:gd name="connsiteX251" fmla="*/ 216122 w 610171"/>
              <a:gd name="connsiteY251" fmla="*/ 800957 h 1043940"/>
              <a:gd name="connsiteX252" fmla="*/ 226886 w 610171"/>
              <a:gd name="connsiteY252" fmla="*/ 803910 h 1043940"/>
              <a:gd name="connsiteX253" fmla="*/ 228410 w 610171"/>
              <a:gd name="connsiteY253" fmla="*/ 797814 h 1043940"/>
              <a:gd name="connsiteX254" fmla="*/ 220789 w 610171"/>
              <a:gd name="connsiteY254" fmla="*/ 794385 h 1043940"/>
              <a:gd name="connsiteX255" fmla="*/ 226314 w 610171"/>
              <a:gd name="connsiteY255" fmla="*/ 778573 h 1043940"/>
              <a:gd name="connsiteX256" fmla="*/ 222790 w 610171"/>
              <a:gd name="connsiteY256" fmla="*/ 777716 h 1043940"/>
              <a:gd name="connsiteX257" fmla="*/ 223266 w 610171"/>
              <a:gd name="connsiteY257" fmla="*/ 770858 h 1043940"/>
              <a:gd name="connsiteX258" fmla="*/ 214122 w 610171"/>
              <a:gd name="connsiteY258" fmla="*/ 767334 h 1043940"/>
              <a:gd name="connsiteX259" fmla="*/ 209931 w 610171"/>
              <a:gd name="connsiteY259" fmla="*/ 769525 h 1043940"/>
              <a:gd name="connsiteX260" fmla="*/ 211265 w 610171"/>
              <a:gd name="connsiteY260" fmla="*/ 759619 h 1043940"/>
              <a:gd name="connsiteX261" fmla="*/ 203359 w 610171"/>
              <a:gd name="connsiteY261" fmla="*/ 756476 h 1043940"/>
              <a:gd name="connsiteX262" fmla="*/ 211455 w 610171"/>
              <a:gd name="connsiteY262" fmla="*/ 707231 h 1043940"/>
              <a:gd name="connsiteX263" fmla="*/ 209931 w 610171"/>
              <a:gd name="connsiteY263" fmla="*/ 700278 h 1043940"/>
              <a:gd name="connsiteX264" fmla="*/ 214313 w 610171"/>
              <a:gd name="connsiteY264" fmla="*/ 687038 h 1043940"/>
              <a:gd name="connsiteX265" fmla="*/ 220218 w 610171"/>
              <a:gd name="connsiteY265" fmla="*/ 645033 h 1043940"/>
              <a:gd name="connsiteX266" fmla="*/ 223552 w 610171"/>
              <a:gd name="connsiteY266" fmla="*/ 645319 h 1043940"/>
              <a:gd name="connsiteX267" fmla="*/ 229267 w 610171"/>
              <a:gd name="connsiteY267" fmla="*/ 627126 h 1043940"/>
              <a:gd name="connsiteX268" fmla="*/ 215741 w 610171"/>
              <a:gd name="connsiteY268" fmla="*/ 624554 h 1043940"/>
              <a:gd name="connsiteX269" fmla="*/ 224885 w 610171"/>
              <a:gd name="connsiteY269" fmla="*/ 591979 h 1043940"/>
              <a:gd name="connsiteX270" fmla="*/ 218504 w 610171"/>
              <a:gd name="connsiteY270" fmla="*/ 592264 h 1043940"/>
              <a:gd name="connsiteX271" fmla="*/ 219075 w 610171"/>
              <a:gd name="connsiteY271" fmla="*/ 587693 h 1043940"/>
              <a:gd name="connsiteX272" fmla="*/ 215074 w 610171"/>
              <a:gd name="connsiteY272" fmla="*/ 586073 h 1043940"/>
              <a:gd name="connsiteX273" fmla="*/ 212312 w 610171"/>
              <a:gd name="connsiteY273" fmla="*/ 571595 h 1043940"/>
              <a:gd name="connsiteX274" fmla="*/ 196691 w 610171"/>
              <a:gd name="connsiteY274" fmla="*/ 574548 h 1043940"/>
              <a:gd name="connsiteX275" fmla="*/ 182594 w 610171"/>
              <a:gd name="connsiteY275" fmla="*/ 556546 h 1043940"/>
              <a:gd name="connsiteX276" fmla="*/ 177165 w 610171"/>
              <a:gd name="connsiteY276" fmla="*/ 553688 h 1043940"/>
              <a:gd name="connsiteX277" fmla="*/ 176498 w 610171"/>
              <a:gd name="connsiteY277" fmla="*/ 549878 h 1043940"/>
              <a:gd name="connsiteX278" fmla="*/ 154019 w 610171"/>
              <a:gd name="connsiteY278" fmla="*/ 545021 h 1043940"/>
              <a:gd name="connsiteX279" fmla="*/ 148780 w 610171"/>
              <a:gd name="connsiteY279" fmla="*/ 539972 h 1043940"/>
              <a:gd name="connsiteX280" fmla="*/ 147542 w 610171"/>
              <a:gd name="connsiteY280" fmla="*/ 523208 h 1043940"/>
              <a:gd name="connsiteX281" fmla="*/ 140875 w 610171"/>
              <a:gd name="connsiteY281" fmla="*/ 519017 h 1043940"/>
              <a:gd name="connsiteX282" fmla="*/ 132112 w 610171"/>
              <a:gd name="connsiteY282" fmla="*/ 500444 h 1043940"/>
              <a:gd name="connsiteX283" fmla="*/ 126301 w 610171"/>
              <a:gd name="connsiteY283" fmla="*/ 499110 h 1043940"/>
              <a:gd name="connsiteX284" fmla="*/ 120491 w 610171"/>
              <a:gd name="connsiteY284" fmla="*/ 486346 h 1043940"/>
              <a:gd name="connsiteX285" fmla="*/ 114871 w 610171"/>
              <a:gd name="connsiteY285" fmla="*/ 482251 h 1043940"/>
              <a:gd name="connsiteX286" fmla="*/ 113633 w 610171"/>
              <a:gd name="connsiteY286" fmla="*/ 476345 h 1043940"/>
              <a:gd name="connsiteX287" fmla="*/ 109252 w 610171"/>
              <a:gd name="connsiteY287" fmla="*/ 472535 h 1043940"/>
              <a:gd name="connsiteX288" fmla="*/ 105251 w 610171"/>
              <a:gd name="connsiteY288" fmla="*/ 473107 h 1043940"/>
              <a:gd name="connsiteX289" fmla="*/ 110490 w 610171"/>
              <a:gd name="connsiteY289" fmla="*/ 460534 h 1043940"/>
              <a:gd name="connsiteX290" fmla="*/ 96107 w 610171"/>
              <a:gd name="connsiteY290" fmla="*/ 451199 h 1043940"/>
              <a:gd name="connsiteX291" fmla="*/ 83725 w 610171"/>
              <a:gd name="connsiteY291" fmla="*/ 449104 h 1043940"/>
              <a:gd name="connsiteX292" fmla="*/ 81820 w 610171"/>
              <a:gd name="connsiteY292" fmla="*/ 454343 h 1043940"/>
              <a:gd name="connsiteX293" fmla="*/ 59531 w 610171"/>
              <a:gd name="connsiteY293" fmla="*/ 446246 h 1043940"/>
              <a:gd name="connsiteX294" fmla="*/ 59531 w 610171"/>
              <a:gd name="connsiteY294" fmla="*/ 438817 h 1043940"/>
              <a:gd name="connsiteX295" fmla="*/ 67532 w 610171"/>
              <a:gd name="connsiteY295" fmla="*/ 429006 h 1043940"/>
              <a:gd name="connsiteX296" fmla="*/ 67913 w 610171"/>
              <a:gd name="connsiteY296" fmla="*/ 423863 h 1043940"/>
              <a:gd name="connsiteX297" fmla="*/ 58865 w 610171"/>
              <a:gd name="connsiteY297" fmla="*/ 422148 h 1043940"/>
              <a:gd name="connsiteX298" fmla="*/ 54388 w 610171"/>
              <a:gd name="connsiteY298" fmla="*/ 417957 h 1043940"/>
              <a:gd name="connsiteX299" fmla="*/ 48196 w 610171"/>
              <a:gd name="connsiteY299" fmla="*/ 422053 h 1043940"/>
              <a:gd name="connsiteX300" fmla="*/ 44196 w 610171"/>
              <a:gd name="connsiteY300" fmla="*/ 429292 h 1043940"/>
              <a:gd name="connsiteX301" fmla="*/ 29623 w 610171"/>
              <a:gd name="connsiteY301" fmla="*/ 417195 h 1043940"/>
              <a:gd name="connsiteX302" fmla="*/ 30385 w 610171"/>
              <a:gd name="connsiteY302" fmla="*/ 408908 h 1043940"/>
              <a:gd name="connsiteX303" fmla="*/ 14192 w 610171"/>
              <a:gd name="connsiteY303" fmla="*/ 400145 h 1043940"/>
              <a:gd name="connsiteX304" fmla="*/ 19145 w 610171"/>
              <a:gd name="connsiteY304" fmla="*/ 389287 h 1043940"/>
              <a:gd name="connsiteX305" fmla="*/ 18955 w 610171"/>
              <a:gd name="connsiteY305" fmla="*/ 380714 h 1043940"/>
              <a:gd name="connsiteX306" fmla="*/ 0 w 610171"/>
              <a:gd name="connsiteY306" fmla="*/ 372046 h 1043940"/>
              <a:gd name="connsiteX307" fmla="*/ 16764 w 610171"/>
              <a:gd name="connsiteY307" fmla="*/ 357664 h 1043940"/>
              <a:gd name="connsiteX308" fmla="*/ 23527 w 610171"/>
              <a:gd name="connsiteY308" fmla="*/ 348234 h 1043940"/>
              <a:gd name="connsiteX309" fmla="*/ 23432 w 610171"/>
              <a:gd name="connsiteY309" fmla="*/ 340328 h 1043940"/>
              <a:gd name="connsiteX310" fmla="*/ 16764 w 610171"/>
              <a:gd name="connsiteY310" fmla="*/ 336518 h 1043940"/>
              <a:gd name="connsiteX311" fmla="*/ 28480 w 610171"/>
              <a:gd name="connsiteY311" fmla="*/ 332804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610171" h="1043940">
                <a:moveTo>
                  <a:pt x="39529" y="319278"/>
                </a:moveTo>
                <a:lnTo>
                  <a:pt x="44672" y="315754"/>
                </a:lnTo>
                <a:lnTo>
                  <a:pt x="54959" y="318992"/>
                </a:lnTo>
                <a:lnTo>
                  <a:pt x="74295" y="312230"/>
                </a:lnTo>
                <a:lnTo>
                  <a:pt x="84868" y="313277"/>
                </a:lnTo>
                <a:lnTo>
                  <a:pt x="101632" y="319278"/>
                </a:lnTo>
                <a:lnTo>
                  <a:pt x="100108" y="329374"/>
                </a:lnTo>
                <a:lnTo>
                  <a:pt x="109728" y="322993"/>
                </a:lnTo>
                <a:lnTo>
                  <a:pt x="110204" y="332804"/>
                </a:lnTo>
                <a:lnTo>
                  <a:pt x="106966" y="337090"/>
                </a:lnTo>
                <a:lnTo>
                  <a:pt x="113443" y="338709"/>
                </a:lnTo>
                <a:lnTo>
                  <a:pt x="118682" y="349187"/>
                </a:lnTo>
                <a:lnTo>
                  <a:pt x="137732" y="349568"/>
                </a:lnTo>
                <a:lnTo>
                  <a:pt x="148114" y="340805"/>
                </a:lnTo>
                <a:lnTo>
                  <a:pt x="145923" y="330327"/>
                </a:lnTo>
                <a:lnTo>
                  <a:pt x="151924" y="327374"/>
                </a:lnTo>
                <a:lnTo>
                  <a:pt x="150686" y="323755"/>
                </a:lnTo>
                <a:lnTo>
                  <a:pt x="155638" y="322993"/>
                </a:lnTo>
                <a:lnTo>
                  <a:pt x="155067" y="310229"/>
                </a:lnTo>
                <a:lnTo>
                  <a:pt x="164783" y="306896"/>
                </a:lnTo>
                <a:lnTo>
                  <a:pt x="171355" y="295561"/>
                </a:lnTo>
                <a:lnTo>
                  <a:pt x="169450" y="291084"/>
                </a:lnTo>
                <a:lnTo>
                  <a:pt x="173641" y="291751"/>
                </a:lnTo>
                <a:lnTo>
                  <a:pt x="177165" y="289179"/>
                </a:lnTo>
                <a:lnTo>
                  <a:pt x="180404" y="292513"/>
                </a:lnTo>
                <a:lnTo>
                  <a:pt x="191834" y="286417"/>
                </a:lnTo>
                <a:lnTo>
                  <a:pt x="202787" y="293370"/>
                </a:lnTo>
                <a:lnTo>
                  <a:pt x="205454" y="298132"/>
                </a:lnTo>
                <a:lnTo>
                  <a:pt x="208121" y="295942"/>
                </a:lnTo>
                <a:lnTo>
                  <a:pt x="213932" y="297656"/>
                </a:lnTo>
                <a:lnTo>
                  <a:pt x="229457" y="295275"/>
                </a:lnTo>
                <a:lnTo>
                  <a:pt x="232696" y="291941"/>
                </a:lnTo>
                <a:lnTo>
                  <a:pt x="232505" y="277463"/>
                </a:lnTo>
                <a:lnTo>
                  <a:pt x="239363" y="278797"/>
                </a:lnTo>
                <a:lnTo>
                  <a:pt x="260509" y="275082"/>
                </a:lnTo>
                <a:lnTo>
                  <a:pt x="258509" y="257461"/>
                </a:lnTo>
                <a:lnTo>
                  <a:pt x="286512" y="276987"/>
                </a:lnTo>
                <a:lnTo>
                  <a:pt x="282226" y="243745"/>
                </a:lnTo>
                <a:lnTo>
                  <a:pt x="286417" y="239078"/>
                </a:lnTo>
                <a:lnTo>
                  <a:pt x="273939" y="216218"/>
                </a:lnTo>
                <a:lnTo>
                  <a:pt x="272034" y="205264"/>
                </a:lnTo>
                <a:lnTo>
                  <a:pt x="275368" y="198406"/>
                </a:lnTo>
                <a:lnTo>
                  <a:pt x="267367" y="194977"/>
                </a:lnTo>
                <a:lnTo>
                  <a:pt x="262604" y="181928"/>
                </a:lnTo>
                <a:lnTo>
                  <a:pt x="258413" y="183547"/>
                </a:lnTo>
                <a:lnTo>
                  <a:pt x="256889" y="175451"/>
                </a:lnTo>
                <a:lnTo>
                  <a:pt x="252127" y="170497"/>
                </a:lnTo>
                <a:lnTo>
                  <a:pt x="252984" y="156591"/>
                </a:lnTo>
                <a:lnTo>
                  <a:pt x="257175" y="146590"/>
                </a:lnTo>
                <a:lnTo>
                  <a:pt x="254318" y="140970"/>
                </a:lnTo>
                <a:lnTo>
                  <a:pt x="256889" y="133540"/>
                </a:lnTo>
                <a:lnTo>
                  <a:pt x="256222" y="124111"/>
                </a:lnTo>
                <a:lnTo>
                  <a:pt x="263462" y="116300"/>
                </a:lnTo>
                <a:lnTo>
                  <a:pt x="262033" y="110776"/>
                </a:lnTo>
                <a:lnTo>
                  <a:pt x="265271" y="107537"/>
                </a:lnTo>
                <a:lnTo>
                  <a:pt x="263271" y="103537"/>
                </a:lnTo>
                <a:lnTo>
                  <a:pt x="276892" y="101822"/>
                </a:lnTo>
                <a:lnTo>
                  <a:pt x="274511" y="84487"/>
                </a:lnTo>
                <a:lnTo>
                  <a:pt x="277368" y="75343"/>
                </a:lnTo>
                <a:lnTo>
                  <a:pt x="275749" y="63627"/>
                </a:lnTo>
                <a:lnTo>
                  <a:pt x="277368" y="54959"/>
                </a:lnTo>
                <a:lnTo>
                  <a:pt x="294704" y="40957"/>
                </a:lnTo>
                <a:lnTo>
                  <a:pt x="288703" y="29337"/>
                </a:lnTo>
                <a:lnTo>
                  <a:pt x="289560" y="24574"/>
                </a:lnTo>
                <a:lnTo>
                  <a:pt x="308038" y="15526"/>
                </a:lnTo>
                <a:lnTo>
                  <a:pt x="314515" y="14954"/>
                </a:lnTo>
                <a:lnTo>
                  <a:pt x="320326" y="8763"/>
                </a:lnTo>
                <a:lnTo>
                  <a:pt x="324993" y="11430"/>
                </a:lnTo>
                <a:lnTo>
                  <a:pt x="334042" y="0"/>
                </a:lnTo>
                <a:lnTo>
                  <a:pt x="344805" y="6858"/>
                </a:lnTo>
                <a:lnTo>
                  <a:pt x="346710" y="12859"/>
                </a:lnTo>
                <a:lnTo>
                  <a:pt x="343281" y="35528"/>
                </a:lnTo>
                <a:lnTo>
                  <a:pt x="348044" y="42577"/>
                </a:lnTo>
                <a:lnTo>
                  <a:pt x="348044" y="42577"/>
                </a:lnTo>
                <a:lnTo>
                  <a:pt x="355378" y="49435"/>
                </a:lnTo>
                <a:lnTo>
                  <a:pt x="347186" y="63246"/>
                </a:lnTo>
                <a:lnTo>
                  <a:pt x="347758" y="66770"/>
                </a:lnTo>
                <a:lnTo>
                  <a:pt x="376523" y="69056"/>
                </a:lnTo>
                <a:lnTo>
                  <a:pt x="380333" y="62103"/>
                </a:lnTo>
                <a:lnTo>
                  <a:pt x="387096" y="63818"/>
                </a:lnTo>
                <a:lnTo>
                  <a:pt x="388620" y="53340"/>
                </a:lnTo>
                <a:lnTo>
                  <a:pt x="386334" y="41624"/>
                </a:lnTo>
                <a:lnTo>
                  <a:pt x="395288" y="34766"/>
                </a:lnTo>
                <a:lnTo>
                  <a:pt x="394145" y="28385"/>
                </a:lnTo>
                <a:lnTo>
                  <a:pt x="399764" y="25622"/>
                </a:lnTo>
                <a:lnTo>
                  <a:pt x="400145" y="18288"/>
                </a:lnTo>
                <a:lnTo>
                  <a:pt x="406813" y="3524"/>
                </a:lnTo>
                <a:lnTo>
                  <a:pt x="412242" y="7429"/>
                </a:lnTo>
                <a:lnTo>
                  <a:pt x="418814" y="4286"/>
                </a:lnTo>
                <a:lnTo>
                  <a:pt x="418624" y="34957"/>
                </a:lnTo>
                <a:lnTo>
                  <a:pt x="424148" y="38767"/>
                </a:lnTo>
                <a:lnTo>
                  <a:pt x="424720" y="55245"/>
                </a:lnTo>
                <a:lnTo>
                  <a:pt x="434816" y="71628"/>
                </a:lnTo>
                <a:lnTo>
                  <a:pt x="437007" y="84487"/>
                </a:lnTo>
                <a:lnTo>
                  <a:pt x="445865" y="87059"/>
                </a:lnTo>
                <a:lnTo>
                  <a:pt x="449009" y="124492"/>
                </a:lnTo>
                <a:lnTo>
                  <a:pt x="468059" y="144589"/>
                </a:lnTo>
                <a:lnTo>
                  <a:pt x="497110" y="140303"/>
                </a:lnTo>
                <a:lnTo>
                  <a:pt x="519208" y="142304"/>
                </a:lnTo>
                <a:lnTo>
                  <a:pt x="517112" y="148780"/>
                </a:lnTo>
                <a:lnTo>
                  <a:pt x="518446" y="163163"/>
                </a:lnTo>
                <a:lnTo>
                  <a:pt x="509206" y="168783"/>
                </a:lnTo>
                <a:lnTo>
                  <a:pt x="506825" y="176879"/>
                </a:lnTo>
                <a:lnTo>
                  <a:pt x="516636" y="195644"/>
                </a:lnTo>
                <a:lnTo>
                  <a:pt x="518351" y="203930"/>
                </a:lnTo>
                <a:lnTo>
                  <a:pt x="516731" y="212312"/>
                </a:lnTo>
                <a:lnTo>
                  <a:pt x="524256" y="224219"/>
                </a:lnTo>
                <a:lnTo>
                  <a:pt x="526352" y="235934"/>
                </a:lnTo>
                <a:lnTo>
                  <a:pt x="529685" y="238601"/>
                </a:lnTo>
                <a:lnTo>
                  <a:pt x="533400" y="251651"/>
                </a:lnTo>
                <a:lnTo>
                  <a:pt x="525780" y="262699"/>
                </a:lnTo>
                <a:lnTo>
                  <a:pt x="525018" y="270224"/>
                </a:lnTo>
                <a:lnTo>
                  <a:pt x="525399" y="275082"/>
                </a:lnTo>
                <a:lnTo>
                  <a:pt x="533590" y="282797"/>
                </a:lnTo>
                <a:lnTo>
                  <a:pt x="534448" y="293656"/>
                </a:lnTo>
                <a:lnTo>
                  <a:pt x="531686" y="295561"/>
                </a:lnTo>
                <a:lnTo>
                  <a:pt x="533400" y="300799"/>
                </a:lnTo>
                <a:lnTo>
                  <a:pt x="530638" y="307181"/>
                </a:lnTo>
                <a:lnTo>
                  <a:pt x="536353" y="318992"/>
                </a:lnTo>
                <a:lnTo>
                  <a:pt x="536543" y="330137"/>
                </a:lnTo>
                <a:lnTo>
                  <a:pt x="529019" y="342519"/>
                </a:lnTo>
                <a:lnTo>
                  <a:pt x="528828" y="348901"/>
                </a:lnTo>
                <a:lnTo>
                  <a:pt x="535591" y="360521"/>
                </a:lnTo>
                <a:lnTo>
                  <a:pt x="532543" y="376142"/>
                </a:lnTo>
                <a:lnTo>
                  <a:pt x="537401" y="377571"/>
                </a:lnTo>
                <a:lnTo>
                  <a:pt x="533114" y="395859"/>
                </a:lnTo>
                <a:lnTo>
                  <a:pt x="539782" y="414052"/>
                </a:lnTo>
                <a:lnTo>
                  <a:pt x="535496" y="422624"/>
                </a:lnTo>
                <a:lnTo>
                  <a:pt x="539115" y="424244"/>
                </a:lnTo>
                <a:lnTo>
                  <a:pt x="544068" y="434912"/>
                </a:lnTo>
                <a:lnTo>
                  <a:pt x="549212" y="436150"/>
                </a:lnTo>
                <a:lnTo>
                  <a:pt x="548735" y="441293"/>
                </a:lnTo>
                <a:lnTo>
                  <a:pt x="569119" y="438721"/>
                </a:lnTo>
                <a:lnTo>
                  <a:pt x="579406" y="440722"/>
                </a:lnTo>
                <a:lnTo>
                  <a:pt x="583597" y="448628"/>
                </a:lnTo>
                <a:lnTo>
                  <a:pt x="583597" y="448628"/>
                </a:lnTo>
                <a:lnTo>
                  <a:pt x="585216" y="461963"/>
                </a:lnTo>
                <a:lnTo>
                  <a:pt x="595979" y="490061"/>
                </a:lnTo>
                <a:lnTo>
                  <a:pt x="607219" y="500920"/>
                </a:lnTo>
                <a:lnTo>
                  <a:pt x="600075" y="507968"/>
                </a:lnTo>
                <a:lnTo>
                  <a:pt x="595313" y="508540"/>
                </a:lnTo>
                <a:lnTo>
                  <a:pt x="597694" y="515684"/>
                </a:lnTo>
                <a:lnTo>
                  <a:pt x="592360" y="520065"/>
                </a:lnTo>
                <a:lnTo>
                  <a:pt x="594265" y="542354"/>
                </a:lnTo>
                <a:lnTo>
                  <a:pt x="593027" y="564166"/>
                </a:lnTo>
                <a:lnTo>
                  <a:pt x="590264" y="567214"/>
                </a:lnTo>
                <a:lnTo>
                  <a:pt x="593407" y="570643"/>
                </a:lnTo>
                <a:lnTo>
                  <a:pt x="587121" y="574929"/>
                </a:lnTo>
                <a:lnTo>
                  <a:pt x="600932" y="580644"/>
                </a:lnTo>
                <a:lnTo>
                  <a:pt x="582549" y="596837"/>
                </a:lnTo>
                <a:lnTo>
                  <a:pt x="573977" y="610934"/>
                </a:lnTo>
                <a:lnTo>
                  <a:pt x="581025" y="632936"/>
                </a:lnTo>
                <a:lnTo>
                  <a:pt x="579691" y="638365"/>
                </a:lnTo>
                <a:lnTo>
                  <a:pt x="603790" y="660463"/>
                </a:lnTo>
                <a:lnTo>
                  <a:pt x="609790" y="679609"/>
                </a:lnTo>
                <a:lnTo>
                  <a:pt x="610172" y="691801"/>
                </a:lnTo>
                <a:lnTo>
                  <a:pt x="599885" y="697897"/>
                </a:lnTo>
                <a:lnTo>
                  <a:pt x="571786" y="701802"/>
                </a:lnTo>
                <a:lnTo>
                  <a:pt x="572072" y="706564"/>
                </a:lnTo>
                <a:lnTo>
                  <a:pt x="552736" y="710660"/>
                </a:lnTo>
                <a:lnTo>
                  <a:pt x="553212" y="714470"/>
                </a:lnTo>
                <a:lnTo>
                  <a:pt x="525685" y="721900"/>
                </a:lnTo>
                <a:lnTo>
                  <a:pt x="533019" y="739045"/>
                </a:lnTo>
                <a:lnTo>
                  <a:pt x="511397" y="745617"/>
                </a:lnTo>
                <a:lnTo>
                  <a:pt x="493109" y="746570"/>
                </a:lnTo>
                <a:lnTo>
                  <a:pt x="452342" y="764191"/>
                </a:lnTo>
                <a:lnTo>
                  <a:pt x="445389" y="770191"/>
                </a:lnTo>
                <a:lnTo>
                  <a:pt x="448151" y="780288"/>
                </a:lnTo>
                <a:lnTo>
                  <a:pt x="451771" y="778955"/>
                </a:lnTo>
                <a:lnTo>
                  <a:pt x="452342" y="786194"/>
                </a:lnTo>
                <a:lnTo>
                  <a:pt x="458057" y="792289"/>
                </a:lnTo>
                <a:lnTo>
                  <a:pt x="460248" y="801434"/>
                </a:lnTo>
                <a:lnTo>
                  <a:pt x="464058" y="805624"/>
                </a:lnTo>
                <a:lnTo>
                  <a:pt x="472821" y="804577"/>
                </a:lnTo>
                <a:lnTo>
                  <a:pt x="474726" y="820007"/>
                </a:lnTo>
                <a:lnTo>
                  <a:pt x="483489" y="823151"/>
                </a:lnTo>
                <a:lnTo>
                  <a:pt x="474250" y="830389"/>
                </a:lnTo>
                <a:lnTo>
                  <a:pt x="484251" y="839629"/>
                </a:lnTo>
                <a:lnTo>
                  <a:pt x="489490" y="848963"/>
                </a:lnTo>
                <a:lnTo>
                  <a:pt x="488156" y="856774"/>
                </a:lnTo>
                <a:lnTo>
                  <a:pt x="491490" y="866299"/>
                </a:lnTo>
                <a:lnTo>
                  <a:pt x="495205" y="872109"/>
                </a:lnTo>
                <a:lnTo>
                  <a:pt x="498920" y="871823"/>
                </a:lnTo>
                <a:lnTo>
                  <a:pt x="504158" y="877729"/>
                </a:lnTo>
                <a:lnTo>
                  <a:pt x="504063" y="886301"/>
                </a:lnTo>
                <a:lnTo>
                  <a:pt x="509588" y="884968"/>
                </a:lnTo>
                <a:lnTo>
                  <a:pt x="512921" y="887825"/>
                </a:lnTo>
                <a:lnTo>
                  <a:pt x="511493" y="893921"/>
                </a:lnTo>
                <a:lnTo>
                  <a:pt x="516731" y="892778"/>
                </a:lnTo>
                <a:lnTo>
                  <a:pt x="517398" y="902684"/>
                </a:lnTo>
                <a:lnTo>
                  <a:pt x="530543" y="914210"/>
                </a:lnTo>
                <a:lnTo>
                  <a:pt x="528066" y="918496"/>
                </a:lnTo>
                <a:lnTo>
                  <a:pt x="513016" y="918020"/>
                </a:lnTo>
                <a:lnTo>
                  <a:pt x="506063" y="922782"/>
                </a:lnTo>
                <a:lnTo>
                  <a:pt x="506730" y="926211"/>
                </a:lnTo>
                <a:lnTo>
                  <a:pt x="509873" y="928402"/>
                </a:lnTo>
                <a:lnTo>
                  <a:pt x="513969" y="922591"/>
                </a:lnTo>
                <a:lnTo>
                  <a:pt x="521589" y="922020"/>
                </a:lnTo>
                <a:lnTo>
                  <a:pt x="533305" y="923735"/>
                </a:lnTo>
                <a:lnTo>
                  <a:pt x="533686" y="928497"/>
                </a:lnTo>
                <a:lnTo>
                  <a:pt x="541115" y="926687"/>
                </a:lnTo>
                <a:lnTo>
                  <a:pt x="543401" y="929259"/>
                </a:lnTo>
                <a:lnTo>
                  <a:pt x="550545" y="928402"/>
                </a:lnTo>
                <a:lnTo>
                  <a:pt x="530923" y="939165"/>
                </a:lnTo>
                <a:lnTo>
                  <a:pt x="529780" y="941927"/>
                </a:lnTo>
                <a:lnTo>
                  <a:pt x="533495" y="947166"/>
                </a:lnTo>
                <a:lnTo>
                  <a:pt x="530923" y="954405"/>
                </a:lnTo>
                <a:lnTo>
                  <a:pt x="520255" y="952595"/>
                </a:lnTo>
                <a:lnTo>
                  <a:pt x="520637" y="956977"/>
                </a:lnTo>
                <a:lnTo>
                  <a:pt x="512159" y="958691"/>
                </a:lnTo>
                <a:lnTo>
                  <a:pt x="512255" y="966406"/>
                </a:lnTo>
                <a:lnTo>
                  <a:pt x="505492" y="968312"/>
                </a:lnTo>
                <a:lnTo>
                  <a:pt x="506444" y="978789"/>
                </a:lnTo>
                <a:lnTo>
                  <a:pt x="499205" y="980027"/>
                </a:lnTo>
                <a:lnTo>
                  <a:pt x="499110" y="984599"/>
                </a:lnTo>
                <a:lnTo>
                  <a:pt x="488442" y="984599"/>
                </a:lnTo>
                <a:lnTo>
                  <a:pt x="485394" y="990981"/>
                </a:lnTo>
                <a:lnTo>
                  <a:pt x="489776" y="994220"/>
                </a:lnTo>
                <a:lnTo>
                  <a:pt x="491490" y="1004221"/>
                </a:lnTo>
                <a:lnTo>
                  <a:pt x="485965" y="1008126"/>
                </a:lnTo>
                <a:lnTo>
                  <a:pt x="485965" y="1008126"/>
                </a:lnTo>
                <a:lnTo>
                  <a:pt x="471488" y="993362"/>
                </a:lnTo>
                <a:lnTo>
                  <a:pt x="449675" y="985456"/>
                </a:lnTo>
                <a:lnTo>
                  <a:pt x="393859" y="975836"/>
                </a:lnTo>
                <a:lnTo>
                  <a:pt x="358521" y="991267"/>
                </a:lnTo>
                <a:lnTo>
                  <a:pt x="333661" y="998696"/>
                </a:lnTo>
                <a:lnTo>
                  <a:pt x="320897" y="1011079"/>
                </a:lnTo>
                <a:lnTo>
                  <a:pt x="316611" y="1018794"/>
                </a:lnTo>
                <a:lnTo>
                  <a:pt x="293941" y="1031748"/>
                </a:lnTo>
                <a:lnTo>
                  <a:pt x="271272" y="1030700"/>
                </a:lnTo>
                <a:lnTo>
                  <a:pt x="220694" y="1041749"/>
                </a:lnTo>
                <a:lnTo>
                  <a:pt x="198692" y="1043940"/>
                </a:lnTo>
                <a:lnTo>
                  <a:pt x="187262" y="1043369"/>
                </a:lnTo>
                <a:lnTo>
                  <a:pt x="173546" y="1037749"/>
                </a:lnTo>
                <a:lnTo>
                  <a:pt x="173546" y="1037749"/>
                </a:lnTo>
                <a:lnTo>
                  <a:pt x="166973" y="1028414"/>
                </a:lnTo>
                <a:lnTo>
                  <a:pt x="153543" y="1020032"/>
                </a:lnTo>
                <a:lnTo>
                  <a:pt x="164021" y="957834"/>
                </a:lnTo>
                <a:lnTo>
                  <a:pt x="167926" y="960025"/>
                </a:lnTo>
                <a:lnTo>
                  <a:pt x="191738" y="913829"/>
                </a:lnTo>
                <a:lnTo>
                  <a:pt x="197358" y="913543"/>
                </a:lnTo>
                <a:lnTo>
                  <a:pt x="199930" y="907066"/>
                </a:lnTo>
                <a:lnTo>
                  <a:pt x="206407" y="907732"/>
                </a:lnTo>
                <a:lnTo>
                  <a:pt x="210407" y="894779"/>
                </a:lnTo>
                <a:lnTo>
                  <a:pt x="213741" y="894493"/>
                </a:lnTo>
                <a:lnTo>
                  <a:pt x="227076" y="835438"/>
                </a:lnTo>
                <a:lnTo>
                  <a:pt x="221171" y="831247"/>
                </a:lnTo>
                <a:lnTo>
                  <a:pt x="225171" y="830294"/>
                </a:lnTo>
                <a:lnTo>
                  <a:pt x="227362" y="822674"/>
                </a:lnTo>
                <a:lnTo>
                  <a:pt x="222123" y="820293"/>
                </a:lnTo>
                <a:lnTo>
                  <a:pt x="212788" y="809530"/>
                </a:lnTo>
                <a:lnTo>
                  <a:pt x="216122" y="800957"/>
                </a:lnTo>
                <a:lnTo>
                  <a:pt x="226886" y="803910"/>
                </a:lnTo>
                <a:lnTo>
                  <a:pt x="228410" y="797814"/>
                </a:lnTo>
                <a:lnTo>
                  <a:pt x="220789" y="794385"/>
                </a:lnTo>
                <a:lnTo>
                  <a:pt x="226314" y="778573"/>
                </a:lnTo>
                <a:lnTo>
                  <a:pt x="222790" y="777716"/>
                </a:lnTo>
                <a:lnTo>
                  <a:pt x="223266" y="770858"/>
                </a:lnTo>
                <a:lnTo>
                  <a:pt x="214122" y="767334"/>
                </a:lnTo>
                <a:lnTo>
                  <a:pt x="209931" y="769525"/>
                </a:lnTo>
                <a:lnTo>
                  <a:pt x="211265" y="759619"/>
                </a:lnTo>
                <a:lnTo>
                  <a:pt x="203359" y="756476"/>
                </a:lnTo>
                <a:lnTo>
                  <a:pt x="211455" y="707231"/>
                </a:lnTo>
                <a:lnTo>
                  <a:pt x="209931" y="700278"/>
                </a:lnTo>
                <a:lnTo>
                  <a:pt x="214313" y="687038"/>
                </a:lnTo>
                <a:lnTo>
                  <a:pt x="220218" y="645033"/>
                </a:lnTo>
                <a:lnTo>
                  <a:pt x="223552" y="645319"/>
                </a:lnTo>
                <a:lnTo>
                  <a:pt x="229267" y="627126"/>
                </a:lnTo>
                <a:lnTo>
                  <a:pt x="215741" y="624554"/>
                </a:lnTo>
                <a:lnTo>
                  <a:pt x="224885" y="591979"/>
                </a:lnTo>
                <a:lnTo>
                  <a:pt x="218504" y="592264"/>
                </a:lnTo>
                <a:lnTo>
                  <a:pt x="219075" y="587693"/>
                </a:lnTo>
                <a:lnTo>
                  <a:pt x="215074" y="586073"/>
                </a:lnTo>
                <a:lnTo>
                  <a:pt x="212312" y="571595"/>
                </a:lnTo>
                <a:lnTo>
                  <a:pt x="196691" y="574548"/>
                </a:lnTo>
                <a:lnTo>
                  <a:pt x="182594" y="556546"/>
                </a:lnTo>
                <a:lnTo>
                  <a:pt x="177165" y="553688"/>
                </a:lnTo>
                <a:lnTo>
                  <a:pt x="176498" y="549878"/>
                </a:lnTo>
                <a:lnTo>
                  <a:pt x="154019" y="545021"/>
                </a:lnTo>
                <a:lnTo>
                  <a:pt x="148780" y="539972"/>
                </a:lnTo>
                <a:lnTo>
                  <a:pt x="147542" y="523208"/>
                </a:lnTo>
                <a:lnTo>
                  <a:pt x="140875" y="519017"/>
                </a:lnTo>
                <a:lnTo>
                  <a:pt x="132112" y="500444"/>
                </a:lnTo>
                <a:lnTo>
                  <a:pt x="126301" y="499110"/>
                </a:lnTo>
                <a:lnTo>
                  <a:pt x="120491" y="486346"/>
                </a:lnTo>
                <a:lnTo>
                  <a:pt x="114871" y="482251"/>
                </a:lnTo>
                <a:lnTo>
                  <a:pt x="113633" y="476345"/>
                </a:lnTo>
                <a:lnTo>
                  <a:pt x="109252" y="472535"/>
                </a:lnTo>
                <a:lnTo>
                  <a:pt x="105251" y="473107"/>
                </a:lnTo>
                <a:lnTo>
                  <a:pt x="110490" y="460534"/>
                </a:lnTo>
                <a:lnTo>
                  <a:pt x="96107" y="451199"/>
                </a:lnTo>
                <a:lnTo>
                  <a:pt x="83725" y="449104"/>
                </a:lnTo>
                <a:lnTo>
                  <a:pt x="81820" y="454343"/>
                </a:lnTo>
                <a:lnTo>
                  <a:pt x="59531" y="446246"/>
                </a:lnTo>
                <a:lnTo>
                  <a:pt x="59531" y="438817"/>
                </a:lnTo>
                <a:lnTo>
                  <a:pt x="67532" y="429006"/>
                </a:lnTo>
                <a:lnTo>
                  <a:pt x="67913" y="423863"/>
                </a:lnTo>
                <a:lnTo>
                  <a:pt x="58865" y="422148"/>
                </a:lnTo>
                <a:lnTo>
                  <a:pt x="54388" y="417957"/>
                </a:lnTo>
                <a:lnTo>
                  <a:pt x="48196" y="422053"/>
                </a:lnTo>
                <a:lnTo>
                  <a:pt x="44196" y="429292"/>
                </a:lnTo>
                <a:lnTo>
                  <a:pt x="29623" y="417195"/>
                </a:lnTo>
                <a:lnTo>
                  <a:pt x="30385" y="408908"/>
                </a:lnTo>
                <a:lnTo>
                  <a:pt x="14192" y="400145"/>
                </a:lnTo>
                <a:lnTo>
                  <a:pt x="19145" y="389287"/>
                </a:lnTo>
                <a:lnTo>
                  <a:pt x="18955" y="380714"/>
                </a:lnTo>
                <a:lnTo>
                  <a:pt x="0" y="372046"/>
                </a:lnTo>
                <a:lnTo>
                  <a:pt x="16764" y="357664"/>
                </a:lnTo>
                <a:lnTo>
                  <a:pt x="23527" y="348234"/>
                </a:lnTo>
                <a:lnTo>
                  <a:pt x="23432" y="340328"/>
                </a:lnTo>
                <a:lnTo>
                  <a:pt x="16764" y="336518"/>
                </a:lnTo>
                <a:lnTo>
                  <a:pt x="28480" y="332804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A6AB0F7-1CF6-6164-D856-FCE7508B9FB2}"/>
              </a:ext>
            </a:extLst>
          </p:cNvPr>
          <p:cNvSpPr/>
          <p:nvPr/>
        </p:nvSpPr>
        <p:spPr>
          <a:xfrm>
            <a:off x="6256225" y="3915978"/>
            <a:ext cx="715041" cy="711612"/>
          </a:xfrm>
          <a:custGeom>
            <a:avLst/>
            <a:gdLst>
              <a:gd name="connsiteX0" fmla="*/ 0 w 715041"/>
              <a:gd name="connsiteY0" fmla="*/ 64770 h 711612"/>
              <a:gd name="connsiteX1" fmla="*/ 8096 w 715041"/>
              <a:gd name="connsiteY1" fmla="*/ 52292 h 711612"/>
              <a:gd name="connsiteX2" fmla="*/ 17335 w 715041"/>
              <a:gd name="connsiteY2" fmla="*/ 52197 h 711612"/>
              <a:gd name="connsiteX3" fmla="*/ 31623 w 715041"/>
              <a:gd name="connsiteY3" fmla="*/ 43053 h 711612"/>
              <a:gd name="connsiteX4" fmla="*/ 42481 w 715041"/>
              <a:gd name="connsiteY4" fmla="*/ 43053 h 711612"/>
              <a:gd name="connsiteX5" fmla="*/ 52006 w 715041"/>
              <a:gd name="connsiteY5" fmla="*/ 47815 h 711612"/>
              <a:gd name="connsiteX6" fmla="*/ 67723 w 715041"/>
              <a:gd name="connsiteY6" fmla="*/ 45339 h 711612"/>
              <a:gd name="connsiteX7" fmla="*/ 86106 w 715041"/>
              <a:gd name="connsiteY7" fmla="*/ 46958 h 711612"/>
              <a:gd name="connsiteX8" fmla="*/ 95917 w 715041"/>
              <a:gd name="connsiteY8" fmla="*/ 33814 h 711612"/>
              <a:gd name="connsiteX9" fmla="*/ 100298 w 715041"/>
              <a:gd name="connsiteY9" fmla="*/ 33242 h 711612"/>
              <a:gd name="connsiteX10" fmla="*/ 108299 w 715041"/>
              <a:gd name="connsiteY10" fmla="*/ 26194 h 711612"/>
              <a:gd name="connsiteX11" fmla="*/ 120396 w 715041"/>
              <a:gd name="connsiteY11" fmla="*/ 25337 h 711612"/>
              <a:gd name="connsiteX12" fmla="*/ 168592 w 715041"/>
              <a:gd name="connsiteY12" fmla="*/ 38957 h 711612"/>
              <a:gd name="connsiteX13" fmla="*/ 171545 w 715041"/>
              <a:gd name="connsiteY13" fmla="*/ 41529 h 711612"/>
              <a:gd name="connsiteX14" fmla="*/ 171355 w 715041"/>
              <a:gd name="connsiteY14" fmla="*/ 47435 h 711612"/>
              <a:gd name="connsiteX15" fmla="*/ 178498 w 715041"/>
              <a:gd name="connsiteY15" fmla="*/ 42577 h 711612"/>
              <a:gd name="connsiteX16" fmla="*/ 194596 w 715041"/>
              <a:gd name="connsiteY16" fmla="*/ 43434 h 711612"/>
              <a:gd name="connsiteX17" fmla="*/ 202216 w 715041"/>
              <a:gd name="connsiteY17" fmla="*/ 34576 h 711612"/>
              <a:gd name="connsiteX18" fmla="*/ 208693 w 715041"/>
              <a:gd name="connsiteY18" fmla="*/ 31909 h 711612"/>
              <a:gd name="connsiteX19" fmla="*/ 213550 w 715041"/>
              <a:gd name="connsiteY19" fmla="*/ 38290 h 711612"/>
              <a:gd name="connsiteX20" fmla="*/ 222694 w 715041"/>
              <a:gd name="connsiteY20" fmla="*/ 43339 h 711612"/>
              <a:gd name="connsiteX21" fmla="*/ 233267 w 715041"/>
              <a:gd name="connsiteY21" fmla="*/ 72771 h 711612"/>
              <a:gd name="connsiteX22" fmla="*/ 256699 w 715041"/>
              <a:gd name="connsiteY22" fmla="*/ 79248 h 711612"/>
              <a:gd name="connsiteX23" fmla="*/ 258318 w 715041"/>
              <a:gd name="connsiteY23" fmla="*/ 69437 h 711612"/>
              <a:gd name="connsiteX24" fmla="*/ 269081 w 715041"/>
              <a:gd name="connsiteY24" fmla="*/ 60865 h 711612"/>
              <a:gd name="connsiteX25" fmla="*/ 269557 w 715041"/>
              <a:gd name="connsiteY25" fmla="*/ 47339 h 711612"/>
              <a:gd name="connsiteX26" fmla="*/ 278320 w 715041"/>
              <a:gd name="connsiteY26" fmla="*/ 31432 h 711612"/>
              <a:gd name="connsiteX27" fmla="*/ 273463 w 715041"/>
              <a:gd name="connsiteY27" fmla="*/ 25527 h 711612"/>
              <a:gd name="connsiteX28" fmla="*/ 277177 w 715041"/>
              <a:gd name="connsiteY28" fmla="*/ 15049 h 711612"/>
              <a:gd name="connsiteX29" fmla="*/ 290989 w 715041"/>
              <a:gd name="connsiteY29" fmla="*/ 0 h 711612"/>
              <a:gd name="connsiteX30" fmla="*/ 317849 w 715041"/>
              <a:gd name="connsiteY30" fmla="*/ 5524 h 711612"/>
              <a:gd name="connsiteX31" fmla="*/ 335756 w 715041"/>
              <a:gd name="connsiteY31" fmla="*/ 476 h 711612"/>
              <a:gd name="connsiteX32" fmla="*/ 344424 w 715041"/>
              <a:gd name="connsiteY32" fmla="*/ 9906 h 711612"/>
              <a:gd name="connsiteX33" fmla="*/ 347472 w 715041"/>
              <a:gd name="connsiteY33" fmla="*/ 17431 h 711612"/>
              <a:gd name="connsiteX34" fmla="*/ 366522 w 715041"/>
              <a:gd name="connsiteY34" fmla="*/ 31052 h 711612"/>
              <a:gd name="connsiteX35" fmla="*/ 366522 w 715041"/>
              <a:gd name="connsiteY35" fmla="*/ 31052 h 711612"/>
              <a:gd name="connsiteX36" fmla="*/ 372713 w 715041"/>
              <a:gd name="connsiteY36" fmla="*/ 36290 h 711612"/>
              <a:gd name="connsiteX37" fmla="*/ 369380 w 715041"/>
              <a:gd name="connsiteY37" fmla="*/ 69437 h 711612"/>
              <a:gd name="connsiteX38" fmla="*/ 373094 w 715041"/>
              <a:gd name="connsiteY38" fmla="*/ 71914 h 711612"/>
              <a:gd name="connsiteX39" fmla="*/ 378333 w 715041"/>
              <a:gd name="connsiteY39" fmla="*/ 70390 h 711612"/>
              <a:gd name="connsiteX40" fmla="*/ 382333 w 715041"/>
              <a:gd name="connsiteY40" fmla="*/ 78962 h 711612"/>
              <a:gd name="connsiteX41" fmla="*/ 397764 w 715041"/>
              <a:gd name="connsiteY41" fmla="*/ 85820 h 711612"/>
              <a:gd name="connsiteX42" fmla="*/ 399288 w 715041"/>
              <a:gd name="connsiteY42" fmla="*/ 90964 h 711612"/>
              <a:gd name="connsiteX43" fmla="*/ 406146 w 715041"/>
              <a:gd name="connsiteY43" fmla="*/ 93631 h 711612"/>
              <a:gd name="connsiteX44" fmla="*/ 428149 w 715041"/>
              <a:gd name="connsiteY44" fmla="*/ 132207 h 711612"/>
              <a:gd name="connsiteX45" fmla="*/ 443389 w 715041"/>
              <a:gd name="connsiteY45" fmla="*/ 132207 h 711612"/>
              <a:gd name="connsiteX46" fmla="*/ 459009 w 715041"/>
              <a:gd name="connsiteY46" fmla="*/ 142018 h 711612"/>
              <a:gd name="connsiteX47" fmla="*/ 465391 w 715041"/>
              <a:gd name="connsiteY47" fmla="*/ 151447 h 711612"/>
              <a:gd name="connsiteX48" fmla="*/ 466725 w 715041"/>
              <a:gd name="connsiteY48" fmla="*/ 158972 h 711612"/>
              <a:gd name="connsiteX49" fmla="*/ 481584 w 715041"/>
              <a:gd name="connsiteY49" fmla="*/ 169259 h 711612"/>
              <a:gd name="connsiteX50" fmla="*/ 483203 w 715041"/>
              <a:gd name="connsiteY50" fmla="*/ 176022 h 711612"/>
              <a:gd name="connsiteX51" fmla="*/ 480726 w 715041"/>
              <a:gd name="connsiteY51" fmla="*/ 182785 h 711612"/>
              <a:gd name="connsiteX52" fmla="*/ 467868 w 715041"/>
              <a:gd name="connsiteY52" fmla="*/ 190786 h 711612"/>
              <a:gd name="connsiteX53" fmla="*/ 473297 w 715041"/>
              <a:gd name="connsiteY53" fmla="*/ 199644 h 711612"/>
              <a:gd name="connsiteX54" fmla="*/ 468916 w 715041"/>
              <a:gd name="connsiteY54" fmla="*/ 206788 h 711612"/>
              <a:gd name="connsiteX55" fmla="*/ 478631 w 715041"/>
              <a:gd name="connsiteY55" fmla="*/ 208597 h 711612"/>
              <a:gd name="connsiteX56" fmla="*/ 483489 w 715041"/>
              <a:gd name="connsiteY56" fmla="*/ 227362 h 711612"/>
              <a:gd name="connsiteX57" fmla="*/ 496919 w 715041"/>
              <a:gd name="connsiteY57" fmla="*/ 244412 h 711612"/>
              <a:gd name="connsiteX58" fmla="*/ 502825 w 715041"/>
              <a:gd name="connsiteY58" fmla="*/ 271748 h 711612"/>
              <a:gd name="connsiteX59" fmla="*/ 512731 w 715041"/>
              <a:gd name="connsiteY59" fmla="*/ 269177 h 711612"/>
              <a:gd name="connsiteX60" fmla="*/ 529209 w 715041"/>
              <a:gd name="connsiteY60" fmla="*/ 274034 h 711612"/>
              <a:gd name="connsiteX61" fmla="*/ 545116 w 715041"/>
              <a:gd name="connsiteY61" fmla="*/ 259461 h 711612"/>
              <a:gd name="connsiteX62" fmla="*/ 555212 w 715041"/>
              <a:gd name="connsiteY62" fmla="*/ 264605 h 711612"/>
              <a:gd name="connsiteX63" fmla="*/ 560165 w 715041"/>
              <a:gd name="connsiteY63" fmla="*/ 262699 h 711612"/>
              <a:gd name="connsiteX64" fmla="*/ 551974 w 715041"/>
              <a:gd name="connsiteY64" fmla="*/ 279273 h 711612"/>
              <a:gd name="connsiteX65" fmla="*/ 558641 w 715041"/>
              <a:gd name="connsiteY65" fmla="*/ 303086 h 711612"/>
              <a:gd name="connsiteX66" fmla="*/ 565118 w 715041"/>
              <a:gd name="connsiteY66" fmla="*/ 309181 h 711612"/>
              <a:gd name="connsiteX67" fmla="*/ 569119 w 715041"/>
              <a:gd name="connsiteY67" fmla="*/ 312230 h 711612"/>
              <a:gd name="connsiteX68" fmla="*/ 579977 w 715041"/>
              <a:gd name="connsiteY68" fmla="*/ 303276 h 711612"/>
              <a:gd name="connsiteX69" fmla="*/ 581501 w 715041"/>
              <a:gd name="connsiteY69" fmla="*/ 297371 h 711612"/>
              <a:gd name="connsiteX70" fmla="*/ 590645 w 715041"/>
              <a:gd name="connsiteY70" fmla="*/ 299085 h 711612"/>
              <a:gd name="connsiteX71" fmla="*/ 603599 w 715041"/>
              <a:gd name="connsiteY71" fmla="*/ 295465 h 711612"/>
              <a:gd name="connsiteX72" fmla="*/ 608457 w 715041"/>
              <a:gd name="connsiteY72" fmla="*/ 287464 h 711612"/>
              <a:gd name="connsiteX73" fmla="*/ 612648 w 715041"/>
              <a:gd name="connsiteY73" fmla="*/ 289560 h 711612"/>
              <a:gd name="connsiteX74" fmla="*/ 630650 w 715041"/>
              <a:gd name="connsiteY74" fmla="*/ 315182 h 711612"/>
              <a:gd name="connsiteX75" fmla="*/ 625888 w 715041"/>
              <a:gd name="connsiteY75" fmla="*/ 339947 h 711612"/>
              <a:gd name="connsiteX76" fmla="*/ 619792 w 715041"/>
              <a:gd name="connsiteY76" fmla="*/ 341662 h 711612"/>
              <a:gd name="connsiteX77" fmla="*/ 621982 w 715041"/>
              <a:gd name="connsiteY77" fmla="*/ 350901 h 711612"/>
              <a:gd name="connsiteX78" fmla="*/ 618077 w 715041"/>
              <a:gd name="connsiteY78" fmla="*/ 353854 h 711612"/>
              <a:gd name="connsiteX79" fmla="*/ 619601 w 715041"/>
              <a:gd name="connsiteY79" fmla="*/ 358426 h 711612"/>
              <a:gd name="connsiteX80" fmla="*/ 626459 w 715041"/>
              <a:gd name="connsiteY80" fmla="*/ 359473 h 711612"/>
              <a:gd name="connsiteX81" fmla="*/ 626840 w 715041"/>
              <a:gd name="connsiteY81" fmla="*/ 362521 h 711612"/>
              <a:gd name="connsiteX82" fmla="*/ 615886 w 715041"/>
              <a:gd name="connsiteY82" fmla="*/ 374047 h 711612"/>
              <a:gd name="connsiteX83" fmla="*/ 615315 w 715041"/>
              <a:gd name="connsiteY83" fmla="*/ 386810 h 711612"/>
              <a:gd name="connsiteX84" fmla="*/ 619792 w 715041"/>
              <a:gd name="connsiteY84" fmla="*/ 388620 h 711612"/>
              <a:gd name="connsiteX85" fmla="*/ 623506 w 715041"/>
              <a:gd name="connsiteY85" fmla="*/ 385667 h 711612"/>
              <a:gd name="connsiteX86" fmla="*/ 633031 w 715041"/>
              <a:gd name="connsiteY86" fmla="*/ 423958 h 711612"/>
              <a:gd name="connsiteX87" fmla="*/ 640651 w 715041"/>
              <a:gd name="connsiteY87" fmla="*/ 437769 h 711612"/>
              <a:gd name="connsiteX88" fmla="*/ 639699 w 715041"/>
              <a:gd name="connsiteY88" fmla="*/ 447485 h 711612"/>
              <a:gd name="connsiteX89" fmla="*/ 647890 w 715041"/>
              <a:gd name="connsiteY89" fmla="*/ 458914 h 711612"/>
              <a:gd name="connsiteX90" fmla="*/ 655415 w 715041"/>
              <a:gd name="connsiteY90" fmla="*/ 454914 h 711612"/>
              <a:gd name="connsiteX91" fmla="*/ 657987 w 715041"/>
              <a:gd name="connsiteY91" fmla="*/ 450628 h 711612"/>
              <a:gd name="connsiteX92" fmla="*/ 669226 w 715041"/>
              <a:gd name="connsiteY92" fmla="*/ 448532 h 711612"/>
              <a:gd name="connsiteX93" fmla="*/ 679228 w 715041"/>
              <a:gd name="connsiteY93" fmla="*/ 458438 h 711612"/>
              <a:gd name="connsiteX94" fmla="*/ 685800 w 715041"/>
              <a:gd name="connsiteY94" fmla="*/ 471106 h 711612"/>
              <a:gd name="connsiteX95" fmla="*/ 682657 w 715041"/>
              <a:gd name="connsiteY95" fmla="*/ 475393 h 711612"/>
              <a:gd name="connsiteX96" fmla="*/ 684943 w 715041"/>
              <a:gd name="connsiteY96" fmla="*/ 479393 h 711612"/>
              <a:gd name="connsiteX97" fmla="*/ 694468 w 715041"/>
              <a:gd name="connsiteY97" fmla="*/ 473773 h 711612"/>
              <a:gd name="connsiteX98" fmla="*/ 693515 w 715041"/>
              <a:gd name="connsiteY98" fmla="*/ 498062 h 711612"/>
              <a:gd name="connsiteX99" fmla="*/ 667512 w 715041"/>
              <a:gd name="connsiteY99" fmla="*/ 507587 h 711612"/>
              <a:gd name="connsiteX100" fmla="*/ 657987 w 715041"/>
              <a:gd name="connsiteY100" fmla="*/ 519589 h 711612"/>
              <a:gd name="connsiteX101" fmla="*/ 662368 w 715041"/>
              <a:gd name="connsiteY101" fmla="*/ 525685 h 711612"/>
              <a:gd name="connsiteX102" fmla="*/ 669893 w 715041"/>
              <a:gd name="connsiteY102" fmla="*/ 528447 h 711612"/>
              <a:gd name="connsiteX103" fmla="*/ 673703 w 715041"/>
              <a:gd name="connsiteY103" fmla="*/ 527304 h 711612"/>
              <a:gd name="connsiteX104" fmla="*/ 680561 w 715041"/>
              <a:gd name="connsiteY104" fmla="*/ 533781 h 711612"/>
              <a:gd name="connsiteX105" fmla="*/ 684466 w 715041"/>
              <a:gd name="connsiteY105" fmla="*/ 546449 h 711612"/>
              <a:gd name="connsiteX106" fmla="*/ 692277 w 715041"/>
              <a:gd name="connsiteY106" fmla="*/ 556260 h 711612"/>
              <a:gd name="connsiteX107" fmla="*/ 701230 w 715041"/>
              <a:gd name="connsiteY107" fmla="*/ 555117 h 711612"/>
              <a:gd name="connsiteX108" fmla="*/ 715042 w 715041"/>
              <a:gd name="connsiteY108" fmla="*/ 572453 h 711612"/>
              <a:gd name="connsiteX109" fmla="*/ 715042 w 715041"/>
              <a:gd name="connsiteY109" fmla="*/ 572453 h 711612"/>
              <a:gd name="connsiteX110" fmla="*/ 695420 w 715041"/>
              <a:gd name="connsiteY110" fmla="*/ 587978 h 711612"/>
              <a:gd name="connsiteX111" fmla="*/ 689800 w 715041"/>
              <a:gd name="connsiteY111" fmla="*/ 589217 h 711612"/>
              <a:gd name="connsiteX112" fmla="*/ 677132 w 715041"/>
              <a:gd name="connsiteY112" fmla="*/ 605790 h 711612"/>
              <a:gd name="connsiteX113" fmla="*/ 678180 w 715041"/>
              <a:gd name="connsiteY113" fmla="*/ 610362 h 711612"/>
              <a:gd name="connsiteX114" fmla="*/ 672846 w 715041"/>
              <a:gd name="connsiteY114" fmla="*/ 618077 h 711612"/>
              <a:gd name="connsiteX115" fmla="*/ 663607 w 715041"/>
              <a:gd name="connsiteY115" fmla="*/ 611981 h 711612"/>
              <a:gd name="connsiteX116" fmla="*/ 651700 w 715041"/>
              <a:gd name="connsiteY116" fmla="*/ 625888 h 711612"/>
              <a:gd name="connsiteX117" fmla="*/ 644557 w 715041"/>
              <a:gd name="connsiteY117" fmla="*/ 629126 h 711612"/>
              <a:gd name="connsiteX118" fmla="*/ 621982 w 715041"/>
              <a:gd name="connsiteY118" fmla="*/ 613696 h 711612"/>
              <a:gd name="connsiteX119" fmla="*/ 585121 w 715041"/>
              <a:gd name="connsiteY119" fmla="*/ 650938 h 711612"/>
              <a:gd name="connsiteX120" fmla="*/ 564261 w 715041"/>
              <a:gd name="connsiteY120" fmla="*/ 638461 h 711612"/>
              <a:gd name="connsiteX121" fmla="*/ 548259 w 715041"/>
              <a:gd name="connsiteY121" fmla="*/ 641699 h 711612"/>
              <a:gd name="connsiteX122" fmla="*/ 549688 w 715041"/>
              <a:gd name="connsiteY122" fmla="*/ 636651 h 711612"/>
              <a:gd name="connsiteX123" fmla="*/ 546354 w 715041"/>
              <a:gd name="connsiteY123" fmla="*/ 628745 h 711612"/>
              <a:gd name="connsiteX124" fmla="*/ 545116 w 715041"/>
              <a:gd name="connsiteY124" fmla="*/ 635984 h 711612"/>
              <a:gd name="connsiteX125" fmla="*/ 533590 w 715041"/>
              <a:gd name="connsiteY125" fmla="*/ 640080 h 711612"/>
              <a:gd name="connsiteX126" fmla="*/ 525399 w 715041"/>
              <a:gd name="connsiteY126" fmla="*/ 652367 h 711612"/>
              <a:gd name="connsiteX127" fmla="*/ 525399 w 715041"/>
              <a:gd name="connsiteY127" fmla="*/ 652367 h 711612"/>
              <a:gd name="connsiteX128" fmla="*/ 515683 w 715041"/>
              <a:gd name="connsiteY128" fmla="*/ 651034 h 711612"/>
              <a:gd name="connsiteX129" fmla="*/ 507778 w 715041"/>
              <a:gd name="connsiteY129" fmla="*/ 660368 h 711612"/>
              <a:gd name="connsiteX130" fmla="*/ 503110 w 715041"/>
              <a:gd name="connsiteY130" fmla="*/ 661035 h 711612"/>
              <a:gd name="connsiteX131" fmla="*/ 495300 w 715041"/>
              <a:gd name="connsiteY131" fmla="*/ 677799 h 711612"/>
              <a:gd name="connsiteX132" fmla="*/ 473488 w 715041"/>
              <a:gd name="connsiteY132" fmla="*/ 666179 h 711612"/>
              <a:gd name="connsiteX133" fmla="*/ 457867 w 715041"/>
              <a:gd name="connsiteY133" fmla="*/ 664273 h 711612"/>
              <a:gd name="connsiteX134" fmla="*/ 453199 w 715041"/>
              <a:gd name="connsiteY134" fmla="*/ 659416 h 711612"/>
              <a:gd name="connsiteX135" fmla="*/ 449389 w 715041"/>
              <a:gd name="connsiteY135" fmla="*/ 660368 h 711612"/>
              <a:gd name="connsiteX136" fmla="*/ 450056 w 715041"/>
              <a:gd name="connsiteY136" fmla="*/ 664845 h 711612"/>
              <a:gd name="connsiteX137" fmla="*/ 445675 w 715041"/>
              <a:gd name="connsiteY137" fmla="*/ 666369 h 711612"/>
              <a:gd name="connsiteX138" fmla="*/ 432721 w 715041"/>
              <a:gd name="connsiteY138" fmla="*/ 658463 h 711612"/>
              <a:gd name="connsiteX139" fmla="*/ 427672 w 715041"/>
              <a:gd name="connsiteY139" fmla="*/ 660178 h 711612"/>
              <a:gd name="connsiteX140" fmla="*/ 424720 w 715041"/>
              <a:gd name="connsiteY140" fmla="*/ 658082 h 711612"/>
              <a:gd name="connsiteX141" fmla="*/ 426530 w 715041"/>
              <a:gd name="connsiteY141" fmla="*/ 663130 h 711612"/>
              <a:gd name="connsiteX142" fmla="*/ 417005 w 715041"/>
              <a:gd name="connsiteY142" fmla="*/ 665988 h 711612"/>
              <a:gd name="connsiteX143" fmla="*/ 409194 w 715041"/>
              <a:gd name="connsiteY143" fmla="*/ 662845 h 711612"/>
              <a:gd name="connsiteX144" fmla="*/ 403669 w 715041"/>
              <a:gd name="connsiteY144" fmla="*/ 652177 h 711612"/>
              <a:gd name="connsiteX145" fmla="*/ 400621 w 715041"/>
              <a:gd name="connsiteY145" fmla="*/ 655130 h 711612"/>
              <a:gd name="connsiteX146" fmla="*/ 400621 w 715041"/>
              <a:gd name="connsiteY146" fmla="*/ 655130 h 711612"/>
              <a:gd name="connsiteX147" fmla="*/ 396430 w 715041"/>
              <a:gd name="connsiteY147" fmla="*/ 653224 h 711612"/>
              <a:gd name="connsiteX148" fmla="*/ 392620 w 715041"/>
              <a:gd name="connsiteY148" fmla="*/ 655225 h 711612"/>
              <a:gd name="connsiteX149" fmla="*/ 399669 w 715041"/>
              <a:gd name="connsiteY149" fmla="*/ 674561 h 711612"/>
              <a:gd name="connsiteX150" fmla="*/ 399669 w 715041"/>
              <a:gd name="connsiteY150" fmla="*/ 674561 h 711612"/>
              <a:gd name="connsiteX151" fmla="*/ 392239 w 715041"/>
              <a:gd name="connsiteY151" fmla="*/ 672655 h 711612"/>
              <a:gd name="connsiteX152" fmla="*/ 390239 w 715041"/>
              <a:gd name="connsiteY152" fmla="*/ 668941 h 711612"/>
              <a:gd name="connsiteX153" fmla="*/ 386810 w 715041"/>
              <a:gd name="connsiteY153" fmla="*/ 669417 h 711612"/>
              <a:gd name="connsiteX154" fmla="*/ 383667 w 715041"/>
              <a:gd name="connsiteY154" fmla="*/ 664559 h 711612"/>
              <a:gd name="connsiteX155" fmla="*/ 377190 w 715041"/>
              <a:gd name="connsiteY155" fmla="*/ 666179 h 711612"/>
              <a:gd name="connsiteX156" fmla="*/ 377095 w 715041"/>
              <a:gd name="connsiteY156" fmla="*/ 672560 h 711612"/>
              <a:gd name="connsiteX157" fmla="*/ 370618 w 715041"/>
              <a:gd name="connsiteY157" fmla="*/ 675037 h 711612"/>
              <a:gd name="connsiteX158" fmla="*/ 369665 w 715041"/>
              <a:gd name="connsiteY158" fmla="*/ 679132 h 711612"/>
              <a:gd name="connsiteX159" fmla="*/ 367760 w 715041"/>
              <a:gd name="connsiteY159" fmla="*/ 677418 h 711612"/>
              <a:gd name="connsiteX160" fmla="*/ 368617 w 715041"/>
              <a:gd name="connsiteY160" fmla="*/ 672655 h 711612"/>
              <a:gd name="connsiteX161" fmla="*/ 368617 w 715041"/>
              <a:gd name="connsiteY161" fmla="*/ 672655 h 711612"/>
              <a:gd name="connsiteX162" fmla="*/ 345948 w 715041"/>
              <a:gd name="connsiteY162" fmla="*/ 671417 h 711612"/>
              <a:gd name="connsiteX163" fmla="*/ 345948 w 715041"/>
              <a:gd name="connsiteY163" fmla="*/ 671417 h 711612"/>
              <a:gd name="connsiteX164" fmla="*/ 339757 w 715041"/>
              <a:gd name="connsiteY164" fmla="*/ 677037 h 711612"/>
              <a:gd name="connsiteX165" fmla="*/ 328517 w 715041"/>
              <a:gd name="connsiteY165" fmla="*/ 670846 h 711612"/>
              <a:gd name="connsiteX166" fmla="*/ 323564 w 715041"/>
              <a:gd name="connsiteY166" fmla="*/ 675799 h 711612"/>
              <a:gd name="connsiteX167" fmla="*/ 319088 w 715041"/>
              <a:gd name="connsiteY167" fmla="*/ 673227 h 711612"/>
              <a:gd name="connsiteX168" fmla="*/ 316706 w 715041"/>
              <a:gd name="connsiteY168" fmla="*/ 675132 h 711612"/>
              <a:gd name="connsiteX169" fmla="*/ 323469 w 715041"/>
              <a:gd name="connsiteY169" fmla="*/ 685419 h 711612"/>
              <a:gd name="connsiteX170" fmla="*/ 323469 w 715041"/>
              <a:gd name="connsiteY170" fmla="*/ 685419 h 711612"/>
              <a:gd name="connsiteX171" fmla="*/ 321755 w 715041"/>
              <a:gd name="connsiteY171" fmla="*/ 690658 h 711612"/>
              <a:gd name="connsiteX172" fmla="*/ 321755 w 715041"/>
              <a:gd name="connsiteY172" fmla="*/ 690658 h 711612"/>
              <a:gd name="connsiteX173" fmla="*/ 311467 w 715041"/>
              <a:gd name="connsiteY173" fmla="*/ 690277 h 711612"/>
              <a:gd name="connsiteX174" fmla="*/ 300038 w 715041"/>
              <a:gd name="connsiteY174" fmla="*/ 711613 h 711612"/>
              <a:gd name="connsiteX175" fmla="*/ 296894 w 715041"/>
              <a:gd name="connsiteY175" fmla="*/ 709613 h 711612"/>
              <a:gd name="connsiteX176" fmla="*/ 285750 w 715041"/>
              <a:gd name="connsiteY176" fmla="*/ 689991 h 711612"/>
              <a:gd name="connsiteX177" fmla="*/ 306991 w 715041"/>
              <a:gd name="connsiteY177" fmla="*/ 675513 h 711612"/>
              <a:gd name="connsiteX178" fmla="*/ 310610 w 715041"/>
              <a:gd name="connsiteY178" fmla="*/ 667512 h 711612"/>
              <a:gd name="connsiteX179" fmla="*/ 301847 w 715041"/>
              <a:gd name="connsiteY179" fmla="*/ 654558 h 711612"/>
              <a:gd name="connsiteX180" fmla="*/ 297084 w 715041"/>
              <a:gd name="connsiteY180" fmla="*/ 652558 h 711612"/>
              <a:gd name="connsiteX181" fmla="*/ 298894 w 715041"/>
              <a:gd name="connsiteY181" fmla="*/ 649796 h 711612"/>
              <a:gd name="connsiteX182" fmla="*/ 279178 w 715041"/>
              <a:gd name="connsiteY182" fmla="*/ 627697 h 711612"/>
              <a:gd name="connsiteX183" fmla="*/ 266700 w 715041"/>
              <a:gd name="connsiteY183" fmla="*/ 607981 h 711612"/>
              <a:gd name="connsiteX184" fmla="*/ 262604 w 715041"/>
              <a:gd name="connsiteY184" fmla="*/ 605695 h 711612"/>
              <a:gd name="connsiteX185" fmla="*/ 261747 w 715041"/>
              <a:gd name="connsiteY185" fmla="*/ 597218 h 711612"/>
              <a:gd name="connsiteX186" fmla="*/ 254698 w 715041"/>
              <a:gd name="connsiteY186" fmla="*/ 598265 h 711612"/>
              <a:gd name="connsiteX187" fmla="*/ 247745 w 715041"/>
              <a:gd name="connsiteY187" fmla="*/ 605028 h 711612"/>
              <a:gd name="connsiteX188" fmla="*/ 244792 w 715041"/>
              <a:gd name="connsiteY188" fmla="*/ 602932 h 711612"/>
              <a:gd name="connsiteX189" fmla="*/ 238411 w 715041"/>
              <a:gd name="connsiteY189" fmla="*/ 606552 h 711612"/>
              <a:gd name="connsiteX190" fmla="*/ 234886 w 715041"/>
              <a:gd name="connsiteY190" fmla="*/ 598837 h 711612"/>
              <a:gd name="connsiteX191" fmla="*/ 215836 w 715041"/>
              <a:gd name="connsiteY191" fmla="*/ 586645 h 711612"/>
              <a:gd name="connsiteX192" fmla="*/ 209359 w 715041"/>
              <a:gd name="connsiteY192" fmla="*/ 576263 h 711612"/>
              <a:gd name="connsiteX193" fmla="*/ 224885 w 715041"/>
              <a:gd name="connsiteY193" fmla="*/ 557689 h 711612"/>
              <a:gd name="connsiteX194" fmla="*/ 218313 w 715041"/>
              <a:gd name="connsiteY194" fmla="*/ 537401 h 711612"/>
              <a:gd name="connsiteX195" fmla="*/ 228219 w 715041"/>
              <a:gd name="connsiteY195" fmla="*/ 533781 h 711612"/>
              <a:gd name="connsiteX196" fmla="*/ 228600 w 715041"/>
              <a:gd name="connsiteY196" fmla="*/ 527209 h 711612"/>
              <a:gd name="connsiteX197" fmla="*/ 220599 w 715041"/>
              <a:gd name="connsiteY197" fmla="*/ 515207 h 711612"/>
              <a:gd name="connsiteX198" fmla="*/ 216884 w 715041"/>
              <a:gd name="connsiteY198" fmla="*/ 516064 h 711612"/>
              <a:gd name="connsiteX199" fmla="*/ 215265 w 715041"/>
              <a:gd name="connsiteY199" fmla="*/ 510254 h 711612"/>
              <a:gd name="connsiteX200" fmla="*/ 203740 w 715041"/>
              <a:gd name="connsiteY200" fmla="*/ 498443 h 711612"/>
              <a:gd name="connsiteX201" fmla="*/ 202406 w 715041"/>
              <a:gd name="connsiteY201" fmla="*/ 494062 h 711612"/>
              <a:gd name="connsiteX202" fmla="*/ 184309 w 715041"/>
              <a:gd name="connsiteY202" fmla="*/ 498348 h 711612"/>
              <a:gd name="connsiteX203" fmla="*/ 181927 w 715041"/>
              <a:gd name="connsiteY203" fmla="*/ 489680 h 711612"/>
              <a:gd name="connsiteX204" fmla="*/ 177260 w 715041"/>
              <a:gd name="connsiteY204" fmla="*/ 487680 h 711612"/>
              <a:gd name="connsiteX205" fmla="*/ 175450 w 715041"/>
              <a:gd name="connsiteY205" fmla="*/ 483203 h 711612"/>
              <a:gd name="connsiteX206" fmla="*/ 166783 w 715041"/>
              <a:gd name="connsiteY206" fmla="*/ 481394 h 711612"/>
              <a:gd name="connsiteX207" fmla="*/ 158496 w 715041"/>
              <a:gd name="connsiteY207" fmla="*/ 485489 h 711612"/>
              <a:gd name="connsiteX208" fmla="*/ 154209 w 715041"/>
              <a:gd name="connsiteY208" fmla="*/ 479870 h 711612"/>
              <a:gd name="connsiteX209" fmla="*/ 146971 w 715041"/>
              <a:gd name="connsiteY209" fmla="*/ 483108 h 711612"/>
              <a:gd name="connsiteX210" fmla="*/ 149352 w 715041"/>
              <a:gd name="connsiteY210" fmla="*/ 489013 h 711612"/>
              <a:gd name="connsiteX211" fmla="*/ 143542 w 715041"/>
              <a:gd name="connsiteY211" fmla="*/ 487871 h 711612"/>
              <a:gd name="connsiteX212" fmla="*/ 140684 w 715041"/>
              <a:gd name="connsiteY212" fmla="*/ 441388 h 711612"/>
              <a:gd name="connsiteX213" fmla="*/ 144018 w 715041"/>
              <a:gd name="connsiteY213" fmla="*/ 436340 h 711612"/>
              <a:gd name="connsiteX214" fmla="*/ 145637 w 715041"/>
              <a:gd name="connsiteY214" fmla="*/ 425291 h 711612"/>
              <a:gd name="connsiteX215" fmla="*/ 143923 w 715041"/>
              <a:gd name="connsiteY215" fmla="*/ 414338 h 711612"/>
              <a:gd name="connsiteX216" fmla="*/ 140589 w 715041"/>
              <a:gd name="connsiteY216" fmla="*/ 409480 h 711612"/>
              <a:gd name="connsiteX217" fmla="*/ 140208 w 715041"/>
              <a:gd name="connsiteY217" fmla="*/ 384238 h 711612"/>
              <a:gd name="connsiteX218" fmla="*/ 135541 w 715041"/>
              <a:gd name="connsiteY218" fmla="*/ 383667 h 711612"/>
              <a:gd name="connsiteX219" fmla="*/ 127921 w 715041"/>
              <a:gd name="connsiteY219" fmla="*/ 372332 h 711612"/>
              <a:gd name="connsiteX220" fmla="*/ 119158 w 715041"/>
              <a:gd name="connsiteY220" fmla="*/ 369570 h 711612"/>
              <a:gd name="connsiteX221" fmla="*/ 102108 w 715041"/>
              <a:gd name="connsiteY221" fmla="*/ 353759 h 711612"/>
              <a:gd name="connsiteX222" fmla="*/ 95821 w 715041"/>
              <a:gd name="connsiteY222" fmla="*/ 341757 h 711612"/>
              <a:gd name="connsiteX223" fmla="*/ 90583 w 715041"/>
              <a:gd name="connsiteY223" fmla="*/ 320040 h 711612"/>
              <a:gd name="connsiteX224" fmla="*/ 78486 w 715041"/>
              <a:gd name="connsiteY224" fmla="*/ 309277 h 711612"/>
              <a:gd name="connsiteX225" fmla="*/ 73247 w 715041"/>
              <a:gd name="connsiteY225" fmla="*/ 310134 h 711612"/>
              <a:gd name="connsiteX226" fmla="*/ 71056 w 715041"/>
              <a:gd name="connsiteY226" fmla="*/ 307562 h 711612"/>
              <a:gd name="connsiteX227" fmla="*/ 68770 w 715041"/>
              <a:gd name="connsiteY227" fmla="*/ 287655 h 711612"/>
              <a:gd name="connsiteX228" fmla="*/ 49149 w 715041"/>
              <a:gd name="connsiteY228" fmla="*/ 286131 h 711612"/>
              <a:gd name="connsiteX229" fmla="*/ 43720 w 715041"/>
              <a:gd name="connsiteY229" fmla="*/ 256032 h 711612"/>
              <a:gd name="connsiteX230" fmla="*/ 51244 w 715041"/>
              <a:gd name="connsiteY230" fmla="*/ 226219 h 711612"/>
              <a:gd name="connsiteX231" fmla="*/ 64198 w 715041"/>
              <a:gd name="connsiteY231" fmla="*/ 215455 h 711612"/>
              <a:gd name="connsiteX232" fmla="*/ 62484 w 715041"/>
              <a:gd name="connsiteY232" fmla="*/ 200596 h 711612"/>
              <a:gd name="connsiteX233" fmla="*/ 48292 w 715041"/>
              <a:gd name="connsiteY233" fmla="*/ 180975 h 711612"/>
              <a:gd name="connsiteX234" fmla="*/ 35623 w 715041"/>
              <a:gd name="connsiteY234" fmla="*/ 174593 h 711612"/>
              <a:gd name="connsiteX235" fmla="*/ 32194 w 715041"/>
              <a:gd name="connsiteY235" fmla="*/ 169164 h 711612"/>
              <a:gd name="connsiteX236" fmla="*/ 13811 w 715041"/>
              <a:gd name="connsiteY236" fmla="*/ 166973 h 711612"/>
              <a:gd name="connsiteX237" fmla="*/ 8953 w 715041"/>
              <a:gd name="connsiteY237" fmla="*/ 158496 h 711612"/>
              <a:gd name="connsiteX238" fmla="*/ 11906 w 715041"/>
              <a:gd name="connsiteY238" fmla="*/ 152876 h 711612"/>
              <a:gd name="connsiteX239" fmla="*/ 8382 w 715041"/>
              <a:gd name="connsiteY239" fmla="*/ 143542 h 711612"/>
              <a:gd name="connsiteX240" fmla="*/ 9525 w 715041"/>
              <a:gd name="connsiteY240" fmla="*/ 133350 h 711612"/>
              <a:gd name="connsiteX241" fmla="*/ 14288 w 715041"/>
              <a:gd name="connsiteY241" fmla="*/ 128492 h 711612"/>
              <a:gd name="connsiteX242" fmla="*/ 12573 w 715041"/>
              <a:gd name="connsiteY242" fmla="*/ 124111 h 711612"/>
              <a:gd name="connsiteX243" fmla="*/ 18574 w 715041"/>
              <a:gd name="connsiteY243" fmla="*/ 108299 h 711612"/>
              <a:gd name="connsiteX244" fmla="*/ 11334 w 715041"/>
              <a:gd name="connsiteY244" fmla="*/ 77248 h 7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715041" h="711612">
                <a:moveTo>
                  <a:pt x="0" y="64770"/>
                </a:moveTo>
                <a:lnTo>
                  <a:pt x="8096" y="52292"/>
                </a:lnTo>
                <a:lnTo>
                  <a:pt x="17335" y="52197"/>
                </a:lnTo>
                <a:lnTo>
                  <a:pt x="31623" y="43053"/>
                </a:lnTo>
                <a:lnTo>
                  <a:pt x="42481" y="43053"/>
                </a:lnTo>
                <a:lnTo>
                  <a:pt x="52006" y="47815"/>
                </a:lnTo>
                <a:lnTo>
                  <a:pt x="67723" y="45339"/>
                </a:lnTo>
                <a:lnTo>
                  <a:pt x="86106" y="46958"/>
                </a:lnTo>
                <a:lnTo>
                  <a:pt x="95917" y="33814"/>
                </a:lnTo>
                <a:lnTo>
                  <a:pt x="100298" y="33242"/>
                </a:lnTo>
                <a:lnTo>
                  <a:pt x="108299" y="26194"/>
                </a:lnTo>
                <a:lnTo>
                  <a:pt x="120396" y="25337"/>
                </a:lnTo>
                <a:lnTo>
                  <a:pt x="168592" y="38957"/>
                </a:lnTo>
                <a:lnTo>
                  <a:pt x="171545" y="41529"/>
                </a:lnTo>
                <a:lnTo>
                  <a:pt x="171355" y="47435"/>
                </a:lnTo>
                <a:lnTo>
                  <a:pt x="178498" y="42577"/>
                </a:lnTo>
                <a:lnTo>
                  <a:pt x="194596" y="43434"/>
                </a:lnTo>
                <a:lnTo>
                  <a:pt x="202216" y="34576"/>
                </a:lnTo>
                <a:lnTo>
                  <a:pt x="208693" y="31909"/>
                </a:lnTo>
                <a:lnTo>
                  <a:pt x="213550" y="38290"/>
                </a:lnTo>
                <a:lnTo>
                  <a:pt x="222694" y="43339"/>
                </a:lnTo>
                <a:lnTo>
                  <a:pt x="233267" y="72771"/>
                </a:lnTo>
                <a:lnTo>
                  <a:pt x="256699" y="79248"/>
                </a:lnTo>
                <a:lnTo>
                  <a:pt x="258318" y="69437"/>
                </a:lnTo>
                <a:lnTo>
                  <a:pt x="269081" y="60865"/>
                </a:lnTo>
                <a:lnTo>
                  <a:pt x="269557" y="47339"/>
                </a:lnTo>
                <a:lnTo>
                  <a:pt x="278320" y="31432"/>
                </a:lnTo>
                <a:lnTo>
                  <a:pt x="273463" y="25527"/>
                </a:lnTo>
                <a:lnTo>
                  <a:pt x="277177" y="15049"/>
                </a:lnTo>
                <a:lnTo>
                  <a:pt x="290989" y="0"/>
                </a:lnTo>
                <a:lnTo>
                  <a:pt x="317849" y="5524"/>
                </a:lnTo>
                <a:lnTo>
                  <a:pt x="335756" y="476"/>
                </a:lnTo>
                <a:lnTo>
                  <a:pt x="344424" y="9906"/>
                </a:lnTo>
                <a:lnTo>
                  <a:pt x="347472" y="17431"/>
                </a:lnTo>
                <a:lnTo>
                  <a:pt x="366522" y="31052"/>
                </a:lnTo>
                <a:lnTo>
                  <a:pt x="366522" y="31052"/>
                </a:lnTo>
                <a:lnTo>
                  <a:pt x="372713" y="36290"/>
                </a:lnTo>
                <a:lnTo>
                  <a:pt x="369380" y="69437"/>
                </a:lnTo>
                <a:lnTo>
                  <a:pt x="373094" y="71914"/>
                </a:lnTo>
                <a:lnTo>
                  <a:pt x="378333" y="70390"/>
                </a:lnTo>
                <a:lnTo>
                  <a:pt x="382333" y="78962"/>
                </a:lnTo>
                <a:lnTo>
                  <a:pt x="397764" y="85820"/>
                </a:lnTo>
                <a:lnTo>
                  <a:pt x="399288" y="90964"/>
                </a:lnTo>
                <a:lnTo>
                  <a:pt x="406146" y="93631"/>
                </a:lnTo>
                <a:lnTo>
                  <a:pt x="428149" y="132207"/>
                </a:lnTo>
                <a:lnTo>
                  <a:pt x="443389" y="132207"/>
                </a:lnTo>
                <a:lnTo>
                  <a:pt x="459009" y="142018"/>
                </a:lnTo>
                <a:lnTo>
                  <a:pt x="465391" y="151447"/>
                </a:lnTo>
                <a:lnTo>
                  <a:pt x="466725" y="158972"/>
                </a:lnTo>
                <a:lnTo>
                  <a:pt x="481584" y="169259"/>
                </a:lnTo>
                <a:lnTo>
                  <a:pt x="483203" y="176022"/>
                </a:lnTo>
                <a:lnTo>
                  <a:pt x="480726" y="182785"/>
                </a:lnTo>
                <a:lnTo>
                  <a:pt x="467868" y="190786"/>
                </a:lnTo>
                <a:lnTo>
                  <a:pt x="473297" y="199644"/>
                </a:lnTo>
                <a:lnTo>
                  <a:pt x="468916" y="206788"/>
                </a:lnTo>
                <a:lnTo>
                  <a:pt x="478631" y="208597"/>
                </a:lnTo>
                <a:lnTo>
                  <a:pt x="483489" y="227362"/>
                </a:lnTo>
                <a:lnTo>
                  <a:pt x="496919" y="244412"/>
                </a:lnTo>
                <a:lnTo>
                  <a:pt x="502825" y="271748"/>
                </a:lnTo>
                <a:lnTo>
                  <a:pt x="512731" y="269177"/>
                </a:lnTo>
                <a:lnTo>
                  <a:pt x="529209" y="274034"/>
                </a:lnTo>
                <a:lnTo>
                  <a:pt x="545116" y="259461"/>
                </a:lnTo>
                <a:lnTo>
                  <a:pt x="555212" y="264605"/>
                </a:lnTo>
                <a:lnTo>
                  <a:pt x="560165" y="262699"/>
                </a:lnTo>
                <a:lnTo>
                  <a:pt x="551974" y="279273"/>
                </a:lnTo>
                <a:lnTo>
                  <a:pt x="558641" y="303086"/>
                </a:lnTo>
                <a:lnTo>
                  <a:pt x="565118" y="309181"/>
                </a:lnTo>
                <a:lnTo>
                  <a:pt x="569119" y="312230"/>
                </a:lnTo>
                <a:lnTo>
                  <a:pt x="579977" y="303276"/>
                </a:lnTo>
                <a:lnTo>
                  <a:pt x="581501" y="297371"/>
                </a:lnTo>
                <a:lnTo>
                  <a:pt x="590645" y="299085"/>
                </a:lnTo>
                <a:lnTo>
                  <a:pt x="603599" y="295465"/>
                </a:lnTo>
                <a:lnTo>
                  <a:pt x="608457" y="287464"/>
                </a:lnTo>
                <a:lnTo>
                  <a:pt x="612648" y="289560"/>
                </a:lnTo>
                <a:lnTo>
                  <a:pt x="630650" y="315182"/>
                </a:lnTo>
                <a:lnTo>
                  <a:pt x="625888" y="339947"/>
                </a:lnTo>
                <a:lnTo>
                  <a:pt x="619792" y="341662"/>
                </a:lnTo>
                <a:lnTo>
                  <a:pt x="621982" y="350901"/>
                </a:lnTo>
                <a:lnTo>
                  <a:pt x="618077" y="353854"/>
                </a:lnTo>
                <a:lnTo>
                  <a:pt x="619601" y="358426"/>
                </a:lnTo>
                <a:lnTo>
                  <a:pt x="626459" y="359473"/>
                </a:lnTo>
                <a:lnTo>
                  <a:pt x="626840" y="362521"/>
                </a:lnTo>
                <a:lnTo>
                  <a:pt x="615886" y="374047"/>
                </a:lnTo>
                <a:lnTo>
                  <a:pt x="615315" y="386810"/>
                </a:lnTo>
                <a:lnTo>
                  <a:pt x="619792" y="388620"/>
                </a:lnTo>
                <a:lnTo>
                  <a:pt x="623506" y="385667"/>
                </a:lnTo>
                <a:lnTo>
                  <a:pt x="633031" y="423958"/>
                </a:lnTo>
                <a:lnTo>
                  <a:pt x="640651" y="437769"/>
                </a:lnTo>
                <a:lnTo>
                  <a:pt x="639699" y="447485"/>
                </a:lnTo>
                <a:lnTo>
                  <a:pt x="647890" y="458914"/>
                </a:lnTo>
                <a:lnTo>
                  <a:pt x="655415" y="454914"/>
                </a:lnTo>
                <a:lnTo>
                  <a:pt x="657987" y="450628"/>
                </a:lnTo>
                <a:lnTo>
                  <a:pt x="669226" y="448532"/>
                </a:lnTo>
                <a:lnTo>
                  <a:pt x="679228" y="458438"/>
                </a:lnTo>
                <a:lnTo>
                  <a:pt x="685800" y="471106"/>
                </a:lnTo>
                <a:lnTo>
                  <a:pt x="682657" y="475393"/>
                </a:lnTo>
                <a:lnTo>
                  <a:pt x="684943" y="479393"/>
                </a:lnTo>
                <a:lnTo>
                  <a:pt x="694468" y="473773"/>
                </a:lnTo>
                <a:lnTo>
                  <a:pt x="693515" y="498062"/>
                </a:lnTo>
                <a:lnTo>
                  <a:pt x="667512" y="507587"/>
                </a:lnTo>
                <a:lnTo>
                  <a:pt x="657987" y="519589"/>
                </a:lnTo>
                <a:lnTo>
                  <a:pt x="662368" y="525685"/>
                </a:lnTo>
                <a:lnTo>
                  <a:pt x="669893" y="528447"/>
                </a:lnTo>
                <a:lnTo>
                  <a:pt x="673703" y="527304"/>
                </a:lnTo>
                <a:lnTo>
                  <a:pt x="680561" y="533781"/>
                </a:lnTo>
                <a:lnTo>
                  <a:pt x="684466" y="546449"/>
                </a:lnTo>
                <a:lnTo>
                  <a:pt x="692277" y="556260"/>
                </a:lnTo>
                <a:lnTo>
                  <a:pt x="701230" y="555117"/>
                </a:lnTo>
                <a:lnTo>
                  <a:pt x="715042" y="572453"/>
                </a:lnTo>
                <a:lnTo>
                  <a:pt x="715042" y="572453"/>
                </a:lnTo>
                <a:lnTo>
                  <a:pt x="695420" y="587978"/>
                </a:lnTo>
                <a:lnTo>
                  <a:pt x="689800" y="589217"/>
                </a:lnTo>
                <a:lnTo>
                  <a:pt x="677132" y="605790"/>
                </a:lnTo>
                <a:lnTo>
                  <a:pt x="678180" y="610362"/>
                </a:lnTo>
                <a:lnTo>
                  <a:pt x="672846" y="618077"/>
                </a:lnTo>
                <a:lnTo>
                  <a:pt x="663607" y="611981"/>
                </a:lnTo>
                <a:lnTo>
                  <a:pt x="651700" y="625888"/>
                </a:lnTo>
                <a:lnTo>
                  <a:pt x="644557" y="629126"/>
                </a:lnTo>
                <a:lnTo>
                  <a:pt x="621982" y="613696"/>
                </a:lnTo>
                <a:lnTo>
                  <a:pt x="585121" y="650938"/>
                </a:lnTo>
                <a:lnTo>
                  <a:pt x="564261" y="638461"/>
                </a:lnTo>
                <a:lnTo>
                  <a:pt x="548259" y="641699"/>
                </a:lnTo>
                <a:lnTo>
                  <a:pt x="549688" y="636651"/>
                </a:lnTo>
                <a:lnTo>
                  <a:pt x="546354" y="628745"/>
                </a:lnTo>
                <a:lnTo>
                  <a:pt x="545116" y="635984"/>
                </a:lnTo>
                <a:lnTo>
                  <a:pt x="533590" y="640080"/>
                </a:lnTo>
                <a:lnTo>
                  <a:pt x="525399" y="652367"/>
                </a:lnTo>
                <a:lnTo>
                  <a:pt x="525399" y="652367"/>
                </a:lnTo>
                <a:lnTo>
                  <a:pt x="515683" y="651034"/>
                </a:lnTo>
                <a:lnTo>
                  <a:pt x="507778" y="660368"/>
                </a:lnTo>
                <a:lnTo>
                  <a:pt x="503110" y="661035"/>
                </a:lnTo>
                <a:lnTo>
                  <a:pt x="495300" y="677799"/>
                </a:lnTo>
                <a:lnTo>
                  <a:pt x="473488" y="666179"/>
                </a:lnTo>
                <a:lnTo>
                  <a:pt x="457867" y="664273"/>
                </a:lnTo>
                <a:lnTo>
                  <a:pt x="453199" y="659416"/>
                </a:lnTo>
                <a:lnTo>
                  <a:pt x="449389" y="660368"/>
                </a:lnTo>
                <a:lnTo>
                  <a:pt x="450056" y="664845"/>
                </a:lnTo>
                <a:lnTo>
                  <a:pt x="445675" y="666369"/>
                </a:lnTo>
                <a:lnTo>
                  <a:pt x="432721" y="658463"/>
                </a:lnTo>
                <a:lnTo>
                  <a:pt x="427672" y="660178"/>
                </a:lnTo>
                <a:lnTo>
                  <a:pt x="424720" y="658082"/>
                </a:lnTo>
                <a:lnTo>
                  <a:pt x="426530" y="663130"/>
                </a:lnTo>
                <a:lnTo>
                  <a:pt x="417005" y="665988"/>
                </a:lnTo>
                <a:lnTo>
                  <a:pt x="409194" y="662845"/>
                </a:lnTo>
                <a:lnTo>
                  <a:pt x="403669" y="652177"/>
                </a:lnTo>
                <a:lnTo>
                  <a:pt x="400621" y="655130"/>
                </a:lnTo>
                <a:lnTo>
                  <a:pt x="400621" y="655130"/>
                </a:lnTo>
                <a:lnTo>
                  <a:pt x="396430" y="653224"/>
                </a:lnTo>
                <a:lnTo>
                  <a:pt x="392620" y="655225"/>
                </a:lnTo>
                <a:lnTo>
                  <a:pt x="399669" y="674561"/>
                </a:lnTo>
                <a:lnTo>
                  <a:pt x="399669" y="674561"/>
                </a:lnTo>
                <a:lnTo>
                  <a:pt x="392239" y="672655"/>
                </a:lnTo>
                <a:lnTo>
                  <a:pt x="390239" y="668941"/>
                </a:lnTo>
                <a:lnTo>
                  <a:pt x="386810" y="669417"/>
                </a:lnTo>
                <a:lnTo>
                  <a:pt x="383667" y="664559"/>
                </a:lnTo>
                <a:lnTo>
                  <a:pt x="377190" y="666179"/>
                </a:lnTo>
                <a:lnTo>
                  <a:pt x="377095" y="672560"/>
                </a:lnTo>
                <a:lnTo>
                  <a:pt x="370618" y="675037"/>
                </a:lnTo>
                <a:lnTo>
                  <a:pt x="369665" y="679132"/>
                </a:lnTo>
                <a:lnTo>
                  <a:pt x="367760" y="677418"/>
                </a:lnTo>
                <a:lnTo>
                  <a:pt x="368617" y="672655"/>
                </a:lnTo>
                <a:lnTo>
                  <a:pt x="368617" y="672655"/>
                </a:lnTo>
                <a:lnTo>
                  <a:pt x="345948" y="671417"/>
                </a:lnTo>
                <a:lnTo>
                  <a:pt x="345948" y="671417"/>
                </a:lnTo>
                <a:lnTo>
                  <a:pt x="339757" y="677037"/>
                </a:lnTo>
                <a:lnTo>
                  <a:pt x="328517" y="670846"/>
                </a:lnTo>
                <a:lnTo>
                  <a:pt x="323564" y="675799"/>
                </a:lnTo>
                <a:lnTo>
                  <a:pt x="319088" y="673227"/>
                </a:lnTo>
                <a:lnTo>
                  <a:pt x="316706" y="675132"/>
                </a:lnTo>
                <a:lnTo>
                  <a:pt x="323469" y="685419"/>
                </a:lnTo>
                <a:lnTo>
                  <a:pt x="323469" y="685419"/>
                </a:lnTo>
                <a:lnTo>
                  <a:pt x="321755" y="690658"/>
                </a:lnTo>
                <a:lnTo>
                  <a:pt x="321755" y="690658"/>
                </a:lnTo>
                <a:lnTo>
                  <a:pt x="311467" y="690277"/>
                </a:lnTo>
                <a:lnTo>
                  <a:pt x="300038" y="711613"/>
                </a:lnTo>
                <a:lnTo>
                  <a:pt x="296894" y="709613"/>
                </a:lnTo>
                <a:lnTo>
                  <a:pt x="285750" y="689991"/>
                </a:lnTo>
                <a:lnTo>
                  <a:pt x="306991" y="675513"/>
                </a:lnTo>
                <a:lnTo>
                  <a:pt x="310610" y="667512"/>
                </a:lnTo>
                <a:lnTo>
                  <a:pt x="301847" y="654558"/>
                </a:lnTo>
                <a:lnTo>
                  <a:pt x="297084" y="652558"/>
                </a:lnTo>
                <a:lnTo>
                  <a:pt x="298894" y="649796"/>
                </a:lnTo>
                <a:lnTo>
                  <a:pt x="279178" y="627697"/>
                </a:lnTo>
                <a:lnTo>
                  <a:pt x="266700" y="607981"/>
                </a:lnTo>
                <a:lnTo>
                  <a:pt x="262604" y="605695"/>
                </a:lnTo>
                <a:lnTo>
                  <a:pt x="261747" y="597218"/>
                </a:lnTo>
                <a:lnTo>
                  <a:pt x="254698" y="598265"/>
                </a:lnTo>
                <a:lnTo>
                  <a:pt x="247745" y="605028"/>
                </a:lnTo>
                <a:lnTo>
                  <a:pt x="244792" y="602932"/>
                </a:lnTo>
                <a:lnTo>
                  <a:pt x="238411" y="606552"/>
                </a:lnTo>
                <a:lnTo>
                  <a:pt x="234886" y="598837"/>
                </a:lnTo>
                <a:lnTo>
                  <a:pt x="215836" y="586645"/>
                </a:lnTo>
                <a:lnTo>
                  <a:pt x="209359" y="576263"/>
                </a:lnTo>
                <a:lnTo>
                  <a:pt x="224885" y="557689"/>
                </a:lnTo>
                <a:lnTo>
                  <a:pt x="218313" y="537401"/>
                </a:lnTo>
                <a:lnTo>
                  <a:pt x="228219" y="533781"/>
                </a:lnTo>
                <a:lnTo>
                  <a:pt x="228600" y="527209"/>
                </a:lnTo>
                <a:lnTo>
                  <a:pt x="220599" y="515207"/>
                </a:lnTo>
                <a:lnTo>
                  <a:pt x="216884" y="516064"/>
                </a:lnTo>
                <a:lnTo>
                  <a:pt x="215265" y="510254"/>
                </a:lnTo>
                <a:lnTo>
                  <a:pt x="203740" y="498443"/>
                </a:lnTo>
                <a:lnTo>
                  <a:pt x="202406" y="494062"/>
                </a:lnTo>
                <a:lnTo>
                  <a:pt x="184309" y="498348"/>
                </a:lnTo>
                <a:lnTo>
                  <a:pt x="181927" y="489680"/>
                </a:lnTo>
                <a:lnTo>
                  <a:pt x="177260" y="487680"/>
                </a:lnTo>
                <a:lnTo>
                  <a:pt x="175450" y="483203"/>
                </a:lnTo>
                <a:lnTo>
                  <a:pt x="166783" y="481394"/>
                </a:lnTo>
                <a:lnTo>
                  <a:pt x="158496" y="485489"/>
                </a:lnTo>
                <a:lnTo>
                  <a:pt x="154209" y="479870"/>
                </a:lnTo>
                <a:lnTo>
                  <a:pt x="146971" y="483108"/>
                </a:lnTo>
                <a:lnTo>
                  <a:pt x="149352" y="489013"/>
                </a:lnTo>
                <a:lnTo>
                  <a:pt x="143542" y="487871"/>
                </a:lnTo>
                <a:lnTo>
                  <a:pt x="140684" y="441388"/>
                </a:lnTo>
                <a:lnTo>
                  <a:pt x="144018" y="436340"/>
                </a:lnTo>
                <a:lnTo>
                  <a:pt x="145637" y="425291"/>
                </a:lnTo>
                <a:lnTo>
                  <a:pt x="143923" y="414338"/>
                </a:lnTo>
                <a:lnTo>
                  <a:pt x="140589" y="409480"/>
                </a:lnTo>
                <a:lnTo>
                  <a:pt x="140208" y="384238"/>
                </a:lnTo>
                <a:lnTo>
                  <a:pt x="135541" y="383667"/>
                </a:lnTo>
                <a:lnTo>
                  <a:pt x="127921" y="372332"/>
                </a:lnTo>
                <a:lnTo>
                  <a:pt x="119158" y="369570"/>
                </a:lnTo>
                <a:lnTo>
                  <a:pt x="102108" y="353759"/>
                </a:lnTo>
                <a:lnTo>
                  <a:pt x="95821" y="341757"/>
                </a:lnTo>
                <a:lnTo>
                  <a:pt x="90583" y="320040"/>
                </a:lnTo>
                <a:lnTo>
                  <a:pt x="78486" y="309277"/>
                </a:lnTo>
                <a:lnTo>
                  <a:pt x="73247" y="310134"/>
                </a:lnTo>
                <a:lnTo>
                  <a:pt x="71056" y="307562"/>
                </a:lnTo>
                <a:lnTo>
                  <a:pt x="68770" y="287655"/>
                </a:lnTo>
                <a:lnTo>
                  <a:pt x="49149" y="286131"/>
                </a:lnTo>
                <a:lnTo>
                  <a:pt x="43720" y="256032"/>
                </a:lnTo>
                <a:lnTo>
                  <a:pt x="51244" y="226219"/>
                </a:lnTo>
                <a:lnTo>
                  <a:pt x="64198" y="215455"/>
                </a:lnTo>
                <a:lnTo>
                  <a:pt x="62484" y="200596"/>
                </a:lnTo>
                <a:lnTo>
                  <a:pt x="48292" y="180975"/>
                </a:lnTo>
                <a:lnTo>
                  <a:pt x="35623" y="174593"/>
                </a:lnTo>
                <a:lnTo>
                  <a:pt x="32194" y="169164"/>
                </a:lnTo>
                <a:lnTo>
                  <a:pt x="13811" y="166973"/>
                </a:lnTo>
                <a:lnTo>
                  <a:pt x="8953" y="158496"/>
                </a:lnTo>
                <a:lnTo>
                  <a:pt x="11906" y="152876"/>
                </a:lnTo>
                <a:lnTo>
                  <a:pt x="8382" y="143542"/>
                </a:lnTo>
                <a:lnTo>
                  <a:pt x="9525" y="133350"/>
                </a:lnTo>
                <a:lnTo>
                  <a:pt x="14288" y="128492"/>
                </a:lnTo>
                <a:lnTo>
                  <a:pt x="12573" y="124111"/>
                </a:lnTo>
                <a:lnTo>
                  <a:pt x="18574" y="108299"/>
                </a:lnTo>
                <a:lnTo>
                  <a:pt x="11334" y="772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100" dirty="0"/>
              <a:t>  SINAIA</a:t>
            </a:r>
            <a:endParaRPr lang="en-US" sz="11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69D813B-D247-7E51-0B79-71CD94715EAC}"/>
              </a:ext>
            </a:extLst>
          </p:cNvPr>
          <p:cNvSpPr/>
          <p:nvPr/>
        </p:nvSpPr>
        <p:spPr>
          <a:xfrm>
            <a:off x="5108462" y="3237703"/>
            <a:ext cx="837247" cy="727900"/>
          </a:xfrm>
          <a:custGeom>
            <a:avLst/>
            <a:gdLst>
              <a:gd name="connsiteX0" fmla="*/ 410909 w 837247"/>
              <a:gd name="connsiteY0" fmla="*/ 35243 h 727900"/>
              <a:gd name="connsiteX1" fmla="*/ 412242 w 837247"/>
              <a:gd name="connsiteY1" fmla="*/ 29909 h 727900"/>
              <a:gd name="connsiteX2" fmla="*/ 419576 w 837247"/>
              <a:gd name="connsiteY2" fmla="*/ 25241 h 727900"/>
              <a:gd name="connsiteX3" fmla="*/ 441484 w 837247"/>
              <a:gd name="connsiteY3" fmla="*/ 24479 h 727900"/>
              <a:gd name="connsiteX4" fmla="*/ 449485 w 837247"/>
              <a:gd name="connsiteY4" fmla="*/ 28099 h 727900"/>
              <a:gd name="connsiteX5" fmla="*/ 471392 w 837247"/>
              <a:gd name="connsiteY5" fmla="*/ 26575 h 727900"/>
              <a:gd name="connsiteX6" fmla="*/ 476536 w 837247"/>
              <a:gd name="connsiteY6" fmla="*/ 31433 h 727900"/>
              <a:gd name="connsiteX7" fmla="*/ 487490 w 837247"/>
              <a:gd name="connsiteY7" fmla="*/ 35052 h 727900"/>
              <a:gd name="connsiteX8" fmla="*/ 493967 w 837247"/>
              <a:gd name="connsiteY8" fmla="*/ 28289 h 727900"/>
              <a:gd name="connsiteX9" fmla="*/ 516065 w 837247"/>
              <a:gd name="connsiteY9" fmla="*/ 17812 h 727900"/>
              <a:gd name="connsiteX10" fmla="*/ 525209 w 837247"/>
              <a:gd name="connsiteY10" fmla="*/ 22003 h 727900"/>
              <a:gd name="connsiteX11" fmla="*/ 537210 w 837247"/>
              <a:gd name="connsiteY11" fmla="*/ 19526 h 727900"/>
              <a:gd name="connsiteX12" fmla="*/ 554069 w 837247"/>
              <a:gd name="connsiteY12" fmla="*/ 22098 h 727900"/>
              <a:gd name="connsiteX13" fmla="*/ 561499 w 837247"/>
              <a:gd name="connsiteY13" fmla="*/ 28956 h 727900"/>
              <a:gd name="connsiteX14" fmla="*/ 560546 w 837247"/>
              <a:gd name="connsiteY14" fmla="*/ 34766 h 727900"/>
              <a:gd name="connsiteX15" fmla="*/ 567690 w 837247"/>
              <a:gd name="connsiteY15" fmla="*/ 26384 h 727900"/>
              <a:gd name="connsiteX16" fmla="*/ 584359 w 837247"/>
              <a:gd name="connsiteY16" fmla="*/ 28289 h 727900"/>
              <a:gd name="connsiteX17" fmla="*/ 584930 w 837247"/>
              <a:gd name="connsiteY17" fmla="*/ 20574 h 727900"/>
              <a:gd name="connsiteX18" fmla="*/ 599408 w 837247"/>
              <a:gd name="connsiteY18" fmla="*/ 23622 h 727900"/>
              <a:gd name="connsiteX19" fmla="*/ 601599 w 837247"/>
              <a:gd name="connsiteY19" fmla="*/ 18383 h 727900"/>
              <a:gd name="connsiteX20" fmla="*/ 616839 w 837247"/>
              <a:gd name="connsiteY20" fmla="*/ 24575 h 727900"/>
              <a:gd name="connsiteX21" fmla="*/ 622649 w 837247"/>
              <a:gd name="connsiteY21" fmla="*/ 30480 h 727900"/>
              <a:gd name="connsiteX22" fmla="*/ 638461 w 837247"/>
              <a:gd name="connsiteY22" fmla="*/ 26575 h 727900"/>
              <a:gd name="connsiteX23" fmla="*/ 638937 w 837247"/>
              <a:gd name="connsiteY23" fmla="*/ 20669 h 727900"/>
              <a:gd name="connsiteX24" fmla="*/ 644271 w 837247"/>
              <a:gd name="connsiteY24" fmla="*/ 18860 h 727900"/>
              <a:gd name="connsiteX25" fmla="*/ 644176 w 837247"/>
              <a:gd name="connsiteY25" fmla="*/ 13526 h 727900"/>
              <a:gd name="connsiteX26" fmla="*/ 649986 w 837247"/>
              <a:gd name="connsiteY26" fmla="*/ 4858 h 727900"/>
              <a:gd name="connsiteX27" fmla="*/ 666369 w 837247"/>
              <a:gd name="connsiteY27" fmla="*/ 0 h 727900"/>
              <a:gd name="connsiteX28" fmla="*/ 668179 w 837247"/>
              <a:gd name="connsiteY28" fmla="*/ 1905 h 727900"/>
              <a:gd name="connsiteX29" fmla="*/ 666083 w 837247"/>
              <a:gd name="connsiteY29" fmla="*/ 7430 h 727900"/>
              <a:gd name="connsiteX30" fmla="*/ 666655 w 837247"/>
              <a:gd name="connsiteY30" fmla="*/ 23813 h 727900"/>
              <a:gd name="connsiteX31" fmla="*/ 671513 w 837247"/>
              <a:gd name="connsiteY31" fmla="*/ 30480 h 727900"/>
              <a:gd name="connsiteX32" fmla="*/ 663702 w 837247"/>
              <a:gd name="connsiteY32" fmla="*/ 41243 h 727900"/>
              <a:gd name="connsiteX33" fmla="*/ 667036 w 837247"/>
              <a:gd name="connsiteY33" fmla="*/ 48863 h 727900"/>
              <a:gd name="connsiteX34" fmla="*/ 670655 w 837247"/>
              <a:gd name="connsiteY34" fmla="*/ 49625 h 727900"/>
              <a:gd name="connsiteX35" fmla="*/ 668655 w 837247"/>
              <a:gd name="connsiteY35" fmla="*/ 55150 h 727900"/>
              <a:gd name="connsiteX36" fmla="*/ 675513 w 837247"/>
              <a:gd name="connsiteY36" fmla="*/ 57722 h 727900"/>
              <a:gd name="connsiteX37" fmla="*/ 673608 w 837247"/>
              <a:gd name="connsiteY37" fmla="*/ 65818 h 727900"/>
              <a:gd name="connsiteX38" fmla="*/ 676275 w 837247"/>
              <a:gd name="connsiteY38" fmla="*/ 78581 h 727900"/>
              <a:gd name="connsiteX39" fmla="*/ 670941 w 837247"/>
              <a:gd name="connsiteY39" fmla="*/ 100584 h 727900"/>
              <a:gd name="connsiteX40" fmla="*/ 674370 w 837247"/>
              <a:gd name="connsiteY40" fmla="*/ 115824 h 727900"/>
              <a:gd name="connsiteX41" fmla="*/ 670465 w 837247"/>
              <a:gd name="connsiteY41" fmla="*/ 128397 h 727900"/>
              <a:gd name="connsiteX42" fmla="*/ 672465 w 837247"/>
              <a:gd name="connsiteY42" fmla="*/ 137732 h 727900"/>
              <a:gd name="connsiteX43" fmla="*/ 668845 w 837247"/>
              <a:gd name="connsiteY43" fmla="*/ 143923 h 727900"/>
              <a:gd name="connsiteX44" fmla="*/ 670560 w 837247"/>
              <a:gd name="connsiteY44" fmla="*/ 150305 h 727900"/>
              <a:gd name="connsiteX45" fmla="*/ 668655 w 837247"/>
              <a:gd name="connsiteY45" fmla="*/ 159734 h 727900"/>
              <a:gd name="connsiteX46" fmla="*/ 670941 w 837247"/>
              <a:gd name="connsiteY46" fmla="*/ 164973 h 727900"/>
              <a:gd name="connsiteX47" fmla="*/ 675799 w 837247"/>
              <a:gd name="connsiteY47" fmla="*/ 167450 h 727900"/>
              <a:gd name="connsiteX48" fmla="*/ 676751 w 837247"/>
              <a:gd name="connsiteY48" fmla="*/ 172879 h 727900"/>
              <a:gd name="connsiteX49" fmla="*/ 685419 w 837247"/>
              <a:gd name="connsiteY49" fmla="*/ 179356 h 727900"/>
              <a:gd name="connsiteX50" fmla="*/ 695325 w 837247"/>
              <a:gd name="connsiteY50" fmla="*/ 181737 h 727900"/>
              <a:gd name="connsiteX51" fmla="*/ 703898 w 837247"/>
              <a:gd name="connsiteY51" fmla="*/ 172212 h 727900"/>
              <a:gd name="connsiteX52" fmla="*/ 714851 w 837247"/>
              <a:gd name="connsiteY52" fmla="*/ 170879 h 727900"/>
              <a:gd name="connsiteX53" fmla="*/ 718185 w 837247"/>
              <a:gd name="connsiteY53" fmla="*/ 175546 h 727900"/>
              <a:gd name="connsiteX54" fmla="*/ 727234 w 837247"/>
              <a:gd name="connsiteY54" fmla="*/ 173736 h 727900"/>
              <a:gd name="connsiteX55" fmla="*/ 733520 w 837247"/>
              <a:gd name="connsiteY55" fmla="*/ 167640 h 727900"/>
              <a:gd name="connsiteX56" fmla="*/ 732758 w 837247"/>
              <a:gd name="connsiteY56" fmla="*/ 160592 h 727900"/>
              <a:gd name="connsiteX57" fmla="*/ 742950 w 837247"/>
              <a:gd name="connsiteY57" fmla="*/ 163259 h 727900"/>
              <a:gd name="connsiteX58" fmla="*/ 749999 w 837247"/>
              <a:gd name="connsiteY58" fmla="*/ 168593 h 727900"/>
              <a:gd name="connsiteX59" fmla="*/ 758666 w 837247"/>
              <a:gd name="connsiteY59" fmla="*/ 166783 h 727900"/>
              <a:gd name="connsiteX60" fmla="*/ 771334 w 837247"/>
              <a:gd name="connsiteY60" fmla="*/ 157353 h 727900"/>
              <a:gd name="connsiteX61" fmla="*/ 787718 w 837247"/>
              <a:gd name="connsiteY61" fmla="*/ 153257 h 727900"/>
              <a:gd name="connsiteX62" fmla="*/ 800767 w 837247"/>
              <a:gd name="connsiteY62" fmla="*/ 153734 h 727900"/>
              <a:gd name="connsiteX63" fmla="*/ 808387 w 837247"/>
              <a:gd name="connsiteY63" fmla="*/ 158306 h 727900"/>
              <a:gd name="connsiteX64" fmla="*/ 809053 w 837247"/>
              <a:gd name="connsiteY64" fmla="*/ 168593 h 727900"/>
              <a:gd name="connsiteX65" fmla="*/ 819055 w 837247"/>
              <a:gd name="connsiteY65" fmla="*/ 178118 h 727900"/>
              <a:gd name="connsiteX66" fmla="*/ 835343 w 837247"/>
              <a:gd name="connsiteY66" fmla="*/ 180308 h 727900"/>
              <a:gd name="connsiteX67" fmla="*/ 835343 w 837247"/>
              <a:gd name="connsiteY67" fmla="*/ 180308 h 727900"/>
              <a:gd name="connsiteX68" fmla="*/ 834295 w 837247"/>
              <a:gd name="connsiteY68" fmla="*/ 186119 h 727900"/>
              <a:gd name="connsiteX69" fmla="*/ 837248 w 837247"/>
              <a:gd name="connsiteY69" fmla="*/ 191548 h 727900"/>
              <a:gd name="connsiteX70" fmla="*/ 829247 w 837247"/>
              <a:gd name="connsiteY70" fmla="*/ 194977 h 727900"/>
              <a:gd name="connsiteX71" fmla="*/ 822769 w 837247"/>
              <a:gd name="connsiteY71" fmla="*/ 201835 h 727900"/>
              <a:gd name="connsiteX72" fmla="*/ 813340 w 837247"/>
              <a:gd name="connsiteY72" fmla="*/ 203835 h 727900"/>
              <a:gd name="connsiteX73" fmla="*/ 803148 w 837247"/>
              <a:gd name="connsiteY73" fmla="*/ 210788 h 727900"/>
              <a:gd name="connsiteX74" fmla="*/ 802195 w 837247"/>
              <a:gd name="connsiteY74" fmla="*/ 215075 h 727900"/>
              <a:gd name="connsiteX75" fmla="*/ 804672 w 837247"/>
              <a:gd name="connsiteY75" fmla="*/ 218313 h 727900"/>
              <a:gd name="connsiteX76" fmla="*/ 793814 w 837247"/>
              <a:gd name="connsiteY76" fmla="*/ 224123 h 727900"/>
              <a:gd name="connsiteX77" fmla="*/ 787908 w 837247"/>
              <a:gd name="connsiteY77" fmla="*/ 241459 h 727900"/>
              <a:gd name="connsiteX78" fmla="*/ 781145 w 837247"/>
              <a:gd name="connsiteY78" fmla="*/ 241078 h 727900"/>
              <a:gd name="connsiteX79" fmla="*/ 768858 w 837247"/>
              <a:gd name="connsiteY79" fmla="*/ 245555 h 727900"/>
              <a:gd name="connsiteX80" fmla="*/ 770382 w 837247"/>
              <a:gd name="connsiteY80" fmla="*/ 250698 h 727900"/>
              <a:gd name="connsiteX81" fmla="*/ 765143 w 837247"/>
              <a:gd name="connsiteY81" fmla="*/ 258032 h 727900"/>
              <a:gd name="connsiteX82" fmla="*/ 771239 w 837247"/>
              <a:gd name="connsiteY82" fmla="*/ 263747 h 727900"/>
              <a:gd name="connsiteX83" fmla="*/ 770287 w 837247"/>
              <a:gd name="connsiteY83" fmla="*/ 269748 h 727900"/>
              <a:gd name="connsiteX84" fmla="*/ 742093 w 837247"/>
              <a:gd name="connsiteY84" fmla="*/ 275368 h 727900"/>
              <a:gd name="connsiteX85" fmla="*/ 729615 w 837247"/>
              <a:gd name="connsiteY85" fmla="*/ 273558 h 727900"/>
              <a:gd name="connsiteX86" fmla="*/ 729615 w 837247"/>
              <a:gd name="connsiteY86" fmla="*/ 286036 h 727900"/>
              <a:gd name="connsiteX87" fmla="*/ 719709 w 837247"/>
              <a:gd name="connsiteY87" fmla="*/ 297847 h 727900"/>
              <a:gd name="connsiteX88" fmla="*/ 719804 w 837247"/>
              <a:gd name="connsiteY88" fmla="*/ 310039 h 727900"/>
              <a:gd name="connsiteX89" fmla="*/ 697897 w 837247"/>
              <a:gd name="connsiteY89" fmla="*/ 299371 h 727900"/>
              <a:gd name="connsiteX90" fmla="*/ 686657 w 837247"/>
              <a:gd name="connsiteY90" fmla="*/ 304991 h 727900"/>
              <a:gd name="connsiteX91" fmla="*/ 685609 w 837247"/>
              <a:gd name="connsiteY91" fmla="*/ 312134 h 727900"/>
              <a:gd name="connsiteX92" fmla="*/ 688276 w 837247"/>
              <a:gd name="connsiteY92" fmla="*/ 316230 h 727900"/>
              <a:gd name="connsiteX93" fmla="*/ 688276 w 837247"/>
              <a:gd name="connsiteY93" fmla="*/ 324136 h 727900"/>
              <a:gd name="connsiteX94" fmla="*/ 693801 w 837247"/>
              <a:gd name="connsiteY94" fmla="*/ 330803 h 727900"/>
              <a:gd name="connsiteX95" fmla="*/ 696849 w 837247"/>
              <a:gd name="connsiteY95" fmla="*/ 342900 h 727900"/>
              <a:gd name="connsiteX96" fmla="*/ 711041 w 837247"/>
              <a:gd name="connsiteY96" fmla="*/ 356140 h 727900"/>
              <a:gd name="connsiteX97" fmla="*/ 729043 w 837247"/>
              <a:gd name="connsiteY97" fmla="*/ 368046 h 727900"/>
              <a:gd name="connsiteX98" fmla="*/ 732377 w 837247"/>
              <a:gd name="connsiteY98" fmla="*/ 373380 h 727900"/>
              <a:gd name="connsiteX99" fmla="*/ 729901 w 837247"/>
              <a:gd name="connsiteY99" fmla="*/ 376428 h 727900"/>
              <a:gd name="connsiteX100" fmla="*/ 731806 w 837247"/>
              <a:gd name="connsiteY100" fmla="*/ 384334 h 727900"/>
              <a:gd name="connsiteX101" fmla="*/ 729615 w 837247"/>
              <a:gd name="connsiteY101" fmla="*/ 393192 h 727900"/>
              <a:gd name="connsiteX102" fmla="*/ 702469 w 837247"/>
              <a:gd name="connsiteY102" fmla="*/ 391287 h 727900"/>
              <a:gd name="connsiteX103" fmla="*/ 679133 w 837247"/>
              <a:gd name="connsiteY103" fmla="*/ 397193 h 727900"/>
              <a:gd name="connsiteX104" fmla="*/ 660844 w 837247"/>
              <a:gd name="connsiteY104" fmla="*/ 409099 h 727900"/>
              <a:gd name="connsiteX105" fmla="*/ 643318 w 837247"/>
              <a:gd name="connsiteY105" fmla="*/ 425387 h 727900"/>
              <a:gd name="connsiteX106" fmla="*/ 643604 w 837247"/>
              <a:gd name="connsiteY106" fmla="*/ 435959 h 727900"/>
              <a:gd name="connsiteX107" fmla="*/ 648272 w 837247"/>
              <a:gd name="connsiteY107" fmla="*/ 443484 h 727900"/>
              <a:gd name="connsiteX108" fmla="*/ 650367 w 837247"/>
              <a:gd name="connsiteY108" fmla="*/ 460343 h 727900"/>
              <a:gd name="connsiteX109" fmla="*/ 672656 w 837247"/>
              <a:gd name="connsiteY109" fmla="*/ 505968 h 727900"/>
              <a:gd name="connsiteX110" fmla="*/ 672370 w 837247"/>
              <a:gd name="connsiteY110" fmla="*/ 522827 h 727900"/>
              <a:gd name="connsiteX111" fmla="*/ 677418 w 837247"/>
              <a:gd name="connsiteY111" fmla="*/ 535591 h 727900"/>
              <a:gd name="connsiteX112" fmla="*/ 674751 w 837247"/>
              <a:gd name="connsiteY112" fmla="*/ 551498 h 727900"/>
              <a:gd name="connsiteX113" fmla="*/ 677799 w 837247"/>
              <a:gd name="connsiteY113" fmla="*/ 559784 h 727900"/>
              <a:gd name="connsiteX114" fmla="*/ 672465 w 837247"/>
              <a:gd name="connsiteY114" fmla="*/ 573405 h 727900"/>
              <a:gd name="connsiteX115" fmla="*/ 672084 w 837247"/>
              <a:gd name="connsiteY115" fmla="*/ 585216 h 727900"/>
              <a:gd name="connsiteX116" fmla="*/ 677037 w 837247"/>
              <a:gd name="connsiteY116" fmla="*/ 591503 h 727900"/>
              <a:gd name="connsiteX117" fmla="*/ 678275 w 837247"/>
              <a:gd name="connsiteY117" fmla="*/ 601790 h 727900"/>
              <a:gd name="connsiteX118" fmla="*/ 678275 w 837247"/>
              <a:gd name="connsiteY118" fmla="*/ 601790 h 727900"/>
              <a:gd name="connsiteX119" fmla="*/ 668655 w 837247"/>
              <a:gd name="connsiteY119" fmla="*/ 607981 h 727900"/>
              <a:gd name="connsiteX120" fmla="*/ 648652 w 837247"/>
              <a:gd name="connsiteY120" fmla="*/ 602361 h 727900"/>
              <a:gd name="connsiteX121" fmla="*/ 634175 w 837247"/>
              <a:gd name="connsiteY121" fmla="*/ 603599 h 727900"/>
              <a:gd name="connsiteX122" fmla="*/ 625602 w 837247"/>
              <a:gd name="connsiteY122" fmla="*/ 609410 h 727900"/>
              <a:gd name="connsiteX123" fmla="*/ 620268 w 837247"/>
              <a:gd name="connsiteY123" fmla="*/ 608933 h 727900"/>
              <a:gd name="connsiteX124" fmla="*/ 615410 w 837247"/>
              <a:gd name="connsiteY124" fmla="*/ 615506 h 727900"/>
              <a:gd name="connsiteX125" fmla="*/ 602456 w 837247"/>
              <a:gd name="connsiteY125" fmla="*/ 622173 h 727900"/>
              <a:gd name="connsiteX126" fmla="*/ 594646 w 837247"/>
              <a:gd name="connsiteY126" fmla="*/ 616172 h 727900"/>
              <a:gd name="connsiteX127" fmla="*/ 578263 w 837247"/>
              <a:gd name="connsiteY127" fmla="*/ 621506 h 727900"/>
              <a:gd name="connsiteX128" fmla="*/ 564928 w 837247"/>
              <a:gd name="connsiteY128" fmla="*/ 617125 h 727900"/>
              <a:gd name="connsiteX129" fmla="*/ 555212 w 837247"/>
              <a:gd name="connsiteY129" fmla="*/ 627031 h 727900"/>
              <a:gd name="connsiteX130" fmla="*/ 555212 w 837247"/>
              <a:gd name="connsiteY130" fmla="*/ 627031 h 727900"/>
              <a:gd name="connsiteX131" fmla="*/ 543877 w 837247"/>
              <a:gd name="connsiteY131" fmla="*/ 621221 h 727900"/>
              <a:gd name="connsiteX132" fmla="*/ 537591 w 837247"/>
              <a:gd name="connsiteY132" fmla="*/ 621221 h 727900"/>
              <a:gd name="connsiteX133" fmla="*/ 529304 w 837247"/>
              <a:gd name="connsiteY133" fmla="*/ 613982 h 727900"/>
              <a:gd name="connsiteX134" fmla="*/ 520541 w 837247"/>
              <a:gd name="connsiteY134" fmla="*/ 621221 h 727900"/>
              <a:gd name="connsiteX135" fmla="*/ 509397 w 837247"/>
              <a:gd name="connsiteY135" fmla="*/ 618649 h 727900"/>
              <a:gd name="connsiteX136" fmla="*/ 488728 w 837247"/>
              <a:gd name="connsiteY136" fmla="*/ 619887 h 727900"/>
              <a:gd name="connsiteX137" fmla="*/ 469011 w 837247"/>
              <a:gd name="connsiteY137" fmla="*/ 616744 h 727900"/>
              <a:gd name="connsiteX138" fmla="*/ 457486 w 837247"/>
              <a:gd name="connsiteY138" fmla="*/ 621030 h 727900"/>
              <a:gd name="connsiteX139" fmla="*/ 442722 w 837247"/>
              <a:gd name="connsiteY139" fmla="*/ 632270 h 727900"/>
              <a:gd name="connsiteX140" fmla="*/ 431197 w 837247"/>
              <a:gd name="connsiteY140" fmla="*/ 629222 h 727900"/>
              <a:gd name="connsiteX141" fmla="*/ 414242 w 837247"/>
              <a:gd name="connsiteY141" fmla="*/ 654463 h 727900"/>
              <a:gd name="connsiteX142" fmla="*/ 396907 w 837247"/>
              <a:gd name="connsiteY142" fmla="*/ 654844 h 727900"/>
              <a:gd name="connsiteX143" fmla="*/ 379952 w 837247"/>
              <a:gd name="connsiteY143" fmla="*/ 671132 h 727900"/>
              <a:gd name="connsiteX144" fmla="*/ 326993 w 837247"/>
              <a:gd name="connsiteY144" fmla="*/ 672370 h 727900"/>
              <a:gd name="connsiteX145" fmla="*/ 323469 w 837247"/>
              <a:gd name="connsiteY145" fmla="*/ 679990 h 727900"/>
              <a:gd name="connsiteX146" fmla="*/ 306134 w 837247"/>
              <a:gd name="connsiteY146" fmla="*/ 683895 h 727900"/>
              <a:gd name="connsiteX147" fmla="*/ 288036 w 837247"/>
              <a:gd name="connsiteY147" fmla="*/ 673894 h 727900"/>
              <a:gd name="connsiteX148" fmla="*/ 277463 w 837247"/>
              <a:gd name="connsiteY148" fmla="*/ 672465 h 727900"/>
              <a:gd name="connsiteX149" fmla="*/ 266795 w 837247"/>
              <a:gd name="connsiteY149" fmla="*/ 663893 h 727900"/>
              <a:gd name="connsiteX150" fmla="*/ 254603 w 837247"/>
              <a:gd name="connsiteY150" fmla="*/ 667512 h 727900"/>
              <a:gd name="connsiteX151" fmla="*/ 246793 w 837247"/>
              <a:gd name="connsiteY151" fmla="*/ 661988 h 727900"/>
              <a:gd name="connsiteX152" fmla="*/ 233648 w 837247"/>
              <a:gd name="connsiteY152" fmla="*/ 664750 h 727900"/>
              <a:gd name="connsiteX153" fmla="*/ 206502 w 837247"/>
              <a:gd name="connsiteY153" fmla="*/ 661988 h 727900"/>
              <a:gd name="connsiteX154" fmla="*/ 199739 w 837247"/>
              <a:gd name="connsiteY154" fmla="*/ 665988 h 727900"/>
              <a:gd name="connsiteX155" fmla="*/ 187642 w 837247"/>
              <a:gd name="connsiteY155" fmla="*/ 666559 h 727900"/>
              <a:gd name="connsiteX156" fmla="*/ 175641 w 837247"/>
              <a:gd name="connsiteY156" fmla="*/ 671417 h 727900"/>
              <a:gd name="connsiteX157" fmla="*/ 167830 w 837247"/>
              <a:gd name="connsiteY157" fmla="*/ 662750 h 727900"/>
              <a:gd name="connsiteX158" fmla="*/ 163163 w 837247"/>
              <a:gd name="connsiteY158" fmla="*/ 661226 h 727900"/>
              <a:gd name="connsiteX159" fmla="*/ 139160 w 837247"/>
              <a:gd name="connsiteY159" fmla="*/ 666941 h 727900"/>
              <a:gd name="connsiteX160" fmla="*/ 128588 w 837247"/>
              <a:gd name="connsiteY160" fmla="*/ 664274 h 727900"/>
              <a:gd name="connsiteX161" fmla="*/ 122492 w 837247"/>
              <a:gd name="connsiteY161" fmla="*/ 667607 h 727900"/>
              <a:gd name="connsiteX162" fmla="*/ 116015 w 837247"/>
              <a:gd name="connsiteY162" fmla="*/ 679037 h 727900"/>
              <a:gd name="connsiteX163" fmla="*/ 106204 w 837247"/>
              <a:gd name="connsiteY163" fmla="*/ 681609 h 727900"/>
              <a:gd name="connsiteX164" fmla="*/ 96774 w 837247"/>
              <a:gd name="connsiteY164" fmla="*/ 689420 h 727900"/>
              <a:gd name="connsiteX165" fmla="*/ 73342 w 837247"/>
              <a:gd name="connsiteY165" fmla="*/ 692658 h 727900"/>
              <a:gd name="connsiteX166" fmla="*/ 63151 w 837247"/>
              <a:gd name="connsiteY166" fmla="*/ 709993 h 727900"/>
              <a:gd name="connsiteX167" fmla="*/ 48482 w 837247"/>
              <a:gd name="connsiteY167" fmla="*/ 722757 h 727900"/>
              <a:gd name="connsiteX168" fmla="*/ 40386 w 837247"/>
              <a:gd name="connsiteY168" fmla="*/ 726948 h 727900"/>
              <a:gd name="connsiteX169" fmla="*/ 26861 w 837247"/>
              <a:gd name="connsiteY169" fmla="*/ 727901 h 727900"/>
              <a:gd name="connsiteX170" fmla="*/ 26765 w 837247"/>
              <a:gd name="connsiteY170" fmla="*/ 721900 h 727900"/>
              <a:gd name="connsiteX171" fmla="*/ 26765 w 837247"/>
              <a:gd name="connsiteY171" fmla="*/ 721900 h 727900"/>
              <a:gd name="connsiteX172" fmla="*/ 39529 w 837247"/>
              <a:gd name="connsiteY172" fmla="*/ 720471 h 727900"/>
              <a:gd name="connsiteX173" fmla="*/ 43720 w 837247"/>
              <a:gd name="connsiteY173" fmla="*/ 716756 h 727900"/>
              <a:gd name="connsiteX174" fmla="*/ 38671 w 837247"/>
              <a:gd name="connsiteY174" fmla="*/ 691896 h 727900"/>
              <a:gd name="connsiteX175" fmla="*/ 39910 w 837247"/>
              <a:gd name="connsiteY175" fmla="*/ 674751 h 727900"/>
              <a:gd name="connsiteX176" fmla="*/ 30766 w 837247"/>
              <a:gd name="connsiteY176" fmla="*/ 650176 h 727900"/>
              <a:gd name="connsiteX177" fmla="*/ 15050 w 837247"/>
              <a:gd name="connsiteY177" fmla="*/ 636080 h 727900"/>
              <a:gd name="connsiteX178" fmla="*/ 18288 w 837247"/>
              <a:gd name="connsiteY178" fmla="*/ 632555 h 727900"/>
              <a:gd name="connsiteX179" fmla="*/ 21526 w 837247"/>
              <a:gd name="connsiteY179" fmla="*/ 615887 h 727900"/>
              <a:gd name="connsiteX180" fmla="*/ 33052 w 837247"/>
              <a:gd name="connsiteY180" fmla="*/ 611791 h 727900"/>
              <a:gd name="connsiteX181" fmla="*/ 38671 w 837247"/>
              <a:gd name="connsiteY181" fmla="*/ 603885 h 727900"/>
              <a:gd name="connsiteX182" fmla="*/ 37243 w 837247"/>
              <a:gd name="connsiteY182" fmla="*/ 596265 h 727900"/>
              <a:gd name="connsiteX183" fmla="*/ 30290 w 837247"/>
              <a:gd name="connsiteY183" fmla="*/ 592550 h 727900"/>
              <a:gd name="connsiteX184" fmla="*/ 30766 w 837247"/>
              <a:gd name="connsiteY184" fmla="*/ 583692 h 727900"/>
              <a:gd name="connsiteX185" fmla="*/ 35719 w 837247"/>
              <a:gd name="connsiteY185" fmla="*/ 580930 h 727900"/>
              <a:gd name="connsiteX186" fmla="*/ 37052 w 837247"/>
              <a:gd name="connsiteY186" fmla="*/ 571405 h 727900"/>
              <a:gd name="connsiteX187" fmla="*/ 24860 w 837247"/>
              <a:gd name="connsiteY187" fmla="*/ 553593 h 727900"/>
              <a:gd name="connsiteX188" fmla="*/ 1619 w 837247"/>
              <a:gd name="connsiteY188" fmla="*/ 539972 h 727900"/>
              <a:gd name="connsiteX189" fmla="*/ 0 w 837247"/>
              <a:gd name="connsiteY189" fmla="*/ 515207 h 727900"/>
              <a:gd name="connsiteX190" fmla="*/ 7049 w 837247"/>
              <a:gd name="connsiteY190" fmla="*/ 503015 h 727900"/>
              <a:gd name="connsiteX191" fmla="*/ 6572 w 837247"/>
              <a:gd name="connsiteY191" fmla="*/ 495110 h 727900"/>
              <a:gd name="connsiteX192" fmla="*/ 18574 w 837247"/>
              <a:gd name="connsiteY192" fmla="*/ 487775 h 727900"/>
              <a:gd name="connsiteX193" fmla="*/ 25813 w 837247"/>
              <a:gd name="connsiteY193" fmla="*/ 488252 h 727900"/>
              <a:gd name="connsiteX194" fmla="*/ 31242 w 837247"/>
              <a:gd name="connsiteY194" fmla="*/ 485299 h 727900"/>
              <a:gd name="connsiteX195" fmla="*/ 40196 w 837247"/>
              <a:gd name="connsiteY195" fmla="*/ 467487 h 727900"/>
              <a:gd name="connsiteX196" fmla="*/ 53245 w 837247"/>
              <a:gd name="connsiteY196" fmla="*/ 463391 h 727900"/>
              <a:gd name="connsiteX197" fmla="*/ 49721 w 837247"/>
              <a:gd name="connsiteY197" fmla="*/ 461296 h 727900"/>
              <a:gd name="connsiteX198" fmla="*/ 49435 w 837247"/>
              <a:gd name="connsiteY198" fmla="*/ 455390 h 727900"/>
              <a:gd name="connsiteX199" fmla="*/ 43148 w 837247"/>
              <a:gd name="connsiteY199" fmla="*/ 454438 h 727900"/>
              <a:gd name="connsiteX200" fmla="*/ 40100 w 837247"/>
              <a:gd name="connsiteY200" fmla="*/ 447866 h 727900"/>
              <a:gd name="connsiteX201" fmla="*/ 32957 w 837247"/>
              <a:gd name="connsiteY201" fmla="*/ 446532 h 727900"/>
              <a:gd name="connsiteX202" fmla="*/ 26289 w 837247"/>
              <a:gd name="connsiteY202" fmla="*/ 441198 h 727900"/>
              <a:gd name="connsiteX203" fmla="*/ 33719 w 837247"/>
              <a:gd name="connsiteY203" fmla="*/ 424815 h 727900"/>
              <a:gd name="connsiteX204" fmla="*/ 41815 w 837247"/>
              <a:gd name="connsiteY204" fmla="*/ 417005 h 727900"/>
              <a:gd name="connsiteX205" fmla="*/ 50387 w 837247"/>
              <a:gd name="connsiteY205" fmla="*/ 416814 h 727900"/>
              <a:gd name="connsiteX206" fmla="*/ 55436 w 837247"/>
              <a:gd name="connsiteY206" fmla="*/ 410242 h 727900"/>
              <a:gd name="connsiteX207" fmla="*/ 68866 w 837247"/>
              <a:gd name="connsiteY207" fmla="*/ 405003 h 727900"/>
              <a:gd name="connsiteX208" fmla="*/ 86773 w 837247"/>
              <a:gd name="connsiteY208" fmla="*/ 408718 h 727900"/>
              <a:gd name="connsiteX209" fmla="*/ 92392 w 837247"/>
              <a:gd name="connsiteY209" fmla="*/ 395478 h 727900"/>
              <a:gd name="connsiteX210" fmla="*/ 89725 w 837247"/>
              <a:gd name="connsiteY210" fmla="*/ 387001 h 727900"/>
              <a:gd name="connsiteX211" fmla="*/ 94107 w 837247"/>
              <a:gd name="connsiteY211" fmla="*/ 370618 h 727900"/>
              <a:gd name="connsiteX212" fmla="*/ 93250 w 837247"/>
              <a:gd name="connsiteY212" fmla="*/ 362712 h 727900"/>
              <a:gd name="connsiteX213" fmla="*/ 99536 w 837247"/>
              <a:gd name="connsiteY213" fmla="*/ 352235 h 727900"/>
              <a:gd name="connsiteX214" fmla="*/ 97917 w 837247"/>
              <a:gd name="connsiteY214" fmla="*/ 348520 h 727900"/>
              <a:gd name="connsiteX215" fmla="*/ 88201 w 837247"/>
              <a:gd name="connsiteY215" fmla="*/ 342995 h 727900"/>
              <a:gd name="connsiteX216" fmla="*/ 95155 w 837247"/>
              <a:gd name="connsiteY216" fmla="*/ 329279 h 727900"/>
              <a:gd name="connsiteX217" fmla="*/ 89345 w 837247"/>
              <a:gd name="connsiteY217" fmla="*/ 324041 h 727900"/>
              <a:gd name="connsiteX218" fmla="*/ 113443 w 837247"/>
              <a:gd name="connsiteY218" fmla="*/ 321659 h 727900"/>
              <a:gd name="connsiteX219" fmla="*/ 124111 w 837247"/>
              <a:gd name="connsiteY219" fmla="*/ 314325 h 727900"/>
              <a:gd name="connsiteX220" fmla="*/ 129826 w 837247"/>
              <a:gd name="connsiteY220" fmla="*/ 315944 h 727900"/>
              <a:gd name="connsiteX221" fmla="*/ 134398 w 837247"/>
              <a:gd name="connsiteY221" fmla="*/ 313944 h 727900"/>
              <a:gd name="connsiteX222" fmla="*/ 140399 w 837247"/>
              <a:gd name="connsiteY222" fmla="*/ 317278 h 727900"/>
              <a:gd name="connsiteX223" fmla="*/ 153638 w 837247"/>
              <a:gd name="connsiteY223" fmla="*/ 295085 h 727900"/>
              <a:gd name="connsiteX224" fmla="*/ 171545 w 837247"/>
              <a:gd name="connsiteY224" fmla="*/ 284417 h 727900"/>
              <a:gd name="connsiteX225" fmla="*/ 166878 w 837247"/>
              <a:gd name="connsiteY225" fmla="*/ 267176 h 727900"/>
              <a:gd name="connsiteX226" fmla="*/ 173260 w 837247"/>
              <a:gd name="connsiteY226" fmla="*/ 260318 h 727900"/>
              <a:gd name="connsiteX227" fmla="*/ 168878 w 837247"/>
              <a:gd name="connsiteY227" fmla="*/ 252984 h 727900"/>
              <a:gd name="connsiteX228" fmla="*/ 173831 w 837247"/>
              <a:gd name="connsiteY228" fmla="*/ 248793 h 727900"/>
              <a:gd name="connsiteX229" fmla="*/ 167164 w 837247"/>
              <a:gd name="connsiteY229" fmla="*/ 246888 h 727900"/>
              <a:gd name="connsiteX230" fmla="*/ 161354 w 837247"/>
              <a:gd name="connsiteY230" fmla="*/ 240602 h 727900"/>
              <a:gd name="connsiteX231" fmla="*/ 176403 w 837247"/>
              <a:gd name="connsiteY231" fmla="*/ 219932 h 727900"/>
              <a:gd name="connsiteX232" fmla="*/ 181832 w 837247"/>
              <a:gd name="connsiteY232" fmla="*/ 219837 h 727900"/>
              <a:gd name="connsiteX233" fmla="*/ 187357 w 837247"/>
              <a:gd name="connsiteY233" fmla="*/ 212217 h 727900"/>
              <a:gd name="connsiteX234" fmla="*/ 197167 w 837247"/>
              <a:gd name="connsiteY234" fmla="*/ 216027 h 727900"/>
              <a:gd name="connsiteX235" fmla="*/ 201930 w 837247"/>
              <a:gd name="connsiteY235" fmla="*/ 211741 h 727900"/>
              <a:gd name="connsiteX236" fmla="*/ 220313 w 837247"/>
              <a:gd name="connsiteY236" fmla="*/ 214694 h 727900"/>
              <a:gd name="connsiteX237" fmla="*/ 231553 w 837247"/>
              <a:gd name="connsiteY237" fmla="*/ 212312 h 727900"/>
              <a:gd name="connsiteX238" fmla="*/ 231172 w 837247"/>
              <a:gd name="connsiteY238" fmla="*/ 219266 h 727900"/>
              <a:gd name="connsiteX239" fmla="*/ 239459 w 837247"/>
              <a:gd name="connsiteY239" fmla="*/ 223171 h 727900"/>
              <a:gd name="connsiteX240" fmla="*/ 248412 w 837247"/>
              <a:gd name="connsiteY240" fmla="*/ 234029 h 727900"/>
              <a:gd name="connsiteX241" fmla="*/ 248126 w 837247"/>
              <a:gd name="connsiteY241" fmla="*/ 238125 h 727900"/>
              <a:gd name="connsiteX242" fmla="*/ 255556 w 837247"/>
              <a:gd name="connsiteY242" fmla="*/ 250793 h 727900"/>
              <a:gd name="connsiteX243" fmla="*/ 258032 w 837247"/>
              <a:gd name="connsiteY243" fmla="*/ 244697 h 727900"/>
              <a:gd name="connsiteX244" fmla="*/ 256127 w 837247"/>
              <a:gd name="connsiteY244" fmla="*/ 236982 h 727900"/>
              <a:gd name="connsiteX245" fmla="*/ 280797 w 837247"/>
              <a:gd name="connsiteY245" fmla="*/ 222028 h 727900"/>
              <a:gd name="connsiteX246" fmla="*/ 275749 w 837247"/>
              <a:gd name="connsiteY246" fmla="*/ 216980 h 727900"/>
              <a:gd name="connsiteX247" fmla="*/ 280511 w 837247"/>
              <a:gd name="connsiteY247" fmla="*/ 212027 h 727900"/>
              <a:gd name="connsiteX248" fmla="*/ 276511 w 837247"/>
              <a:gd name="connsiteY248" fmla="*/ 203930 h 727900"/>
              <a:gd name="connsiteX249" fmla="*/ 283845 w 837247"/>
              <a:gd name="connsiteY249" fmla="*/ 190310 h 727900"/>
              <a:gd name="connsiteX250" fmla="*/ 293275 w 837247"/>
              <a:gd name="connsiteY250" fmla="*/ 181547 h 727900"/>
              <a:gd name="connsiteX251" fmla="*/ 289655 w 837247"/>
              <a:gd name="connsiteY251" fmla="*/ 173165 h 727900"/>
              <a:gd name="connsiteX252" fmla="*/ 300704 w 837247"/>
              <a:gd name="connsiteY252" fmla="*/ 162878 h 727900"/>
              <a:gd name="connsiteX253" fmla="*/ 308896 w 837247"/>
              <a:gd name="connsiteY253" fmla="*/ 160592 h 727900"/>
              <a:gd name="connsiteX254" fmla="*/ 310705 w 837247"/>
              <a:gd name="connsiteY254" fmla="*/ 150209 h 727900"/>
              <a:gd name="connsiteX255" fmla="*/ 324898 w 837247"/>
              <a:gd name="connsiteY255" fmla="*/ 132398 h 727900"/>
              <a:gd name="connsiteX256" fmla="*/ 331946 w 837247"/>
              <a:gd name="connsiteY256" fmla="*/ 128969 h 727900"/>
              <a:gd name="connsiteX257" fmla="*/ 346615 w 837247"/>
              <a:gd name="connsiteY257" fmla="*/ 130778 h 727900"/>
              <a:gd name="connsiteX258" fmla="*/ 372428 w 837247"/>
              <a:gd name="connsiteY258" fmla="*/ 115253 h 727900"/>
              <a:gd name="connsiteX259" fmla="*/ 384524 w 837247"/>
              <a:gd name="connsiteY259" fmla="*/ 111633 h 727900"/>
              <a:gd name="connsiteX260" fmla="*/ 386620 w 837247"/>
              <a:gd name="connsiteY260" fmla="*/ 103346 h 727900"/>
              <a:gd name="connsiteX261" fmla="*/ 381571 w 837247"/>
              <a:gd name="connsiteY261" fmla="*/ 96107 h 727900"/>
              <a:gd name="connsiteX262" fmla="*/ 372809 w 837247"/>
              <a:gd name="connsiteY262" fmla="*/ 93536 h 727900"/>
              <a:gd name="connsiteX263" fmla="*/ 369856 w 837247"/>
              <a:gd name="connsiteY263" fmla="*/ 89821 h 727900"/>
              <a:gd name="connsiteX264" fmla="*/ 373475 w 837247"/>
              <a:gd name="connsiteY264" fmla="*/ 72962 h 727900"/>
              <a:gd name="connsiteX265" fmla="*/ 380143 w 837247"/>
              <a:gd name="connsiteY265" fmla="*/ 64770 h 727900"/>
              <a:gd name="connsiteX266" fmla="*/ 374809 w 837247"/>
              <a:gd name="connsiteY266" fmla="*/ 56769 h 727900"/>
              <a:gd name="connsiteX267" fmla="*/ 406432 w 837247"/>
              <a:gd name="connsiteY267" fmla="*/ 40672 h 7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837247" h="727900">
                <a:moveTo>
                  <a:pt x="410909" y="35243"/>
                </a:moveTo>
                <a:lnTo>
                  <a:pt x="412242" y="29909"/>
                </a:lnTo>
                <a:lnTo>
                  <a:pt x="419576" y="25241"/>
                </a:lnTo>
                <a:lnTo>
                  <a:pt x="441484" y="24479"/>
                </a:lnTo>
                <a:lnTo>
                  <a:pt x="449485" y="28099"/>
                </a:lnTo>
                <a:lnTo>
                  <a:pt x="471392" y="26575"/>
                </a:lnTo>
                <a:lnTo>
                  <a:pt x="476536" y="31433"/>
                </a:lnTo>
                <a:lnTo>
                  <a:pt x="487490" y="35052"/>
                </a:lnTo>
                <a:lnTo>
                  <a:pt x="493967" y="28289"/>
                </a:lnTo>
                <a:lnTo>
                  <a:pt x="516065" y="17812"/>
                </a:lnTo>
                <a:lnTo>
                  <a:pt x="525209" y="22003"/>
                </a:lnTo>
                <a:lnTo>
                  <a:pt x="537210" y="19526"/>
                </a:lnTo>
                <a:lnTo>
                  <a:pt x="554069" y="22098"/>
                </a:lnTo>
                <a:lnTo>
                  <a:pt x="561499" y="28956"/>
                </a:lnTo>
                <a:lnTo>
                  <a:pt x="560546" y="34766"/>
                </a:lnTo>
                <a:lnTo>
                  <a:pt x="567690" y="26384"/>
                </a:lnTo>
                <a:lnTo>
                  <a:pt x="584359" y="28289"/>
                </a:lnTo>
                <a:lnTo>
                  <a:pt x="584930" y="20574"/>
                </a:lnTo>
                <a:lnTo>
                  <a:pt x="599408" y="23622"/>
                </a:lnTo>
                <a:lnTo>
                  <a:pt x="601599" y="18383"/>
                </a:lnTo>
                <a:lnTo>
                  <a:pt x="616839" y="24575"/>
                </a:lnTo>
                <a:lnTo>
                  <a:pt x="622649" y="30480"/>
                </a:lnTo>
                <a:lnTo>
                  <a:pt x="638461" y="26575"/>
                </a:lnTo>
                <a:lnTo>
                  <a:pt x="638937" y="20669"/>
                </a:lnTo>
                <a:lnTo>
                  <a:pt x="644271" y="18860"/>
                </a:lnTo>
                <a:lnTo>
                  <a:pt x="644176" y="13526"/>
                </a:lnTo>
                <a:lnTo>
                  <a:pt x="649986" y="4858"/>
                </a:lnTo>
                <a:lnTo>
                  <a:pt x="666369" y="0"/>
                </a:lnTo>
                <a:lnTo>
                  <a:pt x="668179" y="1905"/>
                </a:lnTo>
                <a:lnTo>
                  <a:pt x="666083" y="7430"/>
                </a:lnTo>
                <a:lnTo>
                  <a:pt x="666655" y="23813"/>
                </a:lnTo>
                <a:lnTo>
                  <a:pt x="671513" y="30480"/>
                </a:lnTo>
                <a:lnTo>
                  <a:pt x="663702" y="41243"/>
                </a:lnTo>
                <a:lnTo>
                  <a:pt x="667036" y="48863"/>
                </a:lnTo>
                <a:lnTo>
                  <a:pt x="670655" y="49625"/>
                </a:lnTo>
                <a:lnTo>
                  <a:pt x="668655" y="55150"/>
                </a:lnTo>
                <a:lnTo>
                  <a:pt x="675513" y="57722"/>
                </a:lnTo>
                <a:lnTo>
                  <a:pt x="673608" y="65818"/>
                </a:lnTo>
                <a:lnTo>
                  <a:pt x="676275" y="78581"/>
                </a:lnTo>
                <a:lnTo>
                  <a:pt x="670941" y="100584"/>
                </a:lnTo>
                <a:lnTo>
                  <a:pt x="674370" y="115824"/>
                </a:lnTo>
                <a:lnTo>
                  <a:pt x="670465" y="128397"/>
                </a:lnTo>
                <a:lnTo>
                  <a:pt x="672465" y="137732"/>
                </a:lnTo>
                <a:lnTo>
                  <a:pt x="668845" y="143923"/>
                </a:lnTo>
                <a:lnTo>
                  <a:pt x="670560" y="150305"/>
                </a:lnTo>
                <a:lnTo>
                  <a:pt x="668655" y="159734"/>
                </a:lnTo>
                <a:lnTo>
                  <a:pt x="670941" y="164973"/>
                </a:lnTo>
                <a:lnTo>
                  <a:pt x="675799" y="167450"/>
                </a:lnTo>
                <a:lnTo>
                  <a:pt x="676751" y="172879"/>
                </a:lnTo>
                <a:lnTo>
                  <a:pt x="685419" y="179356"/>
                </a:lnTo>
                <a:lnTo>
                  <a:pt x="695325" y="181737"/>
                </a:lnTo>
                <a:lnTo>
                  <a:pt x="703898" y="172212"/>
                </a:lnTo>
                <a:lnTo>
                  <a:pt x="714851" y="170879"/>
                </a:lnTo>
                <a:lnTo>
                  <a:pt x="718185" y="175546"/>
                </a:lnTo>
                <a:lnTo>
                  <a:pt x="727234" y="173736"/>
                </a:lnTo>
                <a:lnTo>
                  <a:pt x="733520" y="167640"/>
                </a:lnTo>
                <a:lnTo>
                  <a:pt x="732758" y="160592"/>
                </a:lnTo>
                <a:lnTo>
                  <a:pt x="742950" y="163259"/>
                </a:lnTo>
                <a:lnTo>
                  <a:pt x="749999" y="168593"/>
                </a:lnTo>
                <a:lnTo>
                  <a:pt x="758666" y="166783"/>
                </a:lnTo>
                <a:lnTo>
                  <a:pt x="771334" y="157353"/>
                </a:lnTo>
                <a:lnTo>
                  <a:pt x="787718" y="153257"/>
                </a:lnTo>
                <a:lnTo>
                  <a:pt x="800767" y="153734"/>
                </a:lnTo>
                <a:lnTo>
                  <a:pt x="808387" y="158306"/>
                </a:lnTo>
                <a:lnTo>
                  <a:pt x="809053" y="168593"/>
                </a:lnTo>
                <a:lnTo>
                  <a:pt x="819055" y="178118"/>
                </a:lnTo>
                <a:lnTo>
                  <a:pt x="835343" y="180308"/>
                </a:lnTo>
                <a:lnTo>
                  <a:pt x="835343" y="180308"/>
                </a:lnTo>
                <a:lnTo>
                  <a:pt x="834295" y="186119"/>
                </a:lnTo>
                <a:lnTo>
                  <a:pt x="837248" y="191548"/>
                </a:lnTo>
                <a:lnTo>
                  <a:pt x="829247" y="194977"/>
                </a:lnTo>
                <a:lnTo>
                  <a:pt x="822769" y="201835"/>
                </a:lnTo>
                <a:lnTo>
                  <a:pt x="813340" y="203835"/>
                </a:lnTo>
                <a:lnTo>
                  <a:pt x="803148" y="210788"/>
                </a:lnTo>
                <a:lnTo>
                  <a:pt x="802195" y="215075"/>
                </a:lnTo>
                <a:lnTo>
                  <a:pt x="804672" y="218313"/>
                </a:lnTo>
                <a:lnTo>
                  <a:pt x="793814" y="224123"/>
                </a:lnTo>
                <a:lnTo>
                  <a:pt x="787908" y="241459"/>
                </a:lnTo>
                <a:lnTo>
                  <a:pt x="781145" y="241078"/>
                </a:lnTo>
                <a:lnTo>
                  <a:pt x="768858" y="245555"/>
                </a:lnTo>
                <a:lnTo>
                  <a:pt x="770382" y="250698"/>
                </a:lnTo>
                <a:lnTo>
                  <a:pt x="765143" y="258032"/>
                </a:lnTo>
                <a:lnTo>
                  <a:pt x="771239" y="263747"/>
                </a:lnTo>
                <a:lnTo>
                  <a:pt x="770287" y="269748"/>
                </a:lnTo>
                <a:lnTo>
                  <a:pt x="742093" y="275368"/>
                </a:lnTo>
                <a:lnTo>
                  <a:pt x="729615" y="273558"/>
                </a:lnTo>
                <a:lnTo>
                  <a:pt x="729615" y="286036"/>
                </a:lnTo>
                <a:lnTo>
                  <a:pt x="719709" y="297847"/>
                </a:lnTo>
                <a:lnTo>
                  <a:pt x="719804" y="310039"/>
                </a:lnTo>
                <a:lnTo>
                  <a:pt x="697897" y="299371"/>
                </a:lnTo>
                <a:lnTo>
                  <a:pt x="686657" y="304991"/>
                </a:lnTo>
                <a:lnTo>
                  <a:pt x="685609" y="312134"/>
                </a:lnTo>
                <a:lnTo>
                  <a:pt x="688276" y="316230"/>
                </a:lnTo>
                <a:lnTo>
                  <a:pt x="688276" y="324136"/>
                </a:lnTo>
                <a:lnTo>
                  <a:pt x="693801" y="330803"/>
                </a:lnTo>
                <a:lnTo>
                  <a:pt x="696849" y="342900"/>
                </a:lnTo>
                <a:lnTo>
                  <a:pt x="711041" y="356140"/>
                </a:lnTo>
                <a:lnTo>
                  <a:pt x="729043" y="368046"/>
                </a:lnTo>
                <a:lnTo>
                  <a:pt x="732377" y="373380"/>
                </a:lnTo>
                <a:lnTo>
                  <a:pt x="729901" y="376428"/>
                </a:lnTo>
                <a:lnTo>
                  <a:pt x="731806" y="384334"/>
                </a:lnTo>
                <a:lnTo>
                  <a:pt x="729615" y="393192"/>
                </a:lnTo>
                <a:lnTo>
                  <a:pt x="702469" y="391287"/>
                </a:lnTo>
                <a:lnTo>
                  <a:pt x="679133" y="397193"/>
                </a:lnTo>
                <a:lnTo>
                  <a:pt x="660844" y="409099"/>
                </a:lnTo>
                <a:lnTo>
                  <a:pt x="643318" y="425387"/>
                </a:lnTo>
                <a:lnTo>
                  <a:pt x="643604" y="435959"/>
                </a:lnTo>
                <a:lnTo>
                  <a:pt x="648272" y="443484"/>
                </a:lnTo>
                <a:lnTo>
                  <a:pt x="650367" y="460343"/>
                </a:lnTo>
                <a:lnTo>
                  <a:pt x="672656" y="505968"/>
                </a:lnTo>
                <a:lnTo>
                  <a:pt x="672370" y="522827"/>
                </a:lnTo>
                <a:lnTo>
                  <a:pt x="677418" y="535591"/>
                </a:lnTo>
                <a:lnTo>
                  <a:pt x="674751" y="551498"/>
                </a:lnTo>
                <a:lnTo>
                  <a:pt x="677799" y="559784"/>
                </a:lnTo>
                <a:lnTo>
                  <a:pt x="672465" y="573405"/>
                </a:lnTo>
                <a:lnTo>
                  <a:pt x="672084" y="585216"/>
                </a:lnTo>
                <a:lnTo>
                  <a:pt x="677037" y="591503"/>
                </a:lnTo>
                <a:lnTo>
                  <a:pt x="678275" y="601790"/>
                </a:lnTo>
                <a:lnTo>
                  <a:pt x="678275" y="601790"/>
                </a:lnTo>
                <a:lnTo>
                  <a:pt x="668655" y="607981"/>
                </a:lnTo>
                <a:lnTo>
                  <a:pt x="648652" y="602361"/>
                </a:lnTo>
                <a:lnTo>
                  <a:pt x="634175" y="603599"/>
                </a:lnTo>
                <a:lnTo>
                  <a:pt x="625602" y="609410"/>
                </a:lnTo>
                <a:lnTo>
                  <a:pt x="620268" y="608933"/>
                </a:lnTo>
                <a:lnTo>
                  <a:pt x="615410" y="615506"/>
                </a:lnTo>
                <a:lnTo>
                  <a:pt x="602456" y="622173"/>
                </a:lnTo>
                <a:lnTo>
                  <a:pt x="594646" y="616172"/>
                </a:lnTo>
                <a:lnTo>
                  <a:pt x="578263" y="621506"/>
                </a:lnTo>
                <a:lnTo>
                  <a:pt x="564928" y="617125"/>
                </a:lnTo>
                <a:lnTo>
                  <a:pt x="555212" y="627031"/>
                </a:lnTo>
                <a:lnTo>
                  <a:pt x="555212" y="627031"/>
                </a:lnTo>
                <a:lnTo>
                  <a:pt x="543877" y="621221"/>
                </a:lnTo>
                <a:lnTo>
                  <a:pt x="537591" y="621221"/>
                </a:lnTo>
                <a:lnTo>
                  <a:pt x="529304" y="613982"/>
                </a:lnTo>
                <a:lnTo>
                  <a:pt x="520541" y="621221"/>
                </a:lnTo>
                <a:lnTo>
                  <a:pt x="509397" y="618649"/>
                </a:lnTo>
                <a:lnTo>
                  <a:pt x="488728" y="619887"/>
                </a:lnTo>
                <a:lnTo>
                  <a:pt x="469011" y="616744"/>
                </a:lnTo>
                <a:lnTo>
                  <a:pt x="457486" y="621030"/>
                </a:lnTo>
                <a:lnTo>
                  <a:pt x="442722" y="632270"/>
                </a:lnTo>
                <a:lnTo>
                  <a:pt x="431197" y="629222"/>
                </a:lnTo>
                <a:lnTo>
                  <a:pt x="414242" y="654463"/>
                </a:lnTo>
                <a:lnTo>
                  <a:pt x="396907" y="654844"/>
                </a:lnTo>
                <a:lnTo>
                  <a:pt x="379952" y="671132"/>
                </a:lnTo>
                <a:lnTo>
                  <a:pt x="326993" y="672370"/>
                </a:lnTo>
                <a:lnTo>
                  <a:pt x="323469" y="679990"/>
                </a:lnTo>
                <a:lnTo>
                  <a:pt x="306134" y="683895"/>
                </a:lnTo>
                <a:lnTo>
                  <a:pt x="288036" y="673894"/>
                </a:lnTo>
                <a:lnTo>
                  <a:pt x="277463" y="672465"/>
                </a:lnTo>
                <a:lnTo>
                  <a:pt x="266795" y="663893"/>
                </a:lnTo>
                <a:lnTo>
                  <a:pt x="254603" y="667512"/>
                </a:lnTo>
                <a:lnTo>
                  <a:pt x="246793" y="661988"/>
                </a:lnTo>
                <a:lnTo>
                  <a:pt x="233648" y="664750"/>
                </a:lnTo>
                <a:lnTo>
                  <a:pt x="206502" y="661988"/>
                </a:lnTo>
                <a:lnTo>
                  <a:pt x="199739" y="665988"/>
                </a:lnTo>
                <a:lnTo>
                  <a:pt x="187642" y="666559"/>
                </a:lnTo>
                <a:lnTo>
                  <a:pt x="175641" y="671417"/>
                </a:lnTo>
                <a:lnTo>
                  <a:pt x="167830" y="662750"/>
                </a:lnTo>
                <a:lnTo>
                  <a:pt x="163163" y="661226"/>
                </a:lnTo>
                <a:lnTo>
                  <a:pt x="139160" y="666941"/>
                </a:lnTo>
                <a:lnTo>
                  <a:pt x="128588" y="664274"/>
                </a:lnTo>
                <a:lnTo>
                  <a:pt x="122492" y="667607"/>
                </a:lnTo>
                <a:lnTo>
                  <a:pt x="116015" y="679037"/>
                </a:lnTo>
                <a:lnTo>
                  <a:pt x="106204" y="681609"/>
                </a:lnTo>
                <a:lnTo>
                  <a:pt x="96774" y="689420"/>
                </a:lnTo>
                <a:lnTo>
                  <a:pt x="73342" y="692658"/>
                </a:lnTo>
                <a:lnTo>
                  <a:pt x="63151" y="709993"/>
                </a:lnTo>
                <a:lnTo>
                  <a:pt x="48482" y="722757"/>
                </a:lnTo>
                <a:lnTo>
                  <a:pt x="40386" y="726948"/>
                </a:lnTo>
                <a:lnTo>
                  <a:pt x="26861" y="727901"/>
                </a:lnTo>
                <a:lnTo>
                  <a:pt x="26765" y="721900"/>
                </a:lnTo>
                <a:lnTo>
                  <a:pt x="26765" y="721900"/>
                </a:lnTo>
                <a:lnTo>
                  <a:pt x="39529" y="720471"/>
                </a:lnTo>
                <a:lnTo>
                  <a:pt x="43720" y="716756"/>
                </a:lnTo>
                <a:lnTo>
                  <a:pt x="38671" y="691896"/>
                </a:lnTo>
                <a:lnTo>
                  <a:pt x="39910" y="674751"/>
                </a:lnTo>
                <a:lnTo>
                  <a:pt x="30766" y="650176"/>
                </a:lnTo>
                <a:lnTo>
                  <a:pt x="15050" y="636080"/>
                </a:lnTo>
                <a:lnTo>
                  <a:pt x="18288" y="632555"/>
                </a:lnTo>
                <a:lnTo>
                  <a:pt x="21526" y="615887"/>
                </a:lnTo>
                <a:lnTo>
                  <a:pt x="33052" y="611791"/>
                </a:lnTo>
                <a:lnTo>
                  <a:pt x="38671" y="603885"/>
                </a:lnTo>
                <a:lnTo>
                  <a:pt x="37243" y="596265"/>
                </a:lnTo>
                <a:lnTo>
                  <a:pt x="30290" y="592550"/>
                </a:lnTo>
                <a:lnTo>
                  <a:pt x="30766" y="583692"/>
                </a:lnTo>
                <a:lnTo>
                  <a:pt x="35719" y="580930"/>
                </a:lnTo>
                <a:lnTo>
                  <a:pt x="37052" y="571405"/>
                </a:lnTo>
                <a:lnTo>
                  <a:pt x="24860" y="553593"/>
                </a:lnTo>
                <a:lnTo>
                  <a:pt x="1619" y="539972"/>
                </a:lnTo>
                <a:lnTo>
                  <a:pt x="0" y="515207"/>
                </a:lnTo>
                <a:lnTo>
                  <a:pt x="7049" y="503015"/>
                </a:lnTo>
                <a:lnTo>
                  <a:pt x="6572" y="495110"/>
                </a:lnTo>
                <a:lnTo>
                  <a:pt x="18574" y="487775"/>
                </a:lnTo>
                <a:lnTo>
                  <a:pt x="25813" y="488252"/>
                </a:lnTo>
                <a:lnTo>
                  <a:pt x="31242" y="485299"/>
                </a:lnTo>
                <a:lnTo>
                  <a:pt x="40196" y="467487"/>
                </a:lnTo>
                <a:lnTo>
                  <a:pt x="53245" y="463391"/>
                </a:lnTo>
                <a:lnTo>
                  <a:pt x="49721" y="461296"/>
                </a:lnTo>
                <a:lnTo>
                  <a:pt x="49435" y="455390"/>
                </a:lnTo>
                <a:lnTo>
                  <a:pt x="43148" y="454438"/>
                </a:lnTo>
                <a:lnTo>
                  <a:pt x="40100" y="447866"/>
                </a:lnTo>
                <a:lnTo>
                  <a:pt x="32957" y="446532"/>
                </a:lnTo>
                <a:lnTo>
                  <a:pt x="26289" y="441198"/>
                </a:lnTo>
                <a:lnTo>
                  <a:pt x="33719" y="424815"/>
                </a:lnTo>
                <a:lnTo>
                  <a:pt x="41815" y="417005"/>
                </a:lnTo>
                <a:lnTo>
                  <a:pt x="50387" y="416814"/>
                </a:lnTo>
                <a:lnTo>
                  <a:pt x="55436" y="410242"/>
                </a:lnTo>
                <a:lnTo>
                  <a:pt x="68866" y="405003"/>
                </a:lnTo>
                <a:lnTo>
                  <a:pt x="86773" y="408718"/>
                </a:lnTo>
                <a:lnTo>
                  <a:pt x="92392" y="395478"/>
                </a:lnTo>
                <a:lnTo>
                  <a:pt x="89725" y="387001"/>
                </a:lnTo>
                <a:lnTo>
                  <a:pt x="94107" y="370618"/>
                </a:lnTo>
                <a:lnTo>
                  <a:pt x="93250" y="362712"/>
                </a:lnTo>
                <a:lnTo>
                  <a:pt x="99536" y="352235"/>
                </a:lnTo>
                <a:lnTo>
                  <a:pt x="97917" y="348520"/>
                </a:lnTo>
                <a:lnTo>
                  <a:pt x="88201" y="342995"/>
                </a:lnTo>
                <a:lnTo>
                  <a:pt x="95155" y="329279"/>
                </a:lnTo>
                <a:lnTo>
                  <a:pt x="89345" y="324041"/>
                </a:lnTo>
                <a:lnTo>
                  <a:pt x="113443" y="321659"/>
                </a:lnTo>
                <a:lnTo>
                  <a:pt x="124111" y="314325"/>
                </a:lnTo>
                <a:lnTo>
                  <a:pt x="129826" y="315944"/>
                </a:lnTo>
                <a:lnTo>
                  <a:pt x="134398" y="313944"/>
                </a:lnTo>
                <a:lnTo>
                  <a:pt x="140399" y="317278"/>
                </a:lnTo>
                <a:lnTo>
                  <a:pt x="153638" y="295085"/>
                </a:lnTo>
                <a:lnTo>
                  <a:pt x="171545" y="284417"/>
                </a:lnTo>
                <a:lnTo>
                  <a:pt x="166878" y="267176"/>
                </a:lnTo>
                <a:lnTo>
                  <a:pt x="173260" y="260318"/>
                </a:lnTo>
                <a:lnTo>
                  <a:pt x="168878" y="252984"/>
                </a:lnTo>
                <a:lnTo>
                  <a:pt x="173831" y="248793"/>
                </a:lnTo>
                <a:lnTo>
                  <a:pt x="167164" y="246888"/>
                </a:lnTo>
                <a:lnTo>
                  <a:pt x="161354" y="240602"/>
                </a:lnTo>
                <a:lnTo>
                  <a:pt x="176403" y="219932"/>
                </a:lnTo>
                <a:lnTo>
                  <a:pt x="181832" y="219837"/>
                </a:lnTo>
                <a:lnTo>
                  <a:pt x="187357" y="212217"/>
                </a:lnTo>
                <a:lnTo>
                  <a:pt x="197167" y="216027"/>
                </a:lnTo>
                <a:lnTo>
                  <a:pt x="201930" y="211741"/>
                </a:lnTo>
                <a:lnTo>
                  <a:pt x="220313" y="214694"/>
                </a:lnTo>
                <a:lnTo>
                  <a:pt x="231553" y="212312"/>
                </a:lnTo>
                <a:lnTo>
                  <a:pt x="231172" y="219266"/>
                </a:lnTo>
                <a:lnTo>
                  <a:pt x="239459" y="223171"/>
                </a:lnTo>
                <a:lnTo>
                  <a:pt x="248412" y="234029"/>
                </a:lnTo>
                <a:lnTo>
                  <a:pt x="248126" y="238125"/>
                </a:lnTo>
                <a:lnTo>
                  <a:pt x="255556" y="250793"/>
                </a:lnTo>
                <a:lnTo>
                  <a:pt x="258032" y="244697"/>
                </a:lnTo>
                <a:lnTo>
                  <a:pt x="256127" y="236982"/>
                </a:lnTo>
                <a:lnTo>
                  <a:pt x="280797" y="222028"/>
                </a:lnTo>
                <a:lnTo>
                  <a:pt x="275749" y="216980"/>
                </a:lnTo>
                <a:lnTo>
                  <a:pt x="280511" y="212027"/>
                </a:lnTo>
                <a:lnTo>
                  <a:pt x="276511" y="203930"/>
                </a:lnTo>
                <a:lnTo>
                  <a:pt x="283845" y="190310"/>
                </a:lnTo>
                <a:lnTo>
                  <a:pt x="293275" y="181547"/>
                </a:lnTo>
                <a:lnTo>
                  <a:pt x="289655" y="173165"/>
                </a:lnTo>
                <a:lnTo>
                  <a:pt x="300704" y="162878"/>
                </a:lnTo>
                <a:lnTo>
                  <a:pt x="308896" y="160592"/>
                </a:lnTo>
                <a:lnTo>
                  <a:pt x="310705" y="150209"/>
                </a:lnTo>
                <a:lnTo>
                  <a:pt x="324898" y="132398"/>
                </a:lnTo>
                <a:lnTo>
                  <a:pt x="331946" y="128969"/>
                </a:lnTo>
                <a:lnTo>
                  <a:pt x="346615" y="130778"/>
                </a:lnTo>
                <a:lnTo>
                  <a:pt x="372428" y="115253"/>
                </a:lnTo>
                <a:lnTo>
                  <a:pt x="384524" y="111633"/>
                </a:lnTo>
                <a:lnTo>
                  <a:pt x="386620" y="103346"/>
                </a:lnTo>
                <a:lnTo>
                  <a:pt x="381571" y="96107"/>
                </a:lnTo>
                <a:lnTo>
                  <a:pt x="372809" y="93536"/>
                </a:lnTo>
                <a:lnTo>
                  <a:pt x="369856" y="89821"/>
                </a:lnTo>
                <a:lnTo>
                  <a:pt x="373475" y="72962"/>
                </a:lnTo>
                <a:lnTo>
                  <a:pt x="380143" y="64770"/>
                </a:lnTo>
                <a:lnTo>
                  <a:pt x="374809" y="56769"/>
                </a:lnTo>
                <a:lnTo>
                  <a:pt x="406432" y="40672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A010F5D-2930-8CCF-01AF-AA5C9354E2C4}"/>
              </a:ext>
            </a:extLst>
          </p:cNvPr>
          <p:cNvSpPr/>
          <p:nvPr/>
        </p:nvSpPr>
        <p:spPr>
          <a:xfrm>
            <a:off x="4432663" y="2181666"/>
            <a:ext cx="833056" cy="546449"/>
          </a:xfrm>
          <a:custGeom>
            <a:avLst/>
            <a:gdLst>
              <a:gd name="connsiteX0" fmla="*/ 373951 w 833056"/>
              <a:gd name="connsiteY0" fmla="*/ 27527 h 546449"/>
              <a:gd name="connsiteX1" fmla="*/ 384238 w 833056"/>
              <a:gd name="connsiteY1" fmla="*/ 16954 h 546449"/>
              <a:gd name="connsiteX2" fmla="*/ 399859 w 833056"/>
              <a:gd name="connsiteY2" fmla="*/ 9811 h 546449"/>
              <a:gd name="connsiteX3" fmla="*/ 411004 w 833056"/>
              <a:gd name="connsiteY3" fmla="*/ 13049 h 546449"/>
              <a:gd name="connsiteX4" fmla="*/ 424720 w 833056"/>
              <a:gd name="connsiteY4" fmla="*/ 0 h 546449"/>
              <a:gd name="connsiteX5" fmla="*/ 426625 w 833056"/>
              <a:gd name="connsiteY5" fmla="*/ 2667 h 546449"/>
              <a:gd name="connsiteX6" fmla="*/ 434054 w 833056"/>
              <a:gd name="connsiteY6" fmla="*/ 2381 h 546449"/>
              <a:gd name="connsiteX7" fmla="*/ 442913 w 833056"/>
              <a:gd name="connsiteY7" fmla="*/ 7049 h 546449"/>
              <a:gd name="connsiteX8" fmla="*/ 443198 w 833056"/>
              <a:gd name="connsiteY8" fmla="*/ 12192 h 546449"/>
              <a:gd name="connsiteX9" fmla="*/ 445675 w 833056"/>
              <a:gd name="connsiteY9" fmla="*/ 8382 h 546449"/>
              <a:gd name="connsiteX10" fmla="*/ 449580 w 833056"/>
              <a:gd name="connsiteY10" fmla="*/ 8954 h 546449"/>
              <a:gd name="connsiteX11" fmla="*/ 451675 w 833056"/>
              <a:gd name="connsiteY11" fmla="*/ 13049 h 546449"/>
              <a:gd name="connsiteX12" fmla="*/ 450342 w 833056"/>
              <a:gd name="connsiteY12" fmla="*/ 18098 h 546449"/>
              <a:gd name="connsiteX13" fmla="*/ 463963 w 833056"/>
              <a:gd name="connsiteY13" fmla="*/ 18669 h 546449"/>
              <a:gd name="connsiteX14" fmla="*/ 472726 w 833056"/>
              <a:gd name="connsiteY14" fmla="*/ 23717 h 546449"/>
              <a:gd name="connsiteX15" fmla="*/ 488251 w 833056"/>
              <a:gd name="connsiteY15" fmla="*/ 22384 h 546449"/>
              <a:gd name="connsiteX16" fmla="*/ 499300 w 833056"/>
              <a:gd name="connsiteY16" fmla="*/ 30385 h 546449"/>
              <a:gd name="connsiteX17" fmla="*/ 507301 w 833056"/>
              <a:gd name="connsiteY17" fmla="*/ 27623 h 546449"/>
              <a:gd name="connsiteX18" fmla="*/ 514636 w 833056"/>
              <a:gd name="connsiteY18" fmla="*/ 41243 h 546449"/>
              <a:gd name="connsiteX19" fmla="*/ 519493 w 833056"/>
              <a:gd name="connsiteY19" fmla="*/ 42863 h 546449"/>
              <a:gd name="connsiteX20" fmla="*/ 525971 w 833056"/>
              <a:gd name="connsiteY20" fmla="*/ 39053 h 546449"/>
              <a:gd name="connsiteX21" fmla="*/ 528352 w 833056"/>
              <a:gd name="connsiteY21" fmla="*/ 40291 h 546449"/>
              <a:gd name="connsiteX22" fmla="*/ 529780 w 833056"/>
              <a:gd name="connsiteY22" fmla="*/ 52483 h 546449"/>
              <a:gd name="connsiteX23" fmla="*/ 535400 w 833056"/>
              <a:gd name="connsiteY23" fmla="*/ 51245 h 546449"/>
              <a:gd name="connsiteX24" fmla="*/ 560546 w 833056"/>
              <a:gd name="connsiteY24" fmla="*/ 55626 h 546449"/>
              <a:gd name="connsiteX25" fmla="*/ 563880 w 833056"/>
              <a:gd name="connsiteY25" fmla="*/ 59055 h 546449"/>
              <a:gd name="connsiteX26" fmla="*/ 571119 w 833056"/>
              <a:gd name="connsiteY26" fmla="*/ 59912 h 546449"/>
              <a:gd name="connsiteX27" fmla="*/ 582263 w 833056"/>
              <a:gd name="connsiteY27" fmla="*/ 69056 h 546449"/>
              <a:gd name="connsiteX28" fmla="*/ 617792 w 833056"/>
              <a:gd name="connsiteY28" fmla="*/ 70580 h 546449"/>
              <a:gd name="connsiteX29" fmla="*/ 618458 w 833056"/>
              <a:gd name="connsiteY29" fmla="*/ 76772 h 546449"/>
              <a:gd name="connsiteX30" fmla="*/ 625221 w 833056"/>
              <a:gd name="connsiteY30" fmla="*/ 80201 h 546449"/>
              <a:gd name="connsiteX31" fmla="*/ 645985 w 833056"/>
              <a:gd name="connsiteY31" fmla="*/ 75343 h 546449"/>
              <a:gd name="connsiteX32" fmla="*/ 658082 w 833056"/>
              <a:gd name="connsiteY32" fmla="*/ 78105 h 546449"/>
              <a:gd name="connsiteX33" fmla="*/ 660273 w 833056"/>
              <a:gd name="connsiteY33" fmla="*/ 82391 h 546449"/>
              <a:gd name="connsiteX34" fmla="*/ 675608 w 833056"/>
              <a:gd name="connsiteY34" fmla="*/ 75343 h 546449"/>
              <a:gd name="connsiteX35" fmla="*/ 684181 w 833056"/>
              <a:gd name="connsiteY35" fmla="*/ 78200 h 546449"/>
              <a:gd name="connsiteX36" fmla="*/ 702469 w 833056"/>
              <a:gd name="connsiteY36" fmla="*/ 66961 h 546449"/>
              <a:gd name="connsiteX37" fmla="*/ 707803 w 833056"/>
              <a:gd name="connsiteY37" fmla="*/ 67532 h 546449"/>
              <a:gd name="connsiteX38" fmla="*/ 713042 w 833056"/>
              <a:gd name="connsiteY38" fmla="*/ 64484 h 546449"/>
              <a:gd name="connsiteX39" fmla="*/ 728377 w 833056"/>
              <a:gd name="connsiteY39" fmla="*/ 72962 h 546449"/>
              <a:gd name="connsiteX40" fmla="*/ 736568 w 833056"/>
              <a:gd name="connsiteY40" fmla="*/ 93440 h 546449"/>
              <a:gd name="connsiteX41" fmla="*/ 744379 w 833056"/>
              <a:gd name="connsiteY41" fmla="*/ 92297 h 546449"/>
              <a:gd name="connsiteX42" fmla="*/ 753237 w 833056"/>
              <a:gd name="connsiteY42" fmla="*/ 94774 h 546449"/>
              <a:gd name="connsiteX43" fmla="*/ 758095 w 833056"/>
              <a:gd name="connsiteY43" fmla="*/ 102870 h 546449"/>
              <a:gd name="connsiteX44" fmla="*/ 753523 w 833056"/>
              <a:gd name="connsiteY44" fmla="*/ 106204 h 546449"/>
              <a:gd name="connsiteX45" fmla="*/ 751713 w 833056"/>
              <a:gd name="connsiteY45" fmla="*/ 111824 h 546449"/>
              <a:gd name="connsiteX46" fmla="*/ 762191 w 833056"/>
              <a:gd name="connsiteY46" fmla="*/ 113919 h 546449"/>
              <a:gd name="connsiteX47" fmla="*/ 769525 w 833056"/>
              <a:gd name="connsiteY47" fmla="*/ 110395 h 546449"/>
              <a:gd name="connsiteX48" fmla="*/ 781812 w 833056"/>
              <a:gd name="connsiteY48" fmla="*/ 112490 h 546449"/>
              <a:gd name="connsiteX49" fmla="*/ 785241 w 833056"/>
              <a:gd name="connsiteY49" fmla="*/ 107918 h 546449"/>
              <a:gd name="connsiteX50" fmla="*/ 802576 w 833056"/>
              <a:gd name="connsiteY50" fmla="*/ 107156 h 546449"/>
              <a:gd name="connsiteX51" fmla="*/ 810197 w 833056"/>
              <a:gd name="connsiteY51" fmla="*/ 100679 h 546449"/>
              <a:gd name="connsiteX52" fmla="*/ 823341 w 833056"/>
              <a:gd name="connsiteY52" fmla="*/ 108014 h 546449"/>
              <a:gd name="connsiteX53" fmla="*/ 833056 w 833056"/>
              <a:gd name="connsiteY53" fmla="*/ 109728 h 546449"/>
              <a:gd name="connsiteX54" fmla="*/ 833056 w 833056"/>
              <a:gd name="connsiteY54" fmla="*/ 109728 h 546449"/>
              <a:gd name="connsiteX55" fmla="*/ 830866 w 833056"/>
              <a:gd name="connsiteY55" fmla="*/ 118015 h 546449"/>
              <a:gd name="connsiteX56" fmla="*/ 822960 w 833056"/>
              <a:gd name="connsiteY56" fmla="*/ 123635 h 546449"/>
              <a:gd name="connsiteX57" fmla="*/ 823151 w 833056"/>
              <a:gd name="connsiteY57" fmla="*/ 131445 h 546449"/>
              <a:gd name="connsiteX58" fmla="*/ 814578 w 833056"/>
              <a:gd name="connsiteY58" fmla="*/ 136303 h 546449"/>
              <a:gd name="connsiteX59" fmla="*/ 809816 w 833056"/>
              <a:gd name="connsiteY59" fmla="*/ 146114 h 546449"/>
              <a:gd name="connsiteX60" fmla="*/ 812006 w 833056"/>
              <a:gd name="connsiteY60" fmla="*/ 149447 h 546449"/>
              <a:gd name="connsiteX61" fmla="*/ 805243 w 833056"/>
              <a:gd name="connsiteY61" fmla="*/ 159258 h 546449"/>
              <a:gd name="connsiteX62" fmla="*/ 815245 w 833056"/>
              <a:gd name="connsiteY62" fmla="*/ 173260 h 546449"/>
              <a:gd name="connsiteX63" fmla="*/ 818769 w 833056"/>
              <a:gd name="connsiteY63" fmla="*/ 194120 h 546449"/>
              <a:gd name="connsiteX64" fmla="*/ 814578 w 833056"/>
              <a:gd name="connsiteY64" fmla="*/ 194596 h 546449"/>
              <a:gd name="connsiteX65" fmla="*/ 800386 w 833056"/>
              <a:gd name="connsiteY65" fmla="*/ 177260 h 546449"/>
              <a:gd name="connsiteX66" fmla="*/ 778859 w 833056"/>
              <a:gd name="connsiteY66" fmla="*/ 166688 h 546449"/>
              <a:gd name="connsiteX67" fmla="*/ 772001 w 833056"/>
              <a:gd name="connsiteY67" fmla="*/ 186023 h 546449"/>
              <a:gd name="connsiteX68" fmla="*/ 761238 w 833056"/>
              <a:gd name="connsiteY68" fmla="*/ 191262 h 546449"/>
              <a:gd name="connsiteX69" fmla="*/ 756666 w 833056"/>
              <a:gd name="connsiteY69" fmla="*/ 183166 h 546449"/>
              <a:gd name="connsiteX70" fmla="*/ 749427 w 833056"/>
              <a:gd name="connsiteY70" fmla="*/ 187833 h 546449"/>
              <a:gd name="connsiteX71" fmla="*/ 748284 w 833056"/>
              <a:gd name="connsiteY71" fmla="*/ 192119 h 546449"/>
              <a:gd name="connsiteX72" fmla="*/ 740569 w 833056"/>
              <a:gd name="connsiteY72" fmla="*/ 194691 h 546449"/>
              <a:gd name="connsiteX73" fmla="*/ 725234 w 833056"/>
              <a:gd name="connsiteY73" fmla="*/ 209264 h 546449"/>
              <a:gd name="connsiteX74" fmla="*/ 716185 w 833056"/>
              <a:gd name="connsiteY74" fmla="*/ 213836 h 546449"/>
              <a:gd name="connsiteX75" fmla="*/ 713899 w 833056"/>
              <a:gd name="connsiteY75" fmla="*/ 220980 h 546449"/>
              <a:gd name="connsiteX76" fmla="*/ 706184 w 833056"/>
              <a:gd name="connsiteY76" fmla="*/ 225743 h 546449"/>
              <a:gd name="connsiteX77" fmla="*/ 700468 w 833056"/>
              <a:gd name="connsiteY77" fmla="*/ 237935 h 546449"/>
              <a:gd name="connsiteX78" fmla="*/ 703993 w 833056"/>
              <a:gd name="connsiteY78" fmla="*/ 250222 h 546449"/>
              <a:gd name="connsiteX79" fmla="*/ 695230 w 833056"/>
              <a:gd name="connsiteY79" fmla="*/ 257461 h 546449"/>
              <a:gd name="connsiteX80" fmla="*/ 691134 w 833056"/>
              <a:gd name="connsiteY80" fmla="*/ 257556 h 546449"/>
              <a:gd name="connsiteX81" fmla="*/ 685514 w 833056"/>
              <a:gd name="connsiteY81" fmla="*/ 264700 h 546449"/>
              <a:gd name="connsiteX82" fmla="*/ 672084 w 833056"/>
              <a:gd name="connsiteY82" fmla="*/ 253175 h 546449"/>
              <a:gd name="connsiteX83" fmla="*/ 659701 w 833056"/>
              <a:gd name="connsiteY83" fmla="*/ 249841 h 546449"/>
              <a:gd name="connsiteX84" fmla="*/ 647986 w 833056"/>
              <a:gd name="connsiteY84" fmla="*/ 264795 h 546449"/>
              <a:gd name="connsiteX85" fmla="*/ 650938 w 833056"/>
              <a:gd name="connsiteY85" fmla="*/ 272415 h 546449"/>
              <a:gd name="connsiteX86" fmla="*/ 644462 w 833056"/>
              <a:gd name="connsiteY86" fmla="*/ 269558 h 546449"/>
              <a:gd name="connsiteX87" fmla="*/ 635699 w 833056"/>
              <a:gd name="connsiteY87" fmla="*/ 274320 h 546449"/>
              <a:gd name="connsiteX88" fmla="*/ 623506 w 833056"/>
              <a:gd name="connsiteY88" fmla="*/ 273082 h 546449"/>
              <a:gd name="connsiteX89" fmla="*/ 614839 w 833056"/>
              <a:gd name="connsiteY89" fmla="*/ 275844 h 546449"/>
              <a:gd name="connsiteX90" fmla="*/ 616268 w 833056"/>
              <a:gd name="connsiteY90" fmla="*/ 295847 h 546449"/>
              <a:gd name="connsiteX91" fmla="*/ 622745 w 833056"/>
              <a:gd name="connsiteY91" fmla="*/ 299180 h 546449"/>
              <a:gd name="connsiteX92" fmla="*/ 624459 w 833056"/>
              <a:gd name="connsiteY92" fmla="*/ 303943 h 546449"/>
              <a:gd name="connsiteX93" fmla="*/ 623411 w 833056"/>
              <a:gd name="connsiteY93" fmla="*/ 313182 h 546449"/>
              <a:gd name="connsiteX94" fmla="*/ 609219 w 833056"/>
              <a:gd name="connsiteY94" fmla="*/ 315563 h 546449"/>
              <a:gd name="connsiteX95" fmla="*/ 607124 w 833056"/>
              <a:gd name="connsiteY95" fmla="*/ 321945 h 546449"/>
              <a:gd name="connsiteX96" fmla="*/ 613505 w 833056"/>
              <a:gd name="connsiteY96" fmla="*/ 325469 h 546449"/>
              <a:gd name="connsiteX97" fmla="*/ 612076 w 833056"/>
              <a:gd name="connsiteY97" fmla="*/ 332423 h 546449"/>
              <a:gd name="connsiteX98" fmla="*/ 600361 w 833056"/>
              <a:gd name="connsiteY98" fmla="*/ 332518 h 546449"/>
              <a:gd name="connsiteX99" fmla="*/ 592074 w 833056"/>
              <a:gd name="connsiteY99" fmla="*/ 328327 h 546449"/>
              <a:gd name="connsiteX100" fmla="*/ 590836 w 833056"/>
              <a:gd name="connsiteY100" fmla="*/ 332804 h 546449"/>
              <a:gd name="connsiteX101" fmla="*/ 578358 w 833056"/>
              <a:gd name="connsiteY101" fmla="*/ 333280 h 546449"/>
              <a:gd name="connsiteX102" fmla="*/ 595789 w 833056"/>
              <a:gd name="connsiteY102" fmla="*/ 353187 h 546449"/>
              <a:gd name="connsiteX103" fmla="*/ 596075 w 833056"/>
              <a:gd name="connsiteY103" fmla="*/ 360998 h 546449"/>
              <a:gd name="connsiteX104" fmla="*/ 604742 w 833056"/>
              <a:gd name="connsiteY104" fmla="*/ 363665 h 546449"/>
              <a:gd name="connsiteX105" fmla="*/ 607124 w 833056"/>
              <a:gd name="connsiteY105" fmla="*/ 373190 h 546449"/>
              <a:gd name="connsiteX106" fmla="*/ 604171 w 833056"/>
              <a:gd name="connsiteY106" fmla="*/ 375666 h 546449"/>
              <a:gd name="connsiteX107" fmla="*/ 612743 w 833056"/>
              <a:gd name="connsiteY107" fmla="*/ 382238 h 546449"/>
              <a:gd name="connsiteX108" fmla="*/ 612172 w 833056"/>
              <a:gd name="connsiteY108" fmla="*/ 390906 h 546449"/>
              <a:gd name="connsiteX109" fmla="*/ 602361 w 833056"/>
              <a:gd name="connsiteY109" fmla="*/ 393668 h 546449"/>
              <a:gd name="connsiteX110" fmla="*/ 605028 w 833056"/>
              <a:gd name="connsiteY110" fmla="*/ 402336 h 546449"/>
              <a:gd name="connsiteX111" fmla="*/ 597027 w 833056"/>
              <a:gd name="connsiteY111" fmla="*/ 408242 h 546449"/>
              <a:gd name="connsiteX112" fmla="*/ 598170 w 833056"/>
              <a:gd name="connsiteY112" fmla="*/ 412433 h 546449"/>
              <a:gd name="connsiteX113" fmla="*/ 592264 w 833056"/>
              <a:gd name="connsiteY113" fmla="*/ 414909 h 546449"/>
              <a:gd name="connsiteX114" fmla="*/ 586835 w 833056"/>
              <a:gd name="connsiteY114" fmla="*/ 423577 h 546449"/>
              <a:gd name="connsiteX115" fmla="*/ 579977 w 833056"/>
              <a:gd name="connsiteY115" fmla="*/ 421672 h 546449"/>
              <a:gd name="connsiteX116" fmla="*/ 579501 w 833056"/>
              <a:gd name="connsiteY116" fmla="*/ 425101 h 546449"/>
              <a:gd name="connsiteX117" fmla="*/ 576643 w 833056"/>
              <a:gd name="connsiteY117" fmla="*/ 425387 h 546449"/>
              <a:gd name="connsiteX118" fmla="*/ 562451 w 833056"/>
              <a:gd name="connsiteY118" fmla="*/ 422243 h 546449"/>
              <a:gd name="connsiteX119" fmla="*/ 558641 w 833056"/>
              <a:gd name="connsiteY119" fmla="*/ 429292 h 546449"/>
              <a:gd name="connsiteX120" fmla="*/ 566452 w 833056"/>
              <a:gd name="connsiteY120" fmla="*/ 430816 h 546449"/>
              <a:gd name="connsiteX121" fmla="*/ 557879 w 833056"/>
              <a:gd name="connsiteY121" fmla="*/ 436436 h 546449"/>
              <a:gd name="connsiteX122" fmla="*/ 548354 w 833056"/>
              <a:gd name="connsiteY122" fmla="*/ 437769 h 546449"/>
              <a:gd name="connsiteX123" fmla="*/ 549593 w 833056"/>
              <a:gd name="connsiteY123" fmla="*/ 446342 h 546449"/>
              <a:gd name="connsiteX124" fmla="*/ 542258 w 833056"/>
              <a:gd name="connsiteY124" fmla="*/ 445675 h 546449"/>
              <a:gd name="connsiteX125" fmla="*/ 541210 w 833056"/>
              <a:gd name="connsiteY125" fmla="*/ 448342 h 546449"/>
              <a:gd name="connsiteX126" fmla="*/ 547306 w 833056"/>
              <a:gd name="connsiteY126" fmla="*/ 453295 h 546449"/>
              <a:gd name="connsiteX127" fmla="*/ 548545 w 833056"/>
              <a:gd name="connsiteY127" fmla="*/ 463391 h 546449"/>
              <a:gd name="connsiteX128" fmla="*/ 542544 w 833056"/>
              <a:gd name="connsiteY128" fmla="*/ 466344 h 546449"/>
              <a:gd name="connsiteX129" fmla="*/ 537210 w 833056"/>
              <a:gd name="connsiteY129" fmla="*/ 475107 h 546449"/>
              <a:gd name="connsiteX130" fmla="*/ 532543 w 833056"/>
              <a:gd name="connsiteY130" fmla="*/ 477203 h 546449"/>
              <a:gd name="connsiteX131" fmla="*/ 533209 w 833056"/>
              <a:gd name="connsiteY131" fmla="*/ 483108 h 546449"/>
              <a:gd name="connsiteX132" fmla="*/ 528638 w 833056"/>
              <a:gd name="connsiteY132" fmla="*/ 490538 h 546449"/>
              <a:gd name="connsiteX133" fmla="*/ 519875 w 833056"/>
              <a:gd name="connsiteY133" fmla="*/ 496538 h 546449"/>
              <a:gd name="connsiteX134" fmla="*/ 512255 w 833056"/>
              <a:gd name="connsiteY134" fmla="*/ 493109 h 546449"/>
              <a:gd name="connsiteX135" fmla="*/ 498634 w 833056"/>
              <a:gd name="connsiteY135" fmla="*/ 502920 h 546449"/>
              <a:gd name="connsiteX136" fmla="*/ 490442 w 833056"/>
              <a:gd name="connsiteY136" fmla="*/ 500348 h 546449"/>
              <a:gd name="connsiteX137" fmla="*/ 487966 w 833056"/>
              <a:gd name="connsiteY137" fmla="*/ 493014 h 546449"/>
              <a:gd name="connsiteX138" fmla="*/ 475488 w 833056"/>
              <a:gd name="connsiteY138" fmla="*/ 495205 h 546449"/>
              <a:gd name="connsiteX139" fmla="*/ 470630 w 833056"/>
              <a:gd name="connsiteY139" fmla="*/ 488823 h 546449"/>
              <a:gd name="connsiteX140" fmla="*/ 472059 w 833056"/>
              <a:gd name="connsiteY140" fmla="*/ 474631 h 546449"/>
              <a:gd name="connsiteX141" fmla="*/ 466725 w 833056"/>
              <a:gd name="connsiteY141" fmla="*/ 465773 h 546449"/>
              <a:gd name="connsiteX142" fmla="*/ 457962 w 833056"/>
              <a:gd name="connsiteY142" fmla="*/ 463391 h 546449"/>
              <a:gd name="connsiteX143" fmla="*/ 458724 w 833056"/>
              <a:gd name="connsiteY143" fmla="*/ 452819 h 546449"/>
              <a:gd name="connsiteX144" fmla="*/ 455771 w 833056"/>
              <a:gd name="connsiteY144" fmla="*/ 450437 h 546449"/>
              <a:gd name="connsiteX145" fmla="*/ 454342 w 833056"/>
              <a:gd name="connsiteY145" fmla="*/ 454247 h 546449"/>
              <a:gd name="connsiteX146" fmla="*/ 443008 w 833056"/>
              <a:gd name="connsiteY146" fmla="*/ 458343 h 546449"/>
              <a:gd name="connsiteX147" fmla="*/ 448723 w 833056"/>
              <a:gd name="connsiteY147" fmla="*/ 468821 h 546449"/>
              <a:gd name="connsiteX148" fmla="*/ 445580 w 833056"/>
              <a:gd name="connsiteY148" fmla="*/ 477393 h 546449"/>
              <a:gd name="connsiteX149" fmla="*/ 441008 w 833056"/>
              <a:gd name="connsiteY149" fmla="*/ 481775 h 546449"/>
              <a:gd name="connsiteX150" fmla="*/ 442817 w 833056"/>
              <a:gd name="connsiteY150" fmla="*/ 502634 h 546449"/>
              <a:gd name="connsiteX151" fmla="*/ 447675 w 833056"/>
              <a:gd name="connsiteY151" fmla="*/ 511969 h 546449"/>
              <a:gd name="connsiteX152" fmla="*/ 443293 w 833056"/>
              <a:gd name="connsiteY152" fmla="*/ 512350 h 546449"/>
              <a:gd name="connsiteX153" fmla="*/ 440722 w 833056"/>
              <a:gd name="connsiteY153" fmla="*/ 520065 h 546449"/>
              <a:gd name="connsiteX154" fmla="*/ 435578 w 833056"/>
              <a:gd name="connsiteY154" fmla="*/ 524256 h 546449"/>
              <a:gd name="connsiteX155" fmla="*/ 434721 w 833056"/>
              <a:gd name="connsiteY155" fmla="*/ 532162 h 546449"/>
              <a:gd name="connsiteX156" fmla="*/ 424720 w 833056"/>
              <a:gd name="connsiteY156" fmla="*/ 526923 h 546449"/>
              <a:gd name="connsiteX157" fmla="*/ 409289 w 833056"/>
              <a:gd name="connsiteY157" fmla="*/ 529495 h 546449"/>
              <a:gd name="connsiteX158" fmla="*/ 400241 w 833056"/>
              <a:gd name="connsiteY158" fmla="*/ 540068 h 546449"/>
              <a:gd name="connsiteX159" fmla="*/ 390334 w 833056"/>
              <a:gd name="connsiteY159" fmla="*/ 540925 h 546449"/>
              <a:gd name="connsiteX160" fmla="*/ 375952 w 833056"/>
              <a:gd name="connsiteY160" fmla="*/ 546449 h 546449"/>
              <a:gd name="connsiteX161" fmla="*/ 371189 w 833056"/>
              <a:gd name="connsiteY161" fmla="*/ 542449 h 546449"/>
              <a:gd name="connsiteX162" fmla="*/ 359092 w 833056"/>
              <a:gd name="connsiteY162" fmla="*/ 539782 h 546449"/>
              <a:gd name="connsiteX163" fmla="*/ 364046 w 833056"/>
              <a:gd name="connsiteY163" fmla="*/ 520922 h 546449"/>
              <a:gd name="connsiteX164" fmla="*/ 369094 w 833056"/>
              <a:gd name="connsiteY164" fmla="*/ 513017 h 546449"/>
              <a:gd name="connsiteX165" fmla="*/ 361950 w 833056"/>
              <a:gd name="connsiteY165" fmla="*/ 508825 h 546449"/>
              <a:gd name="connsiteX166" fmla="*/ 361093 w 833056"/>
              <a:gd name="connsiteY166" fmla="*/ 505396 h 546449"/>
              <a:gd name="connsiteX167" fmla="*/ 353473 w 833056"/>
              <a:gd name="connsiteY167" fmla="*/ 504254 h 546449"/>
              <a:gd name="connsiteX168" fmla="*/ 352806 w 833056"/>
              <a:gd name="connsiteY168" fmla="*/ 500158 h 546449"/>
              <a:gd name="connsiteX169" fmla="*/ 337471 w 833056"/>
              <a:gd name="connsiteY169" fmla="*/ 521113 h 546449"/>
              <a:gd name="connsiteX170" fmla="*/ 334232 w 833056"/>
              <a:gd name="connsiteY170" fmla="*/ 519684 h 546449"/>
              <a:gd name="connsiteX171" fmla="*/ 335185 w 833056"/>
              <a:gd name="connsiteY171" fmla="*/ 508730 h 546449"/>
              <a:gd name="connsiteX172" fmla="*/ 332327 w 833056"/>
              <a:gd name="connsiteY172" fmla="*/ 502063 h 546449"/>
              <a:gd name="connsiteX173" fmla="*/ 320897 w 833056"/>
              <a:gd name="connsiteY173" fmla="*/ 513493 h 546449"/>
              <a:gd name="connsiteX174" fmla="*/ 319373 w 833056"/>
              <a:gd name="connsiteY174" fmla="*/ 507206 h 546449"/>
              <a:gd name="connsiteX175" fmla="*/ 322326 w 833056"/>
              <a:gd name="connsiteY175" fmla="*/ 503111 h 546449"/>
              <a:gd name="connsiteX176" fmla="*/ 317468 w 833056"/>
              <a:gd name="connsiteY176" fmla="*/ 503015 h 546449"/>
              <a:gd name="connsiteX177" fmla="*/ 314325 w 833056"/>
              <a:gd name="connsiteY177" fmla="*/ 498348 h 546449"/>
              <a:gd name="connsiteX178" fmla="*/ 303371 w 833056"/>
              <a:gd name="connsiteY178" fmla="*/ 501967 h 546449"/>
              <a:gd name="connsiteX179" fmla="*/ 297942 w 833056"/>
              <a:gd name="connsiteY179" fmla="*/ 499777 h 546449"/>
              <a:gd name="connsiteX180" fmla="*/ 291846 w 833056"/>
              <a:gd name="connsiteY180" fmla="*/ 503206 h 546449"/>
              <a:gd name="connsiteX181" fmla="*/ 284321 w 833056"/>
              <a:gd name="connsiteY181" fmla="*/ 497872 h 546449"/>
              <a:gd name="connsiteX182" fmla="*/ 284321 w 833056"/>
              <a:gd name="connsiteY182" fmla="*/ 493681 h 546449"/>
              <a:gd name="connsiteX183" fmla="*/ 274701 w 833056"/>
              <a:gd name="connsiteY183" fmla="*/ 492347 h 546449"/>
              <a:gd name="connsiteX184" fmla="*/ 272129 w 833056"/>
              <a:gd name="connsiteY184" fmla="*/ 479584 h 546449"/>
              <a:gd name="connsiteX185" fmla="*/ 265462 w 833056"/>
              <a:gd name="connsiteY185" fmla="*/ 471869 h 546449"/>
              <a:gd name="connsiteX186" fmla="*/ 255460 w 833056"/>
              <a:gd name="connsiteY186" fmla="*/ 471011 h 546449"/>
              <a:gd name="connsiteX187" fmla="*/ 250698 w 833056"/>
              <a:gd name="connsiteY187" fmla="*/ 465296 h 546449"/>
              <a:gd name="connsiteX188" fmla="*/ 249746 w 833056"/>
              <a:gd name="connsiteY188" fmla="*/ 437674 h 546449"/>
              <a:gd name="connsiteX189" fmla="*/ 256032 w 833056"/>
              <a:gd name="connsiteY189" fmla="*/ 435293 h 546449"/>
              <a:gd name="connsiteX190" fmla="*/ 257366 w 833056"/>
              <a:gd name="connsiteY190" fmla="*/ 427387 h 546449"/>
              <a:gd name="connsiteX191" fmla="*/ 253270 w 833056"/>
              <a:gd name="connsiteY191" fmla="*/ 424339 h 546449"/>
              <a:gd name="connsiteX192" fmla="*/ 237839 w 833056"/>
              <a:gd name="connsiteY192" fmla="*/ 422339 h 546449"/>
              <a:gd name="connsiteX193" fmla="*/ 235553 w 833056"/>
              <a:gd name="connsiteY193" fmla="*/ 411671 h 546449"/>
              <a:gd name="connsiteX194" fmla="*/ 228314 w 833056"/>
              <a:gd name="connsiteY194" fmla="*/ 414909 h 546449"/>
              <a:gd name="connsiteX195" fmla="*/ 225362 w 833056"/>
              <a:gd name="connsiteY195" fmla="*/ 404622 h 546449"/>
              <a:gd name="connsiteX196" fmla="*/ 213741 w 833056"/>
              <a:gd name="connsiteY196" fmla="*/ 409004 h 546449"/>
              <a:gd name="connsiteX197" fmla="*/ 203835 w 833056"/>
              <a:gd name="connsiteY197" fmla="*/ 405194 h 546449"/>
              <a:gd name="connsiteX198" fmla="*/ 180880 w 833056"/>
              <a:gd name="connsiteY198" fmla="*/ 413385 h 546449"/>
              <a:gd name="connsiteX199" fmla="*/ 169450 w 833056"/>
              <a:gd name="connsiteY199" fmla="*/ 412337 h 546449"/>
              <a:gd name="connsiteX200" fmla="*/ 157163 w 833056"/>
              <a:gd name="connsiteY200" fmla="*/ 407289 h 546449"/>
              <a:gd name="connsiteX201" fmla="*/ 142018 w 833056"/>
              <a:gd name="connsiteY201" fmla="*/ 408051 h 546449"/>
              <a:gd name="connsiteX202" fmla="*/ 142018 w 833056"/>
              <a:gd name="connsiteY202" fmla="*/ 408051 h 546449"/>
              <a:gd name="connsiteX203" fmla="*/ 139827 w 833056"/>
              <a:gd name="connsiteY203" fmla="*/ 375476 h 546449"/>
              <a:gd name="connsiteX204" fmla="*/ 135255 w 833056"/>
              <a:gd name="connsiteY204" fmla="*/ 374809 h 546449"/>
              <a:gd name="connsiteX205" fmla="*/ 124873 w 833056"/>
              <a:gd name="connsiteY205" fmla="*/ 379667 h 546449"/>
              <a:gd name="connsiteX206" fmla="*/ 122968 w 833056"/>
              <a:gd name="connsiteY206" fmla="*/ 372332 h 546449"/>
              <a:gd name="connsiteX207" fmla="*/ 118300 w 833056"/>
              <a:gd name="connsiteY207" fmla="*/ 368522 h 546449"/>
              <a:gd name="connsiteX208" fmla="*/ 86106 w 833056"/>
              <a:gd name="connsiteY208" fmla="*/ 364331 h 546449"/>
              <a:gd name="connsiteX209" fmla="*/ 74962 w 833056"/>
              <a:gd name="connsiteY209" fmla="*/ 353092 h 546449"/>
              <a:gd name="connsiteX210" fmla="*/ 70295 w 833056"/>
              <a:gd name="connsiteY210" fmla="*/ 338233 h 546449"/>
              <a:gd name="connsiteX211" fmla="*/ 50292 w 833056"/>
              <a:gd name="connsiteY211" fmla="*/ 342995 h 546449"/>
              <a:gd name="connsiteX212" fmla="*/ 42767 w 833056"/>
              <a:gd name="connsiteY212" fmla="*/ 334042 h 546449"/>
              <a:gd name="connsiteX213" fmla="*/ 43339 w 833056"/>
              <a:gd name="connsiteY213" fmla="*/ 326327 h 546449"/>
              <a:gd name="connsiteX214" fmla="*/ 35528 w 833056"/>
              <a:gd name="connsiteY214" fmla="*/ 311753 h 546449"/>
              <a:gd name="connsiteX215" fmla="*/ 43148 w 833056"/>
              <a:gd name="connsiteY215" fmla="*/ 304991 h 546449"/>
              <a:gd name="connsiteX216" fmla="*/ 42767 w 833056"/>
              <a:gd name="connsiteY216" fmla="*/ 301181 h 546449"/>
              <a:gd name="connsiteX217" fmla="*/ 26670 w 833056"/>
              <a:gd name="connsiteY217" fmla="*/ 285179 h 546449"/>
              <a:gd name="connsiteX218" fmla="*/ 26670 w 833056"/>
              <a:gd name="connsiteY218" fmla="*/ 271653 h 546449"/>
              <a:gd name="connsiteX219" fmla="*/ 22384 w 833056"/>
              <a:gd name="connsiteY219" fmla="*/ 259080 h 546449"/>
              <a:gd name="connsiteX220" fmla="*/ 6953 w 833056"/>
              <a:gd name="connsiteY220" fmla="*/ 258509 h 546449"/>
              <a:gd name="connsiteX221" fmla="*/ 0 w 833056"/>
              <a:gd name="connsiteY221" fmla="*/ 249269 h 546449"/>
              <a:gd name="connsiteX222" fmla="*/ 11430 w 833056"/>
              <a:gd name="connsiteY222" fmla="*/ 238887 h 546449"/>
              <a:gd name="connsiteX223" fmla="*/ 10192 w 833056"/>
              <a:gd name="connsiteY223" fmla="*/ 219361 h 546449"/>
              <a:gd name="connsiteX224" fmla="*/ 16764 w 833056"/>
              <a:gd name="connsiteY224" fmla="*/ 207074 h 546449"/>
              <a:gd name="connsiteX225" fmla="*/ 29718 w 833056"/>
              <a:gd name="connsiteY225" fmla="*/ 201359 h 546449"/>
              <a:gd name="connsiteX226" fmla="*/ 32004 w 833056"/>
              <a:gd name="connsiteY226" fmla="*/ 197644 h 546449"/>
              <a:gd name="connsiteX227" fmla="*/ 34957 w 833056"/>
              <a:gd name="connsiteY227" fmla="*/ 178975 h 546449"/>
              <a:gd name="connsiteX228" fmla="*/ 32004 w 833056"/>
              <a:gd name="connsiteY228" fmla="*/ 146780 h 546449"/>
              <a:gd name="connsiteX229" fmla="*/ 36385 w 833056"/>
              <a:gd name="connsiteY229" fmla="*/ 129445 h 546449"/>
              <a:gd name="connsiteX230" fmla="*/ 55245 w 833056"/>
              <a:gd name="connsiteY230" fmla="*/ 125635 h 546449"/>
              <a:gd name="connsiteX231" fmla="*/ 70390 w 833056"/>
              <a:gd name="connsiteY231" fmla="*/ 115253 h 546449"/>
              <a:gd name="connsiteX232" fmla="*/ 72962 w 833056"/>
              <a:gd name="connsiteY232" fmla="*/ 111062 h 546449"/>
              <a:gd name="connsiteX233" fmla="*/ 70485 w 833056"/>
              <a:gd name="connsiteY233" fmla="*/ 98489 h 546449"/>
              <a:gd name="connsiteX234" fmla="*/ 70485 w 833056"/>
              <a:gd name="connsiteY234" fmla="*/ 98489 h 546449"/>
              <a:gd name="connsiteX235" fmla="*/ 78010 w 833056"/>
              <a:gd name="connsiteY235" fmla="*/ 97631 h 546449"/>
              <a:gd name="connsiteX236" fmla="*/ 80296 w 833056"/>
              <a:gd name="connsiteY236" fmla="*/ 100013 h 546449"/>
              <a:gd name="connsiteX237" fmla="*/ 90583 w 833056"/>
              <a:gd name="connsiteY237" fmla="*/ 88487 h 546449"/>
              <a:gd name="connsiteX238" fmla="*/ 93917 w 833056"/>
              <a:gd name="connsiteY238" fmla="*/ 74771 h 546449"/>
              <a:gd name="connsiteX239" fmla="*/ 115443 w 833056"/>
              <a:gd name="connsiteY239" fmla="*/ 72104 h 546449"/>
              <a:gd name="connsiteX240" fmla="*/ 123444 w 833056"/>
              <a:gd name="connsiteY240" fmla="*/ 65437 h 546449"/>
              <a:gd name="connsiteX241" fmla="*/ 129635 w 833056"/>
              <a:gd name="connsiteY241" fmla="*/ 52769 h 546449"/>
              <a:gd name="connsiteX242" fmla="*/ 135446 w 833056"/>
              <a:gd name="connsiteY242" fmla="*/ 47339 h 546449"/>
              <a:gd name="connsiteX243" fmla="*/ 173355 w 833056"/>
              <a:gd name="connsiteY243" fmla="*/ 45529 h 546449"/>
              <a:gd name="connsiteX244" fmla="*/ 186118 w 833056"/>
              <a:gd name="connsiteY244" fmla="*/ 39053 h 546449"/>
              <a:gd name="connsiteX245" fmla="*/ 195263 w 833056"/>
              <a:gd name="connsiteY245" fmla="*/ 44006 h 546449"/>
              <a:gd name="connsiteX246" fmla="*/ 198310 w 833056"/>
              <a:gd name="connsiteY246" fmla="*/ 51530 h 546449"/>
              <a:gd name="connsiteX247" fmla="*/ 207931 w 833056"/>
              <a:gd name="connsiteY247" fmla="*/ 35624 h 546449"/>
              <a:gd name="connsiteX248" fmla="*/ 218884 w 833056"/>
              <a:gd name="connsiteY248" fmla="*/ 30480 h 546449"/>
              <a:gd name="connsiteX249" fmla="*/ 246888 w 833056"/>
              <a:gd name="connsiteY249" fmla="*/ 44006 h 546449"/>
              <a:gd name="connsiteX250" fmla="*/ 248888 w 833056"/>
              <a:gd name="connsiteY250" fmla="*/ 47435 h 546449"/>
              <a:gd name="connsiteX251" fmla="*/ 255270 w 833056"/>
              <a:gd name="connsiteY251" fmla="*/ 42386 h 546449"/>
              <a:gd name="connsiteX252" fmla="*/ 266033 w 833056"/>
              <a:gd name="connsiteY252" fmla="*/ 43529 h 546449"/>
              <a:gd name="connsiteX253" fmla="*/ 260699 w 833056"/>
              <a:gd name="connsiteY253" fmla="*/ 61913 h 546449"/>
              <a:gd name="connsiteX254" fmla="*/ 273939 w 833056"/>
              <a:gd name="connsiteY254" fmla="*/ 62389 h 546449"/>
              <a:gd name="connsiteX255" fmla="*/ 273844 w 833056"/>
              <a:gd name="connsiteY255" fmla="*/ 66580 h 546449"/>
              <a:gd name="connsiteX256" fmla="*/ 286131 w 833056"/>
              <a:gd name="connsiteY256" fmla="*/ 86773 h 546449"/>
              <a:gd name="connsiteX257" fmla="*/ 298609 w 833056"/>
              <a:gd name="connsiteY257" fmla="*/ 93536 h 546449"/>
              <a:gd name="connsiteX258" fmla="*/ 306038 w 833056"/>
              <a:gd name="connsiteY258" fmla="*/ 85725 h 546449"/>
              <a:gd name="connsiteX259" fmla="*/ 311467 w 833056"/>
              <a:gd name="connsiteY259" fmla="*/ 84296 h 546449"/>
              <a:gd name="connsiteX260" fmla="*/ 316611 w 833056"/>
              <a:gd name="connsiteY260" fmla="*/ 88487 h 546449"/>
              <a:gd name="connsiteX261" fmla="*/ 321183 w 833056"/>
              <a:gd name="connsiteY261" fmla="*/ 82868 h 546449"/>
              <a:gd name="connsiteX262" fmla="*/ 347567 w 833056"/>
              <a:gd name="connsiteY262" fmla="*/ 91440 h 546449"/>
              <a:gd name="connsiteX263" fmla="*/ 353568 w 833056"/>
              <a:gd name="connsiteY263" fmla="*/ 81248 h 546449"/>
              <a:gd name="connsiteX264" fmla="*/ 359092 w 833056"/>
              <a:gd name="connsiteY264" fmla="*/ 80391 h 546449"/>
              <a:gd name="connsiteX265" fmla="*/ 358997 w 833056"/>
              <a:gd name="connsiteY265" fmla="*/ 76391 h 546449"/>
              <a:gd name="connsiteX266" fmla="*/ 370427 w 833056"/>
              <a:gd name="connsiteY266" fmla="*/ 67628 h 546449"/>
              <a:gd name="connsiteX267" fmla="*/ 371094 w 833056"/>
              <a:gd name="connsiteY267" fmla="*/ 57817 h 546449"/>
              <a:gd name="connsiteX268" fmla="*/ 381286 w 833056"/>
              <a:gd name="connsiteY268" fmla="*/ 51721 h 546449"/>
              <a:gd name="connsiteX269" fmla="*/ 382524 w 833056"/>
              <a:gd name="connsiteY269" fmla="*/ 42863 h 546449"/>
              <a:gd name="connsiteX270" fmla="*/ 380429 w 833056"/>
              <a:gd name="connsiteY270" fmla="*/ 34290 h 5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833056" h="546449">
                <a:moveTo>
                  <a:pt x="373951" y="27527"/>
                </a:moveTo>
                <a:lnTo>
                  <a:pt x="384238" y="16954"/>
                </a:lnTo>
                <a:lnTo>
                  <a:pt x="399859" y="9811"/>
                </a:lnTo>
                <a:lnTo>
                  <a:pt x="411004" y="13049"/>
                </a:lnTo>
                <a:lnTo>
                  <a:pt x="424720" y="0"/>
                </a:lnTo>
                <a:lnTo>
                  <a:pt x="426625" y="2667"/>
                </a:lnTo>
                <a:lnTo>
                  <a:pt x="434054" y="2381"/>
                </a:lnTo>
                <a:lnTo>
                  <a:pt x="442913" y="7049"/>
                </a:lnTo>
                <a:lnTo>
                  <a:pt x="443198" y="12192"/>
                </a:lnTo>
                <a:lnTo>
                  <a:pt x="445675" y="8382"/>
                </a:lnTo>
                <a:lnTo>
                  <a:pt x="449580" y="8954"/>
                </a:lnTo>
                <a:lnTo>
                  <a:pt x="451675" y="13049"/>
                </a:lnTo>
                <a:lnTo>
                  <a:pt x="450342" y="18098"/>
                </a:lnTo>
                <a:lnTo>
                  <a:pt x="463963" y="18669"/>
                </a:lnTo>
                <a:lnTo>
                  <a:pt x="472726" y="23717"/>
                </a:lnTo>
                <a:lnTo>
                  <a:pt x="488251" y="22384"/>
                </a:lnTo>
                <a:lnTo>
                  <a:pt x="499300" y="30385"/>
                </a:lnTo>
                <a:lnTo>
                  <a:pt x="507301" y="27623"/>
                </a:lnTo>
                <a:lnTo>
                  <a:pt x="514636" y="41243"/>
                </a:lnTo>
                <a:lnTo>
                  <a:pt x="519493" y="42863"/>
                </a:lnTo>
                <a:lnTo>
                  <a:pt x="525971" y="39053"/>
                </a:lnTo>
                <a:lnTo>
                  <a:pt x="528352" y="40291"/>
                </a:lnTo>
                <a:lnTo>
                  <a:pt x="529780" y="52483"/>
                </a:lnTo>
                <a:lnTo>
                  <a:pt x="535400" y="51245"/>
                </a:lnTo>
                <a:lnTo>
                  <a:pt x="560546" y="55626"/>
                </a:lnTo>
                <a:lnTo>
                  <a:pt x="563880" y="59055"/>
                </a:lnTo>
                <a:lnTo>
                  <a:pt x="571119" y="59912"/>
                </a:lnTo>
                <a:lnTo>
                  <a:pt x="582263" y="69056"/>
                </a:lnTo>
                <a:lnTo>
                  <a:pt x="617792" y="70580"/>
                </a:lnTo>
                <a:lnTo>
                  <a:pt x="618458" y="76772"/>
                </a:lnTo>
                <a:lnTo>
                  <a:pt x="625221" y="80201"/>
                </a:lnTo>
                <a:lnTo>
                  <a:pt x="645985" y="75343"/>
                </a:lnTo>
                <a:lnTo>
                  <a:pt x="658082" y="78105"/>
                </a:lnTo>
                <a:lnTo>
                  <a:pt x="660273" y="82391"/>
                </a:lnTo>
                <a:lnTo>
                  <a:pt x="675608" y="75343"/>
                </a:lnTo>
                <a:lnTo>
                  <a:pt x="684181" y="78200"/>
                </a:lnTo>
                <a:lnTo>
                  <a:pt x="702469" y="66961"/>
                </a:lnTo>
                <a:lnTo>
                  <a:pt x="707803" y="67532"/>
                </a:lnTo>
                <a:lnTo>
                  <a:pt x="713042" y="64484"/>
                </a:lnTo>
                <a:lnTo>
                  <a:pt x="728377" y="72962"/>
                </a:lnTo>
                <a:lnTo>
                  <a:pt x="736568" y="93440"/>
                </a:lnTo>
                <a:lnTo>
                  <a:pt x="744379" y="92297"/>
                </a:lnTo>
                <a:lnTo>
                  <a:pt x="753237" y="94774"/>
                </a:lnTo>
                <a:lnTo>
                  <a:pt x="758095" y="102870"/>
                </a:lnTo>
                <a:lnTo>
                  <a:pt x="753523" y="106204"/>
                </a:lnTo>
                <a:lnTo>
                  <a:pt x="751713" y="111824"/>
                </a:lnTo>
                <a:lnTo>
                  <a:pt x="762191" y="113919"/>
                </a:lnTo>
                <a:lnTo>
                  <a:pt x="769525" y="110395"/>
                </a:lnTo>
                <a:lnTo>
                  <a:pt x="781812" y="112490"/>
                </a:lnTo>
                <a:lnTo>
                  <a:pt x="785241" y="107918"/>
                </a:lnTo>
                <a:lnTo>
                  <a:pt x="802576" y="107156"/>
                </a:lnTo>
                <a:lnTo>
                  <a:pt x="810197" y="100679"/>
                </a:lnTo>
                <a:lnTo>
                  <a:pt x="823341" y="108014"/>
                </a:lnTo>
                <a:lnTo>
                  <a:pt x="833056" y="109728"/>
                </a:lnTo>
                <a:lnTo>
                  <a:pt x="833056" y="109728"/>
                </a:lnTo>
                <a:lnTo>
                  <a:pt x="830866" y="118015"/>
                </a:lnTo>
                <a:lnTo>
                  <a:pt x="822960" y="123635"/>
                </a:lnTo>
                <a:lnTo>
                  <a:pt x="823151" y="131445"/>
                </a:lnTo>
                <a:lnTo>
                  <a:pt x="814578" y="136303"/>
                </a:lnTo>
                <a:lnTo>
                  <a:pt x="809816" y="146114"/>
                </a:lnTo>
                <a:lnTo>
                  <a:pt x="812006" y="149447"/>
                </a:lnTo>
                <a:lnTo>
                  <a:pt x="805243" y="159258"/>
                </a:lnTo>
                <a:lnTo>
                  <a:pt x="815245" y="173260"/>
                </a:lnTo>
                <a:lnTo>
                  <a:pt x="818769" y="194120"/>
                </a:lnTo>
                <a:lnTo>
                  <a:pt x="814578" y="194596"/>
                </a:lnTo>
                <a:lnTo>
                  <a:pt x="800386" y="177260"/>
                </a:lnTo>
                <a:lnTo>
                  <a:pt x="778859" y="166688"/>
                </a:lnTo>
                <a:lnTo>
                  <a:pt x="772001" y="186023"/>
                </a:lnTo>
                <a:lnTo>
                  <a:pt x="761238" y="191262"/>
                </a:lnTo>
                <a:lnTo>
                  <a:pt x="756666" y="183166"/>
                </a:lnTo>
                <a:lnTo>
                  <a:pt x="749427" y="187833"/>
                </a:lnTo>
                <a:lnTo>
                  <a:pt x="748284" y="192119"/>
                </a:lnTo>
                <a:lnTo>
                  <a:pt x="740569" y="194691"/>
                </a:lnTo>
                <a:lnTo>
                  <a:pt x="725234" y="209264"/>
                </a:lnTo>
                <a:lnTo>
                  <a:pt x="716185" y="213836"/>
                </a:lnTo>
                <a:lnTo>
                  <a:pt x="713899" y="220980"/>
                </a:lnTo>
                <a:lnTo>
                  <a:pt x="706184" y="225743"/>
                </a:lnTo>
                <a:lnTo>
                  <a:pt x="700468" y="237935"/>
                </a:lnTo>
                <a:lnTo>
                  <a:pt x="703993" y="250222"/>
                </a:lnTo>
                <a:lnTo>
                  <a:pt x="695230" y="257461"/>
                </a:lnTo>
                <a:lnTo>
                  <a:pt x="691134" y="257556"/>
                </a:lnTo>
                <a:lnTo>
                  <a:pt x="685514" y="264700"/>
                </a:lnTo>
                <a:lnTo>
                  <a:pt x="672084" y="253175"/>
                </a:lnTo>
                <a:lnTo>
                  <a:pt x="659701" y="249841"/>
                </a:lnTo>
                <a:lnTo>
                  <a:pt x="647986" y="264795"/>
                </a:lnTo>
                <a:lnTo>
                  <a:pt x="650938" y="272415"/>
                </a:lnTo>
                <a:lnTo>
                  <a:pt x="644462" y="269558"/>
                </a:lnTo>
                <a:lnTo>
                  <a:pt x="635699" y="274320"/>
                </a:lnTo>
                <a:lnTo>
                  <a:pt x="623506" y="273082"/>
                </a:lnTo>
                <a:lnTo>
                  <a:pt x="614839" y="275844"/>
                </a:lnTo>
                <a:lnTo>
                  <a:pt x="616268" y="295847"/>
                </a:lnTo>
                <a:lnTo>
                  <a:pt x="622745" y="299180"/>
                </a:lnTo>
                <a:lnTo>
                  <a:pt x="624459" y="303943"/>
                </a:lnTo>
                <a:lnTo>
                  <a:pt x="623411" y="313182"/>
                </a:lnTo>
                <a:lnTo>
                  <a:pt x="609219" y="315563"/>
                </a:lnTo>
                <a:lnTo>
                  <a:pt x="607124" y="321945"/>
                </a:lnTo>
                <a:lnTo>
                  <a:pt x="613505" y="325469"/>
                </a:lnTo>
                <a:lnTo>
                  <a:pt x="612076" y="332423"/>
                </a:lnTo>
                <a:lnTo>
                  <a:pt x="600361" y="332518"/>
                </a:lnTo>
                <a:lnTo>
                  <a:pt x="592074" y="328327"/>
                </a:lnTo>
                <a:lnTo>
                  <a:pt x="590836" y="332804"/>
                </a:lnTo>
                <a:lnTo>
                  <a:pt x="578358" y="333280"/>
                </a:lnTo>
                <a:lnTo>
                  <a:pt x="595789" y="353187"/>
                </a:lnTo>
                <a:lnTo>
                  <a:pt x="596075" y="360998"/>
                </a:lnTo>
                <a:lnTo>
                  <a:pt x="604742" y="363665"/>
                </a:lnTo>
                <a:lnTo>
                  <a:pt x="607124" y="373190"/>
                </a:lnTo>
                <a:lnTo>
                  <a:pt x="604171" y="375666"/>
                </a:lnTo>
                <a:lnTo>
                  <a:pt x="612743" y="382238"/>
                </a:lnTo>
                <a:lnTo>
                  <a:pt x="612172" y="390906"/>
                </a:lnTo>
                <a:lnTo>
                  <a:pt x="602361" y="393668"/>
                </a:lnTo>
                <a:lnTo>
                  <a:pt x="605028" y="402336"/>
                </a:lnTo>
                <a:lnTo>
                  <a:pt x="597027" y="408242"/>
                </a:lnTo>
                <a:lnTo>
                  <a:pt x="598170" y="412433"/>
                </a:lnTo>
                <a:lnTo>
                  <a:pt x="592264" y="414909"/>
                </a:lnTo>
                <a:lnTo>
                  <a:pt x="586835" y="423577"/>
                </a:lnTo>
                <a:lnTo>
                  <a:pt x="579977" y="421672"/>
                </a:lnTo>
                <a:lnTo>
                  <a:pt x="579501" y="425101"/>
                </a:lnTo>
                <a:lnTo>
                  <a:pt x="576643" y="425387"/>
                </a:lnTo>
                <a:lnTo>
                  <a:pt x="562451" y="422243"/>
                </a:lnTo>
                <a:lnTo>
                  <a:pt x="558641" y="429292"/>
                </a:lnTo>
                <a:lnTo>
                  <a:pt x="566452" y="430816"/>
                </a:lnTo>
                <a:lnTo>
                  <a:pt x="557879" y="436436"/>
                </a:lnTo>
                <a:lnTo>
                  <a:pt x="548354" y="437769"/>
                </a:lnTo>
                <a:lnTo>
                  <a:pt x="549593" y="446342"/>
                </a:lnTo>
                <a:lnTo>
                  <a:pt x="542258" y="445675"/>
                </a:lnTo>
                <a:lnTo>
                  <a:pt x="541210" y="448342"/>
                </a:lnTo>
                <a:lnTo>
                  <a:pt x="547306" y="453295"/>
                </a:lnTo>
                <a:lnTo>
                  <a:pt x="548545" y="463391"/>
                </a:lnTo>
                <a:lnTo>
                  <a:pt x="542544" y="466344"/>
                </a:lnTo>
                <a:lnTo>
                  <a:pt x="537210" y="475107"/>
                </a:lnTo>
                <a:lnTo>
                  <a:pt x="532543" y="477203"/>
                </a:lnTo>
                <a:lnTo>
                  <a:pt x="533209" y="483108"/>
                </a:lnTo>
                <a:lnTo>
                  <a:pt x="528638" y="490538"/>
                </a:lnTo>
                <a:lnTo>
                  <a:pt x="519875" y="496538"/>
                </a:lnTo>
                <a:lnTo>
                  <a:pt x="512255" y="493109"/>
                </a:lnTo>
                <a:lnTo>
                  <a:pt x="498634" y="502920"/>
                </a:lnTo>
                <a:lnTo>
                  <a:pt x="490442" y="500348"/>
                </a:lnTo>
                <a:lnTo>
                  <a:pt x="487966" y="493014"/>
                </a:lnTo>
                <a:lnTo>
                  <a:pt x="475488" y="495205"/>
                </a:lnTo>
                <a:lnTo>
                  <a:pt x="470630" y="488823"/>
                </a:lnTo>
                <a:lnTo>
                  <a:pt x="472059" y="474631"/>
                </a:lnTo>
                <a:lnTo>
                  <a:pt x="466725" y="465773"/>
                </a:lnTo>
                <a:lnTo>
                  <a:pt x="457962" y="463391"/>
                </a:lnTo>
                <a:lnTo>
                  <a:pt x="458724" y="452819"/>
                </a:lnTo>
                <a:lnTo>
                  <a:pt x="455771" y="450437"/>
                </a:lnTo>
                <a:lnTo>
                  <a:pt x="454342" y="454247"/>
                </a:lnTo>
                <a:lnTo>
                  <a:pt x="443008" y="458343"/>
                </a:lnTo>
                <a:lnTo>
                  <a:pt x="448723" y="468821"/>
                </a:lnTo>
                <a:lnTo>
                  <a:pt x="445580" y="477393"/>
                </a:lnTo>
                <a:lnTo>
                  <a:pt x="441008" y="481775"/>
                </a:lnTo>
                <a:lnTo>
                  <a:pt x="442817" y="502634"/>
                </a:lnTo>
                <a:lnTo>
                  <a:pt x="447675" y="511969"/>
                </a:lnTo>
                <a:lnTo>
                  <a:pt x="443293" y="512350"/>
                </a:lnTo>
                <a:lnTo>
                  <a:pt x="440722" y="520065"/>
                </a:lnTo>
                <a:lnTo>
                  <a:pt x="435578" y="524256"/>
                </a:lnTo>
                <a:lnTo>
                  <a:pt x="434721" y="532162"/>
                </a:lnTo>
                <a:lnTo>
                  <a:pt x="424720" y="526923"/>
                </a:lnTo>
                <a:lnTo>
                  <a:pt x="409289" y="529495"/>
                </a:lnTo>
                <a:lnTo>
                  <a:pt x="400241" y="540068"/>
                </a:lnTo>
                <a:lnTo>
                  <a:pt x="390334" y="540925"/>
                </a:lnTo>
                <a:lnTo>
                  <a:pt x="375952" y="546449"/>
                </a:lnTo>
                <a:lnTo>
                  <a:pt x="371189" y="542449"/>
                </a:lnTo>
                <a:lnTo>
                  <a:pt x="359092" y="539782"/>
                </a:lnTo>
                <a:lnTo>
                  <a:pt x="364046" y="520922"/>
                </a:lnTo>
                <a:lnTo>
                  <a:pt x="369094" y="513017"/>
                </a:lnTo>
                <a:lnTo>
                  <a:pt x="361950" y="508825"/>
                </a:lnTo>
                <a:lnTo>
                  <a:pt x="361093" y="505396"/>
                </a:lnTo>
                <a:lnTo>
                  <a:pt x="353473" y="504254"/>
                </a:lnTo>
                <a:lnTo>
                  <a:pt x="352806" y="500158"/>
                </a:lnTo>
                <a:lnTo>
                  <a:pt x="337471" y="521113"/>
                </a:lnTo>
                <a:lnTo>
                  <a:pt x="334232" y="519684"/>
                </a:lnTo>
                <a:lnTo>
                  <a:pt x="335185" y="508730"/>
                </a:lnTo>
                <a:lnTo>
                  <a:pt x="332327" y="502063"/>
                </a:lnTo>
                <a:lnTo>
                  <a:pt x="320897" y="513493"/>
                </a:lnTo>
                <a:lnTo>
                  <a:pt x="319373" y="507206"/>
                </a:lnTo>
                <a:lnTo>
                  <a:pt x="322326" y="503111"/>
                </a:lnTo>
                <a:lnTo>
                  <a:pt x="317468" y="503015"/>
                </a:lnTo>
                <a:lnTo>
                  <a:pt x="314325" y="498348"/>
                </a:lnTo>
                <a:lnTo>
                  <a:pt x="303371" y="501967"/>
                </a:lnTo>
                <a:lnTo>
                  <a:pt x="297942" y="499777"/>
                </a:lnTo>
                <a:lnTo>
                  <a:pt x="291846" y="503206"/>
                </a:lnTo>
                <a:lnTo>
                  <a:pt x="284321" y="497872"/>
                </a:lnTo>
                <a:lnTo>
                  <a:pt x="284321" y="493681"/>
                </a:lnTo>
                <a:lnTo>
                  <a:pt x="274701" y="492347"/>
                </a:lnTo>
                <a:lnTo>
                  <a:pt x="272129" y="479584"/>
                </a:lnTo>
                <a:lnTo>
                  <a:pt x="265462" y="471869"/>
                </a:lnTo>
                <a:lnTo>
                  <a:pt x="255460" y="471011"/>
                </a:lnTo>
                <a:lnTo>
                  <a:pt x="250698" y="465296"/>
                </a:lnTo>
                <a:lnTo>
                  <a:pt x="249746" y="437674"/>
                </a:lnTo>
                <a:lnTo>
                  <a:pt x="256032" y="435293"/>
                </a:lnTo>
                <a:lnTo>
                  <a:pt x="257366" y="427387"/>
                </a:lnTo>
                <a:lnTo>
                  <a:pt x="253270" y="424339"/>
                </a:lnTo>
                <a:lnTo>
                  <a:pt x="237839" y="422339"/>
                </a:lnTo>
                <a:lnTo>
                  <a:pt x="235553" y="411671"/>
                </a:lnTo>
                <a:lnTo>
                  <a:pt x="228314" y="414909"/>
                </a:lnTo>
                <a:lnTo>
                  <a:pt x="225362" y="404622"/>
                </a:lnTo>
                <a:lnTo>
                  <a:pt x="213741" y="409004"/>
                </a:lnTo>
                <a:lnTo>
                  <a:pt x="203835" y="405194"/>
                </a:lnTo>
                <a:lnTo>
                  <a:pt x="180880" y="413385"/>
                </a:lnTo>
                <a:lnTo>
                  <a:pt x="169450" y="412337"/>
                </a:lnTo>
                <a:lnTo>
                  <a:pt x="157163" y="407289"/>
                </a:lnTo>
                <a:lnTo>
                  <a:pt x="142018" y="408051"/>
                </a:lnTo>
                <a:lnTo>
                  <a:pt x="142018" y="408051"/>
                </a:lnTo>
                <a:lnTo>
                  <a:pt x="139827" y="375476"/>
                </a:lnTo>
                <a:lnTo>
                  <a:pt x="135255" y="374809"/>
                </a:lnTo>
                <a:lnTo>
                  <a:pt x="124873" y="379667"/>
                </a:lnTo>
                <a:lnTo>
                  <a:pt x="122968" y="372332"/>
                </a:lnTo>
                <a:lnTo>
                  <a:pt x="118300" y="368522"/>
                </a:lnTo>
                <a:lnTo>
                  <a:pt x="86106" y="364331"/>
                </a:lnTo>
                <a:lnTo>
                  <a:pt x="74962" y="353092"/>
                </a:lnTo>
                <a:lnTo>
                  <a:pt x="70295" y="338233"/>
                </a:lnTo>
                <a:lnTo>
                  <a:pt x="50292" y="342995"/>
                </a:lnTo>
                <a:lnTo>
                  <a:pt x="42767" y="334042"/>
                </a:lnTo>
                <a:lnTo>
                  <a:pt x="43339" y="326327"/>
                </a:lnTo>
                <a:lnTo>
                  <a:pt x="35528" y="311753"/>
                </a:lnTo>
                <a:lnTo>
                  <a:pt x="43148" y="304991"/>
                </a:lnTo>
                <a:lnTo>
                  <a:pt x="42767" y="301181"/>
                </a:lnTo>
                <a:lnTo>
                  <a:pt x="26670" y="285179"/>
                </a:lnTo>
                <a:lnTo>
                  <a:pt x="26670" y="271653"/>
                </a:lnTo>
                <a:lnTo>
                  <a:pt x="22384" y="259080"/>
                </a:lnTo>
                <a:lnTo>
                  <a:pt x="6953" y="258509"/>
                </a:lnTo>
                <a:lnTo>
                  <a:pt x="0" y="249269"/>
                </a:lnTo>
                <a:lnTo>
                  <a:pt x="11430" y="238887"/>
                </a:lnTo>
                <a:lnTo>
                  <a:pt x="10192" y="219361"/>
                </a:lnTo>
                <a:lnTo>
                  <a:pt x="16764" y="207074"/>
                </a:lnTo>
                <a:lnTo>
                  <a:pt x="29718" y="201359"/>
                </a:lnTo>
                <a:lnTo>
                  <a:pt x="32004" y="197644"/>
                </a:lnTo>
                <a:lnTo>
                  <a:pt x="34957" y="178975"/>
                </a:lnTo>
                <a:lnTo>
                  <a:pt x="32004" y="146780"/>
                </a:lnTo>
                <a:lnTo>
                  <a:pt x="36385" y="129445"/>
                </a:lnTo>
                <a:lnTo>
                  <a:pt x="55245" y="125635"/>
                </a:lnTo>
                <a:lnTo>
                  <a:pt x="70390" y="115253"/>
                </a:lnTo>
                <a:lnTo>
                  <a:pt x="72962" y="111062"/>
                </a:lnTo>
                <a:lnTo>
                  <a:pt x="70485" y="98489"/>
                </a:lnTo>
                <a:lnTo>
                  <a:pt x="70485" y="98489"/>
                </a:lnTo>
                <a:lnTo>
                  <a:pt x="78010" y="97631"/>
                </a:lnTo>
                <a:lnTo>
                  <a:pt x="80296" y="100013"/>
                </a:lnTo>
                <a:lnTo>
                  <a:pt x="90583" y="88487"/>
                </a:lnTo>
                <a:lnTo>
                  <a:pt x="93917" y="74771"/>
                </a:lnTo>
                <a:lnTo>
                  <a:pt x="115443" y="72104"/>
                </a:lnTo>
                <a:lnTo>
                  <a:pt x="123444" y="65437"/>
                </a:lnTo>
                <a:lnTo>
                  <a:pt x="129635" y="52769"/>
                </a:lnTo>
                <a:lnTo>
                  <a:pt x="135446" y="47339"/>
                </a:lnTo>
                <a:lnTo>
                  <a:pt x="173355" y="45529"/>
                </a:lnTo>
                <a:lnTo>
                  <a:pt x="186118" y="39053"/>
                </a:lnTo>
                <a:lnTo>
                  <a:pt x="195263" y="44006"/>
                </a:lnTo>
                <a:lnTo>
                  <a:pt x="198310" y="51530"/>
                </a:lnTo>
                <a:lnTo>
                  <a:pt x="207931" y="35624"/>
                </a:lnTo>
                <a:lnTo>
                  <a:pt x="218884" y="30480"/>
                </a:lnTo>
                <a:lnTo>
                  <a:pt x="246888" y="44006"/>
                </a:lnTo>
                <a:lnTo>
                  <a:pt x="248888" y="47435"/>
                </a:lnTo>
                <a:lnTo>
                  <a:pt x="255270" y="42386"/>
                </a:lnTo>
                <a:lnTo>
                  <a:pt x="266033" y="43529"/>
                </a:lnTo>
                <a:lnTo>
                  <a:pt x="260699" y="61913"/>
                </a:lnTo>
                <a:lnTo>
                  <a:pt x="273939" y="62389"/>
                </a:lnTo>
                <a:lnTo>
                  <a:pt x="273844" y="66580"/>
                </a:lnTo>
                <a:lnTo>
                  <a:pt x="286131" y="86773"/>
                </a:lnTo>
                <a:lnTo>
                  <a:pt x="298609" y="93536"/>
                </a:lnTo>
                <a:lnTo>
                  <a:pt x="306038" y="85725"/>
                </a:lnTo>
                <a:lnTo>
                  <a:pt x="311467" y="84296"/>
                </a:lnTo>
                <a:lnTo>
                  <a:pt x="316611" y="88487"/>
                </a:lnTo>
                <a:lnTo>
                  <a:pt x="321183" y="82868"/>
                </a:lnTo>
                <a:lnTo>
                  <a:pt x="347567" y="91440"/>
                </a:lnTo>
                <a:lnTo>
                  <a:pt x="353568" y="81248"/>
                </a:lnTo>
                <a:lnTo>
                  <a:pt x="359092" y="80391"/>
                </a:lnTo>
                <a:lnTo>
                  <a:pt x="358997" y="76391"/>
                </a:lnTo>
                <a:lnTo>
                  <a:pt x="370427" y="67628"/>
                </a:lnTo>
                <a:lnTo>
                  <a:pt x="371094" y="57817"/>
                </a:lnTo>
                <a:lnTo>
                  <a:pt x="381286" y="51721"/>
                </a:lnTo>
                <a:lnTo>
                  <a:pt x="382524" y="42863"/>
                </a:lnTo>
                <a:lnTo>
                  <a:pt x="380429" y="34290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53D1A1E-DB20-BB05-663C-3DB35C5EAB91}"/>
              </a:ext>
            </a:extLst>
          </p:cNvPr>
          <p:cNvSpPr/>
          <p:nvPr/>
        </p:nvSpPr>
        <p:spPr>
          <a:xfrm>
            <a:off x="4243687" y="1572733"/>
            <a:ext cx="900302" cy="708945"/>
          </a:xfrm>
          <a:custGeom>
            <a:avLst/>
            <a:gdLst>
              <a:gd name="connsiteX0" fmla="*/ 605790 w 900302"/>
              <a:gd name="connsiteY0" fmla="*/ 0 h 708945"/>
              <a:gd name="connsiteX1" fmla="*/ 613410 w 900302"/>
              <a:gd name="connsiteY1" fmla="*/ 2096 h 708945"/>
              <a:gd name="connsiteX2" fmla="*/ 620840 w 900302"/>
              <a:gd name="connsiteY2" fmla="*/ 20860 h 708945"/>
              <a:gd name="connsiteX3" fmla="*/ 654272 w 900302"/>
              <a:gd name="connsiteY3" fmla="*/ 25432 h 708945"/>
              <a:gd name="connsiteX4" fmla="*/ 658940 w 900302"/>
              <a:gd name="connsiteY4" fmla="*/ 17907 h 708945"/>
              <a:gd name="connsiteX5" fmla="*/ 666845 w 900302"/>
              <a:gd name="connsiteY5" fmla="*/ 18860 h 708945"/>
              <a:gd name="connsiteX6" fmla="*/ 668465 w 900302"/>
              <a:gd name="connsiteY6" fmla="*/ 31242 h 708945"/>
              <a:gd name="connsiteX7" fmla="*/ 681990 w 900302"/>
              <a:gd name="connsiteY7" fmla="*/ 43720 h 708945"/>
              <a:gd name="connsiteX8" fmla="*/ 677894 w 900302"/>
              <a:gd name="connsiteY8" fmla="*/ 46387 h 708945"/>
              <a:gd name="connsiteX9" fmla="*/ 673989 w 900302"/>
              <a:gd name="connsiteY9" fmla="*/ 54864 h 708945"/>
              <a:gd name="connsiteX10" fmla="*/ 675323 w 900302"/>
              <a:gd name="connsiteY10" fmla="*/ 60198 h 708945"/>
              <a:gd name="connsiteX11" fmla="*/ 682657 w 900302"/>
              <a:gd name="connsiteY11" fmla="*/ 68675 h 708945"/>
              <a:gd name="connsiteX12" fmla="*/ 689420 w 900302"/>
              <a:gd name="connsiteY12" fmla="*/ 71152 h 708945"/>
              <a:gd name="connsiteX13" fmla="*/ 697135 w 900302"/>
              <a:gd name="connsiteY13" fmla="*/ 69723 h 708945"/>
              <a:gd name="connsiteX14" fmla="*/ 703421 w 900302"/>
              <a:gd name="connsiteY14" fmla="*/ 76867 h 708945"/>
              <a:gd name="connsiteX15" fmla="*/ 709613 w 900302"/>
              <a:gd name="connsiteY15" fmla="*/ 76010 h 708945"/>
              <a:gd name="connsiteX16" fmla="*/ 710756 w 900302"/>
              <a:gd name="connsiteY16" fmla="*/ 78105 h 708945"/>
              <a:gd name="connsiteX17" fmla="*/ 707422 w 900302"/>
              <a:gd name="connsiteY17" fmla="*/ 80105 h 708945"/>
              <a:gd name="connsiteX18" fmla="*/ 705612 w 900302"/>
              <a:gd name="connsiteY18" fmla="*/ 87344 h 708945"/>
              <a:gd name="connsiteX19" fmla="*/ 707422 w 900302"/>
              <a:gd name="connsiteY19" fmla="*/ 92202 h 708945"/>
              <a:gd name="connsiteX20" fmla="*/ 713518 w 900302"/>
              <a:gd name="connsiteY20" fmla="*/ 94012 h 708945"/>
              <a:gd name="connsiteX21" fmla="*/ 718471 w 900302"/>
              <a:gd name="connsiteY21" fmla="*/ 92012 h 708945"/>
              <a:gd name="connsiteX22" fmla="*/ 722852 w 900302"/>
              <a:gd name="connsiteY22" fmla="*/ 97060 h 708945"/>
              <a:gd name="connsiteX23" fmla="*/ 733139 w 900302"/>
              <a:gd name="connsiteY23" fmla="*/ 102203 h 708945"/>
              <a:gd name="connsiteX24" fmla="*/ 734473 w 900302"/>
              <a:gd name="connsiteY24" fmla="*/ 107442 h 708945"/>
              <a:gd name="connsiteX25" fmla="*/ 740664 w 900302"/>
              <a:gd name="connsiteY25" fmla="*/ 106204 h 708945"/>
              <a:gd name="connsiteX26" fmla="*/ 748856 w 900302"/>
              <a:gd name="connsiteY26" fmla="*/ 109061 h 708945"/>
              <a:gd name="connsiteX27" fmla="*/ 751618 w 900302"/>
              <a:gd name="connsiteY27" fmla="*/ 116491 h 708945"/>
              <a:gd name="connsiteX28" fmla="*/ 758285 w 900302"/>
              <a:gd name="connsiteY28" fmla="*/ 121634 h 708945"/>
              <a:gd name="connsiteX29" fmla="*/ 770287 w 900302"/>
              <a:gd name="connsiteY29" fmla="*/ 120206 h 708945"/>
              <a:gd name="connsiteX30" fmla="*/ 772097 w 900302"/>
              <a:gd name="connsiteY30" fmla="*/ 126016 h 708945"/>
              <a:gd name="connsiteX31" fmla="*/ 778288 w 900302"/>
              <a:gd name="connsiteY31" fmla="*/ 127730 h 708945"/>
              <a:gd name="connsiteX32" fmla="*/ 780764 w 900302"/>
              <a:gd name="connsiteY32" fmla="*/ 132683 h 708945"/>
              <a:gd name="connsiteX33" fmla="*/ 799433 w 900302"/>
              <a:gd name="connsiteY33" fmla="*/ 134874 h 708945"/>
              <a:gd name="connsiteX34" fmla="*/ 807149 w 900302"/>
              <a:gd name="connsiteY34" fmla="*/ 140113 h 708945"/>
              <a:gd name="connsiteX35" fmla="*/ 810959 w 900302"/>
              <a:gd name="connsiteY35" fmla="*/ 139541 h 708945"/>
              <a:gd name="connsiteX36" fmla="*/ 810959 w 900302"/>
              <a:gd name="connsiteY36" fmla="*/ 139541 h 708945"/>
              <a:gd name="connsiteX37" fmla="*/ 816007 w 900302"/>
              <a:gd name="connsiteY37" fmla="*/ 147733 h 708945"/>
              <a:gd name="connsiteX38" fmla="*/ 837819 w 900302"/>
              <a:gd name="connsiteY38" fmla="*/ 162782 h 708945"/>
              <a:gd name="connsiteX39" fmla="*/ 844391 w 900302"/>
              <a:gd name="connsiteY39" fmla="*/ 165068 h 708945"/>
              <a:gd name="connsiteX40" fmla="*/ 851440 w 900302"/>
              <a:gd name="connsiteY40" fmla="*/ 161925 h 708945"/>
              <a:gd name="connsiteX41" fmla="*/ 858298 w 900302"/>
              <a:gd name="connsiteY41" fmla="*/ 175736 h 708945"/>
              <a:gd name="connsiteX42" fmla="*/ 862108 w 900302"/>
              <a:gd name="connsiteY42" fmla="*/ 178118 h 708945"/>
              <a:gd name="connsiteX43" fmla="*/ 862298 w 900302"/>
              <a:gd name="connsiteY43" fmla="*/ 188309 h 708945"/>
              <a:gd name="connsiteX44" fmla="*/ 868394 w 900302"/>
              <a:gd name="connsiteY44" fmla="*/ 200787 h 708945"/>
              <a:gd name="connsiteX45" fmla="*/ 871538 w 900302"/>
              <a:gd name="connsiteY45" fmla="*/ 203168 h 708945"/>
              <a:gd name="connsiteX46" fmla="*/ 882396 w 900302"/>
              <a:gd name="connsiteY46" fmla="*/ 203454 h 708945"/>
              <a:gd name="connsiteX47" fmla="*/ 889826 w 900302"/>
              <a:gd name="connsiteY47" fmla="*/ 209741 h 708945"/>
              <a:gd name="connsiteX48" fmla="*/ 896493 w 900302"/>
              <a:gd name="connsiteY48" fmla="*/ 228981 h 708945"/>
              <a:gd name="connsiteX49" fmla="*/ 900303 w 900302"/>
              <a:gd name="connsiteY49" fmla="*/ 233172 h 708945"/>
              <a:gd name="connsiteX50" fmla="*/ 890873 w 900302"/>
              <a:gd name="connsiteY50" fmla="*/ 246317 h 708945"/>
              <a:gd name="connsiteX51" fmla="*/ 886778 w 900302"/>
              <a:gd name="connsiteY51" fmla="*/ 246602 h 708945"/>
              <a:gd name="connsiteX52" fmla="*/ 881348 w 900302"/>
              <a:gd name="connsiteY52" fmla="*/ 252889 h 708945"/>
              <a:gd name="connsiteX53" fmla="*/ 877634 w 900302"/>
              <a:gd name="connsiteY53" fmla="*/ 252793 h 708945"/>
              <a:gd name="connsiteX54" fmla="*/ 876681 w 900302"/>
              <a:gd name="connsiteY54" fmla="*/ 247174 h 708945"/>
              <a:gd name="connsiteX55" fmla="*/ 869728 w 900302"/>
              <a:gd name="connsiteY55" fmla="*/ 249174 h 708945"/>
              <a:gd name="connsiteX56" fmla="*/ 864775 w 900302"/>
              <a:gd name="connsiteY56" fmla="*/ 258032 h 708945"/>
              <a:gd name="connsiteX57" fmla="*/ 857155 w 900302"/>
              <a:gd name="connsiteY57" fmla="*/ 263557 h 708945"/>
              <a:gd name="connsiteX58" fmla="*/ 857060 w 900302"/>
              <a:gd name="connsiteY58" fmla="*/ 270701 h 708945"/>
              <a:gd name="connsiteX59" fmla="*/ 850106 w 900302"/>
              <a:gd name="connsiteY59" fmla="*/ 279940 h 708945"/>
              <a:gd name="connsiteX60" fmla="*/ 848297 w 900302"/>
              <a:gd name="connsiteY60" fmla="*/ 289655 h 708945"/>
              <a:gd name="connsiteX61" fmla="*/ 834771 w 900302"/>
              <a:gd name="connsiteY61" fmla="*/ 292608 h 708945"/>
              <a:gd name="connsiteX62" fmla="*/ 814102 w 900302"/>
              <a:gd name="connsiteY62" fmla="*/ 303371 h 708945"/>
              <a:gd name="connsiteX63" fmla="*/ 808958 w 900302"/>
              <a:gd name="connsiteY63" fmla="*/ 308515 h 708945"/>
              <a:gd name="connsiteX64" fmla="*/ 799052 w 900302"/>
              <a:gd name="connsiteY64" fmla="*/ 310515 h 708945"/>
              <a:gd name="connsiteX65" fmla="*/ 789337 w 900302"/>
              <a:gd name="connsiteY65" fmla="*/ 324041 h 708945"/>
              <a:gd name="connsiteX66" fmla="*/ 781717 w 900302"/>
              <a:gd name="connsiteY66" fmla="*/ 328613 h 708945"/>
              <a:gd name="connsiteX67" fmla="*/ 776478 w 900302"/>
              <a:gd name="connsiteY67" fmla="*/ 322612 h 708945"/>
              <a:gd name="connsiteX68" fmla="*/ 769620 w 900302"/>
              <a:gd name="connsiteY68" fmla="*/ 320897 h 708945"/>
              <a:gd name="connsiteX69" fmla="*/ 761143 w 900302"/>
              <a:gd name="connsiteY69" fmla="*/ 323279 h 708945"/>
              <a:gd name="connsiteX70" fmla="*/ 756952 w 900302"/>
              <a:gd name="connsiteY70" fmla="*/ 317087 h 708945"/>
              <a:gd name="connsiteX71" fmla="*/ 746760 w 900302"/>
              <a:gd name="connsiteY71" fmla="*/ 316325 h 708945"/>
              <a:gd name="connsiteX72" fmla="*/ 743331 w 900302"/>
              <a:gd name="connsiteY72" fmla="*/ 311563 h 708945"/>
              <a:gd name="connsiteX73" fmla="*/ 739711 w 900302"/>
              <a:gd name="connsiteY73" fmla="*/ 312420 h 708945"/>
              <a:gd name="connsiteX74" fmla="*/ 736759 w 900302"/>
              <a:gd name="connsiteY74" fmla="*/ 309848 h 708945"/>
              <a:gd name="connsiteX75" fmla="*/ 718947 w 900302"/>
              <a:gd name="connsiteY75" fmla="*/ 314325 h 708945"/>
              <a:gd name="connsiteX76" fmla="*/ 689229 w 900302"/>
              <a:gd name="connsiteY76" fmla="*/ 302324 h 708945"/>
              <a:gd name="connsiteX77" fmla="*/ 682847 w 900302"/>
              <a:gd name="connsiteY77" fmla="*/ 303086 h 708945"/>
              <a:gd name="connsiteX78" fmla="*/ 677228 w 900302"/>
              <a:gd name="connsiteY78" fmla="*/ 296037 h 708945"/>
              <a:gd name="connsiteX79" fmla="*/ 669703 w 900302"/>
              <a:gd name="connsiteY79" fmla="*/ 299657 h 708945"/>
              <a:gd name="connsiteX80" fmla="*/ 665036 w 900302"/>
              <a:gd name="connsiteY80" fmla="*/ 298990 h 708945"/>
              <a:gd name="connsiteX81" fmla="*/ 663607 w 900302"/>
              <a:gd name="connsiteY81" fmla="*/ 314611 h 708945"/>
              <a:gd name="connsiteX82" fmla="*/ 653891 w 900302"/>
              <a:gd name="connsiteY82" fmla="*/ 333280 h 708945"/>
              <a:gd name="connsiteX83" fmla="*/ 647128 w 900302"/>
              <a:gd name="connsiteY83" fmla="*/ 339566 h 708945"/>
              <a:gd name="connsiteX84" fmla="*/ 647700 w 900302"/>
              <a:gd name="connsiteY84" fmla="*/ 345186 h 708945"/>
              <a:gd name="connsiteX85" fmla="*/ 651605 w 900302"/>
              <a:gd name="connsiteY85" fmla="*/ 349472 h 708945"/>
              <a:gd name="connsiteX86" fmla="*/ 651510 w 900302"/>
              <a:gd name="connsiteY86" fmla="*/ 363665 h 708945"/>
              <a:gd name="connsiteX87" fmla="*/ 654844 w 900302"/>
              <a:gd name="connsiteY87" fmla="*/ 364903 h 708945"/>
              <a:gd name="connsiteX88" fmla="*/ 665321 w 900302"/>
              <a:gd name="connsiteY88" fmla="*/ 361188 h 708945"/>
              <a:gd name="connsiteX89" fmla="*/ 673989 w 900302"/>
              <a:gd name="connsiteY89" fmla="*/ 365093 h 708945"/>
              <a:gd name="connsiteX90" fmla="*/ 683419 w 900302"/>
              <a:gd name="connsiteY90" fmla="*/ 360140 h 708945"/>
              <a:gd name="connsiteX91" fmla="*/ 685705 w 900302"/>
              <a:gd name="connsiteY91" fmla="*/ 368999 h 708945"/>
              <a:gd name="connsiteX92" fmla="*/ 691801 w 900302"/>
              <a:gd name="connsiteY92" fmla="*/ 373666 h 708945"/>
              <a:gd name="connsiteX93" fmla="*/ 704755 w 900302"/>
              <a:gd name="connsiteY93" fmla="*/ 378047 h 708945"/>
              <a:gd name="connsiteX94" fmla="*/ 713232 w 900302"/>
              <a:gd name="connsiteY94" fmla="*/ 374047 h 708945"/>
              <a:gd name="connsiteX95" fmla="*/ 715804 w 900302"/>
              <a:gd name="connsiteY95" fmla="*/ 380714 h 708945"/>
              <a:gd name="connsiteX96" fmla="*/ 720852 w 900302"/>
              <a:gd name="connsiteY96" fmla="*/ 381095 h 708945"/>
              <a:gd name="connsiteX97" fmla="*/ 726757 w 900302"/>
              <a:gd name="connsiteY97" fmla="*/ 386620 h 708945"/>
              <a:gd name="connsiteX98" fmla="*/ 726757 w 900302"/>
              <a:gd name="connsiteY98" fmla="*/ 394430 h 708945"/>
              <a:gd name="connsiteX99" fmla="*/ 730282 w 900302"/>
              <a:gd name="connsiteY99" fmla="*/ 399002 h 708945"/>
              <a:gd name="connsiteX100" fmla="*/ 737997 w 900302"/>
              <a:gd name="connsiteY100" fmla="*/ 393668 h 708945"/>
              <a:gd name="connsiteX101" fmla="*/ 744093 w 900302"/>
              <a:gd name="connsiteY101" fmla="*/ 400050 h 708945"/>
              <a:gd name="connsiteX102" fmla="*/ 733901 w 900302"/>
              <a:gd name="connsiteY102" fmla="*/ 413004 h 708945"/>
              <a:gd name="connsiteX103" fmla="*/ 723995 w 900302"/>
              <a:gd name="connsiteY103" fmla="*/ 413861 h 708945"/>
              <a:gd name="connsiteX104" fmla="*/ 717328 w 900302"/>
              <a:gd name="connsiteY104" fmla="*/ 424815 h 708945"/>
              <a:gd name="connsiteX105" fmla="*/ 711041 w 900302"/>
              <a:gd name="connsiteY105" fmla="*/ 425101 h 708945"/>
              <a:gd name="connsiteX106" fmla="*/ 707898 w 900302"/>
              <a:gd name="connsiteY106" fmla="*/ 433197 h 708945"/>
              <a:gd name="connsiteX107" fmla="*/ 702850 w 900302"/>
              <a:gd name="connsiteY107" fmla="*/ 435959 h 708945"/>
              <a:gd name="connsiteX108" fmla="*/ 685133 w 900302"/>
              <a:gd name="connsiteY108" fmla="*/ 436817 h 708945"/>
              <a:gd name="connsiteX109" fmla="*/ 677037 w 900302"/>
              <a:gd name="connsiteY109" fmla="*/ 467868 h 708945"/>
              <a:gd name="connsiteX110" fmla="*/ 681323 w 900302"/>
              <a:gd name="connsiteY110" fmla="*/ 476536 h 708945"/>
              <a:gd name="connsiteX111" fmla="*/ 676751 w 900302"/>
              <a:gd name="connsiteY111" fmla="*/ 499681 h 708945"/>
              <a:gd name="connsiteX112" fmla="*/ 682085 w 900302"/>
              <a:gd name="connsiteY112" fmla="*/ 503587 h 708945"/>
              <a:gd name="connsiteX113" fmla="*/ 682561 w 900302"/>
              <a:gd name="connsiteY113" fmla="*/ 507206 h 708945"/>
              <a:gd name="connsiteX114" fmla="*/ 682276 w 900302"/>
              <a:gd name="connsiteY114" fmla="*/ 511969 h 708945"/>
              <a:gd name="connsiteX115" fmla="*/ 677609 w 900302"/>
              <a:gd name="connsiteY115" fmla="*/ 518065 h 708945"/>
              <a:gd name="connsiteX116" fmla="*/ 665036 w 900302"/>
              <a:gd name="connsiteY116" fmla="*/ 520732 h 708945"/>
              <a:gd name="connsiteX117" fmla="*/ 659035 w 900302"/>
              <a:gd name="connsiteY117" fmla="*/ 518636 h 708945"/>
              <a:gd name="connsiteX118" fmla="*/ 652558 w 900302"/>
              <a:gd name="connsiteY118" fmla="*/ 515969 h 708945"/>
              <a:gd name="connsiteX119" fmla="*/ 638937 w 900302"/>
              <a:gd name="connsiteY119" fmla="*/ 499301 h 708945"/>
              <a:gd name="connsiteX120" fmla="*/ 627888 w 900302"/>
              <a:gd name="connsiteY120" fmla="*/ 499205 h 708945"/>
              <a:gd name="connsiteX121" fmla="*/ 617125 w 900302"/>
              <a:gd name="connsiteY121" fmla="*/ 493395 h 708945"/>
              <a:gd name="connsiteX122" fmla="*/ 610362 w 900302"/>
              <a:gd name="connsiteY122" fmla="*/ 488061 h 708945"/>
              <a:gd name="connsiteX123" fmla="*/ 590264 w 900302"/>
              <a:gd name="connsiteY123" fmla="*/ 455105 h 708945"/>
              <a:gd name="connsiteX124" fmla="*/ 554927 w 900302"/>
              <a:gd name="connsiteY124" fmla="*/ 493585 h 708945"/>
              <a:gd name="connsiteX125" fmla="*/ 549116 w 900302"/>
              <a:gd name="connsiteY125" fmla="*/ 496443 h 708945"/>
              <a:gd name="connsiteX126" fmla="*/ 534924 w 900302"/>
              <a:gd name="connsiteY126" fmla="*/ 519017 h 708945"/>
              <a:gd name="connsiteX127" fmla="*/ 528161 w 900302"/>
              <a:gd name="connsiteY127" fmla="*/ 560642 h 708945"/>
              <a:gd name="connsiteX128" fmla="*/ 530257 w 900302"/>
              <a:gd name="connsiteY128" fmla="*/ 578263 h 708945"/>
              <a:gd name="connsiteX129" fmla="*/ 522637 w 900302"/>
              <a:gd name="connsiteY129" fmla="*/ 581311 h 708945"/>
              <a:gd name="connsiteX130" fmla="*/ 512255 w 900302"/>
              <a:gd name="connsiteY130" fmla="*/ 578263 h 708945"/>
              <a:gd name="connsiteX131" fmla="*/ 509683 w 900302"/>
              <a:gd name="connsiteY131" fmla="*/ 579787 h 708945"/>
              <a:gd name="connsiteX132" fmla="*/ 508730 w 900302"/>
              <a:gd name="connsiteY132" fmla="*/ 575691 h 708945"/>
              <a:gd name="connsiteX133" fmla="*/ 499586 w 900302"/>
              <a:gd name="connsiteY133" fmla="*/ 585597 h 708945"/>
              <a:gd name="connsiteX134" fmla="*/ 485108 w 900302"/>
              <a:gd name="connsiteY134" fmla="*/ 578930 h 708945"/>
              <a:gd name="connsiteX135" fmla="*/ 480536 w 900302"/>
              <a:gd name="connsiteY135" fmla="*/ 580930 h 708945"/>
              <a:gd name="connsiteX136" fmla="*/ 480441 w 900302"/>
              <a:gd name="connsiteY136" fmla="*/ 585978 h 708945"/>
              <a:gd name="connsiteX137" fmla="*/ 486061 w 900302"/>
              <a:gd name="connsiteY137" fmla="*/ 594931 h 708945"/>
              <a:gd name="connsiteX138" fmla="*/ 479679 w 900302"/>
              <a:gd name="connsiteY138" fmla="*/ 602837 h 708945"/>
              <a:gd name="connsiteX139" fmla="*/ 482060 w 900302"/>
              <a:gd name="connsiteY139" fmla="*/ 624173 h 708945"/>
              <a:gd name="connsiteX140" fmla="*/ 513112 w 900302"/>
              <a:gd name="connsiteY140" fmla="*/ 636937 h 708945"/>
              <a:gd name="connsiteX141" fmla="*/ 518446 w 900302"/>
              <a:gd name="connsiteY141" fmla="*/ 632841 h 708945"/>
              <a:gd name="connsiteX142" fmla="*/ 527971 w 900302"/>
              <a:gd name="connsiteY142" fmla="*/ 631317 h 708945"/>
              <a:gd name="connsiteX143" fmla="*/ 533114 w 900302"/>
              <a:gd name="connsiteY143" fmla="*/ 625507 h 708945"/>
              <a:gd name="connsiteX144" fmla="*/ 550069 w 900302"/>
              <a:gd name="connsiteY144" fmla="*/ 620554 h 708945"/>
              <a:gd name="connsiteX145" fmla="*/ 561880 w 900302"/>
              <a:gd name="connsiteY145" fmla="*/ 628936 h 708945"/>
              <a:gd name="connsiteX146" fmla="*/ 562928 w 900302"/>
              <a:gd name="connsiteY146" fmla="*/ 636461 h 708945"/>
              <a:gd name="connsiteX147" fmla="*/ 562928 w 900302"/>
              <a:gd name="connsiteY147" fmla="*/ 636461 h 708945"/>
              <a:gd name="connsiteX148" fmla="*/ 569405 w 900302"/>
              <a:gd name="connsiteY148" fmla="*/ 643223 h 708945"/>
              <a:gd name="connsiteX149" fmla="*/ 571500 w 900302"/>
              <a:gd name="connsiteY149" fmla="*/ 651796 h 708945"/>
              <a:gd name="connsiteX150" fmla="*/ 570262 w 900302"/>
              <a:gd name="connsiteY150" fmla="*/ 660654 h 708945"/>
              <a:gd name="connsiteX151" fmla="*/ 560070 w 900302"/>
              <a:gd name="connsiteY151" fmla="*/ 666750 h 708945"/>
              <a:gd name="connsiteX152" fmla="*/ 559403 w 900302"/>
              <a:gd name="connsiteY152" fmla="*/ 676561 h 708945"/>
              <a:gd name="connsiteX153" fmla="*/ 547973 w 900302"/>
              <a:gd name="connsiteY153" fmla="*/ 685324 h 708945"/>
              <a:gd name="connsiteX154" fmla="*/ 548069 w 900302"/>
              <a:gd name="connsiteY154" fmla="*/ 689324 h 708945"/>
              <a:gd name="connsiteX155" fmla="*/ 542544 w 900302"/>
              <a:gd name="connsiteY155" fmla="*/ 690181 h 708945"/>
              <a:gd name="connsiteX156" fmla="*/ 536543 w 900302"/>
              <a:gd name="connsiteY156" fmla="*/ 700373 h 708945"/>
              <a:gd name="connsiteX157" fmla="*/ 510159 w 900302"/>
              <a:gd name="connsiteY157" fmla="*/ 691801 h 708945"/>
              <a:gd name="connsiteX158" fmla="*/ 505587 w 900302"/>
              <a:gd name="connsiteY158" fmla="*/ 697421 h 708945"/>
              <a:gd name="connsiteX159" fmla="*/ 500444 w 900302"/>
              <a:gd name="connsiteY159" fmla="*/ 693230 h 708945"/>
              <a:gd name="connsiteX160" fmla="*/ 495014 w 900302"/>
              <a:gd name="connsiteY160" fmla="*/ 694658 h 708945"/>
              <a:gd name="connsiteX161" fmla="*/ 487585 w 900302"/>
              <a:gd name="connsiteY161" fmla="*/ 702469 h 708945"/>
              <a:gd name="connsiteX162" fmla="*/ 475107 w 900302"/>
              <a:gd name="connsiteY162" fmla="*/ 695706 h 708945"/>
              <a:gd name="connsiteX163" fmla="*/ 462820 w 900302"/>
              <a:gd name="connsiteY163" fmla="*/ 675513 h 708945"/>
              <a:gd name="connsiteX164" fmla="*/ 462915 w 900302"/>
              <a:gd name="connsiteY164" fmla="*/ 671322 h 708945"/>
              <a:gd name="connsiteX165" fmla="*/ 449675 w 900302"/>
              <a:gd name="connsiteY165" fmla="*/ 670846 h 708945"/>
              <a:gd name="connsiteX166" fmla="*/ 455009 w 900302"/>
              <a:gd name="connsiteY166" fmla="*/ 652463 h 708945"/>
              <a:gd name="connsiteX167" fmla="*/ 444246 w 900302"/>
              <a:gd name="connsiteY167" fmla="*/ 651320 h 708945"/>
              <a:gd name="connsiteX168" fmla="*/ 437864 w 900302"/>
              <a:gd name="connsiteY168" fmla="*/ 656368 h 708945"/>
              <a:gd name="connsiteX169" fmla="*/ 435864 w 900302"/>
              <a:gd name="connsiteY169" fmla="*/ 652939 h 708945"/>
              <a:gd name="connsiteX170" fmla="*/ 407861 w 900302"/>
              <a:gd name="connsiteY170" fmla="*/ 639413 h 708945"/>
              <a:gd name="connsiteX171" fmla="*/ 396907 w 900302"/>
              <a:gd name="connsiteY171" fmla="*/ 644557 h 708945"/>
              <a:gd name="connsiteX172" fmla="*/ 387286 w 900302"/>
              <a:gd name="connsiteY172" fmla="*/ 660464 h 708945"/>
              <a:gd name="connsiteX173" fmla="*/ 384239 w 900302"/>
              <a:gd name="connsiteY173" fmla="*/ 652939 h 708945"/>
              <a:gd name="connsiteX174" fmla="*/ 375094 w 900302"/>
              <a:gd name="connsiteY174" fmla="*/ 647986 h 708945"/>
              <a:gd name="connsiteX175" fmla="*/ 362331 w 900302"/>
              <a:gd name="connsiteY175" fmla="*/ 654463 h 708945"/>
              <a:gd name="connsiteX176" fmla="*/ 324422 w 900302"/>
              <a:gd name="connsiteY176" fmla="*/ 656273 h 708945"/>
              <a:gd name="connsiteX177" fmla="*/ 318611 w 900302"/>
              <a:gd name="connsiteY177" fmla="*/ 661702 h 708945"/>
              <a:gd name="connsiteX178" fmla="*/ 312420 w 900302"/>
              <a:gd name="connsiteY178" fmla="*/ 674370 h 708945"/>
              <a:gd name="connsiteX179" fmla="*/ 304419 w 900302"/>
              <a:gd name="connsiteY179" fmla="*/ 681038 h 708945"/>
              <a:gd name="connsiteX180" fmla="*/ 282893 w 900302"/>
              <a:gd name="connsiteY180" fmla="*/ 683705 h 708945"/>
              <a:gd name="connsiteX181" fmla="*/ 279559 w 900302"/>
              <a:gd name="connsiteY181" fmla="*/ 697421 h 708945"/>
              <a:gd name="connsiteX182" fmla="*/ 269272 w 900302"/>
              <a:gd name="connsiteY182" fmla="*/ 708946 h 708945"/>
              <a:gd name="connsiteX183" fmla="*/ 266986 w 900302"/>
              <a:gd name="connsiteY183" fmla="*/ 706565 h 708945"/>
              <a:gd name="connsiteX184" fmla="*/ 259461 w 900302"/>
              <a:gd name="connsiteY184" fmla="*/ 707422 h 708945"/>
              <a:gd name="connsiteX185" fmla="*/ 259461 w 900302"/>
              <a:gd name="connsiteY185" fmla="*/ 707422 h 708945"/>
              <a:gd name="connsiteX186" fmla="*/ 253175 w 900302"/>
              <a:gd name="connsiteY186" fmla="*/ 707898 h 708945"/>
              <a:gd name="connsiteX187" fmla="*/ 236792 w 900302"/>
              <a:gd name="connsiteY187" fmla="*/ 684943 h 708945"/>
              <a:gd name="connsiteX188" fmla="*/ 231077 w 900302"/>
              <a:gd name="connsiteY188" fmla="*/ 663226 h 708945"/>
              <a:gd name="connsiteX189" fmla="*/ 224504 w 900302"/>
              <a:gd name="connsiteY189" fmla="*/ 658749 h 708945"/>
              <a:gd name="connsiteX190" fmla="*/ 212407 w 900302"/>
              <a:gd name="connsiteY190" fmla="*/ 660845 h 708945"/>
              <a:gd name="connsiteX191" fmla="*/ 209550 w 900302"/>
              <a:gd name="connsiteY191" fmla="*/ 655320 h 708945"/>
              <a:gd name="connsiteX192" fmla="*/ 205740 w 900302"/>
              <a:gd name="connsiteY192" fmla="*/ 655130 h 708945"/>
              <a:gd name="connsiteX193" fmla="*/ 205740 w 900302"/>
              <a:gd name="connsiteY193" fmla="*/ 646938 h 708945"/>
              <a:gd name="connsiteX194" fmla="*/ 203073 w 900302"/>
              <a:gd name="connsiteY194" fmla="*/ 646176 h 708945"/>
              <a:gd name="connsiteX195" fmla="*/ 204502 w 900302"/>
              <a:gd name="connsiteY195" fmla="*/ 638461 h 708945"/>
              <a:gd name="connsiteX196" fmla="*/ 183166 w 900302"/>
              <a:gd name="connsiteY196" fmla="*/ 627888 h 708945"/>
              <a:gd name="connsiteX197" fmla="*/ 177832 w 900302"/>
              <a:gd name="connsiteY197" fmla="*/ 627126 h 708945"/>
              <a:gd name="connsiteX198" fmla="*/ 166688 w 900302"/>
              <a:gd name="connsiteY198" fmla="*/ 634556 h 708945"/>
              <a:gd name="connsiteX199" fmla="*/ 158782 w 900302"/>
              <a:gd name="connsiteY199" fmla="*/ 634937 h 708945"/>
              <a:gd name="connsiteX200" fmla="*/ 151257 w 900302"/>
              <a:gd name="connsiteY200" fmla="*/ 641604 h 708945"/>
              <a:gd name="connsiteX201" fmla="*/ 142208 w 900302"/>
              <a:gd name="connsiteY201" fmla="*/ 632460 h 708945"/>
              <a:gd name="connsiteX202" fmla="*/ 137065 w 900302"/>
              <a:gd name="connsiteY202" fmla="*/ 632555 h 708945"/>
              <a:gd name="connsiteX203" fmla="*/ 136207 w 900302"/>
              <a:gd name="connsiteY203" fmla="*/ 629126 h 708945"/>
              <a:gd name="connsiteX204" fmla="*/ 128588 w 900302"/>
              <a:gd name="connsiteY204" fmla="*/ 633794 h 708945"/>
              <a:gd name="connsiteX205" fmla="*/ 123444 w 900302"/>
              <a:gd name="connsiteY205" fmla="*/ 631984 h 708945"/>
              <a:gd name="connsiteX206" fmla="*/ 118872 w 900302"/>
              <a:gd name="connsiteY206" fmla="*/ 633984 h 708945"/>
              <a:gd name="connsiteX207" fmla="*/ 116396 w 900302"/>
              <a:gd name="connsiteY207" fmla="*/ 631508 h 708945"/>
              <a:gd name="connsiteX208" fmla="*/ 106394 w 900302"/>
              <a:gd name="connsiteY208" fmla="*/ 635032 h 708945"/>
              <a:gd name="connsiteX209" fmla="*/ 104585 w 900302"/>
              <a:gd name="connsiteY209" fmla="*/ 624554 h 708945"/>
              <a:gd name="connsiteX210" fmla="*/ 100870 w 900302"/>
              <a:gd name="connsiteY210" fmla="*/ 625126 h 708945"/>
              <a:gd name="connsiteX211" fmla="*/ 96869 w 900302"/>
              <a:gd name="connsiteY211" fmla="*/ 610457 h 708945"/>
              <a:gd name="connsiteX212" fmla="*/ 95250 w 900302"/>
              <a:gd name="connsiteY212" fmla="*/ 589979 h 708945"/>
              <a:gd name="connsiteX213" fmla="*/ 91726 w 900302"/>
              <a:gd name="connsiteY213" fmla="*/ 587026 h 708945"/>
              <a:gd name="connsiteX214" fmla="*/ 100584 w 900302"/>
              <a:gd name="connsiteY214" fmla="*/ 579692 h 708945"/>
              <a:gd name="connsiteX215" fmla="*/ 86201 w 900302"/>
              <a:gd name="connsiteY215" fmla="*/ 569024 h 708945"/>
              <a:gd name="connsiteX216" fmla="*/ 63722 w 900302"/>
              <a:gd name="connsiteY216" fmla="*/ 562547 h 708945"/>
              <a:gd name="connsiteX217" fmla="*/ 62198 w 900302"/>
              <a:gd name="connsiteY217" fmla="*/ 554165 h 708945"/>
              <a:gd name="connsiteX218" fmla="*/ 67627 w 900302"/>
              <a:gd name="connsiteY218" fmla="*/ 550355 h 708945"/>
              <a:gd name="connsiteX219" fmla="*/ 63818 w 900302"/>
              <a:gd name="connsiteY219" fmla="*/ 532829 h 708945"/>
              <a:gd name="connsiteX220" fmla="*/ 56960 w 900302"/>
              <a:gd name="connsiteY220" fmla="*/ 530447 h 708945"/>
              <a:gd name="connsiteX221" fmla="*/ 42767 w 900302"/>
              <a:gd name="connsiteY221" fmla="*/ 532352 h 708945"/>
              <a:gd name="connsiteX222" fmla="*/ 47149 w 900302"/>
              <a:gd name="connsiteY222" fmla="*/ 521208 h 708945"/>
              <a:gd name="connsiteX223" fmla="*/ 44101 w 900302"/>
              <a:gd name="connsiteY223" fmla="*/ 515588 h 708945"/>
              <a:gd name="connsiteX224" fmla="*/ 45720 w 900302"/>
              <a:gd name="connsiteY224" fmla="*/ 510159 h 708945"/>
              <a:gd name="connsiteX225" fmla="*/ 38672 w 900302"/>
              <a:gd name="connsiteY225" fmla="*/ 510350 h 708945"/>
              <a:gd name="connsiteX226" fmla="*/ 32956 w 900302"/>
              <a:gd name="connsiteY226" fmla="*/ 505968 h 708945"/>
              <a:gd name="connsiteX227" fmla="*/ 33909 w 900302"/>
              <a:gd name="connsiteY227" fmla="*/ 499301 h 708945"/>
              <a:gd name="connsiteX228" fmla="*/ 28004 w 900302"/>
              <a:gd name="connsiteY228" fmla="*/ 499205 h 708945"/>
              <a:gd name="connsiteX229" fmla="*/ 23336 w 900302"/>
              <a:gd name="connsiteY229" fmla="*/ 479489 h 708945"/>
              <a:gd name="connsiteX230" fmla="*/ 5620 w 900302"/>
              <a:gd name="connsiteY230" fmla="*/ 473583 h 708945"/>
              <a:gd name="connsiteX231" fmla="*/ 0 w 900302"/>
              <a:gd name="connsiteY231" fmla="*/ 468344 h 708945"/>
              <a:gd name="connsiteX232" fmla="*/ 0 w 900302"/>
              <a:gd name="connsiteY232" fmla="*/ 468344 h 708945"/>
              <a:gd name="connsiteX233" fmla="*/ 9811 w 900302"/>
              <a:gd name="connsiteY233" fmla="*/ 426911 h 708945"/>
              <a:gd name="connsiteX234" fmla="*/ 13906 w 900302"/>
              <a:gd name="connsiteY234" fmla="*/ 427863 h 708945"/>
              <a:gd name="connsiteX235" fmla="*/ 20860 w 900302"/>
              <a:gd name="connsiteY235" fmla="*/ 420624 h 708945"/>
              <a:gd name="connsiteX236" fmla="*/ 21908 w 900302"/>
              <a:gd name="connsiteY236" fmla="*/ 400431 h 708945"/>
              <a:gd name="connsiteX237" fmla="*/ 24860 w 900302"/>
              <a:gd name="connsiteY237" fmla="*/ 394335 h 708945"/>
              <a:gd name="connsiteX238" fmla="*/ 30099 w 900302"/>
              <a:gd name="connsiteY238" fmla="*/ 390525 h 708945"/>
              <a:gd name="connsiteX239" fmla="*/ 40672 w 900302"/>
              <a:gd name="connsiteY239" fmla="*/ 390049 h 708945"/>
              <a:gd name="connsiteX240" fmla="*/ 43720 w 900302"/>
              <a:gd name="connsiteY240" fmla="*/ 386715 h 708945"/>
              <a:gd name="connsiteX241" fmla="*/ 44291 w 900302"/>
              <a:gd name="connsiteY241" fmla="*/ 368713 h 708945"/>
              <a:gd name="connsiteX242" fmla="*/ 47435 w 900302"/>
              <a:gd name="connsiteY242" fmla="*/ 357759 h 708945"/>
              <a:gd name="connsiteX243" fmla="*/ 60389 w 900302"/>
              <a:gd name="connsiteY243" fmla="*/ 358712 h 708945"/>
              <a:gd name="connsiteX244" fmla="*/ 79629 w 900302"/>
              <a:gd name="connsiteY244" fmla="*/ 346329 h 708945"/>
              <a:gd name="connsiteX245" fmla="*/ 80010 w 900302"/>
              <a:gd name="connsiteY245" fmla="*/ 324422 h 708945"/>
              <a:gd name="connsiteX246" fmla="*/ 90011 w 900302"/>
              <a:gd name="connsiteY246" fmla="*/ 328136 h 708945"/>
              <a:gd name="connsiteX247" fmla="*/ 103632 w 900302"/>
              <a:gd name="connsiteY247" fmla="*/ 340519 h 708945"/>
              <a:gd name="connsiteX248" fmla="*/ 122777 w 900302"/>
              <a:gd name="connsiteY248" fmla="*/ 344329 h 708945"/>
              <a:gd name="connsiteX249" fmla="*/ 137065 w 900302"/>
              <a:gd name="connsiteY249" fmla="*/ 343567 h 708945"/>
              <a:gd name="connsiteX250" fmla="*/ 138589 w 900302"/>
              <a:gd name="connsiteY250" fmla="*/ 347186 h 708945"/>
              <a:gd name="connsiteX251" fmla="*/ 149638 w 900302"/>
              <a:gd name="connsiteY251" fmla="*/ 348139 h 708945"/>
              <a:gd name="connsiteX252" fmla="*/ 147256 w 900302"/>
              <a:gd name="connsiteY252" fmla="*/ 339566 h 708945"/>
              <a:gd name="connsiteX253" fmla="*/ 161068 w 900302"/>
              <a:gd name="connsiteY253" fmla="*/ 290989 h 708945"/>
              <a:gd name="connsiteX254" fmla="*/ 172402 w 900302"/>
              <a:gd name="connsiteY254" fmla="*/ 289465 h 708945"/>
              <a:gd name="connsiteX255" fmla="*/ 181737 w 900302"/>
              <a:gd name="connsiteY255" fmla="*/ 284607 h 708945"/>
              <a:gd name="connsiteX256" fmla="*/ 215836 w 900302"/>
              <a:gd name="connsiteY256" fmla="*/ 310325 h 708945"/>
              <a:gd name="connsiteX257" fmla="*/ 223361 w 900302"/>
              <a:gd name="connsiteY257" fmla="*/ 319659 h 708945"/>
              <a:gd name="connsiteX258" fmla="*/ 260794 w 900302"/>
              <a:gd name="connsiteY258" fmla="*/ 320040 h 708945"/>
              <a:gd name="connsiteX259" fmla="*/ 264414 w 900302"/>
              <a:gd name="connsiteY259" fmla="*/ 314992 h 708945"/>
              <a:gd name="connsiteX260" fmla="*/ 272034 w 900302"/>
              <a:gd name="connsiteY260" fmla="*/ 315754 h 708945"/>
              <a:gd name="connsiteX261" fmla="*/ 277654 w 900302"/>
              <a:gd name="connsiteY261" fmla="*/ 312420 h 708945"/>
              <a:gd name="connsiteX262" fmla="*/ 287846 w 900302"/>
              <a:gd name="connsiteY262" fmla="*/ 312134 h 708945"/>
              <a:gd name="connsiteX263" fmla="*/ 295561 w 900302"/>
              <a:gd name="connsiteY263" fmla="*/ 306229 h 708945"/>
              <a:gd name="connsiteX264" fmla="*/ 304038 w 900302"/>
              <a:gd name="connsiteY264" fmla="*/ 305562 h 708945"/>
              <a:gd name="connsiteX265" fmla="*/ 316325 w 900302"/>
              <a:gd name="connsiteY265" fmla="*/ 280607 h 708945"/>
              <a:gd name="connsiteX266" fmla="*/ 315659 w 900302"/>
              <a:gd name="connsiteY266" fmla="*/ 277082 h 708945"/>
              <a:gd name="connsiteX267" fmla="*/ 321755 w 900302"/>
              <a:gd name="connsiteY267" fmla="*/ 271939 h 708945"/>
              <a:gd name="connsiteX268" fmla="*/ 323564 w 900302"/>
              <a:gd name="connsiteY268" fmla="*/ 262414 h 708945"/>
              <a:gd name="connsiteX269" fmla="*/ 332232 w 900302"/>
              <a:gd name="connsiteY269" fmla="*/ 259461 h 708945"/>
              <a:gd name="connsiteX270" fmla="*/ 346615 w 900302"/>
              <a:gd name="connsiteY270" fmla="*/ 263176 h 708945"/>
              <a:gd name="connsiteX271" fmla="*/ 362712 w 900302"/>
              <a:gd name="connsiteY271" fmla="*/ 255651 h 708945"/>
              <a:gd name="connsiteX272" fmla="*/ 364427 w 900302"/>
              <a:gd name="connsiteY272" fmla="*/ 246697 h 708945"/>
              <a:gd name="connsiteX273" fmla="*/ 360426 w 900302"/>
              <a:gd name="connsiteY273" fmla="*/ 237077 h 708945"/>
              <a:gd name="connsiteX274" fmla="*/ 354140 w 900302"/>
              <a:gd name="connsiteY274" fmla="*/ 233267 h 708945"/>
              <a:gd name="connsiteX275" fmla="*/ 357188 w 900302"/>
              <a:gd name="connsiteY275" fmla="*/ 221742 h 708945"/>
              <a:gd name="connsiteX276" fmla="*/ 352044 w 900302"/>
              <a:gd name="connsiteY276" fmla="*/ 215551 h 708945"/>
              <a:gd name="connsiteX277" fmla="*/ 351377 w 900302"/>
              <a:gd name="connsiteY277" fmla="*/ 210121 h 708945"/>
              <a:gd name="connsiteX278" fmla="*/ 356711 w 900302"/>
              <a:gd name="connsiteY278" fmla="*/ 208312 h 708945"/>
              <a:gd name="connsiteX279" fmla="*/ 372904 w 900302"/>
              <a:gd name="connsiteY279" fmla="*/ 211360 h 708945"/>
              <a:gd name="connsiteX280" fmla="*/ 393859 w 900302"/>
              <a:gd name="connsiteY280" fmla="*/ 195739 h 708945"/>
              <a:gd name="connsiteX281" fmla="*/ 404908 w 900302"/>
              <a:gd name="connsiteY281" fmla="*/ 195358 h 708945"/>
              <a:gd name="connsiteX282" fmla="*/ 415195 w 900302"/>
              <a:gd name="connsiteY282" fmla="*/ 183166 h 708945"/>
              <a:gd name="connsiteX283" fmla="*/ 423101 w 900302"/>
              <a:gd name="connsiteY283" fmla="*/ 167449 h 708945"/>
              <a:gd name="connsiteX284" fmla="*/ 429006 w 900302"/>
              <a:gd name="connsiteY284" fmla="*/ 162306 h 708945"/>
              <a:gd name="connsiteX285" fmla="*/ 430911 w 900302"/>
              <a:gd name="connsiteY285" fmla="*/ 156210 h 708945"/>
              <a:gd name="connsiteX286" fmla="*/ 438055 w 900302"/>
              <a:gd name="connsiteY286" fmla="*/ 154686 h 708945"/>
              <a:gd name="connsiteX287" fmla="*/ 437674 w 900302"/>
              <a:gd name="connsiteY287" fmla="*/ 151638 h 708945"/>
              <a:gd name="connsiteX288" fmla="*/ 445770 w 900302"/>
              <a:gd name="connsiteY288" fmla="*/ 147447 h 708945"/>
              <a:gd name="connsiteX289" fmla="*/ 462534 w 900302"/>
              <a:gd name="connsiteY289" fmla="*/ 147066 h 708945"/>
              <a:gd name="connsiteX290" fmla="*/ 471011 w 900302"/>
              <a:gd name="connsiteY290" fmla="*/ 141446 h 708945"/>
              <a:gd name="connsiteX291" fmla="*/ 465963 w 900302"/>
              <a:gd name="connsiteY291" fmla="*/ 135541 h 708945"/>
              <a:gd name="connsiteX292" fmla="*/ 464725 w 900302"/>
              <a:gd name="connsiteY292" fmla="*/ 112681 h 708945"/>
              <a:gd name="connsiteX293" fmla="*/ 456343 w 900302"/>
              <a:gd name="connsiteY293" fmla="*/ 110776 h 708945"/>
              <a:gd name="connsiteX294" fmla="*/ 453295 w 900302"/>
              <a:gd name="connsiteY294" fmla="*/ 105061 h 708945"/>
              <a:gd name="connsiteX295" fmla="*/ 458629 w 900302"/>
              <a:gd name="connsiteY295" fmla="*/ 93536 h 708945"/>
              <a:gd name="connsiteX296" fmla="*/ 466820 w 900302"/>
              <a:gd name="connsiteY296" fmla="*/ 95060 h 708945"/>
              <a:gd name="connsiteX297" fmla="*/ 478917 w 900302"/>
              <a:gd name="connsiteY297" fmla="*/ 103727 h 708945"/>
              <a:gd name="connsiteX298" fmla="*/ 479679 w 900302"/>
              <a:gd name="connsiteY298" fmla="*/ 99155 h 708945"/>
              <a:gd name="connsiteX299" fmla="*/ 485585 w 900302"/>
              <a:gd name="connsiteY299" fmla="*/ 100394 h 708945"/>
              <a:gd name="connsiteX300" fmla="*/ 488347 w 900302"/>
              <a:gd name="connsiteY300" fmla="*/ 106394 h 708945"/>
              <a:gd name="connsiteX301" fmla="*/ 491014 w 900302"/>
              <a:gd name="connsiteY301" fmla="*/ 104680 h 708945"/>
              <a:gd name="connsiteX302" fmla="*/ 495586 w 900302"/>
              <a:gd name="connsiteY302" fmla="*/ 107633 h 708945"/>
              <a:gd name="connsiteX303" fmla="*/ 497491 w 900302"/>
              <a:gd name="connsiteY303" fmla="*/ 106489 h 708945"/>
              <a:gd name="connsiteX304" fmla="*/ 501586 w 900302"/>
              <a:gd name="connsiteY304" fmla="*/ 113443 h 708945"/>
              <a:gd name="connsiteX305" fmla="*/ 508349 w 900302"/>
              <a:gd name="connsiteY305" fmla="*/ 114490 h 708945"/>
              <a:gd name="connsiteX306" fmla="*/ 512159 w 900302"/>
              <a:gd name="connsiteY306" fmla="*/ 119920 h 708945"/>
              <a:gd name="connsiteX307" fmla="*/ 515874 w 900302"/>
              <a:gd name="connsiteY307" fmla="*/ 118300 h 708945"/>
              <a:gd name="connsiteX308" fmla="*/ 523208 w 900302"/>
              <a:gd name="connsiteY308" fmla="*/ 107061 h 708945"/>
              <a:gd name="connsiteX309" fmla="*/ 530733 w 900302"/>
              <a:gd name="connsiteY309" fmla="*/ 109728 h 708945"/>
              <a:gd name="connsiteX310" fmla="*/ 546164 w 900302"/>
              <a:gd name="connsiteY310" fmla="*/ 105442 h 708945"/>
              <a:gd name="connsiteX311" fmla="*/ 559403 w 900302"/>
              <a:gd name="connsiteY311" fmla="*/ 105251 h 708945"/>
              <a:gd name="connsiteX312" fmla="*/ 563023 w 900302"/>
              <a:gd name="connsiteY312" fmla="*/ 96298 h 708945"/>
              <a:gd name="connsiteX313" fmla="*/ 558165 w 900302"/>
              <a:gd name="connsiteY313" fmla="*/ 96012 h 708945"/>
              <a:gd name="connsiteX314" fmla="*/ 558546 w 900302"/>
              <a:gd name="connsiteY314" fmla="*/ 92678 h 708945"/>
              <a:gd name="connsiteX315" fmla="*/ 569214 w 900302"/>
              <a:gd name="connsiteY315" fmla="*/ 77914 h 708945"/>
              <a:gd name="connsiteX316" fmla="*/ 563404 w 900302"/>
              <a:gd name="connsiteY316" fmla="*/ 71057 h 708945"/>
              <a:gd name="connsiteX317" fmla="*/ 571214 w 900302"/>
              <a:gd name="connsiteY317" fmla="*/ 61055 h 708945"/>
              <a:gd name="connsiteX318" fmla="*/ 567404 w 900302"/>
              <a:gd name="connsiteY318" fmla="*/ 49435 h 708945"/>
              <a:gd name="connsiteX319" fmla="*/ 578549 w 900302"/>
              <a:gd name="connsiteY319" fmla="*/ 38957 h 708945"/>
              <a:gd name="connsiteX320" fmla="*/ 578358 w 900302"/>
              <a:gd name="connsiteY320" fmla="*/ 35147 h 708945"/>
              <a:gd name="connsiteX321" fmla="*/ 572929 w 900302"/>
              <a:gd name="connsiteY321" fmla="*/ 30099 h 708945"/>
              <a:gd name="connsiteX322" fmla="*/ 583216 w 900302"/>
              <a:gd name="connsiteY322" fmla="*/ 22288 h 708945"/>
              <a:gd name="connsiteX323" fmla="*/ 588359 w 900302"/>
              <a:gd name="connsiteY323" fmla="*/ 23050 h 708945"/>
              <a:gd name="connsiteX324" fmla="*/ 593979 w 900302"/>
              <a:gd name="connsiteY324" fmla="*/ 15716 h 708945"/>
              <a:gd name="connsiteX325" fmla="*/ 595027 w 900302"/>
              <a:gd name="connsiteY325" fmla="*/ 7429 h 708945"/>
              <a:gd name="connsiteX326" fmla="*/ 603790 w 900302"/>
              <a:gd name="connsiteY326" fmla="*/ 5334 h 70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</a:cxnLst>
            <a:rect l="l" t="t" r="r" b="b"/>
            <a:pathLst>
              <a:path w="900302" h="708945">
                <a:moveTo>
                  <a:pt x="605790" y="0"/>
                </a:moveTo>
                <a:lnTo>
                  <a:pt x="613410" y="2096"/>
                </a:lnTo>
                <a:lnTo>
                  <a:pt x="620840" y="20860"/>
                </a:lnTo>
                <a:lnTo>
                  <a:pt x="654272" y="25432"/>
                </a:lnTo>
                <a:lnTo>
                  <a:pt x="658940" y="17907"/>
                </a:lnTo>
                <a:lnTo>
                  <a:pt x="666845" y="18860"/>
                </a:lnTo>
                <a:lnTo>
                  <a:pt x="668465" y="31242"/>
                </a:lnTo>
                <a:lnTo>
                  <a:pt x="681990" y="43720"/>
                </a:lnTo>
                <a:lnTo>
                  <a:pt x="677894" y="46387"/>
                </a:lnTo>
                <a:lnTo>
                  <a:pt x="673989" y="54864"/>
                </a:lnTo>
                <a:lnTo>
                  <a:pt x="675323" y="60198"/>
                </a:lnTo>
                <a:lnTo>
                  <a:pt x="682657" y="68675"/>
                </a:lnTo>
                <a:lnTo>
                  <a:pt x="689420" y="71152"/>
                </a:lnTo>
                <a:lnTo>
                  <a:pt x="697135" y="69723"/>
                </a:lnTo>
                <a:lnTo>
                  <a:pt x="703421" y="76867"/>
                </a:lnTo>
                <a:lnTo>
                  <a:pt x="709613" y="76010"/>
                </a:lnTo>
                <a:lnTo>
                  <a:pt x="710756" y="78105"/>
                </a:lnTo>
                <a:lnTo>
                  <a:pt x="707422" y="80105"/>
                </a:lnTo>
                <a:lnTo>
                  <a:pt x="705612" y="87344"/>
                </a:lnTo>
                <a:lnTo>
                  <a:pt x="707422" y="92202"/>
                </a:lnTo>
                <a:lnTo>
                  <a:pt x="713518" y="94012"/>
                </a:lnTo>
                <a:lnTo>
                  <a:pt x="718471" y="92012"/>
                </a:lnTo>
                <a:lnTo>
                  <a:pt x="722852" y="97060"/>
                </a:lnTo>
                <a:lnTo>
                  <a:pt x="733139" y="102203"/>
                </a:lnTo>
                <a:lnTo>
                  <a:pt x="734473" y="107442"/>
                </a:lnTo>
                <a:lnTo>
                  <a:pt x="740664" y="106204"/>
                </a:lnTo>
                <a:lnTo>
                  <a:pt x="748856" y="109061"/>
                </a:lnTo>
                <a:lnTo>
                  <a:pt x="751618" y="116491"/>
                </a:lnTo>
                <a:lnTo>
                  <a:pt x="758285" y="121634"/>
                </a:lnTo>
                <a:lnTo>
                  <a:pt x="770287" y="120206"/>
                </a:lnTo>
                <a:lnTo>
                  <a:pt x="772097" y="126016"/>
                </a:lnTo>
                <a:lnTo>
                  <a:pt x="778288" y="127730"/>
                </a:lnTo>
                <a:lnTo>
                  <a:pt x="780764" y="132683"/>
                </a:lnTo>
                <a:lnTo>
                  <a:pt x="799433" y="134874"/>
                </a:lnTo>
                <a:lnTo>
                  <a:pt x="807149" y="140113"/>
                </a:lnTo>
                <a:lnTo>
                  <a:pt x="810959" y="139541"/>
                </a:lnTo>
                <a:lnTo>
                  <a:pt x="810959" y="139541"/>
                </a:lnTo>
                <a:lnTo>
                  <a:pt x="816007" y="147733"/>
                </a:lnTo>
                <a:lnTo>
                  <a:pt x="837819" y="162782"/>
                </a:lnTo>
                <a:lnTo>
                  <a:pt x="844391" y="165068"/>
                </a:lnTo>
                <a:lnTo>
                  <a:pt x="851440" y="161925"/>
                </a:lnTo>
                <a:lnTo>
                  <a:pt x="858298" y="175736"/>
                </a:lnTo>
                <a:lnTo>
                  <a:pt x="862108" y="178118"/>
                </a:lnTo>
                <a:lnTo>
                  <a:pt x="862298" y="188309"/>
                </a:lnTo>
                <a:lnTo>
                  <a:pt x="868394" y="200787"/>
                </a:lnTo>
                <a:lnTo>
                  <a:pt x="871538" y="203168"/>
                </a:lnTo>
                <a:lnTo>
                  <a:pt x="882396" y="203454"/>
                </a:lnTo>
                <a:lnTo>
                  <a:pt x="889826" y="209741"/>
                </a:lnTo>
                <a:lnTo>
                  <a:pt x="896493" y="228981"/>
                </a:lnTo>
                <a:lnTo>
                  <a:pt x="900303" y="233172"/>
                </a:lnTo>
                <a:lnTo>
                  <a:pt x="890873" y="246317"/>
                </a:lnTo>
                <a:lnTo>
                  <a:pt x="886778" y="246602"/>
                </a:lnTo>
                <a:lnTo>
                  <a:pt x="881348" y="252889"/>
                </a:lnTo>
                <a:lnTo>
                  <a:pt x="877634" y="252793"/>
                </a:lnTo>
                <a:lnTo>
                  <a:pt x="876681" y="247174"/>
                </a:lnTo>
                <a:lnTo>
                  <a:pt x="869728" y="249174"/>
                </a:lnTo>
                <a:lnTo>
                  <a:pt x="864775" y="258032"/>
                </a:lnTo>
                <a:lnTo>
                  <a:pt x="857155" y="263557"/>
                </a:lnTo>
                <a:lnTo>
                  <a:pt x="857060" y="270701"/>
                </a:lnTo>
                <a:lnTo>
                  <a:pt x="850106" y="279940"/>
                </a:lnTo>
                <a:lnTo>
                  <a:pt x="848297" y="289655"/>
                </a:lnTo>
                <a:lnTo>
                  <a:pt x="834771" y="292608"/>
                </a:lnTo>
                <a:lnTo>
                  <a:pt x="814102" y="303371"/>
                </a:lnTo>
                <a:lnTo>
                  <a:pt x="808958" y="308515"/>
                </a:lnTo>
                <a:lnTo>
                  <a:pt x="799052" y="310515"/>
                </a:lnTo>
                <a:lnTo>
                  <a:pt x="789337" y="324041"/>
                </a:lnTo>
                <a:lnTo>
                  <a:pt x="781717" y="328613"/>
                </a:lnTo>
                <a:lnTo>
                  <a:pt x="776478" y="322612"/>
                </a:lnTo>
                <a:lnTo>
                  <a:pt x="769620" y="320897"/>
                </a:lnTo>
                <a:lnTo>
                  <a:pt x="761143" y="323279"/>
                </a:lnTo>
                <a:lnTo>
                  <a:pt x="756952" y="317087"/>
                </a:lnTo>
                <a:lnTo>
                  <a:pt x="746760" y="316325"/>
                </a:lnTo>
                <a:lnTo>
                  <a:pt x="743331" y="311563"/>
                </a:lnTo>
                <a:lnTo>
                  <a:pt x="739711" y="312420"/>
                </a:lnTo>
                <a:lnTo>
                  <a:pt x="736759" y="309848"/>
                </a:lnTo>
                <a:lnTo>
                  <a:pt x="718947" y="314325"/>
                </a:lnTo>
                <a:lnTo>
                  <a:pt x="689229" y="302324"/>
                </a:lnTo>
                <a:lnTo>
                  <a:pt x="682847" y="303086"/>
                </a:lnTo>
                <a:lnTo>
                  <a:pt x="677228" y="296037"/>
                </a:lnTo>
                <a:lnTo>
                  <a:pt x="669703" y="299657"/>
                </a:lnTo>
                <a:lnTo>
                  <a:pt x="665036" y="298990"/>
                </a:lnTo>
                <a:lnTo>
                  <a:pt x="663607" y="314611"/>
                </a:lnTo>
                <a:lnTo>
                  <a:pt x="653891" y="333280"/>
                </a:lnTo>
                <a:lnTo>
                  <a:pt x="647128" y="339566"/>
                </a:lnTo>
                <a:lnTo>
                  <a:pt x="647700" y="345186"/>
                </a:lnTo>
                <a:lnTo>
                  <a:pt x="651605" y="349472"/>
                </a:lnTo>
                <a:lnTo>
                  <a:pt x="651510" y="363665"/>
                </a:lnTo>
                <a:lnTo>
                  <a:pt x="654844" y="364903"/>
                </a:lnTo>
                <a:lnTo>
                  <a:pt x="665321" y="361188"/>
                </a:lnTo>
                <a:lnTo>
                  <a:pt x="673989" y="365093"/>
                </a:lnTo>
                <a:lnTo>
                  <a:pt x="683419" y="360140"/>
                </a:lnTo>
                <a:lnTo>
                  <a:pt x="685705" y="368999"/>
                </a:lnTo>
                <a:lnTo>
                  <a:pt x="691801" y="373666"/>
                </a:lnTo>
                <a:lnTo>
                  <a:pt x="704755" y="378047"/>
                </a:lnTo>
                <a:lnTo>
                  <a:pt x="713232" y="374047"/>
                </a:lnTo>
                <a:lnTo>
                  <a:pt x="715804" y="380714"/>
                </a:lnTo>
                <a:lnTo>
                  <a:pt x="720852" y="381095"/>
                </a:lnTo>
                <a:lnTo>
                  <a:pt x="726757" y="386620"/>
                </a:lnTo>
                <a:lnTo>
                  <a:pt x="726757" y="394430"/>
                </a:lnTo>
                <a:lnTo>
                  <a:pt x="730282" y="399002"/>
                </a:lnTo>
                <a:lnTo>
                  <a:pt x="737997" y="393668"/>
                </a:lnTo>
                <a:lnTo>
                  <a:pt x="744093" y="400050"/>
                </a:lnTo>
                <a:lnTo>
                  <a:pt x="733901" y="413004"/>
                </a:lnTo>
                <a:lnTo>
                  <a:pt x="723995" y="413861"/>
                </a:lnTo>
                <a:lnTo>
                  <a:pt x="717328" y="424815"/>
                </a:lnTo>
                <a:lnTo>
                  <a:pt x="711041" y="425101"/>
                </a:lnTo>
                <a:lnTo>
                  <a:pt x="707898" y="433197"/>
                </a:lnTo>
                <a:lnTo>
                  <a:pt x="702850" y="435959"/>
                </a:lnTo>
                <a:lnTo>
                  <a:pt x="685133" y="436817"/>
                </a:lnTo>
                <a:lnTo>
                  <a:pt x="677037" y="467868"/>
                </a:lnTo>
                <a:lnTo>
                  <a:pt x="681323" y="476536"/>
                </a:lnTo>
                <a:lnTo>
                  <a:pt x="676751" y="499681"/>
                </a:lnTo>
                <a:lnTo>
                  <a:pt x="682085" y="503587"/>
                </a:lnTo>
                <a:lnTo>
                  <a:pt x="682561" y="507206"/>
                </a:lnTo>
                <a:lnTo>
                  <a:pt x="682276" y="511969"/>
                </a:lnTo>
                <a:lnTo>
                  <a:pt x="677609" y="518065"/>
                </a:lnTo>
                <a:lnTo>
                  <a:pt x="665036" y="520732"/>
                </a:lnTo>
                <a:lnTo>
                  <a:pt x="659035" y="518636"/>
                </a:lnTo>
                <a:lnTo>
                  <a:pt x="652558" y="515969"/>
                </a:lnTo>
                <a:lnTo>
                  <a:pt x="638937" y="499301"/>
                </a:lnTo>
                <a:lnTo>
                  <a:pt x="627888" y="499205"/>
                </a:lnTo>
                <a:lnTo>
                  <a:pt x="617125" y="493395"/>
                </a:lnTo>
                <a:lnTo>
                  <a:pt x="610362" y="488061"/>
                </a:lnTo>
                <a:lnTo>
                  <a:pt x="590264" y="455105"/>
                </a:lnTo>
                <a:lnTo>
                  <a:pt x="554927" y="493585"/>
                </a:lnTo>
                <a:lnTo>
                  <a:pt x="549116" y="496443"/>
                </a:lnTo>
                <a:lnTo>
                  <a:pt x="534924" y="519017"/>
                </a:lnTo>
                <a:lnTo>
                  <a:pt x="528161" y="560642"/>
                </a:lnTo>
                <a:lnTo>
                  <a:pt x="530257" y="578263"/>
                </a:lnTo>
                <a:lnTo>
                  <a:pt x="522637" y="581311"/>
                </a:lnTo>
                <a:lnTo>
                  <a:pt x="512255" y="578263"/>
                </a:lnTo>
                <a:lnTo>
                  <a:pt x="509683" y="579787"/>
                </a:lnTo>
                <a:lnTo>
                  <a:pt x="508730" y="575691"/>
                </a:lnTo>
                <a:lnTo>
                  <a:pt x="499586" y="585597"/>
                </a:lnTo>
                <a:lnTo>
                  <a:pt x="485108" y="578930"/>
                </a:lnTo>
                <a:lnTo>
                  <a:pt x="480536" y="580930"/>
                </a:lnTo>
                <a:lnTo>
                  <a:pt x="480441" y="585978"/>
                </a:lnTo>
                <a:lnTo>
                  <a:pt x="486061" y="594931"/>
                </a:lnTo>
                <a:lnTo>
                  <a:pt x="479679" y="602837"/>
                </a:lnTo>
                <a:lnTo>
                  <a:pt x="482060" y="624173"/>
                </a:lnTo>
                <a:lnTo>
                  <a:pt x="513112" y="636937"/>
                </a:lnTo>
                <a:lnTo>
                  <a:pt x="518446" y="632841"/>
                </a:lnTo>
                <a:lnTo>
                  <a:pt x="527971" y="631317"/>
                </a:lnTo>
                <a:lnTo>
                  <a:pt x="533114" y="625507"/>
                </a:lnTo>
                <a:lnTo>
                  <a:pt x="550069" y="620554"/>
                </a:lnTo>
                <a:lnTo>
                  <a:pt x="561880" y="628936"/>
                </a:lnTo>
                <a:lnTo>
                  <a:pt x="562928" y="636461"/>
                </a:lnTo>
                <a:lnTo>
                  <a:pt x="562928" y="636461"/>
                </a:lnTo>
                <a:lnTo>
                  <a:pt x="569405" y="643223"/>
                </a:lnTo>
                <a:lnTo>
                  <a:pt x="571500" y="651796"/>
                </a:lnTo>
                <a:lnTo>
                  <a:pt x="570262" y="660654"/>
                </a:lnTo>
                <a:lnTo>
                  <a:pt x="560070" y="666750"/>
                </a:lnTo>
                <a:lnTo>
                  <a:pt x="559403" y="676561"/>
                </a:lnTo>
                <a:lnTo>
                  <a:pt x="547973" y="685324"/>
                </a:lnTo>
                <a:lnTo>
                  <a:pt x="548069" y="689324"/>
                </a:lnTo>
                <a:lnTo>
                  <a:pt x="542544" y="690181"/>
                </a:lnTo>
                <a:lnTo>
                  <a:pt x="536543" y="700373"/>
                </a:lnTo>
                <a:lnTo>
                  <a:pt x="510159" y="691801"/>
                </a:lnTo>
                <a:lnTo>
                  <a:pt x="505587" y="697421"/>
                </a:lnTo>
                <a:lnTo>
                  <a:pt x="500444" y="693230"/>
                </a:lnTo>
                <a:lnTo>
                  <a:pt x="495014" y="694658"/>
                </a:lnTo>
                <a:lnTo>
                  <a:pt x="487585" y="702469"/>
                </a:lnTo>
                <a:lnTo>
                  <a:pt x="475107" y="695706"/>
                </a:lnTo>
                <a:lnTo>
                  <a:pt x="462820" y="675513"/>
                </a:lnTo>
                <a:lnTo>
                  <a:pt x="462915" y="671322"/>
                </a:lnTo>
                <a:lnTo>
                  <a:pt x="449675" y="670846"/>
                </a:lnTo>
                <a:lnTo>
                  <a:pt x="455009" y="652463"/>
                </a:lnTo>
                <a:lnTo>
                  <a:pt x="444246" y="651320"/>
                </a:lnTo>
                <a:lnTo>
                  <a:pt x="437864" y="656368"/>
                </a:lnTo>
                <a:lnTo>
                  <a:pt x="435864" y="652939"/>
                </a:lnTo>
                <a:lnTo>
                  <a:pt x="407861" y="639413"/>
                </a:lnTo>
                <a:lnTo>
                  <a:pt x="396907" y="644557"/>
                </a:lnTo>
                <a:lnTo>
                  <a:pt x="387286" y="660464"/>
                </a:lnTo>
                <a:lnTo>
                  <a:pt x="384239" y="652939"/>
                </a:lnTo>
                <a:lnTo>
                  <a:pt x="375094" y="647986"/>
                </a:lnTo>
                <a:lnTo>
                  <a:pt x="362331" y="654463"/>
                </a:lnTo>
                <a:lnTo>
                  <a:pt x="324422" y="656273"/>
                </a:lnTo>
                <a:lnTo>
                  <a:pt x="318611" y="661702"/>
                </a:lnTo>
                <a:lnTo>
                  <a:pt x="312420" y="674370"/>
                </a:lnTo>
                <a:lnTo>
                  <a:pt x="304419" y="681038"/>
                </a:lnTo>
                <a:lnTo>
                  <a:pt x="282893" y="683705"/>
                </a:lnTo>
                <a:lnTo>
                  <a:pt x="279559" y="697421"/>
                </a:lnTo>
                <a:lnTo>
                  <a:pt x="269272" y="708946"/>
                </a:lnTo>
                <a:lnTo>
                  <a:pt x="266986" y="706565"/>
                </a:lnTo>
                <a:lnTo>
                  <a:pt x="259461" y="707422"/>
                </a:lnTo>
                <a:lnTo>
                  <a:pt x="259461" y="707422"/>
                </a:lnTo>
                <a:lnTo>
                  <a:pt x="253175" y="707898"/>
                </a:lnTo>
                <a:lnTo>
                  <a:pt x="236792" y="684943"/>
                </a:lnTo>
                <a:lnTo>
                  <a:pt x="231077" y="663226"/>
                </a:lnTo>
                <a:lnTo>
                  <a:pt x="224504" y="658749"/>
                </a:lnTo>
                <a:lnTo>
                  <a:pt x="212407" y="660845"/>
                </a:lnTo>
                <a:lnTo>
                  <a:pt x="209550" y="655320"/>
                </a:lnTo>
                <a:lnTo>
                  <a:pt x="205740" y="655130"/>
                </a:lnTo>
                <a:lnTo>
                  <a:pt x="205740" y="646938"/>
                </a:lnTo>
                <a:lnTo>
                  <a:pt x="203073" y="646176"/>
                </a:lnTo>
                <a:lnTo>
                  <a:pt x="204502" y="638461"/>
                </a:lnTo>
                <a:lnTo>
                  <a:pt x="183166" y="627888"/>
                </a:lnTo>
                <a:lnTo>
                  <a:pt x="177832" y="627126"/>
                </a:lnTo>
                <a:lnTo>
                  <a:pt x="166688" y="634556"/>
                </a:lnTo>
                <a:lnTo>
                  <a:pt x="158782" y="634937"/>
                </a:lnTo>
                <a:lnTo>
                  <a:pt x="151257" y="641604"/>
                </a:lnTo>
                <a:lnTo>
                  <a:pt x="142208" y="632460"/>
                </a:lnTo>
                <a:lnTo>
                  <a:pt x="137065" y="632555"/>
                </a:lnTo>
                <a:lnTo>
                  <a:pt x="136207" y="629126"/>
                </a:lnTo>
                <a:lnTo>
                  <a:pt x="128588" y="633794"/>
                </a:lnTo>
                <a:lnTo>
                  <a:pt x="123444" y="631984"/>
                </a:lnTo>
                <a:lnTo>
                  <a:pt x="118872" y="633984"/>
                </a:lnTo>
                <a:lnTo>
                  <a:pt x="116396" y="631508"/>
                </a:lnTo>
                <a:lnTo>
                  <a:pt x="106394" y="635032"/>
                </a:lnTo>
                <a:lnTo>
                  <a:pt x="104585" y="624554"/>
                </a:lnTo>
                <a:lnTo>
                  <a:pt x="100870" y="625126"/>
                </a:lnTo>
                <a:lnTo>
                  <a:pt x="96869" y="610457"/>
                </a:lnTo>
                <a:lnTo>
                  <a:pt x="95250" y="589979"/>
                </a:lnTo>
                <a:lnTo>
                  <a:pt x="91726" y="587026"/>
                </a:lnTo>
                <a:lnTo>
                  <a:pt x="100584" y="579692"/>
                </a:lnTo>
                <a:lnTo>
                  <a:pt x="86201" y="569024"/>
                </a:lnTo>
                <a:lnTo>
                  <a:pt x="63722" y="562547"/>
                </a:lnTo>
                <a:lnTo>
                  <a:pt x="62198" y="554165"/>
                </a:lnTo>
                <a:lnTo>
                  <a:pt x="67627" y="550355"/>
                </a:lnTo>
                <a:lnTo>
                  <a:pt x="63818" y="532829"/>
                </a:lnTo>
                <a:lnTo>
                  <a:pt x="56960" y="530447"/>
                </a:lnTo>
                <a:lnTo>
                  <a:pt x="42767" y="532352"/>
                </a:lnTo>
                <a:lnTo>
                  <a:pt x="47149" y="521208"/>
                </a:lnTo>
                <a:lnTo>
                  <a:pt x="44101" y="515588"/>
                </a:lnTo>
                <a:lnTo>
                  <a:pt x="45720" y="510159"/>
                </a:lnTo>
                <a:lnTo>
                  <a:pt x="38672" y="510350"/>
                </a:lnTo>
                <a:lnTo>
                  <a:pt x="32956" y="505968"/>
                </a:lnTo>
                <a:lnTo>
                  <a:pt x="33909" y="499301"/>
                </a:lnTo>
                <a:lnTo>
                  <a:pt x="28004" y="499205"/>
                </a:lnTo>
                <a:lnTo>
                  <a:pt x="23336" y="479489"/>
                </a:lnTo>
                <a:lnTo>
                  <a:pt x="5620" y="473583"/>
                </a:lnTo>
                <a:lnTo>
                  <a:pt x="0" y="468344"/>
                </a:lnTo>
                <a:lnTo>
                  <a:pt x="0" y="468344"/>
                </a:lnTo>
                <a:lnTo>
                  <a:pt x="9811" y="426911"/>
                </a:lnTo>
                <a:lnTo>
                  <a:pt x="13906" y="427863"/>
                </a:lnTo>
                <a:lnTo>
                  <a:pt x="20860" y="420624"/>
                </a:lnTo>
                <a:lnTo>
                  <a:pt x="21908" y="400431"/>
                </a:lnTo>
                <a:lnTo>
                  <a:pt x="24860" y="394335"/>
                </a:lnTo>
                <a:lnTo>
                  <a:pt x="30099" y="390525"/>
                </a:lnTo>
                <a:lnTo>
                  <a:pt x="40672" y="390049"/>
                </a:lnTo>
                <a:lnTo>
                  <a:pt x="43720" y="386715"/>
                </a:lnTo>
                <a:lnTo>
                  <a:pt x="44291" y="368713"/>
                </a:lnTo>
                <a:lnTo>
                  <a:pt x="47435" y="357759"/>
                </a:lnTo>
                <a:lnTo>
                  <a:pt x="60389" y="358712"/>
                </a:lnTo>
                <a:lnTo>
                  <a:pt x="79629" y="346329"/>
                </a:lnTo>
                <a:lnTo>
                  <a:pt x="80010" y="324422"/>
                </a:lnTo>
                <a:lnTo>
                  <a:pt x="90011" y="328136"/>
                </a:lnTo>
                <a:lnTo>
                  <a:pt x="103632" y="340519"/>
                </a:lnTo>
                <a:lnTo>
                  <a:pt x="122777" y="344329"/>
                </a:lnTo>
                <a:lnTo>
                  <a:pt x="137065" y="343567"/>
                </a:lnTo>
                <a:lnTo>
                  <a:pt x="138589" y="347186"/>
                </a:lnTo>
                <a:lnTo>
                  <a:pt x="149638" y="348139"/>
                </a:lnTo>
                <a:lnTo>
                  <a:pt x="147256" y="339566"/>
                </a:lnTo>
                <a:lnTo>
                  <a:pt x="161068" y="290989"/>
                </a:lnTo>
                <a:lnTo>
                  <a:pt x="172402" y="289465"/>
                </a:lnTo>
                <a:lnTo>
                  <a:pt x="181737" y="284607"/>
                </a:lnTo>
                <a:lnTo>
                  <a:pt x="215836" y="310325"/>
                </a:lnTo>
                <a:lnTo>
                  <a:pt x="223361" y="319659"/>
                </a:lnTo>
                <a:lnTo>
                  <a:pt x="260794" y="320040"/>
                </a:lnTo>
                <a:lnTo>
                  <a:pt x="264414" y="314992"/>
                </a:lnTo>
                <a:lnTo>
                  <a:pt x="272034" y="315754"/>
                </a:lnTo>
                <a:lnTo>
                  <a:pt x="277654" y="312420"/>
                </a:lnTo>
                <a:lnTo>
                  <a:pt x="287846" y="312134"/>
                </a:lnTo>
                <a:lnTo>
                  <a:pt x="295561" y="306229"/>
                </a:lnTo>
                <a:lnTo>
                  <a:pt x="304038" y="305562"/>
                </a:lnTo>
                <a:lnTo>
                  <a:pt x="316325" y="280607"/>
                </a:lnTo>
                <a:lnTo>
                  <a:pt x="315659" y="277082"/>
                </a:lnTo>
                <a:lnTo>
                  <a:pt x="321755" y="271939"/>
                </a:lnTo>
                <a:lnTo>
                  <a:pt x="323564" y="262414"/>
                </a:lnTo>
                <a:lnTo>
                  <a:pt x="332232" y="259461"/>
                </a:lnTo>
                <a:lnTo>
                  <a:pt x="346615" y="263176"/>
                </a:lnTo>
                <a:lnTo>
                  <a:pt x="362712" y="255651"/>
                </a:lnTo>
                <a:lnTo>
                  <a:pt x="364427" y="246697"/>
                </a:lnTo>
                <a:lnTo>
                  <a:pt x="360426" y="237077"/>
                </a:lnTo>
                <a:lnTo>
                  <a:pt x="354140" y="233267"/>
                </a:lnTo>
                <a:lnTo>
                  <a:pt x="357188" y="221742"/>
                </a:lnTo>
                <a:lnTo>
                  <a:pt x="352044" y="215551"/>
                </a:lnTo>
                <a:lnTo>
                  <a:pt x="351377" y="210121"/>
                </a:lnTo>
                <a:lnTo>
                  <a:pt x="356711" y="208312"/>
                </a:lnTo>
                <a:lnTo>
                  <a:pt x="372904" y="211360"/>
                </a:lnTo>
                <a:lnTo>
                  <a:pt x="393859" y="195739"/>
                </a:lnTo>
                <a:lnTo>
                  <a:pt x="404908" y="195358"/>
                </a:lnTo>
                <a:lnTo>
                  <a:pt x="415195" y="183166"/>
                </a:lnTo>
                <a:lnTo>
                  <a:pt x="423101" y="167449"/>
                </a:lnTo>
                <a:lnTo>
                  <a:pt x="429006" y="162306"/>
                </a:lnTo>
                <a:lnTo>
                  <a:pt x="430911" y="156210"/>
                </a:lnTo>
                <a:lnTo>
                  <a:pt x="438055" y="154686"/>
                </a:lnTo>
                <a:lnTo>
                  <a:pt x="437674" y="151638"/>
                </a:lnTo>
                <a:lnTo>
                  <a:pt x="445770" y="147447"/>
                </a:lnTo>
                <a:lnTo>
                  <a:pt x="462534" y="147066"/>
                </a:lnTo>
                <a:lnTo>
                  <a:pt x="471011" y="141446"/>
                </a:lnTo>
                <a:lnTo>
                  <a:pt x="465963" y="135541"/>
                </a:lnTo>
                <a:lnTo>
                  <a:pt x="464725" y="112681"/>
                </a:lnTo>
                <a:lnTo>
                  <a:pt x="456343" y="110776"/>
                </a:lnTo>
                <a:lnTo>
                  <a:pt x="453295" y="105061"/>
                </a:lnTo>
                <a:lnTo>
                  <a:pt x="458629" y="93536"/>
                </a:lnTo>
                <a:lnTo>
                  <a:pt x="466820" y="95060"/>
                </a:lnTo>
                <a:lnTo>
                  <a:pt x="478917" y="103727"/>
                </a:lnTo>
                <a:lnTo>
                  <a:pt x="479679" y="99155"/>
                </a:lnTo>
                <a:lnTo>
                  <a:pt x="485585" y="100394"/>
                </a:lnTo>
                <a:lnTo>
                  <a:pt x="488347" y="106394"/>
                </a:lnTo>
                <a:lnTo>
                  <a:pt x="491014" y="104680"/>
                </a:lnTo>
                <a:lnTo>
                  <a:pt x="495586" y="107633"/>
                </a:lnTo>
                <a:lnTo>
                  <a:pt x="497491" y="106489"/>
                </a:lnTo>
                <a:lnTo>
                  <a:pt x="501586" y="113443"/>
                </a:lnTo>
                <a:lnTo>
                  <a:pt x="508349" y="114490"/>
                </a:lnTo>
                <a:lnTo>
                  <a:pt x="512159" y="119920"/>
                </a:lnTo>
                <a:lnTo>
                  <a:pt x="515874" y="118300"/>
                </a:lnTo>
                <a:lnTo>
                  <a:pt x="523208" y="107061"/>
                </a:lnTo>
                <a:lnTo>
                  <a:pt x="530733" y="109728"/>
                </a:lnTo>
                <a:lnTo>
                  <a:pt x="546164" y="105442"/>
                </a:lnTo>
                <a:lnTo>
                  <a:pt x="559403" y="105251"/>
                </a:lnTo>
                <a:lnTo>
                  <a:pt x="563023" y="96298"/>
                </a:lnTo>
                <a:lnTo>
                  <a:pt x="558165" y="96012"/>
                </a:lnTo>
                <a:lnTo>
                  <a:pt x="558546" y="92678"/>
                </a:lnTo>
                <a:lnTo>
                  <a:pt x="569214" y="77914"/>
                </a:lnTo>
                <a:lnTo>
                  <a:pt x="563404" y="71057"/>
                </a:lnTo>
                <a:lnTo>
                  <a:pt x="571214" y="61055"/>
                </a:lnTo>
                <a:lnTo>
                  <a:pt x="567404" y="49435"/>
                </a:lnTo>
                <a:lnTo>
                  <a:pt x="578549" y="38957"/>
                </a:lnTo>
                <a:lnTo>
                  <a:pt x="578358" y="35147"/>
                </a:lnTo>
                <a:lnTo>
                  <a:pt x="572929" y="30099"/>
                </a:lnTo>
                <a:lnTo>
                  <a:pt x="583216" y="22288"/>
                </a:lnTo>
                <a:lnTo>
                  <a:pt x="588359" y="23050"/>
                </a:lnTo>
                <a:lnTo>
                  <a:pt x="593979" y="15716"/>
                </a:lnTo>
                <a:lnTo>
                  <a:pt x="595027" y="7429"/>
                </a:lnTo>
                <a:lnTo>
                  <a:pt x="603790" y="5334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41B754-9025-06FB-E0B0-8A49FC9E3C43}"/>
              </a:ext>
            </a:extLst>
          </p:cNvPr>
          <p:cNvSpPr/>
          <p:nvPr/>
        </p:nvSpPr>
        <p:spPr>
          <a:xfrm>
            <a:off x="5945709" y="1712227"/>
            <a:ext cx="1070895" cy="833342"/>
          </a:xfrm>
          <a:custGeom>
            <a:avLst/>
            <a:gdLst>
              <a:gd name="connsiteX0" fmla="*/ 702564 w 1070895"/>
              <a:gd name="connsiteY0" fmla="*/ 4001 h 833342"/>
              <a:gd name="connsiteX1" fmla="*/ 725900 w 1070895"/>
              <a:gd name="connsiteY1" fmla="*/ 40005 h 833342"/>
              <a:gd name="connsiteX2" fmla="*/ 728853 w 1070895"/>
              <a:gd name="connsiteY2" fmla="*/ 52292 h 833342"/>
              <a:gd name="connsiteX3" fmla="*/ 737902 w 1070895"/>
              <a:gd name="connsiteY3" fmla="*/ 56388 h 833342"/>
              <a:gd name="connsiteX4" fmla="*/ 741331 w 1070895"/>
              <a:gd name="connsiteY4" fmla="*/ 53245 h 833342"/>
              <a:gd name="connsiteX5" fmla="*/ 742283 w 1070895"/>
              <a:gd name="connsiteY5" fmla="*/ 59912 h 833342"/>
              <a:gd name="connsiteX6" fmla="*/ 751808 w 1070895"/>
              <a:gd name="connsiteY6" fmla="*/ 55721 h 833342"/>
              <a:gd name="connsiteX7" fmla="*/ 753809 w 1070895"/>
              <a:gd name="connsiteY7" fmla="*/ 64294 h 833342"/>
              <a:gd name="connsiteX8" fmla="*/ 764381 w 1070895"/>
              <a:gd name="connsiteY8" fmla="*/ 64198 h 833342"/>
              <a:gd name="connsiteX9" fmla="*/ 764572 w 1070895"/>
              <a:gd name="connsiteY9" fmla="*/ 72581 h 833342"/>
              <a:gd name="connsiteX10" fmla="*/ 769715 w 1070895"/>
              <a:gd name="connsiteY10" fmla="*/ 74295 h 833342"/>
              <a:gd name="connsiteX11" fmla="*/ 763905 w 1070895"/>
              <a:gd name="connsiteY11" fmla="*/ 82963 h 833342"/>
              <a:gd name="connsiteX12" fmla="*/ 765334 w 1070895"/>
              <a:gd name="connsiteY12" fmla="*/ 89726 h 833342"/>
              <a:gd name="connsiteX13" fmla="*/ 771525 w 1070895"/>
              <a:gd name="connsiteY13" fmla="*/ 90583 h 833342"/>
              <a:gd name="connsiteX14" fmla="*/ 773811 w 1070895"/>
              <a:gd name="connsiteY14" fmla="*/ 97822 h 833342"/>
              <a:gd name="connsiteX15" fmla="*/ 783527 w 1070895"/>
              <a:gd name="connsiteY15" fmla="*/ 93726 h 833342"/>
              <a:gd name="connsiteX16" fmla="*/ 784955 w 1070895"/>
              <a:gd name="connsiteY16" fmla="*/ 87439 h 833342"/>
              <a:gd name="connsiteX17" fmla="*/ 789527 w 1070895"/>
              <a:gd name="connsiteY17" fmla="*/ 87725 h 833342"/>
              <a:gd name="connsiteX18" fmla="*/ 792194 w 1070895"/>
              <a:gd name="connsiteY18" fmla="*/ 82582 h 833342"/>
              <a:gd name="connsiteX19" fmla="*/ 800100 w 1070895"/>
              <a:gd name="connsiteY19" fmla="*/ 91440 h 833342"/>
              <a:gd name="connsiteX20" fmla="*/ 804386 w 1070895"/>
              <a:gd name="connsiteY20" fmla="*/ 91535 h 833342"/>
              <a:gd name="connsiteX21" fmla="*/ 805625 w 1070895"/>
              <a:gd name="connsiteY21" fmla="*/ 96774 h 833342"/>
              <a:gd name="connsiteX22" fmla="*/ 811149 w 1070895"/>
              <a:gd name="connsiteY22" fmla="*/ 96203 h 833342"/>
              <a:gd name="connsiteX23" fmla="*/ 818197 w 1070895"/>
              <a:gd name="connsiteY23" fmla="*/ 104013 h 833342"/>
              <a:gd name="connsiteX24" fmla="*/ 818579 w 1070895"/>
              <a:gd name="connsiteY24" fmla="*/ 110395 h 833342"/>
              <a:gd name="connsiteX25" fmla="*/ 824960 w 1070895"/>
              <a:gd name="connsiteY25" fmla="*/ 123254 h 833342"/>
              <a:gd name="connsiteX26" fmla="*/ 829723 w 1070895"/>
              <a:gd name="connsiteY26" fmla="*/ 116872 h 833342"/>
              <a:gd name="connsiteX27" fmla="*/ 832390 w 1070895"/>
              <a:gd name="connsiteY27" fmla="*/ 116967 h 833342"/>
              <a:gd name="connsiteX28" fmla="*/ 833723 w 1070895"/>
              <a:gd name="connsiteY28" fmla="*/ 123920 h 833342"/>
              <a:gd name="connsiteX29" fmla="*/ 838772 w 1070895"/>
              <a:gd name="connsiteY29" fmla="*/ 125254 h 833342"/>
              <a:gd name="connsiteX30" fmla="*/ 842296 w 1070895"/>
              <a:gd name="connsiteY30" fmla="*/ 130492 h 833342"/>
              <a:gd name="connsiteX31" fmla="*/ 837438 w 1070895"/>
              <a:gd name="connsiteY31" fmla="*/ 133159 h 833342"/>
              <a:gd name="connsiteX32" fmla="*/ 840105 w 1070895"/>
              <a:gd name="connsiteY32" fmla="*/ 137732 h 833342"/>
              <a:gd name="connsiteX33" fmla="*/ 836295 w 1070895"/>
              <a:gd name="connsiteY33" fmla="*/ 138875 h 833342"/>
              <a:gd name="connsiteX34" fmla="*/ 837247 w 1070895"/>
              <a:gd name="connsiteY34" fmla="*/ 142970 h 833342"/>
              <a:gd name="connsiteX35" fmla="*/ 840296 w 1070895"/>
              <a:gd name="connsiteY35" fmla="*/ 144304 h 833342"/>
              <a:gd name="connsiteX36" fmla="*/ 841915 w 1070895"/>
              <a:gd name="connsiteY36" fmla="*/ 140875 h 833342"/>
              <a:gd name="connsiteX37" fmla="*/ 844391 w 1070895"/>
              <a:gd name="connsiteY37" fmla="*/ 142970 h 833342"/>
              <a:gd name="connsiteX38" fmla="*/ 843725 w 1070895"/>
              <a:gd name="connsiteY38" fmla="*/ 148590 h 833342"/>
              <a:gd name="connsiteX39" fmla="*/ 851535 w 1070895"/>
              <a:gd name="connsiteY39" fmla="*/ 146876 h 833342"/>
              <a:gd name="connsiteX40" fmla="*/ 851249 w 1070895"/>
              <a:gd name="connsiteY40" fmla="*/ 150114 h 833342"/>
              <a:gd name="connsiteX41" fmla="*/ 848106 w 1070895"/>
              <a:gd name="connsiteY41" fmla="*/ 150114 h 833342"/>
              <a:gd name="connsiteX42" fmla="*/ 847916 w 1070895"/>
              <a:gd name="connsiteY42" fmla="*/ 162115 h 833342"/>
              <a:gd name="connsiteX43" fmla="*/ 876967 w 1070895"/>
              <a:gd name="connsiteY43" fmla="*/ 194596 h 833342"/>
              <a:gd name="connsiteX44" fmla="*/ 881634 w 1070895"/>
              <a:gd name="connsiteY44" fmla="*/ 203073 h 833342"/>
              <a:gd name="connsiteX45" fmla="*/ 886111 w 1070895"/>
              <a:gd name="connsiteY45" fmla="*/ 200120 h 833342"/>
              <a:gd name="connsiteX46" fmla="*/ 885444 w 1070895"/>
              <a:gd name="connsiteY46" fmla="*/ 205168 h 833342"/>
              <a:gd name="connsiteX47" fmla="*/ 888397 w 1070895"/>
              <a:gd name="connsiteY47" fmla="*/ 202502 h 833342"/>
              <a:gd name="connsiteX48" fmla="*/ 889921 w 1070895"/>
              <a:gd name="connsiteY48" fmla="*/ 207835 h 833342"/>
              <a:gd name="connsiteX49" fmla="*/ 893826 w 1070895"/>
              <a:gd name="connsiteY49" fmla="*/ 205168 h 833342"/>
              <a:gd name="connsiteX50" fmla="*/ 901351 w 1070895"/>
              <a:gd name="connsiteY50" fmla="*/ 212122 h 833342"/>
              <a:gd name="connsiteX51" fmla="*/ 901160 w 1070895"/>
              <a:gd name="connsiteY51" fmla="*/ 214312 h 833342"/>
              <a:gd name="connsiteX52" fmla="*/ 897446 w 1070895"/>
              <a:gd name="connsiteY52" fmla="*/ 214312 h 833342"/>
              <a:gd name="connsiteX53" fmla="*/ 900398 w 1070895"/>
              <a:gd name="connsiteY53" fmla="*/ 218027 h 833342"/>
              <a:gd name="connsiteX54" fmla="*/ 891635 w 1070895"/>
              <a:gd name="connsiteY54" fmla="*/ 226028 h 833342"/>
              <a:gd name="connsiteX55" fmla="*/ 895160 w 1070895"/>
              <a:gd name="connsiteY55" fmla="*/ 236315 h 833342"/>
              <a:gd name="connsiteX56" fmla="*/ 899922 w 1070895"/>
              <a:gd name="connsiteY56" fmla="*/ 237839 h 833342"/>
              <a:gd name="connsiteX57" fmla="*/ 901827 w 1070895"/>
              <a:gd name="connsiteY57" fmla="*/ 244507 h 833342"/>
              <a:gd name="connsiteX58" fmla="*/ 909542 w 1070895"/>
              <a:gd name="connsiteY58" fmla="*/ 242792 h 833342"/>
              <a:gd name="connsiteX59" fmla="*/ 908304 w 1070895"/>
              <a:gd name="connsiteY59" fmla="*/ 246602 h 833342"/>
              <a:gd name="connsiteX60" fmla="*/ 910876 w 1070895"/>
              <a:gd name="connsiteY60" fmla="*/ 247174 h 833342"/>
              <a:gd name="connsiteX61" fmla="*/ 907923 w 1070895"/>
              <a:gd name="connsiteY61" fmla="*/ 248412 h 833342"/>
              <a:gd name="connsiteX62" fmla="*/ 908685 w 1070895"/>
              <a:gd name="connsiteY62" fmla="*/ 250222 h 833342"/>
              <a:gd name="connsiteX63" fmla="*/ 912305 w 1070895"/>
              <a:gd name="connsiteY63" fmla="*/ 249841 h 833342"/>
              <a:gd name="connsiteX64" fmla="*/ 912686 w 1070895"/>
              <a:gd name="connsiteY64" fmla="*/ 245745 h 833342"/>
              <a:gd name="connsiteX65" fmla="*/ 919829 w 1070895"/>
              <a:gd name="connsiteY65" fmla="*/ 247269 h 833342"/>
              <a:gd name="connsiteX66" fmla="*/ 920687 w 1070895"/>
              <a:gd name="connsiteY66" fmla="*/ 252412 h 833342"/>
              <a:gd name="connsiteX67" fmla="*/ 927068 w 1070895"/>
              <a:gd name="connsiteY67" fmla="*/ 249841 h 833342"/>
              <a:gd name="connsiteX68" fmla="*/ 926973 w 1070895"/>
              <a:gd name="connsiteY68" fmla="*/ 255175 h 833342"/>
              <a:gd name="connsiteX69" fmla="*/ 932497 w 1070895"/>
              <a:gd name="connsiteY69" fmla="*/ 258604 h 833342"/>
              <a:gd name="connsiteX70" fmla="*/ 930116 w 1070895"/>
              <a:gd name="connsiteY70" fmla="*/ 264224 h 833342"/>
              <a:gd name="connsiteX71" fmla="*/ 934117 w 1070895"/>
              <a:gd name="connsiteY71" fmla="*/ 266891 h 833342"/>
              <a:gd name="connsiteX72" fmla="*/ 933450 w 1070895"/>
              <a:gd name="connsiteY72" fmla="*/ 273177 h 833342"/>
              <a:gd name="connsiteX73" fmla="*/ 939832 w 1070895"/>
              <a:gd name="connsiteY73" fmla="*/ 268605 h 833342"/>
              <a:gd name="connsiteX74" fmla="*/ 942594 w 1070895"/>
              <a:gd name="connsiteY74" fmla="*/ 273844 h 833342"/>
              <a:gd name="connsiteX75" fmla="*/ 938308 w 1070895"/>
              <a:gd name="connsiteY75" fmla="*/ 276416 h 833342"/>
              <a:gd name="connsiteX76" fmla="*/ 951167 w 1070895"/>
              <a:gd name="connsiteY76" fmla="*/ 281940 h 833342"/>
              <a:gd name="connsiteX77" fmla="*/ 947738 w 1070895"/>
              <a:gd name="connsiteY77" fmla="*/ 285655 h 833342"/>
              <a:gd name="connsiteX78" fmla="*/ 946976 w 1070895"/>
              <a:gd name="connsiteY78" fmla="*/ 291560 h 833342"/>
              <a:gd name="connsiteX79" fmla="*/ 952310 w 1070895"/>
              <a:gd name="connsiteY79" fmla="*/ 296323 h 833342"/>
              <a:gd name="connsiteX80" fmla="*/ 949452 w 1070895"/>
              <a:gd name="connsiteY80" fmla="*/ 299180 h 833342"/>
              <a:gd name="connsiteX81" fmla="*/ 957072 w 1070895"/>
              <a:gd name="connsiteY81" fmla="*/ 300990 h 833342"/>
              <a:gd name="connsiteX82" fmla="*/ 958405 w 1070895"/>
              <a:gd name="connsiteY82" fmla="*/ 304991 h 833342"/>
              <a:gd name="connsiteX83" fmla="*/ 963644 w 1070895"/>
              <a:gd name="connsiteY83" fmla="*/ 303848 h 833342"/>
              <a:gd name="connsiteX84" fmla="*/ 962406 w 1070895"/>
              <a:gd name="connsiteY84" fmla="*/ 308134 h 833342"/>
              <a:gd name="connsiteX85" fmla="*/ 966788 w 1070895"/>
              <a:gd name="connsiteY85" fmla="*/ 311753 h 833342"/>
              <a:gd name="connsiteX86" fmla="*/ 971741 w 1070895"/>
              <a:gd name="connsiteY86" fmla="*/ 311468 h 833342"/>
              <a:gd name="connsiteX87" fmla="*/ 970979 w 1070895"/>
              <a:gd name="connsiteY87" fmla="*/ 314992 h 833342"/>
              <a:gd name="connsiteX88" fmla="*/ 982028 w 1070895"/>
              <a:gd name="connsiteY88" fmla="*/ 314420 h 833342"/>
              <a:gd name="connsiteX89" fmla="*/ 988409 w 1070895"/>
              <a:gd name="connsiteY89" fmla="*/ 319278 h 833342"/>
              <a:gd name="connsiteX90" fmla="*/ 987362 w 1070895"/>
              <a:gd name="connsiteY90" fmla="*/ 321850 h 833342"/>
              <a:gd name="connsiteX91" fmla="*/ 981266 w 1070895"/>
              <a:gd name="connsiteY91" fmla="*/ 323183 h 833342"/>
              <a:gd name="connsiteX92" fmla="*/ 986600 w 1070895"/>
              <a:gd name="connsiteY92" fmla="*/ 329375 h 833342"/>
              <a:gd name="connsiteX93" fmla="*/ 983075 w 1070895"/>
              <a:gd name="connsiteY93" fmla="*/ 332518 h 833342"/>
              <a:gd name="connsiteX94" fmla="*/ 982028 w 1070895"/>
              <a:gd name="connsiteY94" fmla="*/ 340138 h 833342"/>
              <a:gd name="connsiteX95" fmla="*/ 989076 w 1070895"/>
              <a:gd name="connsiteY95" fmla="*/ 342329 h 833342"/>
              <a:gd name="connsiteX96" fmla="*/ 991838 w 1070895"/>
              <a:gd name="connsiteY96" fmla="*/ 350044 h 833342"/>
              <a:gd name="connsiteX97" fmla="*/ 987933 w 1070895"/>
              <a:gd name="connsiteY97" fmla="*/ 353378 h 833342"/>
              <a:gd name="connsiteX98" fmla="*/ 989743 w 1070895"/>
              <a:gd name="connsiteY98" fmla="*/ 359093 h 833342"/>
              <a:gd name="connsiteX99" fmla="*/ 982885 w 1070895"/>
              <a:gd name="connsiteY99" fmla="*/ 359759 h 833342"/>
              <a:gd name="connsiteX100" fmla="*/ 987457 w 1070895"/>
              <a:gd name="connsiteY100" fmla="*/ 369570 h 833342"/>
              <a:gd name="connsiteX101" fmla="*/ 985361 w 1070895"/>
              <a:gd name="connsiteY101" fmla="*/ 373951 h 833342"/>
              <a:gd name="connsiteX102" fmla="*/ 996220 w 1070895"/>
              <a:gd name="connsiteY102" fmla="*/ 377571 h 833342"/>
              <a:gd name="connsiteX103" fmla="*/ 994791 w 1070895"/>
              <a:gd name="connsiteY103" fmla="*/ 381286 h 833342"/>
              <a:gd name="connsiteX104" fmla="*/ 999554 w 1070895"/>
              <a:gd name="connsiteY104" fmla="*/ 388620 h 833342"/>
              <a:gd name="connsiteX105" fmla="*/ 999839 w 1070895"/>
              <a:gd name="connsiteY105" fmla="*/ 398336 h 833342"/>
              <a:gd name="connsiteX106" fmla="*/ 1006888 w 1070895"/>
              <a:gd name="connsiteY106" fmla="*/ 411099 h 833342"/>
              <a:gd name="connsiteX107" fmla="*/ 1007364 w 1070895"/>
              <a:gd name="connsiteY107" fmla="*/ 417005 h 833342"/>
              <a:gd name="connsiteX108" fmla="*/ 1023652 w 1070895"/>
              <a:gd name="connsiteY108" fmla="*/ 419862 h 833342"/>
              <a:gd name="connsiteX109" fmla="*/ 1023176 w 1070895"/>
              <a:gd name="connsiteY109" fmla="*/ 430340 h 833342"/>
              <a:gd name="connsiteX110" fmla="*/ 1003554 w 1070895"/>
              <a:gd name="connsiteY110" fmla="*/ 434721 h 833342"/>
              <a:gd name="connsiteX111" fmla="*/ 994791 w 1070895"/>
              <a:gd name="connsiteY111" fmla="*/ 438245 h 833342"/>
              <a:gd name="connsiteX112" fmla="*/ 991743 w 1070895"/>
              <a:gd name="connsiteY112" fmla="*/ 442246 h 833342"/>
              <a:gd name="connsiteX113" fmla="*/ 998220 w 1070895"/>
              <a:gd name="connsiteY113" fmla="*/ 452628 h 833342"/>
              <a:gd name="connsiteX114" fmla="*/ 1005650 w 1070895"/>
              <a:gd name="connsiteY114" fmla="*/ 448628 h 833342"/>
              <a:gd name="connsiteX115" fmla="*/ 1010031 w 1070895"/>
              <a:gd name="connsiteY115" fmla="*/ 452247 h 833342"/>
              <a:gd name="connsiteX116" fmla="*/ 1010793 w 1070895"/>
              <a:gd name="connsiteY116" fmla="*/ 457009 h 833342"/>
              <a:gd name="connsiteX117" fmla="*/ 1015746 w 1070895"/>
              <a:gd name="connsiteY117" fmla="*/ 457772 h 833342"/>
              <a:gd name="connsiteX118" fmla="*/ 1014603 w 1070895"/>
              <a:gd name="connsiteY118" fmla="*/ 469773 h 833342"/>
              <a:gd name="connsiteX119" fmla="*/ 1017175 w 1070895"/>
              <a:gd name="connsiteY119" fmla="*/ 474726 h 833342"/>
              <a:gd name="connsiteX120" fmla="*/ 1014413 w 1070895"/>
              <a:gd name="connsiteY120" fmla="*/ 479679 h 833342"/>
              <a:gd name="connsiteX121" fmla="*/ 1017556 w 1070895"/>
              <a:gd name="connsiteY121" fmla="*/ 482918 h 833342"/>
              <a:gd name="connsiteX122" fmla="*/ 1016699 w 1070895"/>
              <a:gd name="connsiteY122" fmla="*/ 486918 h 833342"/>
              <a:gd name="connsiteX123" fmla="*/ 1020318 w 1070895"/>
              <a:gd name="connsiteY123" fmla="*/ 487966 h 833342"/>
              <a:gd name="connsiteX124" fmla="*/ 1025080 w 1070895"/>
              <a:gd name="connsiteY124" fmla="*/ 483584 h 833342"/>
              <a:gd name="connsiteX125" fmla="*/ 1035749 w 1070895"/>
              <a:gd name="connsiteY125" fmla="*/ 482346 h 833342"/>
              <a:gd name="connsiteX126" fmla="*/ 1048893 w 1070895"/>
              <a:gd name="connsiteY126" fmla="*/ 475583 h 833342"/>
              <a:gd name="connsiteX127" fmla="*/ 1058513 w 1070895"/>
              <a:gd name="connsiteY127" fmla="*/ 481489 h 833342"/>
              <a:gd name="connsiteX128" fmla="*/ 1065467 w 1070895"/>
              <a:gd name="connsiteY128" fmla="*/ 481679 h 833342"/>
              <a:gd name="connsiteX129" fmla="*/ 1070610 w 1070895"/>
              <a:gd name="connsiteY129" fmla="*/ 475297 h 833342"/>
              <a:gd name="connsiteX130" fmla="*/ 1070610 w 1070895"/>
              <a:gd name="connsiteY130" fmla="*/ 475297 h 833342"/>
              <a:gd name="connsiteX131" fmla="*/ 1070610 w 1070895"/>
              <a:gd name="connsiteY131" fmla="*/ 502349 h 833342"/>
              <a:gd name="connsiteX132" fmla="*/ 1064895 w 1070895"/>
              <a:gd name="connsiteY132" fmla="*/ 506063 h 833342"/>
              <a:gd name="connsiteX133" fmla="*/ 1063752 w 1070895"/>
              <a:gd name="connsiteY133" fmla="*/ 513207 h 833342"/>
              <a:gd name="connsiteX134" fmla="*/ 1066133 w 1070895"/>
              <a:gd name="connsiteY134" fmla="*/ 520636 h 833342"/>
              <a:gd name="connsiteX135" fmla="*/ 1070896 w 1070895"/>
              <a:gd name="connsiteY135" fmla="*/ 520922 h 833342"/>
              <a:gd name="connsiteX136" fmla="*/ 1070039 w 1070895"/>
              <a:gd name="connsiteY136" fmla="*/ 525780 h 833342"/>
              <a:gd name="connsiteX137" fmla="*/ 1064609 w 1070895"/>
              <a:gd name="connsiteY137" fmla="*/ 533019 h 833342"/>
              <a:gd name="connsiteX138" fmla="*/ 1048131 w 1070895"/>
              <a:gd name="connsiteY138" fmla="*/ 538258 h 833342"/>
              <a:gd name="connsiteX139" fmla="*/ 1052132 w 1070895"/>
              <a:gd name="connsiteY139" fmla="*/ 541592 h 833342"/>
              <a:gd name="connsiteX140" fmla="*/ 1051179 w 1070895"/>
              <a:gd name="connsiteY140" fmla="*/ 546354 h 833342"/>
              <a:gd name="connsiteX141" fmla="*/ 1057275 w 1070895"/>
              <a:gd name="connsiteY141" fmla="*/ 544925 h 833342"/>
              <a:gd name="connsiteX142" fmla="*/ 1063371 w 1070895"/>
              <a:gd name="connsiteY142" fmla="*/ 550736 h 833342"/>
              <a:gd name="connsiteX143" fmla="*/ 1064514 w 1070895"/>
              <a:gd name="connsiteY143" fmla="*/ 555308 h 833342"/>
              <a:gd name="connsiteX144" fmla="*/ 1069086 w 1070895"/>
              <a:gd name="connsiteY144" fmla="*/ 557689 h 833342"/>
              <a:gd name="connsiteX145" fmla="*/ 1070705 w 1070895"/>
              <a:gd name="connsiteY145" fmla="*/ 563499 h 833342"/>
              <a:gd name="connsiteX146" fmla="*/ 1062228 w 1070895"/>
              <a:gd name="connsiteY146" fmla="*/ 567690 h 833342"/>
              <a:gd name="connsiteX147" fmla="*/ 1069086 w 1070895"/>
              <a:gd name="connsiteY147" fmla="*/ 572262 h 833342"/>
              <a:gd name="connsiteX148" fmla="*/ 1068324 w 1070895"/>
              <a:gd name="connsiteY148" fmla="*/ 576644 h 833342"/>
              <a:gd name="connsiteX149" fmla="*/ 1053275 w 1070895"/>
              <a:gd name="connsiteY149" fmla="*/ 575120 h 833342"/>
              <a:gd name="connsiteX150" fmla="*/ 1044988 w 1070895"/>
              <a:gd name="connsiteY150" fmla="*/ 575786 h 833342"/>
              <a:gd name="connsiteX151" fmla="*/ 1041845 w 1070895"/>
              <a:gd name="connsiteY151" fmla="*/ 579311 h 833342"/>
              <a:gd name="connsiteX152" fmla="*/ 1028414 w 1070895"/>
              <a:gd name="connsiteY152" fmla="*/ 579025 h 833342"/>
              <a:gd name="connsiteX153" fmla="*/ 1017556 w 1070895"/>
              <a:gd name="connsiteY153" fmla="*/ 566738 h 833342"/>
              <a:gd name="connsiteX154" fmla="*/ 1002506 w 1070895"/>
              <a:gd name="connsiteY154" fmla="*/ 557974 h 833342"/>
              <a:gd name="connsiteX155" fmla="*/ 998887 w 1070895"/>
              <a:gd name="connsiteY155" fmla="*/ 561213 h 833342"/>
              <a:gd name="connsiteX156" fmla="*/ 983552 w 1070895"/>
              <a:gd name="connsiteY156" fmla="*/ 558832 h 833342"/>
              <a:gd name="connsiteX157" fmla="*/ 977646 w 1070895"/>
              <a:gd name="connsiteY157" fmla="*/ 541592 h 833342"/>
              <a:gd name="connsiteX158" fmla="*/ 973931 w 1070895"/>
              <a:gd name="connsiteY158" fmla="*/ 538639 h 833342"/>
              <a:gd name="connsiteX159" fmla="*/ 954881 w 1070895"/>
              <a:gd name="connsiteY159" fmla="*/ 547021 h 833342"/>
              <a:gd name="connsiteX160" fmla="*/ 954214 w 1070895"/>
              <a:gd name="connsiteY160" fmla="*/ 550736 h 833342"/>
              <a:gd name="connsiteX161" fmla="*/ 958310 w 1070895"/>
              <a:gd name="connsiteY161" fmla="*/ 555212 h 833342"/>
              <a:gd name="connsiteX162" fmla="*/ 961930 w 1070895"/>
              <a:gd name="connsiteY162" fmla="*/ 568262 h 833342"/>
              <a:gd name="connsiteX163" fmla="*/ 959834 w 1070895"/>
              <a:gd name="connsiteY163" fmla="*/ 581311 h 833342"/>
              <a:gd name="connsiteX164" fmla="*/ 964883 w 1070895"/>
              <a:gd name="connsiteY164" fmla="*/ 595694 h 833342"/>
              <a:gd name="connsiteX165" fmla="*/ 967645 w 1070895"/>
              <a:gd name="connsiteY165" fmla="*/ 594932 h 833342"/>
              <a:gd name="connsiteX166" fmla="*/ 966788 w 1070895"/>
              <a:gd name="connsiteY166" fmla="*/ 600647 h 833342"/>
              <a:gd name="connsiteX167" fmla="*/ 974408 w 1070895"/>
              <a:gd name="connsiteY167" fmla="*/ 597503 h 833342"/>
              <a:gd name="connsiteX168" fmla="*/ 977932 w 1070895"/>
              <a:gd name="connsiteY168" fmla="*/ 604933 h 833342"/>
              <a:gd name="connsiteX169" fmla="*/ 984885 w 1070895"/>
              <a:gd name="connsiteY169" fmla="*/ 605123 h 833342"/>
              <a:gd name="connsiteX170" fmla="*/ 992981 w 1070895"/>
              <a:gd name="connsiteY170" fmla="*/ 617220 h 833342"/>
              <a:gd name="connsiteX171" fmla="*/ 999935 w 1070895"/>
              <a:gd name="connsiteY171" fmla="*/ 617220 h 833342"/>
              <a:gd name="connsiteX172" fmla="*/ 1004221 w 1070895"/>
              <a:gd name="connsiteY172" fmla="*/ 621887 h 833342"/>
              <a:gd name="connsiteX173" fmla="*/ 1002983 w 1070895"/>
              <a:gd name="connsiteY173" fmla="*/ 633508 h 833342"/>
              <a:gd name="connsiteX174" fmla="*/ 1006888 w 1070895"/>
              <a:gd name="connsiteY174" fmla="*/ 634174 h 833342"/>
              <a:gd name="connsiteX175" fmla="*/ 1005650 w 1070895"/>
              <a:gd name="connsiteY175" fmla="*/ 638747 h 833342"/>
              <a:gd name="connsiteX176" fmla="*/ 996220 w 1070895"/>
              <a:gd name="connsiteY176" fmla="*/ 639032 h 833342"/>
              <a:gd name="connsiteX177" fmla="*/ 990886 w 1070895"/>
              <a:gd name="connsiteY177" fmla="*/ 645986 h 833342"/>
              <a:gd name="connsiteX178" fmla="*/ 987457 w 1070895"/>
              <a:gd name="connsiteY178" fmla="*/ 657225 h 833342"/>
              <a:gd name="connsiteX179" fmla="*/ 978503 w 1070895"/>
              <a:gd name="connsiteY179" fmla="*/ 661988 h 833342"/>
              <a:gd name="connsiteX180" fmla="*/ 977075 w 1070895"/>
              <a:gd name="connsiteY180" fmla="*/ 669322 h 833342"/>
              <a:gd name="connsiteX181" fmla="*/ 977075 w 1070895"/>
              <a:gd name="connsiteY181" fmla="*/ 669322 h 833342"/>
              <a:gd name="connsiteX182" fmla="*/ 969455 w 1070895"/>
              <a:gd name="connsiteY182" fmla="*/ 665893 h 833342"/>
              <a:gd name="connsiteX183" fmla="*/ 967454 w 1070895"/>
              <a:gd name="connsiteY183" fmla="*/ 659320 h 833342"/>
              <a:gd name="connsiteX184" fmla="*/ 938594 w 1070895"/>
              <a:gd name="connsiteY184" fmla="*/ 629317 h 833342"/>
              <a:gd name="connsiteX185" fmla="*/ 929735 w 1070895"/>
              <a:gd name="connsiteY185" fmla="*/ 626459 h 833342"/>
              <a:gd name="connsiteX186" fmla="*/ 922020 w 1070895"/>
              <a:gd name="connsiteY186" fmla="*/ 602742 h 833342"/>
              <a:gd name="connsiteX187" fmla="*/ 907256 w 1070895"/>
              <a:gd name="connsiteY187" fmla="*/ 600075 h 833342"/>
              <a:gd name="connsiteX188" fmla="*/ 900398 w 1070895"/>
              <a:gd name="connsiteY188" fmla="*/ 593026 h 833342"/>
              <a:gd name="connsiteX189" fmla="*/ 854774 w 1070895"/>
              <a:gd name="connsiteY189" fmla="*/ 617982 h 833342"/>
              <a:gd name="connsiteX190" fmla="*/ 848392 w 1070895"/>
              <a:gd name="connsiteY190" fmla="*/ 627412 h 833342"/>
              <a:gd name="connsiteX191" fmla="*/ 836676 w 1070895"/>
              <a:gd name="connsiteY191" fmla="*/ 633127 h 833342"/>
              <a:gd name="connsiteX192" fmla="*/ 822484 w 1070895"/>
              <a:gd name="connsiteY192" fmla="*/ 632746 h 833342"/>
              <a:gd name="connsiteX193" fmla="*/ 816959 w 1070895"/>
              <a:gd name="connsiteY193" fmla="*/ 630079 h 833342"/>
              <a:gd name="connsiteX194" fmla="*/ 805815 w 1070895"/>
              <a:gd name="connsiteY194" fmla="*/ 647605 h 833342"/>
              <a:gd name="connsiteX195" fmla="*/ 792004 w 1070895"/>
              <a:gd name="connsiteY195" fmla="*/ 638270 h 833342"/>
              <a:gd name="connsiteX196" fmla="*/ 768763 w 1070895"/>
              <a:gd name="connsiteY196" fmla="*/ 627793 h 833342"/>
              <a:gd name="connsiteX197" fmla="*/ 762667 w 1070895"/>
              <a:gd name="connsiteY197" fmla="*/ 637604 h 833342"/>
              <a:gd name="connsiteX198" fmla="*/ 747998 w 1070895"/>
              <a:gd name="connsiteY198" fmla="*/ 631889 h 833342"/>
              <a:gd name="connsiteX199" fmla="*/ 734854 w 1070895"/>
              <a:gd name="connsiteY199" fmla="*/ 639318 h 833342"/>
              <a:gd name="connsiteX200" fmla="*/ 729234 w 1070895"/>
              <a:gd name="connsiteY200" fmla="*/ 631889 h 833342"/>
              <a:gd name="connsiteX201" fmla="*/ 722090 w 1070895"/>
              <a:gd name="connsiteY201" fmla="*/ 633222 h 833342"/>
              <a:gd name="connsiteX202" fmla="*/ 712470 w 1070895"/>
              <a:gd name="connsiteY202" fmla="*/ 641318 h 833342"/>
              <a:gd name="connsiteX203" fmla="*/ 693515 w 1070895"/>
              <a:gd name="connsiteY203" fmla="*/ 649795 h 833342"/>
              <a:gd name="connsiteX204" fmla="*/ 677228 w 1070895"/>
              <a:gd name="connsiteY204" fmla="*/ 647700 h 833342"/>
              <a:gd name="connsiteX205" fmla="*/ 670655 w 1070895"/>
              <a:gd name="connsiteY205" fmla="*/ 640556 h 833342"/>
              <a:gd name="connsiteX206" fmla="*/ 665036 w 1070895"/>
              <a:gd name="connsiteY206" fmla="*/ 639032 h 833342"/>
              <a:gd name="connsiteX207" fmla="*/ 654368 w 1070895"/>
              <a:gd name="connsiteY207" fmla="*/ 645890 h 833342"/>
              <a:gd name="connsiteX208" fmla="*/ 637604 w 1070895"/>
              <a:gd name="connsiteY208" fmla="*/ 639413 h 833342"/>
              <a:gd name="connsiteX209" fmla="*/ 629793 w 1070895"/>
              <a:gd name="connsiteY209" fmla="*/ 645605 h 833342"/>
              <a:gd name="connsiteX210" fmla="*/ 620649 w 1070895"/>
              <a:gd name="connsiteY210" fmla="*/ 645319 h 833342"/>
              <a:gd name="connsiteX211" fmla="*/ 609791 w 1070895"/>
              <a:gd name="connsiteY211" fmla="*/ 649510 h 833342"/>
              <a:gd name="connsiteX212" fmla="*/ 606171 w 1070895"/>
              <a:gd name="connsiteY212" fmla="*/ 660083 h 833342"/>
              <a:gd name="connsiteX213" fmla="*/ 597122 w 1070895"/>
              <a:gd name="connsiteY213" fmla="*/ 664369 h 833342"/>
              <a:gd name="connsiteX214" fmla="*/ 586930 w 1070895"/>
              <a:gd name="connsiteY214" fmla="*/ 662654 h 833342"/>
              <a:gd name="connsiteX215" fmla="*/ 571024 w 1070895"/>
              <a:gd name="connsiteY215" fmla="*/ 637604 h 833342"/>
              <a:gd name="connsiteX216" fmla="*/ 561118 w 1070895"/>
              <a:gd name="connsiteY216" fmla="*/ 630936 h 833342"/>
              <a:gd name="connsiteX217" fmla="*/ 549974 w 1070895"/>
              <a:gd name="connsiteY217" fmla="*/ 617125 h 833342"/>
              <a:gd name="connsiteX218" fmla="*/ 539305 w 1070895"/>
              <a:gd name="connsiteY218" fmla="*/ 618649 h 833342"/>
              <a:gd name="connsiteX219" fmla="*/ 533019 w 1070895"/>
              <a:gd name="connsiteY219" fmla="*/ 614172 h 833342"/>
              <a:gd name="connsiteX220" fmla="*/ 511588 w 1070895"/>
              <a:gd name="connsiteY220" fmla="*/ 608743 h 833342"/>
              <a:gd name="connsiteX221" fmla="*/ 506254 w 1070895"/>
              <a:gd name="connsiteY221" fmla="*/ 611505 h 833342"/>
              <a:gd name="connsiteX222" fmla="*/ 505682 w 1070895"/>
              <a:gd name="connsiteY222" fmla="*/ 614553 h 833342"/>
              <a:gd name="connsiteX223" fmla="*/ 515874 w 1070895"/>
              <a:gd name="connsiteY223" fmla="*/ 624364 h 833342"/>
              <a:gd name="connsiteX224" fmla="*/ 521780 w 1070895"/>
              <a:gd name="connsiteY224" fmla="*/ 643699 h 833342"/>
              <a:gd name="connsiteX225" fmla="*/ 529209 w 1070895"/>
              <a:gd name="connsiteY225" fmla="*/ 649034 h 833342"/>
              <a:gd name="connsiteX226" fmla="*/ 532638 w 1070895"/>
              <a:gd name="connsiteY226" fmla="*/ 660845 h 833342"/>
              <a:gd name="connsiteX227" fmla="*/ 545687 w 1070895"/>
              <a:gd name="connsiteY227" fmla="*/ 670084 h 833342"/>
              <a:gd name="connsiteX228" fmla="*/ 545687 w 1070895"/>
              <a:gd name="connsiteY228" fmla="*/ 674561 h 833342"/>
              <a:gd name="connsiteX229" fmla="*/ 529685 w 1070895"/>
              <a:gd name="connsiteY229" fmla="*/ 702755 h 833342"/>
              <a:gd name="connsiteX230" fmla="*/ 524732 w 1070895"/>
              <a:gd name="connsiteY230" fmla="*/ 700659 h 833342"/>
              <a:gd name="connsiteX231" fmla="*/ 503587 w 1070895"/>
              <a:gd name="connsiteY231" fmla="*/ 702374 h 833342"/>
              <a:gd name="connsiteX232" fmla="*/ 488156 w 1070895"/>
              <a:gd name="connsiteY232" fmla="*/ 706279 h 833342"/>
              <a:gd name="connsiteX233" fmla="*/ 474631 w 1070895"/>
              <a:gd name="connsiteY233" fmla="*/ 722376 h 833342"/>
              <a:gd name="connsiteX234" fmla="*/ 478060 w 1070895"/>
              <a:gd name="connsiteY234" fmla="*/ 726948 h 833342"/>
              <a:gd name="connsiteX235" fmla="*/ 479203 w 1070895"/>
              <a:gd name="connsiteY235" fmla="*/ 743141 h 833342"/>
              <a:gd name="connsiteX236" fmla="*/ 474059 w 1070895"/>
              <a:gd name="connsiteY236" fmla="*/ 747141 h 833342"/>
              <a:gd name="connsiteX237" fmla="*/ 466916 w 1070895"/>
              <a:gd name="connsiteY237" fmla="*/ 746760 h 833342"/>
              <a:gd name="connsiteX238" fmla="*/ 464820 w 1070895"/>
              <a:gd name="connsiteY238" fmla="*/ 750094 h 833342"/>
              <a:gd name="connsiteX239" fmla="*/ 462820 w 1070895"/>
              <a:gd name="connsiteY239" fmla="*/ 773620 h 833342"/>
              <a:gd name="connsiteX240" fmla="*/ 451771 w 1070895"/>
              <a:gd name="connsiteY240" fmla="*/ 783908 h 833342"/>
              <a:gd name="connsiteX241" fmla="*/ 449866 w 1070895"/>
              <a:gd name="connsiteY241" fmla="*/ 790670 h 833342"/>
              <a:gd name="connsiteX242" fmla="*/ 445294 w 1070895"/>
              <a:gd name="connsiteY242" fmla="*/ 794671 h 833342"/>
              <a:gd name="connsiteX243" fmla="*/ 445389 w 1070895"/>
              <a:gd name="connsiteY243" fmla="*/ 808292 h 833342"/>
              <a:gd name="connsiteX244" fmla="*/ 440722 w 1070895"/>
              <a:gd name="connsiteY244" fmla="*/ 822008 h 833342"/>
              <a:gd name="connsiteX245" fmla="*/ 440722 w 1070895"/>
              <a:gd name="connsiteY245" fmla="*/ 822008 h 833342"/>
              <a:gd name="connsiteX246" fmla="*/ 418719 w 1070895"/>
              <a:gd name="connsiteY246" fmla="*/ 816293 h 833342"/>
              <a:gd name="connsiteX247" fmla="*/ 409385 w 1070895"/>
              <a:gd name="connsiteY247" fmla="*/ 830866 h 833342"/>
              <a:gd name="connsiteX248" fmla="*/ 405384 w 1070895"/>
              <a:gd name="connsiteY248" fmla="*/ 833342 h 833342"/>
              <a:gd name="connsiteX249" fmla="*/ 385001 w 1070895"/>
              <a:gd name="connsiteY249" fmla="*/ 826294 h 833342"/>
              <a:gd name="connsiteX250" fmla="*/ 377476 w 1070895"/>
              <a:gd name="connsiteY250" fmla="*/ 828485 h 833342"/>
              <a:gd name="connsiteX251" fmla="*/ 363950 w 1070895"/>
              <a:gd name="connsiteY251" fmla="*/ 826103 h 833342"/>
              <a:gd name="connsiteX252" fmla="*/ 360617 w 1070895"/>
              <a:gd name="connsiteY252" fmla="*/ 800957 h 833342"/>
              <a:gd name="connsiteX253" fmla="*/ 353092 w 1070895"/>
              <a:gd name="connsiteY253" fmla="*/ 795242 h 833342"/>
              <a:gd name="connsiteX254" fmla="*/ 345091 w 1070895"/>
              <a:gd name="connsiteY254" fmla="*/ 794957 h 833342"/>
              <a:gd name="connsiteX255" fmla="*/ 333089 w 1070895"/>
              <a:gd name="connsiteY255" fmla="*/ 781717 h 833342"/>
              <a:gd name="connsiteX256" fmla="*/ 321469 w 1070895"/>
              <a:gd name="connsiteY256" fmla="*/ 779907 h 833342"/>
              <a:gd name="connsiteX257" fmla="*/ 291275 w 1070895"/>
              <a:gd name="connsiteY257" fmla="*/ 788480 h 833342"/>
              <a:gd name="connsiteX258" fmla="*/ 286988 w 1070895"/>
              <a:gd name="connsiteY258" fmla="*/ 801624 h 833342"/>
              <a:gd name="connsiteX259" fmla="*/ 282321 w 1070895"/>
              <a:gd name="connsiteY259" fmla="*/ 804005 h 833342"/>
              <a:gd name="connsiteX260" fmla="*/ 282893 w 1070895"/>
              <a:gd name="connsiteY260" fmla="*/ 814578 h 833342"/>
              <a:gd name="connsiteX261" fmla="*/ 278511 w 1070895"/>
              <a:gd name="connsiteY261" fmla="*/ 818864 h 833342"/>
              <a:gd name="connsiteX262" fmla="*/ 264033 w 1070895"/>
              <a:gd name="connsiteY262" fmla="*/ 810578 h 833342"/>
              <a:gd name="connsiteX263" fmla="*/ 249269 w 1070895"/>
              <a:gd name="connsiteY263" fmla="*/ 808387 h 833342"/>
              <a:gd name="connsiteX264" fmla="*/ 225457 w 1070895"/>
              <a:gd name="connsiteY264" fmla="*/ 792480 h 833342"/>
              <a:gd name="connsiteX265" fmla="*/ 219361 w 1070895"/>
              <a:gd name="connsiteY265" fmla="*/ 793718 h 833342"/>
              <a:gd name="connsiteX266" fmla="*/ 215646 w 1070895"/>
              <a:gd name="connsiteY266" fmla="*/ 801719 h 833342"/>
              <a:gd name="connsiteX267" fmla="*/ 208121 w 1070895"/>
              <a:gd name="connsiteY267" fmla="*/ 809435 h 833342"/>
              <a:gd name="connsiteX268" fmla="*/ 195644 w 1070895"/>
              <a:gd name="connsiteY268" fmla="*/ 809054 h 833342"/>
              <a:gd name="connsiteX269" fmla="*/ 188500 w 1070895"/>
              <a:gd name="connsiteY269" fmla="*/ 818388 h 833342"/>
              <a:gd name="connsiteX270" fmla="*/ 181166 w 1070895"/>
              <a:gd name="connsiteY270" fmla="*/ 820579 h 833342"/>
              <a:gd name="connsiteX271" fmla="*/ 181166 w 1070895"/>
              <a:gd name="connsiteY271" fmla="*/ 820579 h 833342"/>
              <a:gd name="connsiteX272" fmla="*/ 181737 w 1070895"/>
              <a:gd name="connsiteY272" fmla="*/ 816959 h 833342"/>
              <a:gd name="connsiteX273" fmla="*/ 178118 w 1070895"/>
              <a:gd name="connsiteY273" fmla="*/ 811911 h 833342"/>
              <a:gd name="connsiteX274" fmla="*/ 141446 w 1070895"/>
              <a:gd name="connsiteY274" fmla="*/ 783145 h 833342"/>
              <a:gd name="connsiteX275" fmla="*/ 134779 w 1070895"/>
              <a:gd name="connsiteY275" fmla="*/ 784193 h 833342"/>
              <a:gd name="connsiteX276" fmla="*/ 131445 w 1070895"/>
              <a:gd name="connsiteY276" fmla="*/ 788861 h 833342"/>
              <a:gd name="connsiteX277" fmla="*/ 124682 w 1070895"/>
              <a:gd name="connsiteY277" fmla="*/ 790099 h 833342"/>
              <a:gd name="connsiteX278" fmla="*/ 121825 w 1070895"/>
              <a:gd name="connsiteY278" fmla="*/ 794195 h 833342"/>
              <a:gd name="connsiteX279" fmla="*/ 111157 w 1070895"/>
              <a:gd name="connsiteY279" fmla="*/ 789622 h 833342"/>
              <a:gd name="connsiteX280" fmla="*/ 93631 w 1070895"/>
              <a:gd name="connsiteY280" fmla="*/ 792004 h 833342"/>
              <a:gd name="connsiteX281" fmla="*/ 76486 w 1070895"/>
              <a:gd name="connsiteY281" fmla="*/ 776573 h 833342"/>
              <a:gd name="connsiteX282" fmla="*/ 76486 w 1070895"/>
              <a:gd name="connsiteY282" fmla="*/ 776573 h 833342"/>
              <a:gd name="connsiteX283" fmla="*/ 77248 w 1070895"/>
              <a:gd name="connsiteY283" fmla="*/ 772478 h 833342"/>
              <a:gd name="connsiteX284" fmla="*/ 69913 w 1070895"/>
              <a:gd name="connsiteY284" fmla="*/ 765429 h 833342"/>
              <a:gd name="connsiteX285" fmla="*/ 73628 w 1070895"/>
              <a:gd name="connsiteY285" fmla="*/ 758285 h 833342"/>
              <a:gd name="connsiteX286" fmla="*/ 72580 w 1070895"/>
              <a:gd name="connsiteY286" fmla="*/ 752761 h 833342"/>
              <a:gd name="connsiteX287" fmla="*/ 76010 w 1070895"/>
              <a:gd name="connsiteY287" fmla="*/ 749427 h 833342"/>
              <a:gd name="connsiteX288" fmla="*/ 69723 w 1070895"/>
              <a:gd name="connsiteY288" fmla="*/ 727329 h 833342"/>
              <a:gd name="connsiteX289" fmla="*/ 70771 w 1070895"/>
              <a:gd name="connsiteY289" fmla="*/ 720662 h 833342"/>
              <a:gd name="connsiteX290" fmla="*/ 62484 w 1070895"/>
              <a:gd name="connsiteY290" fmla="*/ 719233 h 833342"/>
              <a:gd name="connsiteX291" fmla="*/ 58769 w 1070895"/>
              <a:gd name="connsiteY291" fmla="*/ 712661 h 833342"/>
              <a:gd name="connsiteX292" fmla="*/ 62103 w 1070895"/>
              <a:gd name="connsiteY292" fmla="*/ 699611 h 833342"/>
              <a:gd name="connsiteX293" fmla="*/ 68771 w 1070895"/>
              <a:gd name="connsiteY293" fmla="*/ 695135 h 833342"/>
              <a:gd name="connsiteX294" fmla="*/ 71057 w 1070895"/>
              <a:gd name="connsiteY294" fmla="*/ 663131 h 833342"/>
              <a:gd name="connsiteX295" fmla="*/ 60008 w 1070895"/>
              <a:gd name="connsiteY295" fmla="*/ 647986 h 833342"/>
              <a:gd name="connsiteX296" fmla="*/ 56388 w 1070895"/>
              <a:gd name="connsiteY296" fmla="*/ 637508 h 833342"/>
              <a:gd name="connsiteX297" fmla="*/ 73057 w 1070895"/>
              <a:gd name="connsiteY297" fmla="*/ 620744 h 833342"/>
              <a:gd name="connsiteX298" fmla="*/ 82010 w 1070895"/>
              <a:gd name="connsiteY298" fmla="*/ 615982 h 833342"/>
              <a:gd name="connsiteX299" fmla="*/ 77629 w 1070895"/>
              <a:gd name="connsiteY299" fmla="*/ 601123 h 833342"/>
              <a:gd name="connsiteX300" fmla="*/ 79248 w 1070895"/>
              <a:gd name="connsiteY300" fmla="*/ 595027 h 833342"/>
              <a:gd name="connsiteX301" fmla="*/ 72390 w 1070895"/>
              <a:gd name="connsiteY301" fmla="*/ 579311 h 833342"/>
              <a:gd name="connsiteX302" fmla="*/ 76391 w 1070895"/>
              <a:gd name="connsiteY302" fmla="*/ 564451 h 833342"/>
              <a:gd name="connsiteX303" fmla="*/ 71533 w 1070895"/>
              <a:gd name="connsiteY303" fmla="*/ 556546 h 833342"/>
              <a:gd name="connsiteX304" fmla="*/ 65342 w 1070895"/>
              <a:gd name="connsiteY304" fmla="*/ 558737 h 833342"/>
              <a:gd name="connsiteX305" fmla="*/ 58960 w 1070895"/>
              <a:gd name="connsiteY305" fmla="*/ 557213 h 833342"/>
              <a:gd name="connsiteX306" fmla="*/ 56388 w 1070895"/>
              <a:gd name="connsiteY306" fmla="*/ 548831 h 833342"/>
              <a:gd name="connsiteX307" fmla="*/ 38767 w 1070895"/>
              <a:gd name="connsiteY307" fmla="*/ 529971 h 833342"/>
              <a:gd name="connsiteX308" fmla="*/ 39053 w 1070895"/>
              <a:gd name="connsiteY308" fmla="*/ 517207 h 833342"/>
              <a:gd name="connsiteX309" fmla="*/ 46006 w 1070895"/>
              <a:gd name="connsiteY309" fmla="*/ 505492 h 833342"/>
              <a:gd name="connsiteX310" fmla="*/ 51245 w 1070895"/>
              <a:gd name="connsiteY310" fmla="*/ 506349 h 833342"/>
              <a:gd name="connsiteX311" fmla="*/ 56388 w 1070895"/>
              <a:gd name="connsiteY311" fmla="*/ 514159 h 833342"/>
              <a:gd name="connsiteX312" fmla="*/ 61627 w 1070895"/>
              <a:gd name="connsiteY312" fmla="*/ 514064 h 833342"/>
              <a:gd name="connsiteX313" fmla="*/ 71628 w 1070895"/>
              <a:gd name="connsiteY313" fmla="*/ 508635 h 833342"/>
              <a:gd name="connsiteX314" fmla="*/ 71247 w 1070895"/>
              <a:gd name="connsiteY314" fmla="*/ 497395 h 833342"/>
              <a:gd name="connsiteX315" fmla="*/ 74867 w 1070895"/>
              <a:gd name="connsiteY315" fmla="*/ 495014 h 833342"/>
              <a:gd name="connsiteX316" fmla="*/ 76295 w 1070895"/>
              <a:gd name="connsiteY316" fmla="*/ 487966 h 833342"/>
              <a:gd name="connsiteX317" fmla="*/ 63532 w 1070895"/>
              <a:gd name="connsiteY317" fmla="*/ 476155 h 833342"/>
              <a:gd name="connsiteX318" fmla="*/ 79153 w 1070895"/>
              <a:gd name="connsiteY318" fmla="*/ 468344 h 833342"/>
              <a:gd name="connsiteX319" fmla="*/ 90869 w 1070895"/>
              <a:gd name="connsiteY319" fmla="*/ 455295 h 833342"/>
              <a:gd name="connsiteX320" fmla="*/ 90678 w 1070895"/>
              <a:gd name="connsiteY320" fmla="*/ 452533 h 833342"/>
              <a:gd name="connsiteX321" fmla="*/ 85439 w 1070895"/>
              <a:gd name="connsiteY321" fmla="*/ 445294 h 833342"/>
              <a:gd name="connsiteX322" fmla="*/ 70009 w 1070895"/>
              <a:gd name="connsiteY322" fmla="*/ 444436 h 833342"/>
              <a:gd name="connsiteX323" fmla="*/ 61055 w 1070895"/>
              <a:gd name="connsiteY323" fmla="*/ 433007 h 833342"/>
              <a:gd name="connsiteX324" fmla="*/ 52007 w 1070895"/>
              <a:gd name="connsiteY324" fmla="*/ 408813 h 833342"/>
              <a:gd name="connsiteX325" fmla="*/ 44101 w 1070895"/>
              <a:gd name="connsiteY325" fmla="*/ 405670 h 833342"/>
              <a:gd name="connsiteX326" fmla="*/ 49911 w 1070895"/>
              <a:gd name="connsiteY326" fmla="*/ 396811 h 833342"/>
              <a:gd name="connsiteX327" fmla="*/ 50292 w 1070895"/>
              <a:gd name="connsiteY327" fmla="*/ 391192 h 833342"/>
              <a:gd name="connsiteX328" fmla="*/ 37814 w 1070895"/>
              <a:gd name="connsiteY328" fmla="*/ 385953 h 833342"/>
              <a:gd name="connsiteX329" fmla="*/ 28004 w 1070895"/>
              <a:gd name="connsiteY329" fmla="*/ 374999 h 833342"/>
              <a:gd name="connsiteX330" fmla="*/ 27337 w 1070895"/>
              <a:gd name="connsiteY330" fmla="*/ 371189 h 833342"/>
              <a:gd name="connsiteX331" fmla="*/ 14669 w 1070895"/>
              <a:gd name="connsiteY331" fmla="*/ 361950 h 833342"/>
              <a:gd name="connsiteX332" fmla="*/ 2477 w 1070895"/>
              <a:gd name="connsiteY332" fmla="*/ 360902 h 833342"/>
              <a:gd name="connsiteX333" fmla="*/ 2477 w 1070895"/>
              <a:gd name="connsiteY333" fmla="*/ 360902 h 833342"/>
              <a:gd name="connsiteX334" fmla="*/ 11335 w 1070895"/>
              <a:gd name="connsiteY334" fmla="*/ 348520 h 833342"/>
              <a:gd name="connsiteX335" fmla="*/ 39529 w 1070895"/>
              <a:gd name="connsiteY335" fmla="*/ 326993 h 833342"/>
              <a:gd name="connsiteX336" fmla="*/ 66485 w 1070895"/>
              <a:gd name="connsiteY336" fmla="*/ 321183 h 833342"/>
              <a:gd name="connsiteX337" fmla="*/ 70485 w 1070895"/>
              <a:gd name="connsiteY337" fmla="*/ 313373 h 833342"/>
              <a:gd name="connsiteX338" fmla="*/ 67437 w 1070895"/>
              <a:gd name="connsiteY338" fmla="*/ 304800 h 833342"/>
              <a:gd name="connsiteX339" fmla="*/ 40291 w 1070895"/>
              <a:gd name="connsiteY339" fmla="*/ 289655 h 833342"/>
              <a:gd name="connsiteX340" fmla="*/ 22670 w 1070895"/>
              <a:gd name="connsiteY340" fmla="*/ 268986 h 833342"/>
              <a:gd name="connsiteX341" fmla="*/ 15240 w 1070895"/>
              <a:gd name="connsiteY341" fmla="*/ 264414 h 833342"/>
              <a:gd name="connsiteX342" fmla="*/ 4286 w 1070895"/>
              <a:gd name="connsiteY342" fmla="*/ 262795 h 833342"/>
              <a:gd name="connsiteX343" fmla="*/ 3524 w 1070895"/>
              <a:gd name="connsiteY343" fmla="*/ 254317 h 833342"/>
              <a:gd name="connsiteX344" fmla="*/ 0 w 1070895"/>
              <a:gd name="connsiteY344" fmla="*/ 249364 h 833342"/>
              <a:gd name="connsiteX345" fmla="*/ 476 w 1070895"/>
              <a:gd name="connsiteY345" fmla="*/ 237363 h 833342"/>
              <a:gd name="connsiteX346" fmla="*/ 476 w 1070895"/>
              <a:gd name="connsiteY346" fmla="*/ 237363 h 833342"/>
              <a:gd name="connsiteX347" fmla="*/ 26956 w 1070895"/>
              <a:gd name="connsiteY347" fmla="*/ 236696 h 833342"/>
              <a:gd name="connsiteX348" fmla="*/ 33623 w 1070895"/>
              <a:gd name="connsiteY348" fmla="*/ 240602 h 833342"/>
              <a:gd name="connsiteX349" fmla="*/ 40100 w 1070895"/>
              <a:gd name="connsiteY349" fmla="*/ 232410 h 833342"/>
              <a:gd name="connsiteX350" fmla="*/ 59627 w 1070895"/>
              <a:gd name="connsiteY350" fmla="*/ 240602 h 833342"/>
              <a:gd name="connsiteX351" fmla="*/ 68961 w 1070895"/>
              <a:gd name="connsiteY351" fmla="*/ 220789 h 833342"/>
              <a:gd name="connsiteX352" fmla="*/ 77153 w 1070895"/>
              <a:gd name="connsiteY352" fmla="*/ 225552 h 833342"/>
              <a:gd name="connsiteX353" fmla="*/ 107156 w 1070895"/>
              <a:gd name="connsiteY353" fmla="*/ 213646 h 833342"/>
              <a:gd name="connsiteX354" fmla="*/ 111252 w 1070895"/>
              <a:gd name="connsiteY354" fmla="*/ 199930 h 833342"/>
              <a:gd name="connsiteX355" fmla="*/ 117158 w 1070895"/>
              <a:gd name="connsiteY355" fmla="*/ 190881 h 833342"/>
              <a:gd name="connsiteX356" fmla="*/ 126206 w 1070895"/>
              <a:gd name="connsiteY356" fmla="*/ 181451 h 833342"/>
              <a:gd name="connsiteX357" fmla="*/ 134398 w 1070895"/>
              <a:gd name="connsiteY357" fmla="*/ 182404 h 833342"/>
              <a:gd name="connsiteX358" fmla="*/ 137732 w 1070895"/>
              <a:gd name="connsiteY358" fmla="*/ 179832 h 833342"/>
              <a:gd name="connsiteX359" fmla="*/ 140208 w 1070895"/>
              <a:gd name="connsiteY359" fmla="*/ 172783 h 833342"/>
              <a:gd name="connsiteX360" fmla="*/ 138589 w 1070895"/>
              <a:gd name="connsiteY360" fmla="*/ 163639 h 833342"/>
              <a:gd name="connsiteX361" fmla="*/ 146304 w 1070895"/>
              <a:gd name="connsiteY361" fmla="*/ 156782 h 833342"/>
              <a:gd name="connsiteX362" fmla="*/ 147923 w 1070895"/>
              <a:gd name="connsiteY362" fmla="*/ 147542 h 833342"/>
              <a:gd name="connsiteX363" fmla="*/ 155353 w 1070895"/>
              <a:gd name="connsiteY363" fmla="*/ 141065 h 833342"/>
              <a:gd name="connsiteX364" fmla="*/ 163639 w 1070895"/>
              <a:gd name="connsiteY364" fmla="*/ 122682 h 833342"/>
              <a:gd name="connsiteX365" fmla="*/ 171736 w 1070895"/>
              <a:gd name="connsiteY365" fmla="*/ 118110 h 833342"/>
              <a:gd name="connsiteX366" fmla="*/ 172688 w 1070895"/>
              <a:gd name="connsiteY366" fmla="*/ 97060 h 833342"/>
              <a:gd name="connsiteX367" fmla="*/ 178022 w 1070895"/>
              <a:gd name="connsiteY367" fmla="*/ 87916 h 833342"/>
              <a:gd name="connsiteX368" fmla="*/ 182594 w 1070895"/>
              <a:gd name="connsiteY368" fmla="*/ 85249 h 833342"/>
              <a:gd name="connsiteX369" fmla="*/ 201835 w 1070895"/>
              <a:gd name="connsiteY369" fmla="*/ 87058 h 833342"/>
              <a:gd name="connsiteX370" fmla="*/ 228505 w 1070895"/>
              <a:gd name="connsiteY370" fmla="*/ 67437 h 833342"/>
              <a:gd name="connsiteX371" fmla="*/ 242697 w 1070895"/>
              <a:gd name="connsiteY371" fmla="*/ 67818 h 833342"/>
              <a:gd name="connsiteX372" fmla="*/ 366046 w 1070895"/>
              <a:gd name="connsiteY372" fmla="*/ 47149 h 833342"/>
              <a:gd name="connsiteX373" fmla="*/ 398240 w 1070895"/>
              <a:gd name="connsiteY373" fmla="*/ 46006 h 833342"/>
              <a:gd name="connsiteX374" fmla="*/ 419291 w 1070895"/>
              <a:gd name="connsiteY374" fmla="*/ 36481 h 833342"/>
              <a:gd name="connsiteX375" fmla="*/ 434435 w 1070895"/>
              <a:gd name="connsiteY375" fmla="*/ 35147 h 833342"/>
              <a:gd name="connsiteX376" fmla="*/ 456724 w 1070895"/>
              <a:gd name="connsiteY376" fmla="*/ 42196 h 833342"/>
              <a:gd name="connsiteX377" fmla="*/ 470821 w 1070895"/>
              <a:gd name="connsiteY377" fmla="*/ 40576 h 833342"/>
              <a:gd name="connsiteX378" fmla="*/ 476441 w 1070895"/>
              <a:gd name="connsiteY378" fmla="*/ 42863 h 833342"/>
              <a:gd name="connsiteX379" fmla="*/ 485870 w 1070895"/>
              <a:gd name="connsiteY379" fmla="*/ 39814 h 833342"/>
              <a:gd name="connsiteX380" fmla="*/ 490919 w 1070895"/>
              <a:gd name="connsiteY380" fmla="*/ 42863 h 833342"/>
              <a:gd name="connsiteX381" fmla="*/ 513017 w 1070895"/>
              <a:gd name="connsiteY381" fmla="*/ 44958 h 833342"/>
              <a:gd name="connsiteX382" fmla="*/ 534924 w 1070895"/>
              <a:gd name="connsiteY382" fmla="*/ 34671 h 833342"/>
              <a:gd name="connsiteX383" fmla="*/ 544354 w 1070895"/>
              <a:gd name="connsiteY383" fmla="*/ 22860 h 833342"/>
              <a:gd name="connsiteX384" fmla="*/ 565785 w 1070895"/>
              <a:gd name="connsiteY384" fmla="*/ 16954 h 833342"/>
              <a:gd name="connsiteX385" fmla="*/ 584359 w 1070895"/>
              <a:gd name="connsiteY385" fmla="*/ 25432 h 833342"/>
              <a:gd name="connsiteX386" fmla="*/ 593693 w 1070895"/>
              <a:gd name="connsiteY386" fmla="*/ 22479 h 833342"/>
              <a:gd name="connsiteX387" fmla="*/ 599885 w 1070895"/>
              <a:gd name="connsiteY387" fmla="*/ 10192 h 833342"/>
              <a:gd name="connsiteX388" fmla="*/ 613124 w 1070895"/>
              <a:gd name="connsiteY388" fmla="*/ 11620 h 833342"/>
              <a:gd name="connsiteX389" fmla="*/ 622554 w 1070895"/>
              <a:gd name="connsiteY389" fmla="*/ 16097 h 833342"/>
              <a:gd name="connsiteX390" fmla="*/ 691325 w 1070895"/>
              <a:gd name="connsiteY390" fmla="*/ 0 h 8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070895" h="833342">
                <a:moveTo>
                  <a:pt x="702564" y="4001"/>
                </a:moveTo>
                <a:lnTo>
                  <a:pt x="725900" y="40005"/>
                </a:lnTo>
                <a:lnTo>
                  <a:pt x="728853" y="52292"/>
                </a:lnTo>
                <a:lnTo>
                  <a:pt x="737902" y="56388"/>
                </a:lnTo>
                <a:lnTo>
                  <a:pt x="741331" y="53245"/>
                </a:lnTo>
                <a:lnTo>
                  <a:pt x="742283" y="59912"/>
                </a:lnTo>
                <a:lnTo>
                  <a:pt x="751808" y="55721"/>
                </a:lnTo>
                <a:lnTo>
                  <a:pt x="753809" y="64294"/>
                </a:lnTo>
                <a:lnTo>
                  <a:pt x="764381" y="64198"/>
                </a:lnTo>
                <a:lnTo>
                  <a:pt x="764572" y="72581"/>
                </a:lnTo>
                <a:lnTo>
                  <a:pt x="769715" y="74295"/>
                </a:lnTo>
                <a:lnTo>
                  <a:pt x="763905" y="82963"/>
                </a:lnTo>
                <a:lnTo>
                  <a:pt x="765334" y="89726"/>
                </a:lnTo>
                <a:lnTo>
                  <a:pt x="771525" y="90583"/>
                </a:lnTo>
                <a:lnTo>
                  <a:pt x="773811" y="97822"/>
                </a:lnTo>
                <a:lnTo>
                  <a:pt x="783527" y="93726"/>
                </a:lnTo>
                <a:lnTo>
                  <a:pt x="784955" y="87439"/>
                </a:lnTo>
                <a:lnTo>
                  <a:pt x="789527" y="87725"/>
                </a:lnTo>
                <a:lnTo>
                  <a:pt x="792194" y="82582"/>
                </a:lnTo>
                <a:lnTo>
                  <a:pt x="800100" y="91440"/>
                </a:lnTo>
                <a:lnTo>
                  <a:pt x="804386" y="91535"/>
                </a:lnTo>
                <a:lnTo>
                  <a:pt x="805625" y="96774"/>
                </a:lnTo>
                <a:lnTo>
                  <a:pt x="811149" y="96203"/>
                </a:lnTo>
                <a:lnTo>
                  <a:pt x="818197" y="104013"/>
                </a:lnTo>
                <a:lnTo>
                  <a:pt x="818579" y="110395"/>
                </a:lnTo>
                <a:lnTo>
                  <a:pt x="824960" y="123254"/>
                </a:lnTo>
                <a:lnTo>
                  <a:pt x="829723" y="116872"/>
                </a:lnTo>
                <a:lnTo>
                  <a:pt x="832390" y="116967"/>
                </a:lnTo>
                <a:lnTo>
                  <a:pt x="833723" y="123920"/>
                </a:lnTo>
                <a:lnTo>
                  <a:pt x="838772" y="125254"/>
                </a:lnTo>
                <a:lnTo>
                  <a:pt x="842296" y="130492"/>
                </a:lnTo>
                <a:lnTo>
                  <a:pt x="837438" y="133159"/>
                </a:lnTo>
                <a:lnTo>
                  <a:pt x="840105" y="137732"/>
                </a:lnTo>
                <a:lnTo>
                  <a:pt x="836295" y="138875"/>
                </a:lnTo>
                <a:lnTo>
                  <a:pt x="837247" y="142970"/>
                </a:lnTo>
                <a:lnTo>
                  <a:pt x="840296" y="144304"/>
                </a:lnTo>
                <a:lnTo>
                  <a:pt x="841915" y="140875"/>
                </a:lnTo>
                <a:lnTo>
                  <a:pt x="844391" y="142970"/>
                </a:lnTo>
                <a:lnTo>
                  <a:pt x="843725" y="148590"/>
                </a:lnTo>
                <a:lnTo>
                  <a:pt x="851535" y="146876"/>
                </a:lnTo>
                <a:lnTo>
                  <a:pt x="851249" y="150114"/>
                </a:lnTo>
                <a:lnTo>
                  <a:pt x="848106" y="150114"/>
                </a:lnTo>
                <a:lnTo>
                  <a:pt x="847916" y="162115"/>
                </a:lnTo>
                <a:lnTo>
                  <a:pt x="876967" y="194596"/>
                </a:lnTo>
                <a:lnTo>
                  <a:pt x="881634" y="203073"/>
                </a:lnTo>
                <a:lnTo>
                  <a:pt x="886111" y="200120"/>
                </a:lnTo>
                <a:lnTo>
                  <a:pt x="885444" y="205168"/>
                </a:lnTo>
                <a:lnTo>
                  <a:pt x="888397" y="202502"/>
                </a:lnTo>
                <a:lnTo>
                  <a:pt x="889921" y="207835"/>
                </a:lnTo>
                <a:lnTo>
                  <a:pt x="893826" y="205168"/>
                </a:lnTo>
                <a:lnTo>
                  <a:pt x="901351" y="212122"/>
                </a:lnTo>
                <a:lnTo>
                  <a:pt x="901160" y="214312"/>
                </a:lnTo>
                <a:lnTo>
                  <a:pt x="897446" y="214312"/>
                </a:lnTo>
                <a:lnTo>
                  <a:pt x="900398" y="218027"/>
                </a:lnTo>
                <a:lnTo>
                  <a:pt x="891635" y="226028"/>
                </a:lnTo>
                <a:lnTo>
                  <a:pt x="895160" y="236315"/>
                </a:lnTo>
                <a:lnTo>
                  <a:pt x="899922" y="237839"/>
                </a:lnTo>
                <a:lnTo>
                  <a:pt x="901827" y="244507"/>
                </a:lnTo>
                <a:lnTo>
                  <a:pt x="909542" y="242792"/>
                </a:lnTo>
                <a:lnTo>
                  <a:pt x="908304" y="246602"/>
                </a:lnTo>
                <a:lnTo>
                  <a:pt x="910876" y="247174"/>
                </a:lnTo>
                <a:lnTo>
                  <a:pt x="907923" y="248412"/>
                </a:lnTo>
                <a:lnTo>
                  <a:pt x="908685" y="250222"/>
                </a:lnTo>
                <a:lnTo>
                  <a:pt x="912305" y="249841"/>
                </a:lnTo>
                <a:lnTo>
                  <a:pt x="912686" y="245745"/>
                </a:lnTo>
                <a:lnTo>
                  <a:pt x="919829" y="247269"/>
                </a:lnTo>
                <a:lnTo>
                  <a:pt x="920687" y="252412"/>
                </a:lnTo>
                <a:lnTo>
                  <a:pt x="927068" y="249841"/>
                </a:lnTo>
                <a:lnTo>
                  <a:pt x="926973" y="255175"/>
                </a:lnTo>
                <a:lnTo>
                  <a:pt x="932497" y="258604"/>
                </a:lnTo>
                <a:lnTo>
                  <a:pt x="930116" y="264224"/>
                </a:lnTo>
                <a:lnTo>
                  <a:pt x="934117" y="266891"/>
                </a:lnTo>
                <a:lnTo>
                  <a:pt x="933450" y="273177"/>
                </a:lnTo>
                <a:lnTo>
                  <a:pt x="939832" y="268605"/>
                </a:lnTo>
                <a:lnTo>
                  <a:pt x="942594" y="273844"/>
                </a:lnTo>
                <a:lnTo>
                  <a:pt x="938308" y="276416"/>
                </a:lnTo>
                <a:lnTo>
                  <a:pt x="951167" y="281940"/>
                </a:lnTo>
                <a:lnTo>
                  <a:pt x="947738" y="285655"/>
                </a:lnTo>
                <a:lnTo>
                  <a:pt x="946976" y="291560"/>
                </a:lnTo>
                <a:lnTo>
                  <a:pt x="952310" y="296323"/>
                </a:lnTo>
                <a:lnTo>
                  <a:pt x="949452" y="299180"/>
                </a:lnTo>
                <a:lnTo>
                  <a:pt x="957072" y="300990"/>
                </a:lnTo>
                <a:lnTo>
                  <a:pt x="958405" y="304991"/>
                </a:lnTo>
                <a:lnTo>
                  <a:pt x="963644" y="303848"/>
                </a:lnTo>
                <a:lnTo>
                  <a:pt x="962406" y="308134"/>
                </a:lnTo>
                <a:lnTo>
                  <a:pt x="966788" y="311753"/>
                </a:lnTo>
                <a:lnTo>
                  <a:pt x="971741" y="311468"/>
                </a:lnTo>
                <a:lnTo>
                  <a:pt x="970979" y="314992"/>
                </a:lnTo>
                <a:lnTo>
                  <a:pt x="982028" y="314420"/>
                </a:lnTo>
                <a:lnTo>
                  <a:pt x="988409" y="319278"/>
                </a:lnTo>
                <a:lnTo>
                  <a:pt x="987362" y="321850"/>
                </a:lnTo>
                <a:lnTo>
                  <a:pt x="981266" y="323183"/>
                </a:lnTo>
                <a:lnTo>
                  <a:pt x="986600" y="329375"/>
                </a:lnTo>
                <a:lnTo>
                  <a:pt x="983075" y="332518"/>
                </a:lnTo>
                <a:lnTo>
                  <a:pt x="982028" y="340138"/>
                </a:lnTo>
                <a:lnTo>
                  <a:pt x="989076" y="342329"/>
                </a:lnTo>
                <a:lnTo>
                  <a:pt x="991838" y="350044"/>
                </a:lnTo>
                <a:lnTo>
                  <a:pt x="987933" y="353378"/>
                </a:lnTo>
                <a:lnTo>
                  <a:pt x="989743" y="359093"/>
                </a:lnTo>
                <a:lnTo>
                  <a:pt x="982885" y="359759"/>
                </a:lnTo>
                <a:lnTo>
                  <a:pt x="987457" y="369570"/>
                </a:lnTo>
                <a:lnTo>
                  <a:pt x="985361" y="373951"/>
                </a:lnTo>
                <a:lnTo>
                  <a:pt x="996220" y="377571"/>
                </a:lnTo>
                <a:lnTo>
                  <a:pt x="994791" y="381286"/>
                </a:lnTo>
                <a:lnTo>
                  <a:pt x="999554" y="388620"/>
                </a:lnTo>
                <a:lnTo>
                  <a:pt x="999839" y="398336"/>
                </a:lnTo>
                <a:lnTo>
                  <a:pt x="1006888" y="411099"/>
                </a:lnTo>
                <a:lnTo>
                  <a:pt x="1007364" y="417005"/>
                </a:lnTo>
                <a:lnTo>
                  <a:pt x="1023652" y="419862"/>
                </a:lnTo>
                <a:lnTo>
                  <a:pt x="1023176" y="430340"/>
                </a:lnTo>
                <a:lnTo>
                  <a:pt x="1003554" y="434721"/>
                </a:lnTo>
                <a:lnTo>
                  <a:pt x="994791" y="438245"/>
                </a:lnTo>
                <a:lnTo>
                  <a:pt x="991743" y="442246"/>
                </a:lnTo>
                <a:lnTo>
                  <a:pt x="998220" y="452628"/>
                </a:lnTo>
                <a:lnTo>
                  <a:pt x="1005650" y="448628"/>
                </a:lnTo>
                <a:lnTo>
                  <a:pt x="1010031" y="452247"/>
                </a:lnTo>
                <a:lnTo>
                  <a:pt x="1010793" y="457009"/>
                </a:lnTo>
                <a:lnTo>
                  <a:pt x="1015746" y="457772"/>
                </a:lnTo>
                <a:lnTo>
                  <a:pt x="1014603" y="469773"/>
                </a:lnTo>
                <a:lnTo>
                  <a:pt x="1017175" y="474726"/>
                </a:lnTo>
                <a:lnTo>
                  <a:pt x="1014413" y="479679"/>
                </a:lnTo>
                <a:lnTo>
                  <a:pt x="1017556" y="482918"/>
                </a:lnTo>
                <a:lnTo>
                  <a:pt x="1016699" y="486918"/>
                </a:lnTo>
                <a:lnTo>
                  <a:pt x="1020318" y="487966"/>
                </a:lnTo>
                <a:lnTo>
                  <a:pt x="1025080" y="483584"/>
                </a:lnTo>
                <a:lnTo>
                  <a:pt x="1035749" y="482346"/>
                </a:lnTo>
                <a:lnTo>
                  <a:pt x="1048893" y="475583"/>
                </a:lnTo>
                <a:lnTo>
                  <a:pt x="1058513" y="481489"/>
                </a:lnTo>
                <a:lnTo>
                  <a:pt x="1065467" y="481679"/>
                </a:lnTo>
                <a:lnTo>
                  <a:pt x="1070610" y="475297"/>
                </a:lnTo>
                <a:lnTo>
                  <a:pt x="1070610" y="475297"/>
                </a:lnTo>
                <a:lnTo>
                  <a:pt x="1070610" y="502349"/>
                </a:lnTo>
                <a:lnTo>
                  <a:pt x="1064895" y="506063"/>
                </a:lnTo>
                <a:lnTo>
                  <a:pt x="1063752" y="513207"/>
                </a:lnTo>
                <a:lnTo>
                  <a:pt x="1066133" y="520636"/>
                </a:lnTo>
                <a:lnTo>
                  <a:pt x="1070896" y="520922"/>
                </a:lnTo>
                <a:lnTo>
                  <a:pt x="1070039" y="525780"/>
                </a:lnTo>
                <a:lnTo>
                  <a:pt x="1064609" y="533019"/>
                </a:lnTo>
                <a:lnTo>
                  <a:pt x="1048131" y="538258"/>
                </a:lnTo>
                <a:lnTo>
                  <a:pt x="1052132" y="541592"/>
                </a:lnTo>
                <a:lnTo>
                  <a:pt x="1051179" y="546354"/>
                </a:lnTo>
                <a:lnTo>
                  <a:pt x="1057275" y="544925"/>
                </a:lnTo>
                <a:lnTo>
                  <a:pt x="1063371" y="550736"/>
                </a:lnTo>
                <a:lnTo>
                  <a:pt x="1064514" y="555308"/>
                </a:lnTo>
                <a:lnTo>
                  <a:pt x="1069086" y="557689"/>
                </a:lnTo>
                <a:lnTo>
                  <a:pt x="1070705" y="563499"/>
                </a:lnTo>
                <a:lnTo>
                  <a:pt x="1062228" y="567690"/>
                </a:lnTo>
                <a:lnTo>
                  <a:pt x="1069086" y="572262"/>
                </a:lnTo>
                <a:lnTo>
                  <a:pt x="1068324" y="576644"/>
                </a:lnTo>
                <a:lnTo>
                  <a:pt x="1053275" y="575120"/>
                </a:lnTo>
                <a:lnTo>
                  <a:pt x="1044988" y="575786"/>
                </a:lnTo>
                <a:lnTo>
                  <a:pt x="1041845" y="579311"/>
                </a:lnTo>
                <a:lnTo>
                  <a:pt x="1028414" y="579025"/>
                </a:lnTo>
                <a:lnTo>
                  <a:pt x="1017556" y="566738"/>
                </a:lnTo>
                <a:lnTo>
                  <a:pt x="1002506" y="557974"/>
                </a:lnTo>
                <a:lnTo>
                  <a:pt x="998887" y="561213"/>
                </a:lnTo>
                <a:lnTo>
                  <a:pt x="983552" y="558832"/>
                </a:lnTo>
                <a:lnTo>
                  <a:pt x="977646" y="541592"/>
                </a:lnTo>
                <a:lnTo>
                  <a:pt x="973931" y="538639"/>
                </a:lnTo>
                <a:lnTo>
                  <a:pt x="954881" y="547021"/>
                </a:lnTo>
                <a:lnTo>
                  <a:pt x="954214" y="550736"/>
                </a:lnTo>
                <a:lnTo>
                  <a:pt x="958310" y="555212"/>
                </a:lnTo>
                <a:lnTo>
                  <a:pt x="961930" y="568262"/>
                </a:lnTo>
                <a:lnTo>
                  <a:pt x="959834" y="581311"/>
                </a:lnTo>
                <a:lnTo>
                  <a:pt x="964883" y="595694"/>
                </a:lnTo>
                <a:lnTo>
                  <a:pt x="967645" y="594932"/>
                </a:lnTo>
                <a:lnTo>
                  <a:pt x="966788" y="600647"/>
                </a:lnTo>
                <a:lnTo>
                  <a:pt x="974408" y="597503"/>
                </a:lnTo>
                <a:lnTo>
                  <a:pt x="977932" y="604933"/>
                </a:lnTo>
                <a:lnTo>
                  <a:pt x="984885" y="605123"/>
                </a:lnTo>
                <a:lnTo>
                  <a:pt x="992981" y="617220"/>
                </a:lnTo>
                <a:lnTo>
                  <a:pt x="999935" y="617220"/>
                </a:lnTo>
                <a:lnTo>
                  <a:pt x="1004221" y="621887"/>
                </a:lnTo>
                <a:lnTo>
                  <a:pt x="1002983" y="633508"/>
                </a:lnTo>
                <a:lnTo>
                  <a:pt x="1006888" y="634174"/>
                </a:lnTo>
                <a:lnTo>
                  <a:pt x="1005650" y="638747"/>
                </a:lnTo>
                <a:lnTo>
                  <a:pt x="996220" y="639032"/>
                </a:lnTo>
                <a:lnTo>
                  <a:pt x="990886" y="645986"/>
                </a:lnTo>
                <a:lnTo>
                  <a:pt x="987457" y="657225"/>
                </a:lnTo>
                <a:lnTo>
                  <a:pt x="978503" y="661988"/>
                </a:lnTo>
                <a:lnTo>
                  <a:pt x="977075" y="669322"/>
                </a:lnTo>
                <a:lnTo>
                  <a:pt x="977075" y="669322"/>
                </a:lnTo>
                <a:lnTo>
                  <a:pt x="969455" y="665893"/>
                </a:lnTo>
                <a:lnTo>
                  <a:pt x="967454" y="659320"/>
                </a:lnTo>
                <a:lnTo>
                  <a:pt x="938594" y="629317"/>
                </a:lnTo>
                <a:lnTo>
                  <a:pt x="929735" y="626459"/>
                </a:lnTo>
                <a:lnTo>
                  <a:pt x="922020" y="602742"/>
                </a:lnTo>
                <a:lnTo>
                  <a:pt x="907256" y="600075"/>
                </a:lnTo>
                <a:lnTo>
                  <a:pt x="900398" y="593026"/>
                </a:lnTo>
                <a:lnTo>
                  <a:pt x="854774" y="617982"/>
                </a:lnTo>
                <a:lnTo>
                  <a:pt x="848392" y="627412"/>
                </a:lnTo>
                <a:lnTo>
                  <a:pt x="836676" y="633127"/>
                </a:lnTo>
                <a:lnTo>
                  <a:pt x="822484" y="632746"/>
                </a:lnTo>
                <a:lnTo>
                  <a:pt x="816959" y="630079"/>
                </a:lnTo>
                <a:lnTo>
                  <a:pt x="805815" y="647605"/>
                </a:lnTo>
                <a:lnTo>
                  <a:pt x="792004" y="638270"/>
                </a:lnTo>
                <a:lnTo>
                  <a:pt x="768763" y="627793"/>
                </a:lnTo>
                <a:lnTo>
                  <a:pt x="762667" y="637604"/>
                </a:lnTo>
                <a:lnTo>
                  <a:pt x="747998" y="631889"/>
                </a:lnTo>
                <a:lnTo>
                  <a:pt x="734854" y="639318"/>
                </a:lnTo>
                <a:lnTo>
                  <a:pt x="729234" y="631889"/>
                </a:lnTo>
                <a:lnTo>
                  <a:pt x="722090" y="633222"/>
                </a:lnTo>
                <a:lnTo>
                  <a:pt x="712470" y="641318"/>
                </a:lnTo>
                <a:lnTo>
                  <a:pt x="693515" y="649795"/>
                </a:lnTo>
                <a:lnTo>
                  <a:pt x="677228" y="647700"/>
                </a:lnTo>
                <a:lnTo>
                  <a:pt x="670655" y="640556"/>
                </a:lnTo>
                <a:lnTo>
                  <a:pt x="665036" y="639032"/>
                </a:lnTo>
                <a:lnTo>
                  <a:pt x="654368" y="645890"/>
                </a:lnTo>
                <a:lnTo>
                  <a:pt x="637604" y="639413"/>
                </a:lnTo>
                <a:lnTo>
                  <a:pt x="629793" y="645605"/>
                </a:lnTo>
                <a:lnTo>
                  <a:pt x="620649" y="645319"/>
                </a:lnTo>
                <a:lnTo>
                  <a:pt x="609791" y="649510"/>
                </a:lnTo>
                <a:lnTo>
                  <a:pt x="606171" y="660083"/>
                </a:lnTo>
                <a:lnTo>
                  <a:pt x="597122" y="664369"/>
                </a:lnTo>
                <a:lnTo>
                  <a:pt x="586930" y="662654"/>
                </a:lnTo>
                <a:lnTo>
                  <a:pt x="571024" y="637604"/>
                </a:lnTo>
                <a:lnTo>
                  <a:pt x="561118" y="630936"/>
                </a:lnTo>
                <a:lnTo>
                  <a:pt x="549974" y="617125"/>
                </a:lnTo>
                <a:lnTo>
                  <a:pt x="539305" y="618649"/>
                </a:lnTo>
                <a:lnTo>
                  <a:pt x="533019" y="614172"/>
                </a:lnTo>
                <a:lnTo>
                  <a:pt x="511588" y="608743"/>
                </a:lnTo>
                <a:lnTo>
                  <a:pt x="506254" y="611505"/>
                </a:lnTo>
                <a:lnTo>
                  <a:pt x="505682" y="614553"/>
                </a:lnTo>
                <a:lnTo>
                  <a:pt x="515874" y="624364"/>
                </a:lnTo>
                <a:lnTo>
                  <a:pt x="521780" y="643699"/>
                </a:lnTo>
                <a:lnTo>
                  <a:pt x="529209" y="649034"/>
                </a:lnTo>
                <a:lnTo>
                  <a:pt x="532638" y="660845"/>
                </a:lnTo>
                <a:lnTo>
                  <a:pt x="545687" y="670084"/>
                </a:lnTo>
                <a:lnTo>
                  <a:pt x="545687" y="674561"/>
                </a:lnTo>
                <a:lnTo>
                  <a:pt x="529685" y="702755"/>
                </a:lnTo>
                <a:lnTo>
                  <a:pt x="524732" y="700659"/>
                </a:lnTo>
                <a:lnTo>
                  <a:pt x="503587" y="702374"/>
                </a:lnTo>
                <a:lnTo>
                  <a:pt x="488156" y="706279"/>
                </a:lnTo>
                <a:lnTo>
                  <a:pt x="474631" y="722376"/>
                </a:lnTo>
                <a:lnTo>
                  <a:pt x="478060" y="726948"/>
                </a:lnTo>
                <a:lnTo>
                  <a:pt x="479203" y="743141"/>
                </a:lnTo>
                <a:lnTo>
                  <a:pt x="474059" y="747141"/>
                </a:lnTo>
                <a:lnTo>
                  <a:pt x="466916" y="746760"/>
                </a:lnTo>
                <a:lnTo>
                  <a:pt x="464820" y="750094"/>
                </a:lnTo>
                <a:lnTo>
                  <a:pt x="462820" y="773620"/>
                </a:lnTo>
                <a:lnTo>
                  <a:pt x="451771" y="783908"/>
                </a:lnTo>
                <a:lnTo>
                  <a:pt x="449866" y="790670"/>
                </a:lnTo>
                <a:lnTo>
                  <a:pt x="445294" y="794671"/>
                </a:lnTo>
                <a:lnTo>
                  <a:pt x="445389" y="808292"/>
                </a:lnTo>
                <a:lnTo>
                  <a:pt x="440722" y="822008"/>
                </a:lnTo>
                <a:lnTo>
                  <a:pt x="440722" y="822008"/>
                </a:lnTo>
                <a:lnTo>
                  <a:pt x="418719" y="816293"/>
                </a:lnTo>
                <a:lnTo>
                  <a:pt x="409385" y="830866"/>
                </a:lnTo>
                <a:lnTo>
                  <a:pt x="405384" y="833342"/>
                </a:lnTo>
                <a:lnTo>
                  <a:pt x="385001" y="826294"/>
                </a:lnTo>
                <a:lnTo>
                  <a:pt x="377476" y="828485"/>
                </a:lnTo>
                <a:lnTo>
                  <a:pt x="363950" y="826103"/>
                </a:lnTo>
                <a:lnTo>
                  <a:pt x="360617" y="800957"/>
                </a:lnTo>
                <a:lnTo>
                  <a:pt x="353092" y="795242"/>
                </a:lnTo>
                <a:lnTo>
                  <a:pt x="345091" y="794957"/>
                </a:lnTo>
                <a:lnTo>
                  <a:pt x="333089" y="781717"/>
                </a:lnTo>
                <a:lnTo>
                  <a:pt x="321469" y="779907"/>
                </a:lnTo>
                <a:lnTo>
                  <a:pt x="291275" y="788480"/>
                </a:lnTo>
                <a:lnTo>
                  <a:pt x="286988" y="801624"/>
                </a:lnTo>
                <a:lnTo>
                  <a:pt x="282321" y="804005"/>
                </a:lnTo>
                <a:lnTo>
                  <a:pt x="282893" y="814578"/>
                </a:lnTo>
                <a:lnTo>
                  <a:pt x="278511" y="818864"/>
                </a:lnTo>
                <a:lnTo>
                  <a:pt x="264033" y="810578"/>
                </a:lnTo>
                <a:lnTo>
                  <a:pt x="249269" y="808387"/>
                </a:lnTo>
                <a:lnTo>
                  <a:pt x="225457" y="792480"/>
                </a:lnTo>
                <a:lnTo>
                  <a:pt x="219361" y="793718"/>
                </a:lnTo>
                <a:lnTo>
                  <a:pt x="215646" y="801719"/>
                </a:lnTo>
                <a:lnTo>
                  <a:pt x="208121" y="809435"/>
                </a:lnTo>
                <a:lnTo>
                  <a:pt x="195644" y="809054"/>
                </a:lnTo>
                <a:lnTo>
                  <a:pt x="188500" y="818388"/>
                </a:lnTo>
                <a:lnTo>
                  <a:pt x="181166" y="820579"/>
                </a:lnTo>
                <a:lnTo>
                  <a:pt x="181166" y="820579"/>
                </a:lnTo>
                <a:lnTo>
                  <a:pt x="181737" y="816959"/>
                </a:lnTo>
                <a:lnTo>
                  <a:pt x="178118" y="811911"/>
                </a:lnTo>
                <a:lnTo>
                  <a:pt x="141446" y="783145"/>
                </a:lnTo>
                <a:lnTo>
                  <a:pt x="134779" y="784193"/>
                </a:lnTo>
                <a:lnTo>
                  <a:pt x="131445" y="788861"/>
                </a:lnTo>
                <a:lnTo>
                  <a:pt x="124682" y="790099"/>
                </a:lnTo>
                <a:lnTo>
                  <a:pt x="121825" y="794195"/>
                </a:lnTo>
                <a:lnTo>
                  <a:pt x="111157" y="789622"/>
                </a:lnTo>
                <a:lnTo>
                  <a:pt x="93631" y="792004"/>
                </a:lnTo>
                <a:lnTo>
                  <a:pt x="76486" y="776573"/>
                </a:lnTo>
                <a:lnTo>
                  <a:pt x="76486" y="776573"/>
                </a:lnTo>
                <a:lnTo>
                  <a:pt x="77248" y="772478"/>
                </a:lnTo>
                <a:lnTo>
                  <a:pt x="69913" y="765429"/>
                </a:lnTo>
                <a:lnTo>
                  <a:pt x="73628" y="758285"/>
                </a:lnTo>
                <a:lnTo>
                  <a:pt x="72580" y="752761"/>
                </a:lnTo>
                <a:lnTo>
                  <a:pt x="76010" y="749427"/>
                </a:lnTo>
                <a:lnTo>
                  <a:pt x="69723" y="727329"/>
                </a:lnTo>
                <a:lnTo>
                  <a:pt x="70771" y="720662"/>
                </a:lnTo>
                <a:lnTo>
                  <a:pt x="62484" y="719233"/>
                </a:lnTo>
                <a:lnTo>
                  <a:pt x="58769" y="712661"/>
                </a:lnTo>
                <a:lnTo>
                  <a:pt x="62103" y="699611"/>
                </a:lnTo>
                <a:lnTo>
                  <a:pt x="68771" y="695135"/>
                </a:lnTo>
                <a:lnTo>
                  <a:pt x="71057" y="663131"/>
                </a:lnTo>
                <a:lnTo>
                  <a:pt x="60008" y="647986"/>
                </a:lnTo>
                <a:lnTo>
                  <a:pt x="56388" y="637508"/>
                </a:lnTo>
                <a:lnTo>
                  <a:pt x="73057" y="620744"/>
                </a:lnTo>
                <a:lnTo>
                  <a:pt x="82010" y="615982"/>
                </a:lnTo>
                <a:lnTo>
                  <a:pt x="77629" y="601123"/>
                </a:lnTo>
                <a:lnTo>
                  <a:pt x="79248" y="595027"/>
                </a:lnTo>
                <a:lnTo>
                  <a:pt x="72390" y="579311"/>
                </a:lnTo>
                <a:lnTo>
                  <a:pt x="76391" y="564451"/>
                </a:lnTo>
                <a:lnTo>
                  <a:pt x="71533" y="556546"/>
                </a:lnTo>
                <a:lnTo>
                  <a:pt x="65342" y="558737"/>
                </a:lnTo>
                <a:lnTo>
                  <a:pt x="58960" y="557213"/>
                </a:lnTo>
                <a:lnTo>
                  <a:pt x="56388" y="548831"/>
                </a:lnTo>
                <a:lnTo>
                  <a:pt x="38767" y="529971"/>
                </a:lnTo>
                <a:lnTo>
                  <a:pt x="39053" y="517207"/>
                </a:lnTo>
                <a:lnTo>
                  <a:pt x="46006" y="505492"/>
                </a:lnTo>
                <a:lnTo>
                  <a:pt x="51245" y="506349"/>
                </a:lnTo>
                <a:lnTo>
                  <a:pt x="56388" y="514159"/>
                </a:lnTo>
                <a:lnTo>
                  <a:pt x="61627" y="514064"/>
                </a:lnTo>
                <a:lnTo>
                  <a:pt x="71628" y="508635"/>
                </a:lnTo>
                <a:lnTo>
                  <a:pt x="71247" y="497395"/>
                </a:lnTo>
                <a:lnTo>
                  <a:pt x="74867" y="495014"/>
                </a:lnTo>
                <a:lnTo>
                  <a:pt x="76295" y="487966"/>
                </a:lnTo>
                <a:lnTo>
                  <a:pt x="63532" y="476155"/>
                </a:lnTo>
                <a:lnTo>
                  <a:pt x="79153" y="468344"/>
                </a:lnTo>
                <a:lnTo>
                  <a:pt x="90869" y="455295"/>
                </a:lnTo>
                <a:lnTo>
                  <a:pt x="90678" y="452533"/>
                </a:lnTo>
                <a:lnTo>
                  <a:pt x="85439" y="445294"/>
                </a:lnTo>
                <a:lnTo>
                  <a:pt x="70009" y="444436"/>
                </a:lnTo>
                <a:lnTo>
                  <a:pt x="61055" y="433007"/>
                </a:lnTo>
                <a:lnTo>
                  <a:pt x="52007" y="408813"/>
                </a:lnTo>
                <a:lnTo>
                  <a:pt x="44101" y="405670"/>
                </a:lnTo>
                <a:lnTo>
                  <a:pt x="49911" y="396811"/>
                </a:lnTo>
                <a:lnTo>
                  <a:pt x="50292" y="391192"/>
                </a:lnTo>
                <a:lnTo>
                  <a:pt x="37814" y="385953"/>
                </a:lnTo>
                <a:lnTo>
                  <a:pt x="28004" y="374999"/>
                </a:lnTo>
                <a:lnTo>
                  <a:pt x="27337" y="371189"/>
                </a:lnTo>
                <a:lnTo>
                  <a:pt x="14669" y="361950"/>
                </a:lnTo>
                <a:lnTo>
                  <a:pt x="2477" y="360902"/>
                </a:lnTo>
                <a:lnTo>
                  <a:pt x="2477" y="360902"/>
                </a:lnTo>
                <a:lnTo>
                  <a:pt x="11335" y="348520"/>
                </a:lnTo>
                <a:lnTo>
                  <a:pt x="39529" y="326993"/>
                </a:lnTo>
                <a:lnTo>
                  <a:pt x="66485" y="321183"/>
                </a:lnTo>
                <a:lnTo>
                  <a:pt x="70485" y="313373"/>
                </a:lnTo>
                <a:lnTo>
                  <a:pt x="67437" y="304800"/>
                </a:lnTo>
                <a:lnTo>
                  <a:pt x="40291" y="289655"/>
                </a:lnTo>
                <a:lnTo>
                  <a:pt x="22670" y="268986"/>
                </a:lnTo>
                <a:lnTo>
                  <a:pt x="15240" y="264414"/>
                </a:lnTo>
                <a:lnTo>
                  <a:pt x="4286" y="262795"/>
                </a:lnTo>
                <a:lnTo>
                  <a:pt x="3524" y="254317"/>
                </a:lnTo>
                <a:lnTo>
                  <a:pt x="0" y="249364"/>
                </a:lnTo>
                <a:lnTo>
                  <a:pt x="476" y="237363"/>
                </a:lnTo>
                <a:lnTo>
                  <a:pt x="476" y="237363"/>
                </a:lnTo>
                <a:lnTo>
                  <a:pt x="26956" y="236696"/>
                </a:lnTo>
                <a:lnTo>
                  <a:pt x="33623" y="240602"/>
                </a:lnTo>
                <a:lnTo>
                  <a:pt x="40100" y="232410"/>
                </a:lnTo>
                <a:lnTo>
                  <a:pt x="59627" y="240602"/>
                </a:lnTo>
                <a:lnTo>
                  <a:pt x="68961" y="220789"/>
                </a:lnTo>
                <a:lnTo>
                  <a:pt x="77153" y="225552"/>
                </a:lnTo>
                <a:lnTo>
                  <a:pt x="107156" y="213646"/>
                </a:lnTo>
                <a:lnTo>
                  <a:pt x="111252" y="199930"/>
                </a:lnTo>
                <a:lnTo>
                  <a:pt x="117158" y="190881"/>
                </a:lnTo>
                <a:lnTo>
                  <a:pt x="126206" y="181451"/>
                </a:lnTo>
                <a:lnTo>
                  <a:pt x="134398" y="182404"/>
                </a:lnTo>
                <a:lnTo>
                  <a:pt x="137732" y="179832"/>
                </a:lnTo>
                <a:lnTo>
                  <a:pt x="140208" y="172783"/>
                </a:lnTo>
                <a:lnTo>
                  <a:pt x="138589" y="163639"/>
                </a:lnTo>
                <a:lnTo>
                  <a:pt x="146304" y="156782"/>
                </a:lnTo>
                <a:lnTo>
                  <a:pt x="147923" y="147542"/>
                </a:lnTo>
                <a:lnTo>
                  <a:pt x="155353" y="141065"/>
                </a:lnTo>
                <a:lnTo>
                  <a:pt x="163639" y="122682"/>
                </a:lnTo>
                <a:lnTo>
                  <a:pt x="171736" y="118110"/>
                </a:lnTo>
                <a:lnTo>
                  <a:pt x="172688" y="97060"/>
                </a:lnTo>
                <a:lnTo>
                  <a:pt x="178022" y="87916"/>
                </a:lnTo>
                <a:lnTo>
                  <a:pt x="182594" y="85249"/>
                </a:lnTo>
                <a:lnTo>
                  <a:pt x="201835" y="87058"/>
                </a:lnTo>
                <a:lnTo>
                  <a:pt x="228505" y="67437"/>
                </a:lnTo>
                <a:lnTo>
                  <a:pt x="242697" y="67818"/>
                </a:lnTo>
                <a:lnTo>
                  <a:pt x="366046" y="47149"/>
                </a:lnTo>
                <a:lnTo>
                  <a:pt x="398240" y="46006"/>
                </a:lnTo>
                <a:lnTo>
                  <a:pt x="419291" y="36481"/>
                </a:lnTo>
                <a:lnTo>
                  <a:pt x="434435" y="35147"/>
                </a:lnTo>
                <a:lnTo>
                  <a:pt x="456724" y="42196"/>
                </a:lnTo>
                <a:lnTo>
                  <a:pt x="470821" y="40576"/>
                </a:lnTo>
                <a:lnTo>
                  <a:pt x="476441" y="42863"/>
                </a:lnTo>
                <a:lnTo>
                  <a:pt x="485870" y="39814"/>
                </a:lnTo>
                <a:lnTo>
                  <a:pt x="490919" y="42863"/>
                </a:lnTo>
                <a:lnTo>
                  <a:pt x="513017" y="44958"/>
                </a:lnTo>
                <a:lnTo>
                  <a:pt x="534924" y="34671"/>
                </a:lnTo>
                <a:lnTo>
                  <a:pt x="544354" y="22860"/>
                </a:lnTo>
                <a:lnTo>
                  <a:pt x="565785" y="16954"/>
                </a:lnTo>
                <a:lnTo>
                  <a:pt x="584359" y="25432"/>
                </a:lnTo>
                <a:lnTo>
                  <a:pt x="593693" y="22479"/>
                </a:lnTo>
                <a:lnTo>
                  <a:pt x="599885" y="10192"/>
                </a:lnTo>
                <a:lnTo>
                  <a:pt x="613124" y="11620"/>
                </a:lnTo>
                <a:lnTo>
                  <a:pt x="622554" y="16097"/>
                </a:lnTo>
                <a:lnTo>
                  <a:pt x="69132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ro-RO" sz="1100" dirty="0"/>
              <a:t>SUCEAVA</a:t>
            </a:r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461686E-9E1F-2137-A615-015196B1BDF9}"/>
              </a:ext>
            </a:extLst>
          </p:cNvPr>
          <p:cNvSpPr/>
          <p:nvPr/>
        </p:nvSpPr>
        <p:spPr>
          <a:xfrm>
            <a:off x="7826802" y="3958841"/>
            <a:ext cx="1059370" cy="723138"/>
          </a:xfrm>
          <a:custGeom>
            <a:avLst/>
            <a:gdLst>
              <a:gd name="connsiteX0" fmla="*/ 961168 w 1059370"/>
              <a:gd name="connsiteY0" fmla="*/ 590836 h 723138"/>
              <a:gd name="connsiteX1" fmla="*/ 947833 w 1059370"/>
              <a:gd name="connsiteY1" fmla="*/ 597694 h 723138"/>
              <a:gd name="connsiteX2" fmla="*/ 943070 w 1059370"/>
              <a:gd name="connsiteY2" fmla="*/ 595884 h 723138"/>
              <a:gd name="connsiteX3" fmla="*/ 946690 w 1059370"/>
              <a:gd name="connsiteY3" fmla="*/ 591503 h 723138"/>
              <a:gd name="connsiteX4" fmla="*/ 957644 w 1059370"/>
              <a:gd name="connsiteY4" fmla="*/ 590169 h 723138"/>
              <a:gd name="connsiteX5" fmla="*/ 958406 w 1059370"/>
              <a:gd name="connsiteY5" fmla="*/ 587693 h 723138"/>
              <a:gd name="connsiteX6" fmla="*/ 965550 w 1059370"/>
              <a:gd name="connsiteY6" fmla="*/ 585692 h 723138"/>
              <a:gd name="connsiteX7" fmla="*/ 972693 w 1059370"/>
              <a:gd name="connsiteY7" fmla="*/ 578644 h 723138"/>
              <a:gd name="connsiteX8" fmla="*/ 961168 w 1059370"/>
              <a:gd name="connsiteY8" fmla="*/ 590836 h 723138"/>
              <a:gd name="connsiteX9" fmla="*/ 976027 w 1059370"/>
              <a:gd name="connsiteY9" fmla="*/ 575405 h 723138"/>
              <a:gd name="connsiteX10" fmla="*/ 974693 w 1059370"/>
              <a:gd name="connsiteY10" fmla="*/ 573691 h 723138"/>
              <a:gd name="connsiteX11" fmla="*/ 988981 w 1059370"/>
              <a:gd name="connsiteY11" fmla="*/ 556165 h 723138"/>
              <a:gd name="connsiteX12" fmla="*/ 995458 w 1059370"/>
              <a:gd name="connsiteY12" fmla="*/ 543020 h 723138"/>
              <a:gd name="connsiteX13" fmla="*/ 999744 w 1059370"/>
              <a:gd name="connsiteY13" fmla="*/ 525971 h 723138"/>
              <a:gd name="connsiteX14" fmla="*/ 992410 w 1059370"/>
              <a:gd name="connsiteY14" fmla="*/ 511683 h 723138"/>
              <a:gd name="connsiteX15" fmla="*/ 996315 w 1059370"/>
              <a:gd name="connsiteY15" fmla="*/ 511588 h 723138"/>
              <a:gd name="connsiteX16" fmla="*/ 999077 w 1059370"/>
              <a:gd name="connsiteY16" fmla="*/ 513874 h 723138"/>
              <a:gd name="connsiteX17" fmla="*/ 1001078 w 1059370"/>
              <a:gd name="connsiteY17" fmla="*/ 524351 h 723138"/>
              <a:gd name="connsiteX18" fmla="*/ 997458 w 1059370"/>
              <a:gd name="connsiteY18" fmla="*/ 542449 h 723138"/>
              <a:gd name="connsiteX19" fmla="*/ 991838 w 1059370"/>
              <a:gd name="connsiteY19" fmla="*/ 554736 h 723138"/>
              <a:gd name="connsiteX20" fmla="*/ 976027 w 1059370"/>
              <a:gd name="connsiteY20" fmla="*/ 575405 h 723138"/>
              <a:gd name="connsiteX21" fmla="*/ 180308 w 1059370"/>
              <a:gd name="connsiteY21" fmla="*/ 33338 h 723138"/>
              <a:gd name="connsiteX22" fmla="*/ 177832 w 1059370"/>
              <a:gd name="connsiteY22" fmla="*/ 58769 h 723138"/>
              <a:gd name="connsiteX23" fmla="*/ 189928 w 1059370"/>
              <a:gd name="connsiteY23" fmla="*/ 73533 h 723138"/>
              <a:gd name="connsiteX24" fmla="*/ 209455 w 1059370"/>
              <a:gd name="connsiteY24" fmla="*/ 114871 h 723138"/>
              <a:gd name="connsiteX25" fmla="*/ 218408 w 1059370"/>
              <a:gd name="connsiteY25" fmla="*/ 125635 h 723138"/>
              <a:gd name="connsiteX26" fmla="*/ 304990 w 1059370"/>
              <a:gd name="connsiteY26" fmla="*/ 163163 h 723138"/>
              <a:gd name="connsiteX27" fmla="*/ 350234 w 1059370"/>
              <a:gd name="connsiteY27" fmla="*/ 188786 h 723138"/>
              <a:gd name="connsiteX28" fmla="*/ 397574 w 1059370"/>
              <a:gd name="connsiteY28" fmla="*/ 193453 h 723138"/>
              <a:gd name="connsiteX29" fmla="*/ 441579 w 1059370"/>
              <a:gd name="connsiteY29" fmla="*/ 210121 h 723138"/>
              <a:gd name="connsiteX30" fmla="*/ 483394 w 1059370"/>
              <a:gd name="connsiteY30" fmla="*/ 199168 h 723138"/>
              <a:gd name="connsiteX31" fmla="*/ 491490 w 1059370"/>
              <a:gd name="connsiteY31" fmla="*/ 194501 h 723138"/>
              <a:gd name="connsiteX32" fmla="*/ 491014 w 1059370"/>
              <a:gd name="connsiteY32" fmla="*/ 185833 h 723138"/>
              <a:gd name="connsiteX33" fmla="*/ 473964 w 1059370"/>
              <a:gd name="connsiteY33" fmla="*/ 174784 h 723138"/>
              <a:gd name="connsiteX34" fmla="*/ 466630 w 1059370"/>
              <a:gd name="connsiteY34" fmla="*/ 159258 h 723138"/>
              <a:gd name="connsiteX35" fmla="*/ 467963 w 1059370"/>
              <a:gd name="connsiteY35" fmla="*/ 155448 h 723138"/>
              <a:gd name="connsiteX36" fmla="*/ 473678 w 1059370"/>
              <a:gd name="connsiteY36" fmla="*/ 152400 h 723138"/>
              <a:gd name="connsiteX37" fmla="*/ 490633 w 1059370"/>
              <a:gd name="connsiteY37" fmla="*/ 151543 h 723138"/>
              <a:gd name="connsiteX38" fmla="*/ 498062 w 1059370"/>
              <a:gd name="connsiteY38" fmla="*/ 142018 h 723138"/>
              <a:gd name="connsiteX39" fmla="*/ 498634 w 1059370"/>
              <a:gd name="connsiteY39" fmla="*/ 133350 h 723138"/>
              <a:gd name="connsiteX40" fmla="*/ 484918 w 1059370"/>
              <a:gd name="connsiteY40" fmla="*/ 124968 h 723138"/>
              <a:gd name="connsiteX41" fmla="*/ 487584 w 1059370"/>
              <a:gd name="connsiteY41" fmla="*/ 117348 h 723138"/>
              <a:gd name="connsiteX42" fmla="*/ 498443 w 1059370"/>
              <a:gd name="connsiteY42" fmla="*/ 112586 h 723138"/>
              <a:gd name="connsiteX43" fmla="*/ 508730 w 1059370"/>
              <a:gd name="connsiteY43" fmla="*/ 112967 h 723138"/>
              <a:gd name="connsiteX44" fmla="*/ 521113 w 1059370"/>
              <a:gd name="connsiteY44" fmla="*/ 126873 h 723138"/>
              <a:gd name="connsiteX45" fmla="*/ 529685 w 1059370"/>
              <a:gd name="connsiteY45" fmla="*/ 130112 h 723138"/>
              <a:gd name="connsiteX46" fmla="*/ 541782 w 1059370"/>
              <a:gd name="connsiteY46" fmla="*/ 129445 h 723138"/>
              <a:gd name="connsiteX47" fmla="*/ 567404 w 1059370"/>
              <a:gd name="connsiteY47" fmla="*/ 155638 h 723138"/>
              <a:gd name="connsiteX48" fmla="*/ 576167 w 1059370"/>
              <a:gd name="connsiteY48" fmla="*/ 160972 h 723138"/>
              <a:gd name="connsiteX49" fmla="*/ 583787 w 1059370"/>
              <a:gd name="connsiteY49" fmla="*/ 161639 h 723138"/>
              <a:gd name="connsiteX50" fmla="*/ 589121 w 1059370"/>
              <a:gd name="connsiteY50" fmla="*/ 157924 h 723138"/>
              <a:gd name="connsiteX51" fmla="*/ 591217 w 1059370"/>
              <a:gd name="connsiteY51" fmla="*/ 151829 h 723138"/>
              <a:gd name="connsiteX52" fmla="*/ 588550 w 1059370"/>
              <a:gd name="connsiteY52" fmla="*/ 133350 h 723138"/>
              <a:gd name="connsiteX53" fmla="*/ 599122 w 1059370"/>
              <a:gd name="connsiteY53" fmla="*/ 116777 h 723138"/>
              <a:gd name="connsiteX54" fmla="*/ 613125 w 1059370"/>
              <a:gd name="connsiteY54" fmla="*/ 114967 h 723138"/>
              <a:gd name="connsiteX55" fmla="*/ 647034 w 1059370"/>
              <a:gd name="connsiteY55" fmla="*/ 91440 h 723138"/>
              <a:gd name="connsiteX56" fmla="*/ 657320 w 1059370"/>
              <a:gd name="connsiteY56" fmla="*/ 90488 h 723138"/>
              <a:gd name="connsiteX57" fmla="*/ 672179 w 1059370"/>
              <a:gd name="connsiteY57" fmla="*/ 79534 h 723138"/>
              <a:gd name="connsiteX58" fmla="*/ 686181 w 1059370"/>
              <a:gd name="connsiteY58" fmla="*/ 77819 h 723138"/>
              <a:gd name="connsiteX59" fmla="*/ 713994 w 1059370"/>
              <a:gd name="connsiteY59" fmla="*/ 66485 h 723138"/>
              <a:gd name="connsiteX60" fmla="*/ 730663 w 1059370"/>
              <a:gd name="connsiteY60" fmla="*/ 56388 h 723138"/>
              <a:gd name="connsiteX61" fmla="*/ 735997 w 1059370"/>
              <a:gd name="connsiteY61" fmla="*/ 44672 h 723138"/>
              <a:gd name="connsiteX62" fmla="*/ 756094 w 1059370"/>
              <a:gd name="connsiteY62" fmla="*/ 38671 h 723138"/>
              <a:gd name="connsiteX63" fmla="*/ 768191 w 1059370"/>
              <a:gd name="connsiteY63" fmla="*/ 27242 h 723138"/>
              <a:gd name="connsiteX64" fmla="*/ 780288 w 1059370"/>
              <a:gd name="connsiteY64" fmla="*/ 26479 h 723138"/>
              <a:gd name="connsiteX65" fmla="*/ 789432 w 1059370"/>
              <a:gd name="connsiteY65" fmla="*/ 32195 h 723138"/>
              <a:gd name="connsiteX66" fmla="*/ 798767 w 1059370"/>
              <a:gd name="connsiteY66" fmla="*/ 32480 h 723138"/>
              <a:gd name="connsiteX67" fmla="*/ 820007 w 1059370"/>
              <a:gd name="connsiteY67" fmla="*/ 13906 h 723138"/>
              <a:gd name="connsiteX68" fmla="*/ 825817 w 1059370"/>
              <a:gd name="connsiteY68" fmla="*/ 14097 h 723138"/>
              <a:gd name="connsiteX69" fmla="*/ 837628 w 1059370"/>
              <a:gd name="connsiteY69" fmla="*/ 23813 h 723138"/>
              <a:gd name="connsiteX70" fmla="*/ 855726 w 1059370"/>
              <a:gd name="connsiteY70" fmla="*/ 21527 h 723138"/>
              <a:gd name="connsiteX71" fmla="*/ 862965 w 1059370"/>
              <a:gd name="connsiteY71" fmla="*/ 24289 h 723138"/>
              <a:gd name="connsiteX72" fmla="*/ 884872 w 1059370"/>
              <a:gd name="connsiteY72" fmla="*/ 18479 h 723138"/>
              <a:gd name="connsiteX73" fmla="*/ 893541 w 1059370"/>
              <a:gd name="connsiteY73" fmla="*/ 27242 h 723138"/>
              <a:gd name="connsiteX74" fmla="*/ 915162 w 1059370"/>
              <a:gd name="connsiteY74" fmla="*/ 36100 h 723138"/>
              <a:gd name="connsiteX75" fmla="*/ 958691 w 1059370"/>
              <a:gd name="connsiteY75" fmla="*/ 48101 h 723138"/>
              <a:gd name="connsiteX76" fmla="*/ 989267 w 1059370"/>
              <a:gd name="connsiteY76" fmla="*/ 69056 h 723138"/>
              <a:gd name="connsiteX77" fmla="*/ 1024890 w 1059370"/>
              <a:gd name="connsiteY77" fmla="*/ 114205 h 723138"/>
              <a:gd name="connsiteX78" fmla="*/ 1032510 w 1059370"/>
              <a:gd name="connsiteY78" fmla="*/ 136779 h 723138"/>
              <a:gd name="connsiteX79" fmla="*/ 1037844 w 1059370"/>
              <a:gd name="connsiteY79" fmla="*/ 169259 h 723138"/>
              <a:gd name="connsiteX80" fmla="*/ 1028986 w 1059370"/>
              <a:gd name="connsiteY80" fmla="*/ 179356 h 723138"/>
              <a:gd name="connsiteX81" fmla="*/ 1027367 w 1059370"/>
              <a:gd name="connsiteY81" fmla="*/ 192881 h 723138"/>
              <a:gd name="connsiteX82" fmla="*/ 1034224 w 1059370"/>
              <a:gd name="connsiteY82" fmla="*/ 214027 h 723138"/>
              <a:gd name="connsiteX83" fmla="*/ 1040797 w 1059370"/>
              <a:gd name="connsiteY83" fmla="*/ 222599 h 723138"/>
              <a:gd name="connsiteX84" fmla="*/ 1034891 w 1059370"/>
              <a:gd name="connsiteY84" fmla="*/ 225457 h 723138"/>
              <a:gd name="connsiteX85" fmla="*/ 1029557 w 1059370"/>
              <a:gd name="connsiteY85" fmla="*/ 220789 h 723138"/>
              <a:gd name="connsiteX86" fmla="*/ 1008602 w 1059370"/>
              <a:gd name="connsiteY86" fmla="*/ 217742 h 723138"/>
              <a:gd name="connsiteX87" fmla="*/ 1008888 w 1059370"/>
              <a:gd name="connsiteY87" fmla="*/ 210217 h 723138"/>
              <a:gd name="connsiteX88" fmla="*/ 1006507 w 1059370"/>
              <a:gd name="connsiteY88" fmla="*/ 216789 h 723138"/>
              <a:gd name="connsiteX89" fmla="*/ 1009650 w 1059370"/>
              <a:gd name="connsiteY89" fmla="*/ 240221 h 723138"/>
              <a:gd name="connsiteX90" fmla="*/ 1014603 w 1059370"/>
              <a:gd name="connsiteY90" fmla="*/ 258128 h 723138"/>
              <a:gd name="connsiteX91" fmla="*/ 1020794 w 1059370"/>
              <a:gd name="connsiteY91" fmla="*/ 266033 h 723138"/>
              <a:gd name="connsiteX92" fmla="*/ 1030129 w 1059370"/>
              <a:gd name="connsiteY92" fmla="*/ 266795 h 723138"/>
              <a:gd name="connsiteX93" fmla="*/ 1036987 w 1059370"/>
              <a:gd name="connsiteY93" fmla="*/ 264414 h 723138"/>
              <a:gd name="connsiteX94" fmla="*/ 1035844 w 1059370"/>
              <a:gd name="connsiteY94" fmla="*/ 267557 h 723138"/>
              <a:gd name="connsiteX95" fmla="*/ 1039558 w 1059370"/>
              <a:gd name="connsiteY95" fmla="*/ 270129 h 723138"/>
              <a:gd name="connsiteX96" fmla="*/ 1040987 w 1059370"/>
              <a:gd name="connsiteY96" fmla="*/ 266510 h 723138"/>
              <a:gd name="connsiteX97" fmla="*/ 1045845 w 1059370"/>
              <a:gd name="connsiteY97" fmla="*/ 264414 h 723138"/>
              <a:gd name="connsiteX98" fmla="*/ 1059371 w 1059370"/>
              <a:gd name="connsiteY98" fmla="*/ 262795 h 723138"/>
              <a:gd name="connsiteX99" fmla="*/ 1050036 w 1059370"/>
              <a:gd name="connsiteY99" fmla="*/ 265938 h 723138"/>
              <a:gd name="connsiteX100" fmla="*/ 1039463 w 1059370"/>
              <a:gd name="connsiteY100" fmla="*/ 279559 h 723138"/>
              <a:gd name="connsiteX101" fmla="*/ 1024509 w 1059370"/>
              <a:gd name="connsiteY101" fmla="*/ 320802 h 723138"/>
              <a:gd name="connsiteX102" fmla="*/ 1002221 w 1059370"/>
              <a:gd name="connsiteY102" fmla="*/ 506444 h 723138"/>
              <a:gd name="connsiteX103" fmla="*/ 998601 w 1059370"/>
              <a:gd name="connsiteY103" fmla="*/ 508063 h 723138"/>
              <a:gd name="connsiteX104" fmla="*/ 991076 w 1059370"/>
              <a:gd name="connsiteY104" fmla="*/ 503587 h 723138"/>
              <a:gd name="connsiteX105" fmla="*/ 989267 w 1059370"/>
              <a:gd name="connsiteY105" fmla="*/ 506159 h 723138"/>
              <a:gd name="connsiteX106" fmla="*/ 989267 w 1059370"/>
              <a:gd name="connsiteY106" fmla="*/ 512540 h 723138"/>
              <a:gd name="connsiteX107" fmla="*/ 994219 w 1059370"/>
              <a:gd name="connsiteY107" fmla="*/ 513779 h 723138"/>
              <a:gd name="connsiteX108" fmla="*/ 995458 w 1059370"/>
              <a:gd name="connsiteY108" fmla="*/ 516731 h 723138"/>
              <a:gd name="connsiteX109" fmla="*/ 993934 w 1059370"/>
              <a:gd name="connsiteY109" fmla="*/ 519779 h 723138"/>
              <a:gd name="connsiteX110" fmla="*/ 996601 w 1059370"/>
              <a:gd name="connsiteY110" fmla="*/ 533019 h 723138"/>
              <a:gd name="connsiteX111" fmla="*/ 994410 w 1059370"/>
              <a:gd name="connsiteY111" fmla="*/ 541401 h 723138"/>
              <a:gd name="connsiteX112" fmla="*/ 987838 w 1059370"/>
              <a:gd name="connsiteY112" fmla="*/ 542449 h 723138"/>
              <a:gd name="connsiteX113" fmla="*/ 984980 w 1059370"/>
              <a:gd name="connsiteY113" fmla="*/ 548830 h 723138"/>
              <a:gd name="connsiteX114" fmla="*/ 982123 w 1059370"/>
              <a:gd name="connsiteY114" fmla="*/ 547116 h 723138"/>
              <a:gd name="connsiteX115" fmla="*/ 979837 w 1059370"/>
              <a:gd name="connsiteY115" fmla="*/ 550259 h 723138"/>
              <a:gd name="connsiteX116" fmla="*/ 970597 w 1059370"/>
              <a:gd name="connsiteY116" fmla="*/ 549402 h 723138"/>
              <a:gd name="connsiteX117" fmla="*/ 965930 w 1059370"/>
              <a:gd name="connsiteY117" fmla="*/ 557117 h 723138"/>
              <a:gd name="connsiteX118" fmla="*/ 959072 w 1059370"/>
              <a:gd name="connsiteY118" fmla="*/ 561404 h 723138"/>
              <a:gd name="connsiteX119" fmla="*/ 947261 w 1059370"/>
              <a:gd name="connsiteY119" fmla="*/ 560356 h 723138"/>
              <a:gd name="connsiteX120" fmla="*/ 832866 w 1059370"/>
              <a:gd name="connsiteY120" fmla="*/ 575024 h 723138"/>
              <a:gd name="connsiteX121" fmla="*/ 830675 w 1059370"/>
              <a:gd name="connsiteY121" fmla="*/ 573977 h 723138"/>
              <a:gd name="connsiteX122" fmla="*/ 836391 w 1059370"/>
              <a:gd name="connsiteY122" fmla="*/ 573119 h 723138"/>
              <a:gd name="connsiteX123" fmla="*/ 833342 w 1059370"/>
              <a:gd name="connsiteY123" fmla="*/ 569690 h 723138"/>
              <a:gd name="connsiteX124" fmla="*/ 829247 w 1059370"/>
              <a:gd name="connsiteY124" fmla="*/ 571310 h 723138"/>
              <a:gd name="connsiteX125" fmla="*/ 823246 w 1059370"/>
              <a:gd name="connsiteY125" fmla="*/ 569405 h 723138"/>
              <a:gd name="connsiteX126" fmla="*/ 832104 w 1059370"/>
              <a:gd name="connsiteY126" fmla="*/ 566071 h 723138"/>
              <a:gd name="connsiteX127" fmla="*/ 825913 w 1059370"/>
              <a:gd name="connsiteY127" fmla="*/ 566738 h 723138"/>
              <a:gd name="connsiteX128" fmla="*/ 819150 w 1059370"/>
              <a:gd name="connsiteY128" fmla="*/ 568166 h 723138"/>
              <a:gd name="connsiteX129" fmla="*/ 816769 w 1059370"/>
              <a:gd name="connsiteY129" fmla="*/ 572548 h 723138"/>
              <a:gd name="connsiteX130" fmla="*/ 809530 w 1059370"/>
              <a:gd name="connsiteY130" fmla="*/ 572072 h 723138"/>
              <a:gd name="connsiteX131" fmla="*/ 810482 w 1059370"/>
              <a:gd name="connsiteY131" fmla="*/ 574453 h 723138"/>
              <a:gd name="connsiteX132" fmla="*/ 824198 w 1059370"/>
              <a:gd name="connsiteY132" fmla="*/ 576167 h 723138"/>
              <a:gd name="connsiteX133" fmla="*/ 767524 w 1059370"/>
              <a:gd name="connsiteY133" fmla="*/ 584645 h 723138"/>
              <a:gd name="connsiteX134" fmla="*/ 708279 w 1059370"/>
              <a:gd name="connsiteY134" fmla="*/ 602837 h 723138"/>
              <a:gd name="connsiteX135" fmla="*/ 682466 w 1059370"/>
              <a:gd name="connsiteY135" fmla="*/ 616458 h 723138"/>
              <a:gd name="connsiteX136" fmla="*/ 668274 w 1059370"/>
              <a:gd name="connsiteY136" fmla="*/ 627221 h 723138"/>
              <a:gd name="connsiteX137" fmla="*/ 639128 w 1059370"/>
              <a:gd name="connsiteY137" fmla="*/ 656368 h 723138"/>
              <a:gd name="connsiteX138" fmla="*/ 624173 w 1059370"/>
              <a:gd name="connsiteY138" fmla="*/ 675513 h 723138"/>
              <a:gd name="connsiteX139" fmla="*/ 609790 w 1059370"/>
              <a:gd name="connsiteY139" fmla="*/ 658463 h 723138"/>
              <a:gd name="connsiteX140" fmla="*/ 601313 w 1059370"/>
              <a:gd name="connsiteY140" fmla="*/ 627126 h 723138"/>
              <a:gd name="connsiteX141" fmla="*/ 604742 w 1059370"/>
              <a:gd name="connsiteY141" fmla="*/ 630841 h 723138"/>
              <a:gd name="connsiteX142" fmla="*/ 612648 w 1059370"/>
              <a:gd name="connsiteY142" fmla="*/ 630936 h 723138"/>
              <a:gd name="connsiteX143" fmla="*/ 633508 w 1059370"/>
              <a:gd name="connsiteY143" fmla="*/ 625221 h 723138"/>
              <a:gd name="connsiteX144" fmla="*/ 695992 w 1059370"/>
              <a:gd name="connsiteY144" fmla="*/ 593407 h 723138"/>
              <a:gd name="connsiteX145" fmla="*/ 703231 w 1059370"/>
              <a:gd name="connsiteY145" fmla="*/ 584549 h 723138"/>
              <a:gd name="connsiteX146" fmla="*/ 705040 w 1059370"/>
              <a:gd name="connsiteY146" fmla="*/ 572643 h 723138"/>
              <a:gd name="connsiteX147" fmla="*/ 710089 w 1059370"/>
              <a:gd name="connsiteY147" fmla="*/ 562356 h 723138"/>
              <a:gd name="connsiteX148" fmla="*/ 701897 w 1059370"/>
              <a:gd name="connsiteY148" fmla="*/ 546259 h 723138"/>
              <a:gd name="connsiteX149" fmla="*/ 676751 w 1059370"/>
              <a:gd name="connsiteY149" fmla="*/ 517112 h 723138"/>
              <a:gd name="connsiteX150" fmla="*/ 671417 w 1059370"/>
              <a:gd name="connsiteY150" fmla="*/ 528828 h 723138"/>
              <a:gd name="connsiteX151" fmla="*/ 680466 w 1059370"/>
              <a:gd name="connsiteY151" fmla="*/ 543306 h 723138"/>
              <a:gd name="connsiteX152" fmla="*/ 680561 w 1059370"/>
              <a:gd name="connsiteY152" fmla="*/ 547497 h 723138"/>
              <a:gd name="connsiteX153" fmla="*/ 666560 w 1059370"/>
              <a:gd name="connsiteY153" fmla="*/ 551688 h 723138"/>
              <a:gd name="connsiteX154" fmla="*/ 661892 w 1059370"/>
              <a:gd name="connsiteY154" fmla="*/ 559022 h 723138"/>
              <a:gd name="connsiteX155" fmla="*/ 649986 w 1059370"/>
              <a:gd name="connsiteY155" fmla="*/ 537210 h 723138"/>
              <a:gd name="connsiteX156" fmla="*/ 646176 w 1059370"/>
              <a:gd name="connsiteY156" fmla="*/ 534829 h 723138"/>
              <a:gd name="connsiteX157" fmla="*/ 646367 w 1059370"/>
              <a:gd name="connsiteY157" fmla="*/ 519113 h 723138"/>
              <a:gd name="connsiteX158" fmla="*/ 640842 w 1059370"/>
              <a:gd name="connsiteY158" fmla="*/ 501015 h 723138"/>
              <a:gd name="connsiteX159" fmla="*/ 640366 w 1059370"/>
              <a:gd name="connsiteY159" fmla="*/ 478917 h 723138"/>
              <a:gd name="connsiteX160" fmla="*/ 643128 w 1059370"/>
              <a:gd name="connsiteY160" fmla="*/ 466630 h 723138"/>
              <a:gd name="connsiteX161" fmla="*/ 647224 w 1059370"/>
              <a:gd name="connsiteY161" fmla="*/ 456914 h 723138"/>
              <a:gd name="connsiteX162" fmla="*/ 673894 w 1059370"/>
              <a:gd name="connsiteY162" fmla="*/ 450247 h 723138"/>
              <a:gd name="connsiteX163" fmla="*/ 680466 w 1059370"/>
              <a:gd name="connsiteY163" fmla="*/ 444818 h 723138"/>
              <a:gd name="connsiteX164" fmla="*/ 681704 w 1059370"/>
              <a:gd name="connsiteY164" fmla="*/ 425958 h 723138"/>
              <a:gd name="connsiteX165" fmla="*/ 675799 w 1059370"/>
              <a:gd name="connsiteY165" fmla="*/ 417671 h 723138"/>
              <a:gd name="connsiteX166" fmla="*/ 645795 w 1059370"/>
              <a:gd name="connsiteY166" fmla="*/ 407194 h 723138"/>
              <a:gd name="connsiteX167" fmla="*/ 626555 w 1059370"/>
              <a:gd name="connsiteY167" fmla="*/ 407003 h 723138"/>
              <a:gd name="connsiteX168" fmla="*/ 623316 w 1059370"/>
              <a:gd name="connsiteY168" fmla="*/ 392049 h 723138"/>
              <a:gd name="connsiteX169" fmla="*/ 608743 w 1059370"/>
              <a:gd name="connsiteY169" fmla="*/ 392049 h 723138"/>
              <a:gd name="connsiteX170" fmla="*/ 594646 w 1059370"/>
              <a:gd name="connsiteY170" fmla="*/ 395478 h 723138"/>
              <a:gd name="connsiteX171" fmla="*/ 598170 w 1059370"/>
              <a:gd name="connsiteY171" fmla="*/ 413576 h 723138"/>
              <a:gd name="connsiteX172" fmla="*/ 588359 w 1059370"/>
              <a:gd name="connsiteY172" fmla="*/ 421386 h 723138"/>
              <a:gd name="connsiteX173" fmla="*/ 577120 w 1059370"/>
              <a:gd name="connsiteY173" fmla="*/ 421957 h 723138"/>
              <a:gd name="connsiteX174" fmla="*/ 582835 w 1059370"/>
              <a:gd name="connsiteY174" fmla="*/ 415480 h 723138"/>
              <a:gd name="connsiteX175" fmla="*/ 585406 w 1059370"/>
              <a:gd name="connsiteY175" fmla="*/ 403384 h 723138"/>
              <a:gd name="connsiteX176" fmla="*/ 580739 w 1059370"/>
              <a:gd name="connsiteY176" fmla="*/ 401574 h 723138"/>
              <a:gd name="connsiteX177" fmla="*/ 573786 w 1059370"/>
              <a:gd name="connsiteY177" fmla="*/ 414719 h 723138"/>
              <a:gd name="connsiteX178" fmla="*/ 570738 w 1059370"/>
              <a:gd name="connsiteY178" fmla="*/ 405765 h 723138"/>
              <a:gd name="connsiteX179" fmla="*/ 569785 w 1059370"/>
              <a:gd name="connsiteY179" fmla="*/ 414433 h 723138"/>
              <a:gd name="connsiteX180" fmla="*/ 572453 w 1059370"/>
              <a:gd name="connsiteY180" fmla="*/ 419671 h 723138"/>
              <a:gd name="connsiteX181" fmla="*/ 568833 w 1059370"/>
              <a:gd name="connsiteY181" fmla="*/ 421672 h 723138"/>
              <a:gd name="connsiteX182" fmla="*/ 560451 w 1059370"/>
              <a:gd name="connsiteY182" fmla="*/ 398717 h 723138"/>
              <a:gd name="connsiteX183" fmla="*/ 552450 w 1059370"/>
              <a:gd name="connsiteY183" fmla="*/ 386144 h 723138"/>
              <a:gd name="connsiteX184" fmla="*/ 551212 w 1059370"/>
              <a:gd name="connsiteY184" fmla="*/ 388620 h 723138"/>
              <a:gd name="connsiteX185" fmla="*/ 557308 w 1059370"/>
              <a:gd name="connsiteY185" fmla="*/ 404051 h 723138"/>
              <a:gd name="connsiteX186" fmla="*/ 556165 w 1059370"/>
              <a:gd name="connsiteY186" fmla="*/ 412337 h 723138"/>
              <a:gd name="connsiteX187" fmla="*/ 558737 w 1059370"/>
              <a:gd name="connsiteY187" fmla="*/ 419290 h 723138"/>
              <a:gd name="connsiteX188" fmla="*/ 562832 w 1059370"/>
              <a:gd name="connsiteY188" fmla="*/ 419767 h 723138"/>
              <a:gd name="connsiteX189" fmla="*/ 562737 w 1059370"/>
              <a:gd name="connsiteY189" fmla="*/ 422243 h 723138"/>
              <a:gd name="connsiteX190" fmla="*/ 555308 w 1059370"/>
              <a:gd name="connsiteY190" fmla="*/ 430721 h 723138"/>
              <a:gd name="connsiteX191" fmla="*/ 550926 w 1059370"/>
              <a:gd name="connsiteY191" fmla="*/ 430721 h 723138"/>
              <a:gd name="connsiteX192" fmla="*/ 533972 w 1059370"/>
              <a:gd name="connsiteY192" fmla="*/ 443103 h 723138"/>
              <a:gd name="connsiteX193" fmla="*/ 528256 w 1059370"/>
              <a:gd name="connsiteY193" fmla="*/ 483775 h 723138"/>
              <a:gd name="connsiteX194" fmla="*/ 534257 w 1059370"/>
              <a:gd name="connsiteY194" fmla="*/ 491014 h 723138"/>
              <a:gd name="connsiteX195" fmla="*/ 533210 w 1059370"/>
              <a:gd name="connsiteY195" fmla="*/ 510445 h 723138"/>
              <a:gd name="connsiteX196" fmla="*/ 540163 w 1059370"/>
              <a:gd name="connsiteY196" fmla="*/ 518636 h 723138"/>
              <a:gd name="connsiteX197" fmla="*/ 548545 w 1059370"/>
              <a:gd name="connsiteY197" fmla="*/ 522446 h 723138"/>
              <a:gd name="connsiteX198" fmla="*/ 572929 w 1059370"/>
              <a:gd name="connsiteY198" fmla="*/ 551688 h 723138"/>
              <a:gd name="connsiteX199" fmla="*/ 579692 w 1059370"/>
              <a:gd name="connsiteY199" fmla="*/ 555022 h 723138"/>
              <a:gd name="connsiteX200" fmla="*/ 585216 w 1059370"/>
              <a:gd name="connsiteY200" fmla="*/ 554546 h 723138"/>
              <a:gd name="connsiteX201" fmla="*/ 589693 w 1059370"/>
              <a:gd name="connsiteY201" fmla="*/ 558927 h 723138"/>
              <a:gd name="connsiteX202" fmla="*/ 585406 w 1059370"/>
              <a:gd name="connsiteY202" fmla="*/ 563023 h 723138"/>
              <a:gd name="connsiteX203" fmla="*/ 585121 w 1059370"/>
              <a:gd name="connsiteY203" fmla="*/ 567785 h 723138"/>
              <a:gd name="connsiteX204" fmla="*/ 563118 w 1059370"/>
              <a:gd name="connsiteY204" fmla="*/ 577024 h 723138"/>
              <a:gd name="connsiteX205" fmla="*/ 573405 w 1059370"/>
              <a:gd name="connsiteY205" fmla="*/ 579977 h 723138"/>
              <a:gd name="connsiteX206" fmla="*/ 567404 w 1059370"/>
              <a:gd name="connsiteY206" fmla="*/ 584930 h 723138"/>
              <a:gd name="connsiteX207" fmla="*/ 565880 w 1059370"/>
              <a:gd name="connsiteY207" fmla="*/ 597503 h 723138"/>
              <a:gd name="connsiteX208" fmla="*/ 568833 w 1059370"/>
              <a:gd name="connsiteY208" fmla="*/ 605504 h 723138"/>
              <a:gd name="connsiteX209" fmla="*/ 578930 w 1059370"/>
              <a:gd name="connsiteY209" fmla="*/ 612077 h 723138"/>
              <a:gd name="connsiteX210" fmla="*/ 582930 w 1059370"/>
              <a:gd name="connsiteY210" fmla="*/ 617982 h 723138"/>
              <a:gd name="connsiteX211" fmla="*/ 577024 w 1059370"/>
              <a:gd name="connsiteY211" fmla="*/ 624173 h 723138"/>
              <a:gd name="connsiteX212" fmla="*/ 543592 w 1059370"/>
              <a:gd name="connsiteY212" fmla="*/ 625697 h 723138"/>
              <a:gd name="connsiteX213" fmla="*/ 555212 w 1059370"/>
              <a:gd name="connsiteY213" fmla="*/ 620078 h 723138"/>
              <a:gd name="connsiteX214" fmla="*/ 555784 w 1059370"/>
              <a:gd name="connsiteY214" fmla="*/ 617696 h 723138"/>
              <a:gd name="connsiteX215" fmla="*/ 552069 w 1059370"/>
              <a:gd name="connsiteY215" fmla="*/ 616172 h 723138"/>
              <a:gd name="connsiteX216" fmla="*/ 541782 w 1059370"/>
              <a:gd name="connsiteY216" fmla="*/ 620268 h 723138"/>
              <a:gd name="connsiteX217" fmla="*/ 542259 w 1059370"/>
              <a:gd name="connsiteY217" fmla="*/ 626459 h 723138"/>
              <a:gd name="connsiteX218" fmla="*/ 524447 w 1059370"/>
              <a:gd name="connsiteY218" fmla="*/ 633031 h 723138"/>
              <a:gd name="connsiteX219" fmla="*/ 513017 w 1059370"/>
              <a:gd name="connsiteY219" fmla="*/ 642080 h 723138"/>
              <a:gd name="connsiteX220" fmla="*/ 485870 w 1059370"/>
              <a:gd name="connsiteY220" fmla="*/ 649891 h 723138"/>
              <a:gd name="connsiteX221" fmla="*/ 484060 w 1059370"/>
              <a:gd name="connsiteY221" fmla="*/ 647700 h 723138"/>
              <a:gd name="connsiteX222" fmla="*/ 487871 w 1059370"/>
              <a:gd name="connsiteY222" fmla="*/ 643509 h 723138"/>
              <a:gd name="connsiteX223" fmla="*/ 498634 w 1059370"/>
              <a:gd name="connsiteY223" fmla="*/ 641985 h 723138"/>
              <a:gd name="connsiteX224" fmla="*/ 499967 w 1059370"/>
              <a:gd name="connsiteY224" fmla="*/ 639509 h 723138"/>
              <a:gd name="connsiteX225" fmla="*/ 486442 w 1059370"/>
              <a:gd name="connsiteY225" fmla="*/ 641890 h 723138"/>
              <a:gd name="connsiteX226" fmla="*/ 482346 w 1059370"/>
              <a:gd name="connsiteY226" fmla="*/ 645890 h 723138"/>
              <a:gd name="connsiteX227" fmla="*/ 480060 w 1059370"/>
              <a:gd name="connsiteY227" fmla="*/ 658749 h 723138"/>
              <a:gd name="connsiteX228" fmla="*/ 469678 w 1059370"/>
              <a:gd name="connsiteY228" fmla="*/ 653129 h 723138"/>
              <a:gd name="connsiteX229" fmla="*/ 461772 w 1059370"/>
              <a:gd name="connsiteY229" fmla="*/ 655415 h 723138"/>
              <a:gd name="connsiteX230" fmla="*/ 458819 w 1059370"/>
              <a:gd name="connsiteY230" fmla="*/ 653987 h 723138"/>
              <a:gd name="connsiteX231" fmla="*/ 453104 w 1059370"/>
              <a:gd name="connsiteY231" fmla="*/ 648557 h 723138"/>
              <a:gd name="connsiteX232" fmla="*/ 451009 w 1059370"/>
              <a:gd name="connsiteY232" fmla="*/ 639699 h 723138"/>
              <a:gd name="connsiteX233" fmla="*/ 442913 w 1059370"/>
              <a:gd name="connsiteY233" fmla="*/ 638175 h 723138"/>
              <a:gd name="connsiteX234" fmla="*/ 440912 w 1059370"/>
              <a:gd name="connsiteY234" fmla="*/ 644366 h 723138"/>
              <a:gd name="connsiteX235" fmla="*/ 448723 w 1059370"/>
              <a:gd name="connsiteY235" fmla="*/ 656177 h 723138"/>
              <a:gd name="connsiteX236" fmla="*/ 479679 w 1059370"/>
              <a:gd name="connsiteY236" fmla="*/ 662654 h 723138"/>
              <a:gd name="connsiteX237" fmla="*/ 483489 w 1059370"/>
              <a:gd name="connsiteY237" fmla="*/ 661226 h 723138"/>
              <a:gd name="connsiteX238" fmla="*/ 482251 w 1059370"/>
              <a:gd name="connsiteY238" fmla="*/ 668464 h 723138"/>
              <a:gd name="connsiteX239" fmla="*/ 476440 w 1059370"/>
              <a:gd name="connsiteY239" fmla="*/ 671417 h 723138"/>
              <a:gd name="connsiteX240" fmla="*/ 484822 w 1059370"/>
              <a:gd name="connsiteY240" fmla="*/ 676085 h 723138"/>
              <a:gd name="connsiteX241" fmla="*/ 500063 w 1059370"/>
              <a:gd name="connsiteY241" fmla="*/ 676942 h 723138"/>
              <a:gd name="connsiteX242" fmla="*/ 497015 w 1059370"/>
              <a:gd name="connsiteY242" fmla="*/ 679799 h 723138"/>
              <a:gd name="connsiteX243" fmla="*/ 490919 w 1059370"/>
              <a:gd name="connsiteY243" fmla="*/ 679704 h 723138"/>
              <a:gd name="connsiteX244" fmla="*/ 492062 w 1059370"/>
              <a:gd name="connsiteY244" fmla="*/ 683609 h 723138"/>
              <a:gd name="connsiteX245" fmla="*/ 481489 w 1059370"/>
              <a:gd name="connsiteY245" fmla="*/ 688086 h 723138"/>
              <a:gd name="connsiteX246" fmla="*/ 481489 w 1059370"/>
              <a:gd name="connsiteY246" fmla="*/ 688086 h 723138"/>
              <a:gd name="connsiteX247" fmla="*/ 477679 w 1059370"/>
              <a:gd name="connsiteY247" fmla="*/ 685419 h 723138"/>
              <a:gd name="connsiteX248" fmla="*/ 472916 w 1059370"/>
              <a:gd name="connsiteY248" fmla="*/ 691610 h 723138"/>
              <a:gd name="connsiteX249" fmla="*/ 467487 w 1059370"/>
              <a:gd name="connsiteY249" fmla="*/ 691134 h 723138"/>
              <a:gd name="connsiteX250" fmla="*/ 463296 w 1059370"/>
              <a:gd name="connsiteY250" fmla="*/ 687038 h 723138"/>
              <a:gd name="connsiteX251" fmla="*/ 463391 w 1059370"/>
              <a:gd name="connsiteY251" fmla="*/ 679132 h 723138"/>
              <a:gd name="connsiteX252" fmla="*/ 458057 w 1059370"/>
              <a:gd name="connsiteY252" fmla="*/ 673703 h 723138"/>
              <a:gd name="connsiteX253" fmla="*/ 455009 w 1059370"/>
              <a:gd name="connsiteY253" fmla="*/ 673894 h 723138"/>
              <a:gd name="connsiteX254" fmla="*/ 447294 w 1059370"/>
              <a:gd name="connsiteY254" fmla="*/ 678371 h 723138"/>
              <a:gd name="connsiteX255" fmla="*/ 437293 w 1059370"/>
              <a:gd name="connsiteY255" fmla="*/ 678180 h 723138"/>
              <a:gd name="connsiteX256" fmla="*/ 438531 w 1059370"/>
              <a:gd name="connsiteY256" fmla="*/ 696373 h 723138"/>
              <a:gd name="connsiteX257" fmla="*/ 431578 w 1059370"/>
              <a:gd name="connsiteY257" fmla="*/ 694182 h 723138"/>
              <a:gd name="connsiteX258" fmla="*/ 364998 w 1059370"/>
              <a:gd name="connsiteY258" fmla="*/ 702183 h 723138"/>
              <a:gd name="connsiteX259" fmla="*/ 338804 w 1059370"/>
              <a:gd name="connsiteY259" fmla="*/ 699040 h 723138"/>
              <a:gd name="connsiteX260" fmla="*/ 336613 w 1059370"/>
              <a:gd name="connsiteY260" fmla="*/ 716375 h 723138"/>
              <a:gd name="connsiteX261" fmla="*/ 315373 w 1059370"/>
              <a:gd name="connsiteY261" fmla="*/ 716280 h 723138"/>
              <a:gd name="connsiteX262" fmla="*/ 305276 w 1059370"/>
              <a:gd name="connsiteY262" fmla="*/ 723138 h 723138"/>
              <a:gd name="connsiteX263" fmla="*/ 306896 w 1059370"/>
              <a:gd name="connsiteY263" fmla="*/ 717232 h 723138"/>
              <a:gd name="connsiteX264" fmla="*/ 301562 w 1059370"/>
              <a:gd name="connsiteY264" fmla="*/ 715613 h 723138"/>
              <a:gd name="connsiteX265" fmla="*/ 302609 w 1059370"/>
              <a:gd name="connsiteY265" fmla="*/ 708088 h 723138"/>
              <a:gd name="connsiteX266" fmla="*/ 294989 w 1059370"/>
              <a:gd name="connsiteY266" fmla="*/ 706279 h 723138"/>
              <a:gd name="connsiteX267" fmla="*/ 299752 w 1059370"/>
              <a:gd name="connsiteY267" fmla="*/ 699040 h 723138"/>
              <a:gd name="connsiteX268" fmla="*/ 297275 w 1059370"/>
              <a:gd name="connsiteY268" fmla="*/ 698087 h 723138"/>
              <a:gd name="connsiteX269" fmla="*/ 289369 w 1059370"/>
              <a:gd name="connsiteY269" fmla="*/ 697039 h 723138"/>
              <a:gd name="connsiteX270" fmla="*/ 288322 w 1059370"/>
              <a:gd name="connsiteY270" fmla="*/ 701040 h 723138"/>
              <a:gd name="connsiteX271" fmla="*/ 284512 w 1059370"/>
              <a:gd name="connsiteY271" fmla="*/ 699897 h 723138"/>
              <a:gd name="connsiteX272" fmla="*/ 282702 w 1059370"/>
              <a:gd name="connsiteY272" fmla="*/ 708755 h 723138"/>
              <a:gd name="connsiteX273" fmla="*/ 265747 w 1059370"/>
              <a:gd name="connsiteY273" fmla="*/ 705898 h 723138"/>
              <a:gd name="connsiteX274" fmla="*/ 263366 w 1059370"/>
              <a:gd name="connsiteY274" fmla="*/ 713899 h 723138"/>
              <a:gd name="connsiteX275" fmla="*/ 245078 w 1059370"/>
              <a:gd name="connsiteY275" fmla="*/ 709613 h 723138"/>
              <a:gd name="connsiteX276" fmla="*/ 240792 w 1059370"/>
              <a:gd name="connsiteY276" fmla="*/ 708184 h 723138"/>
              <a:gd name="connsiteX277" fmla="*/ 251555 w 1059370"/>
              <a:gd name="connsiteY277" fmla="*/ 690563 h 723138"/>
              <a:gd name="connsiteX278" fmla="*/ 211550 w 1059370"/>
              <a:gd name="connsiteY278" fmla="*/ 685419 h 723138"/>
              <a:gd name="connsiteX279" fmla="*/ 210598 w 1059370"/>
              <a:gd name="connsiteY279" fmla="*/ 676465 h 723138"/>
              <a:gd name="connsiteX280" fmla="*/ 205073 w 1059370"/>
              <a:gd name="connsiteY280" fmla="*/ 674370 h 723138"/>
              <a:gd name="connsiteX281" fmla="*/ 205359 w 1059370"/>
              <a:gd name="connsiteY281" fmla="*/ 672179 h 723138"/>
              <a:gd name="connsiteX282" fmla="*/ 195072 w 1059370"/>
              <a:gd name="connsiteY282" fmla="*/ 669703 h 723138"/>
              <a:gd name="connsiteX283" fmla="*/ 196787 w 1059370"/>
              <a:gd name="connsiteY283" fmla="*/ 666274 h 723138"/>
              <a:gd name="connsiteX284" fmla="*/ 161639 w 1059370"/>
              <a:gd name="connsiteY284" fmla="*/ 650081 h 723138"/>
              <a:gd name="connsiteX285" fmla="*/ 167449 w 1059370"/>
              <a:gd name="connsiteY285" fmla="*/ 639604 h 723138"/>
              <a:gd name="connsiteX286" fmla="*/ 159639 w 1059370"/>
              <a:gd name="connsiteY286" fmla="*/ 635603 h 723138"/>
              <a:gd name="connsiteX287" fmla="*/ 160306 w 1059370"/>
              <a:gd name="connsiteY287" fmla="*/ 623888 h 723138"/>
              <a:gd name="connsiteX288" fmla="*/ 163258 w 1059370"/>
              <a:gd name="connsiteY288" fmla="*/ 620363 h 723138"/>
              <a:gd name="connsiteX289" fmla="*/ 162687 w 1059370"/>
              <a:gd name="connsiteY289" fmla="*/ 611314 h 723138"/>
              <a:gd name="connsiteX290" fmla="*/ 138589 w 1059370"/>
              <a:gd name="connsiteY290" fmla="*/ 610648 h 723138"/>
              <a:gd name="connsiteX291" fmla="*/ 135159 w 1059370"/>
              <a:gd name="connsiteY291" fmla="*/ 612934 h 723138"/>
              <a:gd name="connsiteX292" fmla="*/ 134969 w 1059370"/>
              <a:gd name="connsiteY292" fmla="*/ 619220 h 723138"/>
              <a:gd name="connsiteX293" fmla="*/ 126683 w 1059370"/>
              <a:gd name="connsiteY293" fmla="*/ 620744 h 723138"/>
              <a:gd name="connsiteX294" fmla="*/ 114110 w 1059370"/>
              <a:gd name="connsiteY294" fmla="*/ 612457 h 723138"/>
              <a:gd name="connsiteX295" fmla="*/ 114586 w 1059370"/>
              <a:gd name="connsiteY295" fmla="*/ 606362 h 723138"/>
              <a:gd name="connsiteX296" fmla="*/ 121539 w 1059370"/>
              <a:gd name="connsiteY296" fmla="*/ 597598 h 723138"/>
              <a:gd name="connsiteX297" fmla="*/ 97346 w 1059370"/>
              <a:gd name="connsiteY297" fmla="*/ 580835 h 723138"/>
              <a:gd name="connsiteX298" fmla="*/ 85058 w 1059370"/>
              <a:gd name="connsiteY298" fmla="*/ 578644 h 723138"/>
              <a:gd name="connsiteX299" fmla="*/ 80677 w 1059370"/>
              <a:gd name="connsiteY299" fmla="*/ 583978 h 723138"/>
              <a:gd name="connsiteX300" fmla="*/ 73438 w 1059370"/>
              <a:gd name="connsiteY300" fmla="*/ 586835 h 723138"/>
              <a:gd name="connsiteX301" fmla="*/ 48101 w 1059370"/>
              <a:gd name="connsiteY301" fmla="*/ 579120 h 723138"/>
              <a:gd name="connsiteX302" fmla="*/ 48101 w 1059370"/>
              <a:gd name="connsiteY302" fmla="*/ 579120 h 723138"/>
              <a:gd name="connsiteX303" fmla="*/ 52388 w 1059370"/>
              <a:gd name="connsiteY303" fmla="*/ 556641 h 723138"/>
              <a:gd name="connsiteX304" fmla="*/ 61722 w 1059370"/>
              <a:gd name="connsiteY304" fmla="*/ 541496 h 723138"/>
              <a:gd name="connsiteX305" fmla="*/ 64579 w 1059370"/>
              <a:gd name="connsiteY305" fmla="*/ 525685 h 723138"/>
              <a:gd name="connsiteX306" fmla="*/ 72866 w 1059370"/>
              <a:gd name="connsiteY306" fmla="*/ 516636 h 723138"/>
              <a:gd name="connsiteX307" fmla="*/ 84201 w 1059370"/>
              <a:gd name="connsiteY307" fmla="*/ 512159 h 723138"/>
              <a:gd name="connsiteX308" fmla="*/ 89916 w 1059370"/>
              <a:gd name="connsiteY308" fmla="*/ 502539 h 723138"/>
              <a:gd name="connsiteX309" fmla="*/ 89440 w 1059370"/>
              <a:gd name="connsiteY309" fmla="*/ 499872 h 723138"/>
              <a:gd name="connsiteX310" fmla="*/ 79534 w 1059370"/>
              <a:gd name="connsiteY310" fmla="*/ 493490 h 723138"/>
              <a:gd name="connsiteX311" fmla="*/ 78677 w 1059370"/>
              <a:gd name="connsiteY311" fmla="*/ 482918 h 723138"/>
              <a:gd name="connsiteX312" fmla="*/ 84201 w 1059370"/>
              <a:gd name="connsiteY312" fmla="*/ 450056 h 723138"/>
              <a:gd name="connsiteX313" fmla="*/ 95440 w 1059370"/>
              <a:gd name="connsiteY313" fmla="*/ 430816 h 723138"/>
              <a:gd name="connsiteX314" fmla="*/ 89440 w 1059370"/>
              <a:gd name="connsiteY314" fmla="*/ 425291 h 723138"/>
              <a:gd name="connsiteX315" fmla="*/ 81344 w 1059370"/>
              <a:gd name="connsiteY315" fmla="*/ 394906 h 723138"/>
              <a:gd name="connsiteX316" fmla="*/ 85439 w 1059370"/>
              <a:gd name="connsiteY316" fmla="*/ 382334 h 723138"/>
              <a:gd name="connsiteX317" fmla="*/ 96298 w 1059370"/>
              <a:gd name="connsiteY317" fmla="*/ 376428 h 723138"/>
              <a:gd name="connsiteX318" fmla="*/ 84868 w 1059370"/>
              <a:gd name="connsiteY318" fmla="*/ 337661 h 723138"/>
              <a:gd name="connsiteX319" fmla="*/ 86011 w 1059370"/>
              <a:gd name="connsiteY319" fmla="*/ 319564 h 723138"/>
              <a:gd name="connsiteX320" fmla="*/ 87535 w 1059370"/>
              <a:gd name="connsiteY320" fmla="*/ 317468 h 723138"/>
              <a:gd name="connsiteX321" fmla="*/ 104013 w 1059370"/>
              <a:gd name="connsiteY321" fmla="*/ 321088 h 723138"/>
              <a:gd name="connsiteX322" fmla="*/ 110681 w 1059370"/>
              <a:gd name="connsiteY322" fmla="*/ 319373 h 723138"/>
              <a:gd name="connsiteX323" fmla="*/ 112776 w 1059370"/>
              <a:gd name="connsiteY323" fmla="*/ 314611 h 723138"/>
              <a:gd name="connsiteX324" fmla="*/ 107061 w 1059370"/>
              <a:gd name="connsiteY324" fmla="*/ 300419 h 723138"/>
              <a:gd name="connsiteX325" fmla="*/ 124111 w 1059370"/>
              <a:gd name="connsiteY325" fmla="*/ 288893 h 723138"/>
              <a:gd name="connsiteX326" fmla="*/ 121539 w 1059370"/>
              <a:gd name="connsiteY326" fmla="*/ 285179 h 723138"/>
              <a:gd name="connsiteX327" fmla="*/ 108013 w 1059370"/>
              <a:gd name="connsiteY327" fmla="*/ 279940 h 723138"/>
              <a:gd name="connsiteX328" fmla="*/ 91154 w 1059370"/>
              <a:gd name="connsiteY328" fmla="*/ 262890 h 723138"/>
              <a:gd name="connsiteX329" fmla="*/ 59341 w 1059370"/>
              <a:gd name="connsiteY329" fmla="*/ 241935 h 723138"/>
              <a:gd name="connsiteX330" fmla="*/ 82868 w 1059370"/>
              <a:gd name="connsiteY330" fmla="*/ 203263 h 723138"/>
              <a:gd name="connsiteX331" fmla="*/ 76390 w 1059370"/>
              <a:gd name="connsiteY331" fmla="*/ 196120 h 723138"/>
              <a:gd name="connsiteX332" fmla="*/ 73723 w 1059370"/>
              <a:gd name="connsiteY332" fmla="*/ 182309 h 723138"/>
              <a:gd name="connsiteX333" fmla="*/ 71152 w 1059370"/>
              <a:gd name="connsiteY333" fmla="*/ 181165 h 723138"/>
              <a:gd name="connsiteX334" fmla="*/ 61151 w 1059370"/>
              <a:gd name="connsiteY334" fmla="*/ 189643 h 723138"/>
              <a:gd name="connsiteX335" fmla="*/ 38100 w 1059370"/>
              <a:gd name="connsiteY335" fmla="*/ 185356 h 723138"/>
              <a:gd name="connsiteX336" fmla="*/ 15907 w 1059370"/>
              <a:gd name="connsiteY336" fmla="*/ 174212 h 723138"/>
              <a:gd name="connsiteX337" fmla="*/ 95 w 1059370"/>
              <a:gd name="connsiteY337" fmla="*/ 155734 h 723138"/>
              <a:gd name="connsiteX338" fmla="*/ 0 w 1059370"/>
              <a:gd name="connsiteY338" fmla="*/ 141446 h 723138"/>
              <a:gd name="connsiteX339" fmla="*/ 18574 w 1059370"/>
              <a:gd name="connsiteY339" fmla="*/ 93726 h 723138"/>
              <a:gd name="connsiteX340" fmla="*/ 19717 w 1059370"/>
              <a:gd name="connsiteY340" fmla="*/ 54673 h 723138"/>
              <a:gd name="connsiteX341" fmla="*/ 19717 w 1059370"/>
              <a:gd name="connsiteY341" fmla="*/ 54673 h 723138"/>
              <a:gd name="connsiteX342" fmla="*/ 24955 w 1059370"/>
              <a:gd name="connsiteY342" fmla="*/ 45529 h 723138"/>
              <a:gd name="connsiteX343" fmla="*/ 40005 w 1059370"/>
              <a:gd name="connsiteY343" fmla="*/ 33242 h 723138"/>
              <a:gd name="connsiteX344" fmla="*/ 61246 w 1059370"/>
              <a:gd name="connsiteY344" fmla="*/ 22670 h 723138"/>
              <a:gd name="connsiteX345" fmla="*/ 75343 w 1059370"/>
              <a:gd name="connsiteY345" fmla="*/ 22860 h 723138"/>
              <a:gd name="connsiteX346" fmla="*/ 86963 w 1059370"/>
              <a:gd name="connsiteY346" fmla="*/ 26194 h 723138"/>
              <a:gd name="connsiteX347" fmla="*/ 111252 w 1059370"/>
              <a:gd name="connsiteY347" fmla="*/ 44768 h 723138"/>
              <a:gd name="connsiteX348" fmla="*/ 118872 w 1059370"/>
              <a:gd name="connsiteY348" fmla="*/ 46387 h 723138"/>
              <a:gd name="connsiteX349" fmla="*/ 122016 w 1059370"/>
              <a:gd name="connsiteY349" fmla="*/ 42767 h 723138"/>
              <a:gd name="connsiteX350" fmla="*/ 123635 w 1059370"/>
              <a:gd name="connsiteY350" fmla="*/ 14383 h 723138"/>
              <a:gd name="connsiteX351" fmla="*/ 128873 w 1059370"/>
              <a:gd name="connsiteY351" fmla="*/ 5429 h 723138"/>
              <a:gd name="connsiteX352" fmla="*/ 136684 w 1059370"/>
              <a:gd name="connsiteY352" fmla="*/ 0 h 723138"/>
              <a:gd name="connsiteX353" fmla="*/ 136684 w 1059370"/>
              <a:gd name="connsiteY353" fmla="*/ 0 h 723138"/>
              <a:gd name="connsiteX354" fmla="*/ 146209 w 1059370"/>
              <a:gd name="connsiteY354" fmla="*/ 667 h 723138"/>
              <a:gd name="connsiteX355" fmla="*/ 171640 w 1059370"/>
              <a:gd name="connsiteY355" fmla="*/ 11716 h 723138"/>
              <a:gd name="connsiteX356" fmla="*/ 177356 w 1059370"/>
              <a:gd name="connsiteY356" fmla="*/ 19907 h 723138"/>
              <a:gd name="connsiteX357" fmla="*/ 180308 w 1059370"/>
              <a:gd name="connsiteY357" fmla="*/ 33338 h 72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059370" h="723138">
                <a:moveTo>
                  <a:pt x="961168" y="590836"/>
                </a:moveTo>
                <a:lnTo>
                  <a:pt x="947833" y="597694"/>
                </a:lnTo>
                <a:lnTo>
                  <a:pt x="943070" y="595884"/>
                </a:lnTo>
                <a:lnTo>
                  <a:pt x="946690" y="591503"/>
                </a:lnTo>
                <a:lnTo>
                  <a:pt x="957644" y="590169"/>
                </a:lnTo>
                <a:lnTo>
                  <a:pt x="958406" y="587693"/>
                </a:lnTo>
                <a:lnTo>
                  <a:pt x="965550" y="585692"/>
                </a:lnTo>
                <a:lnTo>
                  <a:pt x="972693" y="578644"/>
                </a:lnTo>
                <a:lnTo>
                  <a:pt x="961168" y="590836"/>
                </a:lnTo>
                <a:close/>
                <a:moveTo>
                  <a:pt x="976027" y="575405"/>
                </a:moveTo>
                <a:lnTo>
                  <a:pt x="974693" y="573691"/>
                </a:lnTo>
                <a:lnTo>
                  <a:pt x="988981" y="556165"/>
                </a:lnTo>
                <a:lnTo>
                  <a:pt x="995458" y="543020"/>
                </a:lnTo>
                <a:lnTo>
                  <a:pt x="999744" y="525971"/>
                </a:lnTo>
                <a:lnTo>
                  <a:pt x="992410" y="511683"/>
                </a:lnTo>
                <a:lnTo>
                  <a:pt x="996315" y="511588"/>
                </a:lnTo>
                <a:lnTo>
                  <a:pt x="999077" y="513874"/>
                </a:lnTo>
                <a:lnTo>
                  <a:pt x="1001078" y="524351"/>
                </a:lnTo>
                <a:lnTo>
                  <a:pt x="997458" y="542449"/>
                </a:lnTo>
                <a:lnTo>
                  <a:pt x="991838" y="554736"/>
                </a:lnTo>
                <a:lnTo>
                  <a:pt x="976027" y="575405"/>
                </a:lnTo>
                <a:close/>
                <a:moveTo>
                  <a:pt x="180308" y="33338"/>
                </a:moveTo>
                <a:lnTo>
                  <a:pt x="177832" y="58769"/>
                </a:lnTo>
                <a:lnTo>
                  <a:pt x="189928" y="73533"/>
                </a:lnTo>
                <a:lnTo>
                  <a:pt x="209455" y="114871"/>
                </a:lnTo>
                <a:lnTo>
                  <a:pt x="218408" y="125635"/>
                </a:lnTo>
                <a:lnTo>
                  <a:pt x="304990" y="163163"/>
                </a:lnTo>
                <a:lnTo>
                  <a:pt x="350234" y="188786"/>
                </a:lnTo>
                <a:lnTo>
                  <a:pt x="397574" y="193453"/>
                </a:lnTo>
                <a:lnTo>
                  <a:pt x="441579" y="210121"/>
                </a:lnTo>
                <a:lnTo>
                  <a:pt x="483394" y="199168"/>
                </a:lnTo>
                <a:lnTo>
                  <a:pt x="491490" y="194501"/>
                </a:lnTo>
                <a:lnTo>
                  <a:pt x="491014" y="185833"/>
                </a:lnTo>
                <a:lnTo>
                  <a:pt x="473964" y="174784"/>
                </a:lnTo>
                <a:lnTo>
                  <a:pt x="466630" y="159258"/>
                </a:lnTo>
                <a:lnTo>
                  <a:pt x="467963" y="155448"/>
                </a:lnTo>
                <a:lnTo>
                  <a:pt x="473678" y="152400"/>
                </a:lnTo>
                <a:lnTo>
                  <a:pt x="490633" y="151543"/>
                </a:lnTo>
                <a:lnTo>
                  <a:pt x="498062" y="142018"/>
                </a:lnTo>
                <a:lnTo>
                  <a:pt x="498634" y="133350"/>
                </a:lnTo>
                <a:lnTo>
                  <a:pt x="484918" y="124968"/>
                </a:lnTo>
                <a:lnTo>
                  <a:pt x="487584" y="117348"/>
                </a:lnTo>
                <a:lnTo>
                  <a:pt x="498443" y="112586"/>
                </a:lnTo>
                <a:lnTo>
                  <a:pt x="508730" y="112967"/>
                </a:lnTo>
                <a:lnTo>
                  <a:pt x="521113" y="126873"/>
                </a:lnTo>
                <a:lnTo>
                  <a:pt x="529685" y="130112"/>
                </a:lnTo>
                <a:lnTo>
                  <a:pt x="541782" y="129445"/>
                </a:lnTo>
                <a:lnTo>
                  <a:pt x="567404" y="155638"/>
                </a:lnTo>
                <a:lnTo>
                  <a:pt x="576167" y="160972"/>
                </a:lnTo>
                <a:lnTo>
                  <a:pt x="583787" y="161639"/>
                </a:lnTo>
                <a:lnTo>
                  <a:pt x="589121" y="157924"/>
                </a:lnTo>
                <a:lnTo>
                  <a:pt x="591217" y="151829"/>
                </a:lnTo>
                <a:lnTo>
                  <a:pt x="588550" y="133350"/>
                </a:lnTo>
                <a:lnTo>
                  <a:pt x="599122" y="116777"/>
                </a:lnTo>
                <a:lnTo>
                  <a:pt x="613125" y="114967"/>
                </a:lnTo>
                <a:lnTo>
                  <a:pt x="647034" y="91440"/>
                </a:lnTo>
                <a:lnTo>
                  <a:pt x="657320" y="90488"/>
                </a:lnTo>
                <a:lnTo>
                  <a:pt x="672179" y="79534"/>
                </a:lnTo>
                <a:lnTo>
                  <a:pt x="686181" y="77819"/>
                </a:lnTo>
                <a:lnTo>
                  <a:pt x="713994" y="66485"/>
                </a:lnTo>
                <a:lnTo>
                  <a:pt x="730663" y="56388"/>
                </a:lnTo>
                <a:lnTo>
                  <a:pt x="735997" y="44672"/>
                </a:lnTo>
                <a:lnTo>
                  <a:pt x="756094" y="38671"/>
                </a:lnTo>
                <a:lnTo>
                  <a:pt x="768191" y="27242"/>
                </a:lnTo>
                <a:lnTo>
                  <a:pt x="780288" y="26479"/>
                </a:lnTo>
                <a:lnTo>
                  <a:pt x="789432" y="32195"/>
                </a:lnTo>
                <a:lnTo>
                  <a:pt x="798767" y="32480"/>
                </a:lnTo>
                <a:lnTo>
                  <a:pt x="820007" y="13906"/>
                </a:lnTo>
                <a:lnTo>
                  <a:pt x="825817" y="14097"/>
                </a:lnTo>
                <a:lnTo>
                  <a:pt x="837628" y="23813"/>
                </a:lnTo>
                <a:lnTo>
                  <a:pt x="855726" y="21527"/>
                </a:lnTo>
                <a:lnTo>
                  <a:pt x="862965" y="24289"/>
                </a:lnTo>
                <a:lnTo>
                  <a:pt x="884872" y="18479"/>
                </a:lnTo>
                <a:lnTo>
                  <a:pt x="893541" y="27242"/>
                </a:lnTo>
                <a:lnTo>
                  <a:pt x="915162" y="36100"/>
                </a:lnTo>
                <a:lnTo>
                  <a:pt x="958691" y="48101"/>
                </a:lnTo>
                <a:lnTo>
                  <a:pt x="989267" y="69056"/>
                </a:lnTo>
                <a:lnTo>
                  <a:pt x="1024890" y="114205"/>
                </a:lnTo>
                <a:lnTo>
                  <a:pt x="1032510" y="136779"/>
                </a:lnTo>
                <a:lnTo>
                  <a:pt x="1037844" y="169259"/>
                </a:lnTo>
                <a:lnTo>
                  <a:pt x="1028986" y="179356"/>
                </a:lnTo>
                <a:lnTo>
                  <a:pt x="1027367" y="192881"/>
                </a:lnTo>
                <a:lnTo>
                  <a:pt x="1034224" y="214027"/>
                </a:lnTo>
                <a:lnTo>
                  <a:pt x="1040797" y="222599"/>
                </a:lnTo>
                <a:lnTo>
                  <a:pt x="1034891" y="225457"/>
                </a:lnTo>
                <a:lnTo>
                  <a:pt x="1029557" y="220789"/>
                </a:lnTo>
                <a:lnTo>
                  <a:pt x="1008602" y="217742"/>
                </a:lnTo>
                <a:lnTo>
                  <a:pt x="1008888" y="210217"/>
                </a:lnTo>
                <a:lnTo>
                  <a:pt x="1006507" y="216789"/>
                </a:lnTo>
                <a:lnTo>
                  <a:pt x="1009650" y="240221"/>
                </a:lnTo>
                <a:lnTo>
                  <a:pt x="1014603" y="258128"/>
                </a:lnTo>
                <a:lnTo>
                  <a:pt x="1020794" y="266033"/>
                </a:lnTo>
                <a:lnTo>
                  <a:pt x="1030129" y="266795"/>
                </a:lnTo>
                <a:lnTo>
                  <a:pt x="1036987" y="264414"/>
                </a:lnTo>
                <a:lnTo>
                  <a:pt x="1035844" y="267557"/>
                </a:lnTo>
                <a:lnTo>
                  <a:pt x="1039558" y="270129"/>
                </a:lnTo>
                <a:lnTo>
                  <a:pt x="1040987" y="266510"/>
                </a:lnTo>
                <a:lnTo>
                  <a:pt x="1045845" y="264414"/>
                </a:lnTo>
                <a:lnTo>
                  <a:pt x="1059371" y="262795"/>
                </a:lnTo>
                <a:lnTo>
                  <a:pt x="1050036" y="265938"/>
                </a:lnTo>
                <a:lnTo>
                  <a:pt x="1039463" y="279559"/>
                </a:lnTo>
                <a:lnTo>
                  <a:pt x="1024509" y="320802"/>
                </a:lnTo>
                <a:lnTo>
                  <a:pt x="1002221" y="506444"/>
                </a:lnTo>
                <a:lnTo>
                  <a:pt x="998601" y="508063"/>
                </a:lnTo>
                <a:lnTo>
                  <a:pt x="991076" y="503587"/>
                </a:lnTo>
                <a:lnTo>
                  <a:pt x="989267" y="506159"/>
                </a:lnTo>
                <a:lnTo>
                  <a:pt x="989267" y="512540"/>
                </a:lnTo>
                <a:lnTo>
                  <a:pt x="994219" y="513779"/>
                </a:lnTo>
                <a:lnTo>
                  <a:pt x="995458" y="516731"/>
                </a:lnTo>
                <a:lnTo>
                  <a:pt x="993934" y="519779"/>
                </a:lnTo>
                <a:lnTo>
                  <a:pt x="996601" y="533019"/>
                </a:lnTo>
                <a:lnTo>
                  <a:pt x="994410" y="541401"/>
                </a:lnTo>
                <a:lnTo>
                  <a:pt x="987838" y="542449"/>
                </a:lnTo>
                <a:lnTo>
                  <a:pt x="984980" y="548830"/>
                </a:lnTo>
                <a:lnTo>
                  <a:pt x="982123" y="547116"/>
                </a:lnTo>
                <a:lnTo>
                  <a:pt x="979837" y="550259"/>
                </a:lnTo>
                <a:lnTo>
                  <a:pt x="970597" y="549402"/>
                </a:lnTo>
                <a:lnTo>
                  <a:pt x="965930" y="557117"/>
                </a:lnTo>
                <a:lnTo>
                  <a:pt x="959072" y="561404"/>
                </a:lnTo>
                <a:lnTo>
                  <a:pt x="947261" y="560356"/>
                </a:lnTo>
                <a:lnTo>
                  <a:pt x="832866" y="575024"/>
                </a:lnTo>
                <a:lnTo>
                  <a:pt x="830675" y="573977"/>
                </a:lnTo>
                <a:lnTo>
                  <a:pt x="836391" y="573119"/>
                </a:lnTo>
                <a:lnTo>
                  <a:pt x="833342" y="569690"/>
                </a:lnTo>
                <a:lnTo>
                  <a:pt x="829247" y="571310"/>
                </a:lnTo>
                <a:lnTo>
                  <a:pt x="823246" y="569405"/>
                </a:lnTo>
                <a:lnTo>
                  <a:pt x="832104" y="566071"/>
                </a:lnTo>
                <a:lnTo>
                  <a:pt x="825913" y="566738"/>
                </a:lnTo>
                <a:lnTo>
                  <a:pt x="819150" y="568166"/>
                </a:lnTo>
                <a:lnTo>
                  <a:pt x="816769" y="572548"/>
                </a:lnTo>
                <a:lnTo>
                  <a:pt x="809530" y="572072"/>
                </a:lnTo>
                <a:lnTo>
                  <a:pt x="810482" y="574453"/>
                </a:lnTo>
                <a:lnTo>
                  <a:pt x="824198" y="576167"/>
                </a:lnTo>
                <a:lnTo>
                  <a:pt x="767524" y="584645"/>
                </a:lnTo>
                <a:lnTo>
                  <a:pt x="708279" y="602837"/>
                </a:lnTo>
                <a:lnTo>
                  <a:pt x="682466" y="616458"/>
                </a:lnTo>
                <a:lnTo>
                  <a:pt x="668274" y="627221"/>
                </a:lnTo>
                <a:lnTo>
                  <a:pt x="639128" y="656368"/>
                </a:lnTo>
                <a:lnTo>
                  <a:pt x="624173" y="675513"/>
                </a:lnTo>
                <a:lnTo>
                  <a:pt x="609790" y="658463"/>
                </a:lnTo>
                <a:lnTo>
                  <a:pt x="601313" y="627126"/>
                </a:lnTo>
                <a:lnTo>
                  <a:pt x="604742" y="630841"/>
                </a:lnTo>
                <a:lnTo>
                  <a:pt x="612648" y="630936"/>
                </a:lnTo>
                <a:lnTo>
                  <a:pt x="633508" y="625221"/>
                </a:lnTo>
                <a:lnTo>
                  <a:pt x="695992" y="593407"/>
                </a:lnTo>
                <a:lnTo>
                  <a:pt x="703231" y="584549"/>
                </a:lnTo>
                <a:lnTo>
                  <a:pt x="705040" y="572643"/>
                </a:lnTo>
                <a:lnTo>
                  <a:pt x="710089" y="562356"/>
                </a:lnTo>
                <a:lnTo>
                  <a:pt x="701897" y="546259"/>
                </a:lnTo>
                <a:lnTo>
                  <a:pt x="676751" y="517112"/>
                </a:lnTo>
                <a:lnTo>
                  <a:pt x="671417" y="528828"/>
                </a:lnTo>
                <a:lnTo>
                  <a:pt x="680466" y="543306"/>
                </a:lnTo>
                <a:lnTo>
                  <a:pt x="680561" y="547497"/>
                </a:lnTo>
                <a:lnTo>
                  <a:pt x="666560" y="551688"/>
                </a:lnTo>
                <a:lnTo>
                  <a:pt x="661892" y="559022"/>
                </a:lnTo>
                <a:lnTo>
                  <a:pt x="649986" y="537210"/>
                </a:lnTo>
                <a:lnTo>
                  <a:pt x="646176" y="534829"/>
                </a:lnTo>
                <a:lnTo>
                  <a:pt x="646367" y="519113"/>
                </a:lnTo>
                <a:lnTo>
                  <a:pt x="640842" y="501015"/>
                </a:lnTo>
                <a:lnTo>
                  <a:pt x="640366" y="478917"/>
                </a:lnTo>
                <a:lnTo>
                  <a:pt x="643128" y="466630"/>
                </a:lnTo>
                <a:lnTo>
                  <a:pt x="647224" y="456914"/>
                </a:lnTo>
                <a:lnTo>
                  <a:pt x="673894" y="450247"/>
                </a:lnTo>
                <a:lnTo>
                  <a:pt x="680466" y="444818"/>
                </a:lnTo>
                <a:lnTo>
                  <a:pt x="681704" y="425958"/>
                </a:lnTo>
                <a:lnTo>
                  <a:pt x="675799" y="417671"/>
                </a:lnTo>
                <a:lnTo>
                  <a:pt x="645795" y="407194"/>
                </a:lnTo>
                <a:lnTo>
                  <a:pt x="626555" y="407003"/>
                </a:lnTo>
                <a:lnTo>
                  <a:pt x="623316" y="392049"/>
                </a:lnTo>
                <a:lnTo>
                  <a:pt x="608743" y="392049"/>
                </a:lnTo>
                <a:lnTo>
                  <a:pt x="594646" y="395478"/>
                </a:lnTo>
                <a:lnTo>
                  <a:pt x="598170" y="413576"/>
                </a:lnTo>
                <a:lnTo>
                  <a:pt x="588359" y="421386"/>
                </a:lnTo>
                <a:lnTo>
                  <a:pt x="577120" y="421957"/>
                </a:lnTo>
                <a:lnTo>
                  <a:pt x="582835" y="415480"/>
                </a:lnTo>
                <a:lnTo>
                  <a:pt x="585406" y="403384"/>
                </a:lnTo>
                <a:lnTo>
                  <a:pt x="580739" y="401574"/>
                </a:lnTo>
                <a:lnTo>
                  <a:pt x="573786" y="414719"/>
                </a:lnTo>
                <a:lnTo>
                  <a:pt x="570738" y="405765"/>
                </a:lnTo>
                <a:lnTo>
                  <a:pt x="569785" y="414433"/>
                </a:lnTo>
                <a:lnTo>
                  <a:pt x="572453" y="419671"/>
                </a:lnTo>
                <a:lnTo>
                  <a:pt x="568833" y="421672"/>
                </a:lnTo>
                <a:lnTo>
                  <a:pt x="560451" y="398717"/>
                </a:lnTo>
                <a:lnTo>
                  <a:pt x="552450" y="386144"/>
                </a:lnTo>
                <a:lnTo>
                  <a:pt x="551212" y="388620"/>
                </a:lnTo>
                <a:lnTo>
                  <a:pt x="557308" y="404051"/>
                </a:lnTo>
                <a:lnTo>
                  <a:pt x="556165" y="412337"/>
                </a:lnTo>
                <a:lnTo>
                  <a:pt x="558737" y="419290"/>
                </a:lnTo>
                <a:lnTo>
                  <a:pt x="562832" y="419767"/>
                </a:lnTo>
                <a:lnTo>
                  <a:pt x="562737" y="422243"/>
                </a:lnTo>
                <a:lnTo>
                  <a:pt x="555308" y="430721"/>
                </a:lnTo>
                <a:lnTo>
                  <a:pt x="550926" y="430721"/>
                </a:lnTo>
                <a:lnTo>
                  <a:pt x="533972" y="443103"/>
                </a:lnTo>
                <a:lnTo>
                  <a:pt x="528256" y="483775"/>
                </a:lnTo>
                <a:lnTo>
                  <a:pt x="534257" y="491014"/>
                </a:lnTo>
                <a:lnTo>
                  <a:pt x="533210" y="510445"/>
                </a:lnTo>
                <a:lnTo>
                  <a:pt x="540163" y="518636"/>
                </a:lnTo>
                <a:lnTo>
                  <a:pt x="548545" y="522446"/>
                </a:lnTo>
                <a:lnTo>
                  <a:pt x="572929" y="551688"/>
                </a:lnTo>
                <a:lnTo>
                  <a:pt x="579692" y="555022"/>
                </a:lnTo>
                <a:lnTo>
                  <a:pt x="585216" y="554546"/>
                </a:lnTo>
                <a:lnTo>
                  <a:pt x="589693" y="558927"/>
                </a:lnTo>
                <a:lnTo>
                  <a:pt x="585406" y="563023"/>
                </a:lnTo>
                <a:lnTo>
                  <a:pt x="585121" y="567785"/>
                </a:lnTo>
                <a:lnTo>
                  <a:pt x="563118" y="577024"/>
                </a:lnTo>
                <a:lnTo>
                  <a:pt x="573405" y="579977"/>
                </a:lnTo>
                <a:lnTo>
                  <a:pt x="567404" y="584930"/>
                </a:lnTo>
                <a:lnTo>
                  <a:pt x="565880" y="597503"/>
                </a:lnTo>
                <a:lnTo>
                  <a:pt x="568833" y="605504"/>
                </a:lnTo>
                <a:lnTo>
                  <a:pt x="578930" y="612077"/>
                </a:lnTo>
                <a:lnTo>
                  <a:pt x="582930" y="617982"/>
                </a:lnTo>
                <a:lnTo>
                  <a:pt x="577024" y="624173"/>
                </a:lnTo>
                <a:lnTo>
                  <a:pt x="543592" y="625697"/>
                </a:lnTo>
                <a:lnTo>
                  <a:pt x="555212" y="620078"/>
                </a:lnTo>
                <a:lnTo>
                  <a:pt x="555784" y="617696"/>
                </a:lnTo>
                <a:lnTo>
                  <a:pt x="552069" y="616172"/>
                </a:lnTo>
                <a:lnTo>
                  <a:pt x="541782" y="620268"/>
                </a:lnTo>
                <a:lnTo>
                  <a:pt x="542259" y="626459"/>
                </a:lnTo>
                <a:lnTo>
                  <a:pt x="524447" y="633031"/>
                </a:lnTo>
                <a:lnTo>
                  <a:pt x="513017" y="642080"/>
                </a:lnTo>
                <a:lnTo>
                  <a:pt x="485870" y="649891"/>
                </a:lnTo>
                <a:lnTo>
                  <a:pt x="484060" y="647700"/>
                </a:lnTo>
                <a:lnTo>
                  <a:pt x="487871" y="643509"/>
                </a:lnTo>
                <a:lnTo>
                  <a:pt x="498634" y="641985"/>
                </a:lnTo>
                <a:lnTo>
                  <a:pt x="499967" y="639509"/>
                </a:lnTo>
                <a:lnTo>
                  <a:pt x="486442" y="641890"/>
                </a:lnTo>
                <a:lnTo>
                  <a:pt x="482346" y="645890"/>
                </a:lnTo>
                <a:lnTo>
                  <a:pt x="480060" y="658749"/>
                </a:lnTo>
                <a:lnTo>
                  <a:pt x="469678" y="653129"/>
                </a:lnTo>
                <a:lnTo>
                  <a:pt x="461772" y="655415"/>
                </a:lnTo>
                <a:lnTo>
                  <a:pt x="458819" y="653987"/>
                </a:lnTo>
                <a:lnTo>
                  <a:pt x="453104" y="648557"/>
                </a:lnTo>
                <a:lnTo>
                  <a:pt x="451009" y="639699"/>
                </a:lnTo>
                <a:lnTo>
                  <a:pt x="442913" y="638175"/>
                </a:lnTo>
                <a:lnTo>
                  <a:pt x="440912" y="644366"/>
                </a:lnTo>
                <a:lnTo>
                  <a:pt x="448723" y="656177"/>
                </a:lnTo>
                <a:lnTo>
                  <a:pt x="479679" y="662654"/>
                </a:lnTo>
                <a:lnTo>
                  <a:pt x="483489" y="661226"/>
                </a:lnTo>
                <a:lnTo>
                  <a:pt x="482251" y="668464"/>
                </a:lnTo>
                <a:lnTo>
                  <a:pt x="476440" y="671417"/>
                </a:lnTo>
                <a:lnTo>
                  <a:pt x="484822" y="676085"/>
                </a:lnTo>
                <a:lnTo>
                  <a:pt x="500063" y="676942"/>
                </a:lnTo>
                <a:lnTo>
                  <a:pt x="497015" y="679799"/>
                </a:lnTo>
                <a:lnTo>
                  <a:pt x="490919" y="679704"/>
                </a:lnTo>
                <a:lnTo>
                  <a:pt x="492062" y="683609"/>
                </a:lnTo>
                <a:lnTo>
                  <a:pt x="481489" y="688086"/>
                </a:lnTo>
                <a:lnTo>
                  <a:pt x="481489" y="688086"/>
                </a:lnTo>
                <a:lnTo>
                  <a:pt x="477679" y="685419"/>
                </a:lnTo>
                <a:lnTo>
                  <a:pt x="472916" y="691610"/>
                </a:lnTo>
                <a:lnTo>
                  <a:pt x="467487" y="691134"/>
                </a:lnTo>
                <a:lnTo>
                  <a:pt x="463296" y="687038"/>
                </a:lnTo>
                <a:lnTo>
                  <a:pt x="463391" y="679132"/>
                </a:lnTo>
                <a:lnTo>
                  <a:pt x="458057" y="673703"/>
                </a:lnTo>
                <a:lnTo>
                  <a:pt x="455009" y="673894"/>
                </a:lnTo>
                <a:lnTo>
                  <a:pt x="447294" y="678371"/>
                </a:lnTo>
                <a:lnTo>
                  <a:pt x="437293" y="678180"/>
                </a:lnTo>
                <a:lnTo>
                  <a:pt x="438531" y="696373"/>
                </a:lnTo>
                <a:lnTo>
                  <a:pt x="431578" y="694182"/>
                </a:lnTo>
                <a:lnTo>
                  <a:pt x="364998" y="702183"/>
                </a:lnTo>
                <a:lnTo>
                  <a:pt x="338804" y="699040"/>
                </a:lnTo>
                <a:lnTo>
                  <a:pt x="336613" y="716375"/>
                </a:lnTo>
                <a:lnTo>
                  <a:pt x="315373" y="716280"/>
                </a:lnTo>
                <a:lnTo>
                  <a:pt x="305276" y="723138"/>
                </a:lnTo>
                <a:lnTo>
                  <a:pt x="306896" y="717232"/>
                </a:lnTo>
                <a:lnTo>
                  <a:pt x="301562" y="715613"/>
                </a:lnTo>
                <a:lnTo>
                  <a:pt x="302609" y="708088"/>
                </a:lnTo>
                <a:lnTo>
                  <a:pt x="294989" y="706279"/>
                </a:lnTo>
                <a:lnTo>
                  <a:pt x="299752" y="699040"/>
                </a:lnTo>
                <a:lnTo>
                  <a:pt x="297275" y="698087"/>
                </a:lnTo>
                <a:lnTo>
                  <a:pt x="289369" y="697039"/>
                </a:lnTo>
                <a:lnTo>
                  <a:pt x="288322" y="701040"/>
                </a:lnTo>
                <a:lnTo>
                  <a:pt x="284512" y="699897"/>
                </a:lnTo>
                <a:lnTo>
                  <a:pt x="282702" y="708755"/>
                </a:lnTo>
                <a:lnTo>
                  <a:pt x="265747" y="705898"/>
                </a:lnTo>
                <a:lnTo>
                  <a:pt x="263366" y="713899"/>
                </a:lnTo>
                <a:lnTo>
                  <a:pt x="245078" y="709613"/>
                </a:lnTo>
                <a:lnTo>
                  <a:pt x="240792" y="708184"/>
                </a:lnTo>
                <a:lnTo>
                  <a:pt x="251555" y="690563"/>
                </a:lnTo>
                <a:lnTo>
                  <a:pt x="211550" y="685419"/>
                </a:lnTo>
                <a:lnTo>
                  <a:pt x="210598" y="676465"/>
                </a:lnTo>
                <a:lnTo>
                  <a:pt x="205073" y="674370"/>
                </a:lnTo>
                <a:lnTo>
                  <a:pt x="205359" y="672179"/>
                </a:lnTo>
                <a:lnTo>
                  <a:pt x="195072" y="669703"/>
                </a:lnTo>
                <a:lnTo>
                  <a:pt x="196787" y="666274"/>
                </a:lnTo>
                <a:lnTo>
                  <a:pt x="161639" y="650081"/>
                </a:lnTo>
                <a:lnTo>
                  <a:pt x="167449" y="639604"/>
                </a:lnTo>
                <a:lnTo>
                  <a:pt x="159639" y="635603"/>
                </a:lnTo>
                <a:lnTo>
                  <a:pt x="160306" y="623888"/>
                </a:lnTo>
                <a:lnTo>
                  <a:pt x="163258" y="620363"/>
                </a:lnTo>
                <a:lnTo>
                  <a:pt x="162687" y="611314"/>
                </a:lnTo>
                <a:lnTo>
                  <a:pt x="138589" y="610648"/>
                </a:lnTo>
                <a:lnTo>
                  <a:pt x="135159" y="612934"/>
                </a:lnTo>
                <a:lnTo>
                  <a:pt x="134969" y="619220"/>
                </a:lnTo>
                <a:lnTo>
                  <a:pt x="126683" y="620744"/>
                </a:lnTo>
                <a:lnTo>
                  <a:pt x="114110" y="612457"/>
                </a:lnTo>
                <a:lnTo>
                  <a:pt x="114586" y="606362"/>
                </a:lnTo>
                <a:lnTo>
                  <a:pt x="121539" y="597598"/>
                </a:lnTo>
                <a:lnTo>
                  <a:pt x="97346" y="580835"/>
                </a:lnTo>
                <a:lnTo>
                  <a:pt x="85058" y="578644"/>
                </a:lnTo>
                <a:lnTo>
                  <a:pt x="80677" y="583978"/>
                </a:lnTo>
                <a:lnTo>
                  <a:pt x="73438" y="586835"/>
                </a:lnTo>
                <a:lnTo>
                  <a:pt x="48101" y="579120"/>
                </a:lnTo>
                <a:lnTo>
                  <a:pt x="48101" y="579120"/>
                </a:lnTo>
                <a:lnTo>
                  <a:pt x="52388" y="556641"/>
                </a:lnTo>
                <a:lnTo>
                  <a:pt x="61722" y="541496"/>
                </a:lnTo>
                <a:lnTo>
                  <a:pt x="64579" y="525685"/>
                </a:lnTo>
                <a:lnTo>
                  <a:pt x="72866" y="516636"/>
                </a:lnTo>
                <a:lnTo>
                  <a:pt x="84201" y="512159"/>
                </a:lnTo>
                <a:lnTo>
                  <a:pt x="89916" y="502539"/>
                </a:lnTo>
                <a:lnTo>
                  <a:pt x="89440" y="499872"/>
                </a:lnTo>
                <a:lnTo>
                  <a:pt x="79534" y="493490"/>
                </a:lnTo>
                <a:lnTo>
                  <a:pt x="78677" y="482918"/>
                </a:lnTo>
                <a:lnTo>
                  <a:pt x="84201" y="450056"/>
                </a:lnTo>
                <a:lnTo>
                  <a:pt x="95440" y="430816"/>
                </a:lnTo>
                <a:lnTo>
                  <a:pt x="89440" y="425291"/>
                </a:lnTo>
                <a:lnTo>
                  <a:pt x="81344" y="394906"/>
                </a:lnTo>
                <a:lnTo>
                  <a:pt x="85439" y="382334"/>
                </a:lnTo>
                <a:lnTo>
                  <a:pt x="96298" y="376428"/>
                </a:lnTo>
                <a:lnTo>
                  <a:pt x="84868" y="337661"/>
                </a:lnTo>
                <a:lnTo>
                  <a:pt x="86011" y="319564"/>
                </a:lnTo>
                <a:lnTo>
                  <a:pt x="87535" y="317468"/>
                </a:lnTo>
                <a:lnTo>
                  <a:pt x="104013" y="321088"/>
                </a:lnTo>
                <a:lnTo>
                  <a:pt x="110681" y="319373"/>
                </a:lnTo>
                <a:lnTo>
                  <a:pt x="112776" y="314611"/>
                </a:lnTo>
                <a:lnTo>
                  <a:pt x="107061" y="300419"/>
                </a:lnTo>
                <a:lnTo>
                  <a:pt x="124111" y="288893"/>
                </a:lnTo>
                <a:lnTo>
                  <a:pt x="121539" y="285179"/>
                </a:lnTo>
                <a:lnTo>
                  <a:pt x="108013" y="279940"/>
                </a:lnTo>
                <a:lnTo>
                  <a:pt x="91154" y="262890"/>
                </a:lnTo>
                <a:lnTo>
                  <a:pt x="59341" y="241935"/>
                </a:lnTo>
                <a:lnTo>
                  <a:pt x="82868" y="203263"/>
                </a:lnTo>
                <a:lnTo>
                  <a:pt x="76390" y="196120"/>
                </a:lnTo>
                <a:lnTo>
                  <a:pt x="73723" y="182309"/>
                </a:lnTo>
                <a:lnTo>
                  <a:pt x="71152" y="181165"/>
                </a:lnTo>
                <a:lnTo>
                  <a:pt x="61151" y="189643"/>
                </a:lnTo>
                <a:lnTo>
                  <a:pt x="38100" y="185356"/>
                </a:lnTo>
                <a:lnTo>
                  <a:pt x="15907" y="174212"/>
                </a:lnTo>
                <a:lnTo>
                  <a:pt x="95" y="155734"/>
                </a:lnTo>
                <a:lnTo>
                  <a:pt x="0" y="141446"/>
                </a:lnTo>
                <a:lnTo>
                  <a:pt x="18574" y="93726"/>
                </a:lnTo>
                <a:lnTo>
                  <a:pt x="19717" y="54673"/>
                </a:lnTo>
                <a:lnTo>
                  <a:pt x="19717" y="54673"/>
                </a:lnTo>
                <a:lnTo>
                  <a:pt x="24955" y="45529"/>
                </a:lnTo>
                <a:lnTo>
                  <a:pt x="40005" y="33242"/>
                </a:lnTo>
                <a:lnTo>
                  <a:pt x="61246" y="22670"/>
                </a:lnTo>
                <a:lnTo>
                  <a:pt x="75343" y="22860"/>
                </a:lnTo>
                <a:lnTo>
                  <a:pt x="86963" y="26194"/>
                </a:lnTo>
                <a:lnTo>
                  <a:pt x="111252" y="44768"/>
                </a:lnTo>
                <a:lnTo>
                  <a:pt x="118872" y="46387"/>
                </a:lnTo>
                <a:lnTo>
                  <a:pt x="122016" y="42767"/>
                </a:lnTo>
                <a:lnTo>
                  <a:pt x="123635" y="14383"/>
                </a:lnTo>
                <a:lnTo>
                  <a:pt x="128873" y="5429"/>
                </a:lnTo>
                <a:lnTo>
                  <a:pt x="136684" y="0"/>
                </a:lnTo>
                <a:lnTo>
                  <a:pt x="136684" y="0"/>
                </a:lnTo>
                <a:lnTo>
                  <a:pt x="146209" y="667"/>
                </a:lnTo>
                <a:lnTo>
                  <a:pt x="171640" y="11716"/>
                </a:lnTo>
                <a:lnTo>
                  <a:pt x="177356" y="19907"/>
                </a:lnTo>
                <a:lnTo>
                  <a:pt x="180308" y="33338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4FB73A7-34A9-8F7D-A249-1340C89F2287}"/>
              </a:ext>
            </a:extLst>
          </p:cNvPr>
          <p:cNvSpPr/>
          <p:nvPr/>
        </p:nvSpPr>
        <p:spPr>
          <a:xfrm>
            <a:off x="3056872" y="3317237"/>
            <a:ext cx="1408747" cy="882491"/>
          </a:xfrm>
          <a:custGeom>
            <a:avLst/>
            <a:gdLst>
              <a:gd name="connsiteX0" fmla="*/ 206693 w 1408747"/>
              <a:gd name="connsiteY0" fmla="*/ 38481 h 882491"/>
              <a:gd name="connsiteX1" fmla="*/ 225457 w 1408747"/>
              <a:gd name="connsiteY1" fmla="*/ 55817 h 882491"/>
              <a:gd name="connsiteX2" fmla="*/ 232505 w 1408747"/>
              <a:gd name="connsiteY2" fmla="*/ 58388 h 882491"/>
              <a:gd name="connsiteX3" fmla="*/ 236506 w 1408747"/>
              <a:gd name="connsiteY3" fmla="*/ 55054 h 882491"/>
              <a:gd name="connsiteX4" fmla="*/ 242792 w 1408747"/>
              <a:gd name="connsiteY4" fmla="*/ 36767 h 882491"/>
              <a:gd name="connsiteX5" fmla="*/ 255746 w 1408747"/>
              <a:gd name="connsiteY5" fmla="*/ 43244 h 882491"/>
              <a:gd name="connsiteX6" fmla="*/ 260604 w 1408747"/>
              <a:gd name="connsiteY6" fmla="*/ 41434 h 882491"/>
              <a:gd name="connsiteX7" fmla="*/ 267653 w 1408747"/>
              <a:gd name="connsiteY7" fmla="*/ 30004 h 882491"/>
              <a:gd name="connsiteX8" fmla="*/ 267653 w 1408747"/>
              <a:gd name="connsiteY8" fmla="*/ 30004 h 882491"/>
              <a:gd name="connsiteX9" fmla="*/ 278892 w 1408747"/>
              <a:gd name="connsiteY9" fmla="*/ 31242 h 882491"/>
              <a:gd name="connsiteX10" fmla="*/ 280416 w 1408747"/>
              <a:gd name="connsiteY10" fmla="*/ 40672 h 882491"/>
              <a:gd name="connsiteX11" fmla="*/ 286131 w 1408747"/>
              <a:gd name="connsiteY11" fmla="*/ 44672 h 882491"/>
              <a:gd name="connsiteX12" fmla="*/ 301276 w 1408747"/>
              <a:gd name="connsiteY12" fmla="*/ 42577 h 882491"/>
              <a:gd name="connsiteX13" fmla="*/ 313468 w 1408747"/>
              <a:gd name="connsiteY13" fmla="*/ 44863 h 882491"/>
              <a:gd name="connsiteX14" fmla="*/ 318421 w 1408747"/>
              <a:gd name="connsiteY14" fmla="*/ 61246 h 882491"/>
              <a:gd name="connsiteX15" fmla="*/ 329756 w 1408747"/>
              <a:gd name="connsiteY15" fmla="*/ 66675 h 882491"/>
              <a:gd name="connsiteX16" fmla="*/ 334232 w 1408747"/>
              <a:gd name="connsiteY16" fmla="*/ 79438 h 882491"/>
              <a:gd name="connsiteX17" fmla="*/ 351282 w 1408747"/>
              <a:gd name="connsiteY17" fmla="*/ 92488 h 882491"/>
              <a:gd name="connsiteX18" fmla="*/ 367284 w 1408747"/>
              <a:gd name="connsiteY18" fmla="*/ 92964 h 882491"/>
              <a:gd name="connsiteX19" fmla="*/ 372809 w 1408747"/>
              <a:gd name="connsiteY19" fmla="*/ 99060 h 882491"/>
              <a:gd name="connsiteX20" fmla="*/ 384239 w 1408747"/>
              <a:gd name="connsiteY20" fmla="*/ 97155 h 882491"/>
              <a:gd name="connsiteX21" fmla="*/ 398526 w 1408747"/>
              <a:gd name="connsiteY21" fmla="*/ 107251 h 882491"/>
              <a:gd name="connsiteX22" fmla="*/ 403289 w 1408747"/>
              <a:gd name="connsiteY22" fmla="*/ 105823 h 882491"/>
              <a:gd name="connsiteX23" fmla="*/ 404336 w 1408747"/>
              <a:gd name="connsiteY23" fmla="*/ 117158 h 882491"/>
              <a:gd name="connsiteX24" fmla="*/ 419005 w 1408747"/>
              <a:gd name="connsiteY24" fmla="*/ 137350 h 882491"/>
              <a:gd name="connsiteX25" fmla="*/ 440912 w 1408747"/>
              <a:gd name="connsiteY25" fmla="*/ 137350 h 882491"/>
              <a:gd name="connsiteX26" fmla="*/ 443960 w 1408747"/>
              <a:gd name="connsiteY26" fmla="*/ 132112 h 882491"/>
              <a:gd name="connsiteX27" fmla="*/ 463201 w 1408747"/>
              <a:gd name="connsiteY27" fmla="*/ 142780 h 882491"/>
              <a:gd name="connsiteX28" fmla="*/ 464820 w 1408747"/>
              <a:gd name="connsiteY28" fmla="*/ 137922 h 882491"/>
              <a:gd name="connsiteX29" fmla="*/ 470345 w 1408747"/>
              <a:gd name="connsiteY29" fmla="*/ 144590 h 882491"/>
              <a:gd name="connsiteX30" fmla="*/ 483965 w 1408747"/>
              <a:gd name="connsiteY30" fmla="*/ 135255 h 882491"/>
              <a:gd name="connsiteX31" fmla="*/ 496919 w 1408747"/>
              <a:gd name="connsiteY31" fmla="*/ 136017 h 882491"/>
              <a:gd name="connsiteX32" fmla="*/ 501015 w 1408747"/>
              <a:gd name="connsiteY32" fmla="*/ 157639 h 882491"/>
              <a:gd name="connsiteX33" fmla="*/ 505682 w 1408747"/>
              <a:gd name="connsiteY33" fmla="*/ 159449 h 882491"/>
              <a:gd name="connsiteX34" fmla="*/ 506444 w 1408747"/>
              <a:gd name="connsiteY34" fmla="*/ 171831 h 882491"/>
              <a:gd name="connsiteX35" fmla="*/ 522065 w 1408747"/>
              <a:gd name="connsiteY35" fmla="*/ 189833 h 882491"/>
              <a:gd name="connsiteX36" fmla="*/ 537591 w 1408747"/>
              <a:gd name="connsiteY36" fmla="*/ 175546 h 882491"/>
              <a:gd name="connsiteX37" fmla="*/ 541592 w 1408747"/>
              <a:gd name="connsiteY37" fmla="*/ 175736 h 882491"/>
              <a:gd name="connsiteX38" fmla="*/ 545211 w 1408747"/>
              <a:gd name="connsiteY38" fmla="*/ 159449 h 882491"/>
              <a:gd name="connsiteX39" fmla="*/ 554831 w 1408747"/>
              <a:gd name="connsiteY39" fmla="*/ 158782 h 882491"/>
              <a:gd name="connsiteX40" fmla="*/ 555212 w 1408747"/>
              <a:gd name="connsiteY40" fmla="*/ 167164 h 882491"/>
              <a:gd name="connsiteX41" fmla="*/ 571881 w 1408747"/>
              <a:gd name="connsiteY41" fmla="*/ 183071 h 882491"/>
              <a:gd name="connsiteX42" fmla="*/ 606838 w 1408747"/>
              <a:gd name="connsiteY42" fmla="*/ 197739 h 882491"/>
              <a:gd name="connsiteX43" fmla="*/ 613029 w 1408747"/>
              <a:gd name="connsiteY43" fmla="*/ 188024 h 882491"/>
              <a:gd name="connsiteX44" fmla="*/ 617220 w 1408747"/>
              <a:gd name="connsiteY44" fmla="*/ 170688 h 882491"/>
              <a:gd name="connsiteX45" fmla="*/ 623792 w 1408747"/>
              <a:gd name="connsiteY45" fmla="*/ 169450 h 882491"/>
              <a:gd name="connsiteX46" fmla="*/ 627507 w 1408747"/>
              <a:gd name="connsiteY46" fmla="*/ 165545 h 882491"/>
              <a:gd name="connsiteX47" fmla="*/ 637508 w 1408747"/>
              <a:gd name="connsiteY47" fmla="*/ 165449 h 882491"/>
              <a:gd name="connsiteX48" fmla="*/ 633413 w 1408747"/>
              <a:gd name="connsiteY48" fmla="*/ 153924 h 882491"/>
              <a:gd name="connsiteX49" fmla="*/ 659416 w 1408747"/>
              <a:gd name="connsiteY49" fmla="*/ 168878 h 882491"/>
              <a:gd name="connsiteX50" fmla="*/ 667988 w 1408747"/>
              <a:gd name="connsiteY50" fmla="*/ 190976 h 882491"/>
              <a:gd name="connsiteX51" fmla="*/ 676370 w 1408747"/>
              <a:gd name="connsiteY51" fmla="*/ 190500 h 882491"/>
              <a:gd name="connsiteX52" fmla="*/ 678466 w 1408747"/>
              <a:gd name="connsiteY52" fmla="*/ 176594 h 882491"/>
              <a:gd name="connsiteX53" fmla="*/ 685133 w 1408747"/>
              <a:gd name="connsiteY53" fmla="*/ 168307 h 882491"/>
              <a:gd name="connsiteX54" fmla="*/ 690658 w 1408747"/>
              <a:gd name="connsiteY54" fmla="*/ 165163 h 882491"/>
              <a:gd name="connsiteX55" fmla="*/ 697040 w 1408747"/>
              <a:gd name="connsiteY55" fmla="*/ 166973 h 882491"/>
              <a:gd name="connsiteX56" fmla="*/ 722567 w 1408747"/>
              <a:gd name="connsiteY56" fmla="*/ 150781 h 882491"/>
              <a:gd name="connsiteX57" fmla="*/ 733997 w 1408747"/>
              <a:gd name="connsiteY57" fmla="*/ 133255 h 882491"/>
              <a:gd name="connsiteX58" fmla="*/ 752475 w 1408747"/>
              <a:gd name="connsiteY58" fmla="*/ 118682 h 882491"/>
              <a:gd name="connsiteX59" fmla="*/ 754666 w 1408747"/>
              <a:gd name="connsiteY59" fmla="*/ 113538 h 882491"/>
              <a:gd name="connsiteX60" fmla="*/ 764191 w 1408747"/>
              <a:gd name="connsiteY60" fmla="*/ 110776 h 882491"/>
              <a:gd name="connsiteX61" fmla="*/ 771430 w 1408747"/>
              <a:gd name="connsiteY61" fmla="*/ 112586 h 882491"/>
              <a:gd name="connsiteX62" fmla="*/ 779812 w 1408747"/>
              <a:gd name="connsiteY62" fmla="*/ 133159 h 882491"/>
              <a:gd name="connsiteX63" fmla="*/ 777335 w 1408747"/>
              <a:gd name="connsiteY63" fmla="*/ 161163 h 882491"/>
              <a:gd name="connsiteX64" fmla="*/ 792290 w 1408747"/>
              <a:gd name="connsiteY64" fmla="*/ 164497 h 882491"/>
              <a:gd name="connsiteX65" fmla="*/ 795909 w 1408747"/>
              <a:gd name="connsiteY65" fmla="*/ 172307 h 882491"/>
              <a:gd name="connsiteX66" fmla="*/ 802958 w 1408747"/>
              <a:gd name="connsiteY66" fmla="*/ 170117 h 882491"/>
              <a:gd name="connsiteX67" fmla="*/ 818007 w 1408747"/>
              <a:gd name="connsiteY67" fmla="*/ 176022 h 882491"/>
              <a:gd name="connsiteX68" fmla="*/ 819245 w 1408747"/>
              <a:gd name="connsiteY68" fmla="*/ 180213 h 882491"/>
              <a:gd name="connsiteX69" fmla="*/ 834580 w 1408747"/>
              <a:gd name="connsiteY69" fmla="*/ 186595 h 882491"/>
              <a:gd name="connsiteX70" fmla="*/ 835628 w 1408747"/>
              <a:gd name="connsiteY70" fmla="*/ 191548 h 882491"/>
              <a:gd name="connsiteX71" fmla="*/ 840200 w 1408747"/>
              <a:gd name="connsiteY71" fmla="*/ 195263 h 882491"/>
              <a:gd name="connsiteX72" fmla="*/ 846106 w 1408747"/>
              <a:gd name="connsiteY72" fmla="*/ 194786 h 882491"/>
              <a:gd name="connsiteX73" fmla="*/ 847535 w 1408747"/>
              <a:gd name="connsiteY73" fmla="*/ 198025 h 882491"/>
              <a:gd name="connsiteX74" fmla="*/ 843725 w 1408747"/>
              <a:gd name="connsiteY74" fmla="*/ 202406 h 882491"/>
              <a:gd name="connsiteX75" fmla="*/ 846963 w 1408747"/>
              <a:gd name="connsiteY75" fmla="*/ 208883 h 882491"/>
              <a:gd name="connsiteX76" fmla="*/ 845439 w 1408747"/>
              <a:gd name="connsiteY76" fmla="*/ 218218 h 882491"/>
              <a:gd name="connsiteX77" fmla="*/ 855059 w 1408747"/>
              <a:gd name="connsiteY77" fmla="*/ 219266 h 882491"/>
              <a:gd name="connsiteX78" fmla="*/ 862489 w 1408747"/>
              <a:gd name="connsiteY78" fmla="*/ 227552 h 882491"/>
              <a:gd name="connsiteX79" fmla="*/ 866299 w 1408747"/>
              <a:gd name="connsiteY79" fmla="*/ 236792 h 882491"/>
              <a:gd name="connsiteX80" fmla="*/ 864013 w 1408747"/>
              <a:gd name="connsiteY80" fmla="*/ 247650 h 882491"/>
              <a:gd name="connsiteX81" fmla="*/ 867537 w 1408747"/>
              <a:gd name="connsiteY81" fmla="*/ 254127 h 882491"/>
              <a:gd name="connsiteX82" fmla="*/ 881158 w 1408747"/>
              <a:gd name="connsiteY82" fmla="*/ 246697 h 882491"/>
              <a:gd name="connsiteX83" fmla="*/ 882205 w 1408747"/>
              <a:gd name="connsiteY83" fmla="*/ 227743 h 882491"/>
              <a:gd name="connsiteX84" fmla="*/ 895541 w 1408747"/>
              <a:gd name="connsiteY84" fmla="*/ 211169 h 882491"/>
              <a:gd name="connsiteX85" fmla="*/ 895350 w 1408747"/>
              <a:gd name="connsiteY85" fmla="*/ 204978 h 882491"/>
              <a:gd name="connsiteX86" fmla="*/ 901922 w 1408747"/>
              <a:gd name="connsiteY86" fmla="*/ 199644 h 882491"/>
              <a:gd name="connsiteX87" fmla="*/ 909066 w 1408747"/>
              <a:gd name="connsiteY87" fmla="*/ 217265 h 882491"/>
              <a:gd name="connsiteX88" fmla="*/ 919258 w 1408747"/>
              <a:gd name="connsiteY88" fmla="*/ 216027 h 882491"/>
              <a:gd name="connsiteX89" fmla="*/ 931831 w 1408747"/>
              <a:gd name="connsiteY89" fmla="*/ 219742 h 882491"/>
              <a:gd name="connsiteX90" fmla="*/ 929830 w 1408747"/>
              <a:gd name="connsiteY90" fmla="*/ 226886 h 882491"/>
              <a:gd name="connsiteX91" fmla="*/ 931736 w 1408747"/>
              <a:gd name="connsiteY91" fmla="*/ 230219 h 882491"/>
              <a:gd name="connsiteX92" fmla="*/ 945451 w 1408747"/>
              <a:gd name="connsiteY92" fmla="*/ 232124 h 882491"/>
              <a:gd name="connsiteX93" fmla="*/ 952310 w 1408747"/>
              <a:gd name="connsiteY93" fmla="*/ 228886 h 882491"/>
              <a:gd name="connsiteX94" fmla="*/ 953738 w 1408747"/>
              <a:gd name="connsiteY94" fmla="*/ 214884 h 882491"/>
              <a:gd name="connsiteX95" fmla="*/ 965168 w 1408747"/>
              <a:gd name="connsiteY95" fmla="*/ 206502 h 882491"/>
              <a:gd name="connsiteX96" fmla="*/ 970598 w 1408747"/>
              <a:gd name="connsiteY96" fmla="*/ 209169 h 882491"/>
              <a:gd name="connsiteX97" fmla="*/ 976313 w 1408747"/>
              <a:gd name="connsiteY97" fmla="*/ 216979 h 882491"/>
              <a:gd name="connsiteX98" fmla="*/ 980599 w 1408747"/>
              <a:gd name="connsiteY98" fmla="*/ 215551 h 882491"/>
              <a:gd name="connsiteX99" fmla="*/ 990981 w 1408747"/>
              <a:gd name="connsiteY99" fmla="*/ 203930 h 882491"/>
              <a:gd name="connsiteX100" fmla="*/ 999173 w 1408747"/>
              <a:gd name="connsiteY100" fmla="*/ 213265 h 882491"/>
              <a:gd name="connsiteX101" fmla="*/ 1004792 w 1408747"/>
              <a:gd name="connsiteY101" fmla="*/ 213836 h 882491"/>
              <a:gd name="connsiteX102" fmla="*/ 1020604 w 1408747"/>
              <a:gd name="connsiteY102" fmla="*/ 202121 h 882491"/>
              <a:gd name="connsiteX103" fmla="*/ 1023842 w 1408747"/>
              <a:gd name="connsiteY103" fmla="*/ 188309 h 882491"/>
              <a:gd name="connsiteX104" fmla="*/ 1028129 w 1408747"/>
              <a:gd name="connsiteY104" fmla="*/ 182594 h 882491"/>
              <a:gd name="connsiteX105" fmla="*/ 1043369 w 1408747"/>
              <a:gd name="connsiteY105" fmla="*/ 182594 h 882491"/>
              <a:gd name="connsiteX106" fmla="*/ 1051179 w 1408747"/>
              <a:gd name="connsiteY106" fmla="*/ 175355 h 882491"/>
              <a:gd name="connsiteX107" fmla="*/ 1064324 w 1408747"/>
              <a:gd name="connsiteY107" fmla="*/ 178784 h 882491"/>
              <a:gd name="connsiteX108" fmla="*/ 1071277 w 1408747"/>
              <a:gd name="connsiteY108" fmla="*/ 172593 h 882491"/>
              <a:gd name="connsiteX109" fmla="*/ 1073468 w 1408747"/>
              <a:gd name="connsiteY109" fmla="*/ 172688 h 882491"/>
              <a:gd name="connsiteX110" fmla="*/ 1076039 w 1408747"/>
              <a:gd name="connsiteY110" fmla="*/ 181451 h 882491"/>
              <a:gd name="connsiteX111" fmla="*/ 1072420 w 1408747"/>
              <a:gd name="connsiteY111" fmla="*/ 188595 h 882491"/>
              <a:gd name="connsiteX112" fmla="*/ 1074325 w 1408747"/>
              <a:gd name="connsiteY112" fmla="*/ 194977 h 882491"/>
              <a:gd name="connsiteX113" fmla="*/ 1113663 w 1408747"/>
              <a:gd name="connsiteY113" fmla="*/ 207740 h 882491"/>
              <a:gd name="connsiteX114" fmla="*/ 1128808 w 1408747"/>
              <a:gd name="connsiteY114" fmla="*/ 219266 h 882491"/>
              <a:gd name="connsiteX115" fmla="*/ 1150239 w 1408747"/>
              <a:gd name="connsiteY115" fmla="*/ 226981 h 882491"/>
              <a:gd name="connsiteX116" fmla="*/ 1149382 w 1408747"/>
              <a:gd name="connsiteY116" fmla="*/ 236315 h 882491"/>
              <a:gd name="connsiteX117" fmla="*/ 1152525 w 1408747"/>
              <a:gd name="connsiteY117" fmla="*/ 243935 h 882491"/>
              <a:gd name="connsiteX118" fmla="*/ 1158526 w 1408747"/>
              <a:gd name="connsiteY118" fmla="*/ 236792 h 882491"/>
              <a:gd name="connsiteX119" fmla="*/ 1165479 w 1408747"/>
              <a:gd name="connsiteY119" fmla="*/ 240697 h 882491"/>
              <a:gd name="connsiteX120" fmla="*/ 1173290 w 1408747"/>
              <a:gd name="connsiteY120" fmla="*/ 234887 h 882491"/>
              <a:gd name="connsiteX121" fmla="*/ 1177862 w 1408747"/>
              <a:gd name="connsiteY121" fmla="*/ 234601 h 882491"/>
              <a:gd name="connsiteX122" fmla="*/ 1183291 w 1408747"/>
              <a:gd name="connsiteY122" fmla="*/ 239268 h 882491"/>
              <a:gd name="connsiteX123" fmla="*/ 1197769 w 1408747"/>
              <a:gd name="connsiteY123" fmla="*/ 239840 h 882491"/>
              <a:gd name="connsiteX124" fmla="*/ 1204532 w 1408747"/>
              <a:gd name="connsiteY124" fmla="*/ 245650 h 882491"/>
              <a:gd name="connsiteX125" fmla="*/ 1217771 w 1408747"/>
              <a:gd name="connsiteY125" fmla="*/ 226314 h 882491"/>
              <a:gd name="connsiteX126" fmla="*/ 1214628 w 1408747"/>
              <a:gd name="connsiteY126" fmla="*/ 218789 h 882491"/>
              <a:gd name="connsiteX127" fmla="*/ 1219772 w 1408747"/>
              <a:gd name="connsiteY127" fmla="*/ 214408 h 882491"/>
              <a:gd name="connsiteX128" fmla="*/ 1225963 w 1408747"/>
              <a:gd name="connsiteY128" fmla="*/ 219742 h 882491"/>
              <a:gd name="connsiteX129" fmla="*/ 1236345 w 1408747"/>
              <a:gd name="connsiteY129" fmla="*/ 220409 h 882491"/>
              <a:gd name="connsiteX130" fmla="*/ 1240155 w 1408747"/>
              <a:gd name="connsiteY130" fmla="*/ 224790 h 882491"/>
              <a:gd name="connsiteX131" fmla="*/ 1257491 w 1408747"/>
              <a:gd name="connsiteY131" fmla="*/ 230124 h 882491"/>
              <a:gd name="connsiteX132" fmla="*/ 1265587 w 1408747"/>
              <a:gd name="connsiteY132" fmla="*/ 210598 h 882491"/>
              <a:gd name="connsiteX133" fmla="*/ 1268349 w 1408747"/>
              <a:gd name="connsiteY133" fmla="*/ 195644 h 882491"/>
              <a:gd name="connsiteX134" fmla="*/ 1279970 w 1408747"/>
              <a:gd name="connsiteY134" fmla="*/ 194977 h 882491"/>
              <a:gd name="connsiteX135" fmla="*/ 1283970 w 1408747"/>
              <a:gd name="connsiteY135" fmla="*/ 195834 h 882491"/>
              <a:gd name="connsiteX136" fmla="*/ 1286256 w 1408747"/>
              <a:gd name="connsiteY136" fmla="*/ 219932 h 882491"/>
              <a:gd name="connsiteX137" fmla="*/ 1292543 w 1408747"/>
              <a:gd name="connsiteY137" fmla="*/ 221266 h 882491"/>
              <a:gd name="connsiteX138" fmla="*/ 1297210 w 1408747"/>
              <a:gd name="connsiteY138" fmla="*/ 227076 h 882491"/>
              <a:gd name="connsiteX139" fmla="*/ 1323689 w 1408747"/>
              <a:gd name="connsiteY139" fmla="*/ 242792 h 882491"/>
              <a:gd name="connsiteX140" fmla="*/ 1323689 w 1408747"/>
              <a:gd name="connsiteY140" fmla="*/ 242792 h 882491"/>
              <a:gd name="connsiteX141" fmla="*/ 1325785 w 1408747"/>
              <a:gd name="connsiteY141" fmla="*/ 247459 h 882491"/>
              <a:gd name="connsiteX142" fmla="*/ 1322261 w 1408747"/>
              <a:gd name="connsiteY142" fmla="*/ 255746 h 882491"/>
              <a:gd name="connsiteX143" fmla="*/ 1309973 w 1408747"/>
              <a:gd name="connsiteY143" fmla="*/ 263080 h 882491"/>
              <a:gd name="connsiteX144" fmla="*/ 1303687 w 1408747"/>
              <a:gd name="connsiteY144" fmla="*/ 271367 h 882491"/>
              <a:gd name="connsiteX145" fmla="*/ 1311688 w 1408747"/>
              <a:gd name="connsiteY145" fmla="*/ 277463 h 882491"/>
              <a:gd name="connsiteX146" fmla="*/ 1318736 w 1408747"/>
              <a:gd name="connsiteY146" fmla="*/ 290894 h 882491"/>
              <a:gd name="connsiteX147" fmla="*/ 1325594 w 1408747"/>
              <a:gd name="connsiteY147" fmla="*/ 297275 h 882491"/>
              <a:gd name="connsiteX148" fmla="*/ 1326833 w 1408747"/>
              <a:gd name="connsiteY148" fmla="*/ 303467 h 882491"/>
              <a:gd name="connsiteX149" fmla="*/ 1340358 w 1408747"/>
              <a:gd name="connsiteY149" fmla="*/ 299275 h 882491"/>
              <a:gd name="connsiteX150" fmla="*/ 1347121 w 1408747"/>
              <a:gd name="connsiteY150" fmla="*/ 306229 h 882491"/>
              <a:gd name="connsiteX151" fmla="*/ 1356836 w 1408747"/>
              <a:gd name="connsiteY151" fmla="*/ 306229 h 882491"/>
              <a:gd name="connsiteX152" fmla="*/ 1361027 w 1408747"/>
              <a:gd name="connsiteY152" fmla="*/ 318421 h 882491"/>
              <a:gd name="connsiteX153" fmla="*/ 1365218 w 1408747"/>
              <a:gd name="connsiteY153" fmla="*/ 316516 h 882491"/>
              <a:gd name="connsiteX154" fmla="*/ 1363504 w 1408747"/>
              <a:gd name="connsiteY154" fmla="*/ 324707 h 882491"/>
              <a:gd name="connsiteX155" fmla="*/ 1368076 w 1408747"/>
              <a:gd name="connsiteY155" fmla="*/ 358902 h 882491"/>
              <a:gd name="connsiteX156" fmla="*/ 1379792 w 1408747"/>
              <a:gd name="connsiteY156" fmla="*/ 362426 h 882491"/>
              <a:gd name="connsiteX157" fmla="*/ 1394746 w 1408747"/>
              <a:gd name="connsiteY157" fmla="*/ 352044 h 882491"/>
              <a:gd name="connsiteX158" fmla="*/ 1408748 w 1408747"/>
              <a:gd name="connsiteY158" fmla="*/ 367475 h 882491"/>
              <a:gd name="connsiteX159" fmla="*/ 1390936 w 1408747"/>
              <a:gd name="connsiteY159" fmla="*/ 401860 h 882491"/>
              <a:gd name="connsiteX160" fmla="*/ 1378077 w 1408747"/>
              <a:gd name="connsiteY160" fmla="*/ 401574 h 882491"/>
              <a:gd name="connsiteX161" fmla="*/ 1372553 w 1408747"/>
              <a:gd name="connsiteY161" fmla="*/ 407099 h 882491"/>
              <a:gd name="connsiteX162" fmla="*/ 1361885 w 1408747"/>
              <a:gd name="connsiteY162" fmla="*/ 409575 h 882491"/>
              <a:gd name="connsiteX163" fmla="*/ 1358360 w 1408747"/>
              <a:gd name="connsiteY163" fmla="*/ 417481 h 882491"/>
              <a:gd name="connsiteX164" fmla="*/ 1358932 w 1408747"/>
              <a:gd name="connsiteY164" fmla="*/ 432530 h 882491"/>
              <a:gd name="connsiteX165" fmla="*/ 1344835 w 1408747"/>
              <a:gd name="connsiteY165" fmla="*/ 455771 h 882491"/>
              <a:gd name="connsiteX166" fmla="*/ 1338453 w 1408747"/>
              <a:gd name="connsiteY166" fmla="*/ 459200 h 882491"/>
              <a:gd name="connsiteX167" fmla="*/ 1334548 w 1408747"/>
              <a:gd name="connsiteY167" fmla="*/ 465011 h 882491"/>
              <a:gd name="connsiteX168" fmla="*/ 1334548 w 1408747"/>
              <a:gd name="connsiteY168" fmla="*/ 465011 h 882491"/>
              <a:gd name="connsiteX169" fmla="*/ 1320070 w 1408747"/>
              <a:gd name="connsiteY169" fmla="*/ 479584 h 882491"/>
              <a:gd name="connsiteX170" fmla="*/ 1312355 w 1408747"/>
              <a:gd name="connsiteY170" fmla="*/ 469487 h 882491"/>
              <a:gd name="connsiteX171" fmla="*/ 1304163 w 1408747"/>
              <a:gd name="connsiteY171" fmla="*/ 476726 h 882491"/>
              <a:gd name="connsiteX172" fmla="*/ 1283113 w 1408747"/>
              <a:gd name="connsiteY172" fmla="*/ 480155 h 882491"/>
              <a:gd name="connsiteX173" fmla="*/ 1268349 w 1408747"/>
              <a:gd name="connsiteY173" fmla="*/ 469773 h 882491"/>
              <a:gd name="connsiteX174" fmla="*/ 1258253 w 1408747"/>
              <a:gd name="connsiteY174" fmla="*/ 484442 h 882491"/>
              <a:gd name="connsiteX175" fmla="*/ 1241965 w 1408747"/>
              <a:gd name="connsiteY175" fmla="*/ 532257 h 882491"/>
              <a:gd name="connsiteX176" fmla="*/ 1236726 w 1408747"/>
              <a:gd name="connsiteY176" fmla="*/ 539401 h 882491"/>
              <a:gd name="connsiteX177" fmla="*/ 1229678 w 1408747"/>
              <a:gd name="connsiteY177" fmla="*/ 538258 h 882491"/>
              <a:gd name="connsiteX178" fmla="*/ 1218057 w 1408747"/>
              <a:gd name="connsiteY178" fmla="*/ 522161 h 882491"/>
              <a:gd name="connsiteX179" fmla="*/ 1205294 w 1408747"/>
              <a:gd name="connsiteY179" fmla="*/ 522446 h 882491"/>
              <a:gd name="connsiteX180" fmla="*/ 1188911 w 1408747"/>
              <a:gd name="connsiteY180" fmla="*/ 513493 h 882491"/>
              <a:gd name="connsiteX181" fmla="*/ 1181767 w 1408747"/>
              <a:gd name="connsiteY181" fmla="*/ 501872 h 882491"/>
              <a:gd name="connsiteX182" fmla="*/ 1171194 w 1408747"/>
              <a:gd name="connsiteY182" fmla="*/ 498729 h 882491"/>
              <a:gd name="connsiteX183" fmla="*/ 1158145 w 1408747"/>
              <a:gd name="connsiteY183" fmla="*/ 519113 h 882491"/>
              <a:gd name="connsiteX184" fmla="*/ 1155383 w 1408747"/>
              <a:gd name="connsiteY184" fmla="*/ 527876 h 882491"/>
              <a:gd name="connsiteX185" fmla="*/ 1145191 w 1408747"/>
              <a:gd name="connsiteY185" fmla="*/ 528161 h 882491"/>
              <a:gd name="connsiteX186" fmla="*/ 1139857 w 1408747"/>
              <a:gd name="connsiteY186" fmla="*/ 533495 h 882491"/>
              <a:gd name="connsiteX187" fmla="*/ 1135952 w 1408747"/>
              <a:gd name="connsiteY187" fmla="*/ 531876 h 882491"/>
              <a:gd name="connsiteX188" fmla="*/ 1116616 w 1408747"/>
              <a:gd name="connsiteY188" fmla="*/ 549688 h 882491"/>
              <a:gd name="connsiteX189" fmla="*/ 1110234 w 1408747"/>
              <a:gd name="connsiteY189" fmla="*/ 542068 h 882491"/>
              <a:gd name="connsiteX190" fmla="*/ 1099280 w 1408747"/>
              <a:gd name="connsiteY190" fmla="*/ 549116 h 882491"/>
              <a:gd name="connsiteX191" fmla="*/ 1101566 w 1408747"/>
              <a:gd name="connsiteY191" fmla="*/ 555784 h 882491"/>
              <a:gd name="connsiteX192" fmla="*/ 1098233 w 1408747"/>
              <a:gd name="connsiteY192" fmla="*/ 558927 h 882491"/>
              <a:gd name="connsiteX193" fmla="*/ 1101566 w 1408747"/>
              <a:gd name="connsiteY193" fmla="*/ 573691 h 882491"/>
              <a:gd name="connsiteX194" fmla="*/ 1099852 w 1408747"/>
              <a:gd name="connsiteY194" fmla="*/ 575215 h 882491"/>
              <a:gd name="connsiteX195" fmla="*/ 1105091 w 1408747"/>
              <a:gd name="connsiteY195" fmla="*/ 585026 h 882491"/>
              <a:gd name="connsiteX196" fmla="*/ 1105376 w 1408747"/>
              <a:gd name="connsiteY196" fmla="*/ 600742 h 882491"/>
              <a:gd name="connsiteX197" fmla="*/ 1095089 w 1408747"/>
              <a:gd name="connsiteY197" fmla="*/ 605695 h 882491"/>
              <a:gd name="connsiteX198" fmla="*/ 1088517 w 1408747"/>
              <a:gd name="connsiteY198" fmla="*/ 623030 h 882491"/>
              <a:gd name="connsiteX199" fmla="*/ 1062704 w 1408747"/>
              <a:gd name="connsiteY199" fmla="*/ 620268 h 882491"/>
              <a:gd name="connsiteX200" fmla="*/ 1055465 w 1408747"/>
              <a:gd name="connsiteY200" fmla="*/ 623888 h 882491"/>
              <a:gd name="connsiteX201" fmla="*/ 1050798 w 1408747"/>
              <a:gd name="connsiteY201" fmla="*/ 618839 h 882491"/>
              <a:gd name="connsiteX202" fmla="*/ 1046226 w 1408747"/>
              <a:gd name="connsiteY202" fmla="*/ 621983 h 882491"/>
              <a:gd name="connsiteX203" fmla="*/ 1034510 w 1408747"/>
              <a:gd name="connsiteY203" fmla="*/ 614839 h 882491"/>
              <a:gd name="connsiteX204" fmla="*/ 1043369 w 1408747"/>
              <a:gd name="connsiteY204" fmla="*/ 594455 h 882491"/>
              <a:gd name="connsiteX205" fmla="*/ 1035272 w 1408747"/>
              <a:gd name="connsiteY205" fmla="*/ 581692 h 882491"/>
              <a:gd name="connsiteX206" fmla="*/ 1024604 w 1408747"/>
              <a:gd name="connsiteY206" fmla="*/ 585311 h 882491"/>
              <a:gd name="connsiteX207" fmla="*/ 1014317 w 1408747"/>
              <a:gd name="connsiteY207" fmla="*/ 585216 h 882491"/>
              <a:gd name="connsiteX208" fmla="*/ 1010984 w 1408747"/>
              <a:gd name="connsiteY208" fmla="*/ 588359 h 882491"/>
              <a:gd name="connsiteX209" fmla="*/ 1004792 w 1408747"/>
              <a:gd name="connsiteY209" fmla="*/ 581025 h 882491"/>
              <a:gd name="connsiteX210" fmla="*/ 1004983 w 1408747"/>
              <a:gd name="connsiteY210" fmla="*/ 568928 h 882491"/>
              <a:gd name="connsiteX211" fmla="*/ 1010317 w 1408747"/>
              <a:gd name="connsiteY211" fmla="*/ 565499 h 882491"/>
              <a:gd name="connsiteX212" fmla="*/ 1014889 w 1408747"/>
              <a:gd name="connsiteY212" fmla="*/ 556641 h 882491"/>
              <a:gd name="connsiteX213" fmla="*/ 992219 w 1408747"/>
              <a:gd name="connsiteY213" fmla="*/ 560927 h 882491"/>
              <a:gd name="connsiteX214" fmla="*/ 994601 w 1408747"/>
              <a:gd name="connsiteY214" fmla="*/ 575405 h 882491"/>
              <a:gd name="connsiteX215" fmla="*/ 991172 w 1408747"/>
              <a:gd name="connsiteY215" fmla="*/ 582168 h 882491"/>
              <a:gd name="connsiteX216" fmla="*/ 973836 w 1408747"/>
              <a:gd name="connsiteY216" fmla="*/ 580930 h 882491"/>
              <a:gd name="connsiteX217" fmla="*/ 967073 w 1408747"/>
              <a:gd name="connsiteY217" fmla="*/ 577977 h 882491"/>
              <a:gd name="connsiteX218" fmla="*/ 948976 w 1408747"/>
              <a:gd name="connsiteY218" fmla="*/ 584549 h 882491"/>
              <a:gd name="connsiteX219" fmla="*/ 924116 w 1408747"/>
              <a:gd name="connsiteY219" fmla="*/ 586359 h 882491"/>
              <a:gd name="connsiteX220" fmla="*/ 920020 w 1408747"/>
              <a:gd name="connsiteY220" fmla="*/ 583597 h 882491"/>
              <a:gd name="connsiteX221" fmla="*/ 912400 w 1408747"/>
              <a:gd name="connsiteY221" fmla="*/ 565594 h 882491"/>
              <a:gd name="connsiteX222" fmla="*/ 902970 w 1408747"/>
              <a:gd name="connsiteY222" fmla="*/ 559975 h 882491"/>
              <a:gd name="connsiteX223" fmla="*/ 888397 w 1408747"/>
              <a:gd name="connsiteY223" fmla="*/ 558641 h 882491"/>
              <a:gd name="connsiteX224" fmla="*/ 887921 w 1408747"/>
              <a:gd name="connsiteY224" fmla="*/ 550545 h 882491"/>
              <a:gd name="connsiteX225" fmla="*/ 880301 w 1408747"/>
              <a:gd name="connsiteY225" fmla="*/ 542258 h 882491"/>
              <a:gd name="connsiteX226" fmla="*/ 862108 w 1408747"/>
              <a:gd name="connsiteY226" fmla="*/ 541115 h 882491"/>
              <a:gd name="connsiteX227" fmla="*/ 854297 w 1408747"/>
              <a:gd name="connsiteY227" fmla="*/ 544068 h 882491"/>
              <a:gd name="connsiteX228" fmla="*/ 845344 w 1408747"/>
              <a:gd name="connsiteY228" fmla="*/ 552450 h 882491"/>
              <a:gd name="connsiteX229" fmla="*/ 821817 w 1408747"/>
              <a:gd name="connsiteY229" fmla="*/ 553307 h 882491"/>
              <a:gd name="connsiteX230" fmla="*/ 813816 w 1408747"/>
              <a:gd name="connsiteY230" fmla="*/ 566642 h 882491"/>
              <a:gd name="connsiteX231" fmla="*/ 814102 w 1408747"/>
              <a:gd name="connsiteY231" fmla="*/ 571976 h 882491"/>
              <a:gd name="connsiteX232" fmla="*/ 807625 w 1408747"/>
              <a:gd name="connsiteY232" fmla="*/ 583787 h 882491"/>
              <a:gd name="connsiteX233" fmla="*/ 807815 w 1408747"/>
              <a:gd name="connsiteY233" fmla="*/ 587788 h 882491"/>
              <a:gd name="connsiteX234" fmla="*/ 803434 w 1408747"/>
              <a:gd name="connsiteY234" fmla="*/ 591979 h 882491"/>
              <a:gd name="connsiteX235" fmla="*/ 808768 w 1408747"/>
              <a:gd name="connsiteY235" fmla="*/ 601027 h 882491"/>
              <a:gd name="connsiteX236" fmla="*/ 802958 w 1408747"/>
              <a:gd name="connsiteY236" fmla="*/ 607981 h 882491"/>
              <a:gd name="connsiteX237" fmla="*/ 796004 w 1408747"/>
              <a:gd name="connsiteY237" fmla="*/ 605695 h 882491"/>
              <a:gd name="connsiteX238" fmla="*/ 786479 w 1408747"/>
              <a:gd name="connsiteY238" fmla="*/ 619792 h 882491"/>
              <a:gd name="connsiteX239" fmla="*/ 779145 w 1408747"/>
              <a:gd name="connsiteY239" fmla="*/ 618363 h 882491"/>
              <a:gd name="connsiteX240" fmla="*/ 769525 w 1408747"/>
              <a:gd name="connsiteY240" fmla="*/ 623602 h 882491"/>
              <a:gd name="connsiteX241" fmla="*/ 754666 w 1408747"/>
              <a:gd name="connsiteY241" fmla="*/ 624935 h 882491"/>
              <a:gd name="connsiteX242" fmla="*/ 738188 w 1408747"/>
              <a:gd name="connsiteY242" fmla="*/ 633889 h 882491"/>
              <a:gd name="connsiteX243" fmla="*/ 741807 w 1408747"/>
              <a:gd name="connsiteY243" fmla="*/ 664274 h 882491"/>
              <a:gd name="connsiteX244" fmla="*/ 745046 w 1408747"/>
              <a:gd name="connsiteY244" fmla="*/ 671893 h 882491"/>
              <a:gd name="connsiteX245" fmla="*/ 750284 w 1408747"/>
              <a:gd name="connsiteY245" fmla="*/ 672370 h 882491"/>
              <a:gd name="connsiteX246" fmla="*/ 757428 w 1408747"/>
              <a:gd name="connsiteY246" fmla="*/ 668655 h 882491"/>
              <a:gd name="connsiteX247" fmla="*/ 758285 w 1408747"/>
              <a:gd name="connsiteY247" fmla="*/ 673418 h 882491"/>
              <a:gd name="connsiteX248" fmla="*/ 763619 w 1408747"/>
              <a:gd name="connsiteY248" fmla="*/ 674846 h 882491"/>
              <a:gd name="connsiteX249" fmla="*/ 767905 w 1408747"/>
              <a:gd name="connsiteY249" fmla="*/ 680942 h 882491"/>
              <a:gd name="connsiteX250" fmla="*/ 760571 w 1408747"/>
              <a:gd name="connsiteY250" fmla="*/ 683324 h 882491"/>
              <a:gd name="connsiteX251" fmla="*/ 757809 w 1408747"/>
              <a:gd name="connsiteY251" fmla="*/ 678942 h 882491"/>
              <a:gd name="connsiteX252" fmla="*/ 750284 w 1408747"/>
              <a:gd name="connsiteY252" fmla="*/ 679990 h 882491"/>
              <a:gd name="connsiteX253" fmla="*/ 727710 w 1408747"/>
              <a:gd name="connsiteY253" fmla="*/ 689419 h 882491"/>
              <a:gd name="connsiteX254" fmla="*/ 726758 w 1408747"/>
              <a:gd name="connsiteY254" fmla="*/ 696944 h 882491"/>
              <a:gd name="connsiteX255" fmla="*/ 733520 w 1408747"/>
              <a:gd name="connsiteY255" fmla="*/ 711422 h 882491"/>
              <a:gd name="connsiteX256" fmla="*/ 732663 w 1408747"/>
              <a:gd name="connsiteY256" fmla="*/ 716375 h 882491"/>
              <a:gd name="connsiteX257" fmla="*/ 740664 w 1408747"/>
              <a:gd name="connsiteY257" fmla="*/ 721328 h 882491"/>
              <a:gd name="connsiteX258" fmla="*/ 737521 w 1408747"/>
              <a:gd name="connsiteY258" fmla="*/ 726281 h 882491"/>
              <a:gd name="connsiteX259" fmla="*/ 749713 w 1408747"/>
              <a:gd name="connsiteY259" fmla="*/ 740569 h 882491"/>
              <a:gd name="connsiteX260" fmla="*/ 769715 w 1408747"/>
              <a:gd name="connsiteY260" fmla="*/ 750380 h 882491"/>
              <a:gd name="connsiteX261" fmla="*/ 775907 w 1408747"/>
              <a:gd name="connsiteY261" fmla="*/ 760571 h 882491"/>
              <a:gd name="connsiteX262" fmla="*/ 775811 w 1408747"/>
              <a:gd name="connsiteY262" fmla="*/ 772097 h 882491"/>
              <a:gd name="connsiteX263" fmla="*/ 794957 w 1408747"/>
              <a:gd name="connsiteY263" fmla="*/ 792575 h 882491"/>
              <a:gd name="connsiteX264" fmla="*/ 791147 w 1408747"/>
              <a:gd name="connsiteY264" fmla="*/ 799148 h 882491"/>
              <a:gd name="connsiteX265" fmla="*/ 794290 w 1408747"/>
              <a:gd name="connsiteY265" fmla="*/ 812006 h 882491"/>
              <a:gd name="connsiteX266" fmla="*/ 782955 w 1408747"/>
              <a:gd name="connsiteY266" fmla="*/ 818864 h 882491"/>
              <a:gd name="connsiteX267" fmla="*/ 781907 w 1408747"/>
              <a:gd name="connsiteY267" fmla="*/ 831247 h 882491"/>
              <a:gd name="connsiteX268" fmla="*/ 775335 w 1408747"/>
              <a:gd name="connsiteY268" fmla="*/ 835247 h 882491"/>
              <a:gd name="connsiteX269" fmla="*/ 778478 w 1408747"/>
              <a:gd name="connsiteY269" fmla="*/ 845915 h 882491"/>
              <a:gd name="connsiteX270" fmla="*/ 768477 w 1408747"/>
              <a:gd name="connsiteY270" fmla="*/ 859155 h 882491"/>
              <a:gd name="connsiteX271" fmla="*/ 772097 w 1408747"/>
              <a:gd name="connsiteY271" fmla="*/ 873061 h 882491"/>
              <a:gd name="connsiteX272" fmla="*/ 761905 w 1408747"/>
              <a:gd name="connsiteY272" fmla="*/ 880586 h 882491"/>
              <a:gd name="connsiteX273" fmla="*/ 756380 w 1408747"/>
              <a:gd name="connsiteY273" fmla="*/ 876300 h 882491"/>
              <a:gd name="connsiteX274" fmla="*/ 750951 w 1408747"/>
              <a:gd name="connsiteY274" fmla="*/ 882491 h 882491"/>
              <a:gd name="connsiteX275" fmla="*/ 750951 w 1408747"/>
              <a:gd name="connsiteY275" fmla="*/ 882491 h 882491"/>
              <a:gd name="connsiteX276" fmla="*/ 721519 w 1408747"/>
              <a:gd name="connsiteY276" fmla="*/ 870204 h 882491"/>
              <a:gd name="connsiteX277" fmla="*/ 719423 w 1408747"/>
              <a:gd name="connsiteY277" fmla="*/ 864394 h 882491"/>
              <a:gd name="connsiteX278" fmla="*/ 711613 w 1408747"/>
              <a:gd name="connsiteY278" fmla="*/ 859250 h 882491"/>
              <a:gd name="connsiteX279" fmla="*/ 703898 w 1408747"/>
              <a:gd name="connsiteY279" fmla="*/ 848773 h 882491"/>
              <a:gd name="connsiteX280" fmla="*/ 701040 w 1408747"/>
              <a:gd name="connsiteY280" fmla="*/ 848582 h 882491"/>
              <a:gd name="connsiteX281" fmla="*/ 695897 w 1408747"/>
              <a:gd name="connsiteY281" fmla="*/ 857726 h 882491"/>
              <a:gd name="connsiteX282" fmla="*/ 680561 w 1408747"/>
              <a:gd name="connsiteY282" fmla="*/ 851059 h 882491"/>
              <a:gd name="connsiteX283" fmla="*/ 674465 w 1408747"/>
              <a:gd name="connsiteY283" fmla="*/ 853916 h 882491"/>
              <a:gd name="connsiteX284" fmla="*/ 660845 w 1408747"/>
              <a:gd name="connsiteY284" fmla="*/ 844677 h 882491"/>
              <a:gd name="connsiteX285" fmla="*/ 660940 w 1408747"/>
              <a:gd name="connsiteY285" fmla="*/ 842296 h 882491"/>
              <a:gd name="connsiteX286" fmla="*/ 653129 w 1408747"/>
              <a:gd name="connsiteY286" fmla="*/ 841724 h 882491"/>
              <a:gd name="connsiteX287" fmla="*/ 653796 w 1408747"/>
              <a:gd name="connsiteY287" fmla="*/ 838962 h 882491"/>
              <a:gd name="connsiteX288" fmla="*/ 647986 w 1408747"/>
              <a:gd name="connsiteY288" fmla="*/ 840486 h 882491"/>
              <a:gd name="connsiteX289" fmla="*/ 632936 w 1408747"/>
              <a:gd name="connsiteY289" fmla="*/ 836485 h 882491"/>
              <a:gd name="connsiteX290" fmla="*/ 622554 w 1408747"/>
              <a:gd name="connsiteY290" fmla="*/ 847534 h 882491"/>
              <a:gd name="connsiteX291" fmla="*/ 593122 w 1408747"/>
              <a:gd name="connsiteY291" fmla="*/ 827818 h 882491"/>
              <a:gd name="connsiteX292" fmla="*/ 587788 w 1408747"/>
              <a:gd name="connsiteY292" fmla="*/ 829247 h 882491"/>
              <a:gd name="connsiteX293" fmla="*/ 578358 w 1408747"/>
              <a:gd name="connsiteY293" fmla="*/ 815721 h 882491"/>
              <a:gd name="connsiteX294" fmla="*/ 581501 w 1408747"/>
              <a:gd name="connsiteY294" fmla="*/ 807149 h 882491"/>
              <a:gd name="connsiteX295" fmla="*/ 571024 w 1408747"/>
              <a:gd name="connsiteY295" fmla="*/ 796671 h 882491"/>
              <a:gd name="connsiteX296" fmla="*/ 570071 w 1408747"/>
              <a:gd name="connsiteY296" fmla="*/ 786860 h 882491"/>
              <a:gd name="connsiteX297" fmla="*/ 567309 w 1408747"/>
              <a:gd name="connsiteY297" fmla="*/ 779240 h 882491"/>
              <a:gd name="connsiteX298" fmla="*/ 564737 w 1408747"/>
              <a:gd name="connsiteY298" fmla="*/ 778574 h 882491"/>
              <a:gd name="connsiteX299" fmla="*/ 566547 w 1408747"/>
              <a:gd name="connsiteY299" fmla="*/ 772001 h 882491"/>
              <a:gd name="connsiteX300" fmla="*/ 564547 w 1408747"/>
              <a:gd name="connsiteY300" fmla="*/ 769334 h 882491"/>
              <a:gd name="connsiteX301" fmla="*/ 566547 w 1408747"/>
              <a:gd name="connsiteY301" fmla="*/ 767620 h 882491"/>
              <a:gd name="connsiteX302" fmla="*/ 561213 w 1408747"/>
              <a:gd name="connsiteY302" fmla="*/ 764286 h 882491"/>
              <a:gd name="connsiteX303" fmla="*/ 555879 w 1408747"/>
              <a:gd name="connsiteY303" fmla="*/ 768477 h 882491"/>
              <a:gd name="connsiteX304" fmla="*/ 552736 w 1408747"/>
              <a:gd name="connsiteY304" fmla="*/ 763905 h 882491"/>
              <a:gd name="connsiteX305" fmla="*/ 545402 w 1408747"/>
              <a:gd name="connsiteY305" fmla="*/ 771811 h 882491"/>
              <a:gd name="connsiteX306" fmla="*/ 548450 w 1408747"/>
              <a:gd name="connsiteY306" fmla="*/ 774954 h 882491"/>
              <a:gd name="connsiteX307" fmla="*/ 543020 w 1408747"/>
              <a:gd name="connsiteY307" fmla="*/ 780764 h 882491"/>
              <a:gd name="connsiteX308" fmla="*/ 531495 w 1408747"/>
              <a:gd name="connsiteY308" fmla="*/ 782002 h 882491"/>
              <a:gd name="connsiteX309" fmla="*/ 513588 w 1408747"/>
              <a:gd name="connsiteY309" fmla="*/ 788765 h 882491"/>
              <a:gd name="connsiteX310" fmla="*/ 503873 w 1408747"/>
              <a:gd name="connsiteY310" fmla="*/ 770287 h 882491"/>
              <a:gd name="connsiteX311" fmla="*/ 497491 w 1408747"/>
              <a:gd name="connsiteY311" fmla="*/ 772954 h 882491"/>
              <a:gd name="connsiteX312" fmla="*/ 491776 w 1408747"/>
              <a:gd name="connsiteY312" fmla="*/ 771049 h 882491"/>
              <a:gd name="connsiteX313" fmla="*/ 492633 w 1408747"/>
              <a:gd name="connsiteY313" fmla="*/ 757809 h 882491"/>
              <a:gd name="connsiteX314" fmla="*/ 464820 w 1408747"/>
              <a:gd name="connsiteY314" fmla="*/ 764191 h 882491"/>
              <a:gd name="connsiteX315" fmla="*/ 461105 w 1408747"/>
              <a:gd name="connsiteY315" fmla="*/ 749332 h 882491"/>
              <a:gd name="connsiteX316" fmla="*/ 452438 w 1408747"/>
              <a:gd name="connsiteY316" fmla="*/ 747808 h 882491"/>
              <a:gd name="connsiteX317" fmla="*/ 443770 w 1408747"/>
              <a:gd name="connsiteY317" fmla="*/ 735997 h 882491"/>
              <a:gd name="connsiteX318" fmla="*/ 430054 w 1408747"/>
              <a:gd name="connsiteY318" fmla="*/ 727710 h 882491"/>
              <a:gd name="connsiteX319" fmla="*/ 424244 w 1408747"/>
              <a:gd name="connsiteY319" fmla="*/ 720947 h 882491"/>
              <a:gd name="connsiteX320" fmla="*/ 422720 w 1408747"/>
              <a:gd name="connsiteY320" fmla="*/ 711232 h 882491"/>
              <a:gd name="connsiteX321" fmla="*/ 421291 w 1408747"/>
              <a:gd name="connsiteY321" fmla="*/ 713042 h 882491"/>
              <a:gd name="connsiteX322" fmla="*/ 412147 w 1408747"/>
              <a:gd name="connsiteY322" fmla="*/ 710375 h 882491"/>
              <a:gd name="connsiteX323" fmla="*/ 411385 w 1408747"/>
              <a:gd name="connsiteY323" fmla="*/ 705802 h 882491"/>
              <a:gd name="connsiteX324" fmla="*/ 414814 w 1408747"/>
              <a:gd name="connsiteY324" fmla="*/ 705326 h 882491"/>
              <a:gd name="connsiteX325" fmla="*/ 405384 w 1408747"/>
              <a:gd name="connsiteY325" fmla="*/ 684276 h 882491"/>
              <a:gd name="connsiteX326" fmla="*/ 393383 w 1408747"/>
              <a:gd name="connsiteY326" fmla="*/ 684752 h 882491"/>
              <a:gd name="connsiteX327" fmla="*/ 370427 w 1408747"/>
              <a:gd name="connsiteY327" fmla="*/ 671417 h 882491"/>
              <a:gd name="connsiteX328" fmla="*/ 374809 w 1408747"/>
              <a:gd name="connsiteY328" fmla="*/ 671227 h 882491"/>
              <a:gd name="connsiteX329" fmla="*/ 378142 w 1408747"/>
              <a:gd name="connsiteY329" fmla="*/ 664655 h 882491"/>
              <a:gd name="connsiteX330" fmla="*/ 377381 w 1408747"/>
              <a:gd name="connsiteY330" fmla="*/ 659130 h 882491"/>
              <a:gd name="connsiteX331" fmla="*/ 381286 w 1408747"/>
              <a:gd name="connsiteY331" fmla="*/ 659416 h 882491"/>
              <a:gd name="connsiteX332" fmla="*/ 379857 w 1408747"/>
              <a:gd name="connsiteY332" fmla="*/ 652082 h 882491"/>
              <a:gd name="connsiteX333" fmla="*/ 377285 w 1408747"/>
              <a:gd name="connsiteY333" fmla="*/ 651796 h 882491"/>
              <a:gd name="connsiteX334" fmla="*/ 372809 w 1408747"/>
              <a:gd name="connsiteY334" fmla="*/ 643128 h 882491"/>
              <a:gd name="connsiteX335" fmla="*/ 351663 w 1408747"/>
              <a:gd name="connsiteY335" fmla="*/ 629793 h 882491"/>
              <a:gd name="connsiteX336" fmla="*/ 313182 w 1408747"/>
              <a:gd name="connsiteY336" fmla="*/ 629698 h 882491"/>
              <a:gd name="connsiteX337" fmla="*/ 313182 w 1408747"/>
              <a:gd name="connsiteY337" fmla="*/ 622840 h 882491"/>
              <a:gd name="connsiteX338" fmla="*/ 317183 w 1408747"/>
              <a:gd name="connsiteY338" fmla="*/ 620649 h 882491"/>
              <a:gd name="connsiteX339" fmla="*/ 311849 w 1408747"/>
              <a:gd name="connsiteY339" fmla="*/ 612267 h 882491"/>
              <a:gd name="connsiteX340" fmla="*/ 336233 w 1408747"/>
              <a:gd name="connsiteY340" fmla="*/ 598075 h 882491"/>
              <a:gd name="connsiteX341" fmla="*/ 351282 w 1408747"/>
              <a:gd name="connsiteY341" fmla="*/ 581025 h 882491"/>
              <a:gd name="connsiteX342" fmla="*/ 343186 w 1408747"/>
              <a:gd name="connsiteY342" fmla="*/ 568452 h 882491"/>
              <a:gd name="connsiteX343" fmla="*/ 345567 w 1408747"/>
              <a:gd name="connsiteY343" fmla="*/ 567214 h 882491"/>
              <a:gd name="connsiteX344" fmla="*/ 338233 w 1408747"/>
              <a:gd name="connsiteY344" fmla="*/ 554831 h 882491"/>
              <a:gd name="connsiteX345" fmla="*/ 339566 w 1408747"/>
              <a:gd name="connsiteY345" fmla="*/ 552926 h 882491"/>
              <a:gd name="connsiteX346" fmla="*/ 328041 w 1408747"/>
              <a:gd name="connsiteY346" fmla="*/ 535305 h 882491"/>
              <a:gd name="connsiteX347" fmla="*/ 314039 w 1408747"/>
              <a:gd name="connsiteY347" fmla="*/ 539972 h 882491"/>
              <a:gd name="connsiteX348" fmla="*/ 310039 w 1408747"/>
              <a:gd name="connsiteY348" fmla="*/ 513874 h 882491"/>
              <a:gd name="connsiteX349" fmla="*/ 318611 w 1408747"/>
              <a:gd name="connsiteY349" fmla="*/ 505111 h 882491"/>
              <a:gd name="connsiteX350" fmla="*/ 324707 w 1408747"/>
              <a:gd name="connsiteY350" fmla="*/ 484632 h 882491"/>
              <a:gd name="connsiteX351" fmla="*/ 334328 w 1408747"/>
              <a:gd name="connsiteY351" fmla="*/ 475012 h 882491"/>
              <a:gd name="connsiteX352" fmla="*/ 331280 w 1408747"/>
              <a:gd name="connsiteY352" fmla="*/ 461867 h 882491"/>
              <a:gd name="connsiteX353" fmla="*/ 333280 w 1408747"/>
              <a:gd name="connsiteY353" fmla="*/ 453390 h 882491"/>
              <a:gd name="connsiteX354" fmla="*/ 328898 w 1408747"/>
              <a:gd name="connsiteY354" fmla="*/ 449009 h 882491"/>
              <a:gd name="connsiteX355" fmla="*/ 332899 w 1408747"/>
              <a:gd name="connsiteY355" fmla="*/ 437769 h 882491"/>
              <a:gd name="connsiteX356" fmla="*/ 330517 w 1408747"/>
              <a:gd name="connsiteY356" fmla="*/ 435483 h 882491"/>
              <a:gd name="connsiteX357" fmla="*/ 332994 w 1408747"/>
              <a:gd name="connsiteY357" fmla="*/ 404432 h 882491"/>
              <a:gd name="connsiteX358" fmla="*/ 336233 w 1408747"/>
              <a:gd name="connsiteY358" fmla="*/ 394621 h 882491"/>
              <a:gd name="connsiteX359" fmla="*/ 341186 w 1408747"/>
              <a:gd name="connsiteY359" fmla="*/ 394049 h 882491"/>
              <a:gd name="connsiteX360" fmla="*/ 345662 w 1408747"/>
              <a:gd name="connsiteY360" fmla="*/ 370713 h 882491"/>
              <a:gd name="connsiteX361" fmla="*/ 321183 w 1408747"/>
              <a:gd name="connsiteY361" fmla="*/ 361093 h 882491"/>
              <a:gd name="connsiteX362" fmla="*/ 315468 w 1408747"/>
              <a:gd name="connsiteY362" fmla="*/ 389096 h 882491"/>
              <a:gd name="connsiteX363" fmla="*/ 289846 w 1408747"/>
              <a:gd name="connsiteY363" fmla="*/ 387953 h 882491"/>
              <a:gd name="connsiteX364" fmla="*/ 282416 w 1408747"/>
              <a:gd name="connsiteY364" fmla="*/ 390525 h 882491"/>
              <a:gd name="connsiteX365" fmla="*/ 280797 w 1408747"/>
              <a:gd name="connsiteY365" fmla="*/ 393859 h 882491"/>
              <a:gd name="connsiteX366" fmla="*/ 269748 w 1408747"/>
              <a:gd name="connsiteY366" fmla="*/ 392430 h 882491"/>
              <a:gd name="connsiteX367" fmla="*/ 263843 w 1408747"/>
              <a:gd name="connsiteY367" fmla="*/ 378905 h 882491"/>
              <a:gd name="connsiteX368" fmla="*/ 266224 w 1408747"/>
              <a:gd name="connsiteY368" fmla="*/ 378333 h 882491"/>
              <a:gd name="connsiteX369" fmla="*/ 259842 w 1408747"/>
              <a:gd name="connsiteY369" fmla="*/ 351092 h 882491"/>
              <a:gd name="connsiteX370" fmla="*/ 246983 w 1408747"/>
              <a:gd name="connsiteY370" fmla="*/ 354044 h 882491"/>
              <a:gd name="connsiteX371" fmla="*/ 243459 w 1408747"/>
              <a:gd name="connsiteY371" fmla="*/ 342138 h 882491"/>
              <a:gd name="connsiteX372" fmla="*/ 239458 w 1408747"/>
              <a:gd name="connsiteY372" fmla="*/ 338709 h 882491"/>
              <a:gd name="connsiteX373" fmla="*/ 245364 w 1408747"/>
              <a:gd name="connsiteY373" fmla="*/ 323279 h 882491"/>
              <a:gd name="connsiteX374" fmla="*/ 215265 w 1408747"/>
              <a:gd name="connsiteY374" fmla="*/ 292417 h 882491"/>
              <a:gd name="connsiteX375" fmla="*/ 207359 w 1408747"/>
              <a:gd name="connsiteY375" fmla="*/ 294513 h 882491"/>
              <a:gd name="connsiteX376" fmla="*/ 204692 w 1408747"/>
              <a:gd name="connsiteY376" fmla="*/ 285655 h 882491"/>
              <a:gd name="connsiteX377" fmla="*/ 196596 w 1408747"/>
              <a:gd name="connsiteY377" fmla="*/ 287655 h 882491"/>
              <a:gd name="connsiteX378" fmla="*/ 189071 w 1408747"/>
              <a:gd name="connsiteY378" fmla="*/ 251270 h 882491"/>
              <a:gd name="connsiteX379" fmla="*/ 174879 w 1408747"/>
              <a:gd name="connsiteY379" fmla="*/ 254984 h 882491"/>
              <a:gd name="connsiteX380" fmla="*/ 176975 w 1408747"/>
              <a:gd name="connsiteY380" fmla="*/ 260318 h 882491"/>
              <a:gd name="connsiteX381" fmla="*/ 156020 w 1408747"/>
              <a:gd name="connsiteY381" fmla="*/ 267367 h 882491"/>
              <a:gd name="connsiteX382" fmla="*/ 147352 w 1408747"/>
              <a:gd name="connsiteY382" fmla="*/ 250508 h 882491"/>
              <a:gd name="connsiteX383" fmla="*/ 136017 w 1408747"/>
              <a:gd name="connsiteY383" fmla="*/ 212788 h 882491"/>
              <a:gd name="connsiteX384" fmla="*/ 113824 w 1408747"/>
              <a:gd name="connsiteY384" fmla="*/ 197644 h 882491"/>
              <a:gd name="connsiteX385" fmla="*/ 88106 w 1408747"/>
              <a:gd name="connsiteY385" fmla="*/ 202121 h 882491"/>
              <a:gd name="connsiteX386" fmla="*/ 51530 w 1408747"/>
              <a:gd name="connsiteY386" fmla="*/ 171450 h 882491"/>
              <a:gd name="connsiteX387" fmla="*/ 55245 w 1408747"/>
              <a:gd name="connsiteY387" fmla="*/ 170783 h 882491"/>
              <a:gd name="connsiteX388" fmla="*/ 57531 w 1408747"/>
              <a:gd name="connsiteY388" fmla="*/ 165163 h 882491"/>
              <a:gd name="connsiteX389" fmla="*/ 46863 w 1408747"/>
              <a:gd name="connsiteY389" fmla="*/ 137160 h 882491"/>
              <a:gd name="connsiteX390" fmla="*/ 48959 w 1408747"/>
              <a:gd name="connsiteY390" fmla="*/ 127730 h 882491"/>
              <a:gd name="connsiteX391" fmla="*/ 28480 w 1408747"/>
              <a:gd name="connsiteY391" fmla="*/ 107347 h 882491"/>
              <a:gd name="connsiteX392" fmla="*/ 23622 w 1408747"/>
              <a:gd name="connsiteY392" fmla="*/ 94393 h 882491"/>
              <a:gd name="connsiteX393" fmla="*/ 6191 w 1408747"/>
              <a:gd name="connsiteY393" fmla="*/ 84296 h 882491"/>
              <a:gd name="connsiteX394" fmla="*/ 1238 w 1408747"/>
              <a:gd name="connsiteY394" fmla="*/ 75247 h 882491"/>
              <a:gd name="connsiteX395" fmla="*/ 1524 w 1408747"/>
              <a:gd name="connsiteY395" fmla="*/ 72866 h 882491"/>
              <a:gd name="connsiteX396" fmla="*/ 12097 w 1408747"/>
              <a:gd name="connsiteY396" fmla="*/ 68104 h 882491"/>
              <a:gd name="connsiteX397" fmla="*/ 2000 w 1408747"/>
              <a:gd name="connsiteY397" fmla="*/ 68199 h 882491"/>
              <a:gd name="connsiteX398" fmla="*/ 0 w 1408747"/>
              <a:gd name="connsiteY398" fmla="*/ 63437 h 882491"/>
              <a:gd name="connsiteX399" fmla="*/ 15812 w 1408747"/>
              <a:gd name="connsiteY399" fmla="*/ 41053 h 882491"/>
              <a:gd name="connsiteX400" fmla="*/ 28289 w 1408747"/>
              <a:gd name="connsiteY400" fmla="*/ 31718 h 882491"/>
              <a:gd name="connsiteX401" fmla="*/ 30766 w 1408747"/>
              <a:gd name="connsiteY401" fmla="*/ 37909 h 882491"/>
              <a:gd name="connsiteX402" fmla="*/ 56483 w 1408747"/>
              <a:gd name="connsiteY402" fmla="*/ 19907 h 882491"/>
              <a:gd name="connsiteX403" fmla="*/ 64484 w 1408747"/>
              <a:gd name="connsiteY403" fmla="*/ 37052 h 882491"/>
              <a:gd name="connsiteX404" fmla="*/ 72866 w 1408747"/>
              <a:gd name="connsiteY404" fmla="*/ 28956 h 882491"/>
              <a:gd name="connsiteX405" fmla="*/ 81058 w 1408747"/>
              <a:gd name="connsiteY405" fmla="*/ 36290 h 882491"/>
              <a:gd name="connsiteX406" fmla="*/ 84677 w 1408747"/>
              <a:gd name="connsiteY406" fmla="*/ 30099 h 882491"/>
              <a:gd name="connsiteX407" fmla="*/ 95726 w 1408747"/>
              <a:gd name="connsiteY407" fmla="*/ 38386 h 882491"/>
              <a:gd name="connsiteX408" fmla="*/ 107156 w 1408747"/>
              <a:gd name="connsiteY408" fmla="*/ 42767 h 882491"/>
              <a:gd name="connsiteX409" fmla="*/ 118300 w 1408747"/>
              <a:gd name="connsiteY409" fmla="*/ 43625 h 882491"/>
              <a:gd name="connsiteX410" fmla="*/ 124206 w 1408747"/>
              <a:gd name="connsiteY410" fmla="*/ 41338 h 882491"/>
              <a:gd name="connsiteX411" fmla="*/ 143351 w 1408747"/>
              <a:gd name="connsiteY411" fmla="*/ 19621 h 882491"/>
              <a:gd name="connsiteX412" fmla="*/ 143447 w 1408747"/>
              <a:gd name="connsiteY412" fmla="*/ 4382 h 882491"/>
              <a:gd name="connsiteX413" fmla="*/ 146114 w 1408747"/>
              <a:gd name="connsiteY413" fmla="*/ 0 h 882491"/>
              <a:gd name="connsiteX414" fmla="*/ 158972 w 1408747"/>
              <a:gd name="connsiteY414" fmla="*/ 8001 h 882491"/>
              <a:gd name="connsiteX415" fmla="*/ 174212 w 1408747"/>
              <a:gd name="connsiteY415" fmla="*/ 11430 h 8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408747" h="882491">
                <a:moveTo>
                  <a:pt x="206693" y="38481"/>
                </a:moveTo>
                <a:lnTo>
                  <a:pt x="225457" y="55817"/>
                </a:lnTo>
                <a:lnTo>
                  <a:pt x="232505" y="58388"/>
                </a:lnTo>
                <a:lnTo>
                  <a:pt x="236506" y="55054"/>
                </a:lnTo>
                <a:lnTo>
                  <a:pt x="242792" y="36767"/>
                </a:lnTo>
                <a:lnTo>
                  <a:pt x="255746" y="43244"/>
                </a:lnTo>
                <a:lnTo>
                  <a:pt x="260604" y="41434"/>
                </a:lnTo>
                <a:lnTo>
                  <a:pt x="267653" y="30004"/>
                </a:lnTo>
                <a:lnTo>
                  <a:pt x="267653" y="30004"/>
                </a:lnTo>
                <a:lnTo>
                  <a:pt x="278892" y="31242"/>
                </a:lnTo>
                <a:lnTo>
                  <a:pt x="280416" y="40672"/>
                </a:lnTo>
                <a:lnTo>
                  <a:pt x="286131" y="44672"/>
                </a:lnTo>
                <a:lnTo>
                  <a:pt x="301276" y="42577"/>
                </a:lnTo>
                <a:lnTo>
                  <a:pt x="313468" y="44863"/>
                </a:lnTo>
                <a:lnTo>
                  <a:pt x="318421" y="61246"/>
                </a:lnTo>
                <a:lnTo>
                  <a:pt x="329756" y="66675"/>
                </a:lnTo>
                <a:lnTo>
                  <a:pt x="334232" y="79438"/>
                </a:lnTo>
                <a:lnTo>
                  <a:pt x="351282" y="92488"/>
                </a:lnTo>
                <a:lnTo>
                  <a:pt x="367284" y="92964"/>
                </a:lnTo>
                <a:lnTo>
                  <a:pt x="372809" y="99060"/>
                </a:lnTo>
                <a:lnTo>
                  <a:pt x="384239" y="97155"/>
                </a:lnTo>
                <a:lnTo>
                  <a:pt x="398526" y="107251"/>
                </a:lnTo>
                <a:lnTo>
                  <a:pt x="403289" y="105823"/>
                </a:lnTo>
                <a:lnTo>
                  <a:pt x="404336" y="117158"/>
                </a:lnTo>
                <a:lnTo>
                  <a:pt x="419005" y="137350"/>
                </a:lnTo>
                <a:lnTo>
                  <a:pt x="440912" y="137350"/>
                </a:lnTo>
                <a:lnTo>
                  <a:pt x="443960" y="132112"/>
                </a:lnTo>
                <a:lnTo>
                  <a:pt x="463201" y="142780"/>
                </a:lnTo>
                <a:lnTo>
                  <a:pt x="464820" y="137922"/>
                </a:lnTo>
                <a:lnTo>
                  <a:pt x="470345" y="144590"/>
                </a:lnTo>
                <a:lnTo>
                  <a:pt x="483965" y="135255"/>
                </a:lnTo>
                <a:lnTo>
                  <a:pt x="496919" y="136017"/>
                </a:lnTo>
                <a:lnTo>
                  <a:pt x="501015" y="157639"/>
                </a:lnTo>
                <a:lnTo>
                  <a:pt x="505682" y="159449"/>
                </a:lnTo>
                <a:lnTo>
                  <a:pt x="506444" y="171831"/>
                </a:lnTo>
                <a:lnTo>
                  <a:pt x="522065" y="189833"/>
                </a:lnTo>
                <a:lnTo>
                  <a:pt x="537591" y="175546"/>
                </a:lnTo>
                <a:lnTo>
                  <a:pt x="541592" y="175736"/>
                </a:lnTo>
                <a:lnTo>
                  <a:pt x="545211" y="159449"/>
                </a:lnTo>
                <a:lnTo>
                  <a:pt x="554831" y="158782"/>
                </a:lnTo>
                <a:lnTo>
                  <a:pt x="555212" y="167164"/>
                </a:lnTo>
                <a:lnTo>
                  <a:pt x="571881" y="183071"/>
                </a:lnTo>
                <a:lnTo>
                  <a:pt x="606838" y="197739"/>
                </a:lnTo>
                <a:lnTo>
                  <a:pt x="613029" y="188024"/>
                </a:lnTo>
                <a:lnTo>
                  <a:pt x="617220" y="170688"/>
                </a:lnTo>
                <a:lnTo>
                  <a:pt x="623792" y="169450"/>
                </a:lnTo>
                <a:lnTo>
                  <a:pt x="627507" y="165545"/>
                </a:lnTo>
                <a:lnTo>
                  <a:pt x="637508" y="165449"/>
                </a:lnTo>
                <a:lnTo>
                  <a:pt x="633413" y="153924"/>
                </a:lnTo>
                <a:lnTo>
                  <a:pt x="659416" y="168878"/>
                </a:lnTo>
                <a:lnTo>
                  <a:pt x="667988" y="190976"/>
                </a:lnTo>
                <a:lnTo>
                  <a:pt x="676370" y="190500"/>
                </a:lnTo>
                <a:lnTo>
                  <a:pt x="678466" y="176594"/>
                </a:lnTo>
                <a:lnTo>
                  <a:pt x="685133" y="168307"/>
                </a:lnTo>
                <a:lnTo>
                  <a:pt x="690658" y="165163"/>
                </a:lnTo>
                <a:lnTo>
                  <a:pt x="697040" y="166973"/>
                </a:lnTo>
                <a:lnTo>
                  <a:pt x="722567" y="150781"/>
                </a:lnTo>
                <a:lnTo>
                  <a:pt x="733997" y="133255"/>
                </a:lnTo>
                <a:lnTo>
                  <a:pt x="752475" y="118682"/>
                </a:lnTo>
                <a:lnTo>
                  <a:pt x="754666" y="113538"/>
                </a:lnTo>
                <a:lnTo>
                  <a:pt x="764191" y="110776"/>
                </a:lnTo>
                <a:lnTo>
                  <a:pt x="771430" y="112586"/>
                </a:lnTo>
                <a:lnTo>
                  <a:pt x="779812" y="133159"/>
                </a:lnTo>
                <a:lnTo>
                  <a:pt x="777335" y="161163"/>
                </a:lnTo>
                <a:lnTo>
                  <a:pt x="792290" y="164497"/>
                </a:lnTo>
                <a:lnTo>
                  <a:pt x="795909" y="172307"/>
                </a:lnTo>
                <a:lnTo>
                  <a:pt x="802958" y="170117"/>
                </a:lnTo>
                <a:lnTo>
                  <a:pt x="818007" y="176022"/>
                </a:lnTo>
                <a:lnTo>
                  <a:pt x="819245" y="180213"/>
                </a:lnTo>
                <a:lnTo>
                  <a:pt x="834580" y="186595"/>
                </a:lnTo>
                <a:lnTo>
                  <a:pt x="835628" y="191548"/>
                </a:lnTo>
                <a:lnTo>
                  <a:pt x="840200" y="195263"/>
                </a:lnTo>
                <a:lnTo>
                  <a:pt x="846106" y="194786"/>
                </a:lnTo>
                <a:lnTo>
                  <a:pt x="847535" y="198025"/>
                </a:lnTo>
                <a:lnTo>
                  <a:pt x="843725" y="202406"/>
                </a:lnTo>
                <a:lnTo>
                  <a:pt x="846963" y="208883"/>
                </a:lnTo>
                <a:lnTo>
                  <a:pt x="845439" y="218218"/>
                </a:lnTo>
                <a:lnTo>
                  <a:pt x="855059" y="219266"/>
                </a:lnTo>
                <a:lnTo>
                  <a:pt x="862489" y="227552"/>
                </a:lnTo>
                <a:lnTo>
                  <a:pt x="866299" y="236792"/>
                </a:lnTo>
                <a:lnTo>
                  <a:pt x="864013" y="247650"/>
                </a:lnTo>
                <a:lnTo>
                  <a:pt x="867537" y="254127"/>
                </a:lnTo>
                <a:lnTo>
                  <a:pt x="881158" y="246697"/>
                </a:lnTo>
                <a:lnTo>
                  <a:pt x="882205" y="227743"/>
                </a:lnTo>
                <a:lnTo>
                  <a:pt x="895541" y="211169"/>
                </a:lnTo>
                <a:lnTo>
                  <a:pt x="895350" y="204978"/>
                </a:lnTo>
                <a:lnTo>
                  <a:pt x="901922" y="199644"/>
                </a:lnTo>
                <a:lnTo>
                  <a:pt x="909066" y="217265"/>
                </a:lnTo>
                <a:lnTo>
                  <a:pt x="919258" y="216027"/>
                </a:lnTo>
                <a:lnTo>
                  <a:pt x="931831" y="219742"/>
                </a:lnTo>
                <a:lnTo>
                  <a:pt x="929830" y="226886"/>
                </a:lnTo>
                <a:lnTo>
                  <a:pt x="931736" y="230219"/>
                </a:lnTo>
                <a:lnTo>
                  <a:pt x="945451" y="232124"/>
                </a:lnTo>
                <a:lnTo>
                  <a:pt x="952310" y="228886"/>
                </a:lnTo>
                <a:lnTo>
                  <a:pt x="953738" y="214884"/>
                </a:lnTo>
                <a:lnTo>
                  <a:pt x="965168" y="206502"/>
                </a:lnTo>
                <a:lnTo>
                  <a:pt x="970598" y="209169"/>
                </a:lnTo>
                <a:lnTo>
                  <a:pt x="976313" y="216979"/>
                </a:lnTo>
                <a:lnTo>
                  <a:pt x="980599" y="215551"/>
                </a:lnTo>
                <a:lnTo>
                  <a:pt x="990981" y="203930"/>
                </a:lnTo>
                <a:lnTo>
                  <a:pt x="999173" y="213265"/>
                </a:lnTo>
                <a:lnTo>
                  <a:pt x="1004792" y="213836"/>
                </a:lnTo>
                <a:lnTo>
                  <a:pt x="1020604" y="202121"/>
                </a:lnTo>
                <a:lnTo>
                  <a:pt x="1023842" y="188309"/>
                </a:lnTo>
                <a:lnTo>
                  <a:pt x="1028129" y="182594"/>
                </a:lnTo>
                <a:lnTo>
                  <a:pt x="1043369" y="182594"/>
                </a:lnTo>
                <a:lnTo>
                  <a:pt x="1051179" y="175355"/>
                </a:lnTo>
                <a:lnTo>
                  <a:pt x="1064324" y="178784"/>
                </a:lnTo>
                <a:lnTo>
                  <a:pt x="1071277" y="172593"/>
                </a:lnTo>
                <a:lnTo>
                  <a:pt x="1073468" y="172688"/>
                </a:lnTo>
                <a:lnTo>
                  <a:pt x="1076039" y="181451"/>
                </a:lnTo>
                <a:lnTo>
                  <a:pt x="1072420" y="188595"/>
                </a:lnTo>
                <a:lnTo>
                  <a:pt x="1074325" y="194977"/>
                </a:lnTo>
                <a:lnTo>
                  <a:pt x="1113663" y="207740"/>
                </a:lnTo>
                <a:lnTo>
                  <a:pt x="1128808" y="219266"/>
                </a:lnTo>
                <a:lnTo>
                  <a:pt x="1150239" y="226981"/>
                </a:lnTo>
                <a:lnTo>
                  <a:pt x="1149382" y="236315"/>
                </a:lnTo>
                <a:lnTo>
                  <a:pt x="1152525" y="243935"/>
                </a:lnTo>
                <a:lnTo>
                  <a:pt x="1158526" y="236792"/>
                </a:lnTo>
                <a:lnTo>
                  <a:pt x="1165479" y="240697"/>
                </a:lnTo>
                <a:lnTo>
                  <a:pt x="1173290" y="234887"/>
                </a:lnTo>
                <a:lnTo>
                  <a:pt x="1177862" y="234601"/>
                </a:lnTo>
                <a:lnTo>
                  <a:pt x="1183291" y="239268"/>
                </a:lnTo>
                <a:lnTo>
                  <a:pt x="1197769" y="239840"/>
                </a:lnTo>
                <a:lnTo>
                  <a:pt x="1204532" y="245650"/>
                </a:lnTo>
                <a:lnTo>
                  <a:pt x="1217771" y="226314"/>
                </a:lnTo>
                <a:lnTo>
                  <a:pt x="1214628" y="218789"/>
                </a:lnTo>
                <a:lnTo>
                  <a:pt x="1219772" y="214408"/>
                </a:lnTo>
                <a:lnTo>
                  <a:pt x="1225963" y="219742"/>
                </a:lnTo>
                <a:lnTo>
                  <a:pt x="1236345" y="220409"/>
                </a:lnTo>
                <a:lnTo>
                  <a:pt x="1240155" y="224790"/>
                </a:lnTo>
                <a:lnTo>
                  <a:pt x="1257491" y="230124"/>
                </a:lnTo>
                <a:lnTo>
                  <a:pt x="1265587" y="210598"/>
                </a:lnTo>
                <a:lnTo>
                  <a:pt x="1268349" y="195644"/>
                </a:lnTo>
                <a:lnTo>
                  <a:pt x="1279970" y="194977"/>
                </a:lnTo>
                <a:lnTo>
                  <a:pt x="1283970" y="195834"/>
                </a:lnTo>
                <a:lnTo>
                  <a:pt x="1286256" y="219932"/>
                </a:lnTo>
                <a:lnTo>
                  <a:pt x="1292543" y="221266"/>
                </a:lnTo>
                <a:lnTo>
                  <a:pt x="1297210" y="227076"/>
                </a:lnTo>
                <a:lnTo>
                  <a:pt x="1323689" y="242792"/>
                </a:lnTo>
                <a:lnTo>
                  <a:pt x="1323689" y="242792"/>
                </a:lnTo>
                <a:lnTo>
                  <a:pt x="1325785" y="247459"/>
                </a:lnTo>
                <a:lnTo>
                  <a:pt x="1322261" y="255746"/>
                </a:lnTo>
                <a:lnTo>
                  <a:pt x="1309973" y="263080"/>
                </a:lnTo>
                <a:lnTo>
                  <a:pt x="1303687" y="271367"/>
                </a:lnTo>
                <a:lnTo>
                  <a:pt x="1311688" y="277463"/>
                </a:lnTo>
                <a:lnTo>
                  <a:pt x="1318736" y="290894"/>
                </a:lnTo>
                <a:lnTo>
                  <a:pt x="1325594" y="297275"/>
                </a:lnTo>
                <a:lnTo>
                  <a:pt x="1326833" y="303467"/>
                </a:lnTo>
                <a:lnTo>
                  <a:pt x="1340358" y="299275"/>
                </a:lnTo>
                <a:lnTo>
                  <a:pt x="1347121" y="306229"/>
                </a:lnTo>
                <a:lnTo>
                  <a:pt x="1356836" y="306229"/>
                </a:lnTo>
                <a:lnTo>
                  <a:pt x="1361027" y="318421"/>
                </a:lnTo>
                <a:lnTo>
                  <a:pt x="1365218" y="316516"/>
                </a:lnTo>
                <a:lnTo>
                  <a:pt x="1363504" y="324707"/>
                </a:lnTo>
                <a:lnTo>
                  <a:pt x="1368076" y="358902"/>
                </a:lnTo>
                <a:lnTo>
                  <a:pt x="1379792" y="362426"/>
                </a:lnTo>
                <a:lnTo>
                  <a:pt x="1394746" y="352044"/>
                </a:lnTo>
                <a:lnTo>
                  <a:pt x="1408748" y="367475"/>
                </a:lnTo>
                <a:lnTo>
                  <a:pt x="1390936" y="401860"/>
                </a:lnTo>
                <a:lnTo>
                  <a:pt x="1378077" y="401574"/>
                </a:lnTo>
                <a:lnTo>
                  <a:pt x="1372553" y="407099"/>
                </a:lnTo>
                <a:lnTo>
                  <a:pt x="1361885" y="409575"/>
                </a:lnTo>
                <a:lnTo>
                  <a:pt x="1358360" y="417481"/>
                </a:lnTo>
                <a:lnTo>
                  <a:pt x="1358932" y="432530"/>
                </a:lnTo>
                <a:lnTo>
                  <a:pt x="1344835" y="455771"/>
                </a:lnTo>
                <a:lnTo>
                  <a:pt x="1338453" y="459200"/>
                </a:lnTo>
                <a:lnTo>
                  <a:pt x="1334548" y="465011"/>
                </a:lnTo>
                <a:lnTo>
                  <a:pt x="1334548" y="465011"/>
                </a:lnTo>
                <a:lnTo>
                  <a:pt x="1320070" y="479584"/>
                </a:lnTo>
                <a:lnTo>
                  <a:pt x="1312355" y="469487"/>
                </a:lnTo>
                <a:lnTo>
                  <a:pt x="1304163" y="476726"/>
                </a:lnTo>
                <a:lnTo>
                  <a:pt x="1283113" y="480155"/>
                </a:lnTo>
                <a:lnTo>
                  <a:pt x="1268349" y="469773"/>
                </a:lnTo>
                <a:lnTo>
                  <a:pt x="1258253" y="484442"/>
                </a:lnTo>
                <a:lnTo>
                  <a:pt x="1241965" y="532257"/>
                </a:lnTo>
                <a:lnTo>
                  <a:pt x="1236726" y="539401"/>
                </a:lnTo>
                <a:lnTo>
                  <a:pt x="1229678" y="538258"/>
                </a:lnTo>
                <a:lnTo>
                  <a:pt x="1218057" y="522161"/>
                </a:lnTo>
                <a:lnTo>
                  <a:pt x="1205294" y="522446"/>
                </a:lnTo>
                <a:lnTo>
                  <a:pt x="1188911" y="513493"/>
                </a:lnTo>
                <a:lnTo>
                  <a:pt x="1181767" y="501872"/>
                </a:lnTo>
                <a:lnTo>
                  <a:pt x="1171194" y="498729"/>
                </a:lnTo>
                <a:lnTo>
                  <a:pt x="1158145" y="519113"/>
                </a:lnTo>
                <a:lnTo>
                  <a:pt x="1155383" y="527876"/>
                </a:lnTo>
                <a:lnTo>
                  <a:pt x="1145191" y="528161"/>
                </a:lnTo>
                <a:lnTo>
                  <a:pt x="1139857" y="533495"/>
                </a:lnTo>
                <a:lnTo>
                  <a:pt x="1135952" y="531876"/>
                </a:lnTo>
                <a:lnTo>
                  <a:pt x="1116616" y="549688"/>
                </a:lnTo>
                <a:lnTo>
                  <a:pt x="1110234" y="542068"/>
                </a:lnTo>
                <a:lnTo>
                  <a:pt x="1099280" y="549116"/>
                </a:lnTo>
                <a:lnTo>
                  <a:pt x="1101566" y="555784"/>
                </a:lnTo>
                <a:lnTo>
                  <a:pt x="1098233" y="558927"/>
                </a:lnTo>
                <a:lnTo>
                  <a:pt x="1101566" y="573691"/>
                </a:lnTo>
                <a:lnTo>
                  <a:pt x="1099852" y="575215"/>
                </a:lnTo>
                <a:lnTo>
                  <a:pt x="1105091" y="585026"/>
                </a:lnTo>
                <a:lnTo>
                  <a:pt x="1105376" y="600742"/>
                </a:lnTo>
                <a:lnTo>
                  <a:pt x="1095089" y="605695"/>
                </a:lnTo>
                <a:lnTo>
                  <a:pt x="1088517" y="623030"/>
                </a:lnTo>
                <a:lnTo>
                  <a:pt x="1062704" y="620268"/>
                </a:lnTo>
                <a:lnTo>
                  <a:pt x="1055465" y="623888"/>
                </a:lnTo>
                <a:lnTo>
                  <a:pt x="1050798" y="618839"/>
                </a:lnTo>
                <a:lnTo>
                  <a:pt x="1046226" y="621983"/>
                </a:lnTo>
                <a:lnTo>
                  <a:pt x="1034510" y="614839"/>
                </a:lnTo>
                <a:lnTo>
                  <a:pt x="1043369" y="594455"/>
                </a:lnTo>
                <a:lnTo>
                  <a:pt x="1035272" y="581692"/>
                </a:lnTo>
                <a:lnTo>
                  <a:pt x="1024604" y="585311"/>
                </a:lnTo>
                <a:lnTo>
                  <a:pt x="1014317" y="585216"/>
                </a:lnTo>
                <a:lnTo>
                  <a:pt x="1010984" y="588359"/>
                </a:lnTo>
                <a:lnTo>
                  <a:pt x="1004792" y="581025"/>
                </a:lnTo>
                <a:lnTo>
                  <a:pt x="1004983" y="568928"/>
                </a:lnTo>
                <a:lnTo>
                  <a:pt x="1010317" y="565499"/>
                </a:lnTo>
                <a:lnTo>
                  <a:pt x="1014889" y="556641"/>
                </a:lnTo>
                <a:lnTo>
                  <a:pt x="992219" y="560927"/>
                </a:lnTo>
                <a:lnTo>
                  <a:pt x="994601" y="575405"/>
                </a:lnTo>
                <a:lnTo>
                  <a:pt x="991172" y="582168"/>
                </a:lnTo>
                <a:lnTo>
                  <a:pt x="973836" y="580930"/>
                </a:lnTo>
                <a:lnTo>
                  <a:pt x="967073" y="577977"/>
                </a:lnTo>
                <a:lnTo>
                  <a:pt x="948976" y="584549"/>
                </a:lnTo>
                <a:lnTo>
                  <a:pt x="924116" y="586359"/>
                </a:lnTo>
                <a:lnTo>
                  <a:pt x="920020" y="583597"/>
                </a:lnTo>
                <a:lnTo>
                  <a:pt x="912400" y="565594"/>
                </a:lnTo>
                <a:lnTo>
                  <a:pt x="902970" y="559975"/>
                </a:lnTo>
                <a:lnTo>
                  <a:pt x="888397" y="558641"/>
                </a:lnTo>
                <a:lnTo>
                  <a:pt x="887921" y="550545"/>
                </a:lnTo>
                <a:lnTo>
                  <a:pt x="880301" y="542258"/>
                </a:lnTo>
                <a:lnTo>
                  <a:pt x="862108" y="541115"/>
                </a:lnTo>
                <a:lnTo>
                  <a:pt x="854297" y="544068"/>
                </a:lnTo>
                <a:lnTo>
                  <a:pt x="845344" y="552450"/>
                </a:lnTo>
                <a:lnTo>
                  <a:pt x="821817" y="553307"/>
                </a:lnTo>
                <a:lnTo>
                  <a:pt x="813816" y="566642"/>
                </a:lnTo>
                <a:lnTo>
                  <a:pt x="814102" y="571976"/>
                </a:lnTo>
                <a:lnTo>
                  <a:pt x="807625" y="583787"/>
                </a:lnTo>
                <a:lnTo>
                  <a:pt x="807815" y="587788"/>
                </a:lnTo>
                <a:lnTo>
                  <a:pt x="803434" y="591979"/>
                </a:lnTo>
                <a:lnTo>
                  <a:pt x="808768" y="601027"/>
                </a:lnTo>
                <a:lnTo>
                  <a:pt x="802958" y="607981"/>
                </a:lnTo>
                <a:lnTo>
                  <a:pt x="796004" y="605695"/>
                </a:lnTo>
                <a:lnTo>
                  <a:pt x="786479" y="619792"/>
                </a:lnTo>
                <a:lnTo>
                  <a:pt x="779145" y="618363"/>
                </a:lnTo>
                <a:lnTo>
                  <a:pt x="769525" y="623602"/>
                </a:lnTo>
                <a:lnTo>
                  <a:pt x="754666" y="624935"/>
                </a:lnTo>
                <a:lnTo>
                  <a:pt x="738188" y="633889"/>
                </a:lnTo>
                <a:lnTo>
                  <a:pt x="741807" y="664274"/>
                </a:lnTo>
                <a:lnTo>
                  <a:pt x="745046" y="671893"/>
                </a:lnTo>
                <a:lnTo>
                  <a:pt x="750284" y="672370"/>
                </a:lnTo>
                <a:lnTo>
                  <a:pt x="757428" y="668655"/>
                </a:lnTo>
                <a:lnTo>
                  <a:pt x="758285" y="673418"/>
                </a:lnTo>
                <a:lnTo>
                  <a:pt x="763619" y="674846"/>
                </a:lnTo>
                <a:lnTo>
                  <a:pt x="767905" y="680942"/>
                </a:lnTo>
                <a:lnTo>
                  <a:pt x="760571" y="683324"/>
                </a:lnTo>
                <a:lnTo>
                  <a:pt x="757809" y="678942"/>
                </a:lnTo>
                <a:lnTo>
                  <a:pt x="750284" y="679990"/>
                </a:lnTo>
                <a:lnTo>
                  <a:pt x="727710" y="689419"/>
                </a:lnTo>
                <a:lnTo>
                  <a:pt x="726758" y="696944"/>
                </a:lnTo>
                <a:lnTo>
                  <a:pt x="733520" y="711422"/>
                </a:lnTo>
                <a:lnTo>
                  <a:pt x="732663" y="716375"/>
                </a:lnTo>
                <a:lnTo>
                  <a:pt x="740664" y="721328"/>
                </a:lnTo>
                <a:lnTo>
                  <a:pt x="737521" y="726281"/>
                </a:lnTo>
                <a:lnTo>
                  <a:pt x="749713" y="740569"/>
                </a:lnTo>
                <a:lnTo>
                  <a:pt x="769715" y="750380"/>
                </a:lnTo>
                <a:lnTo>
                  <a:pt x="775907" y="760571"/>
                </a:lnTo>
                <a:lnTo>
                  <a:pt x="775811" y="772097"/>
                </a:lnTo>
                <a:lnTo>
                  <a:pt x="794957" y="792575"/>
                </a:lnTo>
                <a:lnTo>
                  <a:pt x="791147" y="799148"/>
                </a:lnTo>
                <a:lnTo>
                  <a:pt x="794290" y="812006"/>
                </a:lnTo>
                <a:lnTo>
                  <a:pt x="782955" y="818864"/>
                </a:lnTo>
                <a:lnTo>
                  <a:pt x="781907" y="831247"/>
                </a:lnTo>
                <a:lnTo>
                  <a:pt x="775335" y="835247"/>
                </a:lnTo>
                <a:lnTo>
                  <a:pt x="778478" y="845915"/>
                </a:lnTo>
                <a:lnTo>
                  <a:pt x="768477" y="859155"/>
                </a:lnTo>
                <a:lnTo>
                  <a:pt x="772097" y="873061"/>
                </a:lnTo>
                <a:lnTo>
                  <a:pt x="761905" y="880586"/>
                </a:lnTo>
                <a:lnTo>
                  <a:pt x="756380" y="876300"/>
                </a:lnTo>
                <a:lnTo>
                  <a:pt x="750951" y="882491"/>
                </a:lnTo>
                <a:lnTo>
                  <a:pt x="750951" y="882491"/>
                </a:lnTo>
                <a:lnTo>
                  <a:pt x="721519" y="870204"/>
                </a:lnTo>
                <a:lnTo>
                  <a:pt x="719423" y="864394"/>
                </a:lnTo>
                <a:lnTo>
                  <a:pt x="711613" y="859250"/>
                </a:lnTo>
                <a:lnTo>
                  <a:pt x="703898" y="848773"/>
                </a:lnTo>
                <a:lnTo>
                  <a:pt x="701040" y="848582"/>
                </a:lnTo>
                <a:lnTo>
                  <a:pt x="695897" y="857726"/>
                </a:lnTo>
                <a:lnTo>
                  <a:pt x="680561" y="851059"/>
                </a:lnTo>
                <a:lnTo>
                  <a:pt x="674465" y="853916"/>
                </a:lnTo>
                <a:lnTo>
                  <a:pt x="660845" y="844677"/>
                </a:lnTo>
                <a:lnTo>
                  <a:pt x="660940" y="842296"/>
                </a:lnTo>
                <a:lnTo>
                  <a:pt x="653129" y="841724"/>
                </a:lnTo>
                <a:lnTo>
                  <a:pt x="653796" y="838962"/>
                </a:lnTo>
                <a:lnTo>
                  <a:pt x="647986" y="840486"/>
                </a:lnTo>
                <a:lnTo>
                  <a:pt x="632936" y="836485"/>
                </a:lnTo>
                <a:lnTo>
                  <a:pt x="622554" y="847534"/>
                </a:lnTo>
                <a:lnTo>
                  <a:pt x="593122" y="827818"/>
                </a:lnTo>
                <a:lnTo>
                  <a:pt x="587788" y="829247"/>
                </a:lnTo>
                <a:lnTo>
                  <a:pt x="578358" y="815721"/>
                </a:lnTo>
                <a:lnTo>
                  <a:pt x="581501" y="807149"/>
                </a:lnTo>
                <a:lnTo>
                  <a:pt x="571024" y="796671"/>
                </a:lnTo>
                <a:lnTo>
                  <a:pt x="570071" y="786860"/>
                </a:lnTo>
                <a:lnTo>
                  <a:pt x="567309" y="779240"/>
                </a:lnTo>
                <a:lnTo>
                  <a:pt x="564737" y="778574"/>
                </a:lnTo>
                <a:lnTo>
                  <a:pt x="566547" y="772001"/>
                </a:lnTo>
                <a:lnTo>
                  <a:pt x="564547" y="769334"/>
                </a:lnTo>
                <a:lnTo>
                  <a:pt x="566547" y="767620"/>
                </a:lnTo>
                <a:lnTo>
                  <a:pt x="561213" y="764286"/>
                </a:lnTo>
                <a:lnTo>
                  <a:pt x="555879" y="768477"/>
                </a:lnTo>
                <a:lnTo>
                  <a:pt x="552736" y="763905"/>
                </a:lnTo>
                <a:lnTo>
                  <a:pt x="545402" y="771811"/>
                </a:lnTo>
                <a:lnTo>
                  <a:pt x="548450" y="774954"/>
                </a:lnTo>
                <a:lnTo>
                  <a:pt x="543020" y="780764"/>
                </a:lnTo>
                <a:lnTo>
                  <a:pt x="531495" y="782002"/>
                </a:lnTo>
                <a:lnTo>
                  <a:pt x="513588" y="788765"/>
                </a:lnTo>
                <a:lnTo>
                  <a:pt x="503873" y="770287"/>
                </a:lnTo>
                <a:lnTo>
                  <a:pt x="497491" y="772954"/>
                </a:lnTo>
                <a:lnTo>
                  <a:pt x="491776" y="771049"/>
                </a:lnTo>
                <a:lnTo>
                  <a:pt x="492633" y="757809"/>
                </a:lnTo>
                <a:lnTo>
                  <a:pt x="464820" y="764191"/>
                </a:lnTo>
                <a:lnTo>
                  <a:pt x="461105" y="749332"/>
                </a:lnTo>
                <a:lnTo>
                  <a:pt x="452438" y="747808"/>
                </a:lnTo>
                <a:lnTo>
                  <a:pt x="443770" y="735997"/>
                </a:lnTo>
                <a:lnTo>
                  <a:pt x="430054" y="727710"/>
                </a:lnTo>
                <a:lnTo>
                  <a:pt x="424244" y="720947"/>
                </a:lnTo>
                <a:lnTo>
                  <a:pt x="422720" y="711232"/>
                </a:lnTo>
                <a:lnTo>
                  <a:pt x="421291" y="713042"/>
                </a:lnTo>
                <a:lnTo>
                  <a:pt x="412147" y="710375"/>
                </a:lnTo>
                <a:lnTo>
                  <a:pt x="411385" y="705802"/>
                </a:lnTo>
                <a:lnTo>
                  <a:pt x="414814" y="705326"/>
                </a:lnTo>
                <a:lnTo>
                  <a:pt x="405384" y="684276"/>
                </a:lnTo>
                <a:lnTo>
                  <a:pt x="393383" y="684752"/>
                </a:lnTo>
                <a:lnTo>
                  <a:pt x="370427" y="671417"/>
                </a:lnTo>
                <a:lnTo>
                  <a:pt x="374809" y="671227"/>
                </a:lnTo>
                <a:lnTo>
                  <a:pt x="378142" y="664655"/>
                </a:lnTo>
                <a:lnTo>
                  <a:pt x="377381" y="659130"/>
                </a:lnTo>
                <a:lnTo>
                  <a:pt x="381286" y="659416"/>
                </a:lnTo>
                <a:lnTo>
                  <a:pt x="379857" y="652082"/>
                </a:lnTo>
                <a:lnTo>
                  <a:pt x="377285" y="651796"/>
                </a:lnTo>
                <a:lnTo>
                  <a:pt x="372809" y="643128"/>
                </a:lnTo>
                <a:lnTo>
                  <a:pt x="351663" y="629793"/>
                </a:lnTo>
                <a:lnTo>
                  <a:pt x="313182" y="629698"/>
                </a:lnTo>
                <a:lnTo>
                  <a:pt x="313182" y="622840"/>
                </a:lnTo>
                <a:lnTo>
                  <a:pt x="317183" y="620649"/>
                </a:lnTo>
                <a:lnTo>
                  <a:pt x="311849" y="612267"/>
                </a:lnTo>
                <a:lnTo>
                  <a:pt x="336233" y="598075"/>
                </a:lnTo>
                <a:lnTo>
                  <a:pt x="351282" y="581025"/>
                </a:lnTo>
                <a:lnTo>
                  <a:pt x="343186" y="568452"/>
                </a:lnTo>
                <a:lnTo>
                  <a:pt x="345567" y="567214"/>
                </a:lnTo>
                <a:lnTo>
                  <a:pt x="338233" y="554831"/>
                </a:lnTo>
                <a:lnTo>
                  <a:pt x="339566" y="552926"/>
                </a:lnTo>
                <a:lnTo>
                  <a:pt x="328041" y="535305"/>
                </a:lnTo>
                <a:lnTo>
                  <a:pt x="314039" y="539972"/>
                </a:lnTo>
                <a:lnTo>
                  <a:pt x="310039" y="513874"/>
                </a:lnTo>
                <a:lnTo>
                  <a:pt x="318611" y="505111"/>
                </a:lnTo>
                <a:lnTo>
                  <a:pt x="324707" y="484632"/>
                </a:lnTo>
                <a:lnTo>
                  <a:pt x="334328" y="475012"/>
                </a:lnTo>
                <a:lnTo>
                  <a:pt x="331280" y="461867"/>
                </a:lnTo>
                <a:lnTo>
                  <a:pt x="333280" y="453390"/>
                </a:lnTo>
                <a:lnTo>
                  <a:pt x="328898" y="449009"/>
                </a:lnTo>
                <a:lnTo>
                  <a:pt x="332899" y="437769"/>
                </a:lnTo>
                <a:lnTo>
                  <a:pt x="330517" y="435483"/>
                </a:lnTo>
                <a:lnTo>
                  <a:pt x="332994" y="404432"/>
                </a:lnTo>
                <a:lnTo>
                  <a:pt x="336233" y="394621"/>
                </a:lnTo>
                <a:lnTo>
                  <a:pt x="341186" y="394049"/>
                </a:lnTo>
                <a:lnTo>
                  <a:pt x="345662" y="370713"/>
                </a:lnTo>
                <a:lnTo>
                  <a:pt x="321183" y="361093"/>
                </a:lnTo>
                <a:lnTo>
                  <a:pt x="315468" y="389096"/>
                </a:lnTo>
                <a:lnTo>
                  <a:pt x="289846" y="387953"/>
                </a:lnTo>
                <a:lnTo>
                  <a:pt x="282416" y="390525"/>
                </a:lnTo>
                <a:lnTo>
                  <a:pt x="280797" y="393859"/>
                </a:lnTo>
                <a:lnTo>
                  <a:pt x="269748" y="392430"/>
                </a:lnTo>
                <a:lnTo>
                  <a:pt x="263843" y="378905"/>
                </a:lnTo>
                <a:lnTo>
                  <a:pt x="266224" y="378333"/>
                </a:lnTo>
                <a:lnTo>
                  <a:pt x="259842" y="351092"/>
                </a:lnTo>
                <a:lnTo>
                  <a:pt x="246983" y="354044"/>
                </a:lnTo>
                <a:lnTo>
                  <a:pt x="243459" y="342138"/>
                </a:lnTo>
                <a:lnTo>
                  <a:pt x="239458" y="338709"/>
                </a:lnTo>
                <a:lnTo>
                  <a:pt x="245364" y="323279"/>
                </a:lnTo>
                <a:lnTo>
                  <a:pt x="215265" y="292417"/>
                </a:lnTo>
                <a:lnTo>
                  <a:pt x="207359" y="294513"/>
                </a:lnTo>
                <a:lnTo>
                  <a:pt x="204692" y="285655"/>
                </a:lnTo>
                <a:lnTo>
                  <a:pt x="196596" y="287655"/>
                </a:lnTo>
                <a:lnTo>
                  <a:pt x="189071" y="251270"/>
                </a:lnTo>
                <a:lnTo>
                  <a:pt x="174879" y="254984"/>
                </a:lnTo>
                <a:lnTo>
                  <a:pt x="176975" y="260318"/>
                </a:lnTo>
                <a:lnTo>
                  <a:pt x="156020" y="267367"/>
                </a:lnTo>
                <a:lnTo>
                  <a:pt x="147352" y="250508"/>
                </a:lnTo>
                <a:lnTo>
                  <a:pt x="136017" y="212788"/>
                </a:lnTo>
                <a:lnTo>
                  <a:pt x="113824" y="197644"/>
                </a:lnTo>
                <a:lnTo>
                  <a:pt x="88106" y="202121"/>
                </a:lnTo>
                <a:lnTo>
                  <a:pt x="51530" y="171450"/>
                </a:lnTo>
                <a:lnTo>
                  <a:pt x="55245" y="170783"/>
                </a:lnTo>
                <a:lnTo>
                  <a:pt x="57531" y="165163"/>
                </a:lnTo>
                <a:lnTo>
                  <a:pt x="46863" y="137160"/>
                </a:lnTo>
                <a:lnTo>
                  <a:pt x="48959" y="127730"/>
                </a:lnTo>
                <a:lnTo>
                  <a:pt x="28480" y="107347"/>
                </a:lnTo>
                <a:lnTo>
                  <a:pt x="23622" y="94393"/>
                </a:lnTo>
                <a:lnTo>
                  <a:pt x="6191" y="84296"/>
                </a:lnTo>
                <a:lnTo>
                  <a:pt x="1238" y="75247"/>
                </a:lnTo>
                <a:lnTo>
                  <a:pt x="1524" y="72866"/>
                </a:lnTo>
                <a:lnTo>
                  <a:pt x="12097" y="68104"/>
                </a:lnTo>
                <a:lnTo>
                  <a:pt x="2000" y="68199"/>
                </a:lnTo>
                <a:lnTo>
                  <a:pt x="0" y="63437"/>
                </a:lnTo>
                <a:lnTo>
                  <a:pt x="15812" y="41053"/>
                </a:lnTo>
                <a:lnTo>
                  <a:pt x="28289" y="31718"/>
                </a:lnTo>
                <a:lnTo>
                  <a:pt x="30766" y="37909"/>
                </a:lnTo>
                <a:lnTo>
                  <a:pt x="56483" y="19907"/>
                </a:lnTo>
                <a:lnTo>
                  <a:pt x="64484" y="37052"/>
                </a:lnTo>
                <a:lnTo>
                  <a:pt x="72866" y="28956"/>
                </a:lnTo>
                <a:lnTo>
                  <a:pt x="81058" y="36290"/>
                </a:lnTo>
                <a:lnTo>
                  <a:pt x="84677" y="30099"/>
                </a:lnTo>
                <a:lnTo>
                  <a:pt x="95726" y="38386"/>
                </a:lnTo>
                <a:lnTo>
                  <a:pt x="107156" y="42767"/>
                </a:lnTo>
                <a:lnTo>
                  <a:pt x="118300" y="43625"/>
                </a:lnTo>
                <a:lnTo>
                  <a:pt x="124206" y="41338"/>
                </a:lnTo>
                <a:lnTo>
                  <a:pt x="143351" y="19621"/>
                </a:lnTo>
                <a:lnTo>
                  <a:pt x="143447" y="4382"/>
                </a:lnTo>
                <a:lnTo>
                  <a:pt x="146114" y="0"/>
                </a:lnTo>
                <a:lnTo>
                  <a:pt x="158972" y="8001"/>
                </a:lnTo>
                <a:lnTo>
                  <a:pt x="174212" y="114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o-RO" sz="1200" dirty="0"/>
              <a:t>      </a:t>
            </a:r>
            <a:r>
              <a:rPr lang="ro-RO" sz="1100" dirty="0"/>
              <a:t>TIMIȘOARA</a:t>
            </a:r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9D637EE-66F7-079A-4082-97A4F1016BAB}"/>
              </a:ext>
            </a:extLst>
          </p:cNvPr>
          <p:cNvSpPr/>
          <p:nvPr/>
        </p:nvSpPr>
        <p:spPr>
          <a:xfrm>
            <a:off x="5723968" y="4782658"/>
            <a:ext cx="694753" cy="769143"/>
          </a:xfrm>
          <a:custGeom>
            <a:avLst/>
            <a:gdLst>
              <a:gd name="connsiteX0" fmla="*/ 386524 w 694753"/>
              <a:gd name="connsiteY0" fmla="*/ 62294 h 769143"/>
              <a:gd name="connsiteX1" fmla="*/ 409765 w 694753"/>
              <a:gd name="connsiteY1" fmla="*/ 92583 h 769143"/>
              <a:gd name="connsiteX2" fmla="*/ 413480 w 694753"/>
              <a:gd name="connsiteY2" fmla="*/ 90297 h 769143"/>
              <a:gd name="connsiteX3" fmla="*/ 424720 w 694753"/>
              <a:gd name="connsiteY3" fmla="*/ 91440 h 769143"/>
              <a:gd name="connsiteX4" fmla="*/ 442055 w 694753"/>
              <a:gd name="connsiteY4" fmla="*/ 82677 h 769143"/>
              <a:gd name="connsiteX5" fmla="*/ 439293 w 694753"/>
              <a:gd name="connsiteY5" fmla="*/ 77153 h 769143"/>
              <a:gd name="connsiteX6" fmla="*/ 452247 w 694753"/>
              <a:gd name="connsiteY6" fmla="*/ 69056 h 769143"/>
              <a:gd name="connsiteX7" fmla="*/ 456438 w 694753"/>
              <a:gd name="connsiteY7" fmla="*/ 58960 h 769143"/>
              <a:gd name="connsiteX8" fmla="*/ 459391 w 694753"/>
              <a:gd name="connsiteY8" fmla="*/ 55912 h 769143"/>
              <a:gd name="connsiteX9" fmla="*/ 463105 w 694753"/>
              <a:gd name="connsiteY9" fmla="*/ 56579 h 769143"/>
              <a:gd name="connsiteX10" fmla="*/ 466154 w 694753"/>
              <a:gd name="connsiteY10" fmla="*/ 47339 h 769143"/>
              <a:gd name="connsiteX11" fmla="*/ 473488 w 694753"/>
              <a:gd name="connsiteY11" fmla="*/ 53245 h 769143"/>
              <a:gd name="connsiteX12" fmla="*/ 481489 w 694753"/>
              <a:gd name="connsiteY12" fmla="*/ 38576 h 769143"/>
              <a:gd name="connsiteX13" fmla="*/ 475583 w 694753"/>
              <a:gd name="connsiteY13" fmla="*/ 33623 h 769143"/>
              <a:gd name="connsiteX14" fmla="*/ 477488 w 694753"/>
              <a:gd name="connsiteY14" fmla="*/ 29909 h 769143"/>
              <a:gd name="connsiteX15" fmla="*/ 467011 w 694753"/>
              <a:gd name="connsiteY15" fmla="*/ 5525 h 769143"/>
              <a:gd name="connsiteX16" fmla="*/ 471011 w 694753"/>
              <a:gd name="connsiteY16" fmla="*/ 2667 h 769143"/>
              <a:gd name="connsiteX17" fmla="*/ 497776 w 694753"/>
              <a:gd name="connsiteY17" fmla="*/ 0 h 769143"/>
              <a:gd name="connsiteX18" fmla="*/ 513016 w 694753"/>
              <a:gd name="connsiteY18" fmla="*/ 10859 h 769143"/>
              <a:gd name="connsiteX19" fmla="*/ 524351 w 694753"/>
              <a:gd name="connsiteY19" fmla="*/ 8763 h 769143"/>
              <a:gd name="connsiteX20" fmla="*/ 534733 w 694753"/>
              <a:gd name="connsiteY20" fmla="*/ 15526 h 769143"/>
              <a:gd name="connsiteX21" fmla="*/ 523589 w 694753"/>
              <a:gd name="connsiteY21" fmla="*/ 32385 h 769143"/>
              <a:gd name="connsiteX22" fmla="*/ 535781 w 694753"/>
              <a:gd name="connsiteY22" fmla="*/ 43053 h 769143"/>
              <a:gd name="connsiteX23" fmla="*/ 537972 w 694753"/>
              <a:gd name="connsiteY23" fmla="*/ 40672 h 769143"/>
              <a:gd name="connsiteX24" fmla="*/ 537972 w 694753"/>
              <a:gd name="connsiteY24" fmla="*/ 40672 h 769143"/>
              <a:gd name="connsiteX25" fmla="*/ 549212 w 694753"/>
              <a:gd name="connsiteY25" fmla="*/ 49721 h 769143"/>
              <a:gd name="connsiteX26" fmla="*/ 545211 w 694753"/>
              <a:gd name="connsiteY26" fmla="*/ 55626 h 769143"/>
              <a:gd name="connsiteX27" fmla="*/ 551307 w 694753"/>
              <a:gd name="connsiteY27" fmla="*/ 58388 h 769143"/>
              <a:gd name="connsiteX28" fmla="*/ 542734 w 694753"/>
              <a:gd name="connsiteY28" fmla="*/ 70676 h 769143"/>
              <a:gd name="connsiteX29" fmla="*/ 544354 w 694753"/>
              <a:gd name="connsiteY29" fmla="*/ 74295 h 769143"/>
              <a:gd name="connsiteX30" fmla="*/ 541020 w 694753"/>
              <a:gd name="connsiteY30" fmla="*/ 80296 h 769143"/>
              <a:gd name="connsiteX31" fmla="*/ 552736 w 694753"/>
              <a:gd name="connsiteY31" fmla="*/ 83915 h 769143"/>
              <a:gd name="connsiteX32" fmla="*/ 555403 w 694753"/>
              <a:gd name="connsiteY32" fmla="*/ 91726 h 769143"/>
              <a:gd name="connsiteX33" fmla="*/ 558165 w 694753"/>
              <a:gd name="connsiteY33" fmla="*/ 93154 h 769143"/>
              <a:gd name="connsiteX34" fmla="*/ 556736 w 694753"/>
              <a:gd name="connsiteY34" fmla="*/ 95250 h 769143"/>
              <a:gd name="connsiteX35" fmla="*/ 568547 w 694753"/>
              <a:gd name="connsiteY35" fmla="*/ 97631 h 769143"/>
              <a:gd name="connsiteX36" fmla="*/ 570643 w 694753"/>
              <a:gd name="connsiteY36" fmla="*/ 101727 h 769143"/>
              <a:gd name="connsiteX37" fmla="*/ 568738 w 694753"/>
              <a:gd name="connsiteY37" fmla="*/ 106299 h 769143"/>
              <a:gd name="connsiteX38" fmla="*/ 563594 w 694753"/>
              <a:gd name="connsiteY38" fmla="*/ 108109 h 769143"/>
              <a:gd name="connsiteX39" fmla="*/ 562737 w 694753"/>
              <a:gd name="connsiteY39" fmla="*/ 112967 h 769143"/>
              <a:gd name="connsiteX40" fmla="*/ 553879 w 694753"/>
              <a:gd name="connsiteY40" fmla="*/ 120015 h 769143"/>
              <a:gd name="connsiteX41" fmla="*/ 559689 w 694753"/>
              <a:gd name="connsiteY41" fmla="*/ 127349 h 769143"/>
              <a:gd name="connsiteX42" fmla="*/ 546354 w 694753"/>
              <a:gd name="connsiteY42" fmla="*/ 144685 h 769143"/>
              <a:gd name="connsiteX43" fmla="*/ 544068 w 694753"/>
              <a:gd name="connsiteY43" fmla="*/ 167354 h 769143"/>
              <a:gd name="connsiteX44" fmla="*/ 565499 w 694753"/>
              <a:gd name="connsiteY44" fmla="*/ 175451 h 769143"/>
              <a:gd name="connsiteX45" fmla="*/ 598551 w 694753"/>
              <a:gd name="connsiteY45" fmla="*/ 172974 h 769143"/>
              <a:gd name="connsiteX46" fmla="*/ 607695 w 694753"/>
              <a:gd name="connsiteY46" fmla="*/ 179927 h 769143"/>
              <a:gd name="connsiteX47" fmla="*/ 612743 w 694753"/>
              <a:gd name="connsiteY47" fmla="*/ 176498 h 769143"/>
              <a:gd name="connsiteX48" fmla="*/ 615505 w 694753"/>
              <a:gd name="connsiteY48" fmla="*/ 178499 h 769143"/>
              <a:gd name="connsiteX49" fmla="*/ 619125 w 694753"/>
              <a:gd name="connsiteY49" fmla="*/ 174308 h 769143"/>
              <a:gd name="connsiteX50" fmla="*/ 618649 w 694753"/>
              <a:gd name="connsiteY50" fmla="*/ 178403 h 769143"/>
              <a:gd name="connsiteX51" fmla="*/ 622649 w 694753"/>
              <a:gd name="connsiteY51" fmla="*/ 177260 h 769143"/>
              <a:gd name="connsiteX52" fmla="*/ 642366 w 694753"/>
              <a:gd name="connsiteY52" fmla="*/ 185547 h 769143"/>
              <a:gd name="connsiteX53" fmla="*/ 636937 w 694753"/>
              <a:gd name="connsiteY53" fmla="*/ 197739 h 769143"/>
              <a:gd name="connsiteX54" fmla="*/ 654272 w 694753"/>
              <a:gd name="connsiteY54" fmla="*/ 208979 h 769143"/>
              <a:gd name="connsiteX55" fmla="*/ 656082 w 694753"/>
              <a:gd name="connsiteY55" fmla="*/ 208788 h 769143"/>
              <a:gd name="connsiteX56" fmla="*/ 659225 w 694753"/>
              <a:gd name="connsiteY56" fmla="*/ 193167 h 769143"/>
              <a:gd name="connsiteX57" fmla="*/ 666750 w 694753"/>
              <a:gd name="connsiteY57" fmla="*/ 195548 h 769143"/>
              <a:gd name="connsiteX58" fmla="*/ 665797 w 694753"/>
              <a:gd name="connsiteY58" fmla="*/ 206597 h 769143"/>
              <a:gd name="connsiteX59" fmla="*/ 669131 w 694753"/>
              <a:gd name="connsiteY59" fmla="*/ 210217 h 769143"/>
              <a:gd name="connsiteX60" fmla="*/ 667512 w 694753"/>
              <a:gd name="connsiteY60" fmla="*/ 215456 h 769143"/>
              <a:gd name="connsiteX61" fmla="*/ 672751 w 694753"/>
              <a:gd name="connsiteY61" fmla="*/ 215456 h 769143"/>
              <a:gd name="connsiteX62" fmla="*/ 680656 w 694753"/>
              <a:gd name="connsiteY62" fmla="*/ 220599 h 769143"/>
              <a:gd name="connsiteX63" fmla="*/ 682942 w 694753"/>
              <a:gd name="connsiteY63" fmla="*/ 227552 h 769143"/>
              <a:gd name="connsiteX64" fmla="*/ 673703 w 694753"/>
              <a:gd name="connsiteY64" fmla="*/ 254413 h 769143"/>
              <a:gd name="connsiteX65" fmla="*/ 664178 w 694753"/>
              <a:gd name="connsiteY65" fmla="*/ 266700 h 769143"/>
              <a:gd name="connsiteX66" fmla="*/ 665512 w 694753"/>
              <a:gd name="connsiteY66" fmla="*/ 275749 h 769143"/>
              <a:gd name="connsiteX67" fmla="*/ 658844 w 694753"/>
              <a:gd name="connsiteY67" fmla="*/ 303943 h 769143"/>
              <a:gd name="connsiteX68" fmla="*/ 684276 w 694753"/>
              <a:gd name="connsiteY68" fmla="*/ 320421 h 769143"/>
              <a:gd name="connsiteX69" fmla="*/ 694754 w 694753"/>
              <a:gd name="connsiteY69" fmla="*/ 335280 h 769143"/>
              <a:gd name="connsiteX70" fmla="*/ 678275 w 694753"/>
              <a:gd name="connsiteY70" fmla="*/ 340709 h 769143"/>
              <a:gd name="connsiteX71" fmla="*/ 677894 w 694753"/>
              <a:gd name="connsiteY71" fmla="*/ 350711 h 769143"/>
              <a:gd name="connsiteX72" fmla="*/ 673513 w 694753"/>
              <a:gd name="connsiteY72" fmla="*/ 347472 h 769143"/>
              <a:gd name="connsiteX73" fmla="*/ 671036 w 694753"/>
              <a:gd name="connsiteY73" fmla="*/ 350044 h 769143"/>
              <a:gd name="connsiteX74" fmla="*/ 672846 w 694753"/>
              <a:gd name="connsiteY74" fmla="*/ 359950 h 769143"/>
              <a:gd name="connsiteX75" fmla="*/ 670941 w 694753"/>
              <a:gd name="connsiteY75" fmla="*/ 362903 h 769143"/>
              <a:gd name="connsiteX76" fmla="*/ 663892 w 694753"/>
              <a:gd name="connsiteY76" fmla="*/ 358235 h 769143"/>
              <a:gd name="connsiteX77" fmla="*/ 661797 w 694753"/>
              <a:gd name="connsiteY77" fmla="*/ 349377 h 769143"/>
              <a:gd name="connsiteX78" fmla="*/ 663321 w 694753"/>
              <a:gd name="connsiteY78" fmla="*/ 344900 h 769143"/>
              <a:gd name="connsiteX79" fmla="*/ 661416 w 694753"/>
              <a:gd name="connsiteY79" fmla="*/ 345091 h 769143"/>
              <a:gd name="connsiteX80" fmla="*/ 654653 w 694753"/>
              <a:gd name="connsiteY80" fmla="*/ 353949 h 769143"/>
              <a:gd name="connsiteX81" fmla="*/ 658939 w 694753"/>
              <a:gd name="connsiteY81" fmla="*/ 361188 h 769143"/>
              <a:gd name="connsiteX82" fmla="*/ 655320 w 694753"/>
              <a:gd name="connsiteY82" fmla="*/ 361283 h 769143"/>
              <a:gd name="connsiteX83" fmla="*/ 649986 w 694753"/>
              <a:gd name="connsiteY83" fmla="*/ 356807 h 769143"/>
              <a:gd name="connsiteX84" fmla="*/ 646747 w 694753"/>
              <a:gd name="connsiteY84" fmla="*/ 365475 h 769143"/>
              <a:gd name="connsiteX85" fmla="*/ 635127 w 694753"/>
              <a:gd name="connsiteY85" fmla="*/ 380905 h 769143"/>
              <a:gd name="connsiteX86" fmla="*/ 635032 w 694753"/>
              <a:gd name="connsiteY86" fmla="*/ 392716 h 769143"/>
              <a:gd name="connsiteX87" fmla="*/ 643318 w 694753"/>
              <a:gd name="connsiteY87" fmla="*/ 397383 h 769143"/>
              <a:gd name="connsiteX88" fmla="*/ 643795 w 694753"/>
              <a:gd name="connsiteY88" fmla="*/ 401574 h 769143"/>
              <a:gd name="connsiteX89" fmla="*/ 623125 w 694753"/>
              <a:gd name="connsiteY89" fmla="*/ 405098 h 769143"/>
              <a:gd name="connsiteX90" fmla="*/ 622173 w 694753"/>
              <a:gd name="connsiteY90" fmla="*/ 407289 h 769143"/>
              <a:gd name="connsiteX91" fmla="*/ 627697 w 694753"/>
              <a:gd name="connsiteY91" fmla="*/ 464153 h 769143"/>
              <a:gd name="connsiteX92" fmla="*/ 632174 w 694753"/>
              <a:gd name="connsiteY92" fmla="*/ 466820 h 769143"/>
              <a:gd name="connsiteX93" fmla="*/ 635698 w 694753"/>
              <a:gd name="connsiteY93" fmla="*/ 473964 h 769143"/>
              <a:gd name="connsiteX94" fmla="*/ 627983 w 694753"/>
              <a:gd name="connsiteY94" fmla="*/ 478441 h 769143"/>
              <a:gd name="connsiteX95" fmla="*/ 639794 w 694753"/>
              <a:gd name="connsiteY95" fmla="*/ 497110 h 769143"/>
              <a:gd name="connsiteX96" fmla="*/ 633984 w 694753"/>
              <a:gd name="connsiteY96" fmla="*/ 506825 h 769143"/>
              <a:gd name="connsiteX97" fmla="*/ 635413 w 694753"/>
              <a:gd name="connsiteY97" fmla="*/ 544735 h 769143"/>
              <a:gd name="connsiteX98" fmla="*/ 632650 w 694753"/>
              <a:gd name="connsiteY98" fmla="*/ 549974 h 769143"/>
              <a:gd name="connsiteX99" fmla="*/ 624078 w 694753"/>
              <a:gd name="connsiteY99" fmla="*/ 553498 h 769143"/>
              <a:gd name="connsiteX100" fmla="*/ 638461 w 694753"/>
              <a:gd name="connsiteY100" fmla="*/ 575405 h 769143"/>
              <a:gd name="connsiteX101" fmla="*/ 636651 w 694753"/>
              <a:gd name="connsiteY101" fmla="*/ 589693 h 769143"/>
              <a:gd name="connsiteX102" fmla="*/ 642366 w 694753"/>
              <a:gd name="connsiteY102" fmla="*/ 597027 h 769143"/>
              <a:gd name="connsiteX103" fmla="*/ 657034 w 694753"/>
              <a:gd name="connsiteY103" fmla="*/ 597218 h 769143"/>
              <a:gd name="connsiteX104" fmla="*/ 663321 w 694753"/>
              <a:gd name="connsiteY104" fmla="*/ 677513 h 769143"/>
              <a:gd name="connsiteX105" fmla="*/ 668846 w 694753"/>
              <a:gd name="connsiteY105" fmla="*/ 708755 h 769143"/>
              <a:gd name="connsiteX106" fmla="*/ 668846 w 694753"/>
              <a:gd name="connsiteY106" fmla="*/ 708755 h 769143"/>
              <a:gd name="connsiteX107" fmla="*/ 658844 w 694753"/>
              <a:gd name="connsiteY107" fmla="*/ 711327 h 769143"/>
              <a:gd name="connsiteX108" fmla="*/ 599504 w 694753"/>
              <a:gd name="connsiteY108" fmla="*/ 747713 h 769143"/>
              <a:gd name="connsiteX109" fmla="*/ 571976 w 694753"/>
              <a:gd name="connsiteY109" fmla="*/ 746093 h 769143"/>
              <a:gd name="connsiteX110" fmla="*/ 553498 w 694753"/>
              <a:gd name="connsiteY110" fmla="*/ 748475 h 769143"/>
              <a:gd name="connsiteX111" fmla="*/ 521970 w 694753"/>
              <a:gd name="connsiteY111" fmla="*/ 764286 h 769143"/>
              <a:gd name="connsiteX112" fmla="*/ 501777 w 694753"/>
              <a:gd name="connsiteY112" fmla="*/ 769144 h 769143"/>
              <a:gd name="connsiteX113" fmla="*/ 491299 w 694753"/>
              <a:gd name="connsiteY113" fmla="*/ 768953 h 769143"/>
              <a:gd name="connsiteX114" fmla="*/ 467868 w 694753"/>
              <a:gd name="connsiteY114" fmla="*/ 762000 h 769143"/>
              <a:gd name="connsiteX115" fmla="*/ 458248 w 694753"/>
              <a:gd name="connsiteY115" fmla="*/ 750761 h 769143"/>
              <a:gd name="connsiteX116" fmla="*/ 434912 w 694753"/>
              <a:gd name="connsiteY116" fmla="*/ 736663 h 769143"/>
              <a:gd name="connsiteX117" fmla="*/ 414242 w 694753"/>
              <a:gd name="connsiteY117" fmla="*/ 716185 h 769143"/>
              <a:gd name="connsiteX118" fmla="*/ 382333 w 694753"/>
              <a:gd name="connsiteY118" fmla="*/ 708279 h 769143"/>
              <a:gd name="connsiteX119" fmla="*/ 368522 w 694753"/>
              <a:gd name="connsiteY119" fmla="*/ 701421 h 769143"/>
              <a:gd name="connsiteX120" fmla="*/ 342709 w 694753"/>
              <a:gd name="connsiteY120" fmla="*/ 704374 h 769143"/>
              <a:gd name="connsiteX121" fmla="*/ 329279 w 694753"/>
              <a:gd name="connsiteY121" fmla="*/ 712375 h 769143"/>
              <a:gd name="connsiteX122" fmla="*/ 321755 w 694753"/>
              <a:gd name="connsiteY122" fmla="*/ 713709 h 769143"/>
              <a:gd name="connsiteX123" fmla="*/ 294513 w 694753"/>
              <a:gd name="connsiteY123" fmla="*/ 708184 h 769143"/>
              <a:gd name="connsiteX124" fmla="*/ 269843 w 694753"/>
              <a:gd name="connsiteY124" fmla="*/ 692087 h 769143"/>
              <a:gd name="connsiteX125" fmla="*/ 260128 w 694753"/>
              <a:gd name="connsiteY125" fmla="*/ 680561 h 769143"/>
              <a:gd name="connsiteX126" fmla="*/ 252317 w 694753"/>
              <a:gd name="connsiteY126" fmla="*/ 676561 h 769143"/>
              <a:gd name="connsiteX127" fmla="*/ 217360 w 694753"/>
              <a:gd name="connsiteY127" fmla="*/ 677323 h 769143"/>
              <a:gd name="connsiteX128" fmla="*/ 210121 w 694753"/>
              <a:gd name="connsiteY128" fmla="*/ 681514 h 769143"/>
              <a:gd name="connsiteX129" fmla="*/ 209074 w 694753"/>
              <a:gd name="connsiteY129" fmla="*/ 684943 h 769143"/>
              <a:gd name="connsiteX130" fmla="*/ 177641 w 694753"/>
              <a:gd name="connsiteY130" fmla="*/ 696373 h 769143"/>
              <a:gd name="connsiteX131" fmla="*/ 164497 w 694753"/>
              <a:gd name="connsiteY131" fmla="*/ 695230 h 769143"/>
              <a:gd name="connsiteX132" fmla="*/ 150019 w 694753"/>
              <a:gd name="connsiteY132" fmla="*/ 690182 h 769143"/>
              <a:gd name="connsiteX133" fmla="*/ 135731 w 694753"/>
              <a:gd name="connsiteY133" fmla="*/ 691706 h 769143"/>
              <a:gd name="connsiteX134" fmla="*/ 104965 w 694753"/>
              <a:gd name="connsiteY134" fmla="*/ 711137 h 769143"/>
              <a:gd name="connsiteX135" fmla="*/ 92583 w 694753"/>
              <a:gd name="connsiteY135" fmla="*/ 714089 h 769143"/>
              <a:gd name="connsiteX136" fmla="*/ 79153 w 694753"/>
              <a:gd name="connsiteY136" fmla="*/ 710565 h 769143"/>
              <a:gd name="connsiteX137" fmla="*/ 67818 w 694753"/>
              <a:gd name="connsiteY137" fmla="*/ 703993 h 769143"/>
              <a:gd name="connsiteX138" fmla="*/ 56483 w 694753"/>
              <a:gd name="connsiteY138" fmla="*/ 694563 h 769143"/>
              <a:gd name="connsiteX139" fmla="*/ 52578 w 694753"/>
              <a:gd name="connsiteY139" fmla="*/ 687896 h 769143"/>
              <a:gd name="connsiteX140" fmla="*/ 40576 w 694753"/>
              <a:gd name="connsiteY140" fmla="*/ 679323 h 769143"/>
              <a:gd name="connsiteX141" fmla="*/ 40576 w 694753"/>
              <a:gd name="connsiteY141" fmla="*/ 679323 h 769143"/>
              <a:gd name="connsiteX142" fmla="*/ 46101 w 694753"/>
              <a:gd name="connsiteY142" fmla="*/ 675418 h 769143"/>
              <a:gd name="connsiteX143" fmla="*/ 44387 w 694753"/>
              <a:gd name="connsiteY143" fmla="*/ 665417 h 769143"/>
              <a:gd name="connsiteX144" fmla="*/ 40005 w 694753"/>
              <a:gd name="connsiteY144" fmla="*/ 662178 h 769143"/>
              <a:gd name="connsiteX145" fmla="*/ 43053 w 694753"/>
              <a:gd name="connsiteY145" fmla="*/ 655796 h 769143"/>
              <a:gd name="connsiteX146" fmla="*/ 53721 w 694753"/>
              <a:gd name="connsiteY146" fmla="*/ 655796 h 769143"/>
              <a:gd name="connsiteX147" fmla="*/ 53816 w 694753"/>
              <a:gd name="connsiteY147" fmla="*/ 651225 h 769143"/>
              <a:gd name="connsiteX148" fmla="*/ 61055 w 694753"/>
              <a:gd name="connsiteY148" fmla="*/ 649986 h 769143"/>
              <a:gd name="connsiteX149" fmla="*/ 60103 w 694753"/>
              <a:gd name="connsiteY149" fmla="*/ 639509 h 769143"/>
              <a:gd name="connsiteX150" fmla="*/ 66865 w 694753"/>
              <a:gd name="connsiteY150" fmla="*/ 637604 h 769143"/>
              <a:gd name="connsiteX151" fmla="*/ 66770 w 694753"/>
              <a:gd name="connsiteY151" fmla="*/ 629888 h 769143"/>
              <a:gd name="connsiteX152" fmla="*/ 75247 w 694753"/>
              <a:gd name="connsiteY152" fmla="*/ 628174 h 769143"/>
              <a:gd name="connsiteX153" fmla="*/ 74866 w 694753"/>
              <a:gd name="connsiteY153" fmla="*/ 623792 h 769143"/>
              <a:gd name="connsiteX154" fmla="*/ 85534 w 694753"/>
              <a:gd name="connsiteY154" fmla="*/ 625602 h 769143"/>
              <a:gd name="connsiteX155" fmla="*/ 88106 w 694753"/>
              <a:gd name="connsiteY155" fmla="*/ 618363 h 769143"/>
              <a:gd name="connsiteX156" fmla="*/ 84391 w 694753"/>
              <a:gd name="connsiteY156" fmla="*/ 613125 h 769143"/>
              <a:gd name="connsiteX157" fmla="*/ 85534 w 694753"/>
              <a:gd name="connsiteY157" fmla="*/ 610362 h 769143"/>
              <a:gd name="connsiteX158" fmla="*/ 105156 w 694753"/>
              <a:gd name="connsiteY158" fmla="*/ 599599 h 769143"/>
              <a:gd name="connsiteX159" fmla="*/ 98012 w 694753"/>
              <a:gd name="connsiteY159" fmla="*/ 600456 h 769143"/>
              <a:gd name="connsiteX160" fmla="*/ 95726 w 694753"/>
              <a:gd name="connsiteY160" fmla="*/ 597884 h 769143"/>
              <a:gd name="connsiteX161" fmla="*/ 88297 w 694753"/>
              <a:gd name="connsiteY161" fmla="*/ 599694 h 769143"/>
              <a:gd name="connsiteX162" fmla="*/ 87916 w 694753"/>
              <a:gd name="connsiteY162" fmla="*/ 594932 h 769143"/>
              <a:gd name="connsiteX163" fmla="*/ 76200 w 694753"/>
              <a:gd name="connsiteY163" fmla="*/ 593217 h 769143"/>
              <a:gd name="connsiteX164" fmla="*/ 68580 w 694753"/>
              <a:gd name="connsiteY164" fmla="*/ 593788 h 769143"/>
              <a:gd name="connsiteX165" fmla="*/ 64484 w 694753"/>
              <a:gd name="connsiteY165" fmla="*/ 599599 h 769143"/>
              <a:gd name="connsiteX166" fmla="*/ 61341 w 694753"/>
              <a:gd name="connsiteY166" fmla="*/ 597408 h 769143"/>
              <a:gd name="connsiteX167" fmla="*/ 60674 w 694753"/>
              <a:gd name="connsiteY167" fmla="*/ 593979 h 769143"/>
              <a:gd name="connsiteX168" fmla="*/ 67627 w 694753"/>
              <a:gd name="connsiteY168" fmla="*/ 589217 h 769143"/>
              <a:gd name="connsiteX169" fmla="*/ 82677 w 694753"/>
              <a:gd name="connsiteY169" fmla="*/ 589693 h 769143"/>
              <a:gd name="connsiteX170" fmla="*/ 85154 w 694753"/>
              <a:gd name="connsiteY170" fmla="*/ 585407 h 769143"/>
              <a:gd name="connsiteX171" fmla="*/ 72009 w 694753"/>
              <a:gd name="connsiteY171" fmla="*/ 573881 h 769143"/>
              <a:gd name="connsiteX172" fmla="*/ 71342 w 694753"/>
              <a:gd name="connsiteY172" fmla="*/ 563975 h 769143"/>
              <a:gd name="connsiteX173" fmla="*/ 66104 w 694753"/>
              <a:gd name="connsiteY173" fmla="*/ 565118 h 769143"/>
              <a:gd name="connsiteX174" fmla="*/ 67532 w 694753"/>
              <a:gd name="connsiteY174" fmla="*/ 559022 h 769143"/>
              <a:gd name="connsiteX175" fmla="*/ 64198 w 694753"/>
              <a:gd name="connsiteY175" fmla="*/ 556165 h 769143"/>
              <a:gd name="connsiteX176" fmla="*/ 58674 w 694753"/>
              <a:gd name="connsiteY176" fmla="*/ 557498 h 769143"/>
              <a:gd name="connsiteX177" fmla="*/ 58769 w 694753"/>
              <a:gd name="connsiteY177" fmla="*/ 548926 h 769143"/>
              <a:gd name="connsiteX178" fmla="*/ 53530 w 694753"/>
              <a:gd name="connsiteY178" fmla="*/ 543020 h 769143"/>
              <a:gd name="connsiteX179" fmla="*/ 49816 w 694753"/>
              <a:gd name="connsiteY179" fmla="*/ 543306 h 769143"/>
              <a:gd name="connsiteX180" fmla="*/ 46101 w 694753"/>
              <a:gd name="connsiteY180" fmla="*/ 537496 h 769143"/>
              <a:gd name="connsiteX181" fmla="*/ 42767 w 694753"/>
              <a:gd name="connsiteY181" fmla="*/ 527971 h 769143"/>
              <a:gd name="connsiteX182" fmla="*/ 44101 w 694753"/>
              <a:gd name="connsiteY182" fmla="*/ 520160 h 769143"/>
              <a:gd name="connsiteX183" fmla="*/ 38862 w 694753"/>
              <a:gd name="connsiteY183" fmla="*/ 510826 h 769143"/>
              <a:gd name="connsiteX184" fmla="*/ 28861 w 694753"/>
              <a:gd name="connsiteY184" fmla="*/ 501587 h 769143"/>
              <a:gd name="connsiteX185" fmla="*/ 38100 w 694753"/>
              <a:gd name="connsiteY185" fmla="*/ 494348 h 769143"/>
              <a:gd name="connsiteX186" fmla="*/ 29337 w 694753"/>
              <a:gd name="connsiteY186" fmla="*/ 491204 h 769143"/>
              <a:gd name="connsiteX187" fmla="*/ 27432 w 694753"/>
              <a:gd name="connsiteY187" fmla="*/ 475774 h 769143"/>
              <a:gd name="connsiteX188" fmla="*/ 18669 w 694753"/>
              <a:gd name="connsiteY188" fmla="*/ 476821 h 769143"/>
              <a:gd name="connsiteX189" fmla="*/ 14859 w 694753"/>
              <a:gd name="connsiteY189" fmla="*/ 472631 h 769143"/>
              <a:gd name="connsiteX190" fmla="*/ 12668 w 694753"/>
              <a:gd name="connsiteY190" fmla="*/ 463487 h 769143"/>
              <a:gd name="connsiteX191" fmla="*/ 6953 w 694753"/>
              <a:gd name="connsiteY191" fmla="*/ 457391 h 769143"/>
              <a:gd name="connsiteX192" fmla="*/ 6382 w 694753"/>
              <a:gd name="connsiteY192" fmla="*/ 450152 h 769143"/>
              <a:gd name="connsiteX193" fmla="*/ 2762 w 694753"/>
              <a:gd name="connsiteY193" fmla="*/ 451485 h 769143"/>
              <a:gd name="connsiteX194" fmla="*/ 0 w 694753"/>
              <a:gd name="connsiteY194" fmla="*/ 441388 h 769143"/>
              <a:gd name="connsiteX195" fmla="*/ 6953 w 694753"/>
              <a:gd name="connsiteY195" fmla="*/ 435388 h 769143"/>
              <a:gd name="connsiteX196" fmla="*/ 47720 w 694753"/>
              <a:gd name="connsiteY196" fmla="*/ 417767 h 769143"/>
              <a:gd name="connsiteX197" fmla="*/ 66008 w 694753"/>
              <a:gd name="connsiteY197" fmla="*/ 416814 h 769143"/>
              <a:gd name="connsiteX198" fmla="*/ 87630 w 694753"/>
              <a:gd name="connsiteY198" fmla="*/ 410242 h 769143"/>
              <a:gd name="connsiteX199" fmla="*/ 80296 w 694753"/>
              <a:gd name="connsiteY199" fmla="*/ 393097 h 769143"/>
              <a:gd name="connsiteX200" fmla="*/ 107823 w 694753"/>
              <a:gd name="connsiteY200" fmla="*/ 385667 h 769143"/>
              <a:gd name="connsiteX201" fmla="*/ 107347 w 694753"/>
              <a:gd name="connsiteY201" fmla="*/ 381857 h 769143"/>
              <a:gd name="connsiteX202" fmla="*/ 126682 w 694753"/>
              <a:gd name="connsiteY202" fmla="*/ 377762 h 769143"/>
              <a:gd name="connsiteX203" fmla="*/ 126397 w 694753"/>
              <a:gd name="connsiteY203" fmla="*/ 372999 h 769143"/>
              <a:gd name="connsiteX204" fmla="*/ 154496 w 694753"/>
              <a:gd name="connsiteY204" fmla="*/ 369094 h 769143"/>
              <a:gd name="connsiteX205" fmla="*/ 164782 w 694753"/>
              <a:gd name="connsiteY205" fmla="*/ 362998 h 769143"/>
              <a:gd name="connsiteX206" fmla="*/ 164401 w 694753"/>
              <a:gd name="connsiteY206" fmla="*/ 350806 h 769143"/>
              <a:gd name="connsiteX207" fmla="*/ 158401 w 694753"/>
              <a:gd name="connsiteY207" fmla="*/ 331661 h 769143"/>
              <a:gd name="connsiteX208" fmla="*/ 134302 w 694753"/>
              <a:gd name="connsiteY208" fmla="*/ 309563 h 769143"/>
              <a:gd name="connsiteX209" fmla="*/ 135636 w 694753"/>
              <a:gd name="connsiteY209" fmla="*/ 304133 h 769143"/>
              <a:gd name="connsiteX210" fmla="*/ 128588 w 694753"/>
              <a:gd name="connsiteY210" fmla="*/ 282131 h 769143"/>
              <a:gd name="connsiteX211" fmla="*/ 137160 w 694753"/>
              <a:gd name="connsiteY211" fmla="*/ 268034 h 769143"/>
              <a:gd name="connsiteX212" fmla="*/ 155543 w 694753"/>
              <a:gd name="connsiteY212" fmla="*/ 251841 h 769143"/>
              <a:gd name="connsiteX213" fmla="*/ 141732 w 694753"/>
              <a:gd name="connsiteY213" fmla="*/ 246126 h 769143"/>
              <a:gd name="connsiteX214" fmla="*/ 148018 w 694753"/>
              <a:gd name="connsiteY214" fmla="*/ 241840 h 769143"/>
              <a:gd name="connsiteX215" fmla="*/ 144875 w 694753"/>
              <a:gd name="connsiteY215" fmla="*/ 238411 h 769143"/>
              <a:gd name="connsiteX216" fmla="*/ 147638 w 694753"/>
              <a:gd name="connsiteY216" fmla="*/ 235363 h 769143"/>
              <a:gd name="connsiteX217" fmla="*/ 148876 w 694753"/>
              <a:gd name="connsiteY217" fmla="*/ 213551 h 769143"/>
              <a:gd name="connsiteX218" fmla="*/ 146971 w 694753"/>
              <a:gd name="connsiteY218" fmla="*/ 191262 h 769143"/>
              <a:gd name="connsiteX219" fmla="*/ 152305 w 694753"/>
              <a:gd name="connsiteY219" fmla="*/ 186881 h 769143"/>
              <a:gd name="connsiteX220" fmla="*/ 149923 w 694753"/>
              <a:gd name="connsiteY220" fmla="*/ 179737 h 769143"/>
              <a:gd name="connsiteX221" fmla="*/ 154686 w 694753"/>
              <a:gd name="connsiteY221" fmla="*/ 179165 h 769143"/>
              <a:gd name="connsiteX222" fmla="*/ 161830 w 694753"/>
              <a:gd name="connsiteY222" fmla="*/ 172117 h 769143"/>
              <a:gd name="connsiteX223" fmla="*/ 150590 w 694753"/>
              <a:gd name="connsiteY223" fmla="*/ 161258 h 769143"/>
              <a:gd name="connsiteX224" fmla="*/ 139827 w 694753"/>
              <a:gd name="connsiteY224" fmla="*/ 133160 h 769143"/>
              <a:gd name="connsiteX225" fmla="*/ 138208 w 694753"/>
              <a:gd name="connsiteY225" fmla="*/ 119825 h 769143"/>
              <a:gd name="connsiteX226" fmla="*/ 138208 w 694753"/>
              <a:gd name="connsiteY226" fmla="*/ 119825 h 769143"/>
              <a:gd name="connsiteX227" fmla="*/ 155162 w 694753"/>
              <a:gd name="connsiteY227" fmla="*/ 113729 h 769143"/>
              <a:gd name="connsiteX228" fmla="*/ 165925 w 694753"/>
              <a:gd name="connsiteY228" fmla="*/ 124301 h 769143"/>
              <a:gd name="connsiteX229" fmla="*/ 184785 w 694753"/>
              <a:gd name="connsiteY229" fmla="*/ 122396 h 769143"/>
              <a:gd name="connsiteX230" fmla="*/ 184975 w 694753"/>
              <a:gd name="connsiteY230" fmla="*/ 117348 h 769143"/>
              <a:gd name="connsiteX231" fmla="*/ 231172 w 694753"/>
              <a:gd name="connsiteY231" fmla="*/ 119444 h 769143"/>
              <a:gd name="connsiteX232" fmla="*/ 252413 w 694753"/>
              <a:gd name="connsiteY232" fmla="*/ 98298 h 769143"/>
              <a:gd name="connsiteX233" fmla="*/ 254127 w 694753"/>
              <a:gd name="connsiteY233" fmla="*/ 102679 h 769143"/>
              <a:gd name="connsiteX234" fmla="*/ 257651 w 694753"/>
              <a:gd name="connsiteY234" fmla="*/ 98393 h 769143"/>
              <a:gd name="connsiteX235" fmla="*/ 262318 w 694753"/>
              <a:gd name="connsiteY235" fmla="*/ 102299 h 769143"/>
              <a:gd name="connsiteX236" fmla="*/ 266224 w 694753"/>
              <a:gd name="connsiteY236" fmla="*/ 96107 h 769143"/>
              <a:gd name="connsiteX237" fmla="*/ 282607 w 694753"/>
              <a:gd name="connsiteY237" fmla="*/ 103061 h 769143"/>
              <a:gd name="connsiteX238" fmla="*/ 288036 w 694753"/>
              <a:gd name="connsiteY238" fmla="*/ 96869 h 769143"/>
              <a:gd name="connsiteX239" fmla="*/ 299085 w 694753"/>
              <a:gd name="connsiteY239" fmla="*/ 101537 h 769143"/>
              <a:gd name="connsiteX240" fmla="*/ 305467 w 694753"/>
              <a:gd name="connsiteY240" fmla="*/ 96393 h 769143"/>
              <a:gd name="connsiteX241" fmla="*/ 303657 w 694753"/>
              <a:gd name="connsiteY241" fmla="*/ 94107 h 769143"/>
              <a:gd name="connsiteX242" fmla="*/ 370237 w 694753"/>
              <a:gd name="connsiteY242" fmla="*/ 65532 h 769143"/>
              <a:gd name="connsiteX243" fmla="*/ 373475 w 694753"/>
              <a:gd name="connsiteY243" fmla="*/ 72962 h 7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694753" h="769143">
                <a:moveTo>
                  <a:pt x="386524" y="62294"/>
                </a:moveTo>
                <a:lnTo>
                  <a:pt x="409765" y="92583"/>
                </a:lnTo>
                <a:lnTo>
                  <a:pt x="413480" y="90297"/>
                </a:lnTo>
                <a:lnTo>
                  <a:pt x="424720" y="91440"/>
                </a:lnTo>
                <a:lnTo>
                  <a:pt x="442055" y="82677"/>
                </a:lnTo>
                <a:lnTo>
                  <a:pt x="439293" y="77153"/>
                </a:lnTo>
                <a:lnTo>
                  <a:pt x="452247" y="69056"/>
                </a:lnTo>
                <a:lnTo>
                  <a:pt x="456438" y="58960"/>
                </a:lnTo>
                <a:lnTo>
                  <a:pt x="459391" y="55912"/>
                </a:lnTo>
                <a:lnTo>
                  <a:pt x="463105" y="56579"/>
                </a:lnTo>
                <a:lnTo>
                  <a:pt x="466154" y="47339"/>
                </a:lnTo>
                <a:lnTo>
                  <a:pt x="473488" y="53245"/>
                </a:lnTo>
                <a:lnTo>
                  <a:pt x="481489" y="38576"/>
                </a:lnTo>
                <a:lnTo>
                  <a:pt x="475583" y="33623"/>
                </a:lnTo>
                <a:lnTo>
                  <a:pt x="477488" y="29909"/>
                </a:lnTo>
                <a:lnTo>
                  <a:pt x="467011" y="5525"/>
                </a:lnTo>
                <a:lnTo>
                  <a:pt x="471011" y="2667"/>
                </a:lnTo>
                <a:lnTo>
                  <a:pt x="497776" y="0"/>
                </a:lnTo>
                <a:lnTo>
                  <a:pt x="513016" y="10859"/>
                </a:lnTo>
                <a:lnTo>
                  <a:pt x="524351" y="8763"/>
                </a:lnTo>
                <a:lnTo>
                  <a:pt x="534733" y="15526"/>
                </a:lnTo>
                <a:lnTo>
                  <a:pt x="523589" y="32385"/>
                </a:lnTo>
                <a:lnTo>
                  <a:pt x="535781" y="43053"/>
                </a:lnTo>
                <a:lnTo>
                  <a:pt x="537972" y="40672"/>
                </a:lnTo>
                <a:lnTo>
                  <a:pt x="537972" y="40672"/>
                </a:lnTo>
                <a:lnTo>
                  <a:pt x="549212" y="49721"/>
                </a:lnTo>
                <a:lnTo>
                  <a:pt x="545211" y="55626"/>
                </a:lnTo>
                <a:lnTo>
                  <a:pt x="551307" y="58388"/>
                </a:lnTo>
                <a:lnTo>
                  <a:pt x="542734" y="70676"/>
                </a:lnTo>
                <a:lnTo>
                  <a:pt x="544354" y="74295"/>
                </a:lnTo>
                <a:lnTo>
                  <a:pt x="541020" y="80296"/>
                </a:lnTo>
                <a:lnTo>
                  <a:pt x="552736" y="83915"/>
                </a:lnTo>
                <a:lnTo>
                  <a:pt x="555403" y="91726"/>
                </a:lnTo>
                <a:lnTo>
                  <a:pt x="558165" y="93154"/>
                </a:lnTo>
                <a:lnTo>
                  <a:pt x="556736" y="95250"/>
                </a:lnTo>
                <a:lnTo>
                  <a:pt x="568547" y="97631"/>
                </a:lnTo>
                <a:lnTo>
                  <a:pt x="570643" y="101727"/>
                </a:lnTo>
                <a:lnTo>
                  <a:pt x="568738" y="106299"/>
                </a:lnTo>
                <a:lnTo>
                  <a:pt x="563594" y="108109"/>
                </a:lnTo>
                <a:lnTo>
                  <a:pt x="562737" y="112967"/>
                </a:lnTo>
                <a:lnTo>
                  <a:pt x="553879" y="120015"/>
                </a:lnTo>
                <a:lnTo>
                  <a:pt x="559689" y="127349"/>
                </a:lnTo>
                <a:lnTo>
                  <a:pt x="546354" y="144685"/>
                </a:lnTo>
                <a:lnTo>
                  <a:pt x="544068" y="167354"/>
                </a:lnTo>
                <a:lnTo>
                  <a:pt x="565499" y="175451"/>
                </a:lnTo>
                <a:lnTo>
                  <a:pt x="598551" y="172974"/>
                </a:lnTo>
                <a:lnTo>
                  <a:pt x="607695" y="179927"/>
                </a:lnTo>
                <a:lnTo>
                  <a:pt x="612743" y="176498"/>
                </a:lnTo>
                <a:lnTo>
                  <a:pt x="615505" y="178499"/>
                </a:lnTo>
                <a:lnTo>
                  <a:pt x="619125" y="174308"/>
                </a:lnTo>
                <a:lnTo>
                  <a:pt x="618649" y="178403"/>
                </a:lnTo>
                <a:lnTo>
                  <a:pt x="622649" y="177260"/>
                </a:lnTo>
                <a:lnTo>
                  <a:pt x="642366" y="185547"/>
                </a:lnTo>
                <a:lnTo>
                  <a:pt x="636937" y="197739"/>
                </a:lnTo>
                <a:lnTo>
                  <a:pt x="654272" y="208979"/>
                </a:lnTo>
                <a:lnTo>
                  <a:pt x="656082" y="208788"/>
                </a:lnTo>
                <a:lnTo>
                  <a:pt x="659225" y="193167"/>
                </a:lnTo>
                <a:lnTo>
                  <a:pt x="666750" y="195548"/>
                </a:lnTo>
                <a:lnTo>
                  <a:pt x="665797" y="206597"/>
                </a:lnTo>
                <a:lnTo>
                  <a:pt x="669131" y="210217"/>
                </a:lnTo>
                <a:lnTo>
                  <a:pt x="667512" y="215456"/>
                </a:lnTo>
                <a:lnTo>
                  <a:pt x="672751" y="215456"/>
                </a:lnTo>
                <a:lnTo>
                  <a:pt x="680656" y="220599"/>
                </a:lnTo>
                <a:lnTo>
                  <a:pt x="682942" y="227552"/>
                </a:lnTo>
                <a:lnTo>
                  <a:pt x="673703" y="254413"/>
                </a:lnTo>
                <a:lnTo>
                  <a:pt x="664178" y="266700"/>
                </a:lnTo>
                <a:lnTo>
                  <a:pt x="665512" y="275749"/>
                </a:lnTo>
                <a:lnTo>
                  <a:pt x="658844" y="303943"/>
                </a:lnTo>
                <a:lnTo>
                  <a:pt x="684276" y="320421"/>
                </a:lnTo>
                <a:lnTo>
                  <a:pt x="694754" y="335280"/>
                </a:lnTo>
                <a:lnTo>
                  <a:pt x="678275" y="340709"/>
                </a:lnTo>
                <a:lnTo>
                  <a:pt x="677894" y="350711"/>
                </a:lnTo>
                <a:lnTo>
                  <a:pt x="673513" y="347472"/>
                </a:lnTo>
                <a:lnTo>
                  <a:pt x="671036" y="350044"/>
                </a:lnTo>
                <a:lnTo>
                  <a:pt x="672846" y="359950"/>
                </a:lnTo>
                <a:lnTo>
                  <a:pt x="670941" y="362903"/>
                </a:lnTo>
                <a:lnTo>
                  <a:pt x="663892" y="358235"/>
                </a:lnTo>
                <a:lnTo>
                  <a:pt x="661797" y="349377"/>
                </a:lnTo>
                <a:lnTo>
                  <a:pt x="663321" y="344900"/>
                </a:lnTo>
                <a:lnTo>
                  <a:pt x="661416" y="345091"/>
                </a:lnTo>
                <a:lnTo>
                  <a:pt x="654653" y="353949"/>
                </a:lnTo>
                <a:lnTo>
                  <a:pt x="658939" y="361188"/>
                </a:lnTo>
                <a:lnTo>
                  <a:pt x="655320" y="361283"/>
                </a:lnTo>
                <a:lnTo>
                  <a:pt x="649986" y="356807"/>
                </a:lnTo>
                <a:lnTo>
                  <a:pt x="646747" y="365475"/>
                </a:lnTo>
                <a:lnTo>
                  <a:pt x="635127" y="380905"/>
                </a:lnTo>
                <a:lnTo>
                  <a:pt x="635032" y="392716"/>
                </a:lnTo>
                <a:lnTo>
                  <a:pt x="643318" y="397383"/>
                </a:lnTo>
                <a:lnTo>
                  <a:pt x="643795" y="401574"/>
                </a:lnTo>
                <a:lnTo>
                  <a:pt x="623125" y="405098"/>
                </a:lnTo>
                <a:lnTo>
                  <a:pt x="622173" y="407289"/>
                </a:lnTo>
                <a:lnTo>
                  <a:pt x="627697" y="464153"/>
                </a:lnTo>
                <a:lnTo>
                  <a:pt x="632174" y="466820"/>
                </a:lnTo>
                <a:lnTo>
                  <a:pt x="635698" y="473964"/>
                </a:lnTo>
                <a:lnTo>
                  <a:pt x="627983" y="478441"/>
                </a:lnTo>
                <a:lnTo>
                  <a:pt x="639794" y="497110"/>
                </a:lnTo>
                <a:lnTo>
                  <a:pt x="633984" y="506825"/>
                </a:lnTo>
                <a:lnTo>
                  <a:pt x="635413" y="544735"/>
                </a:lnTo>
                <a:lnTo>
                  <a:pt x="632650" y="549974"/>
                </a:lnTo>
                <a:lnTo>
                  <a:pt x="624078" y="553498"/>
                </a:lnTo>
                <a:lnTo>
                  <a:pt x="638461" y="575405"/>
                </a:lnTo>
                <a:lnTo>
                  <a:pt x="636651" y="589693"/>
                </a:lnTo>
                <a:lnTo>
                  <a:pt x="642366" y="597027"/>
                </a:lnTo>
                <a:lnTo>
                  <a:pt x="657034" y="597218"/>
                </a:lnTo>
                <a:lnTo>
                  <a:pt x="663321" y="677513"/>
                </a:lnTo>
                <a:lnTo>
                  <a:pt x="668846" y="708755"/>
                </a:lnTo>
                <a:lnTo>
                  <a:pt x="668846" y="708755"/>
                </a:lnTo>
                <a:lnTo>
                  <a:pt x="658844" y="711327"/>
                </a:lnTo>
                <a:lnTo>
                  <a:pt x="599504" y="747713"/>
                </a:lnTo>
                <a:lnTo>
                  <a:pt x="571976" y="746093"/>
                </a:lnTo>
                <a:lnTo>
                  <a:pt x="553498" y="748475"/>
                </a:lnTo>
                <a:lnTo>
                  <a:pt x="521970" y="764286"/>
                </a:lnTo>
                <a:lnTo>
                  <a:pt x="501777" y="769144"/>
                </a:lnTo>
                <a:lnTo>
                  <a:pt x="491299" y="768953"/>
                </a:lnTo>
                <a:lnTo>
                  <a:pt x="467868" y="762000"/>
                </a:lnTo>
                <a:lnTo>
                  <a:pt x="458248" y="750761"/>
                </a:lnTo>
                <a:lnTo>
                  <a:pt x="434912" y="736663"/>
                </a:lnTo>
                <a:lnTo>
                  <a:pt x="414242" y="716185"/>
                </a:lnTo>
                <a:lnTo>
                  <a:pt x="382333" y="708279"/>
                </a:lnTo>
                <a:lnTo>
                  <a:pt x="368522" y="701421"/>
                </a:lnTo>
                <a:lnTo>
                  <a:pt x="342709" y="704374"/>
                </a:lnTo>
                <a:lnTo>
                  <a:pt x="329279" y="712375"/>
                </a:lnTo>
                <a:lnTo>
                  <a:pt x="321755" y="713709"/>
                </a:lnTo>
                <a:lnTo>
                  <a:pt x="294513" y="708184"/>
                </a:lnTo>
                <a:lnTo>
                  <a:pt x="269843" y="692087"/>
                </a:lnTo>
                <a:lnTo>
                  <a:pt x="260128" y="680561"/>
                </a:lnTo>
                <a:lnTo>
                  <a:pt x="252317" y="676561"/>
                </a:lnTo>
                <a:lnTo>
                  <a:pt x="217360" y="677323"/>
                </a:lnTo>
                <a:lnTo>
                  <a:pt x="210121" y="681514"/>
                </a:lnTo>
                <a:lnTo>
                  <a:pt x="209074" y="684943"/>
                </a:lnTo>
                <a:lnTo>
                  <a:pt x="177641" y="696373"/>
                </a:lnTo>
                <a:lnTo>
                  <a:pt x="164497" y="695230"/>
                </a:lnTo>
                <a:lnTo>
                  <a:pt x="150019" y="690182"/>
                </a:lnTo>
                <a:lnTo>
                  <a:pt x="135731" y="691706"/>
                </a:lnTo>
                <a:lnTo>
                  <a:pt x="104965" y="711137"/>
                </a:lnTo>
                <a:lnTo>
                  <a:pt x="92583" y="714089"/>
                </a:lnTo>
                <a:lnTo>
                  <a:pt x="79153" y="710565"/>
                </a:lnTo>
                <a:lnTo>
                  <a:pt x="67818" y="703993"/>
                </a:lnTo>
                <a:lnTo>
                  <a:pt x="56483" y="694563"/>
                </a:lnTo>
                <a:lnTo>
                  <a:pt x="52578" y="687896"/>
                </a:lnTo>
                <a:lnTo>
                  <a:pt x="40576" y="679323"/>
                </a:lnTo>
                <a:lnTo>
                  <a:pt x="40576" y="679323"/>
                </a:lnTo>
                <a:lnTo>
                  <a:pt x="46101" y="675418"/>
                </a:lnTo>
                <a:lnTo>
                  <a:pt x="44387" y="665417"/>
                </a:lnTo>
                <a:lnTo>
                  <a:pt x="40005" y="662178"/>
                </a:lnTo>
                <a:lnTo>
                  <a:pt x="43053" y="655796"/>
                </a:lnTo>
                <a:lnTo>
                  <a:pt x="53721" y="655796"/>
                </a:lnTo>
                <a:lnTo>
                  <a:pt x="53816" y="651225"/>
                </a:lnTo>
                <a:lnTo>
                  <a:pt x="61055" y="649986"/>
                </a:lnTo>
                <a:lnTo>
                  <a:pt x="60103" y="639509"/>
                </a:lnTo>
                <a:lnTo>
                  <a:pt x="66865" y="637604"/>
                </a:lnTo>
                <a:lnTo>
                  <a:pt x="66770" y="629888"/>
                </a:lnTo>
                <a:lnTo>
                  <a:pt x="75247" y="628174"/>
                </a:lnTo>
                <a:lnTo>
                  <a:pt x="74866" y="623792"/>
                </a:lnTo>
                <a:lnTo>
                  <a:pt x="85534" y="625602"/>
                </a:lnTo>
                <a:lnTo>
                  <a:pt x="88106" y="618363"/>
                </a:lnTo>
                <a:lnTo>
                  <a:pt x="84391" y="613125"/>
                </a:lnTo>
                <a:lnTo>
                  <a:pt x="85534" y="610362"/>
                </a:lnTo>
                <a:lnTo>
                  <a:pt x="105156" y="599599"/>
                </a:lnTo>
                <a:lnTo>
                  <a:pt x="98012" y="600456"/>
                </a:lnTo>
                <a:lnTo>
                  <a:pt x="95726" y="597884"/>
                </a:lnTo>
                <a:lnTo>
                  <a:pt x="88297" y="599694"/>
                </a:lnTo>
                <a:lnTo>
                  <a:pt x="87916" y="594932"/>
                </a:lnTo>
                <a:lnTo>
                  <a:pt x="76200" y="593217"/>
                </a:lnTo>
                <a:lnTo>
                  <a:pt x="68580" y="593788"/>
                </a:lnTo>
                <a:lnTo>
                  <a:pt x="64484" y="599599"/>
                </a:lnTo>
                <a:lnTo>
                  <a:pt x="61341" y="597408"/>
                </a:lnTo>
                <a:lnTo>
                  <a:pt x="60674" y="593979"/>
                </a:lnTo>
                <a:lnTo>
                  <a:pt x="67627" y="589217"/>
                </a:lnTo>
                <a:lnTo>
                  <a:pt x="82677" y="589693"/>
                </a:lnTo>
                <a:lnTo>
                  <a:pt x="85154" y="585407"/>
                </a:lnTo>
                <a:lnTo>
                  <a:pt x="72009" y="573881"/>
                </a:lnTo>
                <a:lnTo>
                  <a:pt x="71342" y="563975"/>
                </a:lnTo>
                <a:lnTo>
                  <a:pt x="66104" y="565118"/>
                </a:lnTo>
                <a:lnTo>
                  <a:pt x="67532" y="559022"/>
                </a:lnTo>
                <a:lnTo>
                  <a:pt x="64198" y="556165"/>
                </a:lnTo>
                <a:lnTo>
                  <a:pt x="58674" y="557498"/>
                </a:lnTo>
                <a:lnTo>
                  <a:pt x="58769" y="548926"/>
                </a:lnTo>
                <a:lnTo>
                  <a:pt x="53530" y="543020"/>
                </a:lnTo>
                <a:lnTo>
                  <a:pt x="49816" y="543306"/>
                </a:lnTo>
                <a:lnTo>
                  <a:pt x="46101" y="537496"/>
                </a:lnTo>
                <a:lnTo>
                  <a:pt x="42767" y="527971"/>
                </a:lnTo>
                <a:lnTo>
                  <a:pt x="44101" y="520160"/>
                </a:lnTo>
                <a:lnTo>
                  <a:pt x="38862" y="510826"/>
                </a:lnTo>
                <a:lnTo>
                  <a:pt x="28861" y="501587"/>
                </a:lnTo>
                <a:lnTo>
                  <a:pt x="38100" y="494348"/>
                </a:lnTo>
                <a:lnTo>
                  <a:pt x="29337" y="491204"/>
                </a:lnTo>
                <a:lnTo>
                  <a:pt x="27432" y="475774"/>
                </a:lnTo>
                <a:lnTo>
                  <a:pt x="18669" y="476821"/>
                </a:lnTo>
                <a:lnTo>
                  <a:pt x="14859" y="472631"/>
                </a:lnTo>
                <a:lnTo>
                  <a:pt x="12668" y="463487"/>
                </a:lnTo>
                <a:lnTo>
                  <a:pt x="6953" y="457391"/>
                </a:lnTo>
                <a:lnTo>
                  <a:pt x="6382" y="450152"/>
                </a:lnTo>
                <a:lnTo>
                  <a:pt x="2762" y="451485"/>
                </a:lnTo>
                <a:lnTo>
                  <a:pt x="0" y="441388"/>
                </a:lnTo>
                <a:lnTo>
                  <a:pt x="6953" y="435388"/>
                </a:lnTo>
                <a:lnTo>
                  <a:pt x="47720" y="417767"/>
                </a:lnTo>
                <a:lnTo>
                  <a:pt x="66008" y="416814"/>
                </a:lnTo>
                <a:lnTo>
                  <a:pt x="87630" y="410242"/>
                </a:lnTo>
                <a:lnTo>
                  <a:pt x="80296" y="393097"/>
                </a:lnTo>
                <a:lnTo>
                  <a:pt x="107823" y="385667"/>
                </a:lnTo>
                <a:lnTo>
                  <a:pt x="107347" y="381857"/>
                </a:lnTo>
                <a:lnTo>
                  <a:pt x="126682" y="377762"/>
                </a:lnTo>
                <a:lnTo>
                  <a:pt x="126397" y="372999"/>
                </a:lnTo>
                <a:lnTo>
                  <a:pt x="154496" y="369094"/>
                </a:lnTo>
                <a:lnTo>
                  <a:pt x="164782" y="362998"/>
                </a:lnTo>
                <a:lnTo>
                  <a:pt x="164401" y="350806"/>
                </a:lnTo>
                <a:lnTo>
                  <a:pt x="158401" y="331661"/>
                </a:lnTo>
                <a:lnTo>
                  <a:pt x="134302" y="309563"/>
                </a:lnTo>
                <a:lnTo>
                  <a:pt x="135636" y="304133"/>
                </a:lnTo>
                <a:lnTo>
                  <a:pt x="128588" y="282131"/>
                </a:lnTo>
                <a:lnTo>
                  <a:pt x="137160" y="268034"/>
                </a:lnTo>
                <a:lnTo>
                  <a:pt x="155543" y="251841"/>
                </a:lnTo>
                <a:lnTo>
                  <a:pt x="141732" y="246126"/>
                </a:lnTo>
                <a:lnTo>
                  <a:pt x="148018" y="241840"/>
                </a:lnTo>
                <a:lnTo>
                  <a:pt x="144875" y="238411"/>
                </a:lnTo>
                <a:lnTo>
                  <a:pt x="147638" y="235363"/>
                </a:lnTo>
                <a:lnTo>
                  <a:pt x="148876" y="213551"/>
                </a:lnTo>
                <a:lnTo>
                  <a:pt x="146971" y="191262"/>
                </a:lnTo>
                <a:lnTo>
                  <a:pt x="152305" y="186881"/>
                </a:lnTo>
                <a:lnTo>
                  <a:pt x="149923" y="179737"/>
                </a:lnTo>
                <a:lnTo>
                  <a:pt x="154686" y="179165"/>
                </a:lnTo>
                <a:lnTo>
                  <a:pt x="161830" y="172117"/>
                </a:lnTo>
                <a:lnTo>
                  <a:pt x="150590" y="161258"/>
                </a:lnTo>
                <a:lnTo>
                  <a:pt x="139827" y="133160"/>
                </a:lnTo>
                <a:lnTo>
                  <a:pt x="138208" y="119825"/>
                </a:lnTo>
                <a:lnTo>
                  <a:pt x="138208" y="119825"/>
                </a:lnTo>
                <a:lnTo>
                  <a:pt x="155162" y="113729"/>
                </a:lnTo>
                <a:lnTo>
                  <a:pt x="165925" y="124301"/>
                </a:lnTo>
                <a:lnTo>
                  <a:pt x="184785" y="122396"/>
                </a:lnTo>
                <a:lnTo>
                  <a:pt x="184975" y="117348"/>
                </a:lnTo>
                <a:lnTo>
                  <a:pt x="231172" y="119444"/>
                </a:lnTo>
                <a:lnTo>
                  <a:pt x="252413" y="98298"/>
                </a:lnTo>
                <a:lnTo>
                  <a:pt x="254127" y="102679"/>
                </a:lnTo>
                <a:lnTo>
                  <a:pt x="257651" y="98393"/>
                </a:lnTo>
                <a:lnTo>
                  <a:pt x="262318" y="102299"/>
                </a:lnTo>
                <a:lnTo>
                  <a:pt x="266224" y="96107"/>
                </a:lnTo>
                <a:lnTo>
                  <a:pt x="282607" y="103061"/>
                </a:lnTo>
                <a:lnTo>
                  <a:pt x="288036" y="96869"/>
                </a:lnTo>
                <a:lnTo>
                  <a:pt x="299085" y="101537"/>
                </a:lnTo>
                <a:lnTo>
                  <a:pt x="305467" y="96393"/>
                </a:lnTo>
                <a:lnTo>
                  <a:pt x="303657" y="94107"/>
                </a:lnTo>
                <a:lnTo>
                  <a:pt x="370237" y="65532"/>
                </a:lnTo>
                <a:lnTo>
                  <a:pt x="373475" y="72962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BFC6D8-4069-328E-0198-FBEFBD20E249}"/>
              </a:ext>
            </a:extLst>
          </p:cNvPr>
          <p:cNvSpPr/>
          <p:nvPr/>
        </p:nvSpPr>
        <p:spPr>
          <a:xfrm>
            <a:off x="5100175" y="3851685"/>
            <a:ext cx="582644" cy="951738"/>
          </a:xfrm>
          <a:custGeom>
            <a:avLst/>
            <a:gdLst>
              <a:gd name="connsiteX0" fmla="*/ 35052 w 582644"/>
              <a:gd name="connsiteY0" fmla="*/ 107918 h 951738"/>
              <a:gd name="connsiteX1" fmla="*/ 35147 w 582644"/>
              <a:gd name="connsiteY1" fmla="*/ 113919 h 951738"/>
              <a:gd name="connsiteX2" fmla="*/ 48673 w 582644"/>
              <a:gd name="connsiteY2" fmla="*/ 112967 h 951738"/>
              <a:gd name="connsiteX3" fmla="*/ 56769 w 582644"/>
              <a:gd name="connsiteY3" fmla="*/ 108776 h 951738"/>
              <a:gd name="connsiteX4" fmla="*/ 71438 w 582644"/>
              <a:gd name="connsiteY4" fmla="*/ 96012 h 951738"/>
              <a:gd name="connsiteX5" fmla="*/ 81629 w 582644"/>
              <a:gd name="connsiteY5" fmla="*/ 78677 h 951738"/>
              <a:gd name="connsiteX6" fmla="*/ 105061 w 582644"/>
              <a:gd name="connsiteY6" fmla="*/ 75438 h 951738"/>
              <a:gd name="connsiteX7" fmla="*/ 114490 w 582644"/>
              <a:gd name="connsiteY7" fmla="*/ 67628 h 951738"/>
              <a:gd name="connsiteX8" fmla="*/ 124301 w 582644"/>
              <a:gd name="connsiteY8" fmla="*/ 65056 h 951738"/>
              <a:gd name="connsiteX9" fmla="*/ 130778 w 582644"/>
              <a:gd name="connsiteY9" fmla="*/ 53626 h 951738"/>
              <a:gd name="connsiteX10" fmla="*/ 136874 w 582644"/>
              <a:gd name="connsiteY10" fmla="*/ 50292 h 951738"/>
              <a:gd name="connsiteX11" fmla="*/ 147447 w 582644"/>
              <a:gd name="connsiteY11" fmla="*/ 52959 h 951738"/>
              <a:gd name="connsiteX12" fmla="*/ 171450 w 582644"/>
              <a:gd name="connsiteY12" fmla="*/ 47244 h 951738"/>
              <a:gd name="connsiteX13" fmla="*/ 176117 w 582644"/>
              <a:gd name="connsiteY13" fmla="*/ 48768 h 951738"/>
              <a:gd name="connsiteX14" fmla="*/ 183928 w 582644"/>
              <a:gd name="connsiteY14" fmla="*/ 57436 h 951738"/>
              <a:gd name="connsiteX15" fmla="*/ 195929 w 582644"/>
              <a:gd name="connsiteY15" fmla="*/ 52578 h 951738"/>
              <a:gd name="connsiteX16" fmla="*/ 208026 w 582644"/>
              <a:gd name="connsiteY16" fmla="*/ 52006 h 951738"/>
              <a:gd name="connsiteX17" fmla="*/ 214789 w 582644"/>
              <a:gd name="connsiteY17" fmla="*/ 48006 h 951738"/>
              <a:gd name="connsiteX18" fmla="*/ 241935 w 582644"/>
              <a:gd name="connsiteY18" fmla="*/ 50768 h 951738"/>
              <a:gd name="connsiteX19" fmla="*/ 255079 w 582644"/>
              <a:gd name="connsiteY19" fmla="*/ 48006 h 951738"/>
              <a:gd name="connsiteX20" fmla="*/ 262890 w 582644"/>
              <a:gd name="connsiteY20" fmla="*/ 53530 h 951738"/>
              <a:gd name="connsiteX21" fmla="*/ 275082 w 582644"/>
              <a:gd name="connsiteY21" fmla="*/ 49911 h 951738"/>
              <a:gd name="connsiteX22" fmla="*/ 285750 w 582644"/>
              <a:gd name="connsiteY22" fmla="*/ 58484 h 951738"/>
              <a:gd name="connsiteX23" fmla="*/ 296323 w 582644"/>
              <a:gd name="connsiteY23" fmla="*/ 59912 h 951738"/>
              <a:gd name="connsiteX24" fmla="*/ 314420 w 582644"/>
              <a:gd name="connsiteY24" fmla="*/ 69913 h 951738"/>
              <a:gd name="connsiteX25" fmla="*/ 331756 w 582644"/>
              <a:gd name="connsiteY25" fmla="*/ 66008 h 951738"/>
              <a:gd name="connsiteX26" fmla="*/ 335280 w 582644"/>
              <a:gd name="connsiteY26" fmla="*/ 58388 h 951738"/>
              <a:gd name="connsiteX27" fmla="*/ 388239 w 582644"/>
              <a:gd name="connsiteY27" fmla="*/ 57150 h 951738"/>
              <a:gd name="connsiteX28" fmla="*/ 405193 w 582644"/>
              <a:gd name="connsiteY28" fmla="*/ 40862 h 951738"/>
              <a:gd name="connsiteX29" fmla="*/ 422529 w 582644"/>
              <a:gd name="connsiteY29" fmla="*/ 40481 h 951738"/>
              <a:gd name="connsiteX30" fmla="*/ 439484 w 582644"/>
              <a:gd name="connsiteY30" fmla="*/ 15240 h 951738"/>
              <a:gd name="connsiteX31" fmla="*/ 451009 w 582644"/>
              <a:gd name="connsiteY31" fmla="*/ 18288 h 951738"/>
              <a:gd name="connsiteX32" fmla="*/ 465773 w 582644"/>
              <a:gd name="connsiteY32" fmla="*/ 7049 h 951738"/>
              <a:gd name="connsiteX33" fmla="*/ 477298 w 582644"/>
              <a:gd name="connsiteY33" fmla="*/ 2762 h 951738"/>
              <a:gd name="connsiteX34" fmla="*/ 497015 w 582644"/>
              <a:gd name="connsiteY34" fmla="*/ 5905 h 951738"/>
              <a:gd name="connsiteX35" fmla="*/ 517684 w 582644"/>
              <a:gd name="connsiteY35" fmla="*/ 4667 h 951738"/>
              <a:gd name="connsiteX36" fmla="*/ 528828 w 582644"/>
              <a:gd name="connsiteY36" fmla="*/ 7239 h 951738"/>
              <a:gd name="connsiteX37" fmla="*/ 537591 w 582644"/>
              <a:gd name="connsiteY37" fmla="*/ 0 h 951738"/>
              <a:gd name="connsiteX38" fmla="*/ 545878 w 582644"/>
              <a:gd name="connsiteY38" fmla="*/ 7239 h 951738"/>
              <a:gd name="connsiteX39" fmla="*/ 552164 w 582644"/>
              <a:gd name="connsiteY39" fmla="*/ 7239 h 951738"/>
              <a:gd name="connsiteX40" fmla="*/ 563499 w 582644"/>
              <a:gd name="connsiteY40" fmla="*/ 13049 h 951738"/>
              <a:gd name="connsiteX41" fmla="*/ 563499 w 582644"/>
              <a:gd name="connsiteY41" fmla="*/ 13049 h 951738"/>
              <a:gd name="connsiteX42" fmla="*/ 568643 w 582644"/>
              <a:gd name="connsiteY42" fmla="*/ 34385 h 951738"/>
              <a:gd name="connsiteX43" fmla="*/ 565118 w 582644"/>
              <a:gd name="connsiteY43" fmla="*/ 42958 h 951738"/>
              <a:gd name="connsiteX44" fmla="*/ 565594 w 582644"/>
              <a:gd name="connsiteY44" fmla="*/ 49339 h 951738"/>
              <a:gd name="connsiteX45" fmla="*/ 562166 w 582644"/>
              <a:gd name="connsiteY45" fmla="*/ 55626 h 951738"/>
              <a:gd name="connsiteX46" fmla="*/ 551688 w 582644"/>
              <a:gd name="connsiteY46" fmla="*/ 64008 h 951738"/>
              <a:gd name="connsiteX47" fmla="*/ 541687 w 582644"/>
              <a:gd name="connsiteY47" fmla="*/ 96964 h 951738"/>
              <a:gd name="connsiteX48" fmla="*/ 533971 w 582644"/>
              <a:gd name="connsiteY48" fmla="*/ 99727 h 951738"/>
              <a:gd name="connsiteX49" fmla="*/ 531019 w 582644"/>
              <a:gd name="connsiteY49" fmla="*/ 104204 h 951738"/>
              <a:gd name="connsiteX50" fmla="*/ 538639 w 582644"/>
              <a:gd name="connsiteY50" fmla="*/ 117062 h 951738"/>
              <a:gd name="connsiteX51" fmla="*/ 540544 w 582644"/>
              <a:gd name="connsiteY51" fmla="*/ 125444 h 951738"/>
              <a:gd name="connsiteX52" fmla="*/ 537210 w 582644"/>
              <a:gd name="connsiteY52" fmla="*/ 137731 h 951738"/>
              <a:gd name="connsiteX53" fmla="*/ 543116 w 582644"/>
              <a:gd name="connsiteY53" fmla="*/ 143065 h 951738"/>
              <a:gd name="connsiteX54" fmla="*/ 540353 w 582644"/>
              <a:gd name="connsiteY54" fmla="*/ 155543 h 951738"/>
              <a:gd name="connsiteX55" fmla="*/ 547592 w 582644"/>
              <a:gd name="connsiteY55" fmla="*/ 163830 h 951738"/>
              <a:gd name="connsiteX56" fmla="*/ 550354 w 582644"/>
              <a:gd name="connsiteY56" fmla="*/ 182499 h 951738"/>
              <a:gd name="connsiteX57" fmla="*/ 566071 w 582644"/>
              <a:gd name="connsiteY57" fmla="*/ 191357 h 951738"/>
              <a:gd name="connsiteX58" fmla="*/ 566071 w 582644"/>
              <a:gd name="connsiteY58" fmla="*/ 194691 h 951738"/>
              <a:gd name="connsiteX59" fmla="*/ 560260 w 582644"/>
              <a:gd name="connsiteY59" fmla="*/ 200787 h 951738"/>
              <a:gd name="connsiteX60" fmla="*/ 562927 w 582644"/>
              <a:gd name="connsiteY60" fmla="*/ 218599 h 951738"/>
              <a:gd name="connsiteX61" fmla="*/ 553212 w 582644"/>
              <a:gd name="connsiteY61" fmla="*/ 226504 h 951738"/>
              <a:gd name="connsiteX62" fmla="*/ 564356 w 582644"/>
              <a:gd name="connsiteY62" fmla="*/ 228600 h 951738"/>
              <a:gd name="connsiteX63" fmla="*/ 562927 w 582644"/>
              <a:gd name="connsiteY63" fmla="*/ 234315 h 951738"/>
              <a:gd name="connsiteX64" fmla="*/ 565690 w 582644"/>
              <a:gd name="connsiteY64" fmla="*/ 252317 h 951738"/>
              <a:gd name="connsiteX65" fmla="*/ 569785 w 582644"/>
              <a:gd name="connsiteY65" fmla="*/ 254794 h 951738"/>
              <a:gd name="connsiteX66" fmla="*/ 563118 w 582644"/>
              <a:gd name="connsiteY66" fmla="*/ 259842 h 951738"/>
              <a:gd name="connsiteX67" fmla="*/ 567785 w 582644"/>
              <a:gd name="connsiteY67" fmla="*/ 267462 h 951738"/>
              <a:gd name="connsiteX68" fmla="*/ 557498 w 582644"/>
              <a:gd name="connsiteY68" fmla="*/ 280226 h 951738"/>
              <a:gd name="connsiteX69" fmla="*/ 559499 w 582644"/>
              <a:gd name="connsiteY69" fmla="*/ 289179 h 951738"/>
              <a:gd name="connsiteX70" fmla="*/ 555308 w 582644"/>
              <a:gd name="connsiteY70" fmla="*/ 291560 h 951738"/>
              <a:gd name="connsiteX71" fmla="*/ 557022 w 582644"/>
              <a:gd name="connsiteY71" fmla="*/ 296894 h 951738"/>
              <a:gd name="connsiteX72" fmla="*/ 550069 w 582644"/>
              <a:gd name="connsiteY72" fmla="*/ 313087 h 951738"/>
              <a:gd name="connsiteX73" fmla="*/ 558927 w 582644"/>
              <a:gd name="connsiteY73" fmla="*/ 327088 h 951738"/>
              <a:gd name="connsiteX74" fmla="*/ 571976 w 582644"/>
              <a:gd name="connsiteY74" fmla="*/ 339280 h 951738"/>
              <a:gd name="connsiteX75" fmla="*/ 569785 w 582644"/>
              <a:gd name="connsiteY75" fmla="*/ 345662 h 951738"/>
              <a:gd name="connsiteX76" fmla="*/ 575405 w 582644"/>
              <a:gd name="connsiteY76" fmla="*/ 351377 h 951738"/>
              <a:gd name="connsiteX77" fmla="*/ 579977 w 582644"/>
              <a:gd name="connsiteY77" fmla="*/ 351377 h 951738"/>
              <a:gd name="connsiteX78" fmla="*/ 582549 w 582644"/>
              <a:gd name="connsiteY78" fmla="*/ 355759 h 951738"/>
              <a:gd name="connsiteX79" fmla="*/ 580644 w 582644"/>
              <a:gd name="connsiteY79" fmla="*/ 371951 h 951738"/>
              <a:gd name="connsiteX80" fmla="*/ 573119 w 582644"/>
              <a:gd name="connsiteY80" fmla="*/ 374047 h 951738"/>
              <a:gd name="connsiteX81" fmla="*/ 570928 w 582644"/>
              <a:gd name="connsiteY81" fmla="*/ 378333 h 951738"/>
              <a:gd name="connsiteX82" fmla="*/ 582644 w 582644"/>
              <a:gd name="connsiteY82" fmla="*/ 396430 h 951738"/>
              <a:gd name="connsiteX83" fmla="*/ 577310 w 582644"/>
              <a:gd name="connsiteY83" fmla="*/ 418243 h 951738"/>
              <a:gd name="connsiteX84" fmla="*/ 575024 w 582644"/>
              <a:gd name="connsiteY84" fmla="*/ 419576 h 951738"/>
              <a:gd name="connsiteX85" fmla="*/ 568071 w 582644"/>
              <a:gd name="connsiteY85" fmla="*/ 414433 h 951738"/>
              <a:gd name="connsiteX86" fmla="*/ 562927 w 582644"/>
              <a:gd name="connsiteY86" fmla="*/ 417386 h 951738"/>
              <a:gd name="connsiteX87" fmla="*/ 562356 w 582644"/>
              <a:gd name="connsiteY87" fmla="*/ 430435 h 951738"/>
              <a:gd name="connsiteX88" fmla="*/ 571595 w 582644"/>
              <a:gd name="connsiteY88" fmla="*/ 430149 h 951738"/>
              <a:gd name="connsiteX89" fmla="*/ 575786 w 582644"/>
              <a:gd name="connsiteY89" fmla="*/ 440531 h 951738"/>
              <a:gd name="connsiteX90" fmla="*/ 564451 w 582644"/>
              <a:gd name="connsiteY90" fmla="*/ 447485 h 951738"/>
              <a:gd name="connsiteX91" fmla="*/ 560546 w 582644"/>
              <a:gd name="connsiteY91" fmla="*/ 454628 h 951738"/>
              <a:gd name="connsiteX92" fmla="*/ 563594 w 582644"/>
              <a:gd name="connsiteY92" fmla="*/ 459962 h 951738"/>
              <a:gd name="connsiteX93" fmla="*/ 577977 w 582644"/>
              <a:gd name="connsiteY93" fmla="*/ 471488 h 951738"/>
              <a:gd name="connsiteX94" fmla="*/ 572643 w 582644"/>
              <a:gd name="connsiteY94" fmla="*/ 482346 h 951738"/>
              <a:gd name="connsiteX95" fmla="*/ 572262 w 582644"/>
              <a:gd name="connsiteY95" fmla="*/ 494157 h 951738"/>
              <a:gd name="connsiteX96" fmla="*/ 565785 w 582644"/>
              <a:gd name="connsiteY96" fmla="*/ 506159 h 951738"/>
              <a:gd name="connsiteX97" fmla="*/ 572548 w 582644"/>
              <a:gd name="connsiteY97" fmla="*/ 517207 h 951738"/>
              <a:gd name="connsiteX98" fmla="*/ 560260 w 582644"/>
              <a:gd name="connsiteY98" fmla="*/ 533686 h 951738"/>
              <a:gd name="connsiteX99" fmla="*/ 549688 w 582644"/>
              <a:gd name="connsiteY99" fmla="*/ 559213 h 951738"/>
              <a:gd name="connsiteX100" fmla="*/ 555212 w 582644"/>
              <a:gd name="connsiteY100" fmla="*/ 555688 h 951738"/>
              <a:gd name="connsiteX101" fmla="*/ 562070 w 582644"/>
              <a:gd name="connsiteY101" fmla="*/ 557974 h 951738"/>
              <a:gd name="connsiteX102" fmla="*/ 548831 w 582644"/>
              <a:gd name="connsiteY102" fmla="*/ 589979 h 951738"/>
              <a:gd name="connsiteX103" fmla="*/ 549021 w 582644"/>
              <a:gd name="connsiteY103" fmla="*/ 597408 h 951738"/>
              <a:gd name="connsiteX104" fmla="*/ 555117 w 582644"/>
              <a:gd name="connsiteY104" fmla="*/ 603028 h 951738"/>
              <a:gd name="connsiteX105" fmla="*/ 526447 w 582644"/>
              <a:gd name="connsiteY105" fmla="*/ 644747 h 951738"/>
              <a:gd name="connsiteX106" fmla="*/ 526447 w 582644"/>
              <a:gd name="connsiteY106" fmla="*/ 644747 h 951738"/>
              <a:gd name="connsiteX107" fmla="*/ 521684 w 582644"/>
              <a:gd name="connsiteY107" fmla="*/ 637699 h 951738"/>
              <a:gd name="connsiteX108" fmla="*/ 525113 w 582644"/>
              <a:gd name="connsiteY108" fmla="*/ 615029 h 951738"/>
              <a:gd name="connsiteX109" fmla="*/ 523208 w 582644"/>
              <a:gd name="connsiteY109" fmla="*/ 609029 h 951738"/>
              <a:gd name="connsiteX110" fmla="*/ 512445 w 582644"/>
              <a:gd name="connsiteY110" fmla="*/ 602171 h 951738"/>
              <a:gd name="connsiteX111" fmla="*/ 503396 w 582644"/>
              <a:gd name="connsiteY111" fmla="*/ 613601 h 951738"/>
              <a:gd name="connsiteX112" fmla="*/ 498729 w 582644"/>
              <a:gd name="connsiteY112" fmla="*/ 610934 h 951738"/>
              <a:gd name="connsiteX113" fmla="*/ 492919 w 582644"/>
              <a:gd name="connsiteY113" fmla="*/ 617125 h 951738"/>
              <a:gd name="connsiteX114" fmla="*/ 486442 w 582644"/>
              <a:gd name="connsiteY114" fmla="*/ 617696 h 951738"/>
              <a:gd name="connsiteX115" fmla="*/ 467963 w 582644"/>
              <a:gd name="connsiteY115" fmla="*/ 626745 h 951738"/>
              <a:gd name="connsiteX116" fmla="*/ 467106 w 582644"/>
              <a:gd name="connsiteY116" fmla="*/ 631507 h 951738"/>
              <a:gd name="connsiteX117" fmla="*/ 473107 w 582644"/>
              <a:gd name="connsiteY117" fmla="*/ 643128 h 951738"/>
              <a:gd name="connsiteX118" fmla="*/ 455771 w 582644"/>
              <a:gd name="connsiteY118" fmla="*/ 657130 h 951738"/>
              <a:gd name="connsiteX119" fmla="*/ 454152 w 582644"/>
              <a:gd name="connsiteY119" fmla="*/ 665797 h 951738"/>
              <a:gd name="connsiteX120" fmla="*/ 455771 w 582644"/>
              <a:gd name="connsiteY120" fmla="*/ 677513 h 951738"/>
              <a:gd name="connsiteX121" fmla="*/ 452914 w 582644"/>
              <a:gd name="connsiteY121" fmla="*/ 686657 h 951738"/>
              <a:gd name="connsiteX122" fmla="*/ 455295 w 582644"/>
              <a:gd name="connsiteY122" fmla="*/ 703993 h 951738"/>
              <a:gd name="connsiteX123" fmla="*/ 441674 w 582644"/>
              <a:gd name="connsiteY123" fmla="*/ 705707 h 951738"/>
              <a:gd name="connsiteX124" fmla="*/ 443675 w 582644"/>
              <a:gd name="connsiteY124" fmla="*/ 709708 h 951738"/>
              <a:gd name="connsiteX125" fmla="*/ 440436 w 582644"/>
              <a:gd name="connsiteY125" fmla="*/ 712946 h 951738"/>
              <a:gd name="connsiteX126" fmla="*/ 441865 w 582644"/>
              <a:gd name="connsiteY126" fmla="*/ 718471 h 951738"/>
              <a:gd name="connsiteX127" fmla="*/ 434626 w 582644"/>
              <a:gd name="connsiteY127" fmla="*/ 726281 h 951738"/>
              <a:gd name="connsiteX128" fmla="*/ 435292 w 582644"/>
              <a:gd name="connsiteY128" fmla="*/ 735711 h 951738"/>
              <a:gd name="connsiteX129" fmla="*/ 432721 w 582644"/>
              <a:gd name="connsiteY129" fmla="*/ 743140 h 951738"/>
              <a:gd name="connsiteX130" fmla="*/ 435578 w 582644"/>
              <a:gd name="connsiteY130" fmla="*/ 748760 h 951738"/>
              <a:gd name="connsiteX131" fmla="*/ 431387 w 582644"/>
              <a:gd name="connsiteY131" fmla="*/ 758762 h 951738"/>
              <a:gd name="connsiteX132" fmla="*/ 430530 w 582644"/>
              <a:gd name="connsiteY132" fmla="*/ 772668 h 951738"/>
              <a:gd name="connsiteX133" fmla="*/ 435292 w 582644"/>
              <a:gd name="connsiteY133" fmla="*/ 777621 h 951738"/>
              <a:gd name="connsiteX134" fmla="*/ 436817 w 582644"/>
              <a:gd name="connsiteY134" fmla="*/ 785717 h 951738"/>
              <a:gd name="connsiteX135" fmla="*/ 441008 w 582644"/>
              <a:gd name="connsiteY135" fmla="*/ 784098 h 951738"/>
              <a:gd name="connsiteX136" fmla="*/ 445770 w 582644"/>
              <a:gd name="connsiteY136" fmla="*/ 797147 h 951738"/>
              <a:gd name="connsiteX137" fmla="*/ 453771 w 582644"/>
              <a:gd name="connsiteY137" fmla="*/ 800576 h 951738"/>
              <a:gd name="connsiteX138" fmla="*/ 450437 w 582644"/>
              <a:gd name="connsiteY138" fmla="*/ 807434 h 951738"/>
              <a:gd name="connsiteX139" fmla="*/ 452342 w 582644"/>
              <a:gd name="connsiteY139" fmla="*/ 818388 h 951738"/>
              <a:gd name="connsiteX140" fmla="*/ 464820 w 582644"/>
              <a:gd name="connsiteY140" fmla="*/ 841248 h 951738"/>
              <a:gd name="connsiteX141" fmla="*/ 460629 w 582644"/>
              <a:gd name="connsiteY141" fmla="*/ 845915 h 951738"/>
              <a:gd name="connsiteX142" fmla="*/ 464915 w 582644"/>
              <a:gd name="connsiteY142" fmla="*/ 879157 h 951738"/>
              <a:gd name="connsiteX143" fmla="*/ 436912 w 582644"/>
              <a:gd name="connsiteY143" fmla="*/ 859631 h 951738"/>
              <a:gd name="connsiteX144" fmla="*/ 438912 w 582644"/>
              <a:gd name="connsiteY144" fmla="*/ 877253 h 951738"/>
              <a:gd name="connsiteX145" fmla="*/ 417767 w 582644"/>
              <a:gd name="connsiteY145" fmla="*/ 880967 h 951738"/>
              <a:gd name="connsiteX146" fmla="*/ 410909 w 582644"/>
              <a:gd name="connsiteY146" fmla="*/ 879634 h 951738"/>
              <a:gd name="connsiteX147" fmla="*/ 411099 w 582644"/>
              <a:gd name="connsiteY147" fmla="*/ 894112 h 951738"/>
              <a:gd name="connsiteX148" fmla="*/ 407860 w 582644"/>
              <a:gd name="connsiteY148" fmla="*/ 897446 h 951738"/>
              <a:gd name="connsiteX149" fmla="*/ 392335 w 582644"/>
              <a:gd name="connsiteY149" fmla="*/ 899827 h 951738"/>
              <a:gd name="connsiteX150" fmla="*/ 386525 w 582644"/>
              <a:gd name="connsiteY150" fmla="*/ 898112 h 951738"/>
              <a:gd name="connsiteX151" fmla="*/ 383858 w 582644"/>
              <a:gd name="connsiteY151" fmla="*/ 900303 h 951738"/>
              <a:gd name="connsiteX152" fmla="*/ 381190 w 582644"/>
              <a:gd name="connsiteY152" fmla="*/ 895540 h 951738"/>
              <a:gd name="connsiteX153" fmla="*/ 370237 w 582644"/>
              <a:gd name="connsiteY153" fmla="*/ 888587 h 951738"/>
              <a:gd name="connsiteX154" fmla="*/ 358807 w 582644"/>
              <a:gd name="connsiteY154" fmla="*/ 894683 h 951738"/>
              <a:gd name="connsiteX155" fmla="*/ 355568 w 582644"/>
              <a:gd name="connsiteY155" fmla="*/ 891349 h 951738"/>
              <a:gd name="connsiteX156" fmla="*/ 352044 w 582644"/>
              <a:gd name="connsiteY156" fmla="*/ 893921 h 951738"/>
              <a:gd name="connsiteX157" fmla="*/ 347853 w 582644"/>
              <a:gd name="connsiteY157" fmla="*/ 893255 h 951738"/>
              <a:gd name="connsiteX158" fmla="*/ 349758 w 582644"/>
              <a:gd name="connsiteY158" fmla="*/ 897731 h 951738"/>
              <a:gd name="connsiteX159" fmla="*/ 343186 w 582644"/>
              <a:gd name="connsiteY159" fmla="*/ 909066 h 951738"/>
              <a:gd name="connsiteX160" fmla="*/ 333470 w 582644"/>
              <a:gd name="connsiteY160" fmla="*/ 912400 h 951738"/>
              <a:gd name="connsiteX161" fmla="*/ 334042 w 582644"/>
              <a:gd name="connsiteY161" fmla="*/ 925163 h 951738"/>
              <a:gd name="connsiteX162" fmla="*/ 329089 w 582644"/>
              <a:gd name="connsiteY162" fmla="*/ 925925 h 951738"/>
              <a:gd name="connsiteX163" fmla="*/ 330327 w 582644"/>
              <a:gd name="connsiteY163" fmla="*/ 929545 h 951738"/>
              <a:gd name="connsiteX164" fmla="*/ 324326 w 582644"/>
              <a:gd name="connsiteY164" fmla="*/ 932497 h 951738"/>
              <a:gd name="connsiteX165" fmla="*/ 326517 w 582644"/>
              <a:gd name="connsiteY165" fmla="*/ 942975 h 951738"/>
              <a:gd name="connsiteX166" fmla="*/ 316135 w 582644"/>
              <a:gd name="connsiteY166" fmla="*/ 951738 h 951738"/>
              <a:gd name="connsiteX167" fmla="*/ 297085 w 582644"/>
              <a:gd name="connsiteY167" fmla="*/ 951357 h 951738"/>
              <a:gd name="connsiteX168" fmla="*/ 291846 w 582644"/>
              <a:gd name="connsiteY168" fmla="*/ 940880 h 951738"/>
              <a:gd name="connsiteX169" fmla="*/ 285369 w 582644"/>
              <a:gd name="connsiteY169" fmla="*/ 939260 h 951738"/>
              <a:gd name="connsiteX170" fmla="*/ 288608 w 582644"/>
              <a:gd name="connsiteY170" fmla="*/ 934974 h 951738"/>
              <a:gd name="connsiteX171" fmla="*/ 288131 w 582644"/>
              <a:gd name="connsiteY171" fmla="*/ 925163 h 951738"/>
              <a:gd name="connsiteX172" fmla="*/ 278511 w 582644"/>
              <a:gd name="connsiteY172" fmla="*/ 931545 h 951738"/>
              <a:gd name="connsiteX173" fmla="*/ 280035 w 582644"/>
              <a:gd name="connsiteY173" fmla="*/ 921448 h 951738"/>
              <a:gd name="connsiteX174" fmla="*/ 263271 w 582644"/>
              <a:gd name="connsiteY174" fmla="*/ 915448 h 951738"/>
              <a:gd name="connsiteX175" fmla="*/ 252698 w 582644"/>
              <a:gd name="connsiteY175" fmla="*/ 914400 h 951738"/>
              <a:gd name="connsiteX176" fmla="*/ 233363 w 582644"/>
              <a:gd name="connsiteY176" fmla="*/ 921163 h 951738"/>
              <a:gd name="connsiteX177" fmla="*/ 223075 w 582644"/>
              <a:gd name="connsiteY177" fmla="*/ 917924 h 951738"/>
              <a:gd name="connsiteX178" fmla="*/ 217932 w 582644"/>
              <a:gd name="connsiteY178" fmla="*/ 921448 h 951738"/>
              <a:gd name="connsiteX179" fmla="*/ 217932 w 582644"/>
              <a:gd name="connsiteY179" fmla="*/ 921448 h 951738"/>
              <a:gd name="connsiteX180" fmla="*/ 213931 w 582644"/>
              <a:gd name="connsiteY180" fmla="*/ 892969 h 951738"/>
              <a:gd name="connsiteX181" fmla="*/ 208502 w 582644"/>
              <a:gd name="connsiteY181" fmla="*/ 879443 h 951738"/>
              <a:gd name="connsiteX182" fmla="*/ 200311 w 582644"/>
              <a:gd name="connsiteY182" fmla="*/ 881158 h 951738"/>
              <a:gd name="connsiteX183" fmla="*/ 196215 w 582644"/>
              <a:gd name="connsiteY183" fmla="*/ 872680 h 951738"/>
              <a:gd name="connsiteX184" fmla="*/ 195929 w 582644"/>
              <a:gd name="connsiteY184" fmla="*/ 855917 h 951738"/>
              <a:gd name="connsiteX185" fmla="*/ 199263 w 582644"/>
              <a:gd name="connsiteY185" fmla="*/ 852869 h 951738"/>
              <a:gd name="connsiteX186" fmla="*/ 200311 w 582644"/>
              <a:gd name="connsiteY186" fmla="*/ 839819 h 951738"/>
              <a:gd name="connsiteX187" fmla="*/ 161068 w 582644"/>
              <a:gd name="connsiteY187" fmla="*/ 826008 h 951738"/>
              <a:gd name="connsiteX188" fmla="*/ 148018 w 582644"/>
              <a:gd name="connsiteY188" fmla="*/ 826484 h 951738"/>
              <a:gd name="connsiteX189" fmla="*/ 138493 w 582644"/>
              <a:gd name="connsiteY189" fmla="*/ 816578 h 951738"/>
              <a:gd name="connsiteX190" fmla="*/ 136017 w 582644"/>
              <a:gd name="connsiteY190" fmla="*/ 818483 h 951738"/>
              <a:gd name="connsiteX191" fmla="*/ 134493 w 582644"/>
              <a:gd name="connsiteY191" fmla="*/ 830580 h 951738"/>
              <a:gd name="connsiteX192" fmla="*/ 131445 w 582644"/>
              <a:gd name="connsiteY192" fmla="*/ 832295 h 951738"/>
              <a:gd name="connsiteX193" fmla="*/ 126492 w 582644"/>
              <a:gd name="connsiteY193" fmla="*/ 808006 h 951738"/>
              <a:gd name="connsiteX194" fmla="*/ 123444 w 582644"/>
              <a:gd name="connsiteY194" fmla="*/ 804386 h 951738"/>
              <a:gd name="connsiteX195" fmla="*/ 119634 w 582644"/>
              <a:gd name="connsiteY195" fmla="*/ 805434 h 951738"/>
              <a:gd name="connsiteX196" fmla="*/ 117634 w 582644"/>
              <a:gd name="connsiteY196" fmla="*/ 803434 h 951738"/>
              <a:gd name="connsiteX197" fmla="*/ 118586 w 582644"/>
              <a:gd name="connsiteY197" fmla="*/ 792004 h 951738"/>
              <a:gd name="connsiteX198" fmla="*/ 123254 w 582644"/>
              <a:gd name="connsiteY198" fmla="*/ 783336 h 951738"/>
              <a:gd name="connsiteX199" fmla="*/ 116967 w 582644"/>
              <a:gd name="connsiteY199" fmla="*/ 774478 h 951738"/>
              <a:gd name="connsiteX200" fmla="*/ 116396 w 582644"/>
              <a:gd name="connsiteY200" fmla="*/ 765810 h 951738"/>
              <a:gd name="connsiteX201" fmla="*/ 116396 w 582644"/>
              <a:gd name="connsiteY201" fmla="*/ 765810 h 951738"/>
              <a:gd name="connsiteX202" fmla="*/ 120110 w 582644"/>
              <a:gd name="connsiteY202" fmla="*/ 765810 h 951738"/>
              <a:gd name="connsiteX203" fmla="*/ 127921 w 582644"/>
              <a:gd name="connsiteY203" fmla="*/ 734473 h 951738"/>
              <a:gd name="connsiteX204" fmla="*/ 120301 w 582644"/>
              <a:gd name="connsiteY204" fmla="*/ 704945 h 951738"/>
              <a:gd name="connsiteX205" fmla="*/ 123539 w 582644"/>
              <a:gd name="connsiteY205" fmla="*/ 677513 h 951738"/>
              <a:gd name="connsiteX206" fmla="*/ 126873 w 582644"/>
              <a:gd name="connsiteY206" fmla="*/ 673322 h 951738"/>
              <a:gd name="connsiteX207" fmla="*/ 127254 w 582644"/>
              <a:gd name="connsiteY207" fmla="*/ 664464 h 951738"/>
              <a:gd name="connsiteX208" fmla="*/ 132397 w 582644"/>
              <a:gd name="connsiteY208" fmla="*/ 663988 h 951738"/>
              <a:gd name="connsiteX209" fmla="*/ 136969 w 582644"/>
              <a:gd name="connsiteY209" fmla="*/ 659987 h 951738"/>
              <a:gd name="connsiteX210" fmla="*/ 123920 w 582644"/>
              <a:gd name="connsiteY210" fmla="*/ 628460 h 951738"/>
              <a:gd name="connsiteX211" fmla="*/ 111728 w 582644"/>
              <a:gd name="connsiteY211" fmla="*/ 627126 h 951738"/>
              <a:gd name="connsiteX212" fmla="*/ 116110 w 582644"/>
              <a:gd name="connsiteY212" fmla="*/ 613696 h 951738"/>
              <a:gd name="connsiteX213" fmla="*/ 114681 w 582644"/>
              <a:gd name="connsiteY213" fmla="*/ 603028 h 951738"/>
              <a:gd name="connsiteX214" fmla="*/ 119158 w 582644"/>
              <a:gd name="connsiteY214" fmla="*/ 596170 h 951738"/>
              <a:gd name="connsiteX215" fmla="*/ 120205 w 582644"/>
              <a:gd name="connsiteY215" fmla="*/ 557403 h 951738"/>
              <a:gd name="connsiteX216" fmla="*/ 119920 w 582644"/>
              <a:gd name="connsiteY216" fmla="*/ 547497 h 951738"/>
              <a:gd name="connsiteX217" fmla="*/ 116586 w 582644"/>
              <a:gd name="connsiteY217" fmla="*/ 543497 h 951738"/>
              <a:gd name="connsiteX218" fmla="*/ 111157 w 582644"/>
              <a:gd name="connsiteY218" fmla="*/ 521589 h 951738"/>
              <a:gd name="connsiteX219" fmla="*/ 112300 w 582644"/>
              <a:gd name="connsiteY219" fmla="*/ 511302 h 951738"/>
              <a:gd name="connsiteX220" fmla="*/ 128873 w 582644"/>
              <a:gd name="connsiteY220" fmla="*/ 501968 h 951738"/>
              <a:gd name="connsiteX221" fmla="*/ 130778 w 582644"/>
              <a:gd name="connsiteY221" fmla="*/ 492728 h 951738"/>
              <a:gd name="connsiteX222" fmla="*/ 141256 w 582644"/>
              <a:gd name="connsiteY222" fmla="*/ 473202 h 951738"/>
              <a:gd name="connsiteX223" fmla="*/ 141827 w 582644"/>
              <a:gd name="connsiteY223" fmla="*/ 457581 h 951738"/>
              <a:gd name="connsiteX224" fmla="*/ 149162 w 582644"/>
              <a:gd name="connsiteY224" fmla="*/ 451199 h 951738"/>
              <a:gd name="connsiteX225" fmla="*/ 153448 w 582644"/>
              <a:gd name="connsiteY225" fmla="*/ 423672 h 951738"/>
              <a:gd name="connsiteX226" fmla="*/ 151829 w 582644"/>
              <a:gd name="connsiteY226" fmla="*/ 408432 h 951738"/>
              <a:gd name="connsiteX227" fmla="*/ 148018 w 582644"/>
              <a:gd name="connsiteY227" fmla="*/ 403384 h 951738"/>
              <a:gd name="connsiteX228" fmla="*/ 154400 w 582644"/>
              <a:gd name="connsiteY228" fmla="*/ 394049 h 951738"/>
              <a:gd name="connsiteX229" fmla="*/ 173164 w 582644"/>
              <a:gd name="connsiteY229" fmla="*/ 386524 h 951738"/>
              <a:gd name="connsiteX230" fmla="*/ 168973 w 582644"/>
              <a:gd name="connsiteY230" fmla="*/ 359473 h 951738"/>
              <a:gd name="connsiteX231" fmla="*/ 162877 w 582644"/>
              <a:gd name="connsiteY231" fmla="*/ 346805 h 951738"/>
              <a:gd name="connsiteX232" fmla="*/ 147923 w 582644"/>
              <a:gd name="connsiteY232" fmla="*/ 328231 h 951738"/>
              <a:gd name="connsiteX233" fmla="*/ 136684 w 582644"/>
              <a:gd name="connsiteY233" fmla="*/ 288703 h 951738"/>
              <a:gd name="connsiteX234" fmla="*/ 138303 w 582644"/>
              <a:gd name="connsiteY234" fmla="*/ 284512 h 951738"/>
              <a:gd name="connsiteX235" fmla="*/ 136588 w 582644"/>
              <a:gd name="connsiteY235" fmla="*/ 281083 h 951738"/>
              <a:gd name="connsiteX236" fmla="*/ 140684 w 582644"/>
              <a:gd name="connsiteY236" fmla="*/ 278702 h 951738"/>
              <a:gd name="connsiteX237" fmla="*/ 149447 w 582644"/>
              <a:gd name="connsiteY237" fmla="*/ 261080 h 951738"/>
              <a:gd name="connsiteX238" fmla="*/ 164592 w 582644"/>
              <a:gd name="connsiteY238" fmla="*/ 243459 h 951738"/>
              <a:gd name="connsiteX239" fmla="*/ 166688 w 582644"/>
              <a:gd name="connsiteY239" fmla="*/ 228314 h 951738"/>
              <a:gd name="connsiteX240" fmla="*/ 165068 w 582644"/>
              <a:gd name="connsiteY240" fmla="*/ 222980 h 951738"/>
              <a:gd name="connsiteX241" fmla="*/ 155924 w 582644"/>
              <a:gd name="connsiteY241" fmla="*/ 220313 h 951738"/>
              <a:gd name="connsiteX242" fmla="*/ 147828 w 582644"/>
              <a:gd name="connsiteY242" fmla="*/ 211646 h 951738"/>
              <a:gd name="connsiteX243" fmla="*/ 133350 w 582644"/>
              <a:gd name="connsiteY243" fmla="*/ 208502 h 951738"/>
              <a:gd name="connsiteX244" fmla="*/ 122206 w 582644"/>
              <a:gd name="connsiteY244" fmla="*/ 211074 h 951738"/>
              <a:gd name="connsiteX245" fmla="*/ 115824 w 582644"/>
              <a:gd name="connsiteY245" fmla="*/ 216979 h 951738"/>
              <a:gd name="connsiteX246" fmla="*/ 99917 w 582644"/>
              <a:gd name="connsiteY246" fmla="*/ 223361 h 951738"/>
              <a:gd name="connsiteX247" fmla="*/ 93154 w 582644"/>
              <a:gd name="connsiteY247" fmla="*/ 229838 h 951738"/>
              <a:gd name="connsiteX248" fmla="*/ 87249 w 582644"/>
              <a:gd name="connsiteY248" fmla="*/ 223933 h 951738"/>
              <a:gd name="connsiteX249" fmla="*/ 67437 w 582644"/>
              <a:gd name="connsiteY249" fmla="*/ 225933 h 951738"/>
              <a:gd name="connsiteX250" fmla="*/ 63151 w 582644"/>
              <a:gd name="connsiteY250" fmla="*/ 223361 h 951738"/>
              <a:gd name="connsiteX251" fmla="*/ 61817 w 582644"/>
              <a:gd name="connsiteY251" fmla="*/ 217170 h 951738"/>
              <a:gd name="connsiteX252" fmla="*/ 53054 w 582644"/>
              <a:gd name="connsiteY252" fmla="*/ 214789 h 951738"/>
              <a:gd name="connsiteX253" fmla="*/ 49339 w 582644"/>
              <a:gd name="connsiteY253" fmla="*/ 208979 h 951738"/>
              <a:gd name="connsiteX254" fmla="*/ 40672 w 582644"/>
              <a:gd name="connsiteY254" fmla="*/ 208121 h 951738"/>
              <a:gd name="connsiteX255" fmla="*/ 40672 w 582644"/>
              <a:gd name="connsiteY255" fmla="*/ 208121 h 951738"/>
              <a:gd name="connsiteX256" fmla="*/ 34385 w 582644"/>
              <a:gd name="connsiteY256" fmla="*/ 220218 h 951738"/>
              <a:gd name="connsiteX257" fmla="*/ 29242 w 582644"/>
              <a:gd name="connsiteY257" fmla="*/ 222790 h 951738"/>
              <a:gd name="connsiteX258" fmla="*/ 29242 w 582644"/>
              <a:gd name="connsiteY258" fmla="*/ 222790 h 951738"/>
              <a:gd name="connsiteX259" fmla="*/ 25337 w 582644"/>
              <a:gd name="connsiteY259" fmla="*/ 217742 h 951738"/>
              <a:gd name="connsiteX260" fmla="*/ 14859 w 582644"/>
              <a:gd name="connsiteY260" fmla="*/ 213455 h 951738"/>
              <a:gd name="connsiteX261" fmla="*/ 8954 w 582644"/>
              <a:gd name="connsiteY261" fmla="*/ 206312 h 951738"/>
              <a:gd name="connsiteX262" fmla="*/ 8954 w 582644"/>
              <a:gd name="connsiteY262" fmla="*/ 206312 h 951738"/>
              <a:gd name="connsiteX263" fmla="*/ 7810 w 582644"/>
              <a:gd name="connsiteY263" fmla="*/ 196977 h 951738"/>
              <a:gd name="connsiteX264" fmla="*/ 16288 w 582644"/>
              <a:gd name="connsiteY264" fmla="*/ 184880 h 951738"/>
              <a:gd name="connsiteX265" fmla="*/ 16192 w 582644"/>
              <a:gd name="connsiteY265" fmla="*/ 176022 h 951738"/>
              <a:gd name="connsiteX266" fmla="*/ 9525 w 582644"/>
              <a:gd name="connsiteY266" fmla="*/ 164306 h 951738"/>
              <a:gd name="connsiteX267" fmla="*/ 10668 w 582644"/>
              <a:gd name="connsiteY267" fmla="*/ 146495 h 951738"/>
              <a:gd name="connsiteX268" fmla="*/ 0 w 582644"/>
              <a:gd name="connsiteY268" fmla="*/ 142494 h 951738"/>
              <a:gd name="connsiteX269" fmla="*/ 5810 w 582644"/>
              <a:gd name="connsiteY269" fmla="*/ 135160 h 951738"/>
              <a:gd name="connsiteX270" fmla="*/ 11811 w 582644"/>
              <a:gd name="connsiteY270" fmla="*/ 120301 h 951738"/>
              <a:gd name="connsiteX271" fmla="*/ 12859 w 582644"/>
              <a:gd name="connsiteY271" fmla="*/ 104204 h 951738"/>
              <a:gd name="connsiteX272" fmla="*/ 12859 w 582644"/>
              <a:gd name="connsiteY272" fmla="*/ 104204 h 951738"/>
              <a:gd name="connsiteX273" fmla="*/ 17812 w 582644"/>
              <a:gd name="connsiteY273" fmla="*/ 107442 h 951738"/>
              <a:gd name="connsiteX274" fmla="*/ 22765 w 582644"/>
              <a:gd name="connsiteY274" fmla="*/ 105251 h 95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582644" h="951738">
                <a:moveTo>
                  <a:pt x="35052" y="107918"/>
                </a:moveTo>
                <a:lnTo>
                  <a:pt x="35147" y="113919"/>
                </a:lnTo>
                <a:lnTo>
                  <a:pt x="48673" y="112967"/>
                </a:lnTo>
                <a:lnTo>
                  <a:pt x="56769" y="108776"/>
                </a:lnTo>
                <a:lnTo>
                  <a:pt x="71438" y="96012"/>
                </a:lnTo>
                <a:lnTo>
                  <a:pt x="81629" y="78677"/>
                </a:lnTo>
                <a:lnTo>
                  <a:pt x="105061" y="75438"/>
                </a:lnTo>
                <a:lnTo>
                  <a:pt x="114490" y="67628"/>
                </a:lnTo>
                <a:lnTo>
                  <a:pt x="124301" y="65056"/>
                </a:lnTo>
                <a:lnTo>
                  <a:pt x="130778" y="53626"/>
                </a:lnTo>
                <a:lnTo>
                  <a:pt x="136874" y="50292"/>
                </a:lnTo>
                <a:lnTo>
                  <a:pt x="147447" y="52959"/>
                </a:lnTo>
                <a:lnTo>
                  <a:pt x="171450" y="47244"/>
                </a:lnTo>
                <a:lnTo>
                  <a:pt x="176117" y="48768"/>
                </a:lnTo>
                <a:lnTo>
                  <a:pt x="183928" y="57436"/>
                </a:lnTo>
                <a:lnTo>
                  <a:pt x="195929" y="52578"/>
                </a:lnTo>
                <a:lnTo>
                  <a:pt x="208026" y="52006"/>
                </a:lnTo>
                <a:lnTo>
                  <a:pt x="214789" y="48006"/>
                </a:lnTo>
                <a:lnTo>
                  <a:pt x="241935" y="50768"/>
                </a:lnTo>
                <a:lnTo>
                  <a:pt x="255079" y="48006"/>
                </a:lnTo>
                <a:lnTo>
                  <a:pt x="262890" y="53530"/>
                </a:lnTo>
                <a:lnTo>
                  <a:pt x="275082" y="49911"/>
                </a:lnTo>
                <a:lnTo>
                  <a:pt x="285750" y="58484"/>
                </a:lnTo>
                <a:lnTo>
                  <a:pt x="296323" y="59912"/>
                </a:lnTo>
                <a:lnTo>
                  <a:pt x="314420" y="69913"/>
                </a:lnTo>
                <a:lnTo>
                  <a:pt x="331756" y="66008"/>
                </a:lnTo>
                <a:lnTo>
                  <a:pt x="335280" y="58388"/>
                </a:lnTo>
                <a:lnTo>
                  <a:pt x="388239" y="57150"/>
                </a:lnTo>
                <a:lnTo>
                  <a:pt x="405193" y="40862"/>
                </a:lnTo>
                <a:lnTo>
                  <a:pt x="422529" y="40481"/>
                </a:lnTo>
                <a:lnTo>
                  <a:pt x="439484" y="15240"/>
                </a:lnTo>
                <a:lnTo>
                  <a:pt x="451009" y="18288"/>
                </a:lnTo>
                <a:lnTo>
                  <a:pt x="465773" y="7049"/>
                </a:lnTo>
                <a:lnTo>
                  <a:pt x="477298" y="2762"/>
                </a:lnTo>
                <a:lnTo>
                  <a:pt x="497015" y="5905"/>
                </a:lnTo>
                <a:lnTo>
                  <a:pt x="517684" y="4667"/>
                </a:lnTo>
                <a:lnTo>
                  <a:pt x="528828" y="7239"/>
                </a:lnTo>
                <a:lnTo>
                  <a:pt x="537591" y="0"/>
                </a:lnTo>
                <a:lnTo>
                  <a:pt x="545878" y="7239"/>
                </a:lnTo>
                <a:lnTo>
                  <a:pt x="552164" y="7239"/>
                </a:lnTo>
                <a:lnTo>
                  <a:pt x="563499" y="13049"/>
                </a:lnTo>
                <a:lnTo>
                  <a:pt x="563499" y="13049"/>
                </a:lnTo>
                <a:lnTo>
                  <a:pt x="568643" y="34385"/>
                </a:lnTo>
                <a:lnTo>
                  <a:pt x="565118" y="42958"/>
                </a:lnTo>
                <a:lnTo>
                  <a:pt x="565594" y="49339"/>
                </a:lnTo>
                <a:lnTo>
                  <a:pt x="562166" y="55626"/>
                </a:lnTo>
                <a:lnTo>
                  <a:pt x="551688" y="64008"/>
                </a:lnTo>
                <a:lnTo>
                  <a:pt x="541687" y="96964"/>
                </a:lnTo>
                <a:lnTo>
                  <a:pt x="533971" y="99727"/>
                </a:lnTo>
                <a:lnTo>
                  <a:pt x="531019" y="104204"/>
                </a:lnTo>
                <a:lnTo>
                  <a:pt x="538639" y="117062"/>
                </a:lnTo>
                <a:lnTo>
                  <a:pt x="540544" y="125444"/>
                </a:lnTo>
                <a:lnTo>
                  <a:pt x="537210" y="137731"/>
                </a:lnTo>
                <a:lnTo>
                  <a:pt x="543116" y="143065"/>
                </a:lnTo>
                <a:lnTo>
                  <a:pt x="540353" y="155543"/>
                </a:lnTo>
                <a:lnTo>
                  <a:pt x="547592" y="163830"/>
                </a:lnTo>
                <a:lnTo>
                  <a:pt x="550354" y="182499"/>
                </a:lnTo>
                <a:lnTo>
                  <a:pt x="566071" y="191357"/>
                </a:lnTo>
                <a:lnTo>
                  <a:pt x="566071" y="194691"/>
                </a:lnTo>
                <a:lnTo>
                  <a:pt x="560260" y="200787"/>
                </a:lnTo>
                <a:lnTo>
                  <a:pt x="562927" y="218599"/>
                </a:lnTo>
                <a:lnTo>
                  <a:pt x="553212" y="226504"/>
                </a:lnTo>
                <a:lnTo>
                  <a:pt x="564356" y="228600"/>
                </a:lnTo>
                <a:lnTo>
                  <a:pt x="562927" y="234315"/>
                </a:lnTo>
                <a:lnTo>
                  <a:pt x="565690" y="252317"/>
                </a:lnTo>
                <a:lnTo>
                  <a:pt x="569785" y="254794"/>
                </a:lnTo>
                <a:lnTo>
                  <a:pt x="563118" y="259842"/>
                </a:lnTo>
                <a:lnTo>
                  <a:pt x="567785" y="267462"/>
                </a:lnTo>
                <a:lnTo>
                  <a:pt x="557498" y="280226"/>
                </a:lnTo>
                <a:lnTo>
                  <a:pt x="559499" y="289179"/>
                </a:lnTo>
                <a:lnTo>
                  <a:pt x="555308" y="291560"/>
                </a:lnTo>
                <a:lnTo>
                  <a:pt x="557022" y="296894"/>
                </a:lnTo>
                <a:lnTo>
                  <a:pt x="550069" y="313087"/>
                </a:lnTo>
                <a:lnTo>
                  <a:pt x="558927" y="327088"/>
                </a:lnTo>
                <a:lnTo>
                  <a:pt x="571976" y="339280"/>
                </a:lnTo>
                <a:lnTo>
                  <a:pt x="569785" y="345662"/>
                </a:lnTo>
                <a:lnTo>
                  <a:pt x="575405" y="351377"/>
                </a:lnTo>
                <a:lnTo>
                  <a:pt x="579977" y="351377"/>
                </a:lnTo>
                <a:lnTo>
                  <a:pt x="582549" y="355759"/>
                </a:lnTo>
                <a:lnTo>
                  <a:pt x="580644" y="371951"/>
                </a:lnTo>
                <a:lnTo>
                  <a:pt x="573119" y="374047"/>
                </a:lnTo>
                <a:lnTo>
                  <a:pt x="570928" y="378333"/>
                </a:lnTo>
                <a:lnTo>
                  <a:pt x="582644" y="396430"/>
                </a:lnTo>
                <a:lnTo>
                  <a:pt x="577310" y="418243"/>
                </a:lnTo>
                <a:lnTo>
                  <a:pt x="575024" y="419576"/>
                </a:lnTo>
                <a:lnTo>
                  <a:pt x="568071" y="414433"/>
                </a:lnTo>
                <a:lnTo>
                  <a:pt x="562927" y="417386"/>
                </a:lnTo>
                <a:lnTo>
                  <a:pt x="562356" y="430435"/>
                </a:lnTo>
                <a:lnTo>
                  <a:pt x="571595" y="430149"/>
                </a:lnTo>
                <a:lnTo>
                  <a:pt x="575786" y="440531"/>
                </a:lnTo>
                <a:lnTo>
                  <a:pt x="564451" y="447485"/>
                </a:lnTo>
                <a:lnTo>
                  <a:pt x="560546" y="454628"/>
                </a:lnTo>
                <a:lnTo>
                  <a:pt x="563594" y="459962"/>
                </a:lnTo>
                <a:lnTo>
                  <a:pt x="577977" y="471488"/>
                </a:lnTo>
                <a:lnTo>
                  <a:pt x="572643" y="482346"/>
                </a:lnTo>
                <a:lnTo>
                  <a:pt x="572262" y="494157"/>
                </a:lnTo>
                <a:lnTo>
                  <a:pt x="565785" y="506159"/>
                </a:lnTo>
                <a:lnTo>
                  <a:pt x="572548" y="517207"/>
                </a:lnTo>
                <a:lnTo>
                  <a:pt x="560260" y="533686"/>
                </a:lnTo>
                <a:lnTo>
                  <a:pt x="549688" y="559213"/>
                </a:lnTo>
                <a:lnTo>
                  <a:pt x="555212" y="555688"/>
                </a:lnTo>
                <a:lnTo>
                  <a:pt x="562070" y="557974"/>
                </a:lnTo>
                <a:lnTo>
                  <a:pt x="548831" y="589979"/>
                </a:lnTo>
                <a:lnTo>
                  <a:pt x="549021" y="597408"/>
                </a:lnTo>
                <a:lnTo>
                  <a:pt x="555117" y="603028"/>
                </a:lnTo>
                <a:lnTo>
                  <a:pt x="526447" y="644747"/>
                </a:lnTo>
                <a:lnTo>
                  <a:pt x="526447" y="644747"/>
                </a:lnTo>
                <a:lnTo>
                  <a:pt x="521684" y="637699"/>
                </a:lnTo>
                <a:lnTo>
                  <a:pt x="525113" y="615029"/>
                </a:lnTo>
                <a:lnTo>
                  <a:pt x="523208" y="609029"/>
                </a:lnTo>
                <a:lnTo>
                  <a:pt x="512445" y="602171"/>
                </a:lnTo>
                <a:lnTo>
                  <a:pt x="503396" y="613601"/>
                </a:lnTo>
                <a:lnTo>
                  <a:pt x="498729" y="610934"/>
                </a:lnTo>
                <a:lnTo>
                  <a:pt x="492919" y="617125"/>
                </a:lnTo>
                <a:lnTo>
                  <a:pt x="486442" y="617696"/>
                </a:lnTo>
                <a:lnTo>
                  <a:pt x="467963" y="626745"/>
                </a:lnTo>
                <a:lnTo>
                  <a:pt x="467106" y="631507"/>
                </a:lnTo>
                <a:lnTo>
                  <a:pt x="473107" y="643128"/>
                </a:lnTo>
                <a:lnTo>
                  <a:pt x="455771" y="657130"/>
                </a:lnTo>
                <a:lnTo>
                  <a:pt x="454152" y="665797"/>
                </a:lnTo>
                <a:lnTo>
                  <a:pt x="455771" y="677513"/>
                </a:lnTo>
                <a:lnTo>
                  <a:pt x="452914" y="686657"/>
                </a:lnTo>
                <a:lnTo>
                  <a:pt x="455295" y="703993"/>
                </a:lnTo>
                <a:lnTo>
                  <a:pt x="441674" y="705707"/>
                </a:lnTo>
                <a:lnTo>
                  <a:pt x="443675" y="709708"/>
                </a:lnTo>
                <a:lnTo>
                  <a:pt x="440436" y="712946"/>
                </a:lnTo>
                <a:lnTo>
                  <a:pt x="441865" y="718471"/>
                </a:lnTo>
                <a:lnTo>
                  <a:pt x="434626" y="726281"/>
                </a:lnTo>
                <a:lnTo>
                  <a:pt x="435292" y="735711"/>
                </a:lnTo>
                <a:lnTo>
                  <a:pt x="432721" y="743140"/>
                </a:lnTo>
                <a:lnTo>
                  <a:pt x="435578" y="748760"/>
                </a:lnTo>
                <a:lnTo>
                  <a:pt x="431387" y="758762"/>
                </a:lnTo>
                <a:lnTo>
                  <a:pt x="430530" y="772668"/>
                </a:lnTo>
                <a:lnTo>
                  <a:pt x="435292" y="777621"/>
                </a:lnTo>
                <a:lnTo>
                  <a:pt x="436817" y="785717"/>
                </a:lnTo>
                <a:lnTo>
                  <a:pt x="441008" y="784098"/>
                </a:lnTo>
                <a:lnTo>
                  <a:pt x="445770" y="797147"/>
                </a:lnTo>
                <a:lnTo>
                  <a:pt x="453771" y="800576"/>
                </a:lnTo>
                <a:lnTo>
                  <a:pt x="450437" y="807434"/>
                </a:lnTo>
                <a:lnTo>
                  <a:pt x="452342" y="818388"/>
                </a:lnTo>
                <a:lnTo>
                  <a:pt x="464820" y="841248"/>
                </a:lnTo>
                <a:lnTo>
                  <a:pt x="460629" y="845915"/>
                </a:lnTo>
                <a:lnTo>
                  <a:pt x="464915" y="879157"/>
                </a:lnTo>
                <a:lnTo>
                  <a:pt x="436912" y="859631"/>
                </a:lnTo>
                <a:lnTo>
                  <a:pt x="438912" y="877253"/>
                </a:lnTo>
                <a:lnTo>
                  <a:pt x="417767" y="880967"/>
                </a:lnTo>
                <a:lnTo>
                  <a:pt x="410909" y="879634"/>
                </a:lnTo>
                <a:lnTo>
                  <a:pt x="411099" y="894112"/>
                </a:lnTo>
                <a:lnTo>
                  <a:pt x="407860" y="897446"/>
                </a:lnTo>
                <a:lnTo>
                  <a:pt x="392335" y="899827"/>
                </a:lnTo>
                <a:lnTo>
                  <a:pt x="386525" y="898112"/>
                </a:lnTo>
                <a:lnTo>
                  <a:pt x="383858" y="900303"/>
                </a:lnTo>
                <a:lnTo>
                  <a:pt x="381190" y="895540"/>
                </a:lnTo>
                <a:lnTo>
                  <a:pt x="370237" y="888587"/>
                </a:lnTo>
                <a:lnTo>
                  <a:pt x="358807" y="894683"/>
                </a:lnTo>
                <a:lnTo>
                  <a:pt x="355568" y="891349"/>
                </a:lnTo>
                <a:lnTo>
                  <a:pt x="352044" y="893921"/>
                </a:lnTo>
                <a:lnTo>
                  <a:pt x="347853" y="893255"/>
                </a:lnTo>
                <a:lnTo>
                  <a:pt x="349758" y="897731"/>
                </a:lnTo>
                <a:lnTo>
                  <a:pt x="343186" y="909066"/>
                </a:lnTo>
                <a:lnTo>
                  <a:pt x="333470" y="912400"/>
                </a:lnTo>
                <a:lnTo>
                  <a:pt x="334042" y="925163"/>
                </a:lnTo>
                <a:lnTo>
                  <a:pt x="329089" y="925925"/>
                </a:lnTo>
                <a:lnTo>
                  <a:pt x="330327" y="929545"/>
                </a:lnTo>
                <a:lnTo>
                  <a:pt x="324326" y="932497"/>
                </a:lnTo>
                <a:lnTo>
                  <a:pt x="326517" y="942975"/>
                </a:lnTo>
                <a:lnTo>
                  <a:pt x="316135" y="951738"/>
                </a:lnTo>
                <a:lnTo>
                  <a:pt x="297085" y="951357"/>
                </a:lnTo>
                <a:lnTo>
                  <a:pt x="291846" y="940880"/>
                </a:lnTo>
                <a:lnTo>
                  <a:pt x="285369" y="939260"/>
                </a:lnTo>
                <a:lnTo>
                  <a:pt x="288608" y="934974"/>
                </a:lnTo>
                <a:lnTo>
                  <a:pt x="288131" y="925163"/>
                </a:lnTo>
                <a:lnTo>
                  <a:pt x="278511" y="931545"/>
                </a:lnTo>
                <a:lnTo>
                  <a:pt x="280035" y="921448"/>
                </a:lnTo>
                <a:lnTo>
                  <a:pt x="263271" y="915448"/>
                </a:lnTo>
                <a:lnTo>
                  <a:pt x="252698" y="914400"/>
                </a:lnTo>
                <a:lnTo>
                  <a:pt x="233363" y="921163"/>
                </a:lnTo>
                <a:lnTo>
                  <a:pt x="223075" y="917924"/>
                </a:lnTo>
                <a:lnTo>
                  <a:pt x="217932" y="921448"/>
                </a:lnTo>
                <a:lnTo>
                  <a:pt x="217932" y="921448"/>
                </a:lnTo>
                <a:lnTo>
                  <a:pt x="213931" y="892969"/>
                </a:lnTo>
                <a:lnTo>
                  <a:pt x="208502" y="879443"/>
                </a:lnTo>
                <a:lnTo>
                  <a:pt x="200311" y="881158"/>
                </a:lnTo>
                <a:lnTo>
                  <a:pt x="196215" y="872680"/>
                </a:lnTo>
                <a:lnTo>
                  <a:pt x="195929" y="855917"/>
                </a:lnTo>
                <a:lnTo>
                  <a:pt x="199263" y="852869"/>
                </a:lnTo>
                <a:lnTo>
                  <a:pt x="200311" y="839819"/>
                </a:lnTo>
                <a:lnTo>
                  <a:pt x="161068" y="826008"/>
                </a:lnTo>
                <a:lnTo>
                  <a:pt x="148018" y="826484"/>
                </a:lnTo>
                <a:lnTo>
                  <a:pt x="138493" y="816578"/>
                </a:lnTo>
                <a:lnTo>
                  <a:pt x="136017" y="818483"/>
                </a:lnTo>
                <a:lnTo>
                  <a:pt x="134493" y="830580"/>
                </a:lnTo>
                <a:lnTo>
                  <a:pt x="131445" y="832295"/>
                </a:lnTo>
                <a:lnTo>
                  <a:pt x="126492" y="808006"/>
                </a:lnTo>
                <a:lnTo>
                  <a:pt x="123444" y="804386"/>
                </a:lnTo>
                <a:lnTo>
                  <a:pt x="119634" y="805434"/>
                </a:lnTo>
                <a:lnTo>
                  <a:pt x="117634" y="803434"/>
                </a:lnTo>
                <a:lnTo>
                  <a:pt x="118586" y="792004"/>
                </a:lnTo>
                <a:lnTo>
                  <a:pt x="123254" y="783336"/>
                </a:lnTo>
                <a:lnTo>
                  <a:pt x="116967" y="774478"/>
                </a:lnTo>
                <a:lnTo>
                  <a:pt x="116396" y="765810"/>
                </a:lnTo>
                <a:lnTo>
                  <a:pt x="116396" y="765810"/>
                </a:lnTo>
                <a:lnTo>
                  <a:pt x="120110" y="765810"/>
                </a:lnTo>
                <a:lnTo>
                  <a:pt x="127921" y="734473"/>
                </a:lnTo>
                <a:lnTo>
                  <a:pt x="120301" y="704945"/>
                </a:lnTo>
                <a:lnTo>
                  <a:pt x="123539" y="677513"/>
                </a:lnTo>
                <a:lnTo>
                  <a:pt x="126873" y="673322"/>
                </a:lnTo>
                <a:lnTo>
                  <a:pt x="127254" y="664464"/>
                </a:lnTo>
                <a:lnTo>
                  <a:pt x="132397" y="663988"/>
                </a:lnTo>
                <a:lnTo>
                  <a:pt x="136969" y="659987"/>
                </a:lnTo>
                <a:lnTo>
                  <a:pt x="123920" y="628460"/>
                </a:lnTo>
                <a:lnTo>
                  <a:pt x="111728" y="627126"/>
                </a:lnTo>
                <a:lnTo>
                  <a:pt x="116110" y="613696"/>
                </a:lnTo>
                <a:lnTo>
                  <a:pt x="114681" y="603028"/>
                </a:lnTo>
                <a:lnTo>
                  <a:pt x="119158" y="596170"/>
                </a:lnTo>
                <a:lnTo>
                  <a:pt x="120205" y="557403"/>
                </a:lnTo>
                <a:lnTo>
                  <a:pt x="119920" y="547497"/>
                </a:lnTo>
                <a:lnTo>
                  <a:pt x="116586" y="543497"/>
                </a:lnTo>
                <a:lnTo>
                  <a:pt x="111157" y="521589"/>
                </a:lnTo>
                <a:lnTo>
                  <a:pt x="112300" y="511302"/>
                </a:lnTo>
                <a:lnTo>
                  <a:pt x="128873" y="501968"/>
                </a:lnTo>
                <a:lnTo>
                  <a:pt x="130778" y="492728"/>
                </a:lnTo>
                <a:lnTo>
                  <a:pt x="141256" y="473202"/>
                </a:lnTo>
                <a:lnTo>
                  <a:pt x="141827" y="457581"/>
                </a:lnTo>
                <a:lnTo>
                  <a:pt x="149162" y="451199"/>
                </a:lnTo>
                <a:lnTo>
                  <a:pt x="153448" y="423672"/>
                </a:lnTo>
                <a:lnTo>
                  <a:pt x="151829" y="408432"/>
                </a:lnTo>
                <a:lnTo>
                  <a:pt x="148018" y="403384"/>
                </a:lnTo>
                <a:lnTo>
                  <a:pt x="154400" y="394049"/>
                </a:lnTo>
                <a:lnTo>
                  <a:pt x="173164" y="386524"/>
                </a:lnTo>
                <a:lnTo>
                  <a:pt x="168973" y="359473"/>
                </a:lnTo>
                <a:lnTo>
                  <a:pt x="162877" y="346805"/>
                </a:lnTo>
                <a:lnTo>
                  <a:pt x="147923" y="328231"/>
                </a:lnTo>
                <a:lnTo>
                  <a:pt x="136684" y="288703"/>
                </a:lnTo>
                <a:lnTo>
                  <a:pt x="138303" y="284512"/>
                </a:lnTo>
                <a:lnTo>
                  <a:pt x="136588" y="281083"/>
                </a:lnTo>
                <a:lnTo>
                  <a:pt x="140684" y="278702"/>
                </a:lnTo>
                <a:lnTo>
                  <a:pt x="149447" y="261080"/>
                </a:lnTo>
                <a:lnTo>
                  <a:pt x="164592" y="243459"/>
                </a:lnTo>
                <a:lnTo>
                  <a:pt x="166688" y="228314"/>
                </a:lnTo>
                <a:lnTo>
                  <a:pt x="165068" y="222980"/>
                </a:lnTo>
                <a:lnTo>
                  <a:pt x="155924" y="220313"/>
                </a:lnTo>
                <a:lnTo>
                  <a:pt x="147828" y="211646"/>
                </a:lnTo>
                <a:lnTo>
                  <a:pt x="133350" y="208502"/>
                </a:lnTo>
                <a:lnTo>
                  <a:pt x="122206" y="211074"/>
                </a:lnTo>
                <a:lnTo>
                  <a:pt x="115824" y="216979"/>
                </a:lnTo>
                <a:lnTo>
                  <a:pt x="99917" y="223361"/>
                </a:lnTo>
                <a:lnTo>
                  <a:pt x="93154" y="229838"/>
                </a:lnTo>
                <a:lnTo>
                  <a:pt x="87249" y="223933"/>
                </a:lnTo>
                <a:lnTo>
                  <a:pt x="67437" y="225933"/>
                </a:lnTo>
                <a:lnTo>
                  <a:pt x="63151" y="223361"/>
                </a:lnTo>
                <a:lnTo>
                  <a:pt x="61817" y="217170"/>
                </a:lnTo>
                <a:lnTo>
                  <a:pt x="53054" y="214789"/>
                </a:lnTo>
                <a:lnTo>
                  <a:pt x="49339" y="208979"/>
                </a:lnTo>
                <a:lnTo>
                  <a:pt x="40672" y="208121"/>
                </a:lnTo>
                <a:lnTo>
                  <a:pt x="40672" y="208121"/>
                </a:lnTo>
                <a:lnTo>
                  <a:pt x="34385" y="220218"/>
                </a:lnTo>
                <a:lnTo>
                  <a:pt x="29242" y="222790"/>
                </a:lnTo>
                <a:lnTo>
                  <a:pt x="29242" y="222790"/>
                </a:lnTo>
                <a:lnTo>
                  <a:pt x="25337" y="217742"/>
                </a:lnTo>
                <a:lnTo>
                  <a:pt x="14859" y="213455"/>
                </a:lnTo>
                <a:lnTo>
                  <a:pt x="8954" y="206312"/>
                </a:lnTo>
                <a:lnTo>
                  <a:pt x="8954" y="206312"/>
                </a:lnTo>
                <a:lnTo>
                  <a:pt x="7810" y="196977"/>
                </a:lnTo>
                <a:lnTo>
                  <a:pt x="16288" y="184880"/>
                </a:lnTo>
                <a:lnTo>
                  <a:pt x="16192" y="176022"/>
                </a:lnTo>
                <a:lnTo>
                  <a:pt x="9525" y="164306"/>
                </a:lnTo>
                <a:lnTo>
                  <a:pt x="10668" y="146495"/>
                </a:lnTo>
                <a:lnTo>
                  <a:pt x="0" y="142494"/>
                </a:lnTo>
                <a:lnTo>
                  <a:pt x="5810" y="135160"/>
                </a:lnTo>
                <a:lnTo>
                  <a:pt x="11811" y="120301"/>
                </a:lnTo>
                <a:lnTo>
                  <a:pt x="12859" y="104204"/>
                </a:lnTo>
                <a:lnTo>
                  <a:pt x="12859" y="104204"/>
                </a:lnTo>
                <a:lnTo>
                  <a:pt x="17812" y="107442"/>
                </a:lnTo>
                <a:lnTo>
                  <a:pt x="22765" y="105251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5D29CE0-BBD0-F208-72D0-ACDAD38360AD}"/>
              </a:ext>
            </a:extLst>
          </p:cNvPr>
          <p:cNvSpPr/>
          <p:nvPr/>
        </p:nvSpPr>
        <p:spPr>
          <a:xfrm>
            <a:off x="6824296" y="3307712"/>
            <a:ext cx="729996" cy="739330"/>
          </a:xfrm>
          <a:custGeom>
            <a:avLst/>
            <a:gdLst>
              <a:gd name="connsiteX0" fmla="*/ 41338 w 729996"/>
              <a:gd name="connsiteY0" fmla="*/ 142018 h 739330"/>
              <a:gd name="connsiteX1" fmla="*/ 54578 w 729996"/>
              <a:gd name="connsiteY1" fmla="*/ 148019 h 739330"/>
              <a:gd name="connsiteX2" fmla="*/ 75343 w 729996"/>
              <a:gd name="connsiteY2" fmla="*/ 144590 h 739330"/>
              <a:gd name="connsiteX3" fmla="*/ 88202 w 729996"/>
              <a:gd name="connsiteY3" fmla="*/ 157353 h 739330"/>
              <a:gd name="connsiteX4" fmla="*/ 120110 w 729996"/>
              <a:gd name="connsiteY4" fmla="*/ 160115 h 739330"/>
              <a:gd name="connsiteX5" fmla="*/ 123349 w 729996"/>
              <a:gd name="connsiteY5" fmla="*/ 159067 h 739330"/>
              <a:gd name="connsiteX6" fmla="*/ 132493 w 729996"/>
              <a:gd name="connsiteY6" fmla="*/ 145161 h 739330"/>
              <a:gd name="connsiteX7" fmla="*/ 147352 w 729996"/>
              <a:gd name="connsiteY7" fmla="*/ 139637 h 739330"/>
              <a:gd name="connsiteX8" fmla="*/ 161925 w 729996"/>
              <a:gd name="connsiteY8" fmla="*/ 128588 h 739330"/>
              <a:gd name="connsiteX9" fmla="*/ 166402 w 729996"/>
              <a:gd name="connsiteY9" fmla="*/ 117729 h 739330"/>
              <a:gd name="connsiteX10" fmla="*/ 174784 w 729996"/>
              <a:gd name="connsiteY10" fmla="*/ 111252 h 739330"/>
              <a:gd name="connsiteX11" fmla="*/ 190976 w 729996"/>
              <a:gd name="connsiteY11" fmla="*/ 111538 h 739330"/>
              <a:gd name="connsiteX12" fmla="*/ 202692 w 729996"/>
              <a:gd name="connsiteY12" fmla="*/ 100203 h 739330"/>
              <a:gd name="connsiteX13" fmla="*/ 207454 w 729996"/>
              <a:gd name="connsiteY13" fmla="*/ 99155 h 739330"/>
              <a:gd name="connsiteX14" fmla="*/ 215646 w 729996"/>
              <a:gd name="connsiteY14" fmla="*/ 102299 h 739330"/>
              <a:gd name="connsiteX15" fmla="*/ 223171 w 729996"/>
              <a:gd name="connsiteY15" fmla="*/ 97060 h 739330"/>
              <a:gd name="connsiteX16" fmla="*/ 229838 w 729996"/>
              <a:gd name="connsiteY16" fmla="*/ 103346 h 739330"/>
              <a:gd name="connsiteX17" fmla="*/ 241935 w 729996"/>
              <a:gd name="connsiteY17" fmla="*/ 104204 h 739330"/>
              <a:gd name="connsiteX18" fmla="*/ 247079 w 729996"/>
              <a:gd name="connsiteY18" fmla="*/ 101917 h 739330"/>
              <a:gd name="connsiteX19" fmla="*/ 248317 w 729996"/>
              <a:gd name="connsiteY19" fmla="*/ 108585 h 739330"/>
              <a:gd name="connsiteX20" fmla="*/ 276035 w 729996"/>
              <a:gd name="connsiteY20" fmla="*/ 118396 h 739330"/>
              <a:gd name="connsiteX21" fmla="*/ 292132 w 729996"/>
              <a:gd name="connsiteY21" fmla="*/ 117824 h 739330"/>
              <a:gd name="connsiteX22" fmla="*/ 309753 w 729996"/>
              <a:gd name="connsiteY22" fmla="*/ 105823 h 739330"/>
              <a:gd name="connsiteX23" fmla="*/ 321659 w 729996"/>
              <a:gd name="connsiteY23" fmla="*/ 112204 h 739330"/>
              <a:gd name="connsiteX24" fmla="*/ 325564 w 729996"/>
              <a:gd name="connsiteY24" fmla="*/ 110680 h 739330"/>
              <a:gd name="connsiteX25" fmla="*/ 340805 w 729996"/>
              <a:gd name="connsiteY25" fmla="*/ 121825 h 739330"/>
              <a:gd name="connsiteX26" fmla="*/ 346710 w 729996"/>
              <a:gd name="connsiteY26" fmla="*/ 122968 h 739330"/>
              <a:gd name="connsiteX27" fmla="*/ 350234 w 729996"/>
              <a:gd name="connsiteY27" fmla="*/ 118682 h 739330"/>
              <a:gd name="connsiteX28" fmla="*/ 351092 w 729996"/>
              <a:gd name="connsiteY28" fmla="*/ 111252 h 739330"/>
              <a:gd name="connsiteX29" fmla="*/ 382143 w 729996"/>
              <a:gd name="connsiteY29" fmla="*/ 78772 h 739330"/>
              <a:gd name="connsiteX30" fmla="*/ 401003 w 729996"/>
              <a:gd name="connsiteY30" fmla="*/ 92202 h 739330"/>
              <a:gd name="connsiteX31" fmla="*/ 404146 w 729996"/>
              <a:gd name="connsiteY31" fmla="*/ 88487 h 739330"/>
              <a:gd name="connsiteX32" fmla="*/ 416909 w 729996"/>
              <a:gd name="connsiteY32" fmla="*/ 96107 h 739330"/>
              <a:gd name="connsiteX33" fmla="*/ 421481 w 729996"/>
              <a:gd name="connsiteY33" fmla="*/ 95726 h 739330"/>
              <a:gd name="connsiteX34" fmla="*/ 437293 w 729996"/>
              <a:gd name="connsiteY34" fmla="*/ 103346 h 739330"/>
              <a:gd name="connsiteX35" fmla="*/ 441960 w 729996"/>
              <a:gd name="connsiteY35" fmla="*/ 96107 h 739330"/>
              <a:gd name="connsiteX36" fmla="*/ 438531 w 729996"/>
              <a:gd name="connsiteY36" fmla="*/ 83153 h 739330"/>
              <a:gd name="connsiteX37" fmla="*/ 441960 w 729996"/>
              <a:gd name="connsiteY37" fmla="*/ 78010 h 739330"/>
              <a:gd name="connsiteX38" fmla="*/ 472059 w 729996"/>
              <a:gd name="connsiteY38" fmla="*/ 88678 h 739330"/>
              <a:gd name="connsiteX39" fmla="*/ 475774 w 729996"/>
              <a:gd name="connsiteY39" fmla="*/ 81439 h 739330"/>
              <a:gd name="connsiteX40" fmla="*/ 478727 w 729996"/>
              <a:gd name="connsiteY40" fmla="*/ 82677 h 739330"/>
              <a:gd name="connsiteX41" fmla="*/ 479774 w 729996"/>
              <a:gd name="connsiteY41" fmla="*/ 80105 h 739330"/>
              <a:gd name="connsiteX42" fmla="*/ 473012 w 729996"/>
              <a:gd name="connsiteY42" fmla="*/ 76676 h 739330"/>
              <a:gd name="connsiteX43" fmla="*/ 478346 w 729996"/>
              <a:gd name="connsiteY43" fmla="*/ 63817 h 739330"/>
              <a:gd name="connsiteX44" fmla="*/ 464725 w 729996"/>
              <a:gd name="connsiteY44" fmla="*/ 61246 h 739330"/>
              <a:gd name="connsiteX45" fmla="*/ 463487 w 729996"/>
              <a:gd name="connsiteY45" fmla="*/ 50768 h 739330"/>
              <a:gd name="connsiteX46" fmla="*/ 481108 w 729996"/>
              <a:gd name="connsiteY46" fmla="*/ 40767 h 739330"/>
              <a:gd name="connsiteX47" fmla="*/ 493109 w 729996"/>
              <a:gd name="connsiteY47" fmla="*/ 30671 h 739330"/>
              <a:gd name="connsiteX48" fmla="*/ 494157 w 729996"/>
              <a:gd name="connsiteY48" fmla="*/ 20098 h 739330"/>
              <a:gd name="connsiteX49" fmla="*/ 498157 w 729996"/>
              <a:gd name="connsiteY49" fmla="*/ 20765 h 739330"/>
              <a:gd name="connsiteX50" fmla="*/ 503015 w 729996"/>
              <a:gd name="connsiteY50" fmla="*/ 28099 h 739330"/>
              <a:gd name="connsiteX51" fmla="*/ 509016 w 729996"/>
              <a:gd name="connsiteY51" fmla="*/ 29908 h 739330"/>
              <a:gd name="connsiteX52" fmla="*/ 511302 w 729996"/>
              <a:gd name="connsiteY52" fmla="*/ 20860 h 739330"/>
              <a:gd name="connsiteX53" fmla="*/ 514064 w 729996"/>
              <a:gd name="connsiteY53" fmla="*/ 20955 h 739330"/>
              <a:gd name="connsiteX54" fmla="*/ 515493 w 729996"/>
              <a:gd name="connsiteY54" fmla="*/ 14383 h 739330"/>
              <a:gd name="connsiteX55" fmla="*/ 519874 w 729996"/>
              <a:gd name="connsiteY55" fmla="*/ 13145 h 739330"/>
              <a:gd name="connsiteX56" fmla="*/ 537686 w 729996"/>
              <a:gd name="connsiteY56" fmla="*/ 24765 h 739330"/>
              <a:gd name="connsiteX57" fmla="*/ 542639 w 729996"/>
              <a:gd name="connsiteY57" fmla="*/ 24194 h 739330"/>
              <a:gd name="connsiteX58" fmla="*/ 553688 w 729996"/>
              <a:gd name="connsiteY58" fmla="*/ 17145 h 739330"/>
              <a:gd name="connsiteX59" fmla="*/ 549116 w 729996"/>
              <a:gd name="connsiteY59" fmla="*/ 0 h 739330"/>
              <a:gd name="connsiteX60" fmla="*/ 558641 w 729996"/>
              <a:gd name="connsiteY60" fmla="*/ 6287 h 739330"/>
              <a:gd name="connsiteX61" fmla="*/ 571119 w 729996"/>
              <a:gd name="connsiteY61" fmla="*/ 6477 h 739330"/>
              <a:gd name="connsiteX62" fmla="*/ 582168 w 729996"/>
              <a:gd name="connsiteY62" fmla="*/ 762 h 739330"/>
              <a:gd name="connsiteX63" fmla="*/ 589026 w 729996"/>
              <a:gd name="connsiteY63" fmla="*/ 16002 h 739330"/>
              <a:gd name="connsiteX64" fmla="*/ 589217 w 729996"/>
              <a:gd name="connsiteY64" fmla="*/ 19812 h 739330"/>
              <a:gd name="connsiteX65" fmla="*/ 585883 w 729996"/>
              <a:gd name="connsiteY65" fmla="*/ 22193 h 739330"/>
              <a:gd name="connsiteX66" fmla="*/ 587216 w 729996"/>
              <a:gd name="connsiteY66" fmla="*/ 27718 h 739330"/>
              <a:gd name="connsiteX67" fmla="*/ 602361 w 729996"/>
              <a:gd name="connsiteY67" fmla="*/ 29813 h 739330"/>
              <a:gd name="connsiteX68" fmla="*/ 605695 w 729996"/>
              <a:gd name="connsiteY68" fmla="*/ 38005 h 739330"/>
              <a:gd name="connsiteX69" fmla="*/ 615982 w 729996"/>
              <a:gd name="connsiteY69" fmla="*/ 40196 h 739330"/>
              <a:gd name="connsiteX70" fmla="*/ 621982 w 729996"/>
              <a:gd name="connsiteY70" fmla="*/ 39148 h 739330"/>
              <a:gd name="connsiteX71" fmla="*/ 622078 w 729996"/>
              <a:gd name="connsiteY71" fmla="*/ 19145 h 739330"/>
              <a:gd name="connsiteX72" fmla="*/ 623506 w 729996"/>
              <a:gd name="connsiteY72" fmla="*/ 15526 h 739330"/>
              <a:gd name="connsiteX73" fmla="*/ 628269 w 729996"/>
              <a:gd name="connsiteY73" fmla="*/ 16764 h 739330"/>
              <a:gd name="connsiteX74" fmla="*/ 628936 w 729996"/>
              <a:gd name="connsiteY74" fmla="*/ 10573 h 739330"/>
              <a:gd name="connsiteX75" fmla="*/ 651224 w 729996"/>
              <a:gd name="connsiteY75" fmla="*/ 10478 h 739330"/>
              <a:gd name="connsiteX76" fmla="*/ 657797 w 729996"/>
              <a:gd name="connsiteY76" fmla="*/ 17240 h 739330"/>
              <a:gd name="connsiteX77" fmla="*/ 663893 w 729996"/>
              <a:gd name="connsiteY77" fmla="*/ 15621 h 739330"/>
              <a:gd name="connsiteX78" fmla="*/ 670751 w 729996"/>
              <a:gd name="connsiteY78" fmla="*/ 38576 h 739330"/>
              <a:gd name="connsiteX79" fmla="*/ 678752 w 729996"/>
              <a:gd name="connsiteY79" fmla="*/ 42767 h 739330"/>
              <a:gd name="connsiteX80" fmla="*/ 684371 w 729996"/>
              <a:gd name="connsiteY80" fmla="*/ 50483 h 739330"/>
              <a:gd name="connsiteX81" fmla="*/ 684371 w 729996"/>
              <a:gd name="connsiteY81" fmla="*/ 50483 h 739330"/>
              <a:gd name="connsiteX82" fmla="*/ 686562 w 729996"/>
              <a:gd name="connsiteY82" fmla="*/ 54102 h 739330"/>
              <a:gd name="connsiteX83" fmla="*/ 684943 w 729996"/>
              <a:gd name="connsiteY83" fmla="*/ 63627 h 739330"/>
              <a:gd name="connsiteX84" fmla="*/ 684943 w 729996"/>
              <a:gd name="connsiteY84" fmla="*/ 63627 h 739330"/>
              <a:gd name="connsiteX85" fmla="*/ 684943 w 729996"/>
              <a:gd name="connsiteY85" fmla="*/ 71819 h 739330"/>
              <a:gd name="connsiteX86" fmla="*/ 679895 w 729996"/>
              <a:gd name="connsiteY86" fmla="*/ 79534 h 739330"/>
              <a:gd name="connsiteX87" fmla="*/ 651510 w 729996"/>
              <a:gd name="connsiteY87" fmla="*/ 58579 h 739330"/>
              <a:gd name="connsiteX88" fmla="*/ 646557 w 729996"/>
              <a:gd name="connsiteY88" fmla="*/ 62579 h 739330"/>
              <a:gd name="connsiteX89" fmla="*/ 645223 w 729996"/>
              <a:gd name="connsiteY89" fmla="*/ 66104 h 739330"/>
              <a:gd name="connsiteX90" fmla="*/ 650653 w 729996"/>
              <a:gd name="connsiteY90" fmla="*/ 77248 h 739330"/>
              <a:gd name="connsiteX91" fmla="*/ 652081 w 729996"/>
              <a:gd name="connsiteY91" fmla="*/ 94012 h 739330"/>
              <a:gd name="connsiteX92" fmla="*/ 649986 w 729996"/>
              <a:gd name="connsiteY92" fmla="*/ 102013 h 739330"/>
              <a:gd name="connsiteX93" fmla="*/ 626936 w 729996"/>
              <a:gd name="connsiteY93" fmla="*/ 103727 h 739330"/>
              <a:gd name="connsiteX94" fmla="*/ 626269 w 729996"/>
              <a:gd name="connsiteY94" fmla="*/ 107251 h 739330"/>
              <a:gd name="connsiteX95" fmla="*/ 613410 w 729996"/>
              <a:gd name="connsiteY95" fmla="*/ 110395 h 739330"/>
              <a:gd name="connsiteX96" fmla="*/ 594646 w 729996"/>
              <a:gd name="connsiteY96" fmla="*/ 109442 h 739330"/>
              <a:gd name="connsiteX97" fmla="*/ 572834 w 729996"/>
              <a:gd name="connsiteY97" fmla="*/ 112109 h 739330"/>
              <a:gd name="connsiteX98" fmla="*/ 565023 w 729996"/>
              <a:gd name="connsiteY98" fmla="*/ 128207 h 739330"/>
              <a:gd name="connsiteX99" fmla="*/ 560356 w 729996"/>
              <a:gd name="connsiteY99" fmla="*/ 130302 h 739330"/>
              <a:gd name="connsiteX100" fmla="*/ 563689 w 729996"/>
              <a:gd name="connsiteY100" fmla="*/ 141161 h 739330"/>
              <a:gd name="connsiteX101" fmla="*/ 562070 w 729996"/>
              <a:gd name="connsiteY101" fmla="*/ 144780 h 739330"/>
              <a:gd name="connsiteX102" fmla="*/ 551879 w 729996"/>
              <a:gd name="connsiteY102" fmla="*/ 149447 h 739330"/>
              <a:gd name="connsiteX103" fmla="*/ 545782 w 729996"/>
              <a:gd name="connsiteY103" fmla="*/ 148971 h 739330"/>
              <a:gd name="connsiteX104" fmla="*/ 541020 w 729996"/>
              <a:gd name="connsiteY104" fmla="*/ 158115 h 739330"/>
              <a:gd name="connsiteX105" fmla="*/ 528638 w 729996"/>
              <a:gd name="connsiteY105" fmla="*/ 162878 h 739330"/>
              <a:gd name="connsiteX106" fmla="*/ 527590 w 729996"/>
              <a:gd name="connsiteY106" fmla="*/ 167354 h 739330"/>
              <a:gd name="connsiteX107" fmla="*/ 531781 w 729996"/>
              <a:gd name="connsiteY107" fmla="*/ 177070 h 739330"/>
              <a:gd name="connsiteX108" fmla="*/ 528638 w 729996"/>
              <a:gd name="connsiteY108" fmla="*/ 183071 h 739330"/>
              <a:gd name="connsiteX109" fmla="*/ 534067 w 729996"/>
              <a:gd name="connsiteY109" fmla="*/ 203645 h 739330"/>
              <a:gd name="connsiteX110" fmla="*/ 541020 w 729996"/>
              <a:gd name="connsiteY110" fmla="*/ 213646 h 739330"/>
              <a:gd name="connsiteX111" fmla="*/ 540830 w 729996"/>
              <a:gd name="connsiteY111" fmla="*/ 228409 h 739330"/>
              <a:gd name="connsiteX112" fmla="*/ 544163 w 729996"/>
              <a:gd name="connsiteY112" fmla="*/ 229553 h 739330"/>
              <a:gd name="connsiteX113" fmla="*/ 544259 w 729996"/>
              <a:gd name="connsiteY113" fmla="*/ 233839 h 739330"/>
              <a:gd name="connsiteX114" fmla="*/ 549688 w 729996"/>
              <a:gd name="connsiteY114" fmla="*/ 235839 h 739330"/>
              <a:gd name="connsiteX115" fmla="*/ 558165 w 729996"/>
              <a:gd name="connsiteY115" fmla="*/ 263938 h 739330"/>
              <a:gd name="connsiteX116" fmla="*/ 565023 w 729996"/>
              <a:gd name="connsiteY116" fmla="*/ 275654 h 739330"/>
              <a:gd name="connsiteX117" fmla="*/ 565499 w 729996"/>
              <a:gd name="connsiteY117" fmla="*/ 284797 h 739330"/>
              <a:gd name="connsiteX118" fmla="*/ 573214 w 729996"/>
              <a:gd name="connsiteY118" fmla="*/ 294132 h 739330"/>
              <a:gd name="connsiteX119" fmla="*/ 579501 w 729996"/>
              <a:gd name="connsiteY119" fmla="*/ 322517 h 739330"/>
              <a:gd name="connsiteX120" fmla="*/ 586930 w 729996"/>
              <a:gd name="connsiteY120" fmla="*/ 334613 h 739330"/>
              <a:gd name="connsiteX121" fmla="*/ 591122 w 729996"/>
              <a:gd name="connsiteY121" fmla="*/ 363665 h 739330"/>
              <a:gd name="connsiteX122" fmla="*/ 595694 w 729996"/>
              <a:gd name="connsiteY122" fmla="*/ 367665 h 739330"/>
              <a:gd name="connsiteX123" fmla="*/ 601409 w 729996"/>
              <a:gd name="connsiteY123" fmla="*/ 368141 h 739330"/>
              <a:gd name="connsiteX124" fmla="*/ 601409 w 729996"/>
              <a:gd name="connsiteY124" fmla="*/ 377857 h 739330"/>
              <a:gd name="connsiteX125" fmla="*/ 608647 w 729996"/>
              <a:gd name="connsiteY125" fmla="*/ 386429 h 739330"/>
              <a:gd name="connsiteX126" fmla="*/ 611600 w 729996"/>
              <a:gd name="connsiteY126" fmla="*/ 401384 h 739330"/>
              <a:gd name="connsiteX127" fmla="*/ 608933 w 729996"/>
              <a:gd name="connsiteY127" fmla="*/ 411480 h 739330"/>
              <a:gd name="connsiteX128" fmla="*/ 611505 w 729996"/>
              <a:gd name="connsiteY128" fmla="*/ 421005 h 739330"/>
              <a:gd name="connsiteX129" fmla="*/ 636842 w 729996"/>
              <a:gd name="connsiteY129" fmla="*/ 462344 h 739330"/>
              <a:gd name="connsiteX130" fmla="*/ 649224 w 729996"/>
              <a:gd name="connsiteY130" fmla="*/ 473392 h 739330"/>
              <a:gd name="connsiteX131" fmla="*/ 652463 w 729996"/>
              <a:gd name="connsiteY131" fmla="*/ 473678 h 739330"/>
              <a:gd name="connsiteX132" fmla="*/ 655225 w 729996"/>
              <a:gd name="connsiteY132" fmla="*/ 468249 h 739330"/>
              <a:gd name="connsiteX133" fmla="*/ 665036 w 729996"/>
              <a:gd name="connsiteY133" fmla="*/ 465868 h 739330"/>
              <a:gd name="connsiteX134" fmla="*/ 664940 w 729996"/>
              <a:gd name="connsiteY134" fmla="*/ 477107 h 739330"/>
              <a:gd name="connsiteX135" fmla="*/ 671036 w 729996"/>
              <a:gd name="connsiteY135" fmla="*/ 481584 h 739330"/>
              <a:gd name="connsiteX136" fmla="*/ 667226 w 729996"/>
              <a:gd name="connsiteY136" fmla="*/ 486918 h 739330"/>
              <a:gd name="connsiteX137" fmla="*/ 671322 w 729996"/>
              <a:gd name="connsiteY137" fmla="*/ 494252 h 739330"/>
              <a:gd name="connsiteX138" fmla="*/ 675989 w 729996"/>
              <a:gd name="connsiteY138" fmla="*/ 496538 h 739330"/>
              <a:gd name="connsiteX139" fmla="*/ 675132 w 729996"/>
              <a:gd name="connsiteY139" fmla="*/ 502253 h 739330"/>
              <a:gd name="connsiteX140" fmla="*/ 687514 w 729996"/>
              <a:gd name="connsiteY140" fmla="*/ 498920 h 739330"/>
              <a:gd name="connsiteX141" fmla="*/ 688753 w 729996"/>
              <a:gd name="connsiteY141" fmla="*/ 506635 h 739330"/>
              <a:gd name="connsiteX142" fmla="*/ 692087 w 729996"/>
              <a:gd name="connsiteY142" fmla="*/ 509111 h 739330"/>
              <a:gd name="connsiteX143" fmla="*/ 690658 w 729996"/>
              <a:gd name="connsiteY143" fmla="*/ 513874 h 739330"/>
              <a:gd name="connsiteX144" fmla="*/ 698182 w 729996"/>
              <a:gd name="connsiteY144" fmla="*/ 511302 h 739330"/>
              <a:gd name="connsiteX145" fmla="*/ 704755 w 729996"/>
              <a:gd name="connsiteY145" fmla="*/ 516826 h 739330"/>
              <a:gd name="connsiteX146" fmla="*/ 703707 w 729996"/>
              <a:gd name="connsiteY146" fmla="*/ 522542 h 739330"/>
              <a:gd name="connsiteX147" fmla="*/ 695135 w 729996"/>
              <a:gd name="connsiteY147" fmla="*/ 528733 h 739330"/>
              <a:gd name="connsiteX148" fmla="*/ 701230 w 729996"/>
              <a:gd name="connsiteY148" fmla="*/ 527590 h 739330"/>
              <a:gd name="connsiteX149" fmla="*/ 705803 w 729996"/>
              <a:gd name="connsiteY149" fmla="*/ 530638 h 739330"/>
              <a:gd name="connsiteX150" fmla="*/ 708470 w 729996"/>
              <a:gd name="connsiteY150" fmla="*/ 543687 h 739330"/>
              <a:gd name="connsiteX151" fmla="*/ 716852 w 729996"/>
              <a:gd name="connsiteY151" fmla="*/ 547497 h 739330"/>
              <a:gd name="connsiteX152" fmla="*/ 718566 w 729996"/>
              <a:gd name="connsiteY152" fmla="*/ 550736 h 739330"/>
              <a:gd name="connsiteX153" fmla="*/ 715232 w 729996"/>
              <a:gd name="connsiteY153" fmla="*/ 553593 h 739330"/>
              <a:gd name="connsiteX154" fmla="*/ 702564 w 729996"/>
              <a:gd name="connsiteY154" fmla="*/ 555403 h 739330"/>
              <a:gd name="connsiteX155" fmla="*/ 699135 w 729996"/>
              <a:gd name="connsiteY155" fmla="*/ 562832 h 739330"/>
              <a:gd name="connsiteX156" fmla="*/ 699611 w 729996"/>
              <a:gd name="connsiteY156" fmla="*/ 568738 h 739330"/>
              <a:gd name="connsiteX157" fmla="*/ 709708 w 729996"/>
              <a:gd name="connsiteY157" fmla="*/ 574453 h 739330"/>
              <a:gd name="connsiteX158" fmla="*/ 714470 w 729996"/>
              <a:gd name="connsiteY158" fmla="*/ 581406 h 739330"/>
              <a:gd name="connsiteX159" fmla="*/ 709613 w 729996"/>
              <a:gd name="connsiteY159" fmla="*/ 599599 h 739330"/>
              <a:gd name="connsiteX160" fmla="*/ 722186 w 729996"/>
              <a:gd name="connsiteY160" fmla="*/ 615410 h 739330"/>
              <a:gd name="connsiteX161" fmla="*/ 716089 w 729996"/>
              <a:gd name="connsiteY161" fmla="*/ 618173 h 739330"/>
              <a:gd name="connsiteX162" fmla="*/ 712470 w 729996"/>
              <a:gd name="connsiteY162" fmla="*/ 624078 h 739330"/>
              <a:gd name="connsiteX163" fmla="*/ 718185 w 729996"/>
              <a:gd name="connsiteY163" fmla="*/ 628364 h 739330"/>
              <a:gd name="connsiteX164" fmla="*/ 724757 w 729996"/>
              <a:gd name="connsiteY164" fmla="*/ 623602 h 739330"/>
              <a:gd name="connsiteX165" fmla="*/ 722947 w 729996"/>
              <a:gd name="connsiteY165" fmla="*/ 627412 h 739330"/>
              <a:gd name="connsiteX166" fmla="*/ 729996 w 729996"/>
              <a:gd name="connsiteY166" fmla="*/ 635127 h 739330"/>
              <a:gd name="connsiteX167" fmla="*/ 729996 w 729996"/>
              <a:gd name="connsiteY167" fmla="*/ 635127 h 739330"/>
              <a:gd name="connsiteX168" fmla="*/ 692277 w 729996"/>
              <a:gd name="connsiteY168" fmla="*/ 671227 h 739330"/>
              <a:gd name="connsiteX169" fmla="*/ 695801 w 729996"/>
              <a:gd name="connsiteY169" fmla="*/ 676656 h 739330"/>
              <a:gd name="connsiteX170" fmla="*/ 687800 w 729996"/>
              <a:gd name="connsiteY170" fmla="*/ 682752 h 739330"/>
              <a:gd name="connsiteX171" fmla="*/ 689991 w 729996"/>
              <a:gd name="connsiteY171" fmla="*/ 687515 h 739330"/>
              <a:gd name="connsiteX172" fmla="*/ 663797 w 729996"/>
              <a:gd name="connsiteY172" fmla="*/ 703421 h 739330"/>
              <a:gd name="connsiteX173" fmla="*/ 653224 w 729996"/>
              <a:gd name="connsiteY173" fmla="*/ 704659 h 739330"/>
              <a:gd name="connsiteX174" fmla="*/ 655892 w 729996"/>
              <a:gd name="connsiteY174" fmla="*/ 714280 h 739330"/>
              <a:gd name="connsiteX175" fmla="*/ 655892 w 729996"/>
              <a:gd name="connsiteY175" fmla="*/ 714280 h 739330"/>
              <a:gd name="connsiteX176" fmla="*/ 635603 w 729996"/>
              <a:gd name="connsiteY176" fmla="*/ 728948 h 739330"/>
              <a:gd name="connsiteX177" fmla="*/ 631888 w 729996"/>
              <a:gd name="connsiteY177" fmla="*/ 724186 h 739330"/>
              <a:gd name="connsiteX178" fmla="*/ 619982 w 729996"/>
              <a:gd name="connsiteY178" fmla="*/ 731615 h 739330"/>
              <a:gd name="connsiteX179" fmla="*/ 606743 w 729996"/>
              <a:gd name="connsiteY179" fmla="*/ 733997 h 739330"/>
              <a:gd name="connsiteX180" fmla="*/ 578739 w 729996"/>
              <a:gd name="connsiteY180" fmla="*/ 731901 h 739330"/>
              <a:gd name="connsiteX181" fmla="*/ 574548 w 729996"/>
              <a:gd name="connsiteY181" fmla="*/ 739331 h 739330"/>
              <a:gd name="connsiteX182" fmla="*/ 555974 w 729996"/>
              <a:gd name="connsiteY182" fmla="*/ 725519 h 739330"/>
              <a:gd name="connsiteX183" fmla="*/ 551783 w 729996"/>
              <a:gd name="connsiteY183" fmla="*/ 692277 h 739330"/>
              <a:gd name="connsiteX184" fmla="*/ 560070 w 729996"/>
              <a:gd name="connsiteY184" fmla="*/ 676275 h 739330"/>
              <a:gd name="connsiteX185" fmla="*/ 560070 w 729996"/>
              <a:gd name="connsiteY185" fmla="*/ 662368 h 739330"/>
              <a:gd name="connsiteX186" fmla="*/ 548259 w 729996"/>
              <a:gd name="connsiteY186" fmla="*/ 666178 h 739330"/>
              <a:gd name="connsiteX187" fmla="*/ 545211 w 729996"/>
              <a:gd name="connsiteY187" fmla="*/ 671513 h 739330"/>
              <a:gd name="connsiteX188" fmla="*/ 540925 w 729996"/>
              <a:gd name="connsiteY188" fmla="*/ 672751 h 739330"/>
              <a:gd name="connsiteX189" fmla="*/ 537591 w 729996"/>
              <a:gd name="connsiteY189" fmla="*/ 683228 h 739330"/>
              <a:gd name="connsiteX190" fmla="*/ 534543 w 729996"/>
              <a:gd name="connsiteY190" fmla="*/ 681133 h 739330"/>
              <a:gd name="connsiteX191" fmla="*/ 526161 w 729996"/>
              <a:gd name="connsiteY191" fmla="*/ 685419 h 739330"/>
              <a:gd name="connsiteX192" fmla="*/ 520255 w 729996"/>
              <a:gd name="connsiteY192" fmla="*/ 675703 h 739330"/>
              <a:gd name="connsiteX193" fmla="*/ 513493 w 729996"/>
              <a:gd name="connsiteY193" fmla="*/ 673322 h 739330"/>
              <a:gd name="connsiteX194" fmla="*/ 487489 w 729996"/>
              <a:gd name="connsiteY194" fmla="*/ 693515 h 739330"/>
              <a:gd name="connsiteX195" fmla="*/ 464344 w 729996"/>
              <a:gd name="connsiteY195" fmla="*/ 672846 h 739330"/>
              <a:gd name="connsiteX196" fmla="*/ 454057 w 729996"/>
              <a:gd name="connsiteY196" fmla="*/ 674275 h 739330"/>
              <a:gd name="connsiteX197" fmla="*/ 464725 w 729996"/>
              <a:gd name="connsiteY197" fmla="*/ 652748 h 739330"/>
              <a:gd name="connsiteX198" fmla="*/ 455676 w 729996"/>
              <a:gd name="connsiteY198" fmla="*/ 648176 h 739330"/>
              <a:gd name="connsiteX199" fmla="*/ 451771 w 729996"/>
              <a:gd name="connsiteY199" fmla="*/ 647128 h 739330"/>
              <a:gd name="connsiteX200" fmla="*/ 449771 w 729996"/>
              <a:gd name="connsiteY200" fmla="*/ 653320 h 739330"/>
              <a:gd name="connsiteX201" fmla="*/ 432530 w 729996"/>
              <a:gd name="connsiteY201" fmla="*/ 667417 h 739330"/>
              <a:gd name="connsiteX202" fmla="*/ 407575 w 729996"/>
              <a:gd name="connsiteY202" fmla="*/ 659797 h 739330"/>
              <a:gd name="connsiteX203" fmla="*/ 401193 w 729996"/>
              <a:gd name="connsiteY203" fmla="*/ 647033 h 739330"/>
              <a:gd name="connsiteX204" fmla="*/ 392621 w 729996"/>
              <a:gd name="connsiteY204" fmla="*/ 640175 h 739330"/>
              <a:gd name="connsiteX205" fmla="*/ 383477 w 729996"/>
              <a:gd name="connsiteY205" fmla="*/ 624935 h 739330"/>
              <a:gd name="connsiteX206" fmla="*/ 384334 w 729996"/>
              <a:gd name="connsiteY206" fmla="*/ 619220 h 739330"/>
              <a:gd name="connsiteX207" fmla="*/ 379952 w 729996"/>
              <a:gd name="connsiteY207" fmla="*/ 613696 h 739330"/>
              <a:gd name="connsiteX208" fmla="*/ 378905 w 729996"/>
              <a:gd name="connsiteY208" fmla="*/ 602647 h 739330"/>
              <a:gd name="connsiteX209" fmla="*/ 370999 w 729996"/>
              <a:gd name="connsiteY209" fmla="*/ 592741 h 739330"/>
              <a:gd name="connsiteX210" fmla="*/ 355187 w 729996"/>
              <a:gd name="connsiteY210" fmla="*/ 598265 h 739330"/>
              <a:gd name="connsiteX211" fmla="*/ 342424 w 729996"/>
              <a:gd name="connsiteY211" fmla="*/ 590836 h 739330"/>
              <a:gd name="connsiteX212" fmla="*/ 331565 w 729996"/>
              <a:gd name="connsiteY212" fmla="*/ 591407 h 739330"/>
              <a:gd name="connsiteX213" fmla="*/ 323945 w 729996"/>
              <a:gd name="connsiteY213" fmla="*/ 600647 h 739330"/>
              <a:gd name="connsiteX214" fmla="*/ 300704 w 729996"/>
              <a:gd name="connsiteY214" fmla="*/ 600456 h 739330"/>
              <a:gd name="connsiteX215" fmla="*/ 286131 w 729996"/>
              <a:gd name="connsiteY215" fmla="*/ 604266 h 739330"/>
              <a:gd name="connsiteX216" fmla="*/ 277559 w 729996"/>
              <a:gd name="connsiteY216" fmla="*/ 599027 h 739330"/>
              <a:gd name="connsiteX217" fmla="*/ 268796 w 729996"/>
              <a:gd name="connsiteY217" fmla="*/ 583025 h 739330"/>
              <a:gd name="connsiteX218" fmla="*/ 260318 w 729996"/>
              <a:gd name="connsiteY218" fmla="*/ 577786 h 739330"/>
              <a:gd name="connsiteX219" fmla="*/ 256032 w 729996"/>
              <a:gd name="connsiteY219" fmla="*/ 579977 h 739330"/>
              <a:gd name="connsiteX220" fmla="*/ 244602 w 729996"/>
              <a:gd name="connsiteY220" fmla="*/ 575691 h 739330"/>
              <a:gd name="connsiteX221" fmla="*/ 232315 w 729996"/>
              <a:gd name="connsiteY221" fmla="*/ 577025 h 739330"/>
              <a:gd name="connsiteX222" fmla="*/ 218122 w 729996"/>
              <a:gd name="connsiteY222" fmla="*/ 564071 h 739330"/>
              <a:gd name="connsiteX223" fmla="*/ 203645 w 729996"/>
              <a:gd name="connsiteY223" fmla="*/ 543306 h 739330"/>
              <a:gd name="connsiteX224" fmla="*/ 196501 w 729996"/>
              <a:gd name="connsiteY224" fmla="*/ 547211 h 739330"/>
              <a:gd name="connsiteX225" fmla="*/ 193262 w 729996"/>
              <a:gd name="connsiteY225" fmla="*/ 545211 h 739330"/>
              <a:gd name="connsiteX226" fmla="*/ 183928 w 729996"/>
              <a:gd name="connsiteY226" fmla="*/ 546259 h 739330"/>
              <a:gd name="connsiteX227" fmla="*/ 167164 w 729996"/>
              <a:gd name="connsiteY227" fmla="*/ 515874 h 739330"/>
              <a:gd name="connsiteX228" fmla="*/ 165449 w 729996"/>
              <a:gd name="connsiteY228" fmla="*/ 505301 h 739330"/>
              <a:gd name="connsiteX229" fmla="*/ 138589 w 729996"/>
              <a:gd name="connsiteY229" fmla="*/ 515493 h 739330"/>
              <a:gd name="connsiteX230" fmla="*/ 125635 w 729996"/>
              <a:gd name="connsiteY230" fmla="*/ 503777 h 739330"/>
              <a:gd name="connsiteX231" fmla="*/ 116681 w 729996"/>
              <a:gd name="connsiteY231" fmla="*/ 509016 h 739330"/>
              <a:gd name="connsiteX232" fmla="*/ 107061 w 729996"/>
              <a:gd name="connsiteY232" fmla="*/ 506540 h 739330"/>
              <a:gd name="connsiteX233" fmla="*/ 75819 w 729996"/>
              <a:gd name="connsiteY233" fmla="*/ 466630 h 739330"/>
              <a:gd name="connsiteX234" fmla="*/ 68866 w 729996"/>
              <a:gd name="connsiteY234" fmla="*/ 447008 h 739330"/>
              <a:gd name="connsiteX235" fmla="*/ 60579 w 729996"/>
              <a:gd name="connsiteY235" fmla="*/ 443579 h 739330"/>
              <a:gd name="connsiteX236" fmla="*/ 59341 w 729996"/>
              <a:gd name="connsiteY236" fmla="*/ 435292 h 739330"/>
              <a:gd name="connsiteX237" fmla="*/ 63437 w 729996"/>
              <a:gd name="connsiteY237" fmla="*/ 429387 h 739330"/>
              <a:gd name="connsiteX238" fmla="*/ 58579 w 729996"/>
              <a:gd name="connsiteY238" fmla="*/ 429006 h 739330"/>
              <a:gd name="connsiteX239" fmla="*/ 39719 w 729996"/>
              <a:gd name="connsiteY239" fmla="*/ 412718 h 739330"/>
              <a:gd name="connsiteX240" fmla="*/ 44958 w 729996"/>
              <a:gd name="connsiteY240" fmla="*/ 400621 h 739330"/>
              <a:gd name="connsiteX241" fmla="*/ 43244 w 729996"/>
              <a:gd name="connsiteY241" fmla="*/ 378333 h 739330"/>
              <a:gd name="connsiteX242" fmla="*/ 33433 w 729996"/>
              <a:gd name="connsiteY242" fmla="*/ 369570 h 739330"/>
              <a:gd name="connsiteX243" fmla="*/ 23717 w 729996"/>
              <a:gd name="connsiteY243" fmla="*/ 366903 h 739330"/>
              <a:gd name="connsiteX244" fmla="*/ 12097 w 729996"/>
              <a:gd name="connsiteY244" fmla="*/ 356997 h 739330"/>
              <a:gd name="connsiteX245" fmla="*/ 12097 w 729996"/>
              <a:gd name="connsiteY245" fmla="*/ 356997 h 739330"/>
              <a:gd name="connsiteX246" fmla="*/ 857 w 729996"/>
              <a:gd name="connsiteY246" fmla="*/ 340424 h 739330"/>
              <a:gd name="connsiteX247" fmla="*/ 3620 w 729996"/>
              <a:gd name="connsiteY247" fmla="*/ 327374 h 739330"/>
              <a:gd name="connsiteX248" fmla="*/ 0 w 729996"/>
              <a:gd name="connsiteY248" fmla="*/ 316611 h 739330"/>
              <a:gd name="connsiteX249" fmla="*/ 9430 w 729996"/>
              <a:gd name="connsiteY249" fmla="*/ 288988 h 739330"/>
              <a:gd name="connsiteX250" fmla="*/ 4477 w 729996"/>
              <a:gd name="connsiteY250" fmla="*/ 279654 h 739330"/>
              <a:gd name="connsiteX251" fmla="*/ 2667 w 729996"/>
              <a:gd name="connsiteY251" fmla="*/ 266319 h 739330"/>
              <a:gd name="connsiteX252" fmla="*/ 6763 w 729996"/>
              <a:gd name="connsiteY252" fmla="*/ 253365 h 739330"/>
              <a:gd name="connsiteX253" fmla="*/ 13811 w 729996"/>
              <a:gd name="connsiteY253" fmla="*/ 249841 h 739330"/>
              <a:gd name="connsiteX254" fmla="*/ 9049 w 729996"/>
              <a:gd name="connsiteY254" fmla="*/ 233267 h 739330"/>
              <a:gd name="connsiteX255" fmla="*/ 11906 w 729996"/>
              <a:gd name="connsiteY255" fmla="*/ 228600 h 739330"/>
              <a:gd name="connsiteX256" fmla="*/ 12002 w 729996"/>
              <a:gd name="connsiteY256" fmla="*/ 217742 h 739330"/>
              <a:gd name="connsiteX257" fmla="*/ 16669 w 729996"/>
              <a:gd name="connsiteY257" fmla="*/ 209455 h 739330"/>
              <a:gd name="connsiteX258" fmla="*/ 28194 w 729996"/>
              <a:gd name="connsiteY258" fmla="*/ 202501 h 739330"/>
              <a:gd name="connsiteX259" fmla="*/ 41338 w 729996"/>
              <a:gd name="connsiteY259" fmla="*/ 189547 h 739330"/>
              <a:gd name="connsiteX260" fmla="*/ 38005 w 729996"/>
              <a:gd name="connsiteY260" fmla="*/ 179642 h 739330"/>
              <a:gd name="connsiteX261" fmla="*/ 43815 w 729996"/>
              <a:gd name="connsiteY261" fmla="*/ 163925 h 7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729996" h="739330">
                <a:moveTo>
                  <a:pt x="41338" y="142018"/>
                </a:moveTo>
                <a:lnTo>
                  <a:pt x="54578" y="148019"/>
                </a:lnTo>
                <a:lnTo>
                  <a:pt x="75343" y="144590"/>
                </a:lnTo>
                <a:lnTo>
                  <a:pt x="88202" y="157353"/>
                </a:lnTo>
                <a:lnTo>
                  <a:pt x="120110" y="160115"/>
                </a:lnTo>
                <a:lnTo>
                  <a:pt x="123349" y="159067"/>
                </a:lnTo>
                <a:lnTo>
                  <a:pt x="132493" y="145161"/>
                </a:lnTo>
                <a:lnTo>
                  <a:pt x="147352" y="139637"/>
                </a:lnTo>
                <a:lnTo>
                  <a:pt x="161925" y="128588"/>
                </a:lnTo>
                <a:lnTo>
                  <a:pt x="166402" y="117729"/>
                </a:lnTo>
                <a:lnTo>
                  <a:pt x="174784" y="111252"/>
                </a:lnTo>
                <a:lnTo>
                  <a:pt x="190976" y="111538"/>
                </a:lnTo>
                <a:lnTo>
                  <a:pt x="202692" y="100203"/>
                </a:lnTo>
                <a:lnTo>
                  <a:pt x="207454" y="99155"/>
                </a:lnTo>
                <a:lnTo>
                  <a:pt x="215646" y="102299"/>
                </a:lnTo>
                <a:lnTo>
                  <a:pt x="223171" y="97060"/>
                </a:lnTo>
                <a:lnTo>
                  <a:pt x="229838" y="103346"/>
                </a:lnTo>
                <a:lnTo>
                  <a:pt x="241935" y="104204"/>
                </a:lnTo>
                <a:lnTo>
                  <a:pt x="247079" y="101917"/>
                </a:lnTo>
                <a:lnTo>
                  <a:pt x="248317" y="108585"/>
                </a:lnTo>
                <a:lnTo>
                  <a:pt x="276035" y="118396"/>
                </a:lnTo>
                <a:lnTo>
                  <a:pt x="292132" y="117824"/>
                </a:lnTo>
                <a:lnTo>
                  <a:pt x="309753" y="105823"/>
                </a:lnTo>
                <a:lnTo>
                  <a:pt x="321659" y="112204"/>
                </a:lnTo>
                <a:lnTo>
                  <a:pt x="325564" y="110680"/>
                </a:lnTo>
                <a:lnTo>
                  <a:pt x="340805" y="121825"/>
                </a:lnTo>
                <a:lnTo>
                  <a:pt x="346710" y="122968"/>
                </a:lnTo>
                <a:lnTo>
                  <a:pt x="350234" y="118682"/>
                </a:lnTo>
                <a:lnTo>
                  <a:pt x="351092" y="111252"/>
                </a:lnTo>
                <a:lnTo>
                  <a:pt x="382143" y="78772"/>
                </a:lnTo>
                <a:lnTo>
                  <a:pt x="401003" y="92202"/>
                </a:lnTo>
                <a:lnTo>
                  <a:pt x="404146" y="88487"/>
                </a:lnTo>
                <a:lnTo>
                  <a:pt x="416909" y="96107"/>
                </a:lnTo>
                <a:lnTo>
                  <a:pt x="421481" y="95726"/>
                </a:lnTo>
                <a:lnTo>
                  <a:pt x="437293" y="103346"/>
                </a:lnTo>
                <a:lnTo>
                  <a:pt x="441960" y="96107"/>
                </a:lnTo>
                <a:lnTo>
                  <a:pt x="438531" y="83153"/>
                </a:lnTo>
                <a:lnTo>
                  <a:pt x="441960" y="78010"/>
                </a:lnTo>
                <a:lnTo>
                  <a:pt x="472059" y="88678"/>
                </a:lnTo>
                <a:lnTo>
                  <a:pt x="475774" y="81439"/>
                </a:lnTo>
                <a:lnTo>
                  <a:pt x="478727" y="82677"/>
                </a:lnTo>
                <a:lnTo>
                  <a:pt x="479774" y="80105"/>
                </a:lnTo>
                <a:lnTo>
                  <a:pt x="473012" y="76676"/>
                </a:lnTo>
                <a:lnTo>
                  <a:pt x="478346" y="63817"/>
                </a:lnTo>
                <a:lnTo>
                  <a:pt x="464725" y="61246"/>
                </a:lnTo>
                <a:lnTo>
                  <a:pt x="463487" y="50768"/>
                </a:lnTo>
                <a:lnTo>
                  <a:pt x="481108" y="40767"/>
                </a:lnTo>
                <a:lnTo>
                  <a:pt x="493109" y="30671"/>
                </a:lnTo>
                <a:lnTo>
                  <a:pt x="494157" y="20098"/>
                </a:lnTo>
                <a:lnTo>
                  <a:pt x="498157" y="20765"/>
                </a:lnTo>
                <a:lnTo>
                  <a:pt x="503015" y="28099"/>
                </a:lnTo>
                <a:lnTo>
                  <a:pt x="509016" y="29908"/>
                </a:lnTo>
                <a:lnTo>
                  <a:pt x="511302" y="20860"/>
                </a:lnTo>
                <a:lnTo>
                  <a:pt x="514064" y="20955"/>
                </a:lnTo>
                <a:lnTo>
                  <a:pt x="515493" y="14383"/>
                </a:lnTo>
                <a:lnTo>
                  <a:pt x="519874" y="13145"/>
                </a:lnTo>
                <a:lnTo>
                  <a:pt x="537686" y="24765"/>
                </a:lnTo>
                <a:lnTo>
                  <a:pt x="542639" y="24194"/>
                </a:lnTo>
                <a:lnTo>
                  <a:pt x="553688" y="17145"/>
                </a:lnTo>
                <a:lnTo>
                  <a:pt x="549116" y="0"/>
                </a:lnTo>
                <a:lnTo>
                  <a:pt x="558641" y="6287"/>
                </a:lnTo>
                <a:lnTo>
                  <a:pt x="571119" y="6477"/>
                </a:lnTo>
                <a:lnTo>
                  <a:pt x="582168" y="762"/>
                </a:lnTo>
                <a:lnTo>
                  <a:pt x="589026" y="16002"/>
                </a:lnTo>
                <a:lnTo>
                  <a:pt x="589217" y="19812"/>
                </a:lnTo>
                <a:lnTo>
                  <a:pt x="585883" y="22193"/>
                </a:lnTo>
                <a:lnTo>
                  <a:pt x="587216" y="27718"/>
                </a:lnTo>
                <a:lnTo>
                  <a:pt x="602361" y="29813"/>
                </a:lnTo>
                <a:lnTo>
                  <a:pt x="605695" y="38005"/>
                </a:lnTo>
                <a:lnTo>
                  <a:pt x="615982" y="40196"/>
                </a:lnTo>
                <a:lnTo>
                  <a:pt x="621982" y="39148"/>
                </a:lnTo>
                <a:lnTo>
                  <a:pt x="622078" y="19145"/>
                </a:lnTo>
                <a:lnTo>
                  <a:pt x="623506" y="15526"/>
                </a:lnTo>
                <a:lnTo>
                  <a:pt x="628269" y="16764"/>
                </a:lnTo>
                <a:lnTo>
                  <a:pt x="628936" y="10573"/>
                </a:lnTo>
                <a:lnTo>
                  <a:pt x="651224" y="10478"/>
                </a:lnTo>
                <a:lnTo>
                  <a:pt x="657797" y="17240"/>
                </a:lnTo>
                <a:lnTo>
                  <a:pt x="663893" y="15621"/>
                </a:lnTo>
                <a:lnTo>
                  <a:pt x="670751" y="38576"/>
                </a:lnTo>
                <a:lnTo>
                  <a:pt x="678752" y="42767"/>
                </a:lnTo>
                <a:lnTo>
                  <a:pt x="684371" y="50483"/>
                </a:lnTo>
                <a:lnTo>
                  <a:pt x="684371" y="50483"/>
                </a:lnTo>
                <a:lnTo>
                  <a:pt x="686562" y="54102"/>
                </a:lnTo>
                <a:lnTo>
                  <a:pt x="684943" y="63627"/>
                </a:lnTo>
                <a:lnTo>
                  <a:pt x="684943" y="63627"/>
                </a:lnTo>
                <a:lnTo>
                  <a:pt x="684943" y="71819"/>
                </a:lnTo>
                <a:lnTo>
                  <a:pt x="679895" y="79534"/>
                </a:lnTo>
                <a:lnTo>
                  <a:pt x="651510" y="58579"/>
                </a:lnTo>
                <a:lnTo>
                  <a:pt x="646557" y="62579"/>
                </a:lnTo>
                <a:lnTo>
                  <a:pt x="645223" y="66104"/>
                </a:lnTo>
                <a:lnTo>
                  <a:pt x="650653" y="77248"/>
                </a:lnTo>
                <a:lnTo>
                  <a:pt x="652081" y="94012"/>
                </a:lnTo>
                <a:lnTo>
                  <a:pt x="649986" y="102013"/>
                </a:lnTo>
                <a:lnTo>
                  <a:pt x="626936" y="103727"/>
                </a:lnTo>
                <a:lnTo>
                  <a:pt x="626269" y="107251"/>
                </a:lnTo>
                <a:lnTo>
                  <a:pt x="613410" y="110395"/>
                </a:lnTo>
                <a:lnTo>
                  <a:pt x="594646" y="109442"/>
                </a:lnTo>
                <a:lnTo>
                  <a:pt x="572834" y="112109"/>
                </a:lnTo>
                <a:lnTo>
                  <a:pt x="565023" y="128207"/>
                </a:lnTo>
                <a:lnTo>
                  <a:pt x="560356" y="130302"/>
                </a:lnTo>
                <a:lnTo>
                  <a:pt x="563689" y="141161"/>
                </a:lnTo>
                <a:lnTo>
                  <a:pt x="562070" y="144780"/>
                </a:lnTo>
                <a:lnTo>
                  <a:pt x="551879" y="149447"/>
                </a:lnTo>
                <a:lnTo>
                  <a:pt x="545782" y="148971"/>
                </a:lnTo>
                <a:lnTo>
                  <a:pt x="541020" y="158115"/>
                </a:lnTo>
                <a:lnTo>
                  <a:pt x="528638" y="162878"/>
                </a:lnTo>
                <a:lnTo>
                  <a:pt x="527590" y="167354"/>
                </a:lnTo>
                <a:lnTo>
                  <a:pt x="531781" y="177070"/>
                </a:lnTo>
                <a:lnTo>
                  <a:pt x="528638" y="183071"/>
                </a:lnTo>
                <a:lnTo>
                  <a:pt x="534067" y="203645"/>
                </a:lnTo>
                <a:lnTo>
                  <a:pt x="541020" y="213646"/>
                </a:lnTo>
                <a:lnTo>
                  <a:pt x="540830" y="228409"/>
                </a:lnTo>
                <a:lnTo>
                  <a:pt x="544163" y="229553"/>
                </a:lnTo>
                <a:lnTo>
                  <a:pt x="544259" y="233839"/>
                </a:lnTo>
                <a:lnTo>
                  <a:pt x="549688" y="235839"/>
                </a:lnTo>
                <a:lnTo>
                  <a:pt x="558165" y="263938"/>
                </a:lnTo>
                <a:lnTo>
                  <a:pt x="565023" y="275654"/>
                </a:lnTo>
                <a:lnTo>
                  <a:pt x="565499" y="284797"/>
                </a:lnTo>
                <a:lnTo>
                  <a:pt x="573214" y="294132"/>
                </a:lnTo>
                <a:lnTo>
                  <a:pt x="579501" y="322517"/>
                </a:lnTo>
                <a:lnTo>
                  <a:pt x="586930" y="334613"/>
                </a:lnTo>
                <a:lnTo>
                  <a:pt x="591122" y="363665"/>
                </a:lnTo>
                <a:lnTo>
                  <a:pt x="595694" y="367665"/>
                </a:lnTo>
                <a:lnTo>
                  <a:pt x="601409" y="368141"/>
                </a:lnTo>
                <a:lnTo>
                  <a:pt x="601409" y="377857"/>
                </a:lnTo>
                <a:lnTo>
                  <a:pt x="608647" y="386429"/>
                </a:lnTo>
                <a:lnTo>
                  <a:pt x="611600" y="401384"/>
                </a:lnTo>
                <a:lnTo>
                  <a:pt x="608933" y="411480"/>
                </a:lnTo>
                <a:lnTo>
                  <a:pt x="611505" y="421005"/>
                </a:lnTo>
                <a:lnTo>
                  <a:pt x="636842" y="462344"/>
                </a:lnTo>
                <a:lnTo>
                  <a:pt x="649224" y="473392"/>
                </a:lnTo>
                <a:lnTo>
                  <a:pt x="652463" y="473678"/>
                </a:lnTo>
                <a:lnTo>
                  <a:pt x="655225" y="468249"/>
                </a:lnTo>
                <a:lnTo>
                  <a:pt x="665036" y="465868"/>
                </a:lnTo>
                <a:lnTo>
                  <a:pt x="664940" y="477107"/>
                </a:lnTo>
                <a:lnTo>
                  <a:pt x="671036" y="481584"/>
                </a:lnTo>
                <a:lnTo>
                  <a:pt x="667226" y="486918"/>
                </a:lnTo>
                <a:lnTo>
                  <a:pt x="671322" y="494252"/>
                </a:lnTo>
                <a:lnTo>
                  <a:pt x="675989" y="496538"/>
                </a:lnTo>
                <a:lnTo>
                  <a:pt x="675132" y="502253"/>
                </a:lnTo>
                <a:lnTo>
                  <a:pt x="687514" y="498920"/>
                </a:lnTo>
                <a:lnTo>
                  <a:pt x="688753" y="506635"/>
                </a:lnTo>
                <a:lnTo>
                  <a:pt x="692087" y="509111"/>
                </a:lnTo>
                <a:lnTo>
                  <a:pt x="690658" y="513874"/>
                </a:lnTo>
                <a:lnTo>
                  <a:pt x="698182" y="511302"/>
                </a:lnTo>
                <a:lnTo>
                  <a:pt x="704755" y="516826"/>
                </a:lnTo>
                <a:lnTo>
                  <a:pt x="703707" y="522542"/>
                </a:lnTo>
                <a:lnTo>
                  <a:pt x="695135" y="528733"/>
                </a:lnTo>
                <a:lnTo>
                  <a:pt x="701230" y="527590"/>
                </a:lnTo>
                <a:lnTo>
                  <a:pt x="705803" y="530638"/>
                </a:lnTo>
                <a:lnTo>
                  <a:pt x="708470" y="543687"/>
                </a:lnTo>
                <a:lnTo>
                  <a:pt x="716852" y="547497"/>
                </a:lnTo>
                <a:lnTo>
                  <a:pt x="718566" y="550736"/>
                </a:lnTo>
                <a:lnTo>
                  <a:pt x="715232" y="553593"/>
                </a:lnTo>
                <a:lnTo>
                  <a:pt x="702564" y="555403"/>
                </a:lnTo>
                <a:lnTo>
                  <a:pt x="699135" y="562832"/>
                </a:lnTo>
                <a:lnTo>
                  <a:pt x="699611" y="568738"/>
                </a:lnTo>
                <a:lnTo>
                  <a:pt x="709708" y="574453"/>
                </a:lnTo>
                <a:lnTo>
                  <a:pt x="714470" y="581406"/>
                </a:lnTo>
                <a:lnTo>
                  <a:pt x="709613" y="599599"/>
                </a:lnTo>
                <a:lnTo>
                  <a:pt x="722186" y="615410"/>
                </a:lnTo>
                <a:lnTo>
                  <a:pt x="716089" y="618173"/>
                </a:lnTo>
                <a:lnTo>
                  <a:pt x="712470" y="624078"/>
                </a:lnTo>
                <a:lnTo>
                  <a:pt x="718185" y="628364"/>
                </a:lnTo>
                <a:lnTo>
                  <a:pt x="724757" y="623602"/>
                </a:lnTo>
                <a:lnTo>
                  <a:pt x="722947" y="627412"/>
                </a:lnTo>
                <a:lnTo>
                  <a:pt x="729996" y="635127"/>
                </a:lnTo>
                <a:lnTo>
                  <a:pt x="729996" y="635127"/>
                </a:lnTo>
                <a:lnTo>
                  <a:pt x="692277" y="671227"/>
                </a:lnTo>
                <a:lnTo>
                  <a:pt x="695801" y="676656"/>
                </a:lnTo>
                <a:lnTo>
                  <a:pt x="687800" y="682752"/>
                </a:lnTo>
                <a:lnTo>
                  <a:pt x="689991" y="687515"/>
                </a:lnTo>
                <a:lnTo>
                  <a:pt x="663797" y="703421"/>
                </a:lnTo>
                <a:lnTo>
                  <a:pt x="653224" y="704659"/>
                </a:lnTo>
                <a:lnTo>
                  <a:pt x="655892" y="714280"/>
                </a:lnTo>
                <a:lnTo>
                  <a:pt x="655892" y="714280"/>
                </a:lnTo>
                <a:lnTo>
                  <a:pt x="635603" y="728948"/>
                </a:lnTo>
                <a:lnTo>
                  <a:pt x="631888" y="724186"/>
                </a:lnTo>
                <a:lnTo>
                  <a:pt x="619982" y="731615"/>
                </a:lnTo>
                <a:lnTo>
                  <a:pt x="606743" y="733997"/>
                </a:lnTo>
                <a:lnTo>
                  <a:pt x="578739" y="731901"/>
                </a:lnTo>
                <a:lnTo>
                  <a:pt x="574548" y="739331"/>
                </a:lnTo>
                <a:lnTo>
                  <a:pt x="555974" y="725519"/>
                </a:lnTo>
                <a:lnTo>
                  <a:pt x="551783" y="692277"/>
                </a:lnTo>
                <a:lnTo>
                  <a:pt x="560070" y="676275"/>
                </a:lnTo>
                <a:lnTo>
                  <a:pt x="560070" y="662368"/>
                </a:lnTo>
                <a:lnTo>
                  <a:pt x="548259" y="666178"/>
                </a:lnTo>
                <a:lnTo>
                  <a:pt x="545211" y="671513"/>
                </a:lnTo>
                <a:lnTo>
                  <a:pt x="540925" y="672751"/>
                </a:lnTo>
                <a:lnTo>
                  <a:pt x="537591" y="683228"/>
                </a:lnTo>
                <a:lnTo>
                  <a:pt x="534543" y="681133"/>
                </a:lnTo>
                <a:lnTo>
                  <a:pt x="526161" y="685419"/>
                </a:lnTo>
                <a:lnTo>
                  <a:pt x="520255" y="675703"/>
                </a:lnTo>
                <a:lnTo>
                  <a:pt x="513493" y="673322"/>
                </a:lnTo>
                <a:lnTo>
                  <a:pt x="487489" y="693515"/>
                </a:lnTo>
                <a:lnTo>
                  <a:pt x="464344" y="672846"/>
                </a:lnTo>
                <a:lnTo>
                  <a:pt x="454057" y="674275"/>
                </a:lnTo>
                <a:lnTo>
                  <a:pt x="464725" y="652748"/>
                </a:lnTo>
                <a:lnTo>
                  <a:pt x="455676" y="648176"/>
                </a:lnTo>
                <a:lnTo>
                  <a:pt x="451771" y="647128"/>
                </a:lnTo>
                <a:lnTo>
                  <a:pt x="449771" y="653320"/>
                </a:lnTo>
                <a:lnTo>
                  <a:pt x="432530" y="667417"/>
                </a:lnTo>
                <a:lnTo>
                  <a:pt x="407575" y="659797"/>
                </a:lnTo>
                <a:lnTo>
                  <a:pt x="401193" y="647033"/>
                </a:lnTo>
                <a:lnTo>
                  <a:pt x="392621" y="640175"/>
                </a:lnTo>
                <a:lnTo>
                  <a:pt x="383477" y="624935"/>
                </a:lnTo>
                <a:lnTo>
                  <a:pt x="384334" y="619220"/>
                </a:lnTo>
                <a:lnTo>
                  <a:pt x="379952" y="613696"/>
                </a:lnTo>
                <a:lnTo>
                  <a:pt x="378905" y="602647"/>
                </a:lnTo>
                <a:lnTo>
                  <a:pt x="370999" y="592741"/>
                </a:lnTo>
                <a:lnTo>
                  <a:pt x="355187" y="598265"/>
                </a:lnTo>
                <a:lnTo>
                  <a:pt x="342424" y="590836"/>
                </a:lnTo>
                <a:lnTo>
                  <a:pt x="331565" y="591407"/>
                </a:lnTo>
                <a:lnTo>
                  <a:pt x="323945" y="600647"/>
                </a:lnTo>
                <a:lnTo>
                  <a:pt x="300704" y="600456"/>
                </a:lnTo>
                <a:lnTo>
                  <a:pt x="286131" y="604266"/>
                </a:lnTo>
                <a:lnTo>
                  <a:pt x="277559" y="599027"/>
                </a:lnTo>
                <a:lnTo>
                  <a:pt x="268796" y="583025"/>
                </a:lnTo>
                <a:lnTo>
                  <a:pt x="260318" y="577786"/>
                </a:lnTo>
                <a:lnTo>
                  <a:pt x="256032" y="579977"/>
                </a:lnTo>
                <a:lnTo>
                  <a:pt x="244602" y="575691"/>
                </a:lnTo>
                <a:lnTo>
                  <a:pt x="232315" y="577025"/>
                </a:lnTo>
                <a:lnTo>
                  <a:pt x="218122" y="564071"/>
                </a:lnTo>
                <a:lnTo>
                  <a:pt x="203645" y="543306"/>
                </a:lnTo>
                <a:lnTo>
                  <a:pt x="196501" y="547211"/>
                </a:lnTo>
                <a:lnTo>
                  <a:pt x="193262" y="545211"/>
                </a:lnTo>
                <a:lnTo>
                  <a:pt x="183928" y="546259"/>
                </a:lnTo>
                <a:lnTo>
                  <a:pt x="167164" y="515874"/>
                </a:lnTo>
                <a:lnTo>
                  <a:pt x="165449" y="505301"/>
                </a:lnTo>
                <a:lnTo>
                  <a:pt x="138589" y="515493"/>
                </a:lnTo>
                <a:lnTo>
                  <a:pt x="125635" y="503777"/>
                </a:lnTo>
                <a:lnTo>
                  <a:pt x="116681" y="509016"/>
                </a:lnTo>
                <a:lnTo>
                  <a:pt x="107061" y="506540"/>
                </a:lnTo>
                <a:lnTo>
                  <a:pt x="75819" y="466630"/>
                </a:lnTo>
                <a:lnTo>
                  <a:pt x="68866" y="447008"/>
                </a:lnTo>
                <a:lnTo>
                  <a:pt x="60579" y="443579"/>
                </a:lnTo>
                <a:lnTo>
                  <a:pt x="59341" y="435292"/>
                </a:lnTo>
                <a:lnTo>
                  <a:pt x="63437" y="429387"/>
                </a:lnTo>
                <a:lnTo>
                  <a:pt x="58579" y="429006"/>
                </a:lnTo>
                <a:lnTo>
                  <a:pt x="39719" y="412718"/>
                </a:lnTo>
                <a:lnTo>
                  <a:pt x="44958" y="400621"/>
                </a:lnTo>
                <a:lnTo>
                  <a:pt x="43244" y="378333"/>
                </a:lnTo>
                <a:lnTo>
                  <a:pt x="33433" y="369570"/>
                </a:lnTo>
                <a:lnTo>
                  <a:pt x="23717" y="366903"/>
                </a:lnTo>
                <a:lnTo>
                  <a:pt x="12097" y="356997"/>
                </a:lnTo>
                <a:lnTo>
                  <a:pt x="12097" y="356997"/>
                </a:lnTo>
                <a:lnTo>
                  <a:pt x="857" y="340424"/>
                </a:lnTo>
                <a:lnTo>
                  <a:pt x="3620" y="327374"/>
                </a:lnTo>
                <a:lnTo>
                  <a:pt x="0" y="316611"/>
                </a:lnTo>
                <a:lnTo>
                  <a:pt x="9430" y="288988"/>
                </a:lnTo>
                <a:lnTo>
                  <a:pt x="4477" y="279654"/>
                </a:lnTo>
                <a:lnTo>
                  <a:pt x="2667" y="266319"/>
                </a:lnTo>
                <a:lnTo>
                  <a:pt x="6763" y="253365"/>
                </a:lnTo>
                <a:lnTo>
                  <a:pt x="13811" y="249841"/>
                </a:lnTo>
                <a:lnTo>
                  <a:pt x="9049" y="233267"/>
                </a:lnTo>
                <a:lnTo>
                  <a:pt x="11906" y="228600"/>
                </a:lnTo>
                <a:lnTo>
                  <a:pt x="12002" y="217742"/>
                </a:lnTo>
                <a:lnTo>
                  <a:pt x="16669" y="209455"/>
                </a:lnTo>
                <a:lnTo>
                  <a:pt x="28194" y="202501"/>
                </a:lnTo>
                <a:lnTo>
                  <a:pt x="41338" y="189547"/>
                </a:lnTo>
                <a:lnTo>
                  <a:pt x="38005" y="179642"/>
                </a:lnTo>
                <a:lnTo>
                  <a:pt x="43815" y="163925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5DCE18-8D2E-2264-4EF3-4CBE2D50B4EB}"/>
              </a:ext>
            </a:extLst>
          </p:cNvPr>
          <p:cNvSpPr/>
          <p:nvPr/>
        </p:nvSpPr>
        <p:spPr>
          <a:xfrm>
            <a:off x="7327501" y="2606958"/>
            <a:ext cx="663130" cy="877061"/>
          </a:xfrm>
          <a:custGeom>
            <a:avLst/>
            <a:gdLst>
              <a:gd name="connsiteX0" fmla="*/ 6572 w 663130"/>
              <a:gd name="connsiteY0" fmla="*/ 93631 h 877061"/>
              <a:gd name="connsiteX1" fmla="*/ 21241 w 663130"/>
              <a:gd name="connsiteY1" fmla="*/ 104108 h 877061"/>
              <a:gd name="connsiteX2" fmla="*/ 34957 w 663130"/>
              <a:gd name="connsiteY2" fmla="*/ 103442 h 877061"/>
              <a:gd name="connsiteX3" fmla="*/ 39243 w 663130"/>
              <a:gd name="connsiteY3" fmla="*/ 99060 h 877061"/>
              <a:gd name="connsiteX4" fmla="*/ 45149 w 663130"/>
              <a:gd name="connsiteY4" fmla="*/ 102680 h 877061"/>
              <a:gd name="connsiteX5" fmla="*/ 66866 w 663130"/>
              <a:gd name="connsiteY5" fmla="*/ 101632 h 877061"/>
              <a:gd name="connsiteX6" fmla="*/ 74962 w 663130"/>
              <a:gd name="connsiteY6" fmla="*/ 114014 h 877061"/>
              <a:gd name="connsiteX7" fmla="*/ 87821 w 663130"/>
              <a:gd name="connsiteY7" fmla="*/ 107728 h 877061"/>
              <a:gd name="connsiteX8" fmla="*/ 88392 w 663130"/>
              <a:gd name="connsiteY8" fmla="*/ 97727 h 877061"/>
              <a:gd name="connsiteX9" fmla="*/ 122587 w 663130"/>
              <a:gd name="connsiteY9" fmla="*/ 89344 h 877061"/>
              <a:gd name="connsiteX10" fmla="*/ 131731 w 663130"/>
              <a:gd name="connsiteY10" fmla="*/ 93536 h 877061"/>
              <a:gd name="connsiteX11" fmla="*/ 136779 w 663130"/>
              <a:gd name="connsiteY11" fmla="*/ 102013 h 877061"/>
              <a:gd name="connsiteX12" fmla="*/ 154305 w 663130"/>
              <a:gd name="connsiteY12" fmla="*/ 98679 h 877061"/>
              <a:gd name="connsiteX13" fmla="*/ 157734 w 663130"/>
              <a:gd name="connsiteY13" fmla="*/ 105347 h 877061"/>
              <a:gd name="connsiteX14" fmla="*/ 172308 w 663130"/>
              <a:gd name="connsiteY14" fmla="*/ 101156 h 877061"/>
              <a:gd name="connsiteX15" fmla="*/ 179356 w 663130"/>
              <a:gd name="connsiteY15" fmla="*/ 115824 h 877061"/>
              <a:gd name="connsiteX16" fmla="*/ 183642 w 663130"/>
              <a:gd name="connsiteY16" fmla="*/ 114872 h 877061"/>
              <a:gd name="connsiteX17" fmla="*/ 189452 w 663130"/>
              <a:gd name="connsiteY17" fmla="*/ 111538 h 877061"/>
              <a:gd name="connsiteX18" fmla="*/ 185357 w 663130"/>
              <a:gd name="connsiteY18" fmla="*/ 98584 h 877061"/>
              <a:gd name="connsiteX19" fmla="*/ 211836 w 663130"/>
              <a:gd name="connsiteY19" fmla="*/ 98203 h 877061"/>
              <a:gd name="connsiteX20" fmla="*/ 214217 w 663130"/>
              <a:gd name="connsiteY20" fmla="*/ 95822 h 877061"/>
              <a:gd name="connsiteX21" fmla="*/ 207455 w 663130"/>
              <a:gd name="connsiteY21" fmla="*/ 86011 h 877061"/>
              <a:gd name="connsiteX22" fmla="*/ 208598 w 663130"/>
              <a:gd name="connsiteY22" fmla="*/ 78486 h 877061"/>
              <a:gd name="connsiteX23" fmla="*/ 254699 w 663130"/>
              <a:gd name="connsiteY23" fmla="*/ 86392 h 877061"/>
              <a:gd name="connsiteX24" fmla="*/ 262604 w 663130"/>
              <a:gd name="connsiteY24" fmla="*/ 85820 h 877061"/>
              <a:gd name="connsiteX25" fmla="*/ 282416 w 663130"/>
              <a:gd name="connsiteY25" fmla="*/ 76105 h 877061"/>
              <a:gd name="connsiteX26" fmla="*/ 283655 w 663130"/>
              <a:gd name="connsiteY26" fmla="*/ 70390 h 877061"/>
              <a:gd name="connsiteX27" fmla="*/ 277463 w 663130"/>
              <a:gd name="connsiteY27" fmla="*/ 65913 h 877061"/>
              <a:gd name="connsiteX28" fmla="*/ 272606 w 663130"/>
              <a:gd name="connsiteY28" fmla="*/ 56674 h 877061"/>
              <a:gd name="connsiteX29" fmla="*/ 264033 w 663130"/>
              <a:gd name="connsiteY29" fmla="*/ 59245 h 877061"/>
              <a:gd name="connsiteX30" fmla="*/ 266319 w 663130"/>
              <a:gd name="connsiteY30" fmla="*/ 50482 h 877061"/>
              <a:gd name="connsiteX31" fmla="*/ 261938 w 663130"/>
              <a:gd name="connsiteY31" fmla="*/ 24003 h 877061"/>
              <a:gd name="connsiteX32" fmla="*/ 266129 w 663130"/>
              <a:gd name="connsiteY32" fmla="*/ 16764 h 877061"/>
              <a:gd name="connsiteX33" fmla="*/ 266986 w 663130"/>
              <a:gd name="connsiteY33" fmla="*/ 8096 h 877061"/>
              <a:gd name="connsiteX34" fmla="*/ 274225 w 663130"/>
              <a:gd name="connsiteY34" fmla="*/ 0 h 877061"/>
              <a:gd name="connsiteX35" fmla="*/ 281654 w 663130"/>
              <a:gd name="connsiteY35" fmla="*/ 6953 h 877061"/>
              <a:gd name="connsiteX36" fmla="*/ 290894 w 663130"/>
              <a:gd name="connsiteY36" fmla="*/ 10573 h 877061"/>
              <a:gd name="connsiteX37" fmla="*/ 293180 w 663130"/>
              <a:gd name="connsiteY37" fmla="*/ 14859 h 877061"/>
              <a:gd name="connsiteX38" fmla="*/ 303181 w 663130"/>
              <a:gd name="connsiteY38" fmla="*/ 18860 h 877061"/>
              <a:gd name="connsiteX39" fmla="*/ 304419 w 663130"/>
              <a:gd name="connsiteY39" fmla="*/ 28194 h 877061"/>
              <a:gd name="connsiteX40" fmla="*/ 334613 w 663130"/>
              <a:gd name="connsiteY40" fmla="*/ 61341 h 877061"/>
              <a:gd name="connsiteX41" fmla="*/ 348710 w 663130"/>
              <a:gd name="connsiteY41" fmla="*/ 89916 h 877061"/>
              <a:gd name="connsiteX42" fmla="*/ 360521 w 663130"/>
              <a:gd name="connsiteY42" fmla="*/ 87725 h 877061"/>
              <a:gd name="connsiteX43" fmla="*/ 368141 w 663130"/>
              <a:gd name="connsiteY43" fmla="*/ 90488 h 877061"/>
              <a:gd name="connsiteX44" fmla="*/ 373285 w 663130"/>
              <a:gd name="connsiteY44" fmla="*/ 86963 h 877061"/>
              <a:gd name="connsiteX45" fmla="*/ 390716 w 663130"/>
              <a:gd name="connsiteY45" fmla="*/ 91440 h 877061"/>
              <a:gd name="connsiteX46" fmla="*/ 392906 w 663130"/>
              <a:gd name="connsiteY46" fmla="*/ 93345 h 877061"/>
              <a:gd name="connsiteX47" fmla="*/ 391192 w 663130"/>
              <a:gd name="connsiteY47" fmla="*/ 107918 h 877061"/>
              <a:gd name="connsiteX48" fmla="*/ 408432 w 663130"/>
              <a:gd name="connsiteY48" fmla="*/ 109442 h 877061"/>
              <a:gd name="connsiteX49" fmla="*/ 436245 w 663130"/>
              <a:gd name="connsiteY49" fmla="*/ 128873 h 877061"/>
              <a:gd name="connsiteX50" fmla="*/ 443770 w 663130"/>
              <a:gd name="connsiteY50" fmla="*/ 138494 h 877061"/>
              <a:gd name="connsiteX51" fmla="*/ 454247 w 663130"/>
              <a:gd name="connsiteY51" fmla="*/ 142685 h 877061"/>
              <a:gd name="connsiteX52" fmla="*/ 458153 w 663130"/>
              <a:gd name="connsiteY52" fmla="*/ 149828 h 877061"/>
              <a:gd name="connsiteX53" fmla="*/ 468630 w 663130"/>
              <a:gd name="connsiteY53" fmla="*/ 148399 h 877061"/>
              <a:gd name="connsiteX54" fmla="*/ 459772 w 663130"/>
              <a:gd name="connsiteY54" fmla="*/ 136017 h 877061"/>
              <a:gd name="connsiteX55" fmla="*/ 461486 w 663130"/>
              <a:gd name="connsiteY55" fmla="*/ 129064 h 877061"/>
              <a:gd name="connsiteX56" fmla="*/ 453200 w 663130"/>
              <a:gd name="connsiteY56" fmla="*/ 120491 h 877061"/>
              <a:gd name="connsiteX57" fmla="*/ 463868 w 663130"/>
              <a:gd name="connsiteY57" fmla="*/ 114110 h 877061"/>
              <a:gd name="connsiteX58" fmla="*/ 467963 w 663130"/>
              <a:gd name="connsiteY58" fmla="*/ 118777 h 877061"/>
              <a:gd name="connsiteX59" fmla="*/ 488633 w 663130"/>
              <a:gd name="connsiteY59" fmla="*/ 116872 h 877061"/>
              <a:gd name="connsiteX60" fmla="*/ 497300 w 663130"/>
              <a:gd name="connsiteY60" fmla="*/ 131445 h 877061"/>
              <a:gd name="connsiteX61" fmla="*/ 504730 w 663130"/>
              <a:gd name="connsiteY61" fmla="*/ 129159 h 877061"/>
              <a:gd name="connsiteX62" fmla="*/ 510635 w 663130"/>
              <a:gd name="connsiteY62" fmla="*/ 133826 h 877061"/>
              <a:gd name="connsiteX63" fmla="*/ 518636 w 663130"/>
              <a:gd name="connsiteY63" fmla="*/ 133922 h 877061"/>
              <a:gd name="connsiteX64" fmla="*/ 528542 w 663130"/>
              <a:gd name="connsiteY64" fmla="*/ 129254 h 877061"/>
              <a:gd name="connsiteX65" fmla="*/ 544544 w 663130"/>
              <a:gd name="connsiteY65" fmla="*/ 126778 h 877061"/>
              <a:gd name="connsiteX66" fmla="*/ 550069 w 663130"/>
              <a:gd name="connsiteY66" fmla="*/ 130493 h 877061"/>
              <a:gd name="connsiteX67" fmla="*/ 556260 w 663130"/>
              <a:gd name="connsiteY67" fmla="*/ 125635 h 877061"/>
              <a:gd name="connsiteX68" fmla="*/ 563785 w 663130"/>
              <a:gd name="connsiteY68" fmla="*/ 127635 h 877061"/>
              <a:gd name="connsiteX69" fmla="*/ 568547 w 663130"/>
              <a:gd name="connsiteY69" fmla="*/ 124682 h 877061"/>
              <a:gd name="connsiteX70" fmla="*/ 572643 w 663130"/>
              <a:gd name="connsiteY70" fmla="*/ 127540 h 877061"/>
              <a:gd name="connsiteX71" fmla="*/ 572643 w 663130"/>
              <a:gd name="connsiteY71" fmla="*/ 127540 h 877061"/>
              <a:gd name="connsiteX72" fmla="*/ 571595 w 663130"/>
              <a:gd name="connsiteY72" fmla="*/ 131445 h 877061"/>
              <a:gd name="connsiteX73" fmla="*/ 569500 w 663130"/>
              <a:gd name="connsiteY73" fmla="*/ 128778 h 877061"/>
              <a:gd name="connsiteX74" fmla="*/ 568071 w 663130"/>
              <a:gd name="connsiteY74" fmla="*/ 130016 h 877061"/>
              <a:gd name="connsiteX75" fmla="*/ 572929 w 663130"/>
              <a:gd name="connsiteY75" fmla="*/ 136589 h 877061"/>
              <a:gd name="connsiteX76" fmla="*/ 572834 w 663130"/>
              <a:gd name="connsiteY76" fmla="*/ 150590 h 877061"/>
              <a:gd name="connsiteX77" fmla="*/ 575405 w 663130"/>
              <a:gd name="connsiteY77" fmla="*/ 151638 h 877061"/>
              <a:gd name="connsiteX78" fmla="*/ 578263 w 663130"/>
              <a:gd name="connsiteY78" fmla="*/ 148209 h 877061"/>
              <a:gd name="connsiteX79" fmla="*/ 578168 w 663130"/>
              <a:gd name="connsiteY79" fmla="*/ 156496 h 877061"/>
              <a:gd name="connsiteX80" fmla="*/ 581787 w 663130"/>
              <a:gd name="connsiteY80" fmla="*/ 157353 h 877061"/>
              <a:gd name="connsiteX81" fmla="*/ 580454 w 663130"/>
              <a:gd name="connsiteY81" fmla="*/ 161639 h 877061"/>
              <a:gd name="connsiteX82" fmla="*/ 582930 w 663130"/>
              <a:gd name="connsiteY82" fmla="*/ 165544 h 877061"/>
              <a:gd name="connsiteX83" fmla="*/ 595122 w 663130"/>
              <a:gd name="connsiteY83" fmla="*/ 169164 h 877061"/>
              <a:gd name="connsiteX84" fmla="*/ 593598 w 663130"/>
              <a:gd name="connsiteY84" fmla="*/ 174879 h 877061"/>
              <a:gd name="connsiteX85" fmla="*/ 600647 w 663130"/>
              <a:gd name="connsiteY85" fmla="*/ 182975 h 877061"/>
              <a:gd name="connsiteX86" fmla="*/ 600933 w 663130"/>
              <a:gd name="connsiteY86" fmla="*/ 176784 h 877061"/>
              <a:gd name="connsiteX87" fmla="*/ 603409 w 663130"/>
              <a:gd name="connsiteY87" fmla="*/ 176594 h 877061"/>
              <a:gd name="connsiteX88" fmla="*/ 603885 w 663130"/>
              <a:gd name="connsiteY88" fmla="*/ 183452 h 877061"/>
              <a:gd name="connsiteX89" fmla="*/ 609886 w 663130"/>
              <a:gd name="connsiteY89" fmla="*/ 187357 h 877061"/>
              <a:gd name="connsiteX90" fmla="*/ 609791 w 663130"/>
              <a:gd name="connsiteY90" fmla="*/ 189548 h 877061"/>
              <a:gd name="connsiteX91" fmla="*/ 601504 w 663130"/>
              <a:gd name="connsiteY91" fmla="*/ 188405 h 877061"/>
              <a:gd name="connsiteX92" fmla="*/ 600933 w 663130"/>
              <a:gd name="connsiteY92" fmla="*/ 190786 h 877061"/>
              <a:gd name="connsiteX93" fmla="*/ 603028 w 663130"/>
              <a:gd name="connsiteY93" fmla="*/ 192500 h 877061"/>
              <a:gd name="connsiteX94" fmla="*/ 607886 w 663130"/>
              <a:gd name="connsiteY94" fmla="*/ 191072 h 877061"/>
              <a:gd name="connsiteX95" fmla="*/ 605219 w 663130"/>
              <a:gd name="connsiteY95" fmla="*/ 196406 h 877061"/>
              <a:gd name="connsiteX96" fmla="*/ 611220 w 663130"/>
              <a:gd name="connsiteY96" fmla="*/ 195548 h 877061"/>
              <a:gd name="connsiteX97" fmla="*/ 611124 w 663130"/>
              <a:gd name="connsiteY97" fmla="*/ 205645 h 877061"/>
              <a:gd name="connsiteX98" fmla="*/ 615505 w 663130"/>
              <a:gd name="connsiteY98" fmla="*/ 205169 h 877061"/>
              <a:gd name="connsiteX99" fmla="*/ 613410 w 663130"/>
              <a:gd name="connsiteY99" fmla="*/ 209360 h 877061"/>
              <a:gd name="connsiteX100" fmla="*/ 610267 w 663130"/>
              <a:gd name="connsiteY100" fmla="*/ 208217 h 877061"/>
              <a:gd name="connsiteX101" fmla="*/ 608838 w 663130"/>
              <a:gd name="connsiteY101" fmla="*/ 213169 h 877061"/>
              <a:gd name="connsiteX102" fmla="*/ 615125 w 663130"/>
              <a:gd name="connsiteY102" fmla="*/ 218027 h 877061"/>
              <a:gd name="connsiteX103" fmla="*/ 611505 w 663130"/>
              <a:gd name="connsiteY103" fmla="*/ 221456 h 877061"/>
              <a:gd name="connsiteX104" fmla="*/ 613410 w 663130"/>
              <a:gd name="connsiteY104" fmla="*/ 227267 h 877061"/>
              <a:gd name="connsiteX105" fmla="*/ 621697 w 663130"/>
              <a:gd name="connsiteY105" fmla="*/ 227838 h 877061"/>
              <a:gd name="connsiteX106" fmla="*/ 621888 w 663130"/>
              <a:gd name="connsiteY106" fmla="*/ 231267 h 877061"/>
              <a:gd name="connsiteX107" fmla="*/ 617125 w 663130"/>
              <a:gd name="connsiteY107" fmla="*/ 233744 h 877061"/>
              <a:gd name="connsiteX108" fmla="*/ 616648 w 663130"/>
              <a:gd name="connsiteY108" fmla="*/ 236696 h 877061"/>
              <a:gd name="connsiteX109" fmla="*/ 625983 w 663130"/>
              <a:gd name="connsiteY109" fmla="*/ 238982 h 877061"/>
              <a:gd name="connsiteX110" fmla="*/ 626364 w 663130"/>
              <a:gd name="connsiteY110" fmla="*/ 244031 h 877061"/>
              <a:gd name="connsiteX111" fmla="*/ 630650 w 663130"/>
              <a:gd name="connsiteY111" fmla="*/ 247840 h 877061"/>
              <a:gd name="connsiteX112" fmla="*/ 630746 w 663130"/>
              <a:gd name="connsiteY112" fmla="*/ 253365 h 877061"/>
              <a:gd name="connsiteX113" fmla="*/ 626173 w 663130"/>
              <a:gd name="connsiteY113" fmla="*/ 256794 h 877061"/>
              <a:gd name="connsiteX114" fmla="*/ 633889 w 663130"/>
              <a:gd name="connsiteY114" fmla="*/ 262319 h 877061"/>
              <a:gd name="connsiteX115" fmla="*/ 632746 w 663130"/>
              <a:gd name="connsiteY115" fmla="*/ 268415 h 877061"/>
              <a:gd name="connsiteX116" fmla="*/ 629888 w 663130"/>
              <a:gd name="connsiteY116" fmla="*/ 270415 h 877061"/>
              <a:gd name="connsiteX117" fmla="*/ 633889 w 663130"/>
              <a:gd name="connsiteY117" fmla="*/ 272796 h 877061"/>
              <a:gd name="connsiteX118" fmla="*/ 634555 w 663130"/>
              <a:gd name="connsiteY118" fmla="*/ 267081 h 877061"/>
              <a:gd name="connsiteX119" fmla="*/ 637223 w 663130"/>
              <a:gd name="connsiteY119" fmla="*/ 266414 h 877061"/>
              <a:gd name="connsiteX120" fmla="*/ 639795 w 663130"/>
              <a:gd name="connsiteY120" fmla="*/ 280035 h 877061"/>
              <a:gd name="connsiteX121" fmla="*/ 642842 w 663130"/>
              <a:gd name="connsiteY121" fmla="*/ 281749 h 877061"/>
              <a:gd name="connsiteX122" fmla="*/ 643604 w 663130"/>
              <a:gd name="connsiteY122" fmla="*/ 274130 h 877061"/>
              <a:gd name="connsiteX123" fmla="*/ 646652 w 663130"/>
              <a:gd name="connsiteY123" fmla="*/ 275368 h 877061"/>
              <a:gd name="connsiteX124" fmla="*/ 649129 w 663130"/>
              <a:gd name="connsiteY124" fmla="*/ 301276 h 877061"/>
              <a:gd name="connsiteX125" fmla="*/ 653701 w 663130"/>
              <a:gd name="connsiteY125" fmla="*/ 305753 h 877061"/>
              <a:gd name="connsiteX126" fmla="*/ 648938 w 663130"/>
              <a:gd name="connsiteY126" fmla="*/ 307562 h 877061"/>
              <a:gd name="connsiteX127" fmla="*/ 653320 w 663130"/>
              <a:gd name="connsiteY127" fmla="*/ 314230 h 877061"/>
              <a:gd name="connsiteX128" fmla="*/ 649605 w 663130"/>
              <a:gd name="connsiteY128" fmla="*/ 319659 h 877061"/>
              <a:gd name="connsiteX129" fmla="*/ 655606 w 663130"/>
              <a:gd name="connsiteY129" fmla="*/ 322517 h 877061"/>
              <a:gd name="connsiteX130" fmla="*/ 657606 w 663130"/>
              <a:gd name="connsiteY130" fmla="*/ 337185 h 877061"/>
              <a:gd name="connsiteX131" fmla="*/ 653415 w 663130"/>
              <a:gd name="connsiteY131" fmla="*/ 340423 h 877061"/>
              <a:gd name="connsiteX132" fmla="*/ 655606 w 663130"/>
              <a:gd name="connsiteY132" fmla="*/ 344138 h 877061"/>
              <a:gd name="connsiteX133" fmla="*/ 649605 w 663130"/>
              <a:gd name="connsiteY133" fmla="*/ 349758 h 877061"/>
              <a:gd name="connsiteX134" fmla="*/ 650843 w 663130"/>
              <a:gd name="connsiteY134" fmla="*/ 355949 h 877061"/>
              <a:gd name="connsiteX135" fmla="*/ 645509 w 663130"/>
              <a:gd name="connsiteY135" fmla="*/ 360236 h 877061"/>
              <a:gd name="connsiteX136" fmla="*/ 650939 w 663130"/>
              <a:gd name="connsiteY136" fmla="*/ 364522 h 877061"/>
              <a:gd name="connsiteX137" fmla="*/ 639795 w 663130"/>
              <a:gd name="connsiteY137" fmla="*/ 366236 h 877061"/>
              <a:gd name="connsiteX138" fmla="*/ 643033 w 663130"/>
              <a:gd name="connsiteY138" fmla="*/ 375476 h 877061"/>
              <a:gd name="connsiteX139" fmla="*/ 641604 w 663130"/>
              <a:gd name="connsiteY139" fmla="*/ 379952 h 877061"/>
              <a:gd name="connsiteX140" fmla="*/ 645986 w 663130"/>
              <a:gd name="connsiteY140" fmla="*/ 380524 h 877061"/>
              <a:gd name="connsiteX141" fmla="*/ 647700 w 663130"/>
              <a:gd name="connsiteY141" fmla="*/ 390239 h 877061"/>
              <a:gd name="connsiteX142" fmla="*/ 642081 w 663130"/>
              <a:gd name="connsiteY142" fmla="*/ 389287 h 877061"/>
              <a:gd name="connsiteX143" fmla="*/ 635508 w 663130"/>
              <a:gd name="connsiteY143" fmla="*/ 403289 h 877061"/>
              <a:gd name="connsiteX144" fmla="*/ 639985 w 663130"/>
              <a:gd name="connsiteY144" fmla="*/ 407480 h 877061"/>
              <a:gd name="connsiteX145" fmla="*/ 639985 w 663130"/>
              <a:gd name="connsiteY145" fmla="*/ 404622 h 877061"/>
              <a:gd name="connsiteX146" fmla="*/ 642081 w 663130"/>
              <a:gd name="connsiteY146" fmla="*/ 404622 h 877061"/>
              <a:gd name="connsiteX147" fmla="*/ 640842 w 663130"/>
              <a:gd name="connsiteY147" fmla="*/ 410337 h 877061"/>
              <a:gd name="connsiteX148" fmla="*/ 644652 w 663130"/>
              <a:gd name="connsiteY148" fmla="*/ 410432 h 877061"/>
              <a:gd name="connsiteX149" fmla="*/ 640556 w 663130"/>
              <a:gd name="connsiteY149" fmla="*/ 419290 h 877061"/>
              <a:gd name="connsiteX150" fmla="*/ 634555 w 663130"/>
              <a:gd name="connsiteY150" fmla="*/ 417290 h 877061"/>
              <a:gd name="connsiteX151" fmla="*/ 639699 w 663130"/>
              <a:gd name="connsiteY151" fmla="*/ 427673 h 877061"/>
              <a:gd name="connsiteX152" fmla="*/ 635318 w 663130"/>
              <a:gd name="connsiteY152" fmla="*/ 426339 h 877061"/>
              <a:gd name="connsiteX153" fmla="*/ 631984 w 663130"/>
              <a:gd name="connsiteY153" fmla="*/ 431768 h 877061"/>
              <a:gd name="connsiteX154" fmla="*/ 634937 w 663130"/>
              <a:gd name="connsiteY154" fmla="*/ 434340 h 877061"/>
              <a:gd name="connsiteX155" fmla="*/ 633032 w 663130"/>
              <a:gd name="connsiteY155" fmla="*/ 438626 h 877061"/>
              <a:gd name="connsiteX156" fmla="*/ 638937 w 663130"/>
              <a:gd name="connsiteY156" fmla="*/ 434816 h 877061"/>
              <a:gd name="connsiteX157" fmla="*/ 640366 w 663130"/>
              <a:gd name="connsiteY157" fmla="*/ 441579 h 877061"/>
              <a:gd name="connsiteX158" fmla="*/ 644652 w 663130"/>
              <a:gd name="connsiteY158" fmla="*/ 441960 h 877061"/>
              <a:gd name="connsiteX159" fmla="*/ 645033 w 663130"/>
              <a:gd name="connsiteY159" fmla="*/ 451961 h 877061"/>
              <a:gd name="connsiteX160" fmla="*/ 640938 w 663130"/>
              <a:gd name="connsiteY160" fmla="*/ 456438 h 877061"/>
              <a:gd name="connsiteX161" fmla="*/ 647795 w 663130"/>
              <a:gd name="connsiteY161" fmla="*/ 459200 h 877061"/>
              <a:gd name="connsiteX162" fmla="*/ 651701 w 663130"/>
              <a:gd name="connsiteY162" fmla="*/ 456057 h 877061"/>
              <a:gd name="connsiteX163" fmla="*/ 654272 w 663130"/>
              <a:gd name="connsiteY163" fmla="*/ 458915 h 877061"/>
              <a:gd name="connsiteX164" fmla="*/ 653510 w 663130"/>
              <a:gd name="connsiteY164" fmla="*/ 465106 h 877061"/>
              <a:gd name="connsiteX165" fmla="*/ 658178 w 663130"/>
              <a:gd name="connsiteY165" fmla="*/ 466820 h 877061"/>
              <a:gd name="connsiteX166" fmla="*/ 653796 w 663130"/>
              <a:gd name="connsiteY166" fmla="*/ 470249 h 877061"/>
              <a:gd name="connsiteX167" fmla="*/ 661321 w 663130"/>
              <a:gd name="connsiteY167" fmla="*/ 471107 h 877061"/>
              <a:gd name="connsiteX168" fmla="*/ 650653 w 663130"/>
              <a:gd name="connsiteY168" fmla="*/ 480632 h 877061"/>
              <a:gd name="connsiteX169" fmla="*/ 652653 w 663130"/>
              <a:gd name="connsiteY169" fmla="*/ 484823 h 877061"/>
              <a:gd name="connsiteX170" fmla="*/ 661511 w 663130"/>
              <a:gd name="connsiteY170" fmla="*/ 484823 h 877061"/>
              <a:gd name="connsiteX171" fmla="*/ 663130 w 663130"/>
              <a:gd name="connsiteY171" fmla="*/ 493014 h 877061"/>
              <a:gd name="connsiteX172" fmla="*/ 659797 w 663130"/>
              <a:gd name="connsiteY172" fmla="*/ 497872 h 877061"/>
              <a:gd name="connsiteX173" fmla="*/ 661416 w 663130"/>
              <a:gd name="connsiteY173" fmla="*/ 505015 h 877061"/>
              <a:gd name="connsiteX174" fmla="*/ 656082 w 663130"/>
              <a:gd name="connsiteY174" fmla="*/ 513017 h 877061"/>
              <a:gd name="connsiteX175" fmla="*/ 646462 w 663130"/>
              <a:gd name="connsiteY175" fmla="*/ 511969 h 877061"/>
              <a:gd name="connsiteX176" fmla="*/ 643890 w 663130"/>
              <a:gd name="connsiteY176" fmla="*/ 515493 h 877061"/>
              <a:gd name="connsiteX177" fmla="*/ 644557 w 663130"/>
              <a:gd name="connsiteY177" fmla="*/ 520922 h 877061"/>
              <a:gd name="connsiteX178" fmla="*/ 648938 w 663130"/>
              <a:gd name="connsiteY178" fmla="*/ 521684 h 877061"/>
              <a:gd name="connsiteX179" fmla="*/ 641795 w 663130"/>
              <a:gd name="connsiteY179" fmla="*/ 524447 h 877061"/>
              <a:gd name="connsiteX180" fmla="*/ 640747 w 663130"/>
              <a:gd name="connsiteY180" fmla="*/ 527209 h 877061"/>
              <a:gd name="connsiteX181" fmla="*/ 643128 w 663130"/>
              <a:gd name="connsiteY181" fmla="*/ 528828 h 877061"/>
              <a:gd name="connsiteX182" fmla="*/ 648843 w 663130"/>
              <a:gd name="connsiteY182" fmla="*/ 526352 h 877061"/>
              <a:gd name="connsiteX183" fmla="*/ 651606 w 663130"/>
              <a:gd name="connsiteY183" fmla="*/ 531590 h 877061"/>
              <a:gd name="connsiteX184" fmla="*/ 646652 w 663130"/>
              <a:gd name="connsiteY184" fmla="*/ 536067 h 877061"/>
              <a:gd name="connsiteX185" fmla="*/ 636080 w 663130"/>
              <a:gd name="connsiteY185" fmla="*/ 531305 h 877061"/>
              <a:gd name="connsiteX186" fmla="*/ 635604 w 663130"/>
              <a:gd name="connsiteY186" fmla="*/ 534924 h 877061"/>
              <a:gd name="connsiteX187" fmla="*/ 639795 w 663130"/>
              <a:gd name="connsiteY187" fmla="*/ 538163 h 877061"/>
              <a:gd name="connsiteX188" fmla="*/ 630174 w 663130"/>
              <a:gd name="connsiteY188" fmla="*/ 551307 h 877061"/>
              <a:gd name="connsiteX189" fmla="*/ 624745 w 663130"/>
              <a:gd name="connsiteY189" fmla="*/ 550450 h 877061"/>
              <a:gd name="connsiteX190" fmla="*/ 625507 w 663130"/>
              <a:gd name="connsiteY190" fmla="*/ 554641 h 877061"/>
              <a:gd name="connsiteX191" fmla="*/ 629888 w 663130"/>
              <a:gd name="connsiteY191" fmla="*/ 554545 h 877061"/>
              <a:gd name="connsiteX192" fmla="*/ 629317 w 663130"/>
              <a:gd name="connsiteY192" fmla="*/ 559022 h 877061"/>
              <a:gd name="connsiteX193" fmla="*/ 625507 w 663130"/>
              <a:gd name="connsiteY193" fmla="*/ 559118 h 877061"/>
              <a:gd name="connsiteX194" fmla="*/ 626173 w 663130"/>
              <a:gd name="connsiteY194" fmla="*/ 563309 h 877061"/>
              <a:gd name="connsiteX195" fmla="*/ 629126 w 663130"/>
              <a:gd name="connsiteY195" fmla="*/ 562451 h 877061"/>
              <a:gd name="connsiteX196" fmla="*/ 629984 w 663130"/>
              <a:gd name="connsiteY196" fmla="*/ 564547 h 877061"/>
              <a:gd name="connsiteX197" fmla="*/ 622649 w 663130"/>
              <a:gd name="connsiteY197" fmla="*/ 565690 h 877061"/>
              <a:gd name="connsiteX198" fmla="*/ 620745 w 663130"/>
              <a:gd name="connsiteY198" fmla="*/ 562928 h 877061"/>
              <a:gd name="connsiteX199" fmla="*/ 622173 w 663130"/>
              <a:gd name="connsiteY199" fmla="*/ 572072 h 877061"/>
              <a:gd name="connsiteX200" fmla="*/ 617411 w 663130"/>
              <a:gd name="connsiteY200" fmla="*/ 571214 h 877061"/>
              <a:gd name="connsiteX201" fmla="*/ 618268 w 663130"/>
              <a:gd name="connsiteY201" fmla="*/ 567214 h 877061"/>
              <a:gd name="connsiteX202" fmla="*/ 615505 w 663130"/>
              <a:gd name="connsiteY202" fmla="*/ 568547 h 877061"/>
              <a:gd name="connsiteX203" fmla="*/ 619411 w 663130"/>
              <a:gd name="connsiteY203" fmla="*/ 577215 h 877061"/>
              <a:gd name="connsiteX204" fmla="*/ 621982 w 663130"/>
              <a:gd name="connsiteY204" fmla="*/ 578168 h 877061"/>
              <a:gd name="connsiteX205" fmla="*/ 621888 w 663130"/>
              <a:gd name="connsiteY205" fmla="*/ 574167 h 877061"/>
              <a:gd name="connsiteX206" fmla="*/ 624745 w 663130"/>
              <a:gd name="connsiteY206" fmla="*/ 575786 h 877061"/>
              <a:gd name="connsiteX207" fmla="*/ 623602 w 663130"/>
              <a:gd name="connsiteY207" fmla="*/ 585788 h 877061"/>
              <a:gd name="connsiteX208" fmla="*/ 618649 w 663130"/>
              <a:gd name="connsiteY208" fmla="*/ 583025 h 877061"/>
              <a:gd name="connsiteX209" fmla="*/ 616648 w 663130"/>
              <a:gd name="connsiteY209" fmla="*/ 586454 h 877061"/>
              <a:gd name="connsiteX210" fmla="*/ 620554 w 663130"/>
              <a:gd name="connsiteY210" fmla="*/ 587978 h 877061"/>
              <a:gd name="connsiteX211" fmla="*/ 617982 w 663130"/>
              <a:gd name="connsiteY211" fmla="*/ 591407 h 877061"/>
              <a:gd name="connsiteX212" fmla="*/ 621030 w 663130"/>
              <a:gd name="connsiteY212" fmla="*/ 594741 h 877061"/>
              <a:gd name="connsiteX213" fmla="*/ 624554 w 663130"/>
              <a:gd name="connsiteY213" fmla="*/ 590740 h 877061"/>
              <a:gd name="connsiteX214" fmla="*/ 626650 w 663130"/>
              <a:gd name="connsiteY214" fmla="*/ 596836 h 877061"/>
              <a:gd name="connsiteX215" fmla="*/ 631127 w 663130"/>
              <a:gd name="connsiteY215" fmla="*/ 597218 h 877061"/>
              <a:gd name="connsiteX216" fmla="*/ 627602 w 663130"/>
              <a:gd name="connsiteY216" fmla="*/ 606171 h 877061"/>
              <a:gd name="connsiteX217" fmla="*/ 623126 w 663130"/>
              <a:gd name="connsiteY217" fmla="*/ 612267 h 877061"/>
              <a:gd name="connsiteX218" fmla="*/ 612363 w 663130"/>
              <a:gd name="connsiteY218" fmla="*/ 615601 h 877061"/>
              <a:gd name="connsiteX219" fmla="*/ 613220 w 663130"/>
              <a:gd name="connsiteY219" fmla="*/ 619220 h 877061"/>
              <a:gd name="connsiteX220" fmla="*/ 617411 w 663130"/>
              <a:gd name="connsiteY220" fmla="*/ 620554 h 877061"/>
              <a:gd name="connsiteX221" fmla="*/ 617125 w 663130"/>
              <a:gd name="connsiteY221" fmla="*/ 623126 h 877061"/>
              <a:gd name="connsiteX222" fmla="*/ 612363 w 663130"/>
              <a:gd name="connsiteY222" fmla="*/ 623507 h 877061"/>
              <a:gd name="connsiteX223" fmla="*/ 613029 w 663130"/>
              <a:gd name="connsiteY223" fmla="*/ 628555 h 877061"/>
              <a:gd name="connsiteX224" fmla="*/ 608838 w 663130"/>
              <a:gd name="connsiteY224" fmla="*/ 624173 h 877061"/>
              <a:gd name="connsiteX225" fmla="*/ 611314 w 663130"/>
              <a:gd name="connsiteY225" fmla="*/ 619982 h 877061"/>
              <a:gd name="connsiteX226" fmla="*/ 609505 w 663130"/>
              <a:gd name="connsiteY226" fmla="*/ 617315 h 877061"/>
              <a:gd name="connsiteX227" fmla="*/ 606457 w 663130"/>
              <a:gd name="connsiteY227" fmla="*/ 619697 h 877061"/>
              <a:gd name="connsiteX228" fmla="*/ 606267 w 663130"/>
              <a:gd name="connsiteY228" fmla="*/ 630841 h 877061"/>
              <a:gd name="connsiteX229" fmla="*/ 602742 w 663130"/>
              <a:gd name="connsiteY229" fmla="*/ 631412 h 877061"/>
              <a:gd name="connsiteX230" fmla="*/ 603695 w 663130"/>
              <a:gd name="connsiteY230" fmla="*/ 627602 h 877061"/>
              <a:gd name="connsiteX231" fmla="*/ 598266 w 663130"/>
              <a:gd name="connsiteY231" fmla="*/ 627126 h 877061"/>
              <a:gd name="connsiteX232" fmla="*/ 597122 w 663130"/>
              <a:gd name="connsiteY232" fmla="*/ 622649 h 877061"/>
              <a:gd name="connsiteX233" fmla="*/ 594265 w 663130"/>
              <a:gd name="connsiteY233" fmla="*/ 622078 h 877061"/>
              <a:gd name="connsiteX234" fmla="*/ 596170 w 663130"/>
              <a:gd name="connsiteY234" fmla="*/ 633889 h 877061"/>
              <a:gd name="connsiteX235" fmla="*/ 591122 w 663130"/>
              <a:gd name="connsiteY235" fmla="*/ 634365 h 877061"/>
              <a:gd name="connsiteX236" fmla="*/ 592169 w 663130"/>
              <a:gd name="connsiteY236" fmla="*/ 627031 h 877061"/>
              <a:gd name="connsiteX237" fmla="*/ 587407 w 663130"/>
              <a:gd name="connsiteY237" fmla="*/ 629317 h 877061"/>
              <a:gd name="connsiteX238" fmla="*/ 585788 w 663130"/>
              <a:gd name="connsiteY238" fmla="*/ 647605 h 877061"/>
              <a:gd name="connsiteX239" fmla="*/ 580359 w 663130"/>
              <a:gd name="connsiteY239" fmla="*/ 649510 h 877061"/>
              <a:gd name="connsiteX240" fmla="*/ 582359 w 663130"/>
              <a:gd name="connsiteY240" fmla="*/ 654844 h 877061"/>
              <a:gd name="connsiteX241" fmla="*/ 589312 w 663130"/>
              <a:gd name="connsiteY241" fmla="*/ 653606 h 877061"/>
              <a:gd name="connsiteX242" fmla="*/ 592169 w 663130"/>
              <a:gd name="connsiteY242" fmla="*/ 659320 h 877061"/>
              <a:gd name="connsiteX243" fmla="*/ 587217 w 663130"/>
              <a:gd name="connsiteY243" fmla="*/ 661321 h 877061"/>
              <a:gd name="connsiteX244" fmla="*/ 584454 w 663130"/>
              <a:gd name="connsiteY244" fmla="*/ 658844 h 877061"/>
              <a:gd name="connsiteX245" fmla="*/ 577501 w 663130"/>
              <a:gd name="connsiteY245" fmla="*/ 667417 h 877061"/>
              <a:gd name="connsiteX246" fmla="*/ 575405 w 663130"/>
              <a:gd name="connsiteY246" fmla="*/ 666464 h 877061"/>
              <a:gd name="connsiteX247" fmla="*/ 575405 w 663130"/>
              <a:gd name="connsiteY247" fmla="*/ 669989 h 877061"/>
              <a:gd name="connsiteX248" fmla="*/ 572453 w 663130"/>
              <a:gd name="connsiteY248" fmla="*/ 663226 h 877061"/>
              <a:gd name="connsiteX249" fmla="*/ 569786 w 663130"/>
              <a:gd name="connsiteY249" fmla="*/ 665893 h 877061"/>
              <a:gd name="connsiteX250" fmla="*/ 571024 w 663130"/>
              <a:gd name="connsiteY250" fmla="*/ 677228 h 877061"/>
              <a:gd name="connsiteX251" fmla="*/ 567595 w 663130"/>
              <a:gd name="connsiteY251" fmla="*/ 685133 h 877061"/>
              <a:gd name="connsiteX252" fmla="*/ 570548 w 663130"/>
              <a:gd name="connsiteY252" fmla="*/ 686276 h 877061"/>
              <a:gd name="connsiteX253" fmla="*/ 568547 w 663130"/>
              <a:gd name="connsiteY253" fmla="*/ 690944 h 877061"/>
              <a:gd name="connsiteX254" fmla="*/ 572453 w 663130"/>
              <a:gd name="connsiteY254" fmla="*/ 694182 h 877061"/>
              <a:gd name="connsiteX255" fmla="*/ 570262 w 663130"/>
              <a:gd name="connsiteY255" fmla="*/ 701135 h 877061"/>
              <a:gd name="connsiteX256" fmla="*/ 572453 w 663130"/>
              <a:gd name="connsiteY256" fmla="*/ 702659 h 877061"/>
              <a:gd name="connsiteX257" fmla="*/ 574929 w 663130"/>
              <a:gd name="connsiteY257" fmla="*/ 700469 h 877061"/>
              <a:gd name="connsiteX258" fmla="*/ 574072 w 663130"/>
              <a:gd name="connsiteY258" fmla="*/ 693801 h 877061"/>
              <a:gd name="connsiteX259" fmla="*/ 578168 w 663130"/>
              <a:gd name="connsiteY259" fmla="*/ 694277 h 877061"/>
              <a:gd name="connsiteX260" fmla="*/ 579501 w 663130"/>
              <a:gd name="connsiteY260" fmla="*/ 701611 h 877061"/>
              <a:gd name="connsiteX261" fmla="*/ 574358 w 663130"/>
              <a:gd name="connsiteY261" fmla="*/ 710946 h 877061"/>
              <a:gd name="connsiteX262" fmla="*/ 585597 w 663130"/>
              <a:gd name="connsiteY262" fmla="*/ 708565 h 877061"/>
              <a:gd name="connsiteX263" fmla="*/ 589217 w 663130"/>
              <a:gd name="connsiteY263" fmla="*/ 711803 h 877061"/>
              <a:gd name="connsiteX264" fmla="*/ 588931 w 663130"/>
              <a:gd name="connsiteY264" fmla="*/ 719233 h 877061"/>
              <a:gd name="connsiteX265" fmla="*/ 584835 w 663130"/>
              <a:gd name="connsiteY265" fmla="*/ 716375 h 877061"/>
              <a:gd name="connsiteX266" fmla="*/ 582930 w 663130"/>
              <a:gd name="connsiteY266" fmla="*/ 719804 h 877061"/>
              <a:gd name="connsiteX267" fmla="*/ 590645 w 663130"/>
              <a:gd name="connsiteY267" fmla="*/ 723138 h 877061"/>
              <a:gd name="connsiteX268" fmla="*/ 587502 w 663130"/>
              <a:gd name="connsiteY268" fmla="*/ 725424 h 877061"/>
              <a:gd name="connsiteX269" fmla="*/ 581216 w 663130"/>
              <a:gd name="connsiteY269" fmla="*/ 723614 h 877061"/>
              <a:gd name="connsiteX270" fmla="*/ 589598 w 663130"/>
              <a:gd name="connsiteY270" fmla="*/ 735520 h 877061"/>
              <a:gd name="connsiteX271" fmla="*/ 585788 w 663130"/>
              <a:gd name="connsiteY271" fmla="*/ 737997 h 877061"/>
              <a:gd name="connsiteX272" fmla="*/ 583406 w 663130"/>
              <a:gd name="connsiteY272" fmla="*/ 744569 h 877061"/>
              <a:gd name="connsiteX273" fmla="*/ 579501 w 663130"/>
              <a:gd name="connsiteY273" fmla="*/ 743522 h 877061"/>
              <a:gd name="connsiteX274" fmla="*/ 577882 w 663130"/>
              <a:gd name="connsiteY274" fmla="*/ 750189 h 877061"/>
              <a:gd name="connsiteX275" fmla="*/ 581597 w 663130"/>
              <a:gd name="connsiteY275" fmla="*/ 753428 h 877061"/>
              <a:gd name="connsiteX276" fmla="*/ 579406 w 663130"/>
              <a:gd name="connsiteY276" fmla="*/ 759809 h 877061"/>
              <a:gd name="connsiteX277" fmla="*/ 581597 w 663130"/>
              <a:gd name="connsiteY277" fmla="*/ 764857 h 877061"/>
              <a:gd name="connsiteX278" fmla="*/ 584835 w 663130"/>
              <a:gd name="connsiteY278" fmla="*/ 765905 h 877061"/>
              <a:gd name="connsiteX279" fmla="*/ 581787 w 663130"/>
              <a:gd name="connsiteY279" fmla="*/ 770096 h 877061"/>
              <a:gd name="connsiteX280" fmla="*/ 578739 w 663130"/>
              <a:gd name="connsiteY280" fmla="*/ 769144 h 877061"/>
              <a:gd name="connsiteX281" fmla="*/ 578644 w 663130"/>
              <a:gd name="connsiteY281" fmla="*/ 782574 h 877061"/>
              <a:gd name="connsiteX282" fmla="*/ 573596 w 663130"/>
              <a:gd name="connsiteY282" fmla="*/ 783050 h 877061"/>
              <a:gd name="connsiteX283" fmla="*/ 573596 w 663130"/>
              <a:gd name="connsiteY283" fmla="*/ 783050 h 877061"/>
              <a:gd name="connsiteX284" fmla="*/ 567881 w 663130"/>
              <a:gd name="connsiteY284" fmla="*/ 778955 h 877061"/>
              <a:gd name="connsiteX285" fmla="*/ 549688 w 663130"/>
              <a:gd name="connsiteY285" fmla="*/ 777621 h 877061"/>
              <a:gd name="connsiteX286" fmla="*/ 523780 w 663130"/>
              <a:gd name="connsiteY286" fmla="*/ 788194 h 877061"/>
              <a:gd name="connsiteX287" fmla="*/ 514255 w 663130"/>
              <a:gd name="connsiteY287" fmla="*/ 788765 h 877061"/>
              <a:gd name="connsiteX288" fmla="*/ 505397 w 663130"/>
              <a:gd name="connsiteY288" fmla="*/ 776669 h 877061"/>
              <a:gd name="connsiteX289" fmla="*/ 489680 w 663130"/>
              <a:gd name="connsiteY289" fmla="*/ 785051 h 877061"/>
              <a:gd name="connsiteX290" fmla="*/ 481108 w 663130"/>
              <a:gd name="connsiteY290" fmla="*/ 756857 h 877061"/>
              <a:gd name="connsiteX291" fmla="*/ 464916 w 663130"/>
              <a:gd name="connsiteY291" fmla="*/ 761714 h 877061"/>
              <a:gd name="connsiteX292" fmla="*/ 457295 w 663130"/>
              <a:gd name="connsiteY292" fmla="*/ 748570 h 877061"/>
              <a:gd name="connsiteX293" fmla="*/ 450533 w 663130"/>
              <a:gd name="connsiteY293" fmla="*/ 750570 h 877061"/>
              <a:gd name="connsiteX294" fmla="*/ 447580 w 663130"/>
              <a:gd name="connsiteY294" fmla="*/ 746093 h 877061"/>
              <a:gd name="connsiteX295" fmla="*/ 425291 w 663130"/>
              <a:gd name="connsiteY295" fmla="*/ 755332 h 877061"/>
              <a:gd name="connsiteX296" fmla="*/ 423482 w 663130"/>
              <a:gd name="connsiteY296" fmla="*/ 751237 h 877061"/>
              <a:gd name="connsiteX297" fmla="*/ 424529 w 663130"/>
              <a:gd name="connsiteY297" fmla="*/ 733997 h 877061"/>
              <a:gd name="connsiteX298" fmla="*/ 421862 w 663130"/>
              <a:gd name="connsiteY298" fmla="*/ 734663 h 877061"/>
              <a:gd name="connsiteX299" fmla="*/ 419291 w 663130"/>
              <a:gd name="connsiteY299" fmla="*/ 740474 h 877061"/>
              <a:gd name="connsiteX300" fmla="*/ 408623 w 663130"/>
              <a:gd name="connsiteY300" fmla="*/ 741712 h 877061"/>
              <a:gd name="connsiteX301" fmla="*/ 406813 w 663130"/>
              <a:gd name="connsiteY301" fmla="*/ 749236 h 877061"/>
              <a:gd name="connsiteX302" fmla="*/ 409194 w 663130"/>
              <a:gd name="connsiteY302" fmla="*/ 759238 h 877061"/>
              <a:gd name="connsiteX303" fmla="*/ 396907 w 663130"/>
              <a:gd name="connsiteY303" fmla="*/ 768763 h 877061"/>
              <a:gd name="connsiteX304" fmla="*/ 397002 w 663130"/>
              <a:gd name="connsiteY304" fmla="*/ 776954 h 877061"/>
              <a:gd name="connsiteX305" fmla="*/ 391097 w 663130"/>
              <a:gd name="connsiteY305" fmla="*/ 774764 h 877061"/>
              <a:gd name="connsiteX306" fmla="*/ 382715 w 663130"/>
              <a:gd name="connsiteY306" fmla="*/ 781240 h 877061"/>
              <a:gd name="connsiteX307" fmla="*/ 363284 w 663130"/>
              <a:gd name="connsiteY307" fmla="*/ 783622 h 877061"/>
              <a:gd name="connsiteX308" fmla="*/ 355187 w 663130"/>
              <a:gd name="connsiteY308" fmla="*/ 779240 h 877061"/>
              <a:gd name="connsiteX309" fmla="*/ 351473 w 663130"/>
              <a:gd name="connsiteY309" fmla="*/ 764572 h 877061"/>
              <a:gd name="connsiteX310" fmla="*/ 342233 w 663130"/>
              <a:gd name="connsiteY310" fmla="*/ 767620 h 877061"/>
              <a:gd name="connsiteX311" fmla="*/ 325279 w 663130"/>
              <a:gd name="connsiteY311" fmla="*/ 767144 h 877061"/>
              <a:gd name="connsiteX312" fmla="*/ 310515 w 663130"/>
              <a:gd name="connsiteY312" fmla="*/ 759047 h 877061"/>
              <a:gd name="connsiteX313" fmla="*/ 302895 w 663130"/>
              <a:gd name="connsiteY313" fmla="*/ 767429 h 877061"/>
              <a:gd name="connsiteX314" fmla="*/ 297942 w 663130"/>
              <a:gd name="connsiteY314" fmla="*/ 766572 h 877061"/>
              <a:gd name="connsiteX315" fmla="*/ 296894 w 663130"/>
              <a:gd name="connsiteY315" fmla="*/ 770001 h 877061"/>
              <a:gd name="connsiteX316" fmla="*/ 286512 w 663130"/>
              <a:gd name="connsiteY316" fmla="*/ 764286 h 877061"/>
              <a:gd name="connsiteX317" fmla="*/ 283750 w 663130"/>
              <a:gd name="connsiteY317" fmla="*/ 766096 h 877061"/>
              <a:gd name="connsiteX318" fmla="*/ 269939 w 663130"/>
              <a:gd name="connsiteY318" fmla="*/ 762095 h 877061"/>
              <a:gd name="connsiteX319" fmla="*/ 264319 w 663130"/>
              <a:gd name="connsiteY319" fmla="*/ 758761 h 877061"/>
              <a:gd name="connsiteX320" fmla="*/ 260318 w 663130"/>
              <a:gd name="connsiteY320" fmla="*/ 751618 h 877061"/>
              <a:gd name="connsiteX321" fmla="*/ 257270 w 663130"/>
              <a:gd name="connsiteY321" fmla="*/ 752951 h 877061"/>
              <a:gd name="connsiteX322" fmla="*/ 248984 w 663130"/>
              <a:gd name="connsiteY322" fmla="*/ 749427 h 877061"/>
              <a:gd name="connsiteX323" fmla="*/ 245650 w 663130"/>
              <a:gd name="connsiteY323" fmla="*/ 763238 h 877061"/>
              <a:gd name="connsiteX324" fmla="*/ 255461 w 663130"/>
              <a:gd name="connsiteY324" fmla="*/ 773335 h 877061"/>
              <a:gd name="connsiteX325" fmla="*/ 249365 w 663130"/>
              <a:gd name="connsiteY325" fmla="*/ 771049 h 877061"/>
              <a:gd name="connsiteX326" fmla="*/ 246888 w 663130"/>
              <a:gd name="connsiteY326" fmla="*/ 775430 h 877061"/>
              <a:gd name="connsiteX327" fmla="*/ 253460 w 663130"/>
              <a:gd name="connsiteY327" fmla="*/ 784860 h 877061"/>
              <a:gd name="connsiteX328" fmla="*/ 250889 w 663130"/>
              <a:gd name="connsiteY328" fmla="*/ 788765 h 877061"/>
              <a:gd name="connsiteX329" fmla="*/ 256794 w 663130"/>
              <a:gd name="connsiteY329" fmla="*/ 795814 h 877061"/>
              <a:gd name="connsiteX330" fmla="*/ 262414 w 663130"/>
              <a:gd name="connsiteY330" fmla="*/ 813149 h 877061"/>
              <a:gd name="connsiteX331" fmla="*/ 272034 w 663130"/>
              <a:gd name="connsiteY331" fmla="*/ 827627 h 877061"/>
              <a:gd name="connsiteX332" fmla="*/ 258413 w 663130"/>
              <a:gd name="connsiteY332" fmla="*/ 833628 h 877061"/>
              <a:gd name="connsiteX333" fmla="*/ 255080 w 663130"/>
              <a:gd name="connsiteY333" fmla="*/ 846201 h 877061"/>
              <a:gd name="connsiteX334" fmla="*/ 258890 w 663130"/>
              <a:gd name="connsiteY334" fmla="*/ 852678 h 877061"/>
              <a:gd name="connsiteX335" fmla="*/ 257937 w 663130"/>
              <a:gd name="connsiteY335" fmla="*/ 865346 h 877061"/>
              <a:gd name="connsiteX336" fmla="*/ 246317 w 663130"/>
              <a:gd name="connsiteY336" fmla="*/ 875443 h 877061"/>
              <a:gd name="connsiteX337" fmla="*/ 240125 w 663130"/>
              <a:gd name="connsiteY337" fmla="*/ 877062 h 877061"/>
              <a:gd name="connsiteX338" fmla="*/ 218694 w 663130"/>
              <a:gd name="connsiteY338" fmla="*/ 861727 h 877061"/>
              <a:gd name="connsiteX339" fmla="*/ 210598 w 663130"/>
              <a:gd name="connsiteY339" fmla="*/ 841915 h 877061"/>
              <a:gd name="connsiteX340" fmla="*/ 203264 w 663130"/>
              <a:gd name="connsiteY340" fmla="*/ 833057 h 877061"/>
              <a:gd name="connsiteX341" fmla="*/ 213932 w 663130"/>
              <a:gd name="connsiteY341" fmla="*/ 822103 h 877061"/>
              <a:gd name="connsiteX342" fmla="*/ 205359 w 663130"/>
              <a:gd name="connsiteY342" fmla="*/ 807911 h 877061"/>
              <a:gd name="connsiteX343" fmla="*/ 212027 w 663130"/>
              <a:gd name="connsiteY343" fmla="*/ 787908 h 877061"/>
              <a:gd name="connsiteX344" fmla="*/ 208312 w 663130"/>
              <a:gd name="connsiteY344" fmla="*/ 779526 h 877061"/>
              <a:gd name="connsiteX345" fmla="*/ 198216 w 663130"/>
              <a:gd name="connsiteY345" fmla="*/ 765334 h 877061"/>
              <a:gd name="connsiteX346" fmla="*/ 181737 w 663130"/>
              <a:gd name="connsiteY346" fmla="*/ 764381 h 877061"/>
              <a:gd name="connsiteX347" fmla="*/ 181737 w 663130"/>
              <a:gd name="connsiteY347" fmla="*/ 764381 h 877061"/>
              <a:gd name="connsiteX348" fmla="*/ 183356 w 663130"/>
              <a:gd name="connsiteY348" fmla="*/ 754856 h 877061"/>
              <a:gd name="connsiteX349" fmla="*/ 181166 w 663130"/>
              <a:gd name="connsiteY349" fmla="*/ 751237 h 877061"/>
              <a:gd name="connsiteX350" fmla="*/ 181166 w 663130"/>
              <a:gd name="connsiteY350" fmla="*/ 751237 h 877061"/>
              <a:gd name="connsiteX351" fmla="*/ 184404 w 663130"/>
              <a:gd name="connsiteY351" fmla="*/ 749522 h 877061"/>
              <a:gd name="connsiteX352" fmla="*/ 187643 w 663130"/>
              <a:gd name="connsiteY352" fmla="*/ 738473 h 877061"/>
              <a:gd name="connsiteX353" fmla="*/ 194691 w 663130"/>
              <a:gd name="connsiteY353" fmla="*/ 728377 h 877061"/>
              <a:gd name="connsiteX354" fmla="*/ 197358 w 663130"/>
              <a:gd name="connsiteY354" fmla="*/ 713613 h 877061"/>
              <a:gd name="connsiteX355" fmla="*/ 196120 w 663130"/>
              <a:gd name="connsiteY355" fmla="*/ 710660 h 877061"/>
              <a:gd name="connsiteX356" fmla="*/ 187643 w 663130"/>
              <a:gd name="connsiteY356" fmla="*/ 710279 h 877061"/>
              <a:gd name="connsiteX357" fmla="*/ 184880 w 663130"/>
              <a:gd name="connsiteY357" fmla="*/ 704755 h 877061"/>
              <a:gd name="connsiteX358" fmla="*/ 180023 w 663130"/>
              <a:gd name="connsiteY358" fmla="*/ 680276 h 877061"/>
              <a:gd name="connsiteX359" fmla="*/ 180785 w 663130"/>
              <a:gd name="connsiteY359" fmla="*/ 670084 h 877061"/>
              <a:gd name="connsiteX360" fmla="*/ 174689 w 663130"/>
              <a:gd name="connsiteY360" fmla="*/ 664274 h 877061"/>
              <a:gd name="connsiteX361" fmla="*/ 177641 w 663130"/>
              <a:gd name="connsiteY361" fmla="*/ 659987 h 877061"/>
              <a:gd name="connsiteX362" fmla="*/ 170498 w 663130"/>
              <a:gd name="connsiteY362" fmla="*/ 623221 h 877061"/>
              <a:gd name="connsiteX363" fmla="*/ 172879 w 663130"/>
              <a:gd name="connsiteY363" fmla="*/ 612648 h 877061"/>
              <a:gd name="connsiteX364" fmla="*/ 167926 w 663130"/>
              <a:gd name="connsiteY364" fmla="*/ 608648 h 877061"/>
              <a:gd name="connsiteX365" fmla="*/ 169069 w 663130"/>
              <a:gd name="connsiteY365" fmla="*/ 599123 h 877061"/>
              <a:gd name="connsiteX366" fmla="*/ 172974 w 663130"/>
              <a:gd name="connsiteY366" fmla="*/ 597789 h 877061"/>
              <a:gd name="connsiteX367" fmla="*/ 174403 w 663130"/>
              <a:gd name="connsiteY367" fmla="*/ 591217 h 877061"/>
              <a:gd name="connsiteX368" fmla="*/ 178784 w 663130"/>
              <a:gd name="connsiteY368" fmla="*/ 589502 h 877061"/>
              <a:gd name="connsiteX369" fmla="*/ 163735 w 663130"/>
              <a:gd name="connsiteY369" fmla="*/ 551212 h 877061"/>
              <a:gd name="connsiteX370" fmla="*/ 161830 w 663130"/>
              <a:gd name="connsiteY370" fmla="*/ 525494 h 877061"/>
              <a:gd name="connsiteX371" fmla="*/ 152114 w 663130"/>
              <a:gd name="connsiteY371" fmla="*/ 516731 h 877061"/>
              <a:gd name="connsiteX372" fmla="*/ 144590 w 663130"/>
              <a:gd name="connsiteY372" fmla="*/ 503587 h 877061"/>
              <a:gd name="connsiteX373" fmla="*/ 140399 w 663130"/>
              <a:gd name="connsiteY373" fmla="*/ 479679 h 877061"/>
              <a:gd name="connsiteX374" fmla="*/ 134493 w 663130"/>
              <a:gd name="connsiteY374" fmla="*/ 471773 h 877061"/>
              <a:gd name="connsiteX375" fmla="*/ 122873 w 663130"/>
              <a:gd name="connsiteY375" fmla="*/ 443865 h 877061"/>
              <a:gd name="connsiteX376" fmla="*/ 120491 w 663130"/>
              <a:gd name="connsiteY376" fmla="*/ 425958 h 877061"/>
              <a:gd name="connsiteX377" fmla="*/ 114014 w 663130"/>
              <a:gd name="connsiteY377" fmla="*/ 420529 h 877061"/>
              <a:gd name="connsiteX378" fmla="*/ 110871 w 663130"/>
              <a:gd name="connsiteY378" fmla="*/ 409289 h 877061"/>
              <a:gd name="connsiteX379" fmla="*/ 95060 w 663130"/>
              <a:gd name="connsiteY379" fmla="*/ 384239 h 877061"/>
              <a:gd name="connsiteX380" fmla="*/ 87249 w 663130"/>
              <a:gd name="connsiteY380" fmla="*/ 360426 h 877061"/>
              <a:gd name="connsiteX381" fmla="*/ 80486 w 663130"/>
              <a:gd name="connsiteY381" fmla="*/ 358521 h 877061"/>
              <a:gd name="connsiteX382" fmla="*/ 73343 w 663130"/>
              <a:gd name="connsiteY382" fmla="*/ 343757 h 877061"/>
              <a:gd name="connsiteX383" fmla="*/ 54864 w 663130"/>
              <a:gd name="connsiteY383" fmla="*/ 325565 h 877061"/>
              <a:gd name="connsiteX384" fmla="*/ 63722 w 663130"/>
              <a:gd name="connsiteY384" fmla="*/ 313373 h 877061"/>
              <a:gd name="connsiteX385" fmla="*/ 78772 w 663130"/>
              <a:gd name="connsiteY385" fmla="*/ 300419 h 877061"/>
              <a:gd name="connsiteX386" fmla="*/ 76581 w 663130"/>
              <a:gd name="connsiteY386" fmla="*/ 291274 h 877061"/>
              <a:gd name="connsiteX387" fmla="*/ 67628 w 663130"/>
              <a:gd name="connsiteY387" fmla="*/ 281749 h 877061"/>
              <a:gd name="connsiteX388" fmla="*/ 77534 w 663130"/>
              <a:gd name="connsiteY388" fmla="*/ 271272 h 877061"/>
              <a:gd name="connsiteX389" fmla="*/ 78391 w 663130"/>
              <a:gd name="connsiteY389" fmla="*/ 260985 h 877061"/>
              <a:gd name="connsiteX390" fmla="*/ 70390 w 663130"/>
              <a:gd name="connsiteY390" fmla="*/ 248888 h 877061"/>
              <a:gd name="connsiteX391" fmla="*/ 22955 w 663130"/>
              <a:gd name="connsiteY391" fmla="*/ 220123 h 877061"/>
              <a:gd name="connsiteX392" fmla="*/ 5239 w 663130"/>
              <a:gd name="connsiteY392" fmla="*/ 203454 h 877061"/>
              <a:gd name="connsiteX393" fmla="*/ 5239 w 663130"/>
              <a:gd name="connsiteY393" fmla="*/ 203454 h 877061"/>
              <a:gd name="connsiteX394" fmla="*/ 8858 w 663130"/>
              <a:gd name="connsiteY394" fmla="*/ 197739 h 877061"/>
              <a:gd name="connsiteX395" fmla="*/ 17621 w 663130"/>
              <a:gd name="connsiteY395" fmla="*/ 194501 h 877061"/>
              <a:gd name="connsiteX396" fmla="*/ 14002 w 663130"/>
              <a:gd name="connsiteY396" fmla="*/ 167545 h 877061"/>
              <a:gd name="connsiteX397" fmla="*/ 16859 w 663130"/>
              <a:gd name="connsiteY397" fmla="*/ 164782 h 877061"/>
              <a:gd name="connsiteX398" fmla="*/ 15907 w 663130"/>
              <a:gd name="connsiteY398" fmla="*/ 157448 h 877061"/>
              <a:gd name="connsiteX399" fmla="*/ 19145 w 663130"/>
              <a:gd name="connsiteY399" fmla="*/ 156401 h 877061"/>
              <a:gd name="connsiteX400" fmla="*/ 20384 w 663130"/>
              <a:gd name="connsiteY400" fmla="*/ 151638 h 877061"/>
              <a:gd name="connsiteX401" fmla="*/ 15050 w 663130"/>
              <a:gd name="connsiteY401" fmla="*/ 137160 h 877061"/>
              <a:gd name="connsiteX402" fmla="*/ 18098 w 663130"/>
              <a:gd name="connsiteY402" fmla="*/ 123158 h 877061"/>
              <a:gd name="connsiteX403" fmla="*/ 0 w 663130"/>
              <a:gd name="connsiteY403" fmla="*/ 102013 h 87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663130" h="877061">
                <a:moveTo>
                  <a:pt x="6572" y="93631"/>
                </a:moveTo>
                <a:lnTo>
                  <a:pt x="21241" y="104108"/>
                </a:lnTo>
                <a:lnTo>
                  <a:pt x="34957" y="103442"/>
                </a:lnTo>
                <a:lnTo>
                  <a:pt x="39243" y="99060"/>
                </a:lnTo>
                <a:lnTo>
                  <a:pt x="45149" y="102680"/>
                </a:lnTo>
                <a:lnTo>
                  <a:pt x="66866" y="101632"/>
                </a:lnTo>
                <a:lnTo>
                  <a:pt x="74962" y="114014"/>
                </a:lnTo>
                <a:lnTo>
                  <a:pt x="87821" y="107728"/>
                </a:lnTo>
                <a:lnTo>
                  <a:pt x="88392" y="97727"/>
                </a:lnTo>
                <a:lnTo>
                  <a:pt x="122587" y="89344"/>
                </a:lnTo>
                <a:lnTo>
                  <a:pt x="131731" y="93536"/>
                </a:lnTo>
                <a:lnTo>
                  <a:pt x="136779" y="102013"/>
                </a:lnTo>
                <a:lnTo>
                  <a:pt x="154305" y="98679"/>
                </a:lnTo>
                <a:lnTo>
                  <a:pt x="157734" y="105347"/>
                </a:lnTo>
                <a:lnTo>
                  <a:pt x="172308" y="101156"/>
                </a:lnTo>
                <a:lnTo>
                  <a:pt x="179356" y="115824"/>
                </a:lnTo>
                <a:lnTo>
                  <a:pt x="183642" y="114872"/>
                </a:lnTo>
                <a:lnTo>
                  <a:pt x="189452" y="111538"/>
                </a:lnTo>
                <a:lnTo>
                  <a:pt x="185357" y="98584"/>
                </a:lnTo>
                <a:lnTo>
                  <a:pt x="211836" y="98203"/>
                </a:lnTo>
                <a:lnTo>
                  <a:pt x="214217" y="95822"/>
                </a:lnTo>
                <a:lnTo>
                  <a:pt x="207455" y="86011"/>
                </a:lnTo>
                <a:lnTo>
                  <a:pt x="208598" y="78486"/>
                </a:lnTo>
                <a:lnTo>
                  <a:pt x="254699" y="86392"/>
                </a:lnTo>
                <a:lnTo>
                  <a:pt x="262604" y="85820"/>
                </a:lnTo>
                <a:lnTo>
                  <a:pt x="282416" y="76105"/>
                </a:lnTo>
                <a:lnTo>
                  <a:pt x="283655" y="70390"/>
                </a:lnTo>
                <a:lnTo>
                  <a:pt x="277463" y="65913"/>
                </a:lnTo>
                <a:lnTo>
                  <a:pt x="272606" y="56674"/>
                </a:lnTo>
                <a:lnTo>
                  <a:pt x="264033" y="59245"/>
                </a:lnTo>
                <a:lnTo>
                  <a:pt x="266319" y="50482"/>
                </a:lnTo>
                <a:lnTo>
                  <a:pt x="261938" y="24003"/>
                </a:lnTo>
                <a:lnTo>
                  <a:pt x="266129" y="16764"/>
                </a:lnTo>
                <a:lnTo>
                  <a:pt x="266986" y="8096"/>
                </a:lnTo>
                <a:lnTo>
                  <a:pt x="274225" y="0"/>
                </a:lnTo>
                <a:lnTo>
                  <a:pt x="281654" y="6953"/>
                </a:lnTo>
                <a:lnTo>
                  <a:pt x="290894" y="10573"/>
                </a:lnTo>
                <a:lnTo>
                  <a:pt x="293180" y="14859"/>
                </a:lnTo>
                <a:lnTo>
                  <a:pt x="303181" y="18860"/>
                </a:lnTo>
                <a:lnTo>
                  <a:pt x="304419" y="28194"/>
                </a:lnTo>
                <a:lnTo>
                  <a:pt x="334613" y="61341"/>
                </a:lnTo>
                <a:lnTo>
                  <a:pt x="348710" y="89916"/>
                </a:lnTo>
                <a:lnTo>
                  <a:pt x="360521" y="87725"/>
                </a:lnTo>
                <a:lnTo>
                  <a:pt x="368141" y="90488"/>
                </a:lnTo>
                <a:lnTo>
                  <a:pt x="373285" y="86963"/>
                </a:lnTo>
                <a:lnTo>
                  <a:pt x="390716" y="91440"/>
                </a:lnTo>
                <a:lnTo>
                  <a:pt x="392906" y="93345"/>
                </a:lnTo>
                <a:lnTo>
                  <a:pt x="391192" y="107918"/>
                </a:lnTo>
                <a:lnTo>
                  <a:pt x="408432" y="109442"/>
                </a:lnTo>
                <a:lnTo>
                  <a:pt x="436245" y="128873"/>
                </a:lnTo>
                <a:lnTo>
                  <a:pt x="443770" y="138494"/>
                </a:lnTo>
                <a:lnTo>
                  <a:pt x="454247" y="142685"/>
                </a:lnTo>
                <a:lnTo>
                  <a:pt x="458153" y="149828"/>
                </a:lnTo>
                <a:lnTo>
                  <a:pt x="468630" y="148399"/>
                </a:lnTo>
                <a:lnTo>
                  <a:pt x="459772" y="136017"/>
                </a:lnTo>
                <a:lnTo>
                  <a:pt x="461486" y="129064"/>
                </a:lnTo>
                <a:lnTo>
                  <a:pt x="453200" y="120491"/>
                </a:lnTo>
                <a:lnTo>
                  <a:pt x="463868" y="114110"/>
                </a:lnTo>
                <a:lnTo>
                  <a:pt x="467963" y="118777"/>
                </a:lnTo>
                <a:lnTo>
                  <a:pt x="488633" y="116872"/>
                </a:lnTo>
                <a:lnTo>
                  <a:pt x="497300" y="131445"/>
                </a:lnTo>
                <a:lnTo>
                  <a:pt x="504730" y="129159"/>
                </a:lnTo>
                <a:lnTo>
                  <a:pt x="510635" y="133826"/>
                </a:lnTo>
                <a:lnTo>
                  <a:pt x="518636" y="133922"/>
                </a:lnTo>
                <a:lnTo>
                  <a:pt x="528542" y="129254"/>
                </a:lnTo>
                <a:lnTo>
                  <a:pt x="544544" y="126778"/>
                </a:lnTo>
                <a:lnTo>
                  <a:pt x="550069" y="130493"/>
                </a:lnTo>
                <a:lnTo>
                  <a:pt x="556260" y="125635"/>
                </a:lnTo>
                <a:lnTo>
                  <a:pt x="563785" y="127635"/>
                </a:lnTo>
                <a:lnTo>
                  <a:pt x="568547" y="124682"/>
                </a:lnTo>
                <a:lnTo>
                  <a:pt x="572643" y="127540"/>
                </a:lnTo>
                <a:lnTo>
                  <a:pt x="572643" y="127540"/>
                </a:lnTo>
                <a:lnTo>
                  <a:pt x="571595" y="131445"/>
                </a:lnTo>
                <a:lnTo>
                  <a:pt x="569500" y="128778"/>
                </a:lnTo>
                <a:lnTo>
                  <a:pt x="568071" y="130016"/>
                </a:lnTo>
                <a:lnTo>
                  <a:pt x="572929" y="136589"/>
                </a:lnTo>
                <a:lnTo>
                  <a:pt x="572834" y="150590"/>
                </a:lnTo>
                <a:lnTo>
                  <a:pt x="575405" y="151638"/>
                </a:lnTo>
                <a:lnTo>
                  <a:pt x="578263" y="148209"/>
                </a:lnTo>
                <a:lnTo>
                  <a:pt x="578168" y="156496"/>
                </a:lnTo>
                <a:lnTo>
                  <a:pt x="581787" y="157353"/>
                </a:lnTo>
                <a:lnTo>
                  <a:pt x="580454" y="161639"/>
                </a:lnTo>
                <a:lnTo>
                  <a:pt x="582930" y="165544"/>
                </a:lnTo>
                <a:lnTo>
                  <a:pt x="595122" y="169164"/>
                </a:lnTo>
                <a:lnTo>
                  <a:pt x="593598" y="174879"/>
                </a:lnTo>
                <a:lnTo>
                  <a:pt x="600647" y="182975"/>
                </a:lnTo>
                <a:lnTo>
                  <a:pt x="600933" y="176784"/>
                </a:lnTo>
                <a:lnTo>
                  <a:pt x="603409" y="176594"/>
                </a:lnTo>
                <a:lnTo>
                  <a:pt x="603885" y="183452"/>
                </a:lnTo>
                <a:lnTo>
                  <a:pt x="609886" y="187357"/>
                </a:lnTo>
                <a:lnTo>
                  <a:pt x="609791" y="189548"/>
                </a:lnTo>
                <a:lnTo>
                  <a:pt x="601504" y="188405"/>
                </a:lnTo>
                <a:lnTo>
                  <a:pt x="600933" y="190786"/>
                </a:lnTo>
                <a:lnTo>
                  <a:pt x="603028" y="192500"/>
                </a:lnTo>
                <a:lnTo>
                  <a:pt x="607886" y="191072"/>
                </a:lnTo>
                <a:lnTo>
                  <a:pt x="605219" y="196406"/>
                </a:lnTo>
                <a:lnTo>
                  <a:pt x="611220" y="195548"/>
                </a:lnTo>
                <a:lnTo>
                  <a:pt x="611124" y="205645"/>
                </a:lnTo>
                <a:lnTo>
                  <a:pt x="615505" y="205169"/>
                </a:lnTo>
                <a:lnTo>
                  <a:pt x="613410" y="209360"/>
                </a:lnTo>
                <a:lnTo>
                  <a:pt x="610267" y="208217"/>
                </a:lnTo>
                <a:lnTo>
                  <a:pt x="608838" y="213169"/>
                </a:lnTo>
                <a:lnTo>
                  <a:pt x="615125" y="218027"/>
                </a:lnTo>
                <a:lnTo>
                  <a:pt x="611505" y="221456"/>
                </a:lnTo>
                <a:lnTo>
                  <a:pt x="613410" y="227267"/>
                </a:lnTo>
                <a:lnTo>
                  <a:pt x="621697" y="227838"/>
                </a:lnTo>
                <a:lnTo>
                  <a:pt x="621888" y="231267"/>
                </a:lnTo>
                <a:lnTo>
                  <a:pt x="617125" y="233744"/>
                </a:lnTo>
                <a:lnTo>
                  <a:pt x="616648" y="236696"/>
                </a:lnTo>
                <a:lnTo>
                  <a:pt x="625983" y="238982"/>
                </a:lnTo>
                <a:lnTo>
                  <a:pt x="626364" y="244031"/>
                </a:lnTo>
                <a:lnTo>
                  <a:pt x="630650" y="247840"/>
                </a:lnTo>
                <a:lnTo>
                  <a:pt x="630746" y="253365"/>
                </a:lnTo>
                <a:lnTo>
                  <a:pt x="626173" y="256794"/>
                </a:lnTo>
                <a:lnTo>
                  <a:pt x="633889" y="262319"/>
                </a:lnTo>
                <a:lnTo>
                  <a:pt x="632746" y="268415"/>
                </a:lnTo>
                <a:lnTo>
                  <a:pt x="629888" y="270415"/>
                </a:lnTo>
                <a:lnTo>
                  <a:pt x="633889" y="272796"/>
                </a:lnTo>
                <a:lnTo>
                  <a:pt x="634555" y="267081"/>
                </a:lnTo>
                <a:lnTo>
                  <a:pt x="637223" y="266414"/>
                </a:lnTo>
                <a:lnTo>
                  <a:pt x="639795" y="280035"/>
                </a:lnTo>
                <a:lnTo>
                  <a:pt x="642842" y="281749"/>
                </a:lnTo>
                <a:lnTo>
                  <a:pt x="643604" y="274130"/>
                </a:lnTo>
                <a:lnTo>
                  <a:pt x="646652" y="275368"/>
                </a:lnTo>
                <a:lnTo>
                  <a:pt x="649129" y="301276"/>
                </a:lnTo>
                <a:lnTo>
                  <a:pt x="653701" y="305753"/>
                </a:lnTo>
                <a:lnTo>
                  <a:pt x="648938" y="307562"/>
                </a:lnTo>
                <a:lnTo>
                  <a:pt x="653320" y="314230"/>
                </a:lnTo>
                <a:lnTo>
                  <a:pt x="649605" y="319659"/>
                </a:lnTo>
                <a:lnTo>
                  <a:pt x="655606" y="322517"/>
                </a:lnTo>
                <a:lnTo>
                  <a:pt x="657606" y="337185"/>
                </a:lnTo>
                <a:lnTo>
                  <a:pt x="653415" y="340423"/>
                </a:lnTo>
                <a:lnTo>
                  <a:pt x="655606" y="344138"/>
                </a:lnTo>
                <a:lnTo>
                  <a:pt x="649605" y="349758"/>
                </a:lnTo>
                <a:lnTo>
                  <a:pt x="650843" y="355949"/>
                </a:lnTo>
                <a:lnTo>
                  <a:pt x="645509" y="360236"/>
                </a:lnTo>
                <a:lnTo>
                  <a:pt x="650939" y="364522"/>
                </a:lnTo>
                <a:lnTo>
                  <a:pt x="639795" y="366236"/>
                </a:lnTo>
                <a:lnTo>
                  <a:pt x="643033" y="375476"/>
                </a:lnTo>
                <a:lnTo>
                  <a:pt x="641604" y="379952"/>
                </a:lnTo>
                <a:lnTo>
                  <a:pt x="645986" y="380524"/>
                </a:lnTo>
                <a:lnTo>
                  <a:pt x="647700" y="390239"/>
                </a:lnTo>
                <a:lnTo>
                  <a:pt x="642081" y="389287"/>
                </a:lnTo>
                <a:lnTo>
                  <a:pt x="635508" y="403289"/>
                </a:lnTo>
                <a:lnTo>
                  <a:pt x="639985" y="407480"/>
                </a:lnTo>
                <a:lnTo>
                  <a:pt x="639985" y="404622"/>
                </a:lnTo>
                <a:lnTo>
                  <a:pt x="642081" y="404622"/>
                </a:lnTo>
                <a:lnTo>
                  <a:pt x="640842" y="410337"/>
                </a:lnTo>
                <a:lnTo>
                  <a:pt x="644652" y="410432"/>
                </a:lnTo>
                <a:lnTo>
                  <a:pt x="640556" y="419290"/>
                </a:lnTo>
                <a:lnTo>
                  <a:pt x="634555" y="417290"/>
                </a:lnTo>
                <a:lnTo>
                  <a:pt x="639699" y="427673"/>
                </a:lnTo>
                <a:lnTo>
                  <a:pt x="635318" y="426339"/>
                </a:lnTo>
                <a:lnTo>
                  <a:pt x="631984" y="431768"/>
                </a:lnTo>
                <a:lnTo>
                  <a:pt x="634937" y="434340"/>
                </a:lnTo>
                <a:lnTo>
                  <a:pt x="633032" y="438626"/>
                </a:lnTo>
                <a:lnTo>
                  <a:pt x="638937" y="434816"/>
                </a:lnTo>
                <a:lnTo>
                  <a:pt x="640366" y="441579"/>
                </a:lnTo>
                <a:lnTo>
                  <a:pt x="644652" y="441960"/>
                </a:lnTo>
                <a:lnTo>
                  <a:pt x="645033" y="451961"/>
                </a:lnTo>
                <a:lnTo>
                  <a:pt x="640938" y="456438"/>
                </a:lnTo>
                <a:lnTo>
                  <a:pt x="647795" y="459200"/>
                </a:lnTo>
                <a:lnTo>
                  <a:pt x="651701" y="456057"/>
                </a:lnTo>
                <a:lnTo>
                  <a:pt x="654272" y="458915"/>
                </a:lnTo>
                <a:lnTo>
                  <a:pt x="653510" y="465106"/>
                </a:lnTo>
                <a:lnTo>
                  <a:pt x="658178" y="466820"/>
                </a:lnTo>
                <a:lnTo>
                  <a:pt x="653796" y="470249"/>
                </a:lnTo>
                <a:lnTo>
                  <a:pt x="661321" y="471107"/>
                </a:lnTo>
                <a:lnTo>
                  <a:pt x="650653" y="480632"/>
                </a:lnTo>
                <a:lnTo>
                  <a:pt x="652653" y="484823"/>
                </a:lnTo>
                <a:lnTo>
                  <a:pt x="661511" y="484823"/>
                </a:lnTo>
                <a:lnTo>
                  <a:pt x="663130" y="493014"/>
                </a:lnTo>
                <a:lnTo>
                  <a:pt x="659797" y="497872"/>
                </a:lnTo>
                <a:lnTo>
                  <a:pt x="661416" y="505015"/>
                </a:lnTo>
                <a:lnTo>
                  <a:pt x="656082" y="513017"/>
                </a:lnTo>
                <a:lnTo>
                  <a:pt x="646462" y="511969"/>
                </a:lnTo>
                <a:lnTo>
                  <a:pt x="643890" y="515493"/>
                </a:lnTo>
                <a:lnTo>
                  <a:pt x="644557" y="520922"/>
                </a:lnTo>
                <a:lnTo>
                  <a:pt x="648938" y="521684"/>
                </a:lnTo>
                <a:lnTo>
                  <a:pt x="641795" y="524447"/>
                </a:lnTo>
                <a:lnTo>
                  <a:pt x="640747" y="527209"/>
                </a:lnTo>
                <a:lnTo>
                  <a:pt x="643128" y="528828"/>
                </a:lnTo>
                <a:lnTo>
                  <a:pt x="648843" y="526352"/>
                </a:lnTo>
                <a:lnTo>
                  <a:pt x="651606" y="531590"/>
                </a:lnTo>
                <a:lnTo>
                  <a:pt x="646652" y="536067"/>
                </a:lnTo>
                <a:lnTo>
                  <a:pt x="636080" y="531305"/>
                </a:lnTo>
                <a:lnTo>
                  <a:pt x="635604" y="534924"/>
                </a:lnTo>
                <a:lnTo>
                  <a:pt x="639795" y="538163"/>
                </a:lnTo>
                <a:lnTo>
                  <a:pt x="630174" y="551307"/>
                </a:lnTo>
                <a:lnTo>
                  <a:pt x="624745" y="550450"/>
                </a:lnTo>
                <a:lnTo>
                  <a:pt x="625507" y="554641"/>
                </a:lnTo>
                <a:lnTo>
                  <a:pt x="629888" y="554545"/>
                </a:lnTo>
                <a:lnTo>
                  <a:pt x="629317" y="559022"/>
                </a:lnTo>
                <a:lnTo>
                  <a:pt x="625507" y="559118"/>
                </a:lnTo>
                <a:lnTo>
                  <a:pt x="626173" y="563309"/>
                </a:lnTo>
                <a:lnTo>
                  <a:pt x="629126" y="562451"/>
                </a:lnTo>
                <a:lnTo>
                  <a:pt x="629984" y="564547"/>
                </a:lnTo>
                <a:lnTo>
                  <a:pt x="622649" y="565690"/>
                </a:lnTo>
                <a:lnTo>
                  <a:pt x="620745" y="562928"/>
                </a:lnTo>
                <a:lnTo>
                  <a:pt x="622173" y="572072"/>
                </a:lnTo>
                <a:lnTo>
                  <a:pt x="617411" y="571214"/>
                </a:lnTo>
                <a:lnTo>
                  <a:pt x="618268" y="567214"/>
                </a:lnTo>
                <a:lnTo>
                  <a:pt x="615505" y="568547"/>
                </a:lnTo>
                <a:lnTo>
                  <a:pt x="619411" y="577215"/>
                </a:lnTo>
                <a:lnTo>
                  <a:pt x="621982" y="578168"/>
                </a:lnTo>
                <a:lnTo>
                  <a:pt x="621888" y="574167"/>
                </a:lnTo>
                <a:lnTo>
                  <a:pt x="624745" y="575786"/>
                </a:lnTo>
                <a:lnTo>
                  <a:pt x="623602" y="585788"/>
                </a:lnTo>
                <a:lnTo>
                  <a:pt x="618649" y="583025"/>
                </a:lnTo>
                <a:lnTo>
                  <a:pt x="616648" y="586454"/>
                </a:lnTo>
                <a:lnTo>
                  <a:pt x="620554" y="587978"/>
                </a:lnTo>
                <a:lnTo>
                  <a:pt x="617982" y="591407"/>
                </a:lnTo>
                <a:lnTo>
                  <a:pt x="621030" y="594741"/>
                </a:lnTo>
                <a:lnTo>
                  <a:pt x="624554" y="590740"/>
                </a:lnTo>
                <a:lnTo>
                  <a:pt x="626650" y="596836"/>
                </a:lnTo>
                <a:lnTo>
                  <a:pt x="631127" y="597218"/>
                </a:lnTo>
                <a:lnTo>
                  <a:pt x="627602" y="606171"/>
                </a:lnTo>
                <a:lnTo>
                  <a:pt x="623126" y="612267"/>
                </a:lnTo>
                <a:lnTo>
                  <a:pt x="612363" y="615601"/>
                </a:lnTo>
                <a:lnTo>
                  <a:pt x="613220" y="619220"/>
                </a:lnTo>
                <a:lnTo>
                  <a:pt x="617411" y="620554"/>
                </a:lnTo>
                <a:lnTo>
                  <a:pt x="617125" y="623126"/>
                </a:lnTo>
                <a:lnTo>
                  <a:pt x="612363" y="623507"/>
                </a:lnTo>
                <a:lnTo>
                  <a:pt x="613029" y="628555"/>
                </a:lnTo>
                <a:lnTo>
                  <a:pt x="608838" y="624173"/>
                </a:lnTo>
                <a:lnTo>
                  <a:pt x="611314" y="619982"/>
                </a:lnTo>
                <a:lnTo>
                  <a:pt x="609505" y="617315"/>
                </a:lnTo>
                <a:lnTo>
                  <a:pt x="606457" y="619697"/>
                </a:lnTo>
                <a:lnTo>
                  <a:pt x="606267" y="630841"/>
                </a:lnTo>
                <a:lnTo>
                  <a:pt x="602742" y="631412"/>
                </a:lnTo>
                <a:lnTo>
                  <a:pt x="603695" y="627602"/>
                </a:lnTo>
                <a:lnTo>
                  <a:pt x="598266" y="627126"/>
                </a:lnTo>
                <a:lnTo>
                  <a:pt x="597122" y="622649"/>
                </a:lnTo>
                <a:lnTo>
                  <a:pt x="594265" y="622078"/>
                </a:lnTo>
                <a:lnTo>
                  <a:pt x="596170" y="633889"/>
                </a:lnTo>
                <a:lnTo>
                  <a:pt x="591122" y="634365"/>
                </a:lnTo>
                <a:lnTo>
                  <a:pt x="592169" y="627031"/>
                </a:lnTo>
                <a:lnTo>
                  <a:pt x="587407" y="629317"/>
                </a:lnTo>
                <a:lnTo>
                  <a:pt x="585788" y="647605"/>
                </a:lnTo>
                <a:lnTo>
                  <a:pt x="580359" y="649510"/>
                </a:lnTo>
                <a:lnTo>
                  <a:pt x="582359" y="654844"/>
                </a:lnTo>
                <a:lnTo>
                  <a:pt x="589312" y="653606"/>
                </a:lnTo>
                <a:lnTo>
                  <a:pt x="592169" y="659320"/>
                </a:lnTo>
                <a:lnTo>
                  <a:pt x="587217" y="661321"/>
                </a:lnTo>
                <a:lnTo>
                  <a:pt x="584454" y="658844"/>
                </a:lnTo>
                <a:lnTo>
                  <a:pt x="577501" y="667417"/>
                </a:lnTo>
                <a:lnTo>
                  <a:pt x="575405" y="666464"/>
                </a:lnTo>
                <a:lnTo>
                  <a:pt x="575405" y="669989"/>
                </a:lnTo>
                <a:lnTo>
                  <a:pt x="572453" y="663226"/>
                </a:lnTo>
                <a:lnTo>
                  <a:pt x="569786" y="665893"/>
                </a:lnTo>
                <a:lnTo>
                  <a:pt x="571024" y="677228"/>
                </a:lnTo>
                <a:lnTo>
                  <a:pt x="567595" y="685133"/>
                </a:lnTo>
                <a:lnTo>
                  <a:pt x="570548" y="686276"/>
                </a:lnTo>
                <a:lnTo>
                  <a:pt x="568547" y="690944"/>
                </a:lnTo>
                <a:lnTo>
                  <a:pt x="572453" y="694182"/>
                </a:lnTo>
                <a:lnTo>
                  <a:pt x="570262" y="701135"/>
                </a:lnTo>
                <a:lnTo>
                  <a:pt x="572453" y="702659"/>
                </a:lnTo>
                <a:lnTo>
                  <a:pt x="574929" y="700469"/>
                </a:lnTo>
                <a:lnTo>
                  <a:pt x="574072" y="693801"/>
                </a:lnTo>
                <a:lnTo>
                  <a:pt x="578168" y="694277"/>
                </a:lnTo>
                <a:lnTo>
                  <a:pt x="579501" y="701611"/>
                </a:lnTo>
                <a:lnTo>
                  <a:pt x="574358" y="710946"/>
                </a:lnTo>
                <a:lnTo>
                  <a:pt x="585597" y="708565"/>
                </a:lnTo>
                <a:lnTo>
                  <a:pt x="589217" y="711803"/>
                </a:lnTo>
                <a:lnTo>
                  <a:pt x="588931" y="719233"/>
                </a:lnTo>
                <a:lnTo>
                  <a:pt x="584835" y="716375"/>
                </a:lnTo>
                <a:lnTo>
                  <a:pt x="582930" y="719804"/>
                </a:lnTo>
                <a:lnTo>
                  <a:pt x="590645" y="723138"/>
                </a:lnTo>
                <a:lnTo>
                  <a:pt x="587502" y="725424"/>
                </a:lnTo>
                <a:lnTo>
                  <a:pt x="581216" y="723614"/>
                </a:lnTo>
                <a:lnTo>
                  <a:pt x="589598" y="735520"/>
                </a:lnTo>
                <a:lnTo>
                  <a:pt x="585788" y="737997"/>
                </a:lnTo>
                <a:lnTo>
                  <a:pt x="583406" y="744569"/>
                </a:lnTo>
                <a:lnTo>
                  <a:pt x="579501" y="743522"/>
                </a:lnTo>
                <a:lnTo>
                  <a:pt x="577882" y="750189"/>
                </a:lnTo>
                <a:lnTo>
                  <a:pt x="581597" y="753428"/>
                </a:lnTo>
                <a:lnTo>
                  <a:pt x="579406" y="759809"/>
                </a:lnTo>
                <a:lnTo>
                  <a:pt x="581597" y="764857"/>
                </a:lnTo>
                <a:lnTo>
                  <a:pt x="584835" y="765905"/>
                </a:lnTo>
                <a:lnTo>
                  <a:pt x="581787" y="770096"/>
                </a:lnTo>
                <a:lnTo>
                  <a:pt x="578739" y="769144"/>
                </a:lnTo>
                <a:lnTo>
                  <a:pt x="578644" y="782574"/>
                </a:lnTo>
                <a:lnTo>
                  <a:pt x="573596" y="783050"/>
                </a:lnTo>
                <a:lnTo>
                  <a:pt x="573596" y="783050"/>
                </a:lnTo>
                <a:lnTo>
                  <a:pt x="567881" y="778955"/>
                </a:lnTo>
                <a:lnTo>
                  <a:pt x="549688" y="777621"/>
                </a:lnTo>
                <a:lnTo>
                  <a:pt x="523780" y="788194"/>
                </a:lnTo>
                <a:lnTo>
                  <a:pt x="514255" y="788765"/>
                </a:lnTo>
                <a:lnTo>
                  <a:pt x="505397" y="776669"/>
                </a:lnTo>
                <a:lnTo>
                  <a:pt x="489680" y="785051"/>
                </a:lnTo>
                <a:lnTo>
                  <a:pt x="481108" y="756857"/>
                </a:lnTo>
                <a:lnTo>
                  <a:pt x="464916" y="761714"/>
                </a:lnTo>
                <a:lnTo>
                  <a:pt x="457295" y="748570"/>
                </a:lnTo>
                <a:lnTo>
                  <a:pt x="450533" y="750570"/>
                </a:lnTo>
                <a:lnTo>
                  <a:pt x="447580" y="746093"/>
                </a:lnTo>
                <a:lnTo>
                  <a:pt x="425291" y="755332"/>
                </a:lnTo>
                <a:lnTo>
                  <a:pt x="423482" y="751237"/>
                </a:lnTo>
                <a:lnTo>
                  <a:pt x="424529" y="733997"/>
                </a:lnTo>
                <a:lnTo>
                  <a:pt x="421862" y="734663"/>
                </a:lnTo>
                <a:lnTo>
                  <a:pt x="419291" y="740474"/>
                </a:lnTo>
                <a:lnTo>
                  <a:pt x="408623" y="741712"/>
                </a:lnTo>
                <a:lnTo>
                  <a:pt x="406813" y="749236"/>
                </a:lnTo>
                <a:lnTo>
                  <a:pt x="409194" y="759238"/>
                </a:lnTo>
                <a:lnTo>
                  <a:pt x="396907" y="768763"/>
                </a:lnTo>
                <a:lnTo>
                  <a:pt x="397002" y="776954"/>
                </a:lnTo>
                <a:lnTo>
                  <a:pt x="391097" y="774764"/>
                </a:lnTo>
                <a:lnTo>
                  <a:pt x="382715" y="781240"/>
                </a:lnTo>
                <a:lnTo>
                  <a:pt x="363284" y="783622"/>
                </a:lnTo>
                <a:lnTo>
                  <a:pt x="355187" y="779240"/>
                </a:lnTo>
                <a:lnTo>
                  <a:pt x="351473" y="764572"/>
                </a:lnTo>
                <a:lnTo>
                  <a:pt x="342233" y="767620"/>
                </a:lnTo>
                <a:lnTo>
                  <a:pt x="325279" y="767144"/>
                </a:lnTo>
                <a:lnTo>
                  <a:pt x="310515" y="759047"/>
                </a:lnTo>
                <a:lnTo>
                  <a:pt x="302895" y="767429"/>
                </a:lnTo>
                <a:lnTo>
                  <a:pt x="297942" y="766572"/>
                </a:lnTo>
                <a:lnTo>
                  <a:pt x="296894" y="770001"/>
                </a:lnTo>
                <a:lnTo>
                  <a:pt x="286512" y="764286"/>
                </a:lnTo>
                <a:lnTo>
                  <a:pt x="283750" y="766096"/>
                </a:lnTo>
                <a:lnTo>
                  <a:pt x="269939" y="762095"/>
                </a:lnTo>
                <a:lnTo>
                  <a:pt x="264319" y="758761"/>
                </a:lnTo>
                <a:lnTo>
                  <a:pt x="260318" y="751618"/>
                </a:lnTo>
                <a:lnTo>
                  <a:pt x="257270" y="752951"/>
                </a:lnTo>
                <a:lnTo>
                  <a:pt x="248984" y="749427"/>
                </a:lnTo>
                <a:lnTo>
                  <a:pt x="245650" y="763238"/>
                </a:lnTo>
                <a:lnTo>
                  <a:pt x="255461" y="773335"/>
                </a:lnTo>
                <a:lnTo>
                  <a:pt x="249365" y="771049"/>
                </a:lnTo>
                <a:lnTo>
                  <a:pt x="246888" y="775430"/>
                </a:lnTo>
                <a:lnTo>
                  <a:pt x="253460" y="784860"/>
                </a:lnTo>
                <a:lnTo>
                  <a:pt x="250889" y="788765"/>
                </a:lnTo>
                <a:lnTo>
                  <a:pt x="256794" y="795814"/>
                </a:lnTo>
                <a:lnTo>
                  <a:pt x="262414" y="813149"/>
                </a:lnTo>
                <a:lnTo>
                  <a:pt x="272034" y="827627"/>
                </a:lnTo>
                <a:lnTo>
                  <a:pt x="258413" y="833628"/>
                </a:lnTo>
                <a:lnTo>
                  <a:pt x="255080" y="846201"/>
                </a:lnTo>
                <a:lnTo>
                  <a:pt x="258890" y="852678"/>
                </a:lnTo>
                <a:lnTo>
                  <a:pt x="257937" y="865346"/>
                </a:lnTo>
                <a:lnTo>
                  <a:pt x="246317" y="875443"/>
                </a:lnTo>
                <a:lnTo>
                  <a:pt x="240125" y="877062"/>
                </a:lnTo>
                <a:lnTo>
                  <a:pt x="218694" y="861727"/>
                </a:lnTo>
                <a:lnTo>
                  <a:pt x="210598" y="841915"/>
                </a:lnTo>
                <a:lnTo>
                  <a:pt x="203264" y="833057"/>
                </a:lnTo>
                <a:lnTo>
                  <a:pt x="213932" y="822103"/>
                </a:lnTo>
                <a:lnTo>
                  <a:pt x="205359" y="807911"/>
                </a:lnTo>
                <a:lnTo>
                  <a:pt x="212027" y="787908"/>
                </a:lnTo>
                <a:lnTo>
                  <a:pt x="208312" y="779526"/>
                </a:lnTo>
                <a:lnTo>
                  <a:pt x="198216" y="765334"/>
                </a:lnTo>
                <a:lnTo>
                  <a:pt x="181737" y="764381"/>
                </a:lnTo>
                <a:lnTo>
                  <a:pt x="181737" y="764381"/>
                </a:lnTo>
                <a:lnTo>
                  <a:pt x="183356" y="754856"/>
                </a:lnTo>
                <a:lnTo>
                  <a:pt x="181166" y="751237"/>
                </a:lnTo>
                <a:lnTo>
                  <a:pt x="181166" y="751237"/>
                </a:lnTo>
                <a:lnTo>
                  <a:pt x="184404" y="749522"/>
                </a:lnTo>
                <a:lnTo>
                  <a:pt x="187643" y="738473"/>
                </a:lnTo>
                <a:lnTo>
                  <a:pt x="194691" y="728377"/>
                </a:lnTo>
                <a:lnTo>
                  <a:pt x="197358" y="713613"/>
                </a:lnTo>
                <a:lnTo>
                  <a:pt x="196120" y="710660"/>
                </a:lnTo>
                <a:lnTo>
                  <a:pt x="187643" y="710279"/>
                </a:lnTo>
                <a:lnTo>
                  <a:pt x="184880" y="704755"/>
                </a:lnTo>
                <a:lnTo>
                  <a:pt x="180023" y="680276"/>
                </a:lnTo>
                <a:lnTo>
                  <a:pt x="180785" y="670084"/>
                </a:lnTo>
                <a:lnTo>
                  <a:pt x="174689" y="664274"/>
                </a:lnTo>
                <a:lnTo>
                  <a:pt x="177641" y="659987"/>
                </a:lnTo>
                <a:lnTo>
                  <a:pt x="170498" y="623221"/>
                </a:lnTo>
                <a:lnTo>
                  <a:pt x="172879" y="612648"/>
                </a:lnTo>
                <a:lnTo>
                  <a:pt x="167926" y="608648"/>
                </a:lnTo>
                <a:lnTo>
                  <a:pt x="169069" y="599123"/>
                </a:lnTo>
                <a:lnTo>
                  <a:pt x="172974" y="597789"/>
                </a:lnTo>
                <a:lnTo>
                  <a:pt x="174403" y="591217"/>
                </a:lnTo>
                <a:lnTo>
                  <a:pt x="178784" y="589502"/>
                </a:lnTo>
                <a:lnTo>
                  <a:pt x="163735" y="551212"/>
                </a:lnTo>
                <a:lnTo>
                  <a:pt x="161830" y="525494"/>
                </a:lnTo>
                <a:lnTo>
                  <a:pt x="152114" y="516731"/>
                </a:lnTo>
                <a:lnTo>
                  <a:pt x="144590" y="503587"/>
                </a:lnTo>
                <a:lnTo>
                  <a:pt x="140399" y="479679"/>
                </a:lnTo>
                <a:lnTo>
                  <a:pt x="134493" y="471773"/>
                </a:lnTo>
                <a:lnTo>
                  <a:pt x="122873" y="443865"/>
                </a:lnTo>
                <a:lnTo>
                  <a:pt x="120491" y="425958"/>
                </a:lnTo>
                <a:lnTo>
                  <a:pt x="114014" y="420529"/>
                </a:lnTo>
                <a:lnTo>
                  <a:pt x="110871" y="409289"/>
                </a:lnTo>
                <a:lnTo>
                  <a:pt x="95060" y="384239"/>
                </a:lnTo>
                <a:lnTo>
                  <a:pt x="87249" y="360426"/>
                </a:lnTo>
                <a:lnTo>
                  <a:pt x="80486" y="358521"/>
                </a:lnTo>
                <a:lnTo>
                  <a:pt x="73343" y="343757"/>
                </a:lnTo>
                <a:lnTo>
                  <a:pt x="54864" y="325565"/>
                </a:lnTo>
                <a:lnTo>
                  <a:pt x="63722" y="313373"/>
                </a:lnTo>
                <a:lnTo>
                  <a:pt x="78772" y="300419"/>
                </a:lnTo>
                <a:lnTo>
                  <a:pt x="76581" y="291274"/>
                </a:lnTo>
                <a:lnTo>
                  <a:pt x="67628" y="281749"/>
                </a:lnTo>
                <a:lnTo>
                  <a:pt x="77534" y="271272"/>
                </a:lnTo>
                <a:lnTo>
                  <a:pt x="78391" y="260985"/>
                </a:lnTo>
                <a:lnTo>
                  <a:pt x="70390" y="248888"/>
                </a:lnTo>
                <a:lnTo>
                  <a:pt x="22955" y="220123"/>
                </a:lnTo>
                <a:lnTo>
                  <a:pt x="5239" y="203454"/>
                </a:lnTo>
                <a:lnTo>
                  <a:pt x="5239" y="203454"/>
                </a:lnTo>
                <a:lnTo>
                  <a:pt x="8858" y="197739"/>
                </a:lnTo>
                <a:lnTo>
                  <a:pt x="17621" y="194501"/>
                </a:lnTo>
                <a:lnTo>
                  <a:pt x="14002" y="167545"/>
                </a:lnTo>
                <a:lnTo>
                  <a:pt x="16859" y="164782"/>
                </a:lnTo>
                <a:lnTo>
                  <a:pt x="15907" y="157448"/>
                </a:lnTo>
                <a:lnTo>
                  <a:pt x="19145" y="156401"/>
                </a:lnTo>
                <a:lnTo>
                  <a:pt x="20384" y="151638"/>
                </a:lnTo>
                <a:lnTo>
                  <a:pt x="15050" y="137160"/>
                </a:lnTo>
                <a:lnTo>
                  <a:pt x="18098" y="123158"/>
                </a:lnTo>
                <a:lnTo>
                  <a:pt x="0" y="102013"/>
                </a:lnTo>
                <a:close/>
              </a:path>
            </a:pathLst>
          </a:custGeom>
          <a:solidFill>
            <a:srgbClr val="FFFF00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6" name="Graphic 45" descr="Marker with solid fill">
            <a:extLst>
              <a:ext uri="{FF2B5EF4-FFF2-40B4-BE49-F238E27FC236}">
                <a16:creationId xmlns:a16="http://schemas.microsoft.com/office/drawing/2014/main" id="{A8845C50-5DDE-CEF1-EBC1-DA096A3B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6240" y="2143555"/>
            <a:ext cx="392034" cy="392034"/>
          </a:xfrm>
          <a:prstGeom prst="rect">
            <a:avLst/>
          </a:prstGeom>
        </p:spPr>
      </p:pic>
      <p:pic>
        <p:nvPicPr>
          <p:cNvPr id="47" name="Graphic 46" descr="Marker with solid fill">
            <a:extLst>
              <a:ext uri="{FF2B5EF4-FFF2-40B4-BE49-F238E27FC236}">
                <a16:creationId xmlns:a16="http://schemas.microsoft.com/office/drawing/2014/main" id="{6DEDFB89-2A00-1B52-E170-D61351775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459" y="3300623"/>
            <a:ext cx="392034" cy="392034"/>
          </a:xfrm>
          <a:prstGeom prst="rect">
            <a:avLst/>
          </a:prstGeom>
        </p:spPr>
      </p:pic>
      <p:pic>
        <p:nvPicPr>
          <p:cNvPr id="48" name="Graphic 47" descr="Marker with solid fill">
            <a:extLst>
              <a:ext uri="{FF2B5EF4-FFF2-40B4-BE49-F238E27FC236}">
                <a16:creationId xmlns:a16="http://schemas.microsoft.com/office/drawing/2014/main" id="{61490D8D-5773-BEE7-E6B4-49B9F7B3E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3590" y="4652363"/>
            <a:ext cx="392034" cy="392034"/>
          </a:xfrm>
          <a:prstGeom prst="rect">
            <a:avLst/>
          </a:prstGeom>
        </p:spPr>
      </p:pic>
      <p:pic>
        <p:nvPicPr>
          <p:cNvPr id="49" name="Graphic 48" descr="Marker with solid fill">
            <a:extLst>
              <a:ext uri="{FF2B5EF4-FFF2-40B4-BE49-F238E27FC236}">
                <a16:creationId xmlns:a16="http://schemas.microsoft.com/office/drawing/2014/main" id="{E23E5288-6B1D-C1B4-8218-62303C6B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111" y="1697870"/>
            <a:ext cx="392034" cy="392034"/>
          </a:xfrm>
          <a:prstGeom prst="rect">
            <a:avLst/>
          </a:prstGeom>
        </p:spPr>
      </p:pic>
      <p:pic>
        <p:nvPicPr>
          <p:cNvPr id="50" name="Graphic 49" descr="Marker with solid fill">
            <a:extLst>
              <a:ext uri="{FF2B5EF4-FFF2-40B4-BE49-F238E27FC236}">
                <a16:creationId xmlns:a16="http://schemas.microsoft.com/office/drawing/2014/main" id="{356EDFE8-18FF-F4BF-9194-AAC44719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1522" y="3279416"/>
            <a:ext cx="392034" cy="392034"/>
          </a:xfrm>
          <a:prstGeom prst="rect">
            <a:avLst/>
          </a:prstGeom>
        </p:spPr>
      </p:pic>
      <p:pic>
        <p:nvPicPr>
          <p:cNvPr id="51" name="Graphic 50" descr="Marker with solid fill">
            <a:extLst>
              <a:ext uri="{FF2B5EF4-FFF2-40B4-BE49-F238E27FC236}">
                <a16:creationId xmlns:a16="http://schemas.microsoft.com/office/drawing/2014/main" id="{5399EEF3-2094-123D-9503-7FA2E7B36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918" y="3882513"/>
            <a:ext cx="392034" cy="392034"/>
          </a:xfrm>
          <a:prstGeom prst="rect">
            <a:avLst/>
          </a:prstGeom>
        </p:spPr>
      </p:pic>
      <p:pic>
        <p:nvPicPr>
          <p:cNvPr id="52" name="Graphic 51" descr="Marker with solid fill">
            <a:extLst>
              <a:ext uri="{FF2B5EF4-FFF2-40B4-BE49-F238E27FC236}">
                <a16:creationId xmlns:a16="http://schemas.microsoft.com/office/drawing/2014/main" id="{DDCF76A7-744C-08A0-CC96-4620D9A7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5574" y="4736252"/>
            <a:ext cx="392034" cy="392034"/>
          </a:xfrm>
          <a:prstGeom prst="rect">
            <a:avLst/>
          </a:prstGeom>
        </p:spPr>
      </p:pic>
      <p:pic>
        <p:nvPicPr>
          <p:cNvPr id="53" name="Graphic 52" descr="Marker with solid fill">
            <a:extLst>
              <a:ext uri="{FF2B5EF4-FFF2-40B4-BE49-F238E27FC236}">
                <a16:creationId xmlns:a16="http://schemas.microsoft.com/office/drawing/2014/main" id="{8C7FA400-38CC-E24C-97AC-3652DB75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0352" y="4488431"/>
            <a:ext cx="392034" cy="392034"/>
          </a:xfrm>
          <a:prstGeom prst="rect">
            <a:avLst/>
          </a:prstGeom>
        </p:spPr>
      </p:pic>
      <p:pic>
        <p:nvPicPr>
          <p:cNvPr id="54" name="Imagine 2">
            <a:extLst>
              <a:ext uri="{FF2B5EF4-FFF2-40B4-BE49-F238E27FC236}">
                <a16:creationId xmlns:a16="http://schemas.microsoft.com/office/drawing/2014/main" id="{E96F1139-C0BF-AB85-EF3A-6DE8B90B37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94"/>
            <a:ext cx="10284034" cy="1054166"/>
          </a:xfrm>
          <a:prstGeom prst="rect">
            <a:avLst/>
          </a:prstGeom>
          <a:ln w="19050">
            <a:noFill/>
          </a:ln>
        </p:spPr>
      </p:pic>
      <p:pic>
        <p:nvPicPr>
          <p:cNvPr id="55" name="Imagine 12">
            <a:extLst>
              <a:ext uri="{FF2B5EF4-FFF2-40B4-BE49-F238E27FC236}">
                <a16:creationId xmlns:a16="http://schemas.microsoft.com/office/drawing/2014/main" id="{E1BF96B5-6255-F71E-68EF-CF314D38B0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0" y="5468789"/>
            <a:ext cx="10377340" cy="1195707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82735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8" grpId="0" animBg="1"/>
      <p:bldP spid="21" grpId="0" animBg="1"/>
      <p:bldP spid="35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620</TotalTime>
  <Words>697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Trebuchet MS</vt:lpstr>
      <vt:lpstr>Wingdings</vt:lpstr>
      <vt:lpstr>Office Theme</vt:lpstr>
      <vt:lpstr>JALON 177 </vt:lpstr>
      <vt:lpstr>     De ce vorbim despre SIMRU  </vt:lpstr>
      <vt:lpstr>PowerPoint Presentation</vt:lpstr>
      <vt:lpstr>   De ce au fost necesare workshopurile SIMRU? </vt:lpstr>
      <vt:lpstr>  SIMRU de la „proiect tehnic” la „instrument practic și concret”</vt:lpstr>
      <vt:lpstr>   </vt:lpstr>
      <vt:lpstr> </vt:lpstr>
      <vt:lpstr>PowerPoint Presentation</vt:lpstr>
      <vt:lpstr>PowerPoint Presentation</vt:lpstr>
      <vt:lpstr>PowerPoint Presentation</vt:lpstr>
      <vt:lpstr>PowerPoint Presentation</vt:lpstr>
      <vt:lpstr>     Feedback-ul participanților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Andreea</dc:creator>
  <cp:lastModifiedBy>Andreea Maria Mihaila</cp:lastModifiedBy>
  <cp:revision>19</cp:revision>
  <dcterms:created xsi:type="dcterms:W3CDTF">2025-11-22T09:44:10Z</dcterms:created>
  <dcterms:modified xsi:type="dcterms:W3CDTF">2025-12-08T13:18:13Z</dcterms:modified>
</cp:coreProperties>
</file>