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0" r:id="rId7"/>
    <p:sldId id="264" r:id="rId8"/>
    <p:sldId id="263" r:id="rId9"/>
    <p:sldId id="262" r:id="rId10"/>
    <p:sldId id="265" r:id="rId11"/>
    <p:sldId id="268" r:id="rId1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3381" autoAdjust="0"/>
  </p:normalViewPr>
  <p:slideViewPr>
    <p:cSldViewPr snapToGrid="0">
      <p:cViewPr varScale="1">
        <p:scale>
          <a:sx n="81" d="100"/>
          <a:sy n="81" d="100"/>
        </p:scale>
        <p:origin x="17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AC6609-31FA-49F7-AE2A-85CB9D977F2B}" type="doc">
      <dgm:prSet loTypeId="urn:microsoft.com/office/officeart/2008/layout/AlternatingHexagons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DAF02B95-9FD2-4437-B90C-B828B0B5A29E}">
      <dgm:prSet phldrT="[Text]" custT="1"/>
      <dgm:spPr/>
      <dgm:t>
        <a:bodyPr/>
        <a:lstStyle/>
        <a:p>
          <a:pPr algn="ctr"/>
          <a:r>
            <a:rPr lang="ro-RO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Tratament egal</a:t>
          </a:r>
          <a:endParaRPr lang="en-US" sz="2000" b="1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C362AC5-97B1-4A75-93D5-02E95EC10136}" type="parTrans" cxnId="{908957DF-6FD3-42A1-97F3-13A03123B37A}">
      <dgm:prSet/>
      <dgm:spPr/>
      <dgm:t>
        <a:bodyPr/>
        <a:lstStyle/>
        <a:p>
          <a:pPr algn="ctr"/>
          <a:endParaRPr lang="en-US" sz="1800" b="1">
            <a:solidFill>
              <a:srgbClr val="002060"/>
            </a:solidFill>
          </a:endParaRPr>
        </a:p>
      </dgm:t>
    </dgm:pt>
    <dgm:pt modelId="{C3215E35-B5C3-4FB2-9A15-4ECC271F47E3}" type="sibTrans" cxnId="{908957DF-6FD3-42A1-97F3-13A03123B37A}">
      <dgm:prSet custT="1"/>
      <dgm:spPr/>
      <dgm:t>
        <a:bodyPr/>
        <a:lstStyle/>
        <a:p>
          <a:pPr algn="ctr"/>
          <a:r>
            <a:rPr lang="ro-RO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Nediscriminare</a:t>
          </a:r>
          <a:endParaRPr lang="en-US" sz="2000" b="1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91765671-3F1F-4BCC-9768-C97EA854638E}">
      <dgm:prSet phldrT="[Text]" custT="1"/>
      <dgm:spPr/>
      <dgm:t>
        <a:bodyPr/>
        <a:lstStyle/>
        <a:p>
          <a:pPr algn="ctr"/>
          <a:r>
            <a:rPr lang="ro-RO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Proporționalitate</a:t>
          </a:r>
          <a:endParaRPr lang="en-US" sz="2000" b="1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42E004B-3F57-4AE6-AC74-CA61D76F339D}" type="parTrans" cxnId="{53934B93-25A1-4024-B936-C213C15337A8}">
      <dgm:prSet/>
      <dgm:spPr/>
      <dgm:t>
        <a:bodyPr/>
        <a:lstStyle/>
        <a:p>
          <a:pPr algn="ctr"/>
          <a:endParaRPr lang="en-US" sz="1800" b="1">
            <a:solidFill>
              <a:srgbClr val="002060"/>
            </a:solidFill>
          </a:endParaRPr>
        </a:p>
      </dgm:t>
    </dgm:pt>
    <dgm:pt modelId="{C5C9056A-D682-4BC8-B57C-B7FE9C231AC3}" type="sibTrans" cxnId="{53934B93-25A1-4024-B936-C213C15337A8}">
      <dgm:prSet custT="1"/>
      <dgm:spPr/>
      <dgm:t>
        <a:bodyPr/>
        <a:lstStyle/>
        <a:p>
          <a:pPr algn="ctr"/>
          <a:r>
            <a:rPr lang="ro-RO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Transparență </a:t>
          </a:r>
          <a:endParaRPr lang="en-US" sz="2000" b="1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EC0DEB3-ADD1-4EEF-8881-317034D006EF}">
      <dgm:prSet phldrT="[Text]" custT="1"/>
      <dgm:spPr/>
      <dgm:t>
        <a:bodyPr/>
        <a:lstStyle/>
        <a:p>
          <a:pPr algn="ctr"/>
          <a:r>
            <a:rPr lang="ro-RO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Asumarea răspunderii</a:t>
          </a:r>
          <a:endParaRPr lang="en-US" sz="2000" b="1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E1731DA-04CB-450E-87BF-C9FEC93B4F6F}" type="parTrans" cxnId="{598CEEA5-03B2-4258-85F1-4CACB790427D}">
      <dgm:prSet/>
      <dgm:spPr/>
      <dgm:t>
        <a:bodyPr/>
        <a:lstStyle/>
        <a:p>
          <a:pPr algn="ctr"/>
          <a:endParaRPr lang="en-US" sz="1800" b="1">
            <a:solidFill>
              <a:srgbClr val="002060"/>
            </a:solidFill>
          </a:endParaRPr>
        </a:p>
      </dgm:t>
    </dgm:pt>
    <dgm:pt modelId="{E7E36621-AB4E-4339-A7E0-698CEF31DF1F}" type="sibTrans" cxnId="{598CEEA5-03B2-4258-85F1-4CACB790427D}">
      <dgm:prSet custT="1"/>
      <dgm:spPr/>
      <dgm:t>
        <a:bodyPr/>
        <a:lstStyle/>
        <a:p>
          <a:pPr algn="ctr"/>
          <a:r>
            <a:rPr lang="ro-RO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Recunoaștere reciprocă</a:t>
          </a:r>
          <a:endParaRPr lang="en-US" sz="2000" b="1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D3F8A6A-04F8-4C65-BA2D-13A35D28A0F1}" type="pres">
      <dgm:prSet presAssocID="{09AC6609-31FA-49F7-AE2A-85CB9D977F2B}" presName="Name0" presStyleCnt="0">
        <dgm:presLayoutVars>
          <dgm:chMax/>
          <dgm:chPref/>
          <dgm:dir/>
          <dgm:animLvl val="lvl"/>
        </dgm:presLayoutVars>
      </dgm:prSet>
      <dgm:spPr/>
    </dgm:pt>
    <dgm:pt modelId="{F403CEB2-78C7-470F-B60C-9850B80B9B74}" type="pres">
      <dgm:prSet presAssocID="{DAF02B95-9FD2-4437-B90C-B828B0B5A29E}" presName="composite" presStyleCnt="0"/>
      <dgm:spPr/>
    </dgm:pt>
    <dgm:pt modelId="{818ACC11-A109-4E67-A14F-0E662088AC0C}" type="pres">
      <dgm:prSet presAssocID="{DAF02B95-9FD2-4437-B90C-B828B0B5A29E}" presName="Parent1" presStyleLbl="node1" presStyleIdx="0" presStyleCnt="6" custScaleX="202609" custScaleY="56705" custLinFactNeighborX="93608" custLinFactNeighborY="-16125">
        <dgm:presLayoutVars>
          <dgm:chMax val="1"/>
          <dgm:chPref val="1"/>
          <dgm:bulletEnabled val="1"/>
        </dgm:presLayoutVars>
      </dgm:prSet>
      <dgm:spPr/>
    </dgm:pt>
    <dgm:pt modelId="{8FA34634-D38F-4FDF-BC4E-12524F986131}" type="pres">
      <dgm:prSet presAssocID="{DAF02B95-9FD2-4437-B90C-B828B0B5A29E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F32ED986-A4C8-498C-9638-5D77384A7DF7}" type="pres">
      <dgm:prSet presAssocID="{DAF02B95-9FD2-4437-B90C-B828B0B5A29E}" presName="BalanceSpacing" presStyleCnt="0"/>
      <dgm:spPr/>
    </dgm:pt>
    <dgm:pt modelId="{D01CDF68-0CCE-4631-8267-809CCF022063}" type="pres">
      <dgm:prSet presAssocID="{DAF02B95-9FD2-4437-B90C-B828B0B5A29E}" presName="BalanceSpacing1" presStyleCnt="0"/>
      <dgm:spPr/>
    </dgm:pt>
    <dgm:pt modelId="{F3FDDFDB-7641-42C4-B2E1-102FA400E01C}" type="pres">
      <dgm:prSet presAssocID="{C3215E35-B5C3-4FB2-9A15-4ECC271F47E3}" presName="Accent1Text" presStyleLbl="node1" presStyleIdx="1" presStyleCnt="6" custScaleX="201360" custScaleY="57271" custLinFactNeighborX="-19252" custLinFactNeighborY="-15128"/>
      <dgm:spPr/>
    </dgm:pt>
    <dgm:pt modelId="{1DCF9627-F89F-452D-A55A-421706B33AFD}" type="pres">
      <dgm:prSet presAssocID="{C3215E35-B5C3-4FB2-9A15-4ECC271F47E3}" presName="spaceBetweenRectangles" presStyleCnt="0"/>
      <dgm:spPr/>
    </dgm:pt>
    <dgm:pt modelId="{51C1FD65-60DF-426B-88B9-CC15E22731CA}" type="pres">
      <dgm:prSet presAssocID="{91765671-3F1F-4BCC-9768-C97EA854638E}" presName="composite" presStyleCnt="0"/>
      <dgm:spPr/>
    </dgm:pt>
    <dgm:pt modelId="{67D6505E-5DFF-4BE8-A52B-EB16D3FD13A2}" type="pres">
      <dgm:prSet presAssocID="{91765671-3F1F-4BCC-9768-C97EA854638E}" presName="Parent1" presStyleLbl="node1" presStyleIdx="2" presStyleCnt="6" custScaleX="215833" custScaleY="61877" custLinFactNeighborX="-80059" custLinFactNeighborY="-14503">
        <dgm:presLayoutVars>
          <dgm:chMax val="1"/>
          <dgm:chPref val="1"/>
          <dgm:bulletEnabled val="1"/>
        </dgm:presLayoutVars>
      </dgm:prSet>
      <dgm:spPr/>
    </dgm:pt>
    <dgm:pt modelId="{65620584-CDB6-4451-9E91-BBB4D9AD30A3}" type="pres">
      <dgm:prSet presAssocID="{91765671-3F1F-4BCC-9768-C97EA854638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CC422228-F779-491A-BFF6-E8A028F30DF0}" type="pres">
      <dgm:prSet presAssocID="{91765671-3F1F-4BCC-9768-C97EA854638E}" presName="BalanceSpacing" presStyleCnt="0"/>
      <dgm:spPr/>
    </dgm:pt>
    <dgm:pt modelId="{B951B4F4-A090-4BBE-9073-687EC6BB8B26}" type="pres">
      <dgm:prSet presAssocID="{91765671-3F1F-4BCC-9768-C97EA854638E}" presName="BalanceSpacing1" presStyleCnt="0"/>
      <dgm:spPr/>
    </dgm:pt>
    <dgm:pt modelId="{771CFD02-AAFC-44B4-94A4-9E24654ADBCE}" type="pres">
      <dgm:prSet presAssocID="{C5C9056A-D682-4BC8-B57C-B7FE9C231AC3}" presName="Accent1Text" presStyleLbl="node1" presStyleIdx="3" presStyleCnt="6" custScaleX="208939" custScaleY="63760" custLinFactNeighborX="36524" custLinFactNeighborY="-12288"/>
      <dgm:spPr/>
    </dgm:pt>
    <dgm:pt modelId="{9FB6F166-BFD2-42F6-8C38-66F19332DF9F}" type="pres">
      <dgm:prSet presAssocID="{C5C9056A-D682-4BC8-B57C-B7FE9C231AC3}" presName="spaceBetweenRectangles" presStyleCnt="0"/>
      <dgm:spPr/>
    </dgm:pt>
    <dgm:pt modelId="{B31F45DE-53C3-4B14-B72D-FF557BD33E6E}" type="pres">
      <dgm:prSet presAssocID="{0EC0DEB3-ADD1-4EEF-8881-317034D006EF}" presName="composite" presStyleCnt="0"/>
      <dgm:spPr/>
    </dgm:pt>
    <dgm:pt modelId="{F7CD4CFB-22C1-4CFD-B5D3-D150CF6E88ED}" type="pres">
      <dgm:prSet presAssocID="{0EC0DEB3-ADD1-4EEF-8881-317034D006EF}" presName="Parent1" presStyleLbl="node1" presStyleIdx="4" presStyleCnt="6" custScaleX="202014" custScaleY="60714" custLinFactNeighborX="94937" custLinFactNeighborY="-25889">
        <dgm:presLayoutVars>
          <dgm:chMax val="1"/>
          <dgm:chPref val="1"/>
          <dgm:bulletEnabled val="1"/>
        </dgm:presLayoutVars>
      </dgm:prSet>
      <dgm:spPr/>
    </dgm:pt>
    <dgm:pt modelId="{88DE4F06-2D08-4812-AC8B-ACA72AE03E80}" type="pres">
      <dgm:prSet presAssocID="{0EC0DEB3-ADD1-4EEF-8881-317034D006EF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EFBF124F-989C-4FC0-8E8D-102EB992F0D5}" type="pres">
      <dgm:prSet presAssocID="{0EC0DEB3-ADD1-4EEF-8881-317034D006EF}" presName="BalanceSpacing" presStyleCnt="0"/>
      <dgm:spPr/>
    </dgm:pt>
    <dgm:pt modelId="{11E96C56-EF12-4E90-B924-68220D06FDDC}" type="pres">
      <dgm:prSet presAssocID="{0EC0DEB3-ADD1-4EEF-8881-317034D006EF}" presName="BalanceSpacing1" presStyleCnt="0"/>
      <dgm:spPr/>
    </dgm:pt>
    <dgm:pt modelId="{FD8EFBE7-9376-494D-87A7-2F55B554612A}" type="pres">
      <dgm:prSet presAssocID="{E7E36621-AB4E-4339-A7E0-698CEF31DF1F}" presName="Accent1Text" presStyleLbl="node1" presStyleIdx="5" presStyleCnt="6" custScaleX="210480" custScaleY="62844" custLinFactNeighborX="-14754" custLinFactNeighborY="-26127"/>
      <dgm:spPr/>
    </dgm:pt>
  </dgm:ptLst>
  <dgm:cxnLst>
    <dgm:cxn modelId="{58279800-F912-4407-BF66-B2510FB04240}" type="presOf" srcId="{C3215E35-B5C3-4FB2-9A15-4ECC271F47E3}" destId="{F3FDDFDB-7641-42C4-B2E1-102FA400E01C}" srcOrd="0" destOrd="0" presId="urn:microsoft.com/office/officeart/2008/layout/AlternatingHexagons"/>
    <dgm:cxn modelId="{FD979405-3C21-41FF-B3C6-548257BCBEA0}" type="presOf" srcId="{DAF02B95-9FD2-4437-B90C-B828B0B5A29E}" destId="{818ACC11-A109-4E67-A14F-0E662088AC0C}" srcOrd="0" destOrd="0" presId="urn:microsoft.com/office/officeart/2008/layout/AlternatingHexagons"/>
    <dgm:cxn modelId="{5ACC3809-88EA-4823-8B8B-5030F18B2D3D}" type="presOf" srcId="{91765671-3F1F-4BCC-9768-C97EA854638E}" destId="{67D6505E-5DFF-4BE8-A52B-EB16D3FD13A2}" srcOrd="0" destOrd="0" presId="urn:microsoft.com/office/officeart/2008/layout/AlternatingHexagons"/>
    <dgm:cxn modelId="{8D334F4C-9820-44B2-949C-B90104795EEA}" type="presOf" srcId="{0EC0DEB3-ADD1-4EEF-8881-317034D006EF}" destId="{F7CD4CFB-22C1-4CFD-B5D3-D150CF6E88ED}" srcOrd="0" destOrd="0" presId="urn:microsoft.com/office/officeart/2008/layout/AlternatingHexagons"/>
    <dgm:cxn modelId="{A4A62252-E8FB-47C0-8E1E-8E18DC770867}" type="presOf" srcId="{E7E36621-AB4E-4339-A7E0-698CEF31DF1F}" destId="{FD8EFBE7-9376-494D-87A7-2F55B554612A}" srcOrd="0" destOrd="0" presId="urn:microsoft.com/office/officeart/2008/layout/AlternatingHexagons"/>
    <dgm:cxn modelId="{8C9AB054-39B9-4D1F-8F7B-467FE0D098DD}" type="presOf" srcId="{C5C9056A-D682-4BC8-B57C-B7FE9C231AC3}" destId="{771CFD02-AAFC-44B4-94A4-9E24654ADBCE}" srcOrd="0" destOrd="0" presId="urn:microsoft.com/office/officeart/2008/layout/AlternatingHexagons"/>
    <dgm:cxn modelId="{53934B93-25A1-4024-B936-C213C15337A8}" srcId="{09AC6609-31FA-49F7-AE2A-85CB9D977F2B}" destId="{91765671-3F1F-4BCC-9768-C97EA854638E}" srcOrd="1" destOrd="0" parTransId="{842E004B-3F57-4AE6-AC74-CA61D76F339D}" sibTransId="{C5C9056A-D682-4BC8-B57C-B7FE9C231AC3}"/>
    <dgm:cxn modelId="{598CEEA5-03B2-4258-85F1-4CACB790427D}" srcId="{09AC6609-31FA-49F7-AE2A-85CB9D977F2B}" destId="{0EC0DEB3-ADD1-4EEF-8881-317034D006EF}" srcOrd="2" destOrd="0" parTransId="{1E1731DA-04CB-450E-87BF-C9FEC93B4F6F}" sibTransId="{E7E36621-AB4E-4339-A7E0-698CEF31DF1F}"/>
    <dgm:cxn modelId="{640163D9-E9E5-42D1-B696-38F37829DE92}" type="presOf" srcId="{09AC6609-31FA-49F7-AE2A-85CB9D977F2B}" destId="{FD3F8A6A-04F8-4C65-BA2D-13A35D28A0F1}" srcOrd="0" destOrd="0" presId="urn:microsoft.com/office/officeart/2008/layout/AlternatingHexagons"/>
    <dgm:cxn modelId="{908957DF-6FD3-42A1-97F3-13A03123B37A}" srcId="{09AC6609-31FA-49F7-AE2A-85CB9D977F2B}" destId="{DAF02B95-9FD2-4437-B90C-B828B0B5A29E}" srcOrd="0" destOrd="0" parTransId="{0C362AC5-97B1-4A75-93D5-02E95EC10136}" sibTransId="{C3215E35-B5C3-4FB2-9A15-4ECC271F47E3}"/>
    <dgm:cxn modelId="{EFDAAAB8-B1F8-472D-8481-B566D14AAC9D}" type="presParOf" srcId="{FD3F8A6A-04F8-4C65-BA2D-13A35D28A0F1}" destId="{F403CEB2-78C7-470F-B60C-9850B80B9B74}" srcOrd="0" destOrd="0" presId="urn:microsoft.com/office/officeart/2008/layout/AlternatingHexagons"/>
    <dgm:cxn modelId="{C8328F81-1E44-44E3-B651-1DAFB5F1AB87}" type="presParOf" srcId="{F403CEB2-78C7-470F-B60C-9850B80B9B74}" destId="{818ACC11-A109-4E67-A14F-0E662088AC0C}" srcOrd="0" destOrd="0" presId="urn:microsoft.com/office/officeart/2008/layout/AlternatingHexagons"/>
    <dgm:cxn modelId="{F23BF565-4A59-4D00-AE8D-722658B7FAAE}" type="presParOf" srcId="{F403CEB2-78C7-470F-B60C-9850B80B9B74}" destId="{8FA34634-D38F-4FDF-BC4E-12524F986131}" srcOrd="1" destOrd="0" presId="urn:microsoft.com/office/officeart/2008/layout/AlternatingHexagons"/>
    <dgm:cxn modelId="{47DBCCB1-FAD5-4206-B33C-7743D992728D}" type="presParOf" srcId="{F403CEB2-78C7-470F-B60C-9850B80B9B74}" destId="{F32ED986-A4C8-498C-9638-5D77384A7DF7}" srcOrd="2" destOrd="0" presId="urn:microsoft.com/office/officeart/2008/layout/AlternatingHexagons"/>
    <dgm:cxn modelId="{D3872653-D500-4897-B7C3-EB13219766A7}" type="presParOf" srcId="{F403CEB2-78C7-470F-B60C-9850B80B9B74}" destId="{D01CDF68-0CCE-4631-8267-809CCF022063}" srcOrd="3" destOrd="0" presId="urn:microsoft.com/office/officeart/2008/layout/AlternatingHexagons"/>
    <dgm:cxn modelId="{EB5FC16D-1340-4D94-BB70-47E2A89DF8C5}" type="presParOf" srcId="{F403CEB2-78C7-470F-B60C-9850B80B9B74}" destId="{F3FDDFDB-7641-42C4-B2E1-102FA400E01C}" srcOrd="4" destOrd="0" presId="urn:microsoft.com/office/officeart/2008/layout/AlternatingHexagons"/>
    <dgm:cxn modelId="{BD728398-099D-4966-AE4F-A125C2CCBBBA}" type="presParOf" srcId="{FD3F8A6A-04F8-4C65-BA2D-13A35D28A0F1}" destId="{1DCF9627-F89F-452D-A55A-421706B33AFD}" srcOrd="1" destOrd="0" presId="urn:microsoft.com/office/officeart/2008/layout/AlternatingHexagons"/>
    <dgm:cxn modelId="{ACAA5546-1B4D-4864-9EAC-B5D99070638F}" type="presParOf" srcId="{FD3F8A6A-04F8-4C65-BA2D-13A35D28A0F1}" destId="{51C1FD65-60DF-426B-88B9-CC15E22731CA}" srcOrd="2" destOrd="0" presId="urn:microsoft.com/office/officeart/2008/layout/AlternatingHexagons"/>
    <dgm:cxn modelId="{EA786EF5-42BD-406B-9461-E553A69D6838}" type="presParOf" srcId="{51C1FD65-60DF-426B-88B9-CC15E22731CA}" destId="{67D6505E-5DFF-4BE8-A52B-EB16D3FD13A2}" srcOrd="0" destOrd="0" presId="urn:microsoft.com/office/officeart/2008/layout/AlternatingHexagons"/>
    <dgm:cxn modelId="{60AE4F1E-EC8B-41E7-9A52-61350FB644FA}" type="presParOf" srcId="{51C1FD65-60DF-426B-88B9-CC15E22731CA}" destId="{65620584-CDB6-4451-9E91-BBB4D9AD30A3}" srcOrd="1" destOrd="0" presId="urn:microsoft.com/office/officeart/2008/layout/AlternatingHexagons"/>
    <dgm:cxn modelId="{4196CF8C-8B63-487F-AA14-C3E4A22A4FDE}" type="presParOf" srcId="{51C1FD65-60DF-426B-88B9-CC15E22731CA}" destId="{CC422228-F779-491A-BFF6-E8A028F30DF0}" srcOrd="2" destOrd="0" presId="urn:microsoft.com/office/officeart/2008/layout/AlternatingHexagons"/>
    <dgm:cxn modelId="{EACAF45A-6BAF-46E9-A535-90C4F7EFDD63}" type="presParOf" srcId="{51C1FD65-60DF-426B-88B9-CC15E22731CA}" destId="{B951B4F4-A090-4BBE-9073-687EC6BB8B26}" srcOrd="3" destOrd="0" presId="urn:microsoft.com/office/officeart/2008/layout/AlternatingHexagons"/>
    <dgm:cxn modelId="{682DC821-52D4-4293-8C64-9660981A22A8}" type="presParOf" srcId="{51C1FD65-60DF-426B-88B9-CC15E22731CA}" destId="{771CFD02-AAFC-44B4-94A4-9E24654ADBCE}" srcOrd="4" destOrd="0" presId="urn:microsoft.com/office/officeart/2008/layout/AlternatingHexagons"/>
    <dgm:cxn modelId="{6A6FEB09-4A56-4EB8-9EFF-00ECAC61DEEA}" type="presParOf" srcId="{FD3F8A6A-04F8-4C65-BA2D-13A35D28A0F1}" destId="{9FB6F166-BFD2-42F6-8C38-66F19332DF9F}" srcOrd="3" destOrd="0" presId="urn:microsoft.com/office/officeart/2008/layout/AlternatingHexagons"/>
    <dgm:cxn modelId="{C1B91213-4451-4E20-82B2-C5834A7255E9}" type="presParOf" srcId="{FD3F8A6A-04F8-4C65-BA2D-13A35D28A0F1}" destId="{B31F45DE-53C3-4B14-B72D-FF557BD33E6E}" srcOrd="4" destOrd="0" presId="urn:microsoft.com/office/officeart/2008/layout/AlternatingHexagons"/>
    <dgm:cxn modelId="{EAEFB362-4FF3-457A-9C67-DBACBE0AC9D3}" type="presParOf" srcId="{B31F45DE-53C3-4B14-B72D-FF557BD33E6E}" destId="{F7CD4CFB-22C1-4CFD-B5D3-D150CF6E88ED}" srcOrd="0" destOrd="0" presId="urn:microsoft.com/office/officeart/2008/layout/AlternatingHexagons"/>
    <dgm:cxn modelId="{EAE6A5BF-2250-40E8-83DF-E101C3664C10}" type="presParOf" srcId="{B31F45DE-53C3-4B14-B72D-FF557BD33E6E}" destId="{88DE4F06-2D08-4812-AC8B-ACA72AE03E80}" srcOrd="1" destOrd="0" presId="urn:microsoft.com/office/officeart/2008/layout/AlternatingHexagons"/>
    <dgm:cxn modelId="{C87718B0-B294-415C-82EA-83D67BDE74F5}" type="presParOf" srcId="{B31F45DE-53C3-4B14-B72D-FF557BD33E6E}" destId="{EFBF124F-989C-4FC0-8E8D-102EB992F0D5}" srcOrd="2" destOrd="0" presId="urn:microsoft.com/office/officeart/2008/layout/AlternatingHexagons"/>
    <dgm:cxn modelId="{32578060-7CB4-4597-87A2-FE2EDBABDB5F}" type="presParOf" srcId="{B31F45DE-53C3-4B14-B72D-FF557BD33E6E}" destId="{11E96C56-EF12-4E90-B924-68220D06FDDC}" srcOrd="3" destOrd="0" presId="urn:microsoft.com/office/officeart/2008/layout/AlternatingHexagons"/>
    <dgm:cxn modelId="{87F16383-A5C2-4A93-BFDF-E79C4A536DD1}" type="presParOf" srcId="{B31F45DE-53C3-4B14-B72D-FF557BD33E6E}" destId="{FD8EFBE7-9376-494D-87A7-2F55B554612A}" srcOrd="4" destOrd="0" presId="urn:microsoft.com/office/officeart/2008/layout/AlternatingHexagons"/>
  </dgm:cxnLst>
  <dgm:bg>
    <a:noFill/>
    <a:effectLst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1E001A-8C6A-40B3-A7A2-9B751D0B0C49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262922-653F-4810-B30B-9B0CE751CE93}">
      <dgm:prSet phldrT="[Text]" custT="1"/>
      <dgm:spPr/>
      <dgm:t>
        <a:bodyPr/>
        <a:lstStyle/>
        <a:p>
          <a:r>
            <a:rPr lang="ro-RO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 publice strategice</a:t>
          </a:r>
          <a:endParaRPr lang="en-US" sz="18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80C17AA-1A8D-43D0-8DA2-1BB2A5E98C39}" type="parTrans" cxnId="{BD890DA2-C011-4C3E-BDE8-36BF8707A0DF}">
      <dgm:prSet/>
      <dgm:spPr/>
      <dgm:t>
        <a:bodyPr/>
        <a:lstStyle/>
        <a:p>
          <a:endParaRPr lang="en-US"/>
        </a:p>
      </dgm:t>
    </dgm:pt>
    <dgm:pt modelId="{7B297A76-44C5-44B2-8D7B-A22527BE0605}" type="sibTrans" cxnId="{BD890DA2-C011-4C3E-BDE8-36BF8707A0DF}">
      <dgm:prSet/>
      <dgm:spPr/>
      <dgm:t>
        <a:bodyPr/>
        <a:lstStyle/>
        <a:p>
          <a:endParaRPr lang="en-US"/>
        </a:p>
      </dgm:t>
    </dgm:pt>
    <dgm:pt modelId="{1A0C9F30-E155-41AC-95CF-B0C93E7416EB}">
      <dgm:prSet phldrT="[Text]" custT="1"/>
      <dgm:spPr/>
      <dgm:t>
        <a:bodyPr/>
        <a:lstStyle/>
        <a:p>
          <a:r>
            <a:rPr lang="ro-RO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</a:t>
          </a:r>
          <a:r>
            <a:rPr lang="ro-RO" sz="1800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publice verzi</a:t>
          </a:r>
          <a:endParaRPr lang="en-US" sz="18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E7F7D1C-4916-443C-9957-039E3D4FD2D1}" type="parTrans" cxnId="{534AB558-1BE5-4266-973D-FF23CD65710F}">
      <dgm:prSet/>
      <dgm:spPr/>
      <dgm:t>
        <a:bodyPr/>
        <a:lstStyle/>
        <a:p>
          <a:pPr algn="l"/>
          <a:endParaRPr lang="en-US"/>
        </a:p>
      </dgm:t>
    </dgm:pt>
    <dgm:pt modelId="{E035AA41-6DEA-4681-A2A6-18A0406D2A21}" type="sibTrans" cxnId="{534AB558-1BE5-4266-973D-FF23CD65710F}">
      <dgm:prSet/>
      <dgm:spPr/>
      <dgm:t>
        <a:bodyPr/>
        <a:lstStyle/>
        <a:p>
          <a:endParaRPr lang="en-US"/>
        </a:p>
      </dgm:t>
    </dgm:pt>
    <dgm:pt modelId="{572E9CC3-D785-4A04-8766-04988ECC61CC}">
      <dgm:prSet phldrT="[Text]" custT="1"/>
      <dgm:spPr/>
      <dgm:t>
        <a:bodyPr/>
        <a:lstStyle/>
        <a:p>
          <a:r>
            <a:rPr lang="ro-RO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</a:t>
          </a:r>
          <a:r>
            <a:rPr lang="ro-RO" sz="1800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publice circulare</a:t>
          </a:r>
          <a:endParaRPr lang="ro-RO" sz="18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8ACBD57-8AA3-4521-A2E5-89D55648ABE8}" type="parTrans" cxnId="{E7D9C0E4-8821-44D1-BF97-672DA0669E81}">
      <dgm:prSet/>
      <dgm:spPr/>
      <dgm:t>
        <a:bodyPr/>
        <a:lstStyle/>
        <a:p>
          <a:endParaRPr lang="en-US"/>
        </a:p>
      </dgm:t>
    </dgm:pt>
    <dgm:pt modelId="{ACD44D06-195F-476F-B1CC-533BDCB866E2}" type="sibTrans" cxnId="{E7D9C0E4-8821-44D1-BF97-672DA0669E81}">
      <dgm:prSet/>
      <dgm:spPr/>
      <dgm:t>
        <a:bodyPr/>
        <a:lstStyle/>
        <a:p>
          <a:endParaRPr lang="en-US"/>
        </a:p>
      </dgm:t>
    </dgm:pt>
    <dgm:pt modelId="{4BCAB9CB-4324-44B8-9100-11B7BB367ECA}">
      <dgm:prSet phldrT="[Text]" custT="1"/>
      <dgm:spPr/>
      <dgm:t>
        <a:bodyPr/>
        <a:lstStyle/>
        <a:p>
          <a:r>
            <a:rPr lang="ro-RO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</a:t>
          </a:r>
          <a:r>
            <a:rPr lang="ro-RO" sz="1800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publice inovative</a:t>
          </a:r>
          <a:endParaRPr lang="en-US" sz="18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C71B875-B48B-4C7C-B0C7-82F9A5AE7AD6}" type="parTrans" cxnId="{61A01774-BA5C-4B7A-98F4-839381548F3A}">
      <dgm:prSet/>
      <dgm:spPr/>
      <dgm:t>
        <a:bodyPr/>
        <a:lstStyle/>
        <a:p>
          <a:endParaRPr lang="en-US"/>
        </a:p>
      </dgm:t>
    </dgm:pt>
    <dgm:pt modelId="{60EABF99-E248-4AC4-B31F-6B38E26BF6E7}" type="sibTrans" cxnId="{61A01774-BA5C-4B7A-98F4-839381548F3A}">
      <dgm:prSet/>
      <dgm:spPr/>
      <dgm:t>
        <a:bodyPr/>
        <a:lstStyle/>
        <a:p>
          <a:endParaRPr lang="en-US"/>
        </a:p>
      </dgm:t>
    </dgm:pt>
    <dgm:pt modelId="{552568EF-E7DD-4FA7-8EF9-BBB395B47698}">
      <dgm:prSet phldrT="[Text]" custT="1"/>
      <dgm:spPr/>
      <dgm:t>
        <a:bodyPr/>
        <a:lstStyle/>
        <a:p>
          <a:r>
            <a:rPr lang="ro-RO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</a:t>
          </a:r>
          <a:r>
            <a:rPr lang="ro-RO" sz="1800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publice sustenabile</a:t>
          </a:r>
          <a:endParaRPr lang="en-US" sz="18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0B37312-5957-44A7-9E4D-CFA849513E8F}" type="parTrans" cxnId="{0D77DB1A-1A60-4E59-8750-BBDA35E439D6}">
      <dgm:prSet/>
      <dgm:spPr/>
      <dgm:t>
        <a:bodyPr/>
        <a:lstStyle/>
        <a:p>
          <a:endParaRPr lang="en-US"/>
        </a:p>
      </dgm:t>
    </dgm:pt>
    <dgm:pt modelId="{7CFE2B86-2E8A-49EC-B189-DB85C423692D}" type="sibTrans" cxnId="{0D77DB1A-1A60-4E59-8750-BBDA35E439D6}">
      <dgm:prSet/>
      <dgm:spPr/>
      <dgm:t>
        <a:bodyPr/>
        <a:lstStyle/>
        <a:p>
          <a:endParaRPr lang="en-US"/>
        </a:p>
      </dgm:t>
    </dgm:pt>
    <dgm:pt modelId="{AD13423A-7434-4CDA-B787-33D34C0FD897}">
      <dgm:prSet/>
      <dgm:spPr/>
      <dgm:t>
        <a:bodyPr/>
        <a:lstStyle/>
        <a:p>
          <a:endParaRPr lang="ro-RO"/>
        </a:p>
      </dgm:t>
    </dgm:pt>
    <dgm:pt modelId="{B7D89447-0B2A-4BC6-B6A2-630EEF67F9A3}" type="parTrans" cxnId="{6CD3E884-D244-4504-86BD-53A51D886560}">
      <dgm:prSet/>
      <dgm:spPr/>
      <dgm:t>
        <a:bodyPr/>
        <a:lstStyle/>
        <a:p>
          <a:endParaRPr lang="en-US"/>
        </a:p>
      </dgm:t>
    </dgm:pt>
    <dgm:pt modelId="{B29C44E8-0DDA-471F-A23C-AB4B0D53E5A4}" type="sibTrans" cxnId="{6CD3E884-D244-4504-86BD-53A51D886560}">
      <dgm:prSet/>
      <dgm:spPr/>
      <dgm:t>
        <a:bodyPr/>
        <a:lstStyle/>
        <a:p>
          <a:endParaRPr lang="en-US"/>
        </a:p>
      </dgm:t>
    </dgm:pt>
    <dgm:pt modelId="{B0814054-7257-4DB3-A480-456E090335A0}">
      <dgm:prSet custT="1"/>
      <dgm:spPr/>
      <dgm:t>
        <a:bodyPr/>
        <a:lstStyle/>
        <a:p>
          <a:r>
            <a:rPr lang="ro-RO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</a:t>
          </a:r>
          <a:r>
            <a:rPr lang="ro-RO" sz="1800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publice responsabile social</a:t>
          </a:r>
          <a:endParaRPr lang="en-US" sz="18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63CF99B-6A77-4F32-9EF0-26C646FB7249}" type="parTrans" cxnId="{3670EB3A-C1F6-4E14-91EC-B297E62F269D}">
      <dgm:prSet/>
      <dgm:spPr/>
      <dgm:t>
        <a:bodyPr/>
        <a:lstStyle/>
        <a:p>
          <a:endParaRPr lang="en-US"/>
        </a:p>
      </dgm:t>
    </dgm:pt>
    <dgm:pt modelId="{6B168567-8D9F-43CE-B2DE-C376D9EA11D8}" type="sibTrans" cxnId="{3670EB3A-C1F6-4E14-91EC-B297E62F269D}">
      <dgm:prSet/>
      <dgm:spPr/>
      <dgm:t>
        <a:bodyPr/>
        <a:lstStyle/>
        <a:p>
          <a:endParaRPr lang="en-US"/>
        </a:p>
      </dgm:t>
    </dgm:pt>
    <dgm:pt modelId="{0D55E40E-B8CA-4EF6-999D-64CDA1CC28C2}">
      <dgm:prSet phldrT="[Text]" custScaleX="120272" custScaleY="113283" custRadScaleRad="78645" custRadScaleInc="28700"/>
      <dgm:spPr/>
      <dgm:t>
        <a:bodyPr/>
        <a:lstStyle/>
        <a:p>
          <a:endParaRPr lang="en-US"/>
        </a:p>
      </dgm:t>
    </dgm:pt>
    <dgm:pt modelId="{B53CE183-9E99-47F8-B988-24FE1B880DE5}" type="parTrans" cxnId="{D5460CB4-8C09-4927-BF25-974A485C8A63}">
      <dgm:prSet custAng="151849" custFlipHor="1" custScaleX="151819" custScaleY="90134"/>
      <dgm:spPr/>
      <dgm:t>
        <a:bodyPr/>
        <a:lstStyle/>
        <a:p>
          <a:endParaRPr lang="ro-RO"/>
        </a:p>
      </dgm:t>
    </dgm:pt>
    <dgm:pt modelId="{7D9612FD-1960-49CC-A948-CFF6F85B5898}" type="sibTrans" cxnId="{D5460CB4-8C09-4927-BF25-974A485C8A63}">
      <dgm:prSet/>
      <dgm:spPr/>
      <dgm:t>
        <a:bodyPr/>
        <a:lstStyle/>
        <a:p>
          <a:endParaRPr lang="ro-RO"/>
        </a:p>
      </dgm:t>
    </dgm:pt>
    <dgm:pt modelId="{05E6F440-9FCD-4E30-9A83-A6EC44C1275F}" type="pres">
      <dgm:prSet presAssocID="{D61E001A-8C6A-40B3-A7A2-9B751D0B0C4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EB981E9-AF14-4F17-84BA-F3A78BD84816}" type="pres">
      <dgm:prSet presAssocID="{9F262922-653F-4810-B30B-9B0CE751CE93}" presName="centerShape" presStyleLbl="node0" presStyleIdx="0" presStyleCnt="1" custScaleX="156046" custScaleY="121181" custLinFactX="-1942" custLinFactNeighborX="-100000" custLinFactNeighborY="-13172"/>
      <dgm:spPr/>
    </dgm:pt>
    <dgm:pt modelId="{8B165044-C7A1-4FCD-892A-D18C59415F31}" type="pres">
      <dgm:prSet presAssocID="{FE7F7D1C-4916-443C-9957-039E3D4FD2D1}" presName="parTrans" presStyleLbl="sibTrans2D1" presStyleIdx="0" presStyleCnt="5" custAng="10212132" custScaleX="77812" custScaleY="108316" custLinFactNeighborX="58247" custLinFactNeighborY="-36621"/>
      <dgm:spPr/>
    </dgm:pt>
    <dgm:pt modelId="{EAE6287C-4D7A-49FA-B514-D378154B63B3}" type="pres">
      <dgm:prSet presAssocID="{FE7F7D1C-4916-443C-9957-039E3D4FD2D1}" presName="connectorText" presStyleLbl="sibTrans2D1" presStyleIdx="0" presStyleCnt="5"/>
      <dgm:spPr/>
    </dgm:pt>
    <dgm:pt modelId="{A423F50D-9F4B-4234-B00F-1C747E2A4FD4}" type="pres">
      <dgm:prSet presAssocID="{1A0C9F30-E155-41AC-95CF-B0C93E7416EB}" presName="node" presStyleLbl="node1" presStyleIdx="0" presStyleCnt="5" custScaleX="158943" custScaleY="78483" custRadScaleRad="185819" custRadScaleInc="154071">
        <dgm:presLayoutVars>
          <dgm:bulletEnabled val="1"/>
        </dgm:presLayoutVars>
      </dgm:prSet>
      <dgm:spPr/>
    </dgm:pt>
    <dgm:pt modelId="{E978E7DA-25B6-4E46-969D-2EA8397C994C}" type="pres">
      <dgm:prSet presAssocID="{F8ACBD57-8AA3-4521-A2E5-89D55648ABE8}" presName="parTrans" presStyleLbl="sibTrans2D1" presStyleIdx="1" presStyleCnt="5" custAng="10800000" custScaleX="69991" custScaleY="112007" custLinFactNeighborX="61167" custLinFactNeighborY="-2625"/>
      <dgm:spPr/>
    </dgm:pt>
    <dgm:pt modelId="{B6DBD68E-360F-4CB0-ACA5-83E06DDAB54B}" type="pres">
      <dgm:prSet presAssocID="{F8ACBD57-8AA3-4521-A2E5-89D55648ABE8}" presName="connectorText" presStyleLbl="sibTrans2D1" presStyleIdx="1" presStyleCnt="5"/>
      <dgm:spPr/>
    </dgm:pt>
    <dgm:pt modelId="{E8077569-0CFC-4790-8F66-A4D038A4E32D}" type="pres">
      <dgm:prSet presAssocID="{572E9CC3-D785-4A04-8766-04988ECC61CC}" presName="node" presStyleLbl="node1" presStyleIdx="1" presStyleCnt="5" custScaleX="173206" custScaleY="83338" custRadScaleRad="171277" custRadScaleInc="16374">
        <dgm:presLayoutVars>
          <dgm:bulletEnabled val="1"/>
        </dgm:presLayoutVars>
      </dgm:prSet>
      <dgm:spPr/>
    </dgm:pt>
    <dgm:pt modelId="{6AE7C89C-D94C-4238-808B-8E7BE3B9A749}" type="pres">
      <dgm:prSet presAssocID="{B63CF99B-6A77-4F32-9EF0-26C646FB7249}" presName="parTrans" presStyleLbl="sibTrans2D1" presStyleIdx="2" presStyleCnt="5" custAng="11234533" custScaleX="70461" custScaleY="104692" custLinFactNeighborX="59296" custLinFactNeighborY="9311"/>
      <dgm:spPr/>
    </dgm:pt>
    <dgm:pt modelId="{1A20CBD1-8BCB-43C0-A558-07BB42091AFB}" type="pres">
      <dgm:prSet presAssocID="{B63CF99B-6A77-4F32-9EF0-26C646FB7249}" presName="connectorText" presStyleLbl="sibTrans2D1" presStyleIdx="2" presStyleCnt="5"/>
      <dgm:spPr/>
    </dgm:pt>
    <dgm:pt modelId="{A97B9E05-CCE3-42D6-B20A-91F7B5064F56}" type="pres">
      <dgm:prSet presAssocID="{B0814054-7257-4DB3-A480-456E090335A0}" presName="node" presStyleLbl="node1" presStyleIdx="2" presStyleCnt="5" custScaleX="172074" custScaleY="76348" custRadScaleRad="170299" custRadScaleInc="-120944">
        <dgm:presLayoutVars>
          <dgm:bulletEnabled val="1"/>
        </dgm:presLayoutVars>
      </dgm:prSet>
      <dgm:spPr/>
    </dgm:pt>
    <dgm:pt modelId="{37F1A7CC-2C40-4AE4-9882-3291479FA0F9}" type="pres">
      <dgm:prSet presAssocID="{BC71B875-B48B-4C7C-B0C7-82F9A5AE7AD6}" presName="parTrans" presStyleLbl="sibTrans2D1" presStyleIdx="3" presStyleCnt="5" custAng="11997525" custScaleX="70989" custScaleY="100471" custLinFactNeighborX="64507" custLinFactNeighborY="41139"/>
      <dgm:spPr/>
    </dgm:pt>
    <dgm:pt modelId="{05A17DA5-5AC9-48A4-83B4-6E38A4611D33}" type="pres">
      <dgm:prSet presAssocID="{BC71B875-B48B-4C7C-B0C7-82F9A5AE7AD6}" presName="connectorText" presStyleLbl="sibTrans2D1" presStyleIdx="3" presStyleCnt="5"/>
      <dgm:spPr/>
    </dgm:pt>
    <dgm:pt modelId="{B272569B-763A-406F-93E4-AD7E61B245E1}" type="pres">
      <dgm:prSet presAssocID="{4BCAB9CB-4324-44B8-9100-11B7BB367ECA}" presName="node" presStyleLbl="node1" presStyleIdx="3" presStyleCnt="5" custScaleX="147315" custRadScaleRad="134020" custRadScaleInc="-240813">
        <dgm:presLayoutVars>
          <dgm:bulletEnabled val="1"/>
        </dgm:presLayoutVars>
      </dgm:prSet>
      <dgm:spPr/>
    </dgm:pt>
    <dgm:pt modelId="{CAAB2657-05C7-4F45-AE90-7976FA2DB4BD}" type="pres">
      <dgm:prSet presAssocID="{30B37312-5957-44A7-9E4D-CFA849513E8F}" presName="parTrans" presStyleLbl="sibTrans2D1" presStyleIdx="4" presStyleCnt="5" custAng="21545534" custFlipHor="1" custScaleX="150920" custScaleY="102573" custLinFactNeighborX="-1544" custLinFactNeighborY="-3135"/>
      <dgm:spPr/>
    </dgm:pt>
    <dgm:pt modelId="{9EDBA686-3A5C-463F-AB32-7674B3E2D676}" type="pres">
      <dgm:prSet presAssocID="{30B37312-5957-44A7-9E4D-CFA849513E8F}" presName="connectorText" presStyleLbl="sibTrans2D1" presStyleIdx="4" presStyleCnt="5"/>
      <dgm:spPr/>
    </dgm:pt>
    <dgm:pt modelId="{A108CF4A-8F53-4953-A44E-88EE83F6C95B}" type="pres">
      <dgm:prSet presAssocID="{552568EF-E7DD-4FA7-8EF9-BBB395B47698}" presName="node" presStyleLbl="node1" presStyleIdx="4" presStyleCnt="5" custScaleX="128431" custScaleY="129168" custRadScaleRad="46028" custRadScaleInc="46262">
        <dgm:presLayoutVars>
          <dgm:bulletEnabled val="1"/>
        </dgm:presLayoutVars>
      </dgm:prSet>
      <dgm:spPr/>
    </dgm:pt>
  </dgm:ptLst>
  <dgm:cxnLst>
    <dgm:cxn modelId="{53C9B007-5EC2-4DCC-BB8B-FAFC9954E4CE}" type="presOf" srcId="{BC71B875-B48B-4C7C-B0C7-82F9A5AE7AD6}" destId="{05A17DA5-5AC9-48A4-83B4-6E38A4611D33}" srcOrd="1" destOrd="0" presId="urn:microsoft.com/office/officeart/2005/8/layout/radial5"/>
    <dgm:cxn modelId="{B91A170B-2361-4CAD-997B-E875BF8F5864}" type="presOf" srcId="{D61E001A-8C6A-40B3-A7A2-9B751D0B0C49}" destId="{05E6F440-9FCD-4E30-9A83-A6EC44C1275F}" srcOrd="0" destOrd="0" presId="urn:microsoft.com/office/officeart/2005/8/layout/radial5"/>
    <dgm:cxn modelId="{0D77DB1A-1A60-4E59-8750-BBDA35E439D6}" srcId="{9F262922-653F-4810-B30B-9B0CE751CE93}" destId="{552568EF-E7DD-4FA7-8EF9-BBB395B47698}" srcOrd="4" destOrd="0" parTransId="{30B37312-5957-44A7-9E4D-CFA849513E8F}" sibTransId="{7CFE2B86-2E8A-49EC-B189-DB85C423692D}"/>
    <dgm:cxn modelId="{EB967021-7C67-41B0-ACBC-ABE8857A339B}" type="presOf" srcId="{552568EF-E7DD-4FA7-8EF9-BBB395B47698}" destId="{A108CF4A-8F53-4953-A44E-88EE83F6C95B}" srcOrd="0" destOrd="0" presId="urn:microsoft.com/office/officeart/2005/8/layout/radial5"/>
    <dgm:cxn modelId="{AA92892D-4B9C-44BA-8CCF-77FDD6BBEF34}" type="presOf" srcId="{F8ACBD57-8AA3-4521-A2E5-89D55648ABE8}" destId="{B6DBD68E-360F-4CB0-ACA5-83E06DDAB54B}" srcOrd="1" destOrd="0" presId="urn:microsoft.com/office/officeart/2005/8/layout/radial5"/>
    <dgm:cxn modelId="{5C593D31-36DE-4599-AA7B-C1DDBEAEEF1A}" type="presOf" srcId="{9F262922-653F-4810-B30B-9B0CE751CE93}" destId="{AEB981E9-AF14-4F17-84BA-F3A78BD84816}" srcOrd="0" destOrd="0" presId="urn:microsoft.com/office/officeart/2005/8/layout/radial5"/>
    <dgm:cxn modelId="{502CEA34-5997-44F2-8C18-BB51E61B23F0}" type="presOf" srcId="{F8ACBD57-8AA3-4521-A2E5-89D55648ABE8}" destId="{E978E7DA-25B6-4E46-969D-2EA8397C994C}" srcOrd="0" destOrd="0" presId="urn:microsoft.com/office/officeart/2005/8/layout/radial5"/>
    <dgm:cxn modelId="{FC186737-B984-4483-8065-78A886DA4379}" type="presOf" srcId="{30B37312-5957-44A7-9E4D-CFA849513E8F}" destId="{CAAB2657-05C7-4F45-AE90-7976FA2DB4BD}" srcOrd="0" destOrd="0" presId="urn:microsoft.com/office/officeart/2005/8/layout/radial5"/>
    <dgm:cxn modelId="{3670EB3A-C1F6-4E14-91EC-B297E62F269D}" srcId="{9F262922-653F-4810-B30B-9B0CE751CE93}" destId="{B0814054-7257-4DB3-A480-456E090335A0}" srcOrd="2" destOrd="0" parTransId="{B63CF99B-6A77-4F32-9EF0-26C646FB7249}" sibTransId="{6B168567-8D9F-43CE-B2DE-C376D9EA11D8}"/>
    <dgm:cxn modelId="{5D06A273-D474-4F97-B466-BBA9BF8E9540}" type="presOf" srcId="{572E9CC3-D785-4A04-8766-04988ECC61CC}" destId="{E8077569-0CFC-4790-8F66-A4D038A4E32D}" srcOrd="0" destOrd="0" presId="urn:microsoft.com/office/officeart/2005/8/layout/radial5"/>
    <dgm:cxn modelId="{61A01774-BA5C-4B7A-98F4-839381548F3A}" srcId="{9F262922-653F-4810-B30B-9B0CE751CE93}" destId="{4BCAB9CB-4324-44B8-9100-11B7BB367ECA}" srcOrd="3" destOrd="0" parTransId="{BC71B875-B48B-4C7C-B0C7-82F9A5AE7AD6}" sibTransId="{60EABF99-E248-4AC4-B31F-6B38E26BF6E7}"/>
    <dgm:cxn modelId="{534AB558-1BE5-4266-973D-FF23CD65710F}" srcId="{9F262922-653F-4810-B30B-9B0CE751CE93}" destId="{1A0C9F30-E155-41AC-95CF-B0C93E7416EB}" srcOrd="0" destOrd="0" parTransId="{FE7F7D1C-4916-443C-9957-039E3D4FD2D1}" sibTransId="{E035AA41-6DEA-4681-A2A6-18A0406D2A21}"/>
    <dgm:cxn modelId="{6CD3E884-D244-4504-86BD-53A51D886560}" srcId="{D61E001A-8C6A-40B3-A7A2-9B751D0B0C49}" destId="{AD13423A-7434-4CDA-B787-33D34C0FD897}" srcOrd="1" destOrd="0" parTransId="{B7D89447-0B2A-4BC6-B6A2-630EEF67F9A3}" sibTransId="{B29C44E8-0DDA-471F-A23C-AB4B0D53E5A4}"/>
    <dgm:cxn modelId="{4B48ED87-E36C-47B0-BF05-F3C6A191883A}" type="presOf" srcId="{B63CF99B-6A77-4F32-9EF0-26C646FB7249}" destId="{6AE7C89C-D94C-4238-808B-8E7BE3B9A749}" srcOrd="0" destOrd="0" presId="urn:microsoft.com/office/officeart/2005/8/layout/radial5"/>
    <dgm:cxn modelId="{8AF7B691-7969-4F34-89AE-717455BEB2CA}" type="presOf" srcId="{BC71B875-B48B-4C7C-B0C7-82F9A5AE7AD6}" destId="{37F1A7CC-2C40-4AE4-9882-3291479FA0F9}" srcOrd="0" destOrd="0" presId="urn:microsoft.com/office/officeart/2005/8/layout/radial5"/>
    <dgm:cxn modelId="{0397E29A-42E0-496B-A053-F067F6DADD1D}" type="presOf" srcId="{B0814054-7257-4DB3-A480-456E090335A0}" destId="{A97B9E05-CCE3-42D6-B20A-91F7B5064F56}" srcOrd="0" destOrd="0" presId="urn:microsoft.com/office/officeart/2005/8/layout/radial5"/>
    <dgm:cxn modelId="{47ADDA9D-EDCC-4DBA-92DE-C65D762C6192}" type="presOf" srcId="{30B37312-5957-44A7-9E4D-CFA849513E8F}" destId="{9EDBA686-3A5C-463F-AB32-7674B3E2D676}" srcOrd="1" destOrd="0" presId="urn:microsoft.com/office/officeart/2005/8/layout/radial5"/>
    <dgm:cxn modelId="{BD890DA2-C011-4C3E-BDE8-36BF8707A0DF}" srcId="{D61E001A-8C6A-40B3-A7A2-9B751D0B0C49}" destId="{9F262922-653F-4810-B30B-9B0CE751CE93}" srcOrd="0" destOrd="0" parTransId="{680C17AA-1A8D-43D0-8DA2-1BB2A5E98C39}" sibTransId="{7B297A76-44C5-44B2-8D7B-A22527BE0605}"/>
    <dgm:cxn modelId="{7791A0A9-CFE7-4162-AFCC-31B0C795E132}" type="presOf" srcId="{1A0C9F30-E155-41AC-95CF-B0C93E7416EB}" destId="{A423F50D-9F4B-4234-B00F-1C747E2A4FD4}" srcOrd="0" destOrd="0" presId="urn:microsoft.com/office/officeart/2005/8/layout/radial5"/>
    <dgm:cxn modelId="{D5460CB4-8C09-4927-BF25-974A485C8A63}" srcId="{D61E001A-8C6A-40B3-A7A2-9B751D0B0C49}" destId="{0D55E40E-B8CA-4EF6-999D-64CDA1CC28C2}" srcOrd="2" destOrd="0" parTransId="{B53CE183-9E99-47F8-B988-24FE1B880DE5}" sibTransId="{7D9612FD-1960-49CC-A948-CFF6F85B5898}"/>
    <dgm:cxn modelId="{2564C3BC-DED3-4752-BBC6-DE809D529B4A}" type="presOf" srcId="{4BCAB9CB-4324-44B8-9100-11B7BB367ECA}" destId="{B272569B-763A-406F-93E4-AD7E61B245E1}" srcOrd="0" destOrd="0" presId="urn:microsoft.com/office/officeart/2005/8/layout/radial5"/>
    <dgm:cxn modelId="{24B223CB-DBA0-43DB-941A-FB565B828D78}" type="presOf" srcId="{FE7F7D1C-4916-443C-9957-039E3D4FD2D1}" destId="{8B165044-C7A1-4FCD-892A-D18C59415F31}" srcOrd="0" destOrd="0" presId="urn:microsoft.com/office/officeart/2005/8/layout/radial5"/>
    <dgm:cxn modelId="{E7D9C0E4-8821-44D1-BF97-672DA0669E81}" srcId="{9F262922-653F-4810-B30B-9B0CE751CE93}" destId="{572E9CC3-D785-4A04-8766-04988ECC61CC}" srcOrd="1" destOrd="0" parTransId="{F8ACBD57-8AA3-4521-A2E5-89D55648ABE8}" sibTransId="{ACD44D06-195F-476F-B1CC-533BDCB866E2}"/>
    <dgm:cxn modelId="{97FC52EE-565D-41F2-9B8A-97F5D79757F5}" type="presOf" srcId="{FE7F7D1C-4916-443C-9957-039E3D4FD2D1}" destId="{EAE6287C-4D7A-49FA-B514-D378154B63B3}" srcOrd="1" destOrd="0" presId="urn:microsoft.com/office/officeart/2005/8/layout/radial5"/>
    <dgm:cxn modelId="{269B7EF5-68FE-4874-92CA-074391A171DB}" type="presOf" srcId="{B63CF99B-6A77-4F32-9EF0-26C646FB7249}" destId="{1A20CBD1-8BCB-43C0-A558-07BB42091AFB}" srcOrd="1" destOrd="0" presId="urn:microsoft.com/office/officeart/2005/8/layout/radial5"/>
    <dgm:cxn modelId="{76319042-B62D-4660-ACB8-1A2161EA3BA7}" type="presParOf" srcId="{05E6F440-9FCD-4E30-9A83-A6EC44C1275F}" destId="{AEB981E9-AF14-4F17-84BA-F3A78BD84816}" srcOrd="0" destOrd="0" presId="urn:microsoft.com/office/officeart/2005/8/layout/radial5"/>
    <dgm:cxn modelId="{5C57D46C-8263-4C12-9124-C33845C9B80C}" type="presParOf" srcId="{05E6F440-9FCD-4E30-9A83-A6EC44C1275F}" destId="{8B165044-C7A1-4FCD-892A-D18C59415F31}" srcOrd="1" destOrd="0" presId="urn:microsoft.com/office/officeart/2005/8/layout/radial5"/>
    <dgm:cxn modelId="{6DCDD71A-4452-4503-A184-B4D5A92D50F6}" type="presParOf" srcId="{8B165044-C7A1-4FCD-892A-D18C59415F31}" destId="{EAE6287C-4D7A-49FA-B514-D378154B63B3}" srcOrd="0" destOrd="0" presId="urn:microsoft.com/office/officeart/2005/8/layout/radial5"/>
    <dgm:cxn modelId="{4D294EDA-5DD4-4C03-B214-4E99EC0A52DF}" type="presParOf" srcId="{05E6F440-9FCD-4E30-9A83-A6EC44C1275F}" destId="{A423F50D-9F4B-4234-B00F-1C747E2A4FD4}" srcOrd="2" destOrd="0" presId="urn:microsoft.com/office/officeart/2005/8/layout/radial5"/>
    <dgm:cxn modelId="{FAF3AC79-0833-4303-A16D-433467CF37C6}" type="presParOf" srcId="{05E6F440-9FCD-4E30-9A83-A6EC44C1275F}" destId="{E978E7DA-25B6-4E46-969D-2EA8397C994C}" srcOrd="3" destOrd="0" presId="urn:microsoft.com/office/officeart/2005/8/layout/radial5"/>
    <dgm:cxn modelId="{498D3186-D9F8-4541-95D1-7AAD00BBBC54}" type="presParOf" srcId="{E978E7DA-25B6-4E46-969D-2EA8397C994C}" destId="{B6DBD68E-360F-4CB0-ACA5-83E06DDAB54B}" srcOrd="0" destOrd="0" presId="urn:microsoft.com/office/officeart/2005/8/layout/radial5"/>
    <dgm:cxn modelId="{F8E2865B-89B0-4ECC-A18C-608C9101D0C7}" type="presParOf" srcId="{05E6F440-9FCD-4E30-9A83-A6EC44C1275F}" destId="{E8077569-0CFC-4790-8F66-A4D038A4E32D}" srcOrd="4" destOrd="0" presId="urn:microsoft.com/office/officeart/2005/8/layout/radial5"/>
    <dgm:cxn modelId="{D9559962-0368-400D-83C7-E5F89745BB24}" type="presParOf" srcId="{05E6F440-9FCD-4E30-9A83-A6EC44C1275F}" destId="{6AE7C89C-D94C-4238-808B-8E7BE3B9A749}" srcOrd="5" destOrd="0" presId="urn:microsoft.com/office/officeart/2005/8/layout/radial5"/>
    <dgm:cxn modelId="{65AC2D2A-0424-4649-83FC-06A7B51A5252}" type="presParOf" srcId="{6AE7C89C-D94C-4238-808B-8E7BE3B9A749}" destId="{1A20CBD1-8BCB-43C0-A558-07BB42091AFB}" srcOrd="0" destOrd="0" presId="urn:microsoft.com/office/officeart/2005/8/layout/radial5"/>
    <dgm:cxn modelId="{46C6761A-993A-4786-BD91-D6754864E60E}" type="presParOf" srcId="{05E6F440-9FCD-4E30-9A83-A6EC44C1275F}" destId="{A97B9E05-CCE3-42D6-B20A-91F7B5064F56}" srcOrd="6" destOrd="0" presId="urn:microsoft.com/office/officeart/2005/8/layout/radial5"/>
    <dgm:cxn modelId="{C160E651-4034-4B34-94B6-D44749110224}" type="presParOf" srcId="{05E6F440-9FCD-4E30-9A83-A6EC44C1275F}" destId="{37F1A7CC-2C40-4AE4-9882-3291479FA0F9}" srcOrd="7" destOrd="0" presId="urn:microsoft.com/office/officeart/2005/8/layout/radial5"/>
    <dgm:cxn modelId="{BC171657-7BDB-4503-8A56-6E064BFF3AC6}" type="presParOf" srcId="{37F1A7CC-2C40-4AE4-9882-3291479FA0F9}" destId="{05A17DA5-5AC9-48A4-83B4-6E38A4611D33}" srcOrd="0" destOrd="0" presId="urn:microsoft.com/office/officeart/2005/8/layout/radial5"/>
    <dgm:cxn modelId="{6C326F88-5A68-4B3E-80BA-46860797EA9A}" type="presParOf" srcId="{05E6F440-9FCD-4E30-9A83-A6EC44C1275F}" destId="{B272569B-763A-406F-93E4-AD7E61B245E1}" srcOrd="8" destOrd="0" presId="urn:microsoft.com/office/officeart/2005/8/layout/radial5"/>
    <dgm:cxn modelId="{1CAD83F8-FCC5-4D89-AB3A-2854AEF32C02}" type="presParOf" srcId="{05E6F440-9FCD-4E30-9A83-A6EC44C1275F}" destId="{CAAB2657-05C7-4F45-AE90-7976FA2DB4BD}" srcOrd="9" destOrd="0" presId="urn:microsoft.com/office/officeart/2005/8/layout/radial5"/>
    <dgm:cxn modelId="{0A185332-F6BF-45F1-B2DA-EEAAE3BBE26E}" type="presParOf" srcId="{CAAB2657-05C7-4F45-AE90-7976FA2DB4BD}" destId="{9EDBA686-3A5C-463F-AB32-7674B3E2D676}" srcOrd="0" destOrd="0" presId="urn:microsoft.com/office/officeart/2005/8/layout/radial5"/>
    <dgm:cxn modelId="{730ABCD2-511E-4889-881B-53DDDC5E9B5F}" type="presParOf" srcId="{05E6F440-9FCD-4E30-9A83-A6EC44C1275F}" destId="{A108CF4A-8F53-4953-A44E-88EE83F6C95B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8ACC11-A109-4E67-A14F-0E662088AC0C}">
      <dsp:nvSpPr>
        <dsp:cNvPr id="0" name=""/>
        <dsp:cNvSpPr/>
      </dsp:nvSpPr>
      <dsp:spPr>
        <a:xfrm rot="5400000">
          <a:off x="5490142" y="-920858"/>
          <a:ext cx="963570" cy="299529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Tratament egal</a:t>
          </a:r>
          <a:endParaRPr lang="en-US" sz="2000" b="1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4973494" y="255601"/>
        <a:ext cx="1996866" cy="642380"/>
      </dsp:txXfrm>
    </dsp:sp>
    <dsp:sp modelId="{8FA34634-D38F-4FDF-BC4E-12524F986131}">
      <dsp:nvSpPr>
        <dsp:cNvPr id="0" name=""/>
        <dsp:cNvSpPr/>
      </dsp:nvSpPr>
      <dsp:spPr>
        <a:xfrm>
          <a:off x="5372103" y="341017"/>
          <a:ext cx="1896384" cy="1019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FDDFDB-7641-42C4-B2E1-102FA400E01C}">
      <dsp:nvSpPr>
        <dsp:cNvPr id="0" name=""/>
        <dsp:cNvSpPr/>
      </dsp:nvSpPr>
      <dsp:spPr>
        <a:xfrm rot="5400000">
          <a:off x="2220217" y="-894684"/>
          <a:ext cx="973188" cy="2976834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8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8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8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Nediscriminare</a:t>
          </a:r>
          <a:endParaRPr lang="en-US" sz="2000" b="1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714533" y="269337"/>
        <a:ext cx="1984556" cy="648792"/>
      </dsp:txXfrm>
    </dsp:sp>
    <dsp:sp modelId="{67D6505E-5DFF-4BE8-A52B-EB16D3FD13A2}">
      <dsp:nvSpPr>
        <dsp:cNvPr id="0" name=""/>
        <dsp:cNvSpPr/>
      </dsp:nvSpPr>
      <dsp:spPr>
        <a:xfrm rot="5400000">
          <a:off x="2077392" y="111440"/>
          <a:ext cx="1051456" cy="3190798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6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6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6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Proporționalitate</a:t>
          </a:r>
          <a:endParaRPr lang="en-US" sz="2000" b="1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539521" y="1356354"/>
        <a:ext cx="2127198" cy="700970"/>
      </dsp:txXfrm>
    </dsp:sp>
    <dsp:sp modelId="{65620584-CDB6-4451-9E91-BBB4D9AD30A3}">
      <dsp:nvSpPr>
        <dsp:cNvPr id="0" name=""/>
        <dsp:cNvSpPr/>
      </dsp:nvSpPr>
      <dsp:spPr>
        <a:xfrm>
          <a:off x="1151118" y="1443503"/>
          <a:ext cx="1835210" cy="1019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CFD02-AAFC-44B4-94A4-9E24654ADBCE}">
      <dsp:nvSpPr>
        <dsp:cNvPr id="0" name=""/>
        <dsp:cNvSpPr/>
      </dsp:nvSpPr>
      <dsp:spPr>
        <a:xfrm rot="5400000">
          <a:off x="5381549" y="200038"/>
          <a:ext cx="1083454" cy="308887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4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4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4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Transparență </a:t>
          </a:r>
          <a:endParaRPr lang="en-US" sz="2000" b="1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4893650" y="1383326"/>
        <a:ext cx="2059253" cy="722302"/>
      </dsp:txXfrm>
    </dsp:sp>
    <dsp:sp modelId="{F7CD4CFB-22C1-4CFD-B5D3-D150CF6E88ED}">
      <dsp:nvSpPr>
        <dsp:cNvPr id="0" name=""/>
        <dsp:cNvSpPr/>
      </dsp:nvSpPr>
      <dsp:spPr>
        <a:xfrm rot="5400000">
          <a:off x="5475727" y="1462448"/>
          <a:ext cx="1031694" cy="2986503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2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2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2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Asumarea răspunderii</a:t>
          </a:r>
          <a:endParaRPr lang="en-US" sz="2000" b="1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4996073" y="2611802"/>
        <a:ext cx="1991002" cy="687796"/>
      </dsp:txXfrm>
    </dsp:sp>
    <dsp:sp modelId="{88DE4F06-2D08-4812-AC8B-ACA72AE03E80}">
      <dsp:nvSpPr>
        <dsp:cNvPr id="0" name=""/>
        <dsp:cNvSpPr/>
      </dsp:nvSpPr>
      <dsp:spPr>
        <a:xfrm>
          <a:off x="5372103" y="2885843"/>
          <a:ext cx="1896384" cy="1019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8EFBE7-9376-494D-87A7-2F55B554612A}">
      <dsp:nvSpPr>
        <dsp:cNvPr id="0" name=""/>
        <dsp:cNvSpPr/>
      </dsp:nvSpPr>
      <dsp:spPr>
        <a:xfrm rot="5400000">
          <a:off x="2239364" y="1395825"/>
          <a:ext cx="1067888" cy="311166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Recunoaștere reciprocă</a:t>
          </a:r>
          <a:endParaRPr lang="en-US" sz="2000" b="1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736088" y="2595692"/>
        <a:ext cx="2074441" cy="7119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981E9-AF14-4F17-84BA-F3A78BD84816}">
      <dsp:nvSpPr>
        <dsp:cNvPr id="0" name=""/>
        <dsp:cNvSpPr/>
      </dsp:nvSpPr>
      <dsp:spPr>
        <a:xfrm>
          <a:off x="472395" y="1081544"/>
          <a:ext cx="1931144" cy="14996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 publice strategice</a:t>
          </a:r>
          <a:endParaRPr lang="en-US" sz="1800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55204" y="1301166"/>
        <a:ext cx="1365526" cy="1060429"/>
      </dsp:txXfrm>
    </dsp:sp>
    <dsp:sp modelId="{8B165044-C7A1-4FCD-892A-D18C59415F31}">
      <dsp:nvSpPr>
        <dsp:cNvPr id="0" name=""/>
        <dsp:cNvSpPr/>
      </dsp:nvSpPr>
      <dsp:spPr>
        <a:xfrm rot="9475759">
          <a:off x="4937619" y="787517"/>
          <a:ext cx="1838621" cy="4557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5069336" y="852980"/>
        <a:ext cx="1701894" cy="273455"/>
      </dsp:txXfrm>
    </dsp:sp>
    <dsp:sp modelId="{A423F50D-9F4B-4234-B00F-1C747E2A4FD4}">
      <dsp:nvSpPr>
        <dsp:cNvPr id="0" name=""/>
        <dsp:cNvSpPr/>
      </dsp:nvSpPr>
      <dsp:spPr>
        <a:xfrm>
          <a:off x="6640692" y="0"/>
          <a:ext cx="1966996" cy="9712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</a:t>
          </a:r>
          <a:r>
            <a:rPr lang="ro-RO" sz="1800" kern="1200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publice verzi</a:t>
          </a:r>
          <a:endParaRPr lang="en-US" sz="1800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6928752" y="142238"/>
        <a:ext cx="1390876" cy="686788"/>
      </dsp:txXfrm>
    </dsp:sp>
    <dsp:sp modelId="{E978E7DA-25B6-4E46-969D-2EA8397C994C}">
      <dsp:nvSpPr>
        <dsp:cNvPr id="0" name=""/>
        <dsp:cNvSpPr/>
      </dsp:nvSpPr>
      <dsp:spPr>
        <a:xfrm rot="10711385">
          <a:off x="5147784" y="1504784"/>
          <a:ext cx="1632883" cy="4712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5289147" y="1597219"/>
        <a:ext cx="1491497" cy="282773"/>
      </dsp:txXfrm>
    </dsp:sp>
    <dsp:sp modelId="{E8077569-0CFC-4790-8F66-A4D038A4E32D}">
      <dsp:nvSpPr>
        <dsp:cNvPr id="0" name=""/>
        <dsp:cNvSpPr/>
      </dsp:nvSpPr>
      <dsp:spPr>
        <a:xfrm>
          <a:off x="6801879" y="1149777"/>
          <a:ext cx="2143507" cy="10313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</a:t>
          </a:r>
          <a:r>
            <a:rPr lang="ro-RO" sz="1800" kern="1200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publice circulare</a:t>
          </a:r>
          <a:endParaRPr lang="ro-RO" sz="1800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115788" y="1300814"/>
        <a:ext cx="1515689" cy="729273"/>
      </dsp:txXfrm>
    </dsp:sp>
    <dsp:sp modelId="{6AE7C89C-D94C-4238-808B-8E7BE3B9A749}">
      <dsp:nvSpPr>
        <dsp:cNvPr id="0" name=""/>
        <dsp:cNvSpPr/>
      </dsp:nvSpPr>
      <dsp:spPr>
        <a:xfrm rot="11760486">
          <a:off x="5137763" y="2131598"/>
          <a:ext cx="1693875" cy="4405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5267353" y="2237922"/>
        <a:ext cx="1561723" cy="264304"/>
      </dsp:txXfrm>
    </dsp:sp>
    <dsp:sp modelId="{A97B9E05-CCE3-42D6-B20A-91F7B5064F56}">
      <dsp:nvSpPr>
        <dsp:cNvPr id="0" name=""/>
        <dsp:cNvSpPr/>
      </dsp:nvSpPr>
      <dsp:spPr>
        <a:xfrm>
          <a:off x="6808891" y="2351330"/>
          <a:ext cx="2129498" cy="944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</a:t>
          </a:r>
          <a:r>
            <a:rPr lang="ro-RO" sz="1800" kern="1200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publice responsabile social</a:t>
          </a:r>
          <a:endParaRPr lang="en-US" sz="1800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7120749" y="2489699"/>
        <a:ext cx="1505782" cy="668105"/>
      </dsp:txXfrm>
    </dsp:sp>
    <dsp:sp modelId="{37F1A7CC-2C40-4AE4-9882-3291479FA0F9}">
      <dsp:nvSpPr>
        <dsp:cNvPr id="0" name=""/>
        <dsp:cNvSpPr/>
      </dsp:nvSpPr>
      <dsp:spPr>
        <a:xfrm rot="13190525">
          <a:off x="4680820" y="2750040"/>
          <a:ext cx="1460630" cy="4227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4792921" y="2875216"/>
        <a:ext cx="1333806" cy="253648"/>
      </dsp:txXfrm>
    </dsp:sp>
    <dsp:sp modelId="{B272569B-763A-406F-93E4-AD7E61B245E1}">
      <dsp:nvSpPr>
        <dsp:cNvPr id="0" name=""/>
        <dsp:cNvSpPr/>
      </dsp:nvSpPr>
      <dsp:spPr>
        <a:xfrm>
          <a:off x="5856944" y="3140475"/>
          <a:ext cx="1823093" cy="12375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</a:t>
          </a:r>
          <a:r>
            <a:rPr lang="ro-RO" sz="1800" kern="1200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publice inovative</a:t>
          </a:r>
          <a:endParaRPr lang="en-US" sz="1800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6123930" y="3321710"/>
        <a:ext cx="1289121" cy="875078"/>
      </dsp:txXfrm>
    </dsp:sp>
    <dsp:sp modelId="{CAAB2657-05C7-4F45-AE90-7976FA2DB4BD}">
      <dsp:nvSpPr>
        <dsp:cNvPr id="0" name=""/>
        <dsp:cNvSpPr/>
      </dsp:nvSpPr>
      <dsp:spPr>
        <a:xfrm rot="50917" flipH="1">
          <a:off x="2489407" y="1603949"/>
          <a:ext cx="893414" cy="4315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2618878" y="1691226"/>
        <a:ext cx="763936" cy="258956"/>
      </dsp:txXfrm>
    </dsp:sp>
    <dsp:sp modelId="{A108CF4A-8F53-4953-A44E-88EE83F6C95B}">
      <dsp:nvSpPr>
        <dsp:cNvPr id="0" name=""/>
        <dsp:cNvSpPr/>
      </dsp:nvSpPr>
      <dsp:spPr>
        <a:xfrm>
          <a:off x="3520479" y="1035092"/>
          <a:ext cx="1589395" cy="15985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Achiziții</a:t>
          </a:r>
          <a:r>
            <a:rPr lang="ro-RO" sz="1800" kern="1200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publice sustenabile</a:t>
          </a:r>
          <a:endParaRPr lang="en-US" sz="1800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3753241" y="1269189"/>
        <a:ext cx="1123871" cy="1130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F4AF-36F4-4264-9830-5D30B4EDBA95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D8F04-DDEE-4CF7-B6EA-EA14A1F06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7397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5D8F04-DDEE-4CF7-B6EA-EA14A1F061C8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825642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5D8F04-DDEE-4CF7-B6EA-EA14A1F061C8}" type="slidenum">
              <a:rPr lang="ro-RO" smtClean="0"/>
              <a:t>11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72402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CD90C-5E86-791D-4D67-E52FE9431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1EB584-EDAC-02DB-47F1-46CFD5820A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6BBD5B-4C56-D8BD-F315-0121149BFE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E674B-9B11-A7B2-ECCB-5310CF4397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5D8F04-DDEE-4CF7-B6EA-EA14A1F061C8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72124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98AA5-28C0-F2B5-7825-032832634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B3DD08-0153-76E5-5843-4C6691F445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AEFB49-1B2C-9587-1C37-F15E9FEA71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8D0017-EF8B-4B28-9051-5B5DB9653B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5D8F04-DDEE-4CF7-B6EA-EA14A1F061C8}" type="slidenum">
              <a:rPr lang="ro-RO" smtClean="0"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74032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A6FCE-B0D8-9515-D361-70088029A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82AADA-472D-9977-6ADE-C2D96B03CE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1F4A00-3A1B-ACEF-2CC3-6CDD2C4201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6A8836-D1CC-698B-285E-C130327102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5D8F04-DDEE-4CF7-B6EA-EA14A1F061C8}" type="slidenum">
              <a:rPr lang="ro-RO" smtClean="0"/>
              <a:t>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77337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F5E2C-72E9-6AD1-B2FE-7E8792B6F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569A51-3BFC-6BEE-F83E-87F871A9C9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8A1B55-9FCC-417B-7D43-C95A8868D6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61991-E88A-3089-A747-6FE145588A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5D8F04-DDEE-4CF7-B6EA-EA14A1F061C8}" type="slidenum">
              <a:rPr lang="ro-RO" smtClean="0"/>
              <a:t>6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14724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8AD83-A8BD-A12E-8EE3-141AE9E10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59B8D2-F7D5-7143-62EB-84E5B97B80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B71FE8-7967-C774-3D80-33E50B5447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53069E-3ECB-AA25-876B-041FD11452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5D8F04-DDEE-4CF7-B6EA-EA14A1F061C8}" type="slidenum">
              <a:rPr lang="ro-RO" smtClean="0"/>
              <a:t>7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32797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70DC6-7716-BE6C-2A80-AEC046921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1C948A-C190-1729-8BFA-A104340A81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558D27-24EB-FBF6-D55A-AF8E6CCABB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1A8C9F-7A15-3F6E-CD54-2B53D39696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5D8F04-DDEE-4CF7-B6EA-EA14A1F061C8}" type="slidenum">
              <a:rPr lang="ro-RO" smtClean="0"/>
              <a:t>8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23356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8878E-792E-BAA4-A752-34467834C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C6B046-9998-73D0-1C06-9F88EAE197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9BDA64-C33A-7116-230D-1A6DC937DD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C4B04-6E0C-7F15-027D-2CAD171C6F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5D8F04-DDEE-4CF7-B6EA-EA14A1F061C8}" type="slidenum">
              <a:rPr lang="ro-RO" smtClean="0"/>
              <a:t>9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347806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94C69-9612-73EE-9A3E-B24C4E691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B4709E-93AD-05D9-F493-68D09768A0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BCEBA7-AC3C-710F-20FD-F2CE6395A5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666632-1015-AB2E-92AE-71DD29C0D2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5D8F04-DDEE-4CF7-B6EA-EA14A1F061C8}" type="slidenum">
              <a:rPr lang="ro-RO" smtClean="0"/>
              <a:t>10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98447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FB7E5-304A-9923-E1D8-94C2B06E9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515649-CBD1-B9EF-7419-772AF7CA3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32A2C-EB92-DCD4-5A57-0387101EB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E18AC-2EF1-F700-4415-7E83E1A9D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8F972-D11D-210F-42DF-4E76E5B60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45791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1A9D1-1303-EE8A-7F7A-4A669CFE5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B6014-6077-A17E-3ACD-F214048D37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74483-F3E5-291C-5E7C-7225DE4C0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42C50-7BAC-E4EE-3ADB-0363841BF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7F482-E1D3-153D-2333-19B5DA43A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4279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B0660E-25B1-2475-6DDC-42CB99C0A3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1957B4-EDFB-14F7-334C-A67DF748CB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A4F5E-B9AF-652C-4BED-4A2ACEB8E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137D5-906B-3944-0FA2-E45D7D28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63940-F7C8-6692-9F58-AC690C0DE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834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CB6F3-25D7-15CD-CC9E-1605ED617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F58B3-4B5B-71AA-4FAB-C62793985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3D597-7DFC-9E66-6E20-8AD2C046D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F0FF1-E689-357E-F44F-0E91918F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B0408-9567-FF6A-0350-B10E0F3D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3901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57B8-127D-5CB6-05B5-3B9EF2009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F20A5-AB1A-9A62-ED19-FAE7D0373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552C6-4648-8F28-E66B-A8DC9232E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8AAF8-5B96-A167-4731-EDB6C093F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07972-1409-CA30-33E2-8DCFBECD2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4205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4B65F-9D97-1F49-727D-7CECA3961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CD63A-842E-C829-C349-B7DA5EF18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8D4F75-5275-B800-5C7E-5B54A1532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A059C-9DE5-B78A-C605-9680C20A2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467E8-F2F1-68D5-31C1-B92F72EE9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B10FC2-903E-5DCE-230D-3FDE91B51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03058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F90B7-740A-E9A7-D602-909ECBF39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5AE9D-81AA-471F-1E2C-BC2F2DDC5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F73B6-07D9-BCAA-5A5F-BD132F90B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9E7F5A-4DC4-3BC7-BB20-9FB64F42BE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43561C-D811-4E97-F4D1-E0B874547D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CEE99B-FD8A-1266-F716-5F2C34045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64D899-7D57-8304-D94E-13EC34C13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A1C3CD-99B8-30B2-2BA3-2FD2655C6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347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A9355-5DE6-78E5-34C4-0F30202E5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6C2AB6-965C-212B-E4DF-462537F62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B31036-B57D-C57F-9ACB-0908C6FD4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951660-7903-41F5-BBDB-9F040DF00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0192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62E30E-F170-3BE0-81A4-E80139A37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89798C-60BD-9EC0-0194-1A5A5336D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FAB36-0BCE-6312-4ECB-9E905E4D7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9131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9E85C-21A2-292B-45AD-C9DCB75D9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4581A-398F-0A23-95F2-D72A63AD7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BF8AC2-54D2-4E17-D872-6B0EB8701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5EDCD-49BA-120E-D592-C7E06AC9F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C45BD4-862B-9B7B-D8BA-96C49F8F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7E4E1-E8A6-1560-002B-5C9559EE7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97582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F3BEC-45B6-FF38-450A-2E5173204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C85FA5-DEF8-4CF0-08EE-C34E64209B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215AEF-B63A-D1C2-4131-FBA7FA2F0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71A239-9327-8482-C9DA-FAB0E242C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F7CA57-D50D-A585-8524-4128FD2C9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46FD7-4E21-4A83-BF75-C4496BF4B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7240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408240-2F26-FA2B-0ECE-02BF13154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38BCB6-C1BF-C7C8-215E-8F3764608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55452-2877-C48B-D873-97E70D8BF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A9F07E-A2D4-42D7-B5CA-50A94C75EF50}" type="datetimeFigureOut">
              <a:rPr lang="ro-RO" smtClean="0"/>
              <a:t>28.06.2025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A0738-FF8D-3DA7-964F-3EB969F017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AF694-AB03-1222-BA92-76555172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26834A-2FF4-445E-A0F2-161DAD2D834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75951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11" Type="http://schemas.openxmlformats.org/officeDocument/2006/relationships/diagramColors" Target="../diagrams/colors2.xml"/><Relationship Id="rId5" Type="http://schemas.openxmlformats.org/officeDocument/2006/relationships/image" Target="../media/image6.png"/><Relationship Id="rId10" Type="http://schemas.openxmlformats.org/officeDocument/2006/relationships/diagramQuickStyle" Target="../diagrams/quickStyle2.xml"/><Relationship Id="rId4" Type="http://schemas.openxmlformats.org/officeDocument/2006/relationships/image" Target="../media/image5.svg"/><Relationship Id="rId9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2.svg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openxmlformats.org/officeDocument/2006/relationships/hyperlink" Target="https://pmi-consulting.ro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11" Type="http://schemas.openxmlformats.org/officeDocument/2006/relationships/diagramColors" Target="../diagrams/colors1.xml"/><Relationship Id="rId5" Type="http://schemas.openxmlformats.org/officeDocument/2006/relationships/image" Target="../media/image6.pn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5.svg"/><Relationship Id="rId9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6686F-40B2-969B-DBBE-580892B07A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21782"/>
            <a:ext cx="9144000" cy="918807"/>
          </a:xfrm>
        </p:spPr>
        <p:txBody>
          <a:bodyPr>
            <a:normAutofit/>
          </a:bodyPr>
          <a:lstStyle/>
          <a:p>
            <a:r>
              <a:rPr lang="ro-RO" sz="4000" dirty="0">
                <a:latin typeface="Calibri" panose="020F0502020204030204" pitchFamily="34" charset="0"/>
                <a:cs typeface="Calibri" panose="020F0502020204030204" pitchFamily="34" charset="0"/>
              </a:rPr>
              <a:t>Modulul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68C6E-9E98-A11D-D7B6-7874E3A4D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36218"/>
            <a:ext cx="9144000" cy="599156"/>
          </a:xfrm>
        </p:spPr>
        <p:txBody>
          <a:bodyPr>
            <a:noAutofit/>
          </a:bodyPr>
          <a:lstStyle/>
          <a:p>
            <a:r>
              <a:rPr lang="ro-RO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Managementul riscurilor în procesul de achiziții publice aferente proiectelor și programelor finanțate din fondurile europene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4D1189D-5EC9-50F4-3BC7-7AB5F3C681CA}"/>
              </a:ext>
            </a:extLst>
          </p:cNvPr>
          <p:cNvSpPr/>
          <p:nvPr/>
        </p:nvSpPr>
        <p:spPr>
          <a:xfrm rot="-10800000">
            <a:off x="0" y="6114584"/>
            <a:ext cx="12192000" cy="743416"/>
          </a:xfrm>
          <a:custGeom>
            <a:avLst/>
            <a:gdLst/>
            <a:ahLst/>
            <a:cxnLst/>
            <a:rect l="l" t="t" r="r" b="b"/>
            <a:pathLst>
              <a:path w="9753600" h="1341120">
                <a:moveTo>
                  <a:pt x="0" y="0"/>
                </a:moveTo>
                <a:lnTo>
                  <a:pt x="9753600" y="0"/>
                </a:lnTo>
                <a:lnTo>
                  <a:pt x="9753600" y="1341120"/>
                </a:lnTo>
                <a:lnTo>
                  <a:pt x="0" y="134112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7397D7-EDD7-7F55-CD77-48DE12763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649"/>
            <a:ext cx="12192000" cy="23616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326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3EAFA-A420-DE43-01E1-1BEF4057C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7DC84616-6A79-19E0-E53E-6994D495F2FC}"/>
              </a:ext>
            </a:extLst>
          </p:cNvPr>
          <p:cNvSpPr/>
          <p:nvPr/>
        </p:nvSpPr>
        <p:spPr>
          <a:xfrm>
            <a:off x="1268013" y="6384955"/>
            <a:ext cx="202671" cy="202671"/>
          </a:xfrm>
          <a:custGeom>
            <a:avLst/>
            <a:gdLst/>
            <a:ahLst/>
            <a:cxnLst/>
            <a:rect l="l" t="t" r="r" b="b"/>
            <a:pathLst>
              <a:path w="202671" h="202671">
                <a:moveTo>
                  <a:pt x="0" y="0"/>
                </a:moveTo>
                <a:lnTo>
                  <a:pt x="202671" y="0"/>
                </a:lnTo>
                <a:lnTo>
                  <a:pt x="202671" y="202670"/>
                </a:lnTo>
                <a:lnTo>
                  <a:pt x="0" y="2026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76485102-2BA4-71B5-B318-2B916208628C}"/>
              </a:ext>
            </a:extLst>
          </p:cNvPr>
          <p:cNvSpPr/>
          <p:nvPr/>
        </p:nvSpPr>
        <p:spPr>
          <a:xfrm>
            <a:off x="1268561" y="6627837"/>
            <a:ext cx="189952" cy="189952"/>
          </a:xfrm>
          <a:custGeom>
            <a:avLst/>
            <a:gdLst/>
            <a:ahLst/>
            <a:cxnLst/>
            <a:rect l="l" t="t" r="r" b="b"/>
            <a:pathLst>
              <a:path w="189952" h="189952">
                <a:moveTo>
                  <a:pt x="0" y="0"/>
                </a:moveTo>
                <a:lnTo>
                  <a:pt x="189953" y="0"/>
                </a:lnTo>
                <a:lnTo>
                  <a:pt x="189953" y="189953"/>
                </a:lnTo>
                <a:lnTo>
                  <a:pt x="0" y="18995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419C0FA-EAA2-0E97-16EB-43115492E037}"/>
              </a:ext>
            </a:extLst>
          </p:cNvPr>
          <p:cNvSpPr txBox="1">
            <a:spLocks/>
          </p:cNvSpPr>
          <p:nvPr/>
        </p:nvSpPr>
        <p:spPr>
          <a:xfrm>
            <a:off x="741784" y="2193425"/>
            <a:ext cx="9767877" cy="63381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o-RO" sz="4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E1E99AF-F324-BD33-38B6-ED1740DEEDED}"/>
              </a:ext>
            </a:extLst>
          </p:cNvPr>
          <p:cNvSpPr txBox="1">
            <a:spLocks/>
          </p:cNvSpPr>
          <p:nvPr/>
        </p:nvSpPr>
        <p:spPr>
          <a:xfrm>
            <a:off x="828676" y="3429000"/>
            <a:ext cx="5684963" cy="22507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o-RO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6750FE-E25E-04B4-A6B7-206C2FDE65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649"/>
            <a:ext cx="12192000" cy="236160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6A267AD-55BE-526C-95DC-8370DB2AC160}"/>
              </a:ext>
            </a:extLst>
          </p:cNvPr>
          <p:cNvSpPr txBox="1"/>
          <p:nvPr/>
        </p:nvSpPr>
        <p:spPr>
          <a:xfrm>
            <a:off x="3048990" y="2997921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PK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Economic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9C9B93-7096-3781-EDC9-6134351C2EE7}"/>
              </a:ext>
            </a:extLst>
          </p:cNvPr>
          <p:cNvSpPr txBox="1"/>
          <p:nvPr/>
        </p:nvSpPr>
        <p:spPr>
          <a:xfrm>
            <a:off x="5107898" y="3327388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PK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Economic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FDDADA-7F56-8A3C-CDE1-DB2A183194FF}"/>
              </a:ext>
            </a:extLst>
          </p:cNvPr>
          <p:cNvSpPr txBox="1"/>
          <p:nvPr/>
        </p:nvSpPr>
        <p:spPr>
          <a:xfrm>
            <a:off x="6397270" y="5413866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PK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Mediu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ED466E-8AB4-9094-E951-009DDAF37DE6}"/>
              </a:ext>
            </a:extLst>
          </p:cNvPr>
          <p:cNvSpPr txBox="1"/>
          <p:nvPr/>
        </p:nvSpPr>
        <p:spPr>
          <a:xfrm>
            <a:off x="4078674" y="5310444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PK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1C863E7A-273F-C608-9E68-1B2E920BEF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33571"/>
              </p:ext>
            </p:extLst>
          </p:nvPr>
        </p:nvGraphicFramePr>
        <p:xfrm>
          <a:off x="986124" y="2006930"/>
          <a:ext cx="10219752" cy="437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354845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47ACA-35C1-1539-8A80-2E47B086C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ABFEB-1342-AA2E-3EB3-84CD0D1B8C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21782"/>
            <a:ext cx="9144000" cy="918807"/>
          </a:xfrm>
        </p:spPr>
        <p:txBody>
          <a:bodyPr>
            <a:normAutofit/>
          </a:bodyPr>
          <a:lstStyle/>
          <a:p>
            <a:r>
              <a:rPr lang="ro-RO" sz="4200" dirty="0">
                <a:latin typeface="Calibri" panose="020F0502020204030204" pitchFamily="34" charset="0"/>
                <a:cs typeface="Calibri" panose="020F0502020204030204" pitchFamily="34" charset="0"/>
              </a:rPr>
              <a:t>Vă mulțumesc!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1ECC8633-6B98-F1F0-9B8B-48E5DF9A319C}"/>
              </a:ext>
            </a:extLst>
          </p:cNvPr>
          <p:cNvSpPr/>
          <p:nvPr/>
        </p:nvSpPr>
        <p:spPr>
          <a:xfrm rot="-10800000">
            <a:off x="0" y="6114584"/>
            <a:ext cx="12192000" cy="743416"/>
          </a:xfrm>
          <a:custGeom>
            <a:avLst/>
            <a:gdLst/>
            <a:ahLst/>
            <a:cxnLst/>
            <a:rect l="l" t="t" r="r" b="b"/>
            <a:pathLst>
              <a:path w="9753600" h="1341120">
                <a:moveTo>
                  <a:pt x="0" y="0"/>
                </a:moveTo>
                <a:lnTo>
                  <a:pt x="9753600" y="0"/>
                </a:lnTo>
                <a:lnTo>
                  <a:pt x="9753600" y="1341120"/>
                </a:lnTo>
                <a:lnTo>
                  <a:pt x="0" y="134112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12" name="TextBox 16">
            <a:extLst>
              <a:ext uri="{FF2B5EF4-FFF2-40B4-BE49-F238E27FC236}">
                <a16:creationId xmlns:a16="http://schemas.microsoft.com/office/drawing/2014/main" id="{2EEEFCD3-70B9-3323-D5B8-85728B903FE2}"/>
              </a:ext>
            </a:extLst>
          </p:cNvPr>
          <p:cNvSpPr txBox="1"/>
          <p:nvPr/>
        </p:nvSpPr>
        <p:spPr>
          <a:xfrm>
            <a:off x="2318794" y="6662468"/>
            <a:ext cx="1762179" cy="141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78"/>
              </a:lnSpc>
              <a:spcBef>
                <a:spcPct val="0"/>
              </a:spcBef>
            </a:pPr>
            <a:endParaRPr lang="en-US" sz="980" dirty="0">
              <a:solidFill>
                <a:srgbClr val="014890"/>
              </a:solidFill>
              <a:latin typeface="Calibri (MS)"/>
              <a:ea typeface="Calibri (MS)"/>
              <a:cs typeface="Calibri (MS)"/>
              <a:sym typeface="Calibri (MS)"/>
            </a:endParaRPr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AEF30B24-EC9B-9D8F-1D5E-24FCB26D25F8}"/>
              </a:ext>
            </a:extLst>
          </p:cNvPr>
          <p:cNvSpPr/>
          <p:nvPr/>
        </p:nvSpPr>
        <p:spPr>
          <a:xfrm>
            <a:off x="1268013" y="6384955"/>
            <a:ext cx="202671" cy="202671"/>
          </a:xfrm>
          <a:custGeom>
            <a:avLst/>
            <a:gdLst/>
            <a:ahLst/>
            <a:cxnLst/>
            <a:rect l="l" t="t" r="r" b="b"/>
            <a:pathLst>
              <a:path w="202671" h="202671">
                <a:moveTo>
                  <a:pt x="0" y="0"/>
                </a:moveTo>
                <a:lnTo>
                  <a:pt x="202671" y="0"/>
                </a:lnTo>
                <a:lnTo>
                  <a:pt x="202671" y="202670"/>
                </a:lnTo>
                <a:lnTo>
                  <a:pt x="0" y="20267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A191E40B-7E54-A746-D0D5-7140278CDF99}"/>
              </a:ext>
            </a:extLst>
          </p:cNvPr>
          <p:cNvSpPr/>
          <p:nvPr/>
        </p:nvSpPr>
        <p:spPr>
          <a:xfrm>
            <a:off x="1268561" y="6627837"/>
            <a:ext cx="189952" cy="189952"/>
          </a:xfrm>
          <a:custGeom>
            <a:avLst/>
            <a:gdLst/>
            <a:ahLst/>
            <a:cxnLst/>
            <a:rect l="l" t="t" r="r" b="b"/>
            <a:pathLst>
              <a:path w="189952" h="189952">
                <a:moveTo>
                  <a:pt x="0" y="0"/>
                </a:moveTo>
                <a:lnTo>
                  <a:pt x="189953" y="0"/>
                </a:lnTo>
                <a:lnTo>
                  <a:pt x="189953" y="189953"/>
                </a:lnTo>
                <a:lnTo>
                  <a:pt x="0" y="18995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855B0E-8BAD-DD14-9B12-9A2994CACA0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649"/>
            <a:ext cx="12192000" cy="23616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307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3FF84FD2-5164-C818-D9C8-F44841B3A1A4}"/>
              </a:ext>
            </a:extLst>
          </p:cNvPr>
          <p:cNvSpPr/>
          <p:nvPr/>
        </p:nvSpPr>
        <p:spPr>
          <a:xfrm>
            <a:off x="1268013" y="6384955"/>
            <a:ext cx="202671" cy="202671"/>
          </a:xfrm>
          <a:custGeom>
            <a:avLst/>
            <a:gdLst/>
            <a:ahLst/>
            <a:cxnLst/>
            <a:rect l="l" t="t" r="r" b="b"/>
            <a:pathLst>
              <a:path w="202671" h="202671">
                <a:moveTo>
                  <a:pt x="0" y="0"/>
                </a:moveTo>
                <a:lnTo>
                  <a:pt x="202671" y="0"/>
                </a:lnTo>
                <a:lnTo>
                  <a:pt x="202671" y="202670"/>
                </a:lnTo>
                <a:lnTo>
                  <a:pt x="0" y="2026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86A7DC4C-89E6-3803-85A1-56673BDF72FF}"/>
              </a:ext>
            </a:extLst>
          </p:cNvPr>
          <p:cNvSpPr/>
          <p:nvPr/>
        </p:nvSpPr>
        <p:spPr>
          <a:xfrm>
            <a:off x="1268561" y="6627837"/>
            <a:ext cx="189952" cy="189952"/>
          </a:xfrm>
          <a:custGeom>
            <a:avLst/>
            <a:gdLst/>
            <a:ahLst/>
            <a:cxnLst/>
            <a:rect l="l" t="t" r="r" b="b"/>
            <a:pathLst>
              <a:path w="189952" h="189952">
                <a:moveTo>
                  <a:pt x="0" y="0"/>
                </a:moveTo>
                <a:lnTo>
                  <a:pt x="189953" y="0"/>
                </a:lnTo>
                <a:lnTo>
                  <a:pt x="189953" y="189953"/>
                </a:lnTo>
                <a:lnTo>
                  <a:pt x="0" y="18995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509DC4-BAFC-4426-8137-B9603C8F0FCA}"/>
              </a:ext>
            </a:extLst>
          </p:cNvPr>
          <p:cNvSpPr txBox="1">
            <a:spLocks/>
          </p:cNvSpPr>
          <p:nvPr/>
        </p:nvSpPr>
        <p:spPr>
          <a:xfrm>
            <a:off x="741784" y="2395198"/>
            <a:ext cx="6229031" cy="1891793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o-RO" sz="2000" dirty="0">
              <a:latin typeface="+mn-lt"/>
              <a:cs typeface="Calibri" panose="020F0502020204030204" pitchFamily="34" charset="0"/>
            </a:endParaRPr>
          </a:p>
          <a:p>
            <a:endParaRPr lang="en-US" sz="2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S.C. Public Management Investment Consulting S.R.L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4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o-RO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Formatori</a:t>
            </a: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Cristina Baca</a:t>
            </a:r>
            <a:r>
              <a:rPr lang="ro-RO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ințan</a:t>
            </a:r>
          </a:p>
          <a:p>
            <a:r>
              <a:rPr lang="ro-RO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Ilie Simion</a:t>
            </a:r>
          </a:p>
          <a:p>
            <a:r>
              <a:rPr lang="ro-RO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Cătălin-Daniel Dumitrică</a:t>
            </a:r>
          </a:p>
          <a:p>
            <a:endParaRPr lang="ro-RO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6CED1DE-8DDE-0A59-8367-5E0324DF6985}"/>
              </a:ext>
            </a:extLst>
          </p:cNvPr>
          <p:cNvSpPr txBox="1">
            <a:spLocks/>
          </p:cNvSpPr>
          <p:nvPr/>
        </p:nvSpPr>
        <p:spPr>
          <a:xfrm>
            <a:off x="8811035" y="5281314"/>
            <a:ext cx="2733773" cy="3984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o-RO" sz="16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7AFED37-A996-2605-6C43-34C13075EF30}"/>
              </a:ext>
            </a:extLst>
          </p:cNvPr>
          <p:cNvSpPr txBox="1">
            <a:spLocks/>
          </p:cNvSpPr>
          <p:nvPr/>
        </p:nvSpPr>
        <p:spPr>
          <a:xfrm>
            <a:off x="828676" y="3429000"/>
            <a:ext cx="5684963" cy="22507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o-RO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21F80C-1B7E-BC68-D0F6-F3880287164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649"/>
            <a:ext cx="12192000" cy="236160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B8E35E4-0C32-D773-59DB-CF117ECD9DC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392" y="2133941"/>
            <a:ext cx="3188229" cy="102489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F2553A3-A0D5-B0D4-99BA-60A690035F19}"/>
              </a:ext>
            </a:extLst>
          </p:cNvPr>
          <p:cNvSpPr txBox="1"/>
          <p:nvPr/>
        </p:nvSpPr>
        <p:spPr>
          <a:xfrm>
            <a:off x="8769632" y="2971762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9"/>
              </a:rPr>
              <a:t>https://pmi-consulting.ro/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97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BEF77-D312-B255-3AB7-6115442D9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C70C4544-313E-1D6A-B53A-4C28EF036313}"/>
              </a:ext>
            </a:extLst>
          </p:cNvPr>
          <p:cNvSpPr/>
          <p:nvPr/>
        </p:nvSpPr>
        <p:spPr>
          <a:xfrm>
            <a:off x="1268013" y="6384955"/>
            <a:ext cx="202671" cy="202671"/>
          </a:xfrm>
          <a:custGeom>
            <a:avLst/>
            <a:gdLst/>
            <a:ahLst/>
            <a:cxnLst/>
            <a:rect l="l" t="t" r="r" b="b"/>
            <a:pathLst>
              <a:path w="202671" h="202671">
                <a:moveTo>
                  <a:pt x="0" y="0"/>
                </a:moveTo>
                <a:lnTo>
                  <a:pt x="202671" y="0"/>
                </a:lnTo>
                <a:lnTo>
                  <a:pt x="202671" y="202670"/>
                </a:lnTo>
                <a:lnTo>
                  <a:pt x="0" y="2026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35E71D9C-8F16-0B17-08AF-EF95EAF0118B}"/>
              </a:ext>
            </a:extLst>
          </p:cNvPr>
          <p:cNvSpPr/>
          <p:nvPr/>
        </p:nvSpPr>
        <p:spPr>
          <a:xfrm>
            <a:off x="1268561" y="6627837"/>
            <a:ext cx="189952" cy="189952"/>
          </a:xfrm>
          <a:custGeom>
            <a:avLst/>
            <a:gdLst/>
            <a:ahLst/>
            <a:cxnLst/>
            <a:rect l="l" t="t" r="r" b="b"/>
            <a:pathLst>
              <a:path w="189952" h="189952">
                <a:moveTo>
                  <a:pt x="0" y="0"/>
                </a:moveTo>
                <a:lnTo>
                  <a:pt x="189953" y="0"/>
                </a:lnTo>
                <a:lnTo>
                  <a:pt x="189953" y="189953"/>
                </a:lnTo>
                <a:lnTo>
                  <a:pt x="0" y="18995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539F168-1AC7-E7D6-3BD5-6F68C3A72FC6}"/>
              </a:ext>
            </a:extLst>
          </p:cNvPr>
          <p:cNvSpPr txBox="1">
            <a:spLocks/>
          </p:cNvSpPr>
          <p:nvPr/>
        </p:nvSpPr>
        <p:spPr>
          <a:xfrm>
            <a:off x="828676" y="2395199"/>
            <a:ext cx="3190875" cy="889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4000" dirty="0">
                <a:latin typeface="Calibri" panose="020F0502020204030204" pitchFamily="34" charset="0"/>
                <a:cs typeface="Calibri" panose="020F0502020204030204" pitchFamily="34" charset="0"/>
              </a:rPr>
              <a:t>Grup țintă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o-RO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D9B5027-4FA0-045C-210B-94C5AD409AA4}"/>
              </a:ext>
            </a:extLst>
          </p:cNvPr>
          <p:cNvSpPr txBox="1">
            <a:spLocks/>
          </p:cNvSpPr>
          <p:nvPr/>
        </p:nvSpPr>
        <p:spPr>
          <a:xfrm>
            <a:off x="828676" y="3429000"/>
            <a:ext cx="8885340" cy="22507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Personal din ca</a:t>
            </a:r>
            <a:r>
              <a:rPr lang="ro-RO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drul structurilor de </a:t>
            </a:r>
            <a:r>
              <a:rPr lang="ro-RO" sz="20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coordonare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20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gestionare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și control al fondurilor europene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140 de pe</a:t>
            </a:r>
            <a:r>
              <a:rPr lang="ro-RO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rsoane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ro-RO" sz="20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 sesiuni de formare;</a:t>
            </a:r>
          </a:p>
          <a:p>
            <a:pPr>
              <a:buFont typeface="Wingdings" panose="05000000000000000000" pitchFamily="2" charset="2"/>
              <a:buChar char="Ø"/>
            </a:pPr>
            <a:endParaRPr lang="ro-RO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609A5B-DB5D-267B-21F0-03678F98812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649"/>
            <a:ext cx="12192000" cy="23616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0161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0B3EF-AAE0-4354-45DB-9596B40EA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A6C2252A-35FF-4CF1-D3DD-86C02EA4E796}"/>
              </a:ext>
            </a:extLst>
          </p:cNvPr>
          <p:cNvSpPr/>
          <p:nvPr/>
        </p:nvSpPr>
        <p:spPr>
          <a:xfrm>
            <a:off x="1268013" y="6384955"/>
            <a:ext cx="202671" cy="202671"/>
          </a:xfrm>
          <a:custGeom>
            <a:avLst/>
            <a:gdLst/>
            <a:ahLst/>
            <a:cxnLst/>
            <a:rect l="l" t="t" r="r" b="b"/>
            <a:pathLst>
              <a:path w="202671" h="202671">
                <a:moveTo>
                  <a:pt x="0" y="0"/>
                </a:moveTo>
                <a:lnTo>
                  <a:pt x="202671" y="0"/>
                </a:lnTo>
                <a:lnTo>
                  <a:pt x="202671" y="202670"/>
                </a:lnTo>
                <a:lnTo>
                  <a:pt x="0" y="2026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47B20C0F-AF77-4142-5306-301D15E5D410}"/>
              </a:ext>
            </a:extLst>
          </p:cNvPr>
          <p:cNvSpPr/>
          <p:nvPr/>
        </p:nvSpPr>
        <p:spPr>
          <a:xfrm>
            <a:off x="1268561" y="6627837"/>
            <a:ext cx="189952" cy="189952"/>
          </a:xfrm>
          <a:custGeom>
            <a:avLst/>
            <a:gdLst/>
            <a:ahLst/>
            <a:cxnLst/>
            <a:rect l="l" t="t" r="r" b="b"/>
            <a:pathLst>
              <a:path w="189952" h="189952">
                <a:moveTo>
                  <a:pt x="0" y="0"/>
                </a:moveTo>
                <a:lnTo>
                  <a:pt x="189953" y="0"/>
                </a:lnTo>
                <a:lnTo>
                  <a:pt x="189953" y="189953"/>
                </a:lnTo>
                <a:lnTo>
                  <a:pt x="0" y="18995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10BA778-A953-2DD7-74F0-9506DB470E67}"/>
              </a:ext>
            </a:extLst>
          </p:cNvPr>
          <p:cNvSpPr txBox="1">
            <a:spLocks/>
          </p:cNvSpPr>
          <p:nvPr/>
        </p:nvSpPr>
        <p:spPr>
          <a:xfrm>
            <a:off x="741785" y="2395199"/>
            <a:ext cx="4150849" cy="889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4000" noProof="0" dirty="0">
                <a:latin typeface="Calibri" panose="020F0502020204030204" pitchFamily="34" charset="0"/>
                <a:cs typeface="Calibri" panose="020F0502020204030204" pitchFamily="34" charset="0"/>
              </a:rPr>
              <a:t>Tematic</a:t>
            </a:r>
            <a:r>
              <a:rPr lang="ro-RO" sz="4000" dirty="0">
                <a:latin typeface="Calibri" panose="020F0502020204030204" pitchFamily="34" charset="0"/>
                <a:cs typeface="Calibri" panose="020F0502020204030204" pitchFamily="34" charset="0"/>
              </a:rPr>
              <a:t>a acordată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o-RO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C363EC9-52C8-CB28-0312-A785D9714EDF}"/>
              </a:ext>
            </a:extLst>
          </p:cNvPr>
          <p:cNvSpPr txBox="1">
            <a:spLocks/>
          </p:cNvSpPr>
          <p:nvPr/>
        </p:nvSpPr>
        <p:spPr>
          <a:xfrm>
            <a:off x="828675" y="3429000"/>
            <a:ext cx="10025371" cy="22507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ro-RO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Principalele provocări în derularea achizițiilor publice realizate în proiectele de asistență tehnică și bune practici pentru evitarea corecțiilor financiare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Abord</a:t>
            </a:r>
            <a:r>
              <a:rPr lang="ro-RO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ări privind analiza de risc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o-RO" sz="20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instrumente, tehnici </a:t>
            </a:r>
            <a:r>
              <a:rPr lang="ro-RO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și proceduri de audit în perioada de programare 2021-2027, verificări de management pe baza analizei de risc, soluții de răspuns la riscuri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9D9ED7-E963-92C3-5498-E7C98D96315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649"/>
            <a:ext cx="12192000" cy="23616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010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CF7BF-BEAA-8A23-4335-AF0811F3C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DB469D72-3A6F-4E12-018A-A89FF5EB0A6C}"/>
              </a:ext>
            </a:extLst>
          </p:cNvPr>
          <p:cNvSpPr/>
          <p:nvPr/>
        </p:nvSpPr>
        <p:spPr>
          <a:xfrm>
            <a:off x="1268013" y="6384955"/>
            <a:ext cx="202671" cy="202671"/>
          </a:xfrm>
          <a:custGeom>
            <a:avLst/>
            <a:gdLst/>
            <a:ahLst/>
            <a:cxnLst/>
            <a:rect l="l" t="t" r="r" b="b"/>
            <a:pathLst>
              <a:path w="202671" h="202671">
                <a:moveTo>
                  <a:pt x="0" y="0"/>
                </a:moveTo>
                <a:lnTo>
                  <a:pt x="202671" y="0"/>
                </a:lnTo>
                <a:lnTo>
                  <a:pt x="202671" y="202670"/>
                </a:lnTo>
                <a:lnTo>
                  <a:pt x="0" y="2026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5DE8BB75-F4A4-E0F3-3B4D-868FE68011DB}"/>
              </a:ext>
            </a:extLst>
          </p:cNvPr>
          <p:cNvSpPr/>
          <p:nvPr/>
        </p:nvSpPr>
        <p:spPr>
          <a:xfrm>
            <a:off x="1268561" y="6627837"/>
            <a:ext cx="189952" cy="189952"/>
          </a:xfrm>
          <a:custGeom>
            <a:avLst/>
            <a:gdLst/>
            <a:ahLst/>
            <a:cxnLst/>
            <a:rect l="l" t="t" r="r" b="b"/>
            <a:pathLst>
              <a:path w="189952" h="189952">
                <a:moveTo>
                  <a:pt x="0" y="0"/>
                </a:moveTo>
                <a:lnTo>
                  <a:pt x="189953" y="0"/>
                </a:lnTo>
                <a:lnTo>
                  <a:pt x="189953" y="189953"/>
                </a:lnTo>
                <a:lnTo>
                  <a:pt x="0" y="18995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55BEEB9-4C1F-9819-15EE-C0CE7CEE67C4}"/>
              </a:ext>
            </a:extLst>
          </p:cNvPr>
          <p:cNvSpPr txBox="1">
            <a:spLocks/>
          </p:cNvSpPr>
          <p:nvPr/>
        </p:nvSpPr>
        <p:spPr>
          <a:xfrm>
            <a:off x="741785" y="2125683"/>
            <a:ext cx="4400231" cy="62962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4000" noProof="0" dirty="0">
                <a:latin typeface="Calibri" panose="020F0502020204030204" pitchFamily="34" charset="0"/>
                <a:cs typeface="Calibri" panose="020F0502020204030204" pitchFamily="34" charset="0"/>
              </a:rPr>
              <a:t>Cadru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legal</a:t>
            </a:r>
            <a:r>
              <a:rPr lang="ro-RO" sz="4000" dirty="0">
                <a:latin typeface="Calibri" panose="020F0502020204030204" pitchFamily="34" charset="0"/>
                <a:cs typeface="Calibri" panose="020F0502020204030204" pitchFamily="34" charset="0"/>
              </a:rPr>
              <a:t> analizat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o-RO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0FC83AE-6048-4B7A-EA2B-C65EC6DBAABB}"/>
              </a:ext>
            </a:extLst>
          </p:cNvPr>
          <p:cNvSpPr txBox="1">
            <a:spLocks/>
          </p:cNvSpPr>
          <p:nvPr/>
        </p:nvSpPr>
        <p:spPr>
          <a:xfrm>
            <a:off x="828676" y="3017028"/>
            <a:ext cx="10084747" cy="293711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ro-RO" sz="22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Legea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22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98/2016 privind 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achizi</a:t>
            </a:r>
            <a:r>
              <a:rPr lang="ro-RO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țiile publice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HG 395/2016 </a:t>
            </a:r>
            <a:r>
              <a:rPr lang="ro-RO" sz="22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privind normele de aplicare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22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Legea 101/2016 privind remediile </a:t>
            </a:r>
            <a:r>
              <a:rPr lang="ro-RO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și căile de atac în materie de atribuire a contractelor de achiziție publică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(…);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OUG nr.66/2011 – </a:t>
            </a:r>
            <a:r>
              <a:rPr lang="ro-RO" sz="22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privind prevenirea, constatarea </a:t>
            </a:r>
            <a:r>
              <a:rPr lang="ro-RO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și sancționarea neregulilor apărute în obținerea și utilizarea fondurilor europene și/sau a fondurilor publice naționala aferente acestora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HG nr. 519/2014 – </a:t>
            </a:r>
            <a:r>
              <a:rPr lang="ro-RO" sz="22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privind stabilirea ratelor aferente reducerilor procentuale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/core</a:t>
            </a:r>
            <a:r>
              <a:rPr lang="ro-RO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cțiilor financiare aplicabile pentru abaterile prevăzute în anexele la Ordonanța de urgență a Guvernului nr. 66/2011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o-RO" sz="1600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511396C-5F3A-6E7D-64D3-5C590199B7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649"/>
            <a:ext cx="12192000" cy="23616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311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828F4-E3BC-8596-1D0E-BBF2CFC8A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24D03C9A-7E96-9B50-8BC3-AB84379D725A}"/>
              </a:ext>
            </a:extLst>
          </p:cNvPr>
          <p:cNvSpPr/>
          <p:nvPr/>
        </p:nvSpPr>
        <p:spPr>
          <a:xfrm>
            <a:off x="1268013" y="6384955"/>
            <a:ext cx="202671" cy="202671"/>
          </a:xfrm>
          <a:custGeom>
            <a:avLst/>
            <a:gdLst/>
            <a:ahLst/>
            <a:cxnLst/>
            <a:rect l="l" t="t" r="r" b="b"/>
            <a:pathLst>
              <a:path w="202671" h="202671">
                <a:moveTo>
                  <a:pt x="0" y="0"/>
                </a:moveTo>
                <a:lnTo>
                  <a:pt x="202671" y="0"/>
                </a:lnTo>
                <a:lnTo>
                  <a:pt x="202671" y="202670"/>
                </a:lnTo>
                <a:lnTo>
                  <a:pt x="0" y="2026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67CAC32A-80C3-6CD5-87AC-1C64D79ECFBA}"/>
              </a:ext>
            </a:extLst>
          </p:cNvPr>
          <p:cNvSpPr/>
          <p:nvPr/>
        </p:nvSpPr>
        <p:spPr>
          <a:xfrm>
            <a:off x="1268561" y="6627837"/>
            <a:ext cx="189952" cy="189952"/>
          </a:xfrm>
          <a:custGeom>
            <a:avLst/>
            <a:gdLst/>
            <a:ahLst/>
            <a:cxnLst/>
            <a:rect l="l" t="t" r="r" b="b"/>
            <a:pathLst>
              <a:path w="189952" h="189952">
                <a:moveTo>
                  <a:pt x="0" y="0"/>
                </a:moveTo>
                <a:lnTo>
                  <a:pt x="189953" y="0"/>
                </a:lnTo>
                <a:lnTo>
                  <a:pt x="189953" y="189953"/>
                </a:lnTo>
                <a:lnTo>
                  <a:pt x="0" y="18995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1DF1B69-D253-37E8-2756-CD28417E3FEA}"/>
              </a:ext>
            </a:extLst>
          </p:cNvPr>
          <p:cNvSpPr txBox="1">
            <a:spLocks/>
          </p:cNvSpPr>
          <p:nvPr/>
        </p:nvSpPr>
        <p:spPr>
          <a:xfrm>
            <a:off x="741785" y="2395199"/>
            <a:ext cx="3190875" cy="889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4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2DAB5D4-3AB3-BBA2-B21C-74DD1A052509}"/>
              </a:ext>
            </a:extLst>
          </p:cNvPr>
          <p:cNvSpPr txBox="1">
            <a:spLocks/>
          </p:cNvSpPr>
          <p:nvPr/>
        </p:nvSpPr>
        <p:spPr>
          <a:xfrm>
            <a:off x="828676" y="3429000"/>
            <a:ext cx="5684963" cy="22507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o-RO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049A4D-EAC2-9570-4652-0A45CF9AC4A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649"/>
            <a:ext cx="12192000" cy="236160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1160DA3-2690-58D0-AD03-5261203A7CC5}"/>
              </a:ext>
            </a:extLst>
          </p:cNvPr>
          <p:cNvSpPr txBox="1"/>
          <p:nvPr/>
        </p:nvSpPr>
        <p:spPr>
          <a:xfrm>
            <a:off x="3671157" y="1979299"/>
            <a:ext cx="609797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Impactul reglementărilor în achizițiile publice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D3874EA-6BE6-4E4B-58D4-3A075BD0401D}"/>
              </a:ext>
            </a:extLst>
          </p:cNvPr>
          <p:cNvGrpSpPr/>
          <p:nvPr/>
        </p:nvGrpSpPr>
        <p:grpSpPr>
          <a:xfrm>
            <a:off x="1218655" y="2569137"/>
            <a:ext cx="1298914" cy="3166162"/>
            <a:chOff x="3059832" y="1913087"/>
            <a:chExt cx="2917825" cy="4540249"/>
          </a:xfrm>
        </p:grpSpPr>
        <p:cxnSp>
          <p:nvCxnSpPr>
            <p:cNvPr id="9" name="Google Shape;234;p18">
              <a:extLst>
                <a:ext uri="{FF2B5EF4-FFF2-40B4-BE49-F238E27FC236}">
                  <a16:creationId xmlns:a16="http://schemas.microsoft.com/office/drawing/2014/main" id="{4F1E55EE-6039-0530-67A3-7A3693D4C66E}"/>
                </a:ext>
              </a:extLst>
            </p:cNvPr>
            <p:cNvCxnSpPr/>
            <p:nvPr/>
          </p:nvCxnSpPr>
          <p:spPr>
            <a:xfrm rot="10800000">
              <a:off x="3369395" y="58453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" name="Google Shape;235;p18">
              <a:extLst>
                <a:ext uri="{FF2B5EF4-FFF2-40B4-BE49-F238E27FC236}">
                  <a16:creationId xmlns:a16="http://schemas.microsoft.com/office/drawing/2014/main" id="{944ADD7D-BE28-7D6D-FD0E-AE4DC5F2F11B}"/>
                </a:ext>
              </a:extLst>
            </p:cNvPr>
            <p:cNvCxnSpPr/>
            <p:nvPr/>
          </p:nvCxnSpPr>
          <p:spPr>
            <a:xfrm rot="10800000">
              <a:off x="3369395" y="58723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4" name="Google Shape;236;p18">
              <a:extLst>
                <a:ext uri="{FF2B5EF4-FFF2-40B4-BE49-F238E27FC236}">
                  <a16:creationId xmlns:a16="http://schemas.microsoft.com/office/drawing/2014/main" id="{D64C552B-FA1C-5F52-BA3A-C4FD871CBDD4}"/>
                </a:ext>
              </a:extLst>
            </p:cNvPr>
            <p:cNvCxnSpPr/>
            <p:nvPr/>
          </p:nvCxnSpPr>
          <p:spPr>
            <a:xfrm rot="10800000">
              <a:off x="3369395" y="58992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5" name="Google Shape;237;p18">
              <a:extLst>
                <a:ext uri="{FF2B5EF4-FFF2-40B4-BE49-F238E27FC236}">
                  <a16:creationId xmlns:a16="http://schemas.microsoft.com/office/drawing/2014/main" id="{E0EA0487-F890-B8D9-D988-549D8B140380}"/>
                </a:ext>
              </a:extLst>
            </p:cNvPr>
            <p:cNvCxnSpPr/>
            <p:nvPr/>
          </p:nvCxnSpPr>
          <p:spPr>
            <a:xfrm rot="10800000">
              <a:off x="3369395" y="59231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6" name="Google Shape;238;p18">
              <a:extLst>
                <a:ext uri="{FF2B5EF4-FFF2-40B4-BE49-F238E27FC236}">
                  <a16:creationId xmlns:a16="http://schemas.microsoft.com/office/drawing/2014/main" id="{EAEB8520-2D5D-ED94-930D-912FFEA66A17}"/>
                </a:ext>
              </a:extLst>
            </p:cNvPr>
            <p:cNvCxnSpPr/>
            <p:nvPr/>
          </p:nvCxnSpPr>
          <p:spPr>
            <a:xfrm rot="10800000">
              <a:off x="3369395" y="59500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7" name="Google Shape;239;p18">
              <a:extLst>
                <a:ext uri="{FF2B5EF4-FFF2-40B4-BE49-F238E27FC236}">
                  <a16:creationId xmlns:a16="http://schemas.microsoft.com/office/drawing/2014/main" id="{4AB9FA99-4AD9-CB1A-CB15-0E6A006EBB53}"/>
                </a:ext>
              </a:extLst>
            </p:cNvPr>
            <p:cNvCxnSpPr/>
            <p:nvPr/>
          </p:nvCxnSpPr>
          <p:spPr>
            <a:xfrm rot="10800000">
              <a:off x="3369395" y="597867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8" name="Google Shape;240;p18">
              <a:extLst>
                <a:ext uri="{FF2B5EF4-FFF2-40B4-BE49-F238E27FC236}">
                  <a16:creationId xmlns:a16="http://schemas.microsoft.com/office/drawing/2014/main" id="{BD68AC92-5CB3-90BF-3B06-72A81807C0BE}"/>
                </a:ext>
              </a:extLst>
            </p:cNvPr>
            <p:cNvCxnSpPr/>
            <p:nvPr/>
          </p:nvCxnSpPr>
          <p:spPr>
            <a:xfrm rot="10800000">
              <a:off x="3369395" y="600566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9" name="Google Shape;241;p18">
              <a:extLst>
                <a:ext uri="{FF2B5EF4-FFF2-40B4-BE49-F238E27FC236}">
                  <a16:creationId xmlns:a16="http://schemas.microsoft.com/office/drawing/2014/main" id="{ACD8F7C2-67F6-1B28-EA44-BE9844880B74}"/>
                </a:ext>
              </a:extLst>
            </p:cNvPr>
            <p:cNvCxnSpPr/>
            <p:nvPr/>
          </p:nvCxnSpPr>
          <p:spPr>
            <a:xfrm rot="10800000">
              <a:off x="3369395" y="60326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0" name="Google Shape;242;p18">
              <a:extLst>
                <a:ext uri="{FF2B5EF4-FFF2-40B4-BE49-F238E27FC236}">
                  <a16:creationId xmlns:a16="http://schemas.microsoft.com/office/drawing/2014/main" id="{01DFCFB3-1339-5934-B169-6C7913427FAA}"/>
                </a:ext>
              </a:extLst>
            </p:cNvPr>
            <p:cNvCxnSpPr/>
            <p:nvPr/>
          </p:nvCxnSpPr>
          <p:spPr>
            <a:xfrm rot="10800000">
              <a:off x="3369395" y="60612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1" name="Google Shape;243;p18">
              <a:extLst>
                <a:ext uri="{FF2B5EF4-FFF2-40B4-BE49-F238E27FC236}">
                  <a16:creationId xmlns:a16="http://schemas.microsoft.com/office/drawing/2014/main" id="{5185AE07-A5FC-C175-F399-C114D3BB0051}"/>
                </a:ext>
              </a:extLst>
            </p:cNvPr>
            <p:cNvCxnSpPr/>
            <p:nvPr/>
          </p:nvCxnSpPr>
          <p:spPr>
            <a:xfrm rot="10800000">
              <a:off x="3369395" y="60882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2" name="Google Shape;244;p18">
              <a:extLst>
                <a:ext uri="{FF2B5EF4-FFF2-40B4-BE49-F238E27FC236}">
                  <a16:creationId xmlns:a16="http://schemas.microsoft.com/office/drawing/2014/main" id="{22C3E7C8-4855-0A98-537A-E08BE66BB4F8}"/>
                </a:ext>
              </a:extLst>
            </p:cNvPr>
            <p:cNvCxnSpPr/>
            <p:nvPr/>
          </p:nvCxnSpPr>
          <p:spPr>
            <a:xfrm rot="10800000">
              <a:off x="3369395" y="61151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3" name="Google Shape;245;p18">
              <a:extLst>
                <a:ext uri="{FF2B5EF4-FFF2-40B4-BE49-F238E27FC236}">
                  <a16:creationId xmlns:a16="http://schemas.microsoft.com/office/drawing/2014/main" id="{BE497BF1-FB8E-6F4F-3540-2EAEF3B4833A}"/>
                </a:ext>
              </a:extLst>
            </p:cNvPr>
            <p:cNvCxnSpPr/>
            <p:nvPr/>
          </p:nvCxnSpPr>
          <p:spPr>
            <a:xfrm rot="10800000">
              <a:off x="3369395" y="614377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4" name="Google Shape;246;p18">
              <a:extLst>
                <a:ext uri="{FF2B5EF4-FFF2-40B4-BE49-F238E27FC236}">
                  <a16:creationId xmlns:a16="http://schemas.microsoft.com/office/drawing/2014/main" id="{E2B678A7-0581-334E-CC3A-C07EF92DB1CF}"/>
                </a:ext>
              </a:extLst>
            </p:cNvPr>
            <p:cNvCxnSpPr/>
            <p:nvPr/>
          </p:nvCxnSpPr>
          <p:spPr>
            <a:xfrm rot="10800000">
              <a:off x="3369395" y="617076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5" name="Google Shape;247;p18">
              <a:extLst>
                <a:ext uri="{FF2B5EF4-FFF2-40B4-BE49-F238E27FC236}">
                  <a16:creationId xmlns:a16="http://schemas.microsoft.com/office/drawing/2014/main" id="{C97F88AA-4984-B8C0-A196-8AB3E2240CEF}"/>
                </a:ext>
              </a:extLst>
            </p:cNvPr>
            <p:cNvCxnSpPr/>
            <p:nvPr/>
          </p:nvCxnSpPr>
          <p:spPr>
            <a:xfrm rot="10800000">
              <a:off x="3369395" y="61977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6" name="Google Shape;248;p18">
              <a:extLst>
                <a:ext uri="{FF2B5EF4-FFF2-40B4-BE49-F238E27FC236}">
                  <a16:creationId xmlns:a16="http://schemas.microsoft.com/office/drawing/2014/main" id="{694C5ABA-3156-CB57-DB81-E6BC38EF732B}"/>
                </a:ext>
              </a:extLst>
            </p:cNvPr>
            <p:cNvCxnSpPr/>
            <p:nvPr/>
          </p:nvCxnSpPr>
          <p:spPr>
            <a:xfrm rot="10800000">
              <a:off x="3369395" y="62247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7" name="Google Shape;249;p18">
              <a:extLst>
                <a:ext uri="{FF2B5EF4-FFF2-40B4-BE49-F238E27FC236}">
                  <a16:creationId xmlns:a16="http://schemas.microsoft.com/office/drawing/2014/main" id="{712ABED8-BD4F-2FF4-CA50-940DC73D34EF}"/>
                </a:ext>
              </a:extLst>
            </p:cNvPr>
            <p:cNvCxnSpPr/>
            <p:nvPr/>
          </p:nvCxnSpPr>
          <p:spPr>
            <a:xfrm rot="10800000">
              <a:off x="3369395" y="62533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8" name="Google Shape;250;p18">
              <a:extLst>
                <a:ext uri="{FF2B5EF4-FFF2-40B4-BE49-F238E27FC236}">
                  <a16:creationId xmlns:a16="http://schemas.microsoft.com/office/drawing/2014/main" id="{D001E91E-F1DD-16A8-1280-F5FC0F262A9F}"/>
                </a:ext>
              </a:extLst>
            </p:cNvPr>
            <p:cNvCxnSpPr/>
            <p:nvPr/>
          </p:nvCxnSpPr>
          <p:spPr>
            <a:xfrm rot="10800000">
              <a:off x="3369395" y="62802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9" name="Google Shape;251;p18">
              <a:extLst>
                <a:ext uri="{FF2B5EF4-FFF2-40B4-BE49-F238E27FC236}">
                  <a16:creationId xmlns:a16="http://schemas.microsoft.com/office/drawing/2014/main" id="{686BC4D5-22A0-2A3C-EF92-EA5C066F05B3}"/>
                </a:ext>
              </a:extLst>
            </p:cNvPr>
            <p:cNvCxnSpPr/>
            <p:nvPr/>
          </p:nvCxnSpPr>
          <p:spPr>
            <a:xfrm rot="10800000">
              <a:off x="3369395" y="63072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0" name="Google Shape;252;p18">
              <a:extLst>
                <a:ext uri="{FF2B5EF4-FFF2-40B4-BE49-F238E27FC236}">
                  <a16:creationId xmlns:a16="http://schemas.microsoft.com/office/drawing/2014/main" id="{BA79BD45-B60B-4005-32EB-2CD9797AC1CD}"/>
                </a:ext>
              </a:extLst>
            </p:cNvPr>
            <p:cNvCxnSpPr/>
            <p:nvPr/>
          </p:nvCxnSpPr>
          <p:spPr>
            <a:xfrm rot="10800000">
              <a:off x="3369395" y="633586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1" name="Google Shape;253;p18">
              <a:extLst>
                <a:ext uri="{FF2B5EF4-FFF2-40B4-BE49-F238E27FC236}">
                  <a16:creationId xmlns:a16="http://schemas.microsoft.com/office/drawing/2014/main" id="{7122D30B-5713-10D1-82E7-3646EBEB8A83}"/>
                </a:ext>
              </a:extLst>
            </p:cNvPr>
            <p:cNvCxnSpPr/>
            <p:nvPr/>
          </p:nvCxnSpPr>
          <p:spPr>
            <a:xfrm rot="10800000">
              <a:off x="3369395" y="63628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2" name="Google Shape;254;p18">
              <a:extLst>
                <a:ext uri="{FF2B5EF4-FFF2-40B4-BE49-F238E27FC236}">
                  <a16:creationId xmlns:a16="http://schemas.microsoft.com/office/drawing/2014/main" id="{6B8A5EDB-E998-121F-99F2-5659C97C0BFD}"/>
                </a:ext>
              </a:extLst>
            </p:cNvPr>
            <p:cNvCxnSpPr/>
            <p:nvPr/>
          </p:nvCxnSpPr>
          <p:spPr>
            <a:xfrm rot="10800000">
              <a:off x="3369395" y="63898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33" name="Google Shape;255;p18">
              <a:extLst>
                <a:ext uri="{FF2B5EF4-FFF2-40B4-BE49-F238E27FC236}">
                  <a16:creationId xmlns:a16="http://schemas.microsoft.com/office/drawing/2014/main" id="{B28584B3-7DFB-CAFF-6FF3-9B755B3452AD}"/>
                </a:ext>
              </a:extLst>
            </p:cNvPr>
            <p:cNvSpPr/>
            <p:nvPr/>
          </p:nvSpPr>
          <p:spPr>
            <a:xfrm>
              <a:off x="3342407" y="5778649"/>
              <a:ext cx="2454275" cy="674687"/>
            </a:xfrm>
            <a:custGeom>
              <a:avLst/>
              <a:gdLst/>
              <a:ahLst/>
              <a:cxnLst/>
              <a:rect l="l" t="t" r="r" b="b"/>
              <a:pathLst>
                <a:path w="626" h="172" extrusionOk="0">
                  <a:moveTo>
                    <a:pt x="626" y="172"/>
                  </a:moveTo>
                  <a:cubicBezTo>
                    <a:pt x="43" y="172"/>
                    <a:pt x="43" y="172"/>
                    <a:pt x="43" y="172"/>
                  </a:cubicBezTo>
                  <a:cubicBezTo>
                    <a:pt x="19" y="172"/>
                    <a:pt x="0" y="153"/>
                    <a:pt x="0" y="130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9"/>
                    <a:pt x="19" y="0"/>
                    <a:pt x="43" y="0"/>
                  </a:cubicBezTo>
                  <a:cubicBezTo>
                    <a:pt x="626" y="0"/>
                    <a:pt x="626" y="0"/>
                    <a:pt x="626" y="0"/>
                  </a:cubicBezTo>
                </a:path>
              </a:pathLst>
            </a:custGeom>
            <a:noFill/>
            <a:ln w="85725" cap="rnd" cmpd="sng">
              <a:solidFill>
                <a:srgbClr val="065280"/>
              </a:solidFill>
              <a:prstDash val="solid"/>
              <a:miter lim="524288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b="0" i="0" u="none">
                <a:solidFill>
                  <a:schemeClr val="dk1"/>
                </a:solidFill>
                <a:latin typeface="Trebuchet MS" panose="020B0603020202020204" pitchFamily="34" charset="0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" name="Google Shape;256;p18">
              <a:extLst>
                <a:ext uri="{FF2B5EF4-FFF2-40B4-BE49-F238E27FC236}">
                  <a16:creationId xmlns:a16="http://schemas.microsoft.com/office/drawing/2014/main" id="{549B7AA7-A3F8-7328-4C05-6B63165EE4AD}"/>
                </a:ext>
              </a:extLst>
            </p:cNvPr>
            <p:cNvCxnSpPr/>
            <p:nvPr/>
          </p:nvCxnSpPr>
          <p:spPr>
            <a:xfrm rot="10800000">
              <a:off x="3086820" y="50722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5" name="Google Shape;257;p18">
              <a:extLst>
                <a:ext uri="{FF2B5EF4-FFF2-40B4-BE49-F238E27FC236}">
                  <a16:creationId xmlns:a16="http://schemas.microsoft.com/office/drawing/2014/main" id="{DAE508BB-5864-CC23-C067-62CA87AD71B2}"/>
                </a:ext>
              </a:extLst>
            </p:cNvPr>
            <p:cNvCxnSpPr/>
            <p:nvPr/>
          </p:nvCxnSpPr>
          <p:spPr>
            <a:xfrm rot="10800000">
              <a:off x="3086820" y="50991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6" name="Google Shape;258;p18">
              <a:extLst>
                <a:ext uri="{FF2B5EF4-FFF2-40B4-BE49-F238E27FC236}">
                  <a16:creationId xmlns:a16="http://schemas.microsoft.com/office/drawing/2014/main" id="{8C1B9928-BFDC-DB39-7585-FB1F2FB7E4A1}"/>
                </a:ext>
              </a:extLst>
            </p:cNvPr>
            <p:cNvCxnSpPr/>
            <p:nvPr/>
          </p:nvCxnSpPr>
          <p:spPr>
            <a:xfrm rot="10800000">
              <a:off x="3086820" y="51261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7" name="Google Shape;259;p18">
              <a:extLst>
                <a:ext uri="{FF2B5EF4-FFF2-40B4-BE49-F238E27FC236}">
                  <a16:creationId xmlns:a16="http://schemas.microsoft.com/office/drawing/2014/main" id="{32C81BF4-6F2B-535B-3F43-9EFA2352C74D}"/>
                </a:ext>
              </a:extLst>
            </p:cNvPr>
            <p:cNvCxnSpPr/>
            <p:nvPr/>
          </p:nvCxnSpPr>
          <p:spPr>
            <a:xfrm rot="10800000">
              <a:off x="3086820" y="515476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8" name="Google Shape;260;p18">
              <a:extLst>
                <a:ext uri="{FF2B5EF4-FFF2-40B4-BE49-F238E27FC236}">
                  <a16:creationId xmlns:a16="http://schemas.microsoft.com/office/drawing/2014/main" id="{2BD379DB-1CBF-B5FE-11D5-91A6B3BE340F}"/>
                </a:ext>
              </a:extLst>
            </p:cNvPr>
            <p:cNvCxnSpPr/>
            <p:nvPr/>
          </p:nvCxnSpPr>
          <p:spPr>
            <a:xfrm rot="10800000">
              <a:off x="3086820" y="51817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9" name="Google Shape;261;p18">
              <a:extLst>
                <a:ext uri="{FF2B5EF4-FFF2-40B4-BE49-F238E27FC236}">
                  <a16:creationId xmlns:a16="http://schemas.microsoft.com/office/drawing/2014/main" id="{FF0E9E60-3B0D-5A64-9EDC-34644D1F8B73}"/>
                </a:ext>
              </a:extLst>
            </p:cNvPr>
            <p:cNvCxnSpPr/>
            <p:nvPr/>
          </p:nvCxnSpPr>
          <p:spPr>
            <a:xfrm rot="10800000">
              <a:off x="3086820" y="52087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0" name="Google Shape;262;p18">
              <a:extLst>
                <a:ext uri="{FF2B5EF4-FFF2-40B4-BE49-F238E27FC236}">
                  <a16:creationId xmlns:a16="http://schemas.microsoft.com/office/drawing/2014/main" id="{61C27013-310C-D0B7-0968-152ED7272B07}"/>
                </a:ext>
              </a:extLst>
            </p:cNvPr>
            <p:cNvCxnSpPr/>
            <p:nvPr/>
          </p:nvCxnSpPr>
          <p:spPr>
            <a:xfrm rot="10800000">
              <a:off x="3086820" y="52373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1" name="Google Shape;263;p18">
              <a:extLst>
                <a:ext uri="{FF2B5EF4-FFF2-40B4-BE49-F238E27FC236}">
                  <a16:creationId xmlns:a16="http://schemas.microsoft.com/office/drawing/2014/main" id="{85BBCD80-758B-38A7-823C-6351A3445E6E}"/>
                </a:ext>
              </a:extLst>
            </p:cNvPr>
            <p:cNvCxnSpPr/>
            <p:nvPr/>
          </p:nvCxnSpPr>
          <p:spPr>
            <a:xfrm rot="10800000">
              <a:off x="3086820" y="52642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2" name="Google Shape;264;p18">
              <a:extLst>
                <a:ext uri="{FF2B5EF4-FFF2-40B4-BE49-F238E27FC236}">
                  <a16:creationId xmlns:a16="http://schemas.microsoft.com/office/drawing/2014/main" id="{A7E9A74F-2D01-5051-A229-FB74C974CF7C}"/>
                </a:ext>
              </a:extLst>
            </p:cNvPr>
            <p:cNvCxnSpPr/>
            <p:nvPr/>
          </p:nvCxnSpPr>
          <p:spPr>
            <a:xfrm rot="10800000">
              <a:off x="3086820" y="52881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3" name="Google Shape;265;p18">
              <a:extLst>
                <a:ext uri="{FF2B5EF4-FFF2-40B4-BE49-F238E27FC236}">
                  <a16:creationId xmlns:a16="http://schemas.microsoft.com/office/drawing/2014/main" id="{BE9C781F-A1C3-27C9-40E5-698B33512558}"/>
                </a:ext>
              </a:extLst>
            </p:cNvPr>
            <p:cNvCxnSpPr/>
            <p:nvPr/>
          </p:nvCxnSpPr>
          <p:spPr>
            <a:xfrm rot="10800000">
              <a:off x="3086820" y="53150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4" name="Google Shape;266;p18">
              <a:extLst>
                <a:ext uri="{FF2B5EF4-FFF2-40B4-BE49-F238E27FC236}">
                  <a16:creationId xmlns:a16="http://schemas.microsoft.com/office/drawing/2014/main" id="{D44BA88A-F3D8-B5EB-E645-21E4FFA99687}"/>
                </a:ext>
              </a:extLst>
            </p:cNvPr>
            <p:cNvCxnSpPr/>
            <p:nvPr/>
          </p:nvCxnSpPr>
          <p:spPr>
            <a:xfrm rot="10800000">
              <a:off x="3086820" y="53420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5" name="Google Shape;267;p18">
              <a:extLst>
                <a:ext uri="{FF2B5EF4-FFF2-40B4-BE49-F238E27FC236}">
                  <a16:creationId xmlns:a16="http://schemas.microsoft.com/office/drawing/2014/main" id="{A69236D5-2443-50C9-FA3C-FFF12C19FCAA}"/>
                </a:ext>
              </a:extLst>
            </p:cNvPr>
            <p:cNvCxnSpPr/>
            <p:nvPr/>
          </p:nvCxnSpPr>
          <p:spPr>
            <a:xfrm rot="10800000">
              <a:off x="3086820" y="537066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6" name="Google Shape;268;p18">
              <a:extLst>
                <a:ext uri="{FF2B5EF4-FFF2-40B4-BE49-F238E27FC236}">
                  <a16:creationId xmlns:a16="http://schemas.microsoft.com/office/drawing/2014/main" id="{5DFD0BB1-C435-AB83-5173-8FDBA879CE6F}"/>
                </a:ext>
              </a:extLst>
            </p:cNvPr>
            <p:cNvCxnSpPr/>
            <p:nvPr/>
          </p:nvCxnSpPr>
          <p:spPr>
            <a:xfrm rot="10800000">
              <a:off x="3086820" y="53976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7" name="Google Shape;269;p18">
              <a:extLst>
                <a:ext uri="{FF2B5EF4-FFF2-40B4-BE49-F238E27FC236}">
                  <a16:creationId xmlns:a16="http://schemas.microsoft.com/office/drawing/2014/main" id="{76ECAFF1-23BB-03A5-1CD5-D259C2202A1D}"/>
                </a:ext>
              </a:extLst>
            </p:cNvPr>
            <p:cNvCxnSpPr/>
            <p:nvPr/>
          </p:nvCxnSpPr>
          <p:spPr>
            <a:xfrm rot="10800000">
              <a:off x="3086820" y="54246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8" name="Google Shape;270;p18">
              <a:extLst>
                <a:ext uri="{FF2B5EF4-FFF2-40B4-BE49-F238E27FC236}">
                  <a16:creationId xmlns:a16="http://schemas.microsoft.com/office/drawing/2014/main" id="{806613EF-B93E-A039-8212-F5691192B982}"/>
                </a:ext>
              </a:extLst>
            </p:cNvPr>
            <p:cNvCxnSpPr/>
            <p:nvPr/>
          </p:nvCxnSpPr>
          <p:spPr>
            <a:xfrm rot="10800000">
              <a:off x="3086820" y="54532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9" name="Google Shape;271;p18">
              <a:extLst>
                <a:ext uri="{FF2B5EF4-FFF2-40B4-BE49-F238E27FC236}">
                  <a16:creationId xmlns:a16="http://schemas.microsoft.com/office/drawing/2014/main" id="{51ED139B-953C-5571-10DD-F4E99FC3DF76}"/>
                </a:ext>
              </a:extLst>
            </p:cNvPr>
            <p:cNvCxnSpPr/>
            <p:nvPr/>
          </p:nvCxnSpPr>
          <p:spPr>
            <a:xfrm rot="10800000">
              <a:off x="3086820" y="54801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50" name="Google Shape;272;p18">
              <a:extLst>
                <a:ext uri="{FF2B5EF4-FFF2-40B4-BE49-F238E27FC236}">
                  <a16:creationId xmlns:a16="http://schemas.microsoft.com/office/drawing/2014/main" id="{1CAF749C-0B0B-CC3F-AF38-FE90D16C337C}"/>
                </a:ext>
              </a:extLst>
            </p:cNvPr>
            <p:cNvCxnSpPr/>
            <p:nvPr/>
          </p:nvCxnSpPr>
          <p:spPr>
            <a:xfrm rot="10800000">
              <a:off x="3086820" y="55071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51" name="Google Shape;273;p18">
              <a:extLst>
                <a:ext uri="{FF2B5EF4-FFF2-40B4-BE49-F238E27FC236}">
                  <a16:creationId xmlns:a16="http://schemas.microsoft.com/office/drawing/2014/main" id="{7D2F3649-92AD-EED2-7FE2-EB699224F675}"/>
                </a:ext>
              </a:extLst>
            </p:cNvPr>
            <p:cNvCxnSpPr/>
            <p:nvPr/>
          </p:nvCxnSpPr>
          <p:spPr>
            <a:xfrm rot="10800000">
              <a:off x="3086820" y="553417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52" name="Google Shape;274;p18">
              <a:extLst>
                <a:ext uri="{FF2B5EF4-FFF2-40B4-BE49-F238E27FC236}">
                  <a16:creationId xmlns:a16="http://schemas.microsoft.com/office/drawing/2014/main" id="{2452DC4D-94F2-3C2F-89CB-8ECED072DF72}"/>
                </a:ext>
              </a:extLst>
            </p:cNvPr>
            <p:cNvCxnSpPr/>
            <p:nvPr/>
          </p:nvCxnSpPr>
          <p:spPr>
            <a:xfrm rot="10800000">
              <a:off x="3086820" y="55627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53" name="Google Shape;275;p18">
              <a:extLst>
                <a:ext uri="{FF2B5EF4-FFF2-40B4-BE49-F238E27FC236}">
                  <a16:creationId xmlns:a16="http://schemas.microsoft.com/office/drawing/2014/main" id="{36845BAB-58E7-CF6B-7E07-8BCCFBEBB1AB}"/>
                </a:ext>
              </a:extLst>
            </p:cNvPr>
            <p:cNvCxnSpPr/>
            <p:nvPr/>
          </p:nvCxnSpPr>
          <p:spPr>
            <a:xfrm rot="10800000">
              <a:off x="3086820" y="55897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54" name="Google Shape;276;p18">
              <a:extLst>
                <a:ext uri="{FF2B5EF4-FFF2-40B4-BE49-F238E27FC236}">
                  <a16:creationId xmlns:a16="http://schemas.microsoft.com/office/drawing/2014/main" id="{132AB2CA-71DE-7CDA-4766-D99B7C53EAD6}"/>
                </a:ext>
              </a:extLst>
            </p:cNvPr>
            <p:cNvCxnSpPr/>
            <p:nvPr/>
          </p:nvCxnSpPr>
          <p:spPr>
            <a:xfrm rot="10800000">
              <a:off x="3086820" y="56167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55" name="Google Shape;277;p18">
              <a:extLst>
                <a:ext uri="{FF2B5EF4-FFF2-40B4-BE49-F238E27FC236}">
                  <a16:creationId xmlns:a16="http://schemas.microsoft.com/office/drawing/2014/main" id="{6C8BE21D-21CD-256F-6902-DBB178CF9EEF}"/>
                </a:ext>
              </a:extLst>
            </p:cNvPr>
            <p:cNvSpPr/>
            <p:nvPr/>
          </p:nvSpPr>
          <p:spPr>
            <a:xfrm>
              <a:off x="3059832" y="5005537"/>
              <a:ext cx="2454275" cy="674687"/>
            </a:xfrm>
            <a:custGeom>
              <a:avLst/>
              <a:gdLst/>
              <a:ahLst/>
              <a:cxnLst/>
              <a:rect l="l" t="t" r="r" b="b"/>
              <a:pathLst>
                <a:path w="626" h="172" extrusionOk="0">
                  <a:moveTo>
                    <a:pt x="626" y="172"/>
                  </a:moveTo>
                  <a:cubicBezTo>
                    <a:pt x="43" y="172"/>
                    <a:pt x="43" y="172"/>
                    <a:pt x="43" y="172"/>
                  </a:cubicBezTo>
                  <a:cubicBezTo>
                    <a:pt x="19" y="172"/>
                    <a:pt x="0" y="153"/>
                    <a:pt x="0" y="130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9"/>
                    <a:pt x="19" y="0"/>
                    <a:pt x="43" y="0"/>
                  </a:cubicBezTo>
                  <a:cubicBezTo>
                    <a:pt x="626" y="0"/>
                    <a:pt x="626" y="0"/>
                    <a:pt x="626" y="0"/>
                  </a:cubicBezTo>
                </a:path>
              </a:pathLst>
            </a:custGeom>
            <a:noFill/>
            <a:ln w="85725" cap="rnd" cmpd="sng">
              <a:solidFill>
                <a:srgbClr val="34B2E3"/>
              </a:solidFill>
              <a:prstDash val="solid"/>
              <a:miter lim="524288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b="0" i="0" u="none">
                <a:solidFill>
                  <a:schemeClr val="dk1"/>
                </a:solidFill>
                <a:latin typeface="Trebuchet MS" panose="020B0603020202020204" pitchFamily="34" charset="0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6" name="Google Shape;278;p18">
              <a:extLst>
                <a:ext uri="{FF2B5EF4-FFF2-40B4-BE49-F238E27FC236}">
                  <a16:creationId xmlns:a16="http://schemas.microsoft.com/office/drawing/2014/main" id="{742779B8-425C-13CF-E55A-91CFBB0A30EB}"/>
                </a:ext>
              </a:extLst>
            </p:cNvPr>
            <p:cNvCxnSpPr/>
            <p:nvPr/>
          </p:nvCxnSpPr>
          <p:spPr>
            <a:xfrm rot="10800000">
              <a:off x="3542432" y="42990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57" name="Google Shape;279;p18">
              <a:extLst>
                <a:ext uri="{FF2B5EF4-FFF2-40B4-BE49-F238E27FC236}">
                  <a16:creationId xmlns:a16="http://schemas.microsoft.com/office/drawing/2014/main" id="{1184BDED-62C4-71F8-469B-B3F2CBDB6617}"/>
                </a:ext>
              </a:extLst>
            </p:cNvPr>
            <p:cNvCxnSpPr/>
            <p:nvPr/>
          </p:nvCxnSpPr>
          <p:spPr>
            <a:xfrm rot="10800000">
              <a:off x="3542432" y="43260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58" name="Google Shape;280;p18">
              <a:extLst>
                <a:ext uri="{FF2B5EF4-FFF2-40B4-BE49-F238E27FC236}">
                  <a16:creationId xmlns:a16="http://schemas.microsoft.com/office/drawing/2014/main" id="{60634736-D4AA-8BFE-86B8-FA67701919F5}"/>
                </a:ext>
              </a:extLst>
            </p:cNvPr>
            <p:cNvCxnSpPr/>
            <p:nvPr/>
          </p:nvCxnSpPr>
          <p:spPr>
            <a:xfrm rot="10800000">
              <a:off x="3542432" y="435307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59" name="Google Shape;281;p18">
              <a:extLst>
                <a:ext uri="{FF2B5EF4-FFF2-40B4-BE49-F238E27FC236}">
                  <a16:creationId xmlns:a16="http://schemas.microsoft.com/office/drawing/2014/main" id="{B21C91C7-D9B9-9C48-C41F-EDC1BDE6038F}"/>
                </a:ext>
              </a:extLst>
            </p:cNvPr>
            <p:cNvCxnSpPr/>
            <p:nvPr/>
          </p:nvCxnSpPr>
          <p:spPr>
            <a:xfrm rot="10800000">
              <a:off x="3542432" y="43816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60" name="Google Shape;282;p18">
              <a:extLst>
                <a:ext uri="{FF2B5EF4-FFF2-40B4-BE49-F238E27FC236}">
                  <a16:creationId xmlns:a16="http://schemas.microsoft.com/office/drawing/2014/main" id="{325F4EDE-5489-DB39-8552-592A4404B9EC}"/>
                </a:ext>
              </a:extLst>
            </p:cNvPr>
            <p:cNvCxnSpPr/>
            <p:nvPr/>
          </p:nvCxnSpPr>
          <p:spPr>
            <a:xfrm rot="10800000">
              <a:off x="3542432" y="44086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61" name="Google Shape;283;p18">
              <a:extLst>
                <a:ext uri="{FF2B5EF4-FFF2-40B4-BE49-F238E27FC236}">
                  <a16:creationId xmlns:a16="http://schemas.microsoft.com/office/drawing/2014/main" id="{AF1D425C-2582-528E-06EA-43104E78FD5D}"/>
                </a:ext>
              </a:extLst>
            </p:cNvPr>
            <p:cNvCxnSpPr/>
            <p:nvPr/>
          </p:nvCxnSpPr>
          <p:spPr>
            <a:xfrm rot="10800000">
              <a:off x="3542432" y="44356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62" name="Google Shape;284;p18">
              <a:extLst>
                <a:ext uri="{FF2B5EF4-FFF2-40B4-BE49-F238E27FC236}">
                  <a16:creationId xmlns:a16="http://schemas.microsoft.com/office/drawing/2014/main" id="{1657234F-4D0A-EC4E-669A-8F7A57FFEBD3}"/>
                </a:ext>
              </a:extLst>
            </p:cNvPr>
            <p:cNvCxnSpPr/>
            <p:nvPr/>
          </p:nvCxnSpPr>
          <p:spPr>
            <a:xfrm rot="10800000">
              <a:off x="3542432" y="44641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63" name="Google Shape;285;p18">
              <a:extLst>
                <a:ext uri="{FF2B5EF4-FFF2-40B4-BE49-F238E27FC236}">
                  <a16:creationId xmlns:a16="http://schemas.microsoft.com/office/drawing/2014/main" id="{4D8A61A1-8D94-90A4-5A9C-0528918EC555}"/>
                </a:ext>
              </a:extLst>
            </p:cNvPr>
            <p:cNvCxnSpPr/>
            <p:nvPr/>
          </p:nvCxnSpPr>
          <p:spPr>
            <a:xfrm rot="10800000">
              <a:off x="3542432" y="44911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64" name="Google Shape;286;p18">
              <a:extLst>
                <a:ext uri="{FF2B5EF4-FFF2-40B4-BE49-F238E27FC236}">
                  <a16:creationId xmlns:a16="http://schemas.microsoft.com/office/drawing/2014/main" id="{588104E5-7EAD-1561-A444-38AED9207BB7}"/>
                </a:ext>
              </a:extLst>
            </p:cNvPr>
            <p:cNvCxnSpPr/>
            <p:nvPr/>
          </p:nvCxnSpPr>
          <p:spPr>
            <a:xfrm rot="10800000">
              <a:off x="3542432" y="451817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65" name="Google Shape;287;p18">
              <a:extLst>
                <a:ext uri="{FF2B5EF4-FFF2-40B4-BE49-F238E27FC236}">
                  <a16:creationId xmlns:a16="http://schemas.microsoft.com/office/drawing/2014/main" id="{6A7FEB35-B1A3-6D30-E3B7-755E48718B24}"/>
                </a:ext>
              </a:extLst>
            </p:cNvPr>
            <p:cNvCxnSpPr/>
            <p:nvPr/>
          </p:nvCxnSpPr>
          <p:spPr>
            <a:xfrm rot="10800000">
              <a:off x="3542432" y="45467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66" name="Google Shape;288;p18">
              <a:extLst>
                <a:ext uri="{FF2B5EF4-FFF2-40B4-BE49-F238E27FC236}">
                  <a16:creationId xmlns:a16="http://schemas.microsoft.com/office/drawing/2014/main" id="{642A8F4F-4A4C-FAD2-380F-1DFBF3633AB9}"/>
                </a:ext>
              </a:extLst>
            </p:cNvPr>
            <p:cNvCxnSpPr/>
            <p:nvPr/>
          </p:nvCxnSpPr>
          <p:spPr>
            <a:xfrm rot="10800000">
              <a:off x="3542432" y="45737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67" name="Google Shape;289;p18">
              <a:extLst>
                <a:ext uri="{FF2B5EF4-FFF2-40B4-BE49-F238E27FC236}">
                  <a16:creationId xmlns:a16="http://schemas.microsoft.com/office/drawing/2014/main" id="{62571004-6127-5346-884D-56831308BFE5}"/>
                </a:ext>
              </a:extLst>
            </p:cNvPr>
            <p:cNvCxnSpPr/>
            <p:nvPr/>
          </p:nvCxnSpPr>
          <p:spPr>
            <a:xfrm rot="10800000">
              <a:off x="3542432" y="46007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68" name="Google Shape;290;p18">
              <a:extLst>
                <a:ext uri="{FF2B5EF4-FFF2-40B4-BE49-F238E27FC236}">
                  <a16:creationId xmlns:a16="http://schemas.microsoft.com/office/drawing/2014/main" id="{F05B73E1-C40B-BCD1-DABB-F756193C354D}"/>
                </a:ext>
              </a:extLst>
            </p:cNvPr>
            <p:cNvCxnSpPr/>
            <p:nvPr/>
          </p:nvCxnSpPr>
          <p:spPr>
            <a:xfrm rot="10800000">
              <a:off x="3542432" y="46292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69" name="Google Shape;291;p18">
              <a:extLst>
                <a:ext uri="{FF2B5EF4-FFF2-40B4-BE49-F238E27FC236}">
                  <a16:creationId xmlns:a16="http://schemas.microsoft.com/office/drawing/2014/main" id="{CF924B86-4135-F94F-C5AD-C19CC7853D99}"/>
                </a:ext>
              </a:extLst>
            </p:cNvPr>
            <p:cNvCxnSpPr/>
            <p:nvPr/>
          </p:nvCxnSpPr>
          <p:spPr>
            <a:xfrm rot="10800000">
              <a:off x="3542432" y="46515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70" name="Google Shape;292;p18">
              <a:extLst>
                <a:ext uri="{FF2B5EF4-FFF2-40B4-BE49-F238E27FC236}">
                  <a16:creationId xmlns:a16="http://schemas.microsoft.com/office/drawing/2014/main" id="{18D7BD20-561B-5F2E-DE48-95F02AAD71CB}"/>
                </a:ext>
              </a:extLst>
            </p:cNvPr>
            <p:cNvCxnSpPr/>
            <p:nvPr/>
          </p:nvCxnSpPr>
          <p:spPr>
            <a:xfrm rot="10800000">
              <a:off x="3542432" y="46800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71" name="Google Shape;293;p18">
              <a:extLst>
                <a:ext uri="{FF2B5EF4-FFF2-40B4-BE49-F238E27FC236}">
                  <a16:creationId xmlns:a16="http://schemas.microsoft.com/office/drawing/2014/main" id="{1692D375-AA9E-71D6-9455-F7DB22973FA1}"/>
                </a:ext>
              </a:extLst>
            </p:cNvPr>
            <p:cNvCxnSpPr/>
            <p:nvPr/>
          </p:nvCxnSpPr>
          <p:spPr>
            <a:xfrm rot="10800000">
              <a:off x="3542432" y="47070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72" name="Google Shape;294;p18">
              <a:extLst>
                <a:ext uri="{FF2B5EF4-FFF2-40B4-BE49-F238E27FC236}">
                  <a16:creationId xmlns:a16="http://schemas.microsoft.com/office/drawing/2014/main" id="{CB0F4166-3F82-5DAA-0F49-06D81A32718B}"/>
                </a:ext>
              </a:extLst>
            </p:cNvPr>
            <p:cNvCxnSpPr/>
            <p:nvPr/>
          </p:nvCxnSpPr>
          <p:spPr>
            <a:xfrm rot="10800000">
              <a:off x="3542432" y="473407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73" name="Google Shape;295;p18">
              <a:extLst>
                <a:ext uri="{FF2B5EF4-FFF2-40B4-BE49-F238E27FC236}">
                  <a16:creationId xmlns:a16="http://schemas.microsoft.com/office/drawing/2014/main" id="{AB785EF8-D9E5-5400-C3E6-78322A6327C5}"/>
                </a:ext>
              </a:extLst>
            </p:cNvPr>
            <p:cNvCxnSpPr/>
            <p:nvPr/>
          </p:nvCxnSpPr>
          <p:spPr>
            <a:xfrm rot="10800000">
              <a:off x="3542432" y="47626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74" name="Google Shape;296;p18">
              <a:extLst>
                <a:ext uri="{FF2B5EF4-FFF2-40B4-BE49-F238E27FC236}">
                  <a16:creationId xmlns:a16="http://schemas.microsoft.com/office/drawing/2014/main" id="{4EE7992B-3F2A-FFD4-AB7C-A67D94970260}"/>
                </a:ext>
              </a:extLst>
            </p:cNvPr>
            <p:cNvCxnSpPr/>
            <p:nvPr/>
          </p:nvCxnSpPr>
          <p:spPr>
            <a:xfrm rot="10800000">
              <a:off x="3542432" y="47896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75" name="Google Shape;297;p18">
              <a:extLst>
                <a:ext uri="{FF2B5EF4-FFF2-40B4-BE49-F238E27FC236}">
                  <a16:creationId xmlns:a16="http://schemas.microsoft.com/office/drawing/2014/main" id="{372B15AA-F8E9-4DFC-A64A-33C17C942B46}"/>
                </a:ext>
              </a:extLst>
            </p:cNvPr>
            <p:cNvCxnSpPr/>
            <p:nvPr/>
          </p:nvCxnSpPr>
          <p:spPr>
            <a:xfrm rot="10800000">
              <a:off x="3542432" y="48166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76" name="Google Shape;298;p18">
              <a:extLst>
                <a:ext uri="{FF2B5EF4-FFF2-40B4-BE49-F238E27FC236}">
                  <a16:creationId xmlns:a16="http://schemas.microsoft.com/office/drawing/2014/main" id="{83A41C8F-AA93-3748-62AB-00EDCD7F3468}"/>
                </a:ext>
              </a:extLst>
            </p:cNvPr>
            <p:cNvCxnSpPr/>
            <p:nvPr/>
          </p:nvCxnSpPr>
          <p:spPr>
            <a:xfrm rot="10800000">
              <a:off x="3542432" y="48436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77" name="Google Shape;299;p18">
              <a:extLst>
                <a:ext uri="{FF2B5EF4-FFF2-40B4-BE49-F238E27FC236}">
                  <a16:creationId xmlns:a16="http://schemas.microsoft.com/office/drawing/2014/main" id="{3F8758A4-27B3-41E9-0E39-B86233BEFF4A}"/>
                </a:ext>
              </a:extLst>
            </p:cNvPr>
            <p:cNvSpPr/>
            <p:nvPr/>
          </p:nvSpPr>
          <p:spPr>
            <a:xfrm>
              <a:off x="3515445" y="4232424"/>
              <a:ext cx="2449512" cy="677862"/>
            </a:xfrm>
            <a:custGeom>
              <a:avLst/>
              <a:gdLst/>
              <a:ahLst/>
              <a:cxnLst/>
              <a:rect l="l" t="t" r="r" b="b"/>
              <a:pathLst>
                <a:path w="625" h="173" extrusionOk="0">
                  <a:moveTo>
                    <a:pt x="625" y="173"/>
                  </a:moveTo>
                  <a:cubicBezTo>
                    <a:pt x="42" y="173"/>
                    <a:pt x="42" y="173"/>
                    <a:pt x="42" y="173"/>
                  </a:cubicBezTo>
                  <a:cubicBezTo>
                    <a:pt x="19" y="173"/>
                    <a:pt x="0" y="154"/>
                    <a:pt x="0" y="130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19"/>
                    <a:pt x="19" y="0"/>
                    <a:pt x="42" y="0"/>
                  </a:cubicBezTo>
                  <a:cubicBezTo>
                    <a:pt x="625" y="0"/>
                    <a:pt x="625" y="0"/>
                    <a:pt x="625" y="0"/>
                  </a:cubicBezTo>
                </a:path>
              </a:pathLst>
            </a:custGeom>
            <a:noFill/>
            <a:ln w="85725" cap="rnd" cmpd="sng">
              <a:solidFill>
                <a:srgbClr val="64D1DA"/>
              </a:solidFill>
              <a:prstDash val="solid"/>
              <a:miter lim="524288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b="0" i="0" u="none">
                <a:solidFill>
                  <a:schemeClr val="dk1"/>
                </a:solidFill>
                <a:latin typeface="Trebuchet MS" panose="020B0603020202020204" pitchFamily="34" charset="0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8" name="Google Shape;300;p18">
              <a:extLst>
                <a:ext uri="{FF2B5EF4-FFF2-40B4-BE49-F238E27FC236}">
                  <a16:creationId xmlns:a16="http://schemas.microsoft.com/office/drawing/2014/main" id="{B2D976B6-E7E8-230C-E6E7-87B890455B84}"/>
                </a:ext>
              </a:extLst>
            </p:cNvPr>
            <p:cNvCxnSpPr/>
            <p:nvPr/>
          </p:nvCxnSpPr>
          <p:spPr>
            <a:xfrm rot="10800000">
              <a:off x="3224932" y="35259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79" name="Google Shape;301;p18">
              <a:extLst>
                <a:ext uri="{FF2B5EF4-FFF2-40B4-BE49-F238E27FC236}">
                  <a16:creationId xmlns:a16="http://schemas.microsoft.com/office/drawing/2014/main" id="{5D50CACB-84A9-656D-4266-FE84EDCB79FD}"/>
                </a:ext>
              </a:extLst>
            </p:cNvPr>
            <p:cNvCxnSpPr/>
            <p:nvPr/>
          </p:nvCxnSpPr>
          <p:spPr>
            <a:xfrm rot="10800000">
              <a:off x="3224932" y="355297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0" name="Google Shape;302;p18">
              <a:extLst>
                <a:ext uri="{FF2B5EF4-FFF2-40B4-BE49-F238E27FC236}">
                  <a16:creationId xmlns:a16="http://schemas.microsoft.com/office/drawing/2014/main" id="{9F0B863E-6C58-B748-7BC5-82E9B689EA36}"/>
                </a:ext>
              </a:extLst>
            </p:cNvPr>
            <p:cNvCxnSpPr/>
            <p:nvPr/>
          </p:nvCxnSpPr>
          <p:spPr>
            <a:xfrm rot="10800000">
              <a:off x="3224932" y="35815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1" name="Google Shape;303;p18">
              <a:extLst>
                <a:ext uri="{FF2B5EF4-FFF2-40B4-BE49-F238E27FC236}">
                  <a16:creationId xmlns:a16="http://schemas.microsoft.com/office/drawing/2014/main" id="{98E67D63-1777-EFF2-1D15-4CF71DAD5C56}"/>
                </a:ext>
              </a:extLst>
            </p:cNvPr>
            <p:cNvCxnSpPr/>
            <p:nvPr/>
          </p:nvCxnSpPr>
          <p:spPr>
            <a:xfrm rot="10800000">
              <a:off x="3224932" y="36085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2" name="Google Shape;304;p18">
              <a:extLst>
                <a:ext uri="{FF2B5EF4-FFF2-40B4-BE49-F238E27FC236}">
                  <a16:creationId xmlns:a16="http://schemas.microsoft.com/office/drawing/2014/main" id="{2DEA1219-C15E-5498-E4FB-D4D0E13F6AAD}"/>
                </a:ext>
              </a:extLst>
            </p:cNvPr>
            <p:cNvCxnSpPr/>
            <p:nvPr/>
          </p:nvCxnSpPr>
          <p:spPr>
            <a:xfrm rot="10800000">
              <a:off x="3224932" y="36355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3" name="Google Shape;305;p18">
              <a:extLst>
                <a:ext uri="{FF2B5EF4-FFF2-40B4-BE49-F238E27FC236}">
                  <a16:creationId xmlns:a16="http://schemas.microsoft.com/office/drawing/2014/main" id="{4D6A31FF-5310-2331-B017-A098542926E1}"/>
                </a:ext>
              </a:extLst>
            </p:cNvPr>
            <p:cNvCxnSpPr/>
            <p:nvPr/>
          </p:nvCxnSpPr>
          <p:spPr>
            <a:xfrm rot="10800000">
              <a:off x="3224932" y="36625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4" name="Google Shape;306;p18">
              <a:extLst>
                <a:ext uri="{FF2B5EF4-FFF2-40B4-BE49-F238E27FC236}">
                  <a16:creationId xmlns:a16="http://schemas.microsoft.com/office/drawing/2014/main" id="{473B71EF-1AF6-C198-A810-7CB1F8B6B74E}"/>
                </a:ext>
              </a:extLst>
            </p:cNvPr>
            <p:cNvCxnSpPr/>
            <p:nvPr/>
          </p:nvCxnSpPr>
          <p:spPr>
            <a:xfrm rot="10800000">
              <a:off x="3224932" y="36910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5" name="Google Shape;307;p18">
              <a:extLst>
                <a:ext uri="{FF2B5EF4-FFF2-40B4-BE49-F238E27FC236}">
                  <a16:creationId xmlns:a16="http://schemas.microsoft.com/office/drawing/2014/main" id="{833843F1-A0E1-99F3-3DF2-9F4801E110E0}"/>
                </a:ext>
              </a:extLst>
            </p:cNvPr>
            <p:cNvCxnSpPr/>
            <p:nvPr/>
          </p:nvCxnSpPr>
          <p:spPr>
            <a:xfrm rot="10800000">
              <a:off x="3224932" y="371807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6" name="Google Shape;308;p18">
              <a:extLst>
                <a:ext uri="{FF2B5EF4-FFF2-40B4-BE49-F238E27FC236}">
                  <a16:creationId xmlns:a16="http://schemas.microsoft.com/office/drawing/2014/main" id="{C256B08B-A513-DE47-3F59-0F03018F892D}"/>
                </a:ext>
              </a:extLst>
            </p:cNvPr>
            <p:cNvCxnSpPr/>
            <p:nvPr/>
          </p:nvCxnSpPr>
          <p:spPr>
            <a:xfrm rot="10800000">
              <a:off x="3224932" y="374506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7" name="Google Shape;309;p18">
              <a:extLst>
                <a:ext uri="{FF2B5EF4-FFF2-40B4-BE49-F238E27FC236}">
                  <a16:creationId xmlns:a16="http://schemas.microsoft.com/office/drawing/2014/main" id="{6346474D-97C7-FDE5-52EF-976B78FAA191}"/>
                </a:ext>
              </a:extLst>
            </p:cNvPr>
            <p:cNvCxnSpPr/>
            <p:nvPr/>
          </p:nvCxnSpPr>
          <p:spPr>
            <a:xfrm rot="10800000">
              <a:off x="3224932" y="37736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8" name="Google Shape;310;p18">
              <a:extLst>
                <a:ext uri="{FF2B5EF4-FFF2-40B4-BE49-F238E27FC236}">
                  <a16:creationId xmlns:a16="http://schemas.microsoft.com/office/drawing/2014/main" id="{CB5B83B8-5701-9646-265A-661F5B3A817B}"/>
                </a:ext>
              </a:extLst>
            </p:cNvPr>
            <p:cNvCxnSpPr/>
            <p:nvPr/>
          </p:nvCxnSpPr>
          <p:spPr>
            <a:xfrm rot="10800000">
              <a:off x="3224932" y="38006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9" name="Google Shape;311;p18">
              <a:extLst>
                <a:ext uri="{FF2B5EF4-FFF2-40B4-BE49-F238E27FC236}">
                  <a16:creationId xmlns:a16="http://schemas.microsoft.com/office/drawing/2014/main" id="{A55A72A1-9B0F-4E16-6280-74394CAF4422}"/>
                </a:ext>
              </a:extLst>
            </p:cNvPr>
            <p:cNvCxnSpPr/>
            <p:nvPr/>
          </p:nvCxnSpPr>
          <p:spPr>
            <a:xfrm rot="10800000">
              <a:off x="3224932" y="38276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90" name="Google Shape;312;p18">
              <a:extLst>
                <a:ext uri="{FF2B5EF4-FFF2-40B4-BE49-F238E27FC236}">
                  <a16:creationId xmlns:a16="http://schemas.microsoft.com/office/drawing/2014/main" id="{E3EF92E0-EE4F-3D04-6E9C-5E2C5D4A5F94}"/>
                </a:ext>
              </a:extLst>
            </p:cNvPr>
            <p:cNvCxnSpPr/>
            <p:nvPr/>
          </p:nvCxnSpPr>
          <p:spPr>
            <a:xfrm rot="10800000">
              <a:off x="3224932" y="38561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91" name="Google Shape;313;p18">
              <a:extLst>
                <a:ext uri="{FF2B5EF4-FFF2-40B4-BE49-F238E27FC236}">
                  <a16:creationId xmlns:a16="http://schemas.microsoft.com/office/drawing/2014/main" id="{AAB55587-25E7-8335-5F35-0FE6B1D54E93}"/>
                </a:ext>
              </a:extLst>
            </p:cNvPr>
            <p:cNvCxnSpPr/>
            <p:nvPr/>
          </p:nvCxnSpPr>
          <p:spPr>
            <a:xfrm rot="10800000">
              <a:off x="3224932" y="388317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92" name="Google Shape;314;p18">
              <a:extLst>
                <a:ext uri="{FF2B5EF4-FFF2-40B4-BE49-F238E27FC236}">
                  <a16:creationId xmlns:a16="http://schemas.microsoft.com/office/drawing/2014/main" id="{48601710-00D8-7A27-F69F-72D042F45AFA}"/>
                </a:ext>
              </a:extLst>
            </p:cNvPr>
            <p:cNvCxnSpPr/>
            <p:nvPr/>
          </p:nvCxnSpPr>
          <p:spPr>
            <a:xfrm rot="10800000">
              <a:off x="3224932" y="391016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93" name="Google Shape;315;p18">
              <a:extLst>
                <a:ext uri="{FF2B5EF4-FFF2-40B4-BE49-F238E27FC236}">
                  <a16:creationId xmlns:a16="http://schemas.microsoft.com/office/drawing/2014/main" id="{0FBF7717-D9DF-D256-17A1-B8C0C4B2E8F6}"/>
                </a:ext>
              </a:extLst>
            </p:cNvPr>
            <p:cNvCxnSpPr/>
            <p:nvPr/>
          </p:nvCxnSpPr>
          <p:spPr>
            <a:xfrm rot="10800000">
              <a:off x="3224932" y="39387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94" name="Google Shape;316;p18">
              <a:extLst>
                <a:ext uri="{FF2B5EF4-FFF2-40B4-BE49-F238E27FC236}">
                  <a16:creationId xmlns:a16="http://schemas.microsoft.com/office/drawing/2014/main" id="{0A2FC61F-EDD6-20E2-5B53-BCB59D5E0BF6}"/>
                </a:ext>
              </a:extLst>
            </p:cNvPr>
            <p:cNvCxnSpPr/>
            <p:nvPr/>
          </p:nvCxnSpPr>
          <p:spPr>
            <a:xfrm rot="10800000">
              <a:off x="3224932" y="39657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95" name="Google Shape;317;p18">
              <a:extLst>
                <a:ext uri="{FF2B5EF4-FFF2-40B4-BE49-F238E27FC236}">
                  <a16:creationId xmlns:a16="http://schemas.microsoft.com/office/drawing/2014/main" id="{00594D2E-6D45-C69E-35B7-9943BA624817}"/>
                </a:ext>
              </a:extLst>
            </p:cNvPr>
            <p:cNvCxnSpPr/>
            <p:nvPr/>
          </p:nvCxnSpPr>
          <p:spPr>
            <a:xfrm rot="10800000">
              <a:off x="3224932" y="39927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96" name="Google Shape;318;p18">
              <a:extLst>
                <a:ext uri="{FF2B5EF4-FFF2-40B4-BE49-F238E27FC236}">
                  <a16:creationId xmlns:a16="http://schemas.microsoft.com/office/drawing/2014/main" id="{919779DD-2C6A-6EF8-3F69-2F04904FF62F}"/>
                </a:ext>
              </a:extLst>
            </p:cNvPr>
            <p:cNvCxnSpPr/>
            <p:nvPr/>
          </p:nvCxnSpPr>
          <p:spPr>
            <a:xfrm rot="10800000">
              <a:off x="3224932" y="40165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97" name="Google Shape;319;p18">
              <a:extLst>
                <a:ext uri="{FF2B5EF4-FFF2-40B4-BE49-F238E27FC236}">
                  <a16:creationId xmlns:a16="http://schemas.microsoft.com/office/drawing/2014/main" id="{4127D444-5926-BF91-A8EE-D2616395077A}"/>
                </a:ext>
              </a:extLst>
            </p:cNvPr>
            <p:cNvCxnSpPr/>
            <p:nvPr/>
          </p:nvCxnSpPr>
          <p:spPr>
            <a:xfrm rot="10800000">
              <a:off x="3224932" y="40435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98" name="Google Shape;320;p18">
              <a:extLst>
                <a:ext uri="{FF2B5EF4-FFF2-40B4-BE49-F238E27FC236}">
                  <a16:creationId xmlns:a16="http://schemas.microsoft.com/office/drawing/2014/main" id="{EBBB520A-FCF1-4A1B-73A7-0670E1A425C9}"/>
                </a:ext>
              </a:extLst>
            </p:cNvPr>
            <p:cNvCxnSpPr/>
            <p:nvPr/>
          </p:nvCxnSpPr>
          <p:spPr>
            <a:xfrm rot="10800000">
              <a:off x="3224932" y="40720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99" name="Google Shape;321;p18">
              <a:extLst>
                <a:ext uri="{FF2B5EF4-FFF2-40B4-BE49-F238E27FC236}">
                  <a16:creationId xmlns:a16="http://schemas.microsoft.com/office/drawing/2014/main" id="{92004020-0DCB-A03A-8E8F-6BBC29A1CF42}"/>
                </a:ext>
              </a:extLst>
            </p:cNvPr>
            <p:cNvSpPr/>
            <p:nvPr/>
          </p:nvSpPr>
          <p:spPr>
            <a:xfrm>
              <a:off x="3197945" y="3459312"/>
              <a:ext cx="2454275" cy="679450"/>
            </a:xfrm>
            <a:custGeom>
              <a:avLst/>
              <a:gdLst/>
              <a:ahLst/>
              <a:cxnLst/>
              <a:rect l="l" t="t" r="r" b="b"/>
              <a:pathLst>
                <a:path w="626" h="173" extrusionOk="0">
                  <a:moveTo>
                    <a:pt x="626" y="173"/>
                  </a:moveTo>
                  <a:cubicBezTo>
                    <a:pt x="43" y="173"/>
                    <a:pt x="43" y="173"/>
                    <a:pt x="43" y="173"/>
                  </a:cubicBezTo>
                  <a:cubicBezTo>
                    <a:pt x="19" y="173"/>
                    <a:pt x="0" y="154"/>
                    <a:pt x="0" y="130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19"/>
                    <a:pt x="19" y="0"/>
                    <a:pt x="43" y="0"/>
                  </a:cubicBezTo>
                  <a:cubicBezTo>
                    <a:pt x="626" y="0"/>
                    <a:pt x="626" y="0"/>
                    <a:pt x="626" y="0"/>
                  </a:cubicBezTo>
                </a:path>
              </a:pathLst>
            </a:custGeom>
            <a:noFill/>
            <a:ln w="85725" cap="rnd" cmpd="sng">
              <a:solidFill>
                <a:srgbClr val="8C103D"/>
              </a:solidFill>
              <a:prstDash val="solid"/>
              <a:miter lim="524288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b="0" i="0" u="none">
                <a:solidFill>
                  <a:schemeClr val="dk1"/>
                </a:solidFill>
                <a:latin typeface="Trebuchet MS" panose="020B0603020202020204" pitchFamily="34" charset="0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0" name="Google Shape;322;p18">
              <a:extLst>
                <a:ext uri="{FF2B5EF4-FFF2-40B4-BE49-F238E27FC236}">
                  <a16:creationId xmlns:a16="http://schemas.microsoft.com/office/drawing/2014/main" id="{71853F56-CEC4-C693-99AE-673B428A91F5}"/>
                </a:ext>
              </a:extLst>
            </p:cNvPr>
            <p:cNvCxnSpPr/>
            <p:nvPr/>
          </p:nvCxnSpPr>
          <p:spPr>
            <a:xfrm rot="10800000">
              <a:off x="3523382" y="2752874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01" name="Google Shape;323;p18">
              <a:extLst>
                <a:ext uri="{FF2B5EF4-FFF2-40B4-BE49-F238E27FC236}">
                  <a16:creationId xmlns:a16="http://schemas.microsoft.com/office/drawing/2014/main" id="{2F6995CD-A4EE-58DC-C016-68C4A9C9988A}"/>
                </a:ext>
              </a:extLst>
            </p:cNvPr>
            <p:cNvCxnSpPr/>
            <p:nvPr/>
          </p:nvCxnSpPr>
          <p:spPr>
            <a:xfrm rot="10800000">
              <a:off x="3523382" y="2779862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02" name="Google Shape;324;p18">
              <a:extLst>
                <a:ext uri="{FF2B5EF4-FFF2-40B4-BE49-F238E27FC236}">
                  <a16:creationId xmlns:a16="http://schemas.microsoft.com/office/drawing/2014/main" id="{BC9FD533-9C4D-52AC-B718-B464D2FE18F1}"/>
                </a:ext>
              </a:extLst>
            </p:cNvPr>
            <p:cNvCxnSpPr/>
            <p:nvPr/>
          </p:nvCxnSpPr>
          <p:spPr>
            <a:xfrm rot="10800000">
              <a:off x="3523382" y="2808437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03" name="Google Shape;325;p18">
              <a:extLst>
                <a:ext uri="{FF2B5EF4-FFF2-40B4-BE49-F238E27FC236}">
                  <a16:creationId xmlns:a16="http://schemas.microsoft.com/office/drawing/2014/main" id="{1D90DFB2-2B17-457B-FBB8-DB4F52EE0373}"/>
                </a:ext>
              </a:extLst>
            </p:cNvPr>
            <p:cNvCxnSpPr/>
            <p:nvPr/>
          </p:nvCxnSpPr>
          <p:spPr>
            <a:xfrm rot="10800000">
              <a:off x="3523382" y="2835424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04" name="Google Shape;326;p18">
              <a:extLst>
                <a:ext uri="{FF2B5EF4-FFF2-40B4-BE49-F238E27FC236}">
                  <a16:creationId xmlns:a16="http://schemas.microsoft.com/office/drawing/2014/main" id="{9639FB70-0A9F-8A49-0F66-FA0E11B8F1E7}"/>
                </a:ext>
              </a:extLst>
            </p:cNvPr>
            <p:cNvCxnSpPr/>
            <p:nvPr/>
          </p:nvCxnSpPr>
          <p:spPr>
            <a:xfrm rot="10800000">
              <a:off x="3523382" y="2862412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05" name="Google Shape;327;p18">
              <a:extLst>
                <a:ext uri="{FF2B5EF4-FFF2-40B4-BE49-F238E27FC236}">
                  <a16:creationId xmlns:a16="http://schemas.microsoft.com/office/drawing/2014/main" id="{462BC5E9-F038-9063-4695-A87919305D01}"/>
                </a:ext>
              </a:extLst>
            </p:cNvPr>
            <p:cNvCxnSpPr/>
            <p:nvPr/>
          </p:nvCxnSpPr>
          <p:spPr>
            <a:xfrm rot="10800000">
              <a:off x="3523382" y="2890987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06" name="Google Shape;328;p18">
              <a:extLst>
                <a:ext uri="{FF2B5EF4-FFF2-40B4-BE49-F238E27FC236}">
                  <a16:creationId xmlns:a16="http://schemas.microsoft.com/office/drawing/2014/main" id="{6B98DFAF-7278-A8C6-F3DB-E010DF59752A}"/>
                </a:ext>
              </a:extLst>
            </p:cNvPr>
            <p:cNvCxnSpPr/>
            <p:nvPr/>
          </p:nvCxnSpPr>
          <p:spPr>
            <a:xfrm rot="10800000">
              <a:off x="3523382" y="2917974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07" name="Google Shape;329;p18">
              <a:extLst>
                <a:ext uri="{FF2B5EF4-FFF2-40B4-BE49-F238E27FC236}">
                  <a16:creationId xmlns:a16="http://schemas.microsoft.com/office/drawing/2014/main" id="{0BB0A9E3-83DA-9F38-443A-484517513D6C}"/>
                </a:ext>
              </a:extLst>
            </p:cNvPr>
            <p:cNvCxnSpPr/>
            <p:nvPr/>
          </p:nvCxnSpPr>
          <p:spPr>
            <a:xfrm rot="10800000">
              <a:off x="3523382" y="2944962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08" name="Google Shape;330;p18">
              <a:extLst>
                <a:ext uri="{FF2B5EF4-FFF2-40B4-BE49-F238E27FC236}">
                  <a16:creationId xmlns:a16="http://schemas.microsoft.com/office/drawing/2014/main" id="{BC71D7B5-F63C-D4A8-2A9A-24EB3529F4DE}"/>
                </a:ext>
              </a:extLst>
            </p:cNvPr>
            <p:cNvCxnSpPr/>
            <p:nvPr/>
          </p:nvCxnSpPr>
          <p:spPr>
            <a:xfrm rot="10800000">
              <a:off x="3523382" y="2971949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09" name="Google Shape;331;p18">
              <a:extLst>
                <a:ext uri="{FF2B5EF4-FFF2-40B4-BE49-F238E27FC236}">
                  <a16:creationId xmlns:a16="http://schemas.microsoft.com/office/drawing/2014/main" id="{368FB376-435B-4491-5CDD-641E7A6DD9EA}"/>
                </a:ext>
              </a:extLst>
            </p:cNvPr>
            <p:cNvCxnSpPr/>
            <p:nvPr/>
          </p:nvCxnSpPr>
          <p:spPr>
            <a:xfrm rot="10800000">
              <a:off x="3523382" y="3000524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10" name="Google Shape;332;p18">
              <a:extLst>
                <a:ext uri="{FF2B5EF4-FFF2-40B4-BE49-F238E27FC236}">
                  <a16:creationId xmlns:a16="http://schemas.microsoft.com/office/drawing/2014/main" id="{F7F4A896-1253-EE02-CBEF-5CD76B967BC7}"/>
                </a:ext>
              </a:extLst>
            </p:cNvPr>
            <p:cNvCxnSpPr/>
            <p:nvPr/>
          </p:nvCxnSpPr>
          <p:spPr>
            <a:xfrm rot="10800000">
              <a:off x="3523382" y="3027512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11" name="Google Shape;333;p18">
              <a:extLst>
                <a:ext uri="{FF2B5EF4-FFF2-40B4-BE49-F238E27FC236}">
                  <a16:creationId xmlns:a16="http://schemas.microsoft.com/office/drawing/2014/main" id="{5DC0B14D-234F-18A4-AE86-B583FEE254DD}"/>
                </a:ext>
              </a:extLst>
            </p:cNvPr>
            <p:cNvCxnSpPr/>
            <p:nvPr/>
          </p:nvCxnSpPr>
          <p:spPr>
            <a:xfrm rot="10800000">
              <a:off x="3523382" y="3054499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12" name="Google Shape;334;p18">
              <a:extLst>
                <a:ext uri="{FF2B5EF4-FFF2-40B4-BE49-F238E27FC236}">
                  <a16:creationId xmlns:a16="http://schemas.microsoft.com/office/drawing/2014/main" id="{0548CF82-CD36-590E-C418-AB94004AAA25}"/>
                </a:ext>
              </a:extLst>
            </p:cNvPr>
            <p:cNvCxnSpPr/>
            <p:nvPr/>
          </p:nvCxnSpPr>
          <p:spPr>
            <a:xfrm rot="10800000">
              <a:off x="3523382" y="3083074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13" name="Google Shape;335;p18">
              <a:extLst>
                <a:ext uri="{FF2B5EF4-FFF2-40B4-BE49-F238E27FC236}">
                  <a16:creationId xmlns:a16="http://schemas.microsoft.com/office/drawing/2014/main" id="{EBE454C9-08D8-BE57-C24D-85069527186D}"/>
                </a:ext>
              </a:extLst>
            </p:cNvPr>
            <p:cNvCxnSpPr/>
            <p:nvPr/>
          </p:nvCxnSpPr>
          <p:spPr>
            <a:xfrm rot="10800000">
              <a:off x="3523382" y="3110062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14" name="Google Shape;336;p18">
              <a:extLst>
                <a:ext uri="{FF2B5EF4-FFF2-40B4-BE49-F238E27FC236}">
                  <a16:creationId xmlns:a16="http://schemas.microsoft.com/office/drawing/2014/main" id="{29BFF8D1-C45F-55B1-12E4-92B8DB34ACBC}"/>
                </a:ext>
              </a:extLst>
            </p:cNvPr>
            <p:cNvCxnSpPr/>
            <p:nvPr/>
          </p:nvCxnSpPr>
          <p:spPr>
            <a:xfrm rot="10800000">
              <a:off x="3523382" y="3137049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15" name="Google Shape;337;p18">
              <a:extLst>
                <a:ext uri="{FF2B5EF4-FFF2-40B4-BE49-F238E27FC236}">
                  <a16:creationId xmlns:a16="http://schemas.microsoft.com/office/drawing/2014/main" id="{E6B8E138-A196-C5AC-0311-91586300708A}"/>
                </a:ext>
              </a:extLst>
            </p:cNvPr>
            <p:cNvCxnSpPr/>
            <p:nvPr/>
          </p:nvCxnSpPr>
          <p:spPr>
            <a:xfrm rot="10800000">
              <a:off x="3523382" y="3165624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16" name="Google Shape;338;p18">
              <a:extLst>
                <a:ext uri="{FF2B5EF4-FFF2-40B4-BE49-F238E27FC236}">
                  <a16:creationId xmlns:a16="http://schemas.microsoft.com/office/drawing/2014/main" id="{C1257D97-8A8B-54FD-AE18-3549D6A0A2FD}"/>
                </a:ext>
              </a:extLst>
            </p:cNvPr>
            <p:cNvCxnSpPr/>
            <p:nvPr/>
          </p:nvCxnSpPr>
          <p:spPr>
            <a:xfrm rot="10800000">
              <a:off x="3523382" y="3192612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17" name="Google Shape;339;p18">
              <a:extLst>
                <a:ext uri="{FF2B5EF4-FFF2-40B4-BE49-F238E27FC236}">
                  <a16:creationId xmlns:a16="http://schemas.microsoft.com/office/drawing/2014/main" id="{42513FD8-9A87-3CFF-6320-B56FFCAA3876}"/>
                </a:ext>
              </a:extLst>
            </p:cNvPr>
            <p:cNvCxnSpPr/>
            <p:nvPr/>
          </p:nvCxnSpPr>
          <p:spPr>
            <a:xfrm rot="10800000">
              <a:off x="3523382" y="3219599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18" name="Google Shape;340;p18">
              <a:extLst>
                <a:ext uri="{FF2B5EF4-FFF2-40B4-BE49-F238E27FC236}">
                  <a16:creationId xmlns:a16="http://schemas.microsoft.com/office/drawing/2014/main" id="{C8D0C2DE-1D4E-AF92-A42C-B4D6F41FDD65}"/>
                </a:ext>
              </a:extLst>
            </p:cNvPr>
            <p:cNvCxnSpPr/>
            <p:nvPr/>
          </p:nvCxnSpPr>
          <p:spPr>
            <a:xfrm rot="10800000">
              <a:off x="3523382" y="3246587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19" name="Google Shape;341;p18">
              <a:extLst>
                <a:ext uri="{FF2B5EF4-FFF2-40B4-BE49-F238E27FC236}">
                  <a16:creationId xmlns:a16="http://schemas.microsoft.com/office/drawing/2014/main" id="{6EB906E6-50AD-B489-D129-C3A96CA69832}"/>
                </a:ext>
              </a:extLst>
            </p:cNvPr>
            <p:cNvCxnSpPr/>
            <p:nvPr/>
          </p:nvCxnSpPr>
          <p:spPr>
            <a:xfrm rot="10800000">
              <a:off x="3523382" y="3275162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0" name="Google Shape;342;p18">
              <a:extLst>
                <a:ext uri="{FF2B5EF4-FFF2-40B4-BE49-F238E27FC236}">
                  <a16:creationId xmlns:a16="http://schemas.microsoft.com/office/drawing/2014/main" id="{A9D897C0-F524-BAB9-3AF4-65F8E1B58FB0}"/>
                </a:ext>
              </a:extLst>
            </p:cNvPr>
            <p:cNvCxnSpPr/>
            <p:nvPr/>
          </p:nvCxnSpPr>
          <p:spPr>
            <a:xfrm rot="10800000">
              <a:off x="3523382" y="3302149"/>
              <a:ext cx="2430462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121" name="Google Shape;343;p18">
              <a:extLst>
                <a:ext uri="{FF2B5EF4-FFF2-40B4-BE49-F238E27FC236}">
                  <a16:creationId xmlns:a16="http://schemas.microsoft.com/office/drawing/2014/main" id="{203C7F43-C5E9-5CD4-972E-2E9AC9B9444C}"/>
                </a:ext>
              </a:extLst>
            </p:cNvPr>
            <p:cNvSpPr/>
            <p:nvPr/>
          </p:nvSpPr>
          <p:spPr>
            <a:xfrm>
              <a:off x="3491632" y="2686199"/>
              <a:ext cx="2454275" cy="679450"/>
            </a:xfrm>
            <a:custGeom>
              <a:avLst/>
              <a:gdLst/>
              <a:ahLst/>
              <a:cxnLst/>
              <a:rect l="l" t="t" r="r" b="b"/>
              <a:pathLst>
                <a:path w="626" h="173" extrusionOk="0">
                  <a:moveTo>
                    <a:pt x="626" y="173"/>
                  </a:moveTo>
                  <a:cubicBezTo>
                    <a:pt x="43" y="173"/>
                    <a:pt x="43" y="173"/>
                    <a:pt x="43" y="173"/>
                  </a:cubicBezTo>
                  <a:cubicBezTo>
                    <a:pt x="20" y="173"/>
                    <a:pt x="0" y="154"/>
                    <a:pt x="0" y="130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19"/>
                    <a:pt x="20" y="0"/>
                    <a:pt x="43" y="0"/>
                  </a:cubicBezTo>
                  <a:cubicBezTo>
                    <a:pt x="626" y="0"/>
                    <a:pt x="626" y="0"/>
                    <a:pt x="626" y="0"/>
                  </a:cubicBezTo>
                </a:path>
              </a:pathLst>
            </a:custGeom>
            <a:noFill/>
            <a:ln w="85725" cap="rnd" cmpd="sng">
              <a:solidFill>
                <a:srgbClr val="E24956"/>
              </a:solidFill>
              <a:prstDash val="solid"/>
              <a:miter lim="524288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b="0" i="0" u="none">
                <a:solidFill>
                  <a:schemeClr val="dk1"/>
                </a:solidFill>
                <a:latin typeface="Trebuchet MS" panose="020B0603020202020204" pitchFamily="34" charset="0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22" name="Google Shape;344;p18">
              <a:extLst>
                <a:ext uri="{FF2B5EF4-FFF2-40B4-BE49-F238E27FC236}">
                  <a16:creationId xmlns:a16="http://schemas.microsoft.com/office/drawing/2014/main" id="{609EA131-5CA4-F49D-4209-BF89363F9FB2}"/>
                </a:ext>
              </a:extLst>
            </p:cNvPr>
            <p:cNvCxnSpPr/>
            <p:nvPr/>
          </p:nvCxnSpPr>
          <p:spPr>
            <a:xfrm rot="10800000">
              <a:off x="3302720" y="197976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3" name="Google Shape;345;p18">
              <a:extLst>
                <a:ext uri="{FF2B5EF4-FFF2-40B4-BE49-F238E27FC236}">
                  <a16:creationId xmlns:a16="http://schemas.microsoft.com/office/drawing/2014/main" id="{9E36ABF4-FA66-80EE-7CD6-F8B76759C0A7}"/>
                </a:ext>
              </a:extLst>
            </p:cNvPr>
            <p:cNvCxnSpPr/>
            <p:nvPr/>
          </p:nvCxnSpPr>
          <p:spPr>
            <a:xfrm rot="10800000">
              <a:off x="3302720" y="20067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4" name="Google Shape;346;p18">
              <a:extLst>
                <a:ext uri="{FF2B5EF4-FFF2-40B4-BE49-F238E27FC236}">
                  <a16:creationId xmlns:a16="http://schemas.microsoft.com/office/drawing/2014/main" id="{A27F6A24-F5CB-25FB-6716-A0BA3BC16EFA}"/>
                </a:ext>
              </a:extLst>
            </p:cNvPr>
            <p:cNvCxnSpPr/>
            <p:nvPr/>
          </p:nvCxnSpPr>
          <p:spPr>
            <a:xfrm rot="10800000">
              <a:off x="3302720" y="20353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5" name="Google Shape;347;p18">
              <a:extLst>
                <a:ext uri="{FF2B5EF4-FFF2-40B4-BE49-F238E27FC236}">
                  <a16:creationId xmlns:a16="http://schemas.microsoft.com/office/drawing/2014/main" id="{CF9ED952-7486-D0C9-44D4-FEF514E481A1}"/>
                </a:ext>
              </a:extLst>
            </p:cNvPr>
            <p:cNvCxnSpPr/>
            <p:nvPr/>
          </p:nvCxnSpPr>
          <p:spPr>
            <a:xfrm rot="10800000">
              <a:off x="3302720" y="20623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6" name="Google Shape;348;p18">
              <a:extLst>
                <a:ext uri="{FF2B5EF4-FFF2-40B4-BE49-F238E27FC236}">
                  <a16:creationId xmlns:a16="http://schemas.microsoft.com/office/drawing/2014/main" id="{5263D49C-F60C-CEB1-6AC9-C84A3DE0A606}"/>
                </a:ext>
              </a:extLst>
            </p:cNvPr>
            <p:cNvCxnSpPr/>
            <p:nvPr/>
          </p:nvCxnSpPr>
          <p:spPr>
            <a:xfrm rot="10800000">
              <a:off x="3302720" y="20892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7" name="Google Shape;349;p18">
              <a:extLst>
                <a:ext uri="{FF2B5EF4-FFF2-40B4-BE49-F238E27FC236}">
                  <a16:creationId xmlns:a16="http://schemas.microsoft.com/office/drawing/2014/main" id="{66CEEB05-BA81-3EC5-0A86-32DFFA03F7E6}"/>
                </a:ext>
              </a:extLst>
            </p:cNvPr>
            <p:cNvCxnSpPr/>
            <p:nvPr/>
          </p:nvCxnSpPr>
          <p:spPr>
            <a:xfrm rot="10800000">
              <a:off x="3302720" y="211787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8" name="Google Shape;350;p18">
              <a:extLst>
                <a:ext uri="{FF2B5EF4-FFF2-40B4-BE49-F238E27FC236}">
                  <a16:creationId xmlns:a16="http://schemas.microsoft.com/office/drawing/2014/main" id="{3635924C-D308-14EF-8D0E-8E17E76FDA83}"/>
                </a:ext>
              </a:extLst>
            </p:cNvPr>
            <p:cNvCxnSpPr/>
            <p:nvPr/>
          </p:nvCxnSpPr>
          <p:spPr>
            <a:xfrm rot="10800000">
              <a:off x="3302720" y="214486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9" name="Google Shape;351;p18">
              <a:extLst>
                <a:ext uri="{FF2B5EF4-FFF2-40B4-BE49-F238E27FC236}">
                  <a16:creationId xmlns:a16="http://schemas.microsoft.com/office/drawing/2014/main" id="{10BBFEF4-82F8-9B7E-B8E7-6223867DFD1D}"/>
                </a:ext>
              </a:extLst>
            </p:cNvPr>
            <p:cNvCxnSpPr/>
            <p:nvPr/>
          </p:nvCxnSpPr>
          <p:spPr>
            <a:xfrm rot="10800000">
              <a:off x="3302720" y="21718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0" name="Google Shape;352;p18">
              <a:extLst>
                <a:ext uri="{FF2B5EF4-FFF2-40B4-BE49-F238E27FC236}">
                  <a16:creationId xmlns:a16="http://schemas.microsoft.com/office/drawing/2014/main" id="{0F2D67B5-2836-BA39-A72E-25CD7A8730EB}"/>
                </a:ext>
              </a:extLst>
            </p:cNvPr>
            <p:cNvCxnSpPr/>
            <p:nvPr/>
          </p:nvCxnSpPr>
          <p:spPr>
            <a:xfrm rot="10800000">
              <a:off x="3302720" y="2200424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1" name="Google Shape;353;p18">
              <a:extLst>
                <a:ext uri="{FF2B5EF4-FFF2-40B4-BE49-F238E27FC236}">
                  <a16:creationId xmlns:a16="http://schemas.microsoft.com/office/drawing/2014/main" id="{51ADFF57-4DEC-A83C-E259-B050731A1989}"/>
                </a:ext>
              </a:extLst>
            </p:cNvPr>
            <p:cNvCxnSpPr/>
            <p:nvPr/>
          </p:nvCxnSpPr>
          <p:spPr>
            <a:xfrm rot="10800000">
              <a:off x="3302720" y="22274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2" name="Google Shape;354;p18">
              <a:extLst>
                <a:ext uri="{FF2B5EF4-FFF2-40B4-BE49-F238E27FC236}">
                  <a16:creationId xmlns:a16="http://schemas.microsoft.com/office/drawing/2014/main" id="{A5149077-4AB8-8010-8CA3-A8647859DBC1}"/>
                </a:ext>
              </a:extLst>
            </p:cNvPr>
            <p:cNvCxnSpPr/>
            <p:nvPr/>
          </p:nvCxnSpPr>
          <p:spPr>
            <a:xfrm rot="10800000">
              <a:off x="3302720" y="22543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3" name="Google Shape;355;p18">
              <a:extLst>
                <a:ext uri="{FF2B5EF4-FFF2-40B4-BE49-F238E27FC236}">
                  <a16:creationId xmlns:a16="http://schemas.microsoft.com/office/drawing/2014/main" id="{8C1B1253-F335-B368-ED8C-2887ED20F5C5}"/>
                </a:ext>
              </a:extLst>
            </p:cNvPr>
            <p:cNvCxnSpPr/>
            <p:nvPr/>
          </p:nvCxnSpPr>
          <p:spPr>
            <a:xfrm rot="10800000">
              <a:off x="3302720" y="22813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4" name="Google Shape;356;p18">
              <a:extLst>
                <a:ext uri="{FF2B5EF4-FFF2-40B4-BE49-F238E27FC236}">
                  <a16:creationId xmlns:a16="http://schemas.microsoft.com/office/drawing/2014/main" id="{CCF26C0A-0A29-9938-B2BC-B170773088D2}"/>
                </a:ext>
              </a:extLst>
            </p:cNvPr>
            <p:cNvCxnSpPr/>
            <p:nvPr/>
          </p:nvCxnSpPr>
          <p:spPr>
            <a:xfrm rot="10800000">
              <a:off x="3302720" y="230996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5" name="Google Shape;357;p18">
              <a:extLst>
                <a:ext uri="{FF2B5EF4-FFF2-40B4-BE49-F238E27FC236}">
                  <a16:creationId xmlns:a16="http://schemas.microsoft.com/office/drawing/2014/main" id="{2F142074-B20B-46C9-9B50-FEC3D7C33A6E}"/>
                </a:ext>
              </a:extLst>
            </p:cNvPr>
            <p:cNvCxnSpPr/>
            <p:nvPr/>
          </p:nvCxnSpPr>
          <p:spPr>
            <a:xfrm rot="10800000">
              <a:off x="3302720" y="23369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6" name="Google Shape;358;p18">
              <a:extLst>
                <a:ext uri="{FF2B5EF4-FFF2-40B4-BE49-F238E27FC236}">
                  <a16:creationId xmlns:a16="http://schemas.microsoft.com/office/drawing/2014/main" id="{D65C0E78-860E-4DB0-582B-6E4EFD549D1B}"/>
                </a:ext>
              </a:extLst>
            </p:cNvPr>
            <p:cNvCxnSpPr/>
            <p:nvPr/>
          </p:nvCxnSpPr>
          <p:spPr>
            <a:xfrm rot="10800000">
              <a:off x="3302720" y="23639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7" name="Google Shape;359;p18">
              <a:extLst>
                <a:ext uri="{FF2B5EF4-FFF2-40B4-BE49-F238E27FC236}">
                  <a16:creationId xmlns:a16="http://schemas.microsoft.com/office/drawing/2014/main" id="{C005705A-61DC-8299-AB49-536B0BC33029}"/>
                </a:ext>
              </a:extLst>
            </p:cNvPr>
            <p:cNvCxnSpPr/>
            <p:nvPr/>
          </p:nvCxnSpPr>
          <p:spPr>
            <a:xfrm rot="10800000">
              <a:off x="3302720" y="239251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8" name="Google Shape;360;p18">
              <a:extLst>
                <a:ext uri="{FF2B5EF4-FFF2-40B4-BE49-F238E27FC236}">
                  <a16:creationId xmlns:a16="http://schemas.microsoft.com/office/drawing/2014/main" id="{27751FCE-EF57-0564-AB37-D96ECA468641}"/>
                </a:ext>
              </a:extLst>
            </p:cNvPr>
            <p:cNvCxnSpPr/>
            <p:nvPr/>
          </p:nvCxnSpPr>
          <p:spPr>
            <a:xfrm rot="10800000">
              <a:off x="3302720" y="241949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9" name="Google Shape;361;p18">
              <a:extLst>
                <a:ext uri="{FF2B5EF4-FFF2-40B4-BE49-F238E27FC236}">
                  <a16:creationId xmlns:a16="http://schemas.microsoft.com/office/drawing/2014/main" id="{51D6B666-3BEC-ACF3-76A0-B1432B593267}"/>
                </a:ext>
              </a:extLst>
            </p:cNvPr>
            <p:cNvCxnSpPr/>
            <p:nvPr/>
          </p:nvCxnSpPr>
          <p:spPr>
            <a:xfrm rot="10800000">
              <a:off x="3302720" y="244648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40" name="Google Shape;362;p18">
              <a:extLst>
                <a:ext uri="{FF2B5EF4-FFF2-40B4-BE49-F238E27FC236}">
                  <a16:creationId xmlns:a16="http://schemas.microsoft.com/office/drawing/2014/main" id="{C2627F7B-2319-8946-6C81-CC5BB542B45A}"/>
                </a:ext>
              </a:extLst>
            </p:cNvPr>
            <p:cNvCxnSpPr/>
            <p:nvPr/>
          </p:nvCxnSpPr>
          <p:spPr>
            <a:xfrm rot="10800000">
              <a:off x="3302720" y="2475062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41" name="Google Shape;363;p18">
              <a:extLst>
                <a:ext uri="{FF2B5EF4-FFF2-40B4-BE49-F238E27FC236}">
                  <a16:creationId xmlns:a16="http://schemas.microsoft.com/office/drawing/2014/main" id="{9F86D3DF-F0D5-1B84-FB78-A1770BE6D85C}"/>
                </a:ext>
              </a:extLst>
            </p:cNvPr>
            <p:cNvCxnSpPr/>
            <p:nvPr/>
          </p:nvCxnSpPr>
          <p:spPr>
            <a:xfrm rot="10800000">
              <a:off x="3302720" y="2502049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42" name="Google Shape;364;p18">
              <a:extLst>
                <a:ext uri="{FF2B5EF4-FFF2-40B4-BE49-F238E27FC236}">
                  <a16:creationId xmlns:a16="http://schemas.microsoft.com/office/drawing/2014/main" id="{287C653E-2119-840B-5F1D-EEC2DBBA2019}"/>
                </a:ext>
              </a:extLst>
            </p:cNvPr>
            <p:cNvCxnSpPr/>
            <p:nvPr/>
          </p:nvCxnSpPr>
          <p:spPr>
            <a:xfrm rot="10800000">
              <a:off x="3302720" y="2529037"/>
              <a:ext cx="2435225" cy="0"/>
            </a:xfrm>
            <a:prstGeom prst="straightConnector1">
              <a:avLst/>
            </a:prstGeom>
            <a:noFill/>
            <a:ln w="9525" cap="flat" cmpd="sng">
              <a:solidFill>
                <a:srgbClr val="D6D9DB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143" name="Google Shape;365;p18">
              <a:extLst>
                <a:ext uri="{FF2B5EF4-FFF2-40B4-BE49-F238E27FC236}">
                  <a16:creationId xmlns:a16="http://schemas.microsoft.com/office/drawing/2014/main" id="{373CD5FD-160F-7A06-5037-A83D66621267}"/>
                </a:ext>
              </a:extLst>
            </p:cNvPr>
            <p:cNvSpPr/>
            <p:nvPr/>
          </p:nvSpPr>
          <p:spPr>
            <a:xfrm>
              <a:off x="3275732" y="1913087"/>
              <a:ext cx="2454275" cy="679450"/>
            </a:xfrm>
            <a:custGeom>
              <a:avLst/>
              <a:gdLst/>
              <a:ahLst/>
              <a:cxnLst/>
              <a:rect l="l" t="t" r="r" b="b"/>
              <a:pathLst>
                <a:path w="626" h="173" extrusionOk="0">
                  <a:moveTo>
                    <a:pt x="626" y="173"/>
                  </a:moveTo>
                  <a:cubicBezTo>
                    <a:pt x="43" y="173"/>
                    <a:pt x="43" y="173"/>
                    <a:pt x="43" y="173"/>
                  </a:cubicBezTo>
                  <a:cubicBezTo>
                    <a:pt x="19" y="173"/>
                    <a:pt x="0" y="154"/>
                    <a:pt x="0" y="130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20"/>
                    <a:pt x="19" y="0"/>
                    <a:pt x="43" y="0"/>
                  </a:cubicBezTo>
                  <a:cubicBezTo>
                    <a:pt x="626" y="0"/>
                    <a:pt x="626" y="0"/>
                    <a:pt x="626" y="0"/>
                  </a:cubicBezTo>
                </a:path>
              </a:pathLst>
            </a:custGeom>
            <a:noFill/>
            <a:ln w="85725" cap="rnd" cmpd="sng">
              <a:solidFill>
                <a:srgbClr val="FF912B"/>
              </a:solidFill>
              <a:prstDash val="solid"/>
              <a:miter lim="524288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b="0" i="0" u="none">
                <a:solidFill>
                  <a:schemeClr val="dk1"/>
                </a:solidFill>
                <a:latin typeface="Trebuchet MS" panose="020B0603020202020204" pitchFamily="34" charset="0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144" name="Table 143">
            <a:extLst>
              <a:ext uri="{FF2B5EF4-FFF2-40B4-BE49-F238E27FC236}">
                <a16:creationId xmlns:a16="http://schemas.microsoft.com/office/drawing/2014/main" id="{9C9A853E-CFBC-4895-0587-A54056B23A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777891"/>
              </p:ext>
            </p:extLst>
          </p:nvPr>
        </p:nvGraphicFramePr>
        <p:xfrm>
          <a:off x="3230088" y="2488336"/>
          <a:ext cx="6721434" cy="3295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0717">
                  <a:extLst>
                    <a:ext uri="{9D8B030D-6E8A-4147-A177-3AD203B41FA5}">
                      <a16:colId xmlns:a16="http://schemas.microsoft.com/office/drawing/2014/main" val="2282059266"/>
                    </a:ext>
                  </a:extLst>
                </a:gridCol>
                <a:gridCol w="3360717">
                  <a:extLst>
                    <a:ext uri="{9D8B030D-6E8A-4147-A177-3AD203B41FA5}">
                      <a16:colId xmlns:a16="http://schemas.microsoft.com/office/drawing/2014/main" val="3942611445"/>
                    </a:ext>
                  </a:extLst>
                </a:gridCol>
              </a:tblGrid>
              <a:tr h="5596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>
                          <a:effectLst/>
                          <a:latin typeface="Trebuchet MS" panose="020B0603020202020204" pitchFamily="34" charset="0"/>
                        </a:rPr>
                        <a:t>Avantaje ale reglementărilor</a:t>
                      </a:r>
                      <a:endParaRPr lang="en-US" sz="1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>
                          <a:effectLst/>
                          <a:latin typeface="Trebuchet MS" panose="020B0603020202020204" pitchFamily="34" charset="0"/>
                        </a:rPr>
                        <a:t>Dezavantaje ale reglementărilor</a:t>
                      </a:r>
                      <a:endParaRPr lang="en-US" sz="1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036588"/>
                  </a:ext>
                </a:extLst>
              </a:tr>
              <a:tr h="7461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Promovează uniformitatea proceselor de achiziții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>
                          <a:effectLst/>
                          <a:latin typeface="Trebuchet MS" panose="020B0603020202020204" pitchFamily="34" charset="0"/>
                        </a:rPr>
                        <a:t>Suprimă inovația</a:t>
                      </a:r>
                      <a:endParaRPr lang="en-US" sz="1600" b="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011590"/>
                  </a:ext>
                </a:extLst>
              </a:tr>
              <a:tr h="2487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Promovează controlul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>
                          <a:effectLst/>
                          <a:latin typeface="Trebuchet MS" panose="020B0603020202020204" pitchFamily="34" charset="0"/>
                        </a:rPr>
                        <a:t>Pot reduce competiția </a:t>
                      </a:r>
                      <a:endParaRPr lang="en-US" sz="1600" b="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520511"/>
                  </a:ext>
                </a:extLst>
              </a:tr>
              <a:tr h="2487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Reduce riscul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>
                          <a:effectLst/>
                          <a:latin typeface="Trebuchet MS" panose="020B0603020202020204" pitchFamily="34" charset="0"/>
                        </a:rPr>
                        <a:t>Consumatoare de timp </a:t>
                      </a:r>
                      <a:endParaRPr lang="en-US" sz="1600" b="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198727"/>
                  </a:ext>
                </a:extLst>
              </a:tr>
              <a:tr h="49745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Oferă responsabilitate și trasabilitate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>
                          <a:effectLst/>
                          <a:latin typeface="Trebuchet MS" panose="020B0603020202020204" pitchFamily="34" charset="0"/>
                        </a:rPr>
                        <a:t>Costisitoare</a:t>
                      </a:r>
                      <a:endParaRPr lang="en-US" sz="1600" b="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115202"/>
                  </a:ext>
                </a:extLst>
              </a:tr>
              <a:tr h="99489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Pot oferi deschidere către o piață mai largă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>
                          <a:effectLst/>
                          <a:latin typeface="Trebuchet MS" panose="020B0603020202020204" pitchFamily="34" charset="0"/>
                        </a:rPr>
                        <a:t>Procesul de evaluare strictă poate să înlăture cel mai bun furnizor</a:t>
                      </a:r>
                      <a:r>
                        <a:rPr lang="en-US" sz="1600" b="0" dirty="0">
                          <a:effectLst/>
                          <a:latin typeface="Trebuchet MS" panose="020B0603020202020204" pitchFamily="34" charset="0"/>
                        </a:rPr>
                        <a:t>;</a:t>
                      </a: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noProof="0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Inflexibile</a:t>
                      </a:r>
                    </a:p>
                  </a:txBody>
                  <a:tcPr marL="51435" marR="51435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35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950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DDE5F-9E11-0B07-E9C4-20DBD6C54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028D7A4C-B66E-5A17-CDA3-0518CC66CDDE}"/>
              </a:ext>
            </a:extLst>
          </p:cNvPr>
          <p:cNvSpPr/>
          <p:nvPr/>
        </p:nvSpPr>
        <p:spPr>
          <a:xfrm>
            <a:off x="1268013" y="6384955"/>
            <a:ext cx="202671" cy="202671"/>
          </a:xfrm>
          <a:custGeom>
            <a:avLst/>
            <a:gdLst/>
            <a:ahLst/>
            <a:cxnLst/>
            <a:rect l="l" t="t" r="r" b="b"/>
            <a:pathLst>
              <a:path w="202671" h="202671">
                <a:moveTo>
                  <a:pt x="0" y="0"/>
                </a:moveTo>
                <a:lnTo>
                  <a:pt x="202671" y="0"/>
                </a:lnTo>
                <a:lnTo>
                  <a:pt x="202671" y="202670"/>
                </a:lnTo>
                <a:lnTo>
                  <a:pt x="0" y="2026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4EDAC826-95B8-CABD-4842-313715F76B6B}"/>
              </a:ext>
            </a:extLst>
          </p:cNvPr>
          <p:cNvSpPr/>
          <p:nvPr/>
        </p:nvSpPr>
        <p:spPr>
          <a:xfrm>
            <a:off x="1268561" y="6627837"/>
            <a:ext cx="189952" cy="189952"/>
          </a:xfrm>
          <a:custGeom>
            <a:avLst/>
            <a:gdLst/>
            <a:ahLst/>
            <a:cxnLst/>
            <a:rect l="l" t="t" r="r" b="b"/>
            <a:pathLst>
              <a:path w="189952" h="189952">
                <a:moveTo>
                  <a:pt x="0" y="0"/>
                </a:moveTo>
                <a:lnTo>
                  <a:pt x="189953" y="0"/>
                </a:lnTo>
                <a:lnTo>
                  <a:pt x="189953" y="189953"/>
                </a:lnTo>
                <a:lnTo>
                  <a:pt x="0" y="18995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53A070-D6FB-1C9D-BFA5-104B8B311A7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649"/>
            <a:ext cx="12192000" cy="236160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B83AD662-E3AB-C8AA-2C10-3F7F2A909772}"/>
              </a:ext>
            </a:extLst>
          </p:cNvPr>
          <p:cNvGrpSpPr/>
          <p:nvPr/>
        </p:nvGrpSpPr>
        <p:grpSpPr>
          <a:xfrm>
            <a:off x="1470684" y="1959469"/>
            <a:ext cx="9467392" cy="4526821"/>
            <a:chOff x="781829" y="1493679"/>
            <a:chExt cx="7723284" cy="5041797"/>
          </a:xfrm>
          <a:solidFill>
            <a:schemeClr val="accent1">
              <a:lumMod val="40000"/>
              <a:lumOff val="60000"/>
              <a:alpha val="79583"/>
            </a:schemeClr>
          </a:solidFill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C56EEB3-6EBF-D3AF-2E7A-27EED53CA515}"/>
                </a:ext>
              </a:extLst>
            </p:cNvPr>
            <p:cNvSpPr/>
            <p:nvPr/>
          </p:nvSpPr>
          <p:spPr>
            <a:xfrm>
              <a:off x="3460915" y="3130385"/>
              <a:ext cx="2145943" cy="1732640"/>
            </a:xfrm>
            <a:prstGeom prst="ellipse">
              <a:avLst/>
            </a:prstGeom>
            <a:grpFill/>
            <a:ln w="25400">
              <a:solidFill>
                <a:schemeClr val="tx2">
                  <a:lumMod val="75000"/>
                </a:schemeClr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ro-RO" sz="2000" b="1" dirty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Mesaje</a:t>
              </a:r>
              <a:r>
                <a:rPr lang="ro-RO" sz="20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o-RO" sz="2000" b="1" dirty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cheie</a:t>
              </a:r>
              <a:endParaRPr lang="en-US" sz="2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852A267-EA41-8F89-D4C2-D0B5806A7002}"/>
                </a:ext>
              </a:extLst>
            </p:cNvPr>
            <p:cNvGrpSpPr/>
            <p:nvPr/>
          </p:nvGrpSpPr>
          <p:grpSpPr>
            <a:xfrm>
              <a:off x="781829" y="1493679"/>
              <a:ext cx="7723284" cy="5041797"/>
              <a:chOff x="781829" y="1493679"/>
              <a:chExt cx="7723284" cy="5041797"/>
            </a:xfrm>
            <a:grpFill/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07EB97C8-B2E7-D455-5B0D-55AAA8CB1198}"/>
                  </a:ext>
                </a:extLst>
              </p:cNvPr>
              <p:cNvSpPr/>
              <p:nvPr/>
            </p:nvSpPr>
            <p:spPr>
              <a:xfrm>
                <a:off x="3264533" y="1493679"/>
                <a:ext cx="2445127" cy="1300853"/>
              </a:xfrm>
              <a:prstGeom prst="ellipse">
                <a:avLst/>
              </a:prstGeom>
              <a:grpFill/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r>
                  <a:rPr lang="ro-RO" sz="2000" b="1" dirty="0">
                    <a:solidFill>
                      <a:srgbClr val="00206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Concurență</a:t>
                </a:r>
                <a:endParaRPr lang="en-US" sz="2000" b="1" dirty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D90259AD-ACC5-07CA-BEE4-F5F9766CE6C3}"/>
                  </a:ext>
                </a:extLst>
              </p:cNvPr>
              <p:cNvSpPr/>
              <p:nvPr/>
            </p:nvSpPr>
            <p:spPr>
              <a:xfrm>
                <a:off x="3398774" y="5095314"/>
                <a:ext cx="2520279" cy="1440162"/>
              </a:xfrm>
              <a:prstGeom prst="ellipse">
                <a:avLst/>
              </a:prstGeom>
              <a:grpFill/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r>
                  <a:rPr lang="ro-RO" sz="2000" b="1" dirty="0">
                    <a:solidFill>
                      <a:srgbClr val="00206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Echitate</a:t>
                </a:r>
                <a:endParaRPr lang="en-US" sz="2000" b="1" dirty="0">
                  <a:solidFill>
                    <a:srgbClr val="00206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B5A4DED5-06C3-07D7-AB37-C99830693FA1}"/>
                  </a:ext>
                </a:extLst>
              </p:cNvPr>
              <p:cNvGrpSpPr/>
              <p:nvPr/>
            </p:nvGrpSpPr>
            <p:grpSpPr>
              <a:xfrm>
                <a:off x="819406" y="2144105"/>
                <a:ext cx="7648131" cy="1336767"/>
                <a:chOff x="819406" y="2216113"/>
                <a:chExt cx="7648131" cy="1336767"/>
              </a:xfrm>
              <a:grpFill/>
            </p:grpSpPr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50EC8B7E-5DCC-579B-8515-9866E87FE03D}"/>
                    </a:ext>
                  </a:extLst>
                </p:cNvPr>
                <p:cNvSpPr/>
                <p:nvPr/>
              </p:nvSpPr>
              <p:spPr>
                <a:xfrm>
                  <a:off x="5878395" y="2216113"/>
                  <a:ext cx="2589142" cy="1300853"/>
                </a:xfrm>
                <a:prstGeom prst="ellipse">
                  <a:avLst/>
                </a:prstGeom>
                <a:grpFill/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r>
                    <a:rPr lang="ro-RO" sz="2000" b="1" dirty="0">
                      <a:solidFill>
                        <a:srgbClr val="00206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Responsabilitate</a:t>
                  </a:r>
                  <a:endParaRPr lang="en-US" sz="2000" b="1" dirty="0">
                    <a:solidFill>
                      <a:srgbClr val="00206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9" name="Oval 18">
                  <a:extLst>
                    <a:ext uri="{FF2B5EF4-FFF2-40B4-BE49-F238E27FC236}">
                      <a16:creationId xmlns:a16="http://schemas.microsoft.com/office/drawing/2014/main" id="{7C87006B-CB5B-3631-7547-8E23F998988B}"/>
                    </a:ext>
                  </a:extLst>
                </p:cNvPr>
                <p:cNvSpPr/>
                <p:nvPr/>
              </p:nvSpPr>
              <p:spPr>
                <a:xfrm>
                  <a:off x="819406" y="2252028"/>
                  <a:ext cx="2445127" cy="1300852"/>
                </a:xfrm>
                <a:prstGeom prst="ellipse">
                  <a:avLst/>
                </a:prstGeom>
                <a:grpFill/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r>
                    <a:rPr lang="ro-RO" sz="2000" b="1" dirty="0">
                      <a:solidFill>
                        <a:srgbClr val="00206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Eficiență</a:t>
                  </a:r>
                  <a:endParaRPr lang="en-US" sz="2000" b="1" dirty="0">
                    <a:solidFill>
                      <a:srgbClr val="00206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796B6138-F237-ED85-D8BC-EC362C94780B}"/>
                  </a:ext>
                </a:extLst>
              </p:cNvPr>
              <p:cNvGrpSpPr/>
              <p:nvPr/>
            </p:nvGrpSpPr>
            <p:grpSpPr>
              <a:xfrm>
                <a:off x="781829" y="3948638"/>
                <a:ext cx="7723284" cy="1593016"/>
                <a:chOff x="781829" y="2436470"/>
                <a:chExt cx="7723284" cy="1593016"/>
              </a:xfrm>
              <a:grpFill/>
            </p:grpSpPr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FA7677ED-8992-D6CE-D762-1576A646E2F6}"/>
                    </a:ext>
                  </a:extLst>
                </p:cNvPr>
                <p:cNvSpPr/>
                <p:nvPr/>
              </p:nvSpPr>
              <p:spPr>
                <a:xfrm>
                  <a:off x="5915971" y="2436470"/>
                  <a:ext cx="2589142" cy="1440160"/>
                </a:xfrm>
                <a:prstGeom prst="ellipse">
                  <a:avLst/>
                </a:prstGeom>
                <a:grpFill/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r>
                    <a:rPr lang="ro-RO" sz="2000" b="1" dirty="0">
                      <a:solidFill>
                        <a:srgbClr val="00206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Transparență</a:t>
                  </a:r>
                  <a:endParaRPr lang="en-US" sz="2000" b="1" dirty="0">
                    <a:solidFill>
                      <a:srgbClr val="00206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D6195172-9ECC-2952-77CE-F30AC482F2BF}"/>
                    </a:ext>
                  </a:extLst>
                </p:cNvPr>
                <p:cNvSpPr/>
                <p:nvPr/>
              </p:nvSpPr>
              <p:spPr>
                <a:xfrm>
                  <a:off x="781829" y="2589324"/>
                  <a:ext cx="2445127" cy="1440162"/>
                </a:xfrm>
                <a:prstGeom prst="ellipse">
                  <a:avLst/>
                </a:prstGeom>
                <a:grpFill/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r>
                    <a:rPr lang="ro-RO" sz="2000" b="1" dirty="0">
                      <a:solidFill>
                        <a:srgbClr val="00206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Economie</a:t>
                  </a:r>
                  <a:endParaRPr lang="en-US" sz="2000" b="1" dirty="0">
                    <a:solidFill>
                      <a:srgbClr val="00206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507965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9DD65-0543-332B-C166-04705BBFE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CDCA0639-FF8D-A3A4-1F38-6AFBB0D5A484}"/>
              </a:ext>
            </a:extLst>
          </p:cNvPr>
          <p:cNvSpPr/>
          <p:nvPr/>
        </p:nvSpPr>
        <p:spPr>
          <a:xfrm>
            <a:off x="1268013" y="6384955"/>
            <a:ext cx="202671" cy="202671"/>
          </a:xfrm>
          <a:custGeom>
            <a:avLst/>
            <a:gdLst/>
            <a:ahLst/>
            <a:cxnLst/>
            <a:rect l="l" t="t" r="r" b="b"/>
            <a:pathLst>
              <a:path w="202671" h="202671">
                <a:moveTo>
                  <a:pt x="0" y="0"/>
                </a:moveTo>
                <a:lnTo>
                  <a:pt x="202671" y="0"/>
                </a:lnTo>
                <a:lnTo>
                  <a:pt x="202671" y="202670"/>
                </a:lnTo>
                <a:lnTo>
                  <a:pt x="0" y="2026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E259E02B-5E8B-BCED-966A-4FEBF8B1BD21}"/>
              </a:ext>
            </a:extLst>
          </p:cNvPr>
          <p:cNvSpPr/>
          <p:nvPr/>
        </p:nvSpPr>
        <p:spPr>
          <a:xfrm>
            <a:off x="1268561" y="6627837"/>
            <a:ext cx="189952" cy="189952"/>
          </a:xfrm>
          <a:custGeom>
            <a:avLst/>
            <a:gdLst/>
            <a:ahLst/>
            <a:cxnLst/>
            <a:rect l="l" t="t" r="r" b="b"/>
            <a:pathLst>
              <a:path w="189952" h="189952">
                <a:moveTo>
                  <a:pt x="0" y="0"/>
                </a:moveTo>
                <a:lnTo>
                  <a:pt x="189953" y="0"/>
                </a:lnTo>
                <a:lnTo>
                  <a:pt x="189953" y="189953"/>
                </a:lnTo>
                <a:lnTo>
                  <a:pt x="0" y="18995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5C616EF-6286-C7D7-6942-687B3D8C80FD}"/>
              </a:ext>
            </a:extLst>
          </p:cNvPr>
          <p:cNvSpPr txBox="1">
            <a:spLocks/>
          </p:cNvSpPr>
          <p:nvPr/>
        </p:nvSpPr>
        <p:spPr>
          <a:xfrm>
            <a:off x="741784" y="1904169"/>
            <a:ext cx="10753529" cy="57677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2000" b="1" dirty="0">
                <a:latin typeface="Calibri" panose="020F0502020204030204" pitchFamily="34" charset="0"/>
                <a:cs typeface="Calibri" panose="020F0502020204030204" pitchFamily="34" charset="0"/>
              </a:rPr>
              <a:t>Rolul și aplicarea principiilor în domeniul achizițiilor publice 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658D499-BFEA-5CA2-5A3C-45830DC31020}"/>
              </a:ext>
            </a:extLst>
          </p:cNvPr>
          <p:cNvSpPr txBox="1">
            <a:spLocks/>
          </p:cNvSpPr>
          <p:nvPr/>
        </p:nvSpPr>
        <p:spPr>
          <a:xfrm>
            <a:off x="828676" y="3429000"/>
            <a:ext cx="5684963" cy="22507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o-RO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1AB5EC4-083D-617A-8499-894302EB396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649"/>
            <a:ext cx="12192000" cy="23616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4E9F9EC-CEF0-1B6E-5239-CD0AF9FA4C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6678575"/>
              </p:ext>
            </p:extLst>
          </p:nvPr>
        </p:nvGraphicFramePr>
        <p:xfrm>
          <a:off x="1769423" y="2268187"/>
          <a:ext cx="8419606" cy="3930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67273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6F5B-DD10-EE30-3582-FDE8E408D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01129D65-EAF9-65CF-BB96-60129BBC3E79}"/>
              </a:ext>
            </a:extLst>
          </p:cNvPr>
          <p:cNvSpPr/>
          <p:nvPr/>
        </p:nvSpPr>
        <p:spPr>
          <a:xfrm>
            <a:off x="1268013" y="6384955"/>
            <a:ext cx="202671" cy="202671"/>
          </a:xfrm>
          <a:custGeom>
            <a:avLst/>
            <a:gdLst/>
            <a:ahLst/>
            <a:cxnLst/>
            <a:rect l="l" t="t" r="r" b="b"/>
            <a:pathLst>
              <a:path w="202671" h="202671">
                <a:moveTo>
                  <a:pt x="0" y="0"/>
                </a:moveTo>
                <a:lnTo>
                  <a:pt x="202671" y="0"/>
                </a:lnTo>
                <a:lnTo>
                  <a:pt x="202671" y="202670"/>
                </a:lnTo>
                <a:lnTo>
                  <a:pt x="0" y="2026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570CC718-8E1A-A57D-EDFD-32ED1C31F4EA}"/>
              </a:ext>
            </a:extLst>
          </p:cNvPr>
          <p:cNvSpPr/>
          <p:nvPr/>
        </p:nvSpPr>
        <p:spPr>
          <a:xfrm>
            <a:off x="1268561" y="6627837"/>
            <a:ext cx="189952" cy="189952"/>
          </a:xfrm>
          <a:custGeom>
            <a:avLst/>
            <a:gdLst/>
            <a:ahLst/>
            <a:cxnLst/>
            <a:rect l="l" t="t" r="r" b="b"/>
            <a:pathLst>
              <a:path w="189952" h="189952">
                <a:moveTo>
                  <a:pt x="0" y="0"/>
                </a:moveTo>
                <a:lnTo>
                  <a:pt x="189953" y="0"/>
                </a:lnTo>
                <a:lnTo>
                  <a:pt x="189953" y="189953"/>
                </a:lnTo>
                <a:lnTo>
                  <a:pt x="0" y="18995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o-RO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344328C-8381-D9EE-259F-C8DA99C4B7F8}"/>
              </a:ext>
            </a:extLst>
          </p:cNvPr>
          <p:cNvSpPr txBox="1">
            <a:spLocks/>
          </p:cNvSpPr>
          <p:nvPr/>
        </p:nvSpPr>
        <p:spPr>
          <a:xfrm>
            <a:off x="1038667" y="2125684"/>
            <a:ext cx="9767877" cy="63381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2000" b="1" dirty="0">
                <a:latin typeface="Calibri" panose="020F0502020204030204" pitchFamily="34" charset="0"/>
                <a:cs typeface="Calibri" panose="020F0502020204030204" pitchFamily="34" charset="0"/>
              </a:rPr>
              <a:t>Rolul strategic al achizițiilor publice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F5723CE-47FA-37DD-8DDC-EDD7A75B924C}"/>
              </a:ext>
            </a:extLst>
          </p:cNvPr>
          <p:cNvSpPr txBox="1">
            <a:spLocks/>
          </p:cNvSpPr>
          <p:nvPr/>
        </p:nvSpPr>
        <p:spPr>
          <a:xfrm>
            <a:off x="828676" y="3429000"/>
            <a:ext cx="5684963" cy="22507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o-RO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C7D773E-0175-C7C3-1352-E876DAF3559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649"/>
            <a:ext cx="12192000" cy="236160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49C9B45-ABBB-0626-B8F5-5AB5DDCB8B15}"/>
              </a:ext>
            </a:extLst>
          </p:cNvPr>
          <p:cNvSpPr txBox="1"/>
          <p:nvPr/>
        </p:nvSpPr>
        <p:spPr>
          <a:xfrm>
            <a:off x="3048990" y="2997921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PK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Economic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B6F1265-A17A-838F-B776-B9B0978BC58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4367" y="2447932"/>
            <a:ext cx="4597732" cy="368666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926466A-783A-E3E9-F0A7-40DFF730FB2F}"/>
              </a:ext>
            </a:extLst>
          </p:cNvPr>
          <p:cNvSpPr txBox="1"/>
          <p:nvPr/>
        </p:nvSpPr>
        <p:spPr>
          <a:xfrm>
            <a:off x="5225672" y="2974175"/>
            <a:ext cx="13938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PK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Economic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918D2A-81E0-0E48-3756-23CE09B4DB5D}"/>
              </a:ext>
            </a:extLst>
          </p:cNvPr>
          <p:cNvSpPr txBox="1"/>
          <p:nvPr/>
        </p:nvSpPr>
        <p:spPr>
          <a:xfrm>
            <a:off x="6959715" y="4925652"/>
            <a:ext cx="8771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PK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C41C3C-BA98-AB03-3E6D-9A28B06D5067}"/>
              </a:ext>
            </a:extLst>
          </p:cNvPr>
          <p:cNvSpPr txBox="1"/>
          <p:nvPr/>
        </p:nvSpPr>
        <p:spPr>
          <a:xfrm>
            <a:off x="3859145" y="4932295"/>
            <a:ext cx="1116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PK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</a:t>
            </a:r>
          </a:p>
        </p:txBody>
      </p:sp>
    </p:spTree>
    <p:extLst>
      <p:ext uri="{BB962C8B-B14F-4D97-AF65-F5344CB8AC3E}">
        <p14:creationId xmlns:p14="http://schemas.microsoft.com/office/powerpoint/2010/main" val="177016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355</Words>
  <Application>Microsoft Office PowerPoint</Application>
  <PresentationFormat>Widescreen</PresentationFormat>
  <Paragraphs>82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Calibri (MS)</vt:lpstr>
      <vt:lpstr>Tahoma</vt:lpstr>
      <vt:lpstr>Trebuchet MS</vt:lpstr>
      <vt:lpstr>Wingdings</vt:lpstr>
      <vt:lpstr>Office Theme</vt:lpstr>
      <vt:lpstr>Modulul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Vă mulțumesc!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Antoniu</dc:creator>
  <cp:lastModifiedBy>Catalin Daniel Dumitrica</cp:lastModifiedBy>
  <cp:revision>22</cp:revision>
  <dcterms:created xsi:type="dcterms:W3CDTF">2024-11-14T05:56:57Z</dcterms:created>
  <dcterms:modified xsi:type="dcterms:W3CDTF">2025-06-28T11:59:14Z</dcterms:modified>
</cp:coreProperties>
</file>