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 id="2147483674" r:id="rId3"/>
  </p:sldMasterIdLst>
  <p:notesMasterIdLst>
    <p:notesMasterId r:id="rId19"/>
  </p:notesMasterIdLst>
  <p:handoutMasterIdLst>
    <p:handoutMasterId r:id="rId20"/>
  </p:handoutMasterIdLst>
  <p:sldIdLst>
    <p:sldId id="352" r:id="rId4"/>
    <p:sldId id="340" r:id="rId5"/>
    <p:sldId id="389" r:id="rId6"/>
    <p:sldId id="393" r:id="rId7"/>
    <p:sldId id="345" r:id="rId8"/>
    <p:sldId id="390" r:id="rId9"/>
    <p:sldId id="394" r:id="rId10"/>
    <p:sldId id="392" r:id="rId11"/>
    <p:sldId id="323" r:id="rId12"/>
    <p:sldId id="343" r:id="rId13"/>
    <p:sldId id="430" r:id="rId14"/>
    <p:sldId id="402" r:id="rId15"/>
    <p:sldId id="429" r:id="rId16"/>
    <p:sldId id="431" r:id="rId17"/>
    <p:sldId id="311" r:id="rId18"/>
  </p:sldIdLst>
  <p:sldSz cx="18288000" cy="10287000"/>
  <p:notesSz cx="7010400" cy="9296400"/>
  <p:embeddedFontLst>
    <p:embeddedFont>
      <p:font typeface="Trebuchet MS" panose="020B060302020202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0E8"/>
    <a:srgbClr val="FFD9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574" autoAdjust="0"/>
  </p:normalViewPr>
  <p:slideViewPr>
    <p:cSldViewPr>
      <p:cViewPr varScale="1">
        <p:scale>
          <a:sx n="74" d="100"/>
          <a:sy n="74" d="100"/>
        </p:scale>
        <p:origin x="51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9" d="100"/>
        <a:sy n="13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font" Target="fonts/font1.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4.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hyperlink" Target="https://www.anfp.gov.ro/proiecte/proiecte-in-implementare/proiecte-din-alte-surse-de-finantare/proiecte-alte-surse-de-finantare/dezvoltarea-cadrului-de-competente-digitale-generale-pentru-functionarii-publici-din-romania/" TargetMode="External"/><Relationship Id="rId2" Type="http://schemas.openxmlformats.org/officeDocument/2006/relationships/hyperlink" Target="https://www.anfp.gov.ro/proiecte/proiecte-in-implementare/proiecte-pnrr/proiecte-pnrr-lista/simru/" TargetMode="External"/><Relationship Id="rId1" Type="http://schemas.openxmlformats.org/officeDocument/2006/relationships/hyperlink" Target="https://www.anfp.gov.ro/proiecte/proiecte-in-implementare/proiecte-pnrr/proiecte-pnrr-lista/e-anfp-dezvoltarea-si-extinderea-platformei-de-gestiune-a-functionarilor-publici/" TargetMode="External"/></Relationships>
</file>

<file path=ppt/diagrams/_rels/data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image" Target="../media/image31.jpg"/><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diagrams/_rels/data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image" Target="../media/image31.jpg"/></Relationships>
</file>

<file path=ppt/diagrams/_rels/data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image" Target="../media/image32.jpg"/></Relationships>
</file>

<file path=ppt/diagrams/_rels/data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image" Target="../media/image38.jpg"/></Relationships>
</file>

<file path=ppt/diagrams/_rels/drawing1.xml.rels><?xml version="1.0" encoding="UTF-8" standalone="yes"?>
<Relationships xmlns="http://schemas.openxmlformats.org/package/2006/relationships"><Relationship Id="rId3" Type="http://schemas.openxmlformats.org/officeDocument/2006/relationships/hyperlink" Target="https://www.anfp.gov.ro/proiecte/proiecte-in-implementare/proiecte-din-alte-surse-de-finantare/proiecte-alte-surse-de-finantare/dezvoltarea-cadrului-de-competente-digitale-generale-pentru-functionarii-publici-din-romania/" TargetMode="External"/><Relationship Id="rId2" Type="http://schemas.openxmlformats.org/officeDocument/2006/relationships/hyperlink" Target="https://www.anfp.gov.ro/proiecte/proiecte-in-implementare/proiecte-pnrr/proiecte-pnrr-lista/simru/" TargetMode="External"/><Relationship Id="rId1" Type="http://schemas.openxmlformats.org/officeDocument/2006/relationships/hyperlink" Target="https://www.anfp.gov.ro/proiecte/proiecte-in-implementare/proiecte-pnrr/proiecte-pnrr-lista/e-anfp-dezvoltarea-si-extinderea-platformei-de-gestiune-a-functionarilor-publici/" TargetMode="External"/></Relationships>
</file>

<file path=ppt/diagrams/_rels/drawing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image" Target="../media/image31.jpg"/><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diagrams/_rels/drawing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image" Target="../media/image31.jpg"/></Relationships>
</file>

<file path=ppt/diagrams/_rels/drawing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image" Target="../media/image32.jpg"/></Relationships>
</file>

<file path=ppt/diagrams/_rels/drawing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image" Target="../media/image38.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D2473D-9E0F-44ED-B71D-3B5989F09C5C}"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641E95B6-50FC-40EA-A21B-23300070276D}">
      <dgm:prSet/>
      <dgm:spPr/>
      <dgm:t>
        <a:bodyPr/>
        <a:lstStyle/>
        <a:p>
          <a:r>
            <a:rPr lang="ro-RO" dirty="0"/>
            <a:t>Susținerea procesului de transformare digitală a administrației publice</a:t>
          </a:r>
          <a:endParaRPr lang="en-US" dirty="0"/>
        </a:p>
        <a:p>
          <a:r>
            <a:rPr lang="en-US" b="1" dirty="0">
              <a:solidFill>
                <a:schemeClr val="accent1"/>
              </a:solidFill>
            </a:rPr>
            <a:t>E-ACADEMY</a:t>
          </a:r>
        </a:p>
      </dgm:t>
    </dgm:pt>
    <dgm:pt modelId="{0AEC2D02-51D8-42DA-A916-C40905712D35}" type="parTrans" cxnId="{52C54976-9948-4403-88F0-3A478674576C}">
      <dgm:prSet/>
      <dgm:spPr/>
      <dgm:t>
        <a:bodyPr/>
        <a:lstStyle/>
        <a:p>
          <a:endParaRPr lang="en-US"/>
        </a:p>
      </dgm:t>
    </dgm:pt>
    <dgm:pt modelId="{70FD18E9-0B14-4395-9089-F21592216AA4}" type="sibTrans" cxnId="{52C54976-9948-4403-88F0-3A478674576C}">
      <dgm:prSet/>
      <dgm:spPr/>
      <dgm:t>
        <a:bodyPr/>
        <a:lstStyle/>
        <a:p>
          <a:endParaRPr lang="en-US"/>
        </a:p>
      </dgm:t>
    </dgm:pt>
    <dgm:pt modelId="{784770F1-433E-4556-82DC-20BFBAC3C7B0}">
      <dgm:prSet/>
      <dgm:spPr/>
      <dgm:t>
        <a:bodyPr/>
        <a:lstStyle/>
        <a:p>
          <a:r>
            <a:rPr lang="ro-RO" b="1" dirty="0">
              <a:solidFill>
                <a:schemeClr val="accent1"/>
              </a:solidFill>
            </a:rPr>
            <a:t>Evidența personalului din sectorul public </a:t>
          </a:r>
          <a:r>
            <a:rPr lang="ro-RO" dirty="0"/>
            <a:t>– SENEOSP (HG nr. 833/2024)</a:t>
          </a:r>
          <a:endParaRPr lang="en-US" dirty="0"/>
        </a:p>
      </dgm:t>
    </dgm:pt>
    <dgm:pt modelId="{CB2F07F1-9FE6-4D41-9D23-658BC8DE9891}" type="parTrans" cxnId="{9340F0E6-A5DC-44F5-BDCB-224861FE30DC}">
      <dgm:prSet/>
      <dgm:spPr/>
      <dgm:t>
        <a:bodyPr/>
        <a:lstStyle/>
        <a:p>
          <a:endParaRPr lang="en-US"/>
        </a:p>
      </dgm:t>
    </dgm:pt>
    <dgm:pt modelId="{2EA89D68-8988-48EF-937B-BBF5BFB79B43}" type="sibTrans" cxnId="{9340F0E6-A5DC-44F5-BDCB-224861FE30DC}">
      <dgm:prSet/>
      <dgm:spPr/>
      <dgm:t>
        <a:bodyPr/>
        <a:lstStyle/>
        <a:p>
          <a:endParaRPr lang="en-US"/>
        </a:p>
      </dgm:t>
    </dgm:pt>
    <dgm:pt modelId="{8951FDC4-8EBD-4E40-989C-F7C789AE6B09}">
      <dgm:prSet/>
      <dgm:spPr/>
      <dgm:t>
        <a:bodyPr/>
        <a:lstStyle/>
        <a:p>
          <a:r>
            <a:rPr lang="ro-RO" dirty="0"/>
            <a:t>Utilizarea </a:t>
          </a:r>
          <a:r>
            <a:rPr lang="ro-RO" b="1" u="sng" dirty="0">
              <a:solidFill>
                <a:schemeClr val="accent1"/>
              </a:solidFill>
              <a:hlinkClick xmlns:r="http://schemas.openxmlformats.org/officeDocument/2006/relationships" r:id="rId1">
                <a:extLst>
                  <a:ext uri="{A12FA001-AC4F-418D-AE19-62706E023703}">
                    <ahyp:hlinkClr xmlns:ahyp="http://schemas.microsoft.com/office/drawing/2018/hyperlinkcolor" val="tx"/>
                  </a:ext>
                </a:extLst>
              </a:hlinkClick>
            </a:rPr>
            <a:t>e-ANFP</a:t>
          </a:r>
          <a:r>
            <a:rPr lang="ro-RO" b="1" dirty="0">
              <a:solidFill>
                <a:schemeClr val="accent1"/>
              </a:solidFill>
            </a:rPr>
            <a:t> </a:t>
          </a:r>
          <a:r>
            <a:rPr lang="ro-RO" dirty="0"/>
            <a:t>pentru managementul funcțiilor publice și al funcționarilor publici (operaționalizat prin PNRR – jalon 177)</a:t>
          </a:r>
          <a:endParaRPr lang="en-US" dirty="0"/>
        </a:p>
      </dgm:t>
    </dgm:pt>
    <dgm:pt modelId="{00AFDCCA-689E-413B-82BA-2ABDA0A7A87A}" type="parTrans" cxnId="{07E8422B-A61B-4F5D-9B60-8A737523F0CF}">
      <dgm:prSet/>
      <dgm:spPr/>
      <dgm:t>
        <a:bodyPr/>
        <a:lstStyle/>
        <a:p>
          <a:endParaRPr lang="en-US"/>
        </a:p>
      </dgm:t>
    </dgm:pt>
    <dgm:pt modelId="{FF54C863-B71B-45DE-953C-252EAFA9003F}" type="sibTrans" cxnId="{07E8422B-A61B-4F5D-9B60-8A737523F0CF}">
      <dgm:prSet/>
      <dgm:spPr/>
      <dgm:t>
        <a:bodyPr/>
        <a:lstStyle/>
        <a:p>
          <a:endParaRPr lang="en-US"/>
        </a:p>
      </dgm:t>
    </dgm:pt>
    <dgm:pt modelId="{FB217998-A082-45D6-A100-57E4DC5BDC73}">
      <dgm:prSet/>
      <dgm:spPr/>
      <dgm:t>
        <a:bodyPr/>
        <a:lstStyle/>
        <a:p>
          <a:r>
            <a:rPr lang="ro-RO" dirty="0"/>
            <a:t>Utilizarea voluntară a </a:t>
          </a:r>
          <a:r>
            <a:rPr lang="ro-RO" b="1" u="sng" dirty="0">
              <a:solidFill>
                <a:schemeClr val="accent1"/>
              </a:solidFill>
              <a:hlinkClick xmlns:r="http://schemas.openxmlformats.org/officeDocument/2006/relationships" r:id="rId2">
                <a:extLst>
                  <a:ext uri="{A12FA001-AC4F-418D-AE19-62706E023703}">
                    <ahyp:hlinkClr xmlns:ahyp="http://schemas.microsoft.com/office/drawing/2018/hyperlinkcolor" val="tx"/>
                  </a:ext>
                </a:extLst>
              </a:hlinkClick>
            </a:rPr>
            <a:t>SIMRU</a:t>
          </a:r>
          <a:r>
            <a:rPr lang="ro-RO" b="1" u="sng" dirty="0">
              <a:solidFill>
                <a:schemeClr val="accent1"/>
              </a:solidFill>
            </a:rPr>
            <a:t> </a:t>
          </a:r>
          <a:r>
            <a:rPr lang="ro-RO" dirty="0"/>
            <a:t>pentru managementul organizațional a RU (dezvoltat prin PNRR – jalon 177) </a:t>
          </a:r>
          <a:endParaRPr lang="en-US" dirty="0"/>
        </a:p>
      </dgm:t>
    </dgm:pt>
    <dgm:pt modelId="{21214E92-2D96-4FA7-823B-F002683216D9}" type="parTrans" cxnId="{9DC6BA60-7678-4903-8A33-6EFCFF1803B4}">
      <dgm:prSet/>
      <dgm:spPr/>
      <dgm:t>
        <a:bodyPr/>
        <a:lstStyle/>
        <a:p>
          <a:endParaRPr lang="en-US"/>
        </a:p>
      </dgm:t>
    </dgm:pt>
    <dgm:pt modelId="{FB82FEE7-215B-4FFB-9BFB-353DDA60C5AB}" type="sibTrans" cxnId="{9DC6BA60-7678-4903-8A33-6EFCFF1803B4}">
      <dgm:prSet/>
      <dgm:spPr/>
      <dgm:t>
        <a:bodyPr/>
        <a:lstStyle/>
        <a:p>
          <a:endParaRPr lang="en-US"/>
        </a:p>
      </dgm:t>
    </dgm:pt>
    <dgm:pt modelId="{1B86371C-179F-4C31-85FA-2875C03E99B8}">
      <dgm:prSet/>
      <dgm:spPr/>
      <dgm:t>
        <a:bodyPr/>
        <a:lstStyle/>
        <a:p>
          <a:r>
            <a:rPr lang="ro-RO" dirty="0"/>
            <a:t>Proiect de reglementare pentru </a:t>
          </a:r>
          <a:r>
            <a:rPr lang="ro-RO" b="1" dirty="0">
              <a:solidFill>
                <a:schemeClr val="accent1"/>
              </a:solidFill>
              <a:hlinkClick xmlns:r="http://schemas.openxmlformats.org/officeDocument/2006/relationships" r:id="rId3">
                <a:extLst>
                  <a:ext uri="{A12FA001-AC4F-418D-AE19-62706E023703}">
                    <ahyp:hlinkClr xmlns:ahyp="http://schemas.microsoft.com/office/drawing/2018/hyperlinkcolor" val="tx"/>
                  </a:ext>
                </a:extLst>
              </a:hlinkClick>
            </a:rPr>
            <a:t>cadru de competențe digitale pentru funcționarii publici</a:t>
          </a:r>
          <a:r>
            <a:rPr lang="ro-RO" b="1" dirty="0">
              <a:solidFill>
                <a:schemeClr val="accent1"/>
              </a:solidFill>
            </a:rPr>
            <a:t> </a:t>
          </a:r>
          <a:r>
            <a:rPr lang="ro-RO" dirty="0"/>
            <a:t>(TSI 2024)</a:t>
          </a:r>
          <a:endParaRPr lang="en-US" dirty="0"/>
        </a:p>
      </dgm:t>
    </dgm:pt>
    <dgm:pt modelId="{FC6FACA7-7733-4E40-BC21-334CB2DA20F1}" type="parTrans" cxnId="{E642D745-0260-483B-80D6-8D6DE5D4700E}">
      <dgm:prSet/>
      <dgm:spPr/>
      <dgm:t>
        <a:bodyPr/>
        <a:lstStyle/>
        <a:p>
          <a:endParaRPr lang="en-US"/>
        </a:p>
      </dgm:t>
    </dgm:pt>
    <dgm:pt modelId="{31E838C8-E099-4C2F-8CB6-C6753F949A48}" type="sibTrans" cxnId="{E642D745-0260-483B-80D6-8D6DE5D4700E}">
      <dgm:prSet/>
      <dgm:spPr/>
      <dgm:t>
        <a:bodyPr/>
        <a:lstStyle/>
        <a:p>
          <a:endParaRPr lang="en-US"/>
        </a:p>
      </dgm:t>
    </dgm:pt>
    <dgm:pt modelId="{ACAE8B7E-E541-48AE-A497-86CB07F5AFFD}">
      <dgm:prSet/>
      <dgm:spPr/>
      <dgm:t>
        <a:bodyPr/>
        <a:lstStyle/>
        <a:p>
          <a:endParaRPr lang="en-US"/>
        </a:p>
      </dgm:t>
    </dgm:pt>
    <dgm:pt modelId="{A727FAED-FC02-4F45-BA32-ED198028E9A9}" type="parTrans" cxnId="{9307E0B8-1388-4274-ACB6-9554E0ED520C}">
      <dgm:prSet/>
      <dgm:spPr/>
      <dgm:t>
        <a:bodyPr/>
        <a:lstStyle/>
        <a:p>
          <a:endParaRPr lang="en-US"/>
        </a:p>
      </dgm:t>
    </dgm:pt>
    <dgm:pt modelId="{5377D3DB-43DF-42FD-A12B-E830F48FF0A9}" type="sibTrans" cxnId="{9307E0B8-1388-4274-ACB6-9554E0ED520C}">
      <dgm:prSet/>
      <dgm:spPr/>
      <dgm:t>
        <a:bodyPr/>
        <a:lstStyle/>
        <a:p>
          <a:endParaRPr lang="en-US"/>
        </a:p>
      </dgm:t>
    </dgm:pt>
    <dgm:pt modelId="{A11D0578-1476-40C7-BFAF-09DA4778A4F1}">
      <dgm:prSet/>
      <dgm:spPr/>
      <dgm:t>
        <a:bodyPr/>
        <a:lstStyle/>
        <a:p>
          <a:endParaRPr lang="en-US"/>
        </a:p>
      </dgm:t>
    </dgm:pt>
    <dgm:pt modelId="{146362F1-AF14-4600-9106-F7FD3B48D62E}" type="parTrans" cxnId="{59D4C428-E848-4F13-AEB4-A5B63265B1FC}">
      <dgm:prSet/>
      <dgm:spPr/>
      <dgm:t>
        <a:bodyPr/>
        <a:lstStyle/>
        <a:p>
          <a:endParaRPr lang="en-US"/>
        </a:p>
      </dgm:t>
    </dgm:pt>
    <dgm:pt modelId="{03463E7A-1CF6-4B1B-803A-CE09737BA631}" type="sibTrans" cxnId="{59D4C428-E848-4F13-AEB4-A5B63265B1FC}">
      <dgm:prSet/>
      <dgm:spPr/>
      <dgm:t>
        <a:bodyPr/>
        <a:lstStyle/>
        <a:p>
          <a:endParaRPr lang="en-US"/>
        </a:p>
      </dgm:t>
    </dgm:pt>
    <dgm:pt modelId="{72DFC507-3ED7-426F-A371-753F28ACD44D}">
      <dgm:prSet/>
      <dgm:spPr/>
      <dgm:t>
        <a:bodyPr/>
        <a:lstStyle/>
        <a:p>
          <a:endParaRPr lang="en-US"/>
        </a:p>
      </dgm:t>
    </dgm:pt>
    <dgm:pt modelId="{39C3DAA9-4C39-4503-86FD-B7B00A8D44AC}" type="parTrans" cxnId="{544A7D62-D7BA-417F-B44F-716C0BE55C21}">
      <dgm:prSet/>
      <dgm:spPr/>
      <dgm:t>
        <a:bodyPr/>
        <a:lstStyle/>
        <a:p>
          <a:endParaRPr lang="en-US"/>
        </a:p>
      </dgm:t>
    </dgm:pt>
    <dgm:pt modelId="{103EEB71-5ACF-4D9B-AA24-CFFD03737C3C}" type="sibTrans" cxnId="{544A7D62-D7BA-417F-B44F-716C0BE55C21}">
      <dgm:prSet/>
      <dgm:spPr/>
      <dgm:t>
        <a:bodyPr/>
        <a:lstStyle/>
        <a:p>
          <a:endParaRPr lang="en-US"/>
        </a:p>
      </dgm:t>
    </dgm:pt>
    <dgm:pt modelId="{07EF8846-2354-41F3-A38F-79821CC949B5}">
      <dgm:prSet/>
      <dgm:spPr/>
      <dgm:t>
        <a:bodyPr/>
        <a:lstStyle/>
        <a:p>
          <a:r>
            <a:rPr lang="ro-RO" b="1" dirty="0">
              <a:solidFill>
                <a:schemeClr val="accent1"/>
              </a:solidFill>
            </a:rPr>
            <a:t>Continuarea suportului metodologic </a:t>
          </a:r>
          <a:r>
            <a:rPr lang="ro-RO" dirty="0"/>
            <a:t>pentru compartimentele de resurse umane </a:t>
          </a:r>
          <a:endParaRPr lang="en-US" dirty="0"/>
        </a:p>
      </dgm:t>
    </dgm:pt>
    <dgm:pt modelId="{C73DFC68-CC42-4E91-8128-6DF965FFBBCE}" type="parTrans" cxnId="{9AA9EC98-1F48-4314-B172-32F142C80C97}">
      <dgm:prSet/>
      <dgm:spPr/>
      <dgm:t>
        <a:bodyPr/>
        <a:lstStyle/>
        <a:p>
          <a:endParaRPr lang="en-US"/>
        </a:p>
      </dgm:t>
    </dgm:pt>
    <dgm:pt modelId="{E9633F16-341F-4819-A960-CB23802832DB}" type="sibTrans" cxnId="{9AA9EC98-1F48-4314-B172-32F142C80C97}">
      <dgm:prSet/>
      <dgm:spPr/>
      <dgm:t>
        <a:bodyPr/>
        <a:lstStyle/>
        <a:p>
          <a:endParaRPr lang="en-US"/>
        </a:p>
      </dgm:t>
    </dgm:pt>
    <dgm:pt modelId="{6B27C177-63D6-47FC-9704-0BEC1B3CF2AB}">
      <dgm:prSet/>
      <dgm:spPr/>
      <dgm:t>
        <a:bodyPr/>
        <a:lstStyle/>
        <a:p>
          <a:r>
            <a:rPr lang="en-US" b="1" dirty="0" err="1">
              <a:solidFill>
                <a:schemeClr val="accent1"/>
              </a:solidFill>
            </a:rPr>
            <a:t>Dezvoltarea</a:t>
          </a:r>
          <a:r>
            <a:rPr lang="en-US" b="1" dirty="0">
              <a:solidFill>
                <a:schemeClr val="accent1"/>
              </a:solidFill>
            </a:rPr>
            <a:t> </a:t>
          </a:r>
          <a:r>
            <a:rPr lang="ro-RO" b="1" dirty="0">
              <a:solidFill>
                <a:schemeClr val="accent1"/>
              </a:solidFill>
            </a:rPr>
            <a:t>și armonizarea cadrului </a:t>
          </a:r>
          <a:r>
            <a:rPr lang="ro-RO" dirty="0"/>
            <a:t>legislativ</a:t>
          </a:r>
          <a:endParaRPr lang="en-US" dirty="0"/>
        </a:p>
      </dgm:t>
    </dgm:pt>
    <dgm:pt modelId="{B88D54E6-F33B-453A-AD0A-D7052EF29D21}" type="parTrans" cxnId="{31FB2C21-D0F7-4404-A32F-4B5021B37291}">
      <dgm:prSet/>
      <dgm:spPr/>
      <dgm:t>
        <a:bodyPr/>
        <a:lstStyle/>
        <a:p>
          <a:endParaRPr lang="en-US"/>
        </a:p>
      </dgm:t>
    </dgm:pt>
    <dgm:pt modelId="{E4381BA0-8521-4D50-AAAC-034B2D5B793C}" type="sibTrans" cxnId="{31FB2C21-D0F7-4404-A32F-4B5021B37291}">
      <dgm:prSet/>
      <dgm:spPr/>
      <dgm:t>
        <a:bodyPr/>
        <a:lstStyle/>
        <a:p>
          <a:endParaRPr lang="en-US"/>
        </a:p>
      </dgm:t>
    </dgm:pt>
    <dgm:pt modelId="{EEA482C3-88B5-4EF5-81CE-E17E8A5DB437}" type="pres">
      <dgm:prSet presAssocID="{B9D2473D-9E0F-44ED-B71D-3B5989F09C5C}" presName="compositeShape" presStyleCnt="0">
        <dgm:presLayoutVars>
          <dgm:chMax val="7"/>
          <dgm:dir/>
          <dgm:resizeHandles val="exact"/>
        </dgm:presLayoutVars>
      </dgm:prSet>
      <dgm:spPr/>
    </dgm:pt>
    <dgm:pt modelId="{7B4F7065-65B5-48B1-9428-58F4E7857864}" type="pres">
      <dgm:prSet presAssocID="{641E95B6-50FC-40EA-A21B-23300070276D}" presName="circ1" presStyleLbl="vennNode1" presStyleIdx="0" presStyleCnt="7"/>
      <dgm:spPr/>
    </dgm:pt>
    <dgm:pt modelId="{99957445-7C93-4120-A305-8A041B8A1FB0}" type="pres">
      <dgm:prSet presAssocID="{641E95B6-50FC-40EA-A21B-23300070276D}" presName="circ1Tx" presStyleLbl="revTx" presStyleIdx="0" presStyleCnt="0" custScaleX="158226">
        <dgm:presLayoutVars>
          <dgm:chMax val="0"/>
          <dgm:chPref val="0"/>
          <dgm:bulletEnabled val="1"/>
        </dgm:presLayoutVars>
      </dgm:prSet>
      <dgm:spPr/>
    </dgm:pt>
    <dgm:pt modelId="{0DE6F5C0-6E68-4A47-8BE7-7CA77C9805A4}" type="pres">
      <dgm:prSet presAssocID="{6B27C177-63D6-47FC-9704-0BEC1B3CF2AB}" presName="circ2" presStyleLbl="vennNode1" presStyleIdx="1" presStyleCnt="7"/>
      <dgm:spPr/>
    </dgm:pt>
    <dgm:pt modelId="{C2FBD550-955D-4C66-A826-1ED1E08D8CBC}" type="pres">
      <dgm:prSet presAssocID="{6B27C177-63D6-47FC-9704-0BEC1B3CF2AB}" presName="circ2Tx" presStyleLbl="revTx" presStyleIdx="0" presStyleCnt="0">
        <dgm:presLayoutVars>
          <dgm:chMax val="0"/>
          <dgm:chPref val="0"/>
          <dgm:bulletEnabled val="1"/>
        </dgm:presLayoutVars>
      </dgm:prSet>
      <dgm:spPr/>
    </dgm:pt>
    <dgm:pt modelId="{547CBB6C-FD81-45FC-8F75-D6735A0B424B}" type="pres">
      <dgm:prSet presAssocID="{07EF8846-2354-41F3-A38F-79821CC949B5}" presName="circ3" presStyleLbl="vennNode1" presStyleIdx="2" presStyleCnt="7"/>
      <dgm:spPr/>
    </dgm:pt>
    <dgm:pt modelId="{27ACEC62-9618-4F30-88A3-44A282DEF0A9}" type="pres">
      <dgm:prSet presAssocID="{07EF8846-2354-41F3-A38F-79821CC949B5}" presName="circ3Tx" presStyleLbl="revTx" presStyleIdx="0" presStyleCnt="0">
        <dgm:presLayoutVars>
          <dgm:chMax val="0"/>
          <dgm:chPref val="0"/>
          <dgm:bulletEnabled val="1"/>
        </dgm:presLayoutVars>
      </dgm:prSet>
      <dgm:spPr/>
    </dgm:pt>
    <dgm:pt modelId="{40089D47-E961-4519-8095-6E5E29B0774E}" type="pres">
      <dgm:prSet presAssocID="{784770F1-433E-4556-82DC-20BFBAC3C7B0}" presName="circ4" presStyleLbl="vennNode1" presStyleIdx="3" presStyleCnt="7"/>
      <dgm:spPr/>
    </dgm:pt>
    <dgm:pt modelId="{96E16DEE-40C2-4156-B294-6ADF718663D3}" type="pres">
      <dgm:prSet presAssocID="{784770F1-433E-4556-82DC-20BFBAC3C7B0}" presName="circ4Tx" presStyleLbl="revTx" presStyleIdx="0" presStyleCnt="0">
        <dgm:presLayoutVars>
          <dgm:chMax val="0"/>
          <dgm:chPref val="0"/>
          <dgm:bulletEnabled val="1"/>
        </dgm:presLayoutVars>
      </dgm:prSet>
      <dgm:spPr/>
    </dgm:pt>
    <dgm:pt modelId="{531139B6-9F4C-4F07-B0C4-134B8A4387D2}" type="pres">
      <dgm:prSet presAssocID="{8951FDC4-8EBD-4E40-989C-F7C789AE6B09}" presName="circ5" presStyleLbl="vennNode1" presStyleIdx="4" presStyleCnt="7"/>
      <dgm:spPr/>
    </dgm:pt>
    <dgm:pt modelId="{73B0F429-D999-432B-9B6E-3347280B6225}" type="pres">
      <dgm:prSet presAssocID="{8951FDC4-8EBD-4E40-989C-F7C789AE6B09}" presName="circ5Tx" presStyleLbl="revTx" presStyleIdx="0" presStyleCnt="0">
        <dgm:presLayoutVars>
          <dgm:chMax val="0"/>
          <dgm:chPref val="0"/>
          <dgm:bulletEnabled val="1"/>
        </dgm:presLayoutVars>
      </dgm:prSet>
      <dgm:spPr/>
    </dgm:pt>
    <dgm:pt modelId="{5FFA3833-29AC-4B3C-B865-A7DA5DA31489}" type="pres">
      <dgm:prSet presAssocID="{FB217998-A082-45D6-A100-57E4DC5BDC73}" presName="circ6" presStyleLbl="vennNode1" presStyleIdx="5" presStyleCnt="7"/>
      <dgm:spPr/>
    </dgm:pt>
    <dgm:pt modelId="{ED699123-A32E-4B60-B7E7-E4DD2B769FFC}" type="pres">
      <dgm:prSet presAssocID="{FB217998-A082-45D6-A100-57E4DC5BDC73}" presName="circ6Tx" presStyleLbl="revTx" presStyleIdx="0" presStyleCnt="0">
        <dgm:presLayoutVars>
          <dgm:chMax val="0"/>
          <dgm:chPref val="0"/>
          <dgm:bulletEnabled val="1"/>
        </dgm:presLayoutVars>
      </dgm:prSet>
      <dgm:spPr/>
    </dgm:pt>
    <dgm:pt modelId="{1F2252B1-2837-4A0D-8BCE-3B51EE1BF3D8}" type="pres">
      <dgm:prSet presAssocID="{1B86371C-179F-4C31-85FA-2875C03E99B8}" presName="circ7" presStyleLbl="vennNode1" presStyleIdx="6" presStyleCnt="7"/>
      <dgm:spPr/>
    </dgm:pt>
    <dgm:pt modelId="{32B31DEA-44DC-4084-89DD-F604D93FE602}" type="pres">
      <dgm:prSet presAssocID="{1B86371C-179F-4C31-85FA-2875C03E99B8}" presName="circ7Tx" presStyleLbl="revTx" presStyleIdx="0" presStyleCnt="0">
        <dgm:presLayoutVars>
          <dgm:chMax val="0"/>
          <dgm:chPref val="0"/>
          <dgm:bulletEnabled val="1"/>
        </dgm:presLayoutVars>
      </dgm:prSet>
      <dgm:spPr/>
    </dgm:pt>
  </dgm:ptLst>
  <dgm:cxnLst>
    <dgm:cxn modelId="{76807D0D-067F-42ED-BF27-2A6BC9768318}" type="presOf" srcId="{784770F1-433E-4556-82DC-20BFBAC3C7B0}" destId="{96E16DEE-40C2-4156-B294-6ADF718663D3}" srcOrd="0" destOrd="0" presId="urn:microsoft.com/office/officeart/2005/8/layout/venn1"/>
    <dgm:cxn modelId="{31FB2C21-D0F7-4404-A32F-4B5021B37291}" srcId="{B9D2473D-9E0F-44ED-B71D-3B5989F09C5C}" destId="{6B27C177-63D6-47FC-9704-0BEC1B3CF2AB}" srcOrd="1" destOrd="0" parTransId="{B88D54E6-F33B-453A-AD0A-D7052EF29D21}" sibTransId="{E4381BA0-8521-4D50-AAAC-034B2D5B793C}"/>
    <dgm:cxn modelId="{59D4C428-E848-4F13-AEB4-A5B63265B1FC}" srcId="{B9D2473D-9E0F-44ED-B71D-3B5989F09C5C}" destId="{A11D0578-1476-40C7-BFAF-09DA4778A4F1}" srcOrd="8" destOrd="0" parTransId="{146362F1-AF14-4600-9106-F7FD3B48D62E}" sibTransId="{03463E7A-1CF6-4B1B-803A-CE09737BA631}"/>
    <dgm:cxn modelId="{07E8422B-A61B-4F5D-9B60-8A737523F0CF}" srcId="{B9D2473D-9E0F-44ED-B71D-3B5989F09C5C}" destId="{8951FDC4-8EBD-4E40-989C-F7C789AE6B09}" srcOrd="4" destOrd="0" parTransId="{00AFDCCA-689E-413B-82BA-2ABDA0A7A87A}" sibTransId="{FF54C863-B71B-45DE-953C-252EAFA9003F}"/>
    <dgm:cxn modelId="{104C1633-B287-434C-AFE8-76A75EF98E9F}" type="presOf" srcId="{B9D2473D-9E0F-44ED-B71D-3B5989F09C5C}" destId="{EEA482C3-88B5-4EF5-81CE-E17E8A5DB437}" srcOrd="0" destOrd="0" presId="urn:microsoft.com/office/officeart/2005/8/layout/venn1"/>
    <dgm:cxn modelId="{9DC6BA60-7678-4903-8A33-6EFCFF1803B4}" srcId="{B9D2473D-9E0F-44ED-B71D-3B5989F09C5C}" destId="{FB217998-A082-45D6-A100-57E4DC5BDC73}" srcOrd="5" destOrd="0" parTransId="{21214E92-2D96-4FA7-823B-F002683216D9}" sibTransId="{FB82FEE7-215B-4FFB-9BFB-353DDA60C5AB}"/>
    <dgm:cxn modelId="{544A7D62-D7BA-417F-B44F-716C0BE55C21}" srcId="{B9D2473D-9E0F-44ED-B71D-3B5989F09C5C}" destId="{72DFC507-3ED7-426F-A371-753F28ACD44D}" srcOrd="9" destOrd="0" parTransId="{39C3DAA9-4C39-4503-86FD-B7B00A8D44AC}" sibTransId="{103EEB71-5ACF-4D9B-AA24-CFFD03737C3C}"/>
    <dgm:cxn modelId="{E642D745-0260-483B-80D6-8D6DE5D4700E}" srcId="{B9D2473D-9E0F-44ED-B71D-3B5989F09C5C}" destId="{1B86371C-179F-4C31-85FA-2875C03E99B8}" srcOrd="6" destOrd="0" parTransId="{FC6FACA7-7733-4E40-BC21-334CB2DA20F1}" sibTransId="{31E838C8-E099-4C2F-8CB6-C6753F949A48}"/>
    <dgm:cxn modelId="{21EAD466-06BD-47B2-9CC7-F22575668D24}" type="presOf" srcId="{07EF8846-2354-41F3-A38F-79821CC949B5}" destId="{27ACEC62-9618-4F30-88A3-44A282DEF0A9}" srcOrd="0" destOrd="0" presId="urn:microsoft.com/office/officeart/2005/8/layout/venn1"/>
    <dgm:cxn modelId="{52C54976-9948-4403-88F0-3A478674576C}" srcId="{B9D2473D-9E0F-44ED-B71D-3B5989F09C5C}" destId="{641E95B6-50FC-40EA-A21B-23300070276D}" srcOrd="0" destOrd="0" parTransId="{0AEC2D02-51D8-42DA-A916-C40905712D35}" sibTransId="{70FD18E9-0B14-4395-9089-F21592216AA4}"/>
    <dgm:cxn modelId="{90343292-4AA9-4452-B3B8-096B34729CEF}" type="presOf" srcId="{1B86371C-179F-4C31-85FA-2875C03E99B8}" destId="{32B31DEA-44DC-4084-89DD-F604D93FE602}" srcOrd="0" destOrd="0" presId="urn:microsoft.com/office/officeart/2005/8/layout/venn1"/>
    <dgm:cxn modelId="{7A581994-E466-4716-9E70-E294392A42FF}" type="presOf" srcId="{FB217998-A082-45D6-A100-57E4DC5BDC73}" destId="{ED699123-A32E-4B60-B7E7-E4DD2B769FFC}" srcOrd="0" destOrd="0" presId="urn:microsoft.com/office/officeart/2005/8/layout/venn1"/>
    <dgm:cxn modelId="{9AA9EC98-1F48-4314-B172-32F142C80C97}" srcId="{B9D2473D-9E0F-44ED-B71D-3B5989F09C5C}" destId="{07EF8846-2354-41F3-A38F-79821CC949B5}" srcOrd="2" destOrd="0" parTransId="{C73DFC68-CC42-4E91-8128-6DF965FFBBCE}" sibTransId="{E9633F16-341F-4819-A960-CB23802832DB}"/>
    <dgm:cxn modelId="{9307E0B8-1388-4274-ACB6-9554E0ED520C}" srcId="{B9D2473D-9E0F-44ED-B71D-3B5989F09C5C}" destId="{ACAE8B7E-E541-48AE-A497-86CB07F5AFFD}" srcOrd="7" destOrd="0" parTransId="{A727FAED-FC02-4F45-BA32-ED198028E9A9}" sibTransId="{5377D3DB-43DF-42FD-A12B-E830F48FF0A9}"/>
    <dgm:cxn modelId="{DDFE98BF-E6B4-434F-BD2E-E76AB73DFF75}" type="presOf" srcId="{6B27C177-63D6-47FC-9704-0BEC1B3CF2AB}" destId="{C2FBD550-955D-4C66-A826-1ED1E08D8CBC}" srcOrd="0" destOrd="0" presId="urn:microsoft.com/office/officeart/2005/8/layout/venn1"/>
    <dgm:cxn modelId="{23EDE3CC-ED58-4807-9088-E0051212F48F}" type="presOf" srcId="{8951FDC4-8EBD-4E40-989C-F7C789AE6B09}" destId="{73B0F429-D999-432B-9B6E-3347280B6225}" srcOrd="0" destOrd="0" presId="urn:microsoft.com/office/officeart/2005/8/layout/venn1"/>
    <dgm:cxn modelId="{9340F0E6-A5DC-44F5-BDCB-224861FE30DC}" srcId="{B9D2473D-9E0F-44ED-B71D-3B5989F09C5C}" destId="{784770F1-433E-4556-82DC-20BFBAC3C7B0}" srcOrd="3" destOrd="0" parTransId="{CB2F07F1-9FE6-4D41-9D23-658BC8DE9891}" sibTransId="{2EA89D68-8988-48EF-937B-BBF5BFB79B43}"/>
    <dgm:cxn modelId="{251F40F9-3E19-41A5-B9E4-B13EA6FA5DD8}" type="presOf" srcId="{641E95B6-50FC-40EA-A21B-23300070276D}" destId="{99957445-7C93-4120-A305-8A041B8A1FB0}" srcOrd="0" destOrd="0" presId="urn:microsoft.com/office/officeart/2005/8/layout/venn1"/>
    <dgm:cxn modelId="{DD038822-7B38-4ECD-AEC6-8BE9AC4C5594}" type="presParOf" srcId="{EEA482C3-88B5-4EF5-81CE-E17E8A5DB437}" destId="{7B4F7065-65B5-48B1-9428-58F4E7857864}" srcOrd="0" destOrd="0" presId="urn:microsoft.com/office/officeart/2005/8/layout/venn1"/>
    <dgm:cxn modelId="{3045060F-B83D-4A71-A9FB-BE7B4A954EF7}" type="presParOf" srcId="{EEA482C3-88B5-4EF5-81CE-E17E8A5DB437}" destId="{99957445-7C93-4120-A305-8A041B8A1FB0}" srcOrd="1" destOrd="0" presId="urn:microsoft.com/office/officeart/2005/8/layout/venn1"/>
    <dgm:cxn modelId="{1085E18E-CEE5-49DC-B8C4-6B48BEF4581C}" type="presParOf" srcId="{EEA482C3-88B5-4EF5-81CE-E17E8A5DB437}" destId="{0DE6F5C0-6E68-4A47-8BE7-7CA77C9805A4}" srcOrd="2" destOrd="0" presId="urn:microsoft.com/office/officeart/2005/8/layout/venn1"/>
    <dgm:cxn modelId="{40A0C331-F4A9-40DC-977D-0E4164CD5A7E}" type="presParOf" srcId="{EEA482C3-88B5-4EF5-81CE-E17E8A5DB437}" destId="{C2FBD550-955D-4C66-A826-1ED1E08D8CBC}" srcOrd="3" destOrd="0" presId="urn:microsoft.com/office/officeart/2005/8/layout/venn1"/>
    <dgm:cxn modelId="{A0EAB9F8-3444-46E0-9A8A-98509DC4D908}" type="presParOf" srcId="{EEA482C3-88B5-4EF5-81CE-E17E8A5DB437}" destId="{547CBB6C-FD81-45FC-8F75-D6735A0B424B}" srcOrd="4" destOrd="0" presId="urn:microsoft.com/office/officeart/2005/8/layout/venn1"/>
    <dgm:cxn modelId="{13451F82-464A-40B0-8AF0-461EE466E701}" type="presParOf" srcId="{EEA482C3-88B5-4EF5-81CE-E17E8A5DB437}" destId="{27ACEC62-9618-4F30-88A3-44A282DEF0A9}" srcOrd="5" destOrd="0" presId="urn:microsoft.com/office/officeart/2005/8/layout/venn1"/>
    <dgm:cxn modelId="{E1049630-272B-4DF2-9902-9F8EF076CE8F}" type="presParOf" srcId="{EEA482C3-88B5-4EF5-81CE-E17E8A5DB437}" destId="{40089D47-E961-4519-8095-6E5E29B0774E}" srcOrd="6" destOrd="0" presId="urn:microsoft.com/office/officeart/2005/8/layout/venn1"/>
    <dgm:cxn modelId="{4B358EF2-8D74-447C-98FB-CE0107F052CC}" type="presParOf" srcId="{EEA482C3-88B5-4EF5-81CE-E17E8A5DB437}" destId="{96E16DEE-40C2-4156-B294-6ADF718663D3}" srcOrd="7" destOrd="0" presId="urn:microsoft.com/office/officeart/2005/8/layout/venn1"/>
    <dgm:cxn modelId="{4A435D9E-975D-46BF-9072-84FD5AB0B0D9}" type="presParOf" srcId="{EEA482C3-88B5-4EF5-81CE-E17E8A5DB437}" destId="{531139B6-9F4C-4F07-B0C4-134B8A4387D2}" srcOrd="8" destOrd="0" presId="urn:microsoft.com/office/officeart/2005/8/layout/venn1"/>
    <dgm:cxn modelId="{025BC4F3-AC4A-4728-83EE-E7A6E43F4A3B}" type="presParOf" srcId="{EEA482C3-88B5-4EF5-81CE-E17E8A5DB437}" destId="{73B0F429-D999-432B-9B6E-3347280B6225}" srcOrd="9" destOrd="0" presId="urn:microsoft.com/office/officeart/2005/8/layout/venn1"/>
    <dgm:cxn modelId="{508FFED6-D5DF-42AC-89C6-CAE2FD0B1384}" type="presParOf" srcId="{EEA482C3-88B5-4EF5-81CE-E17E8A5DB437}" destId="{5FFA3833-29AC-4B3C-B865-A7DA5DA31489}" srcOrd="10" destOrd="0" presId="urn:microsoft.com/office/officeart/2005/8/layout/venn1"/>
    <dgm:cxn modelId="{43529C8F-FF71-4277-8366-8141EAF76BBD}" type="presParOf" srcId="{EEA482C3-88B5-4EF5-81CE-E17E8A5DB437}" destId="{ED699123-A32E-4B60-B7E7-E4DD2B769FFC}" srcOrd="11" destOrd="0" presId="urn:microsoft.com/office/officeart/2005/8/layout/venn1"/>
    <dgm:cxn modelId="{D4FAA953-D0E9-436C-94A1-EF70E15E831C}" type="presParOf" srcId="{EEA482C3-88B5-4EF5-81CE-E17E8A5DB437}" destId="{1F2252B1-2837-4A0D-8BCE-3B51EE1BF3D8}" srcOrd="12" destOrd="0" presId="urn:microsoft.com/office/officeart/2005/8/layout/venn1"/>
    <dgm:cxn modelId="{D77EDF60-08E9-49D1-BC85-3FC5DD8EF839}" type="presParOf" srcId="{EEA482C3-88B5-4EF5-81CE-E17E8A5DB437}" destId="{32B31DEA-44DC-4084-89DD-F604D93FE602}" srcOrd="13" destOrd="0" presId="urn:microsoft.com/office/officeart/2005/8/layout/ven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E8296F-C60F-4174-B4B7-3AA5AE04EA56}"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AC584CAF-2B7A-4CB5-856A-2891F4A0123C}">
      <dgm:prSet/>
      <dgm:spPr/>
      <dgm:t>
        <a:bodyPr/>
        <a:lstStyle/>
        <a:p>
          <a:r>
            <a:rPr lang="it-IT" b="1" dirty="0"/>
            <a:t>Proiectul Strategiei funcției publice 202</a:t>
          </a:r>
          <a:r>
            <a:rPr lang="ro-RO" b="1" dirty="0"/>
            <a:t>7</a:t>
          </a:r>
          <a:r>
            <a:rPr lang="it-IT" b="1" dirty="0"/>
            <a:t>-2030</a:t>
          </a:r>
          <a:endParaRPr lang="en-US" dirty="0"/>
        </a:p>
      </dgm:t>
    </dgm:pt>
    <dgm:pt modelId="{4B5A75E6-5D24-454D-8ED2-F67543632E22}" type="parTrans" cxnId="{0818B54F-DBFE-4E40-B3EB-37A56E72F49F}">
      <dgm:prSet/>
      <dgm:spPr/>
      <dgm:t>
        <a:bodyPr/>
        <a:lstStyle/>
        <a:p>
          <a:endParaRPr lang="en-US"/>
        </a:p>
      </dgm:t>
    </dgm:pt>
    <dgm:pt modelId="{2BB95E23-5E27-4A43-83A7-912FC594E79F}" type="sibTrans" cxnId="{0818B54F-DBFE-4E40-B3EB-37A56E72F49F}">
      <dgm:prSet/>
      <dgm:spPr/>
      <dgm:t>
        <a:bodyPr/>
        <a:lstStyle/>
        <a:p>
          <a:endParaRPr lang="en-US"/>
        </a:p>
      </dgm:t>
    </dgm:pt>
    <dgm:pt modelId="{8620FC8C-8913-4B8B-84D4-E44FC4F67EEC}">
      <dgm:prSet/>
      <dgm:spPr/>
      <dgm:t>
        <a:bodyPr/>
        <a:lstStyle/>
        <a:p>
          <a:r>
            <a:rPr lang="en-US" b="1" dirty="0"/>
            <a:t>Direc</a:t>
          </a:r>
          <a:r>
            <a:rPr lang="ro-RO" b="1" dirty="0"/>
            <a:t>ții de acțiune</a:t>
          </a:r>
          <a:endParaRPr lang="en-US" dirty="0"/>
        </a:p>
      </dgm:t>
    </dgm:pt>
    <dgm:pt modelId="{12F9167B-AA02-4259-97A1-635A0556CE09}" type="parTrans" cxnId="{EBE8CBB5-FC72-40E9-8ABE-AA9345EB5F99}">
      <dgm:prSet/>
      <dgm:spPr/>
      <dgm:t>
        <a:bodyPr/>
        <a:lstStyle/>
        <a:p>
          <a:endParaRPr lang="en-US"/>
        </a:p>
      </dgm:t>
    </dgm:pt>
    <dgm:pt modelId="{4A286F70-332E-4CF0-A889-E17CE6C9BF8D}" type="sibTrans" cxnId="{EBE8CBB5-FC72-40E9-8ABE-AA9345EB5F99}">
      <dgm:prSet/>
      <dgm:spPr/>
      <dgm:t>
        <a:bodyPr/>
        <a:lstStyle/>
        <a:p>
          <a:endParaRPr lang="en-US"/>
        </a:p>
      </dgm:t>
    </dgm:pt>
    <dgm:pt modelId="{E7B9AFBD-0B96-4151-96A0-7A9F875D7E66}">
      <dgm:prSet/>
      <dgm:spPr/>
      <dgm:t>
        <a:bodyPr/>
        <a:lstStyle/>
        <a:p>
          <a:r>
            <a:rPr lang="en-US" dirty="0"/>
            <a:t>Leadership </a:t>
          </a:r>
          <a:r>
            <a:rPr lang="en-US" dirty="0" err="1"/>
            <a:t>și</a:t>
          </a:r>
          <a:r>
            <a:rPr lang="en-US" dirty="0"/>
            <a:t> management </a:t>
          </a:r>
          <a:r>
            <a:rPr lang="en-US" dirty="0" err="1"/>
            <a:t>eficace</a:t>
          </a:r>
          <a:r>
            <a:rPr lang="en-US" dirty="0"/>
            <a:t> </a:t>
          </a:r>
          <a:r>
            <a:rPr lang="en-US" dirty="0" err="1"/>
            <a:t>în</a:t>
          </a:r>
          <a:r>
            <a:rPr lang="en-US" dirty="0"/>
            <a:t> </a:t>
          </a:r>
          <a:r>
            <a:rPr lang="en-US" dirty="0" err="1"/>
            <a:t>administrația</a:t>
          </a:r>
          <a:r>
            <a:rPr lang="en-US" dirty="0"/>
            <a:t> </a:t>
          </a:r>
          <a:r>
            <a:rPr lang="en-US" dirty="0" err="1"/>
            <a:t>publică</a:t>
          </a:r>
          <a:endParaRPr lang="en-US" dirty="0"/>
        </a:p>
      </dgm:t>
    </dgm:pt>
    <dgm:pt modelId="{A99570F0-5706-4688-AB1F-5FF2B75AE8E6}" type="parTrans" cxnId="{5B28B0F3-8C5B-4647-9585-FC6676C604B3}">
      <dgm:prSet/>
      <dgm:spPr/>
      <dgm:t>
        <a:bodyPr/>
        <a:lstStyle/>
        <a:p>
          <a:endParaRPr lang="en-US"/>
        </a:p>
      </dgm:t>
    </dgm:pt>
    <dgm:pt modelId="{D7631EAC-CFE7-4AFD-9C96-B0973DCD820C}" type="sibTrans" cxnId="{5B28B0F3-8C5B-4647-9585-FC6676C604B3}">
      <dgm:prSet/>
      <dgm:spPr/>
      <dgm:t>
        <a:bodyPr/>
        <a:lstStyle/>
        <a:p>
          <a:endParaRPr lang="en-US"/>
        </a:p>
      </dgm:t>
    </dgm:pt>
    <dgm:pt modelId="{95766125-BD06-4EFF-A6D7-6B46F09AC7B1}">
      <dgm:prSet/>
      <dgm:spPr/>
      <dgm:t>
        <a:bodyPr/>
        <a:lstStyle/>
        <a:p>
          <a:r>
            <a:rPr lang="en-US" dirty="0"/>
            <a:t>Transformare digitală, guvernanța datelor și decizii bazate pe date</a:t>
          </a:r>
        </a:p>
      </dgm:t>
    </dgm:pt>
    <dgm:pt modelId="{DCE9E5A7-355C-4C0C-B2D6-1A6D9375ADD2}" type="parTrans" cxnId="{34BEC3D1-A649-432B-8078-29C85E6192B2}">
      <dgm:prSet/>
      <dgm:spPr/>
      <dgm:t>
        <a:bodyPr/>
        <a:lstStyle/>
        <a:p>
          <a:endParaRPr lang="en-US"/>
        </a:p>
      </dgm:t>
    </dgm:pt>
    <dgm:pt modelId="{3DCFE567-19C6-4AE4-8BC1-E3EBC42B4C73}" type="sibTrans" cxnId="{34BEC3D1-A649-432B-8078-29C85E6192B2}">
      <dgm:prSet/>
      <dgm:spPr/>
      <dgm:t>
        <a:bodyPr/>
        <a:lstStyle/>
        <a:p>
          <a:endParaRPr lang="en-US"/>
        </a:p>
      </dgm:t>
    </dgm:pt>
    <dgm:pt modelId="{B78998EB-68D8-40AD-81F5-7E5B15231C87}">
      <dgm:prSet/>
      <dgm:spPr/>
      <dgm:t>
        <a:bodyPr/>
        <a:lstStyle/>
        <a:p>
          <a:r>
            <a:rPr lang="en-US" dirty="0"/>
            <a:t>Management profesionist și eficace al resurselor umane</a:t>
          </a:r>
        </a:p>
      </dgm:t>
    </dgm:pt>
    <dgm:pt modelId="{778C3FA3-C21A-47AF-AA5B-07B235F067EF}" type="parTrans" cxnId="{338075CD-E06B-4F0F-8313-5D89C4638DBE}">
      <dgm:prSet/>
      <dgm:spPr/>
      <dgm:t>
        <a:bodyPr/>
        <a:lstStyle/>
        <a:p>
          <a:endParaRPr lang="en-US"/>
        </a:p>
      </dgm:t>
    </dgm:pt>
    <dgm:pt modelId="{3CBC0202-93A4-4B50-BB62-75A534A9D817}" type="sibTrans" cxnId="{338075CD-E06B-4F0F-8313-5D89C4638DBE}">
      <dgm:prSet/>
      <dgm:spPr/>
      <dgm:t>
        <a:bodyPr/>
        <a:lstStyle/>
        <a:p>
          <a:endParaRPr lang="en-US"/>
        </a:p>
      </dgm:t>
    </dgm:pt>
    <dgm:pt modelId="{EB687738-20D9-47EE-950F-7526A46EBDA1}">
      <dgm:prSet/>
      <dgm:spPr/>
      <dgm:t>
        <a:bodyPr/>
        <a:lstStyle/>
        <a:p>
          <a:r>
            <a:rPr lang="en-US" dirty="0"/>
            <a:t>Etică, echitate și integritate în domeniul funcției publice</a:t>
          </a:r>
        </a:p>
      </dgm:t>
    </dgm:pt>
    <dgm:pt modelId="{96580CDF-1889-4DDD-B7AA-E75710039D34}" type="parTrans" cxnId="{63731C08-572D-48E7-ABAF-D06FD3142234}">
      <dgm:prSet/>
      <dgm:spPr/>
      <dgm:t>
        <a:bodyPr/>
        <a:lstStyle/>
        <a:p>
          <a:endParaRPr lang="en-US"/>
        </a:p>
      </dgm:t>
    </dgm:pt>
    <dgm:pt modelId="{4D877A89-9C80-4AE2-944B-741429E70EFC}" type="sibTrans" cxnId="{63731C08-572D-48E7-ABAF-D06FD3142234}">
      <dgm:prSet/>
      <dgm:spPr/>
      <dgm:t>
        <a:bodyPr/>
        <a:lstStyle/>
        <a:p>
          <a:endParaRPr lang="en-US"/>
        </a:p>
      </dgm:t>
    </dgm:pt>
    <dgm:pt modelId="{31761802-ABB1-4F33-8E9C-B9179F6844A4}">
      <dgm:prSet/>
      <dgm:spPr/>
      <dgm:t>
        <a:bodyPr/>
        <a:lstStyle/>
        <a:p>
          <a:r>
            <a:rPr lang="en-US" dirty="0"/>
            <a:t>Promovarea inovației și sustenabilității în administrația publică</a:t>
          </a:r>
        </a:p>
      </dgm:t>
    </dgm:pt>
    <dgm:pt modelId="{54AD5A98-12D2-4ED1-9C81-CDA15FE50DF4}" type="parTrans" cxnId="{A683D06A-8973-4992-8A79-F92F42D41CAD}">
      <dgm:prSet/>
      <dgm:spPr/>
      <dgm:t>
        <a:bodyPr/>
        <a:lstStyle/>
        <a:p>
          <a:endParaRPr lang="en-US"/>
        </a:p>
      </dgm:t>
    </dgm:pt>
    <dgm:pt modelId="{DC58A24E-F253-451D-8DC8-EC15914D6988}" type="sibTrans" cxnId="{A683D06A-8973-4992-8A79-F92F42D41CAD}">
      <dgm:prSet/>
      <dgm:spPr/>
      <dgm:t>
        <a:bodyPr/>
        <a:lstStyle/>
        <a:p>
          <a:endParaRPr lang="en-US"/>
        </a:p>
      </dgm:t>
    </dgm:pt>
    <dgm:pt modelId="{BE031FA5-8CF5-4A07-A22F-8255D9DF5ECB}">
      <dgm:prSet/>
      <dgm:spPr/>
      <dgm:t>
        <a:bodyPr/>
        <a:lstStyle/>
        <a:p>
          <a:r>
            <a:rPr lang="en-US" dirty="0" err="1"/>
            <a:t>Competență</a:t>
          </a:r>
          <a:r>
            <a:rPr lang="en-US" dirty="0"/>
            <a:t> </a:t>
          </a:r>
          <a:r>
            <a:rPr lang="en-US" dirty="0" err="1"/>
            <a:t>și</a:t>
          </a:r>
          <a:r>
            <a:rPr lang="en-US" dirty="0"/>
            <a:t> </a:t>
          </a:r>
          <a:r>
            <a:rPr lang="en-US" dirty="0" err="1"/>
            <a:t>eficiență</a:t>
          </a:r>
          <a:r>
            <a:rPr lang="en-US" dirty="0"/>
            <a:t> </a:t>
          </a:r>
          <a:r>
            <a:rPr lang="en-US" dirty="0" err="1"/>
            <a:t>în</a:t>
          </a:r>
          <a:r>
            <a:rPr lang="en-US" dirty="0"/>
            <a:t> </a:t>
          </a:r>
          <a:r>
            <a:rPr lang="en-US" dirty="0" err="1"/>
            <a:t>administrația</a:t>
          </a:r>
          <a:r>
            <a:rPr lang="en-US" dirty="0"/>
            <a:t> </a:t>
          </a:r>
          <a:r>
            <a:rPr lang="en-US" dirty="0" err="1"/>
            <a:t>publică</a:t>
          </a:r>
          <a:r>
            <a:rPr lang="en-US" dirty="0"/>
            <a:t> / </a:t>
          </a:r>
          <a:r>
            <a:rPr lang="en-US" dirty="0" err="1"/>
            <a:t>funcția</a:t>
          </a:r>
          <a:r>
            <a:rPr lang="en-US" dirty="0"/>
            <a:t> </a:t>
          </a:r>
          <a:r>
            <a:rPr lang="en-US" dirty="0" err="1"/>
            <a:t>publică</a:t>
          </a:r>
          <a:endParaRPr lang="en-US" dirty="0"/>
        </a:p>
      </dgm:t>
    </dgm:pt>
    <dgm:pt modelId="{704273B0-074C-4A48-ADE5-975D77EF2738}" type="parTrans" cxnId="{BC4C5EC4-4E9F-408E-B2EA-6A2EAE180DC0}">
      <dgm:prSet/>
      <dgm:spPr/>
      <dgm:t>
        <a:bodyPr/>
        <a:lstStyle/>
        <a:p>
          <a:endParaRPr lang="en-US"/>
        </a:p>
      </dgm:t>
    </dgm:pt>
    <dgm:pt modelId="{B3605C44-6254-4767-9C6B-94DA3E12DD1B}" type="sibTrans" cxnId="{BC4C5EC4-4E9F-408E-B2EA-6A2EAE180DC0}">
      <dgm:prSet/>
      <dgm:spPr/>
      <dgm:t>
        <a:bodyPr/>
        <a:lstStyle/>
        <a:p>
          <a:endParaRPr lang="en-US"/>
        </a:p>
      </dgm:t>
    </dgm:pt>
    <dgm:pt modelId="{A72AF4FB-655E-4E8F-8FBA-4E731736926B}" type="pres">
      <dgm:prSet presAssocID="{96E8296F-C60F-4174-B4B7-3AA5AE04EA56}" presName="Name0" presStyleCnt="0">
        <dgm:presLayoutVars>
          <dgm:dir/>
          <dgm:animLvl val="lvl"/>
          <dgm:resizeHandles val="exact"/>
        </dgm:presLayoutVars>
      </dgm:prSet>
      <dgm:spPr/>
    </dgm:pt>
    <dgm:pt modelId="{99443CAC-22CE-4A05-83CE-666B176B9B1B}" type="pres">
      <dgm:prSet presAssocID="{AC584CAF-2B7A-4CB5-856A-2891F4A0123C}" presName="linNode" presStyleCnt="0"/>
      <dgm:spPr/>
    </dgm:pt>
    <dgm:pt modelId="{2D69B609-4699-4649-9F5E-D11EE5F8F685}" type="pres">
      <dgm:prSet presAssocID="{AC584CAF-2B7A-4CB5-856A-2891F4A0123C}" presName="parentText" presStyleLbl="node1" presStyleIdx="0" presStyleCnt="2" custScaleX="260520" custScaleY="27007">
        <dgm:presLayoutVars>
          <dgm:chMax val="1"/>
          <dgm:bulletEnabled val="1"/>
        </dgm:presLayoutVars>
      </dgm:prSet>
      <dgm:spPr/>
    </dgm:pt>
    <dgm:pt modelId="{8B98B9E7-AA75-43B2-95E9-FCB7D748DEB4}" type="pres">
      <dgm:prSet presAssocID="{2BB95E23-5E27-4A43-83A7-912FC594E79F}" presName="sp" presStyleCnt="0"/>
      <dgm:spPr/>
    </dgm:pt>
    <dgm:pt modelId="{D91B199D-3CE9-4770-959E-A3DD1C51C524}" type="pres">
      <dgm:prSet presAssocID="{8620FC8C-8913-4B8B-84D4-E44FC4F67EEC}" presName="linNode" presStyleCnt="0"/>
      <dgm:spPr/>
    </dgm:pt>
    <dgm:pt modelId="{E4CF9260-A2DC-433C-BB78-D037E1897E33}" type="pres">
      <dgm:prSet presAssocID="{8620FC8C-8913-4B8B-84D4-E44FC4F67EEC}" presName="parentText" presStyleLbl="node1" presStyleIdx="1" presStyleCnt="2">
        <dgm:presLayoutVars>
          <dgm:chMax val="1"/>
          <dgm:bulletEnabled val="1"/>
        </dgm:presLayoutVars>
      </dgm:prSet>
      <dgm:spPr/>
    </dgm:pt>
    <dgm:pt modelId="{FBAA13FB-1F68-4FE0-8921-DFAB78856845}" type="pres">
      <dgm:prSet presAssocID="{8620FC8C-8913-4B8B-84D4-E44FC4F67EEC}" presName="descendantText" presStyleLbl="alignAccFollowNode1" presStyleIdx="0" presStyleCnt="1">
        <dgm:presLayoutVars>
          <dgm:bulletEnabled val="1"/>
        </dgm:presLayoutVars>
      </dgm:prSet>
      <dgm:spPr/>
    </dgm:pt>
  </dgm:ptLst>
  <dgm:cxnLst>
    <dgm:cxn modelId="{63731C08-572D-48E7-ABAF-D06FD3142234}" srcId="{8620FC8C-8913-4B8B-84D4-E44FC4F67EEC}" destId="{EB687738-20D9-47EE-950F-7526A46EBDA1}" srcOrd="4" destOrd="0" parTransId="{96580CDF-1889-4DDD-B7AA-E75710039D34}" sibTransId="{4D877A89-9C80-4AE2-944B-741429E70EFC}"/>
    <dgm:cxn modelId="{20BAC021-AC96-493C-A742-6E3FAE4A9869}" type="presOf" srcId="{8620FC8C-8913-4B8B-84D4-E44FC4F67EEC}" destId="{E4CF9260-A2DC-433C-BB78-D037E1897E33}" srcOrd="0" destOrd="0" presId="urn:microsoft.com/office/officeart/2005/8/layout/vList5"/>
    <dgm:cxn modelId="{A1496923-2849-4DC4-9273-F2F59B242748}" type="presOf" srcId="{B78998EB-68D8-40AD-81F5-7E5B15231C87}" destId="{FBAA13FB-1F68-4FE0-8921-DFAB78856845}" srcOrd="0" destOrd="3" presId="urn:microsoft.com/office/officeart/2005/8/layout/vList5"/>
    <dgm:cxn modelId="{99F40F2C-3E37-4724-AF99-D84B0ADB0C37}" type="presOf" srcId="{96E8296F-C60F-4174-B4B7-3AA5AE04EA56}" destId="{A72AF4FB-655E-4E8F-8FBA-4E731736926B}" srcOrd="0" destOrd="0" presId="urn:microsoft.com/office/officeart/2005/8/layout/vList5"/>
    <dgm:cxn modelId="{A683D06A-8973-4992-8A79-F92F42D41CAD}" srcId="{8620FC8C-8913-4B8B-84D4-E44FC4F67EEC}" destId="{31761802-ABB1-4F33-8E9C-B9179F6844A4}" srcOrd="5" destOrd="0" parTransId="{54AD5A98-12D2-4ED1-9C81-CDA15FE50DF4}" sibTransId="{DC58A24E-F253-451D-8DC8-EC15914D6988}"/>
    <dgm:cxn modelId="{0818B54F-DBFE-4E40-B3EB-37A56E72F49F}" srcId="{96E8296F-C60F-4174-B4B7-3AA5AE04EA56}" destId="{AC584CAF-2B7A-4CB5-856A-2891F4A0123C}" srcOrd="0" destOrd="0" parTransId="{4B5A75E6-5D24-454D-8ED2-F67543632E22}" sibTransId="{2BB95E23-5E27-4A43-83A7-912FC594E79F}"/>
    <dgm:cxn modelId="{CAD9FD93-F9C6-4CEE-8C22-62CE30F3AE2F}" type="presOf" srcId="{31761802-ABB1-4F33-8E9C-B9179F6844A4}" destId="{FBAA13FB-1F68-4FE0-8921-DFAB78856845}" srcOrd="0" destOrd="5" presId="urn:microsoft.com/office/officeart/2005/8/layout/vList5"/>
    <dgm:cxn modelId="{D2C8839C-25CC-416E-9F65-A13493BC6710}" type="presOf" srcId="{BE031FA5-8CF5-4A07-A22F-8255D9DF5ECB}" destId="{FBAA13FB-1F68-4FE0-8921-DFAB78856845}" srcOrd="0" destOrd="1" presId="urn:microsoft.com/office/officeart/2005/8/layout/vList5"/>
    <dgm:cxn modelId="{EBE8CBB5-FC72-40E9-8ABE-AA9345EB5F99}" srcId="{96E8296F-C60F-4174-B4B7-3AA5AE04EA56}" destId="{8620FC8C-8913-4B8B-84D4-E44FC4F67EEC}" srcOrd="1" destOrd="0" parTransId="{12F9167B-AA02-4259-97A1-635A0556CE09}" sibTransId="{4A286F70-332E-4CF0-A889-E17CE6C9BF8D}"/>
    <dgm:cxn modelId="{79063BBF-A491-4030-958C-65BC796E6F9C}" type="presOf" srcId="{95766125-BD06-4EFF-A6D7-6B46F09AC7B1}" destId="{FBAA13FB-1F68-4FE0-8921-DFAB78856845}" srcOrd="0" destOrd="2" presId="urn:microsoft.com/office/officeart/2005/8/layout/vList5"/>
    <dgm:cxn modelId="{BC4C5EC4-4E9F-408E-B2EA-6A2EAE180DC0}" srcId="{8620FC8C-8913-4B8B-84D4-E44FC4F67EEC}" destId="{BE031FA5-8CF5-4A07-A22F-8255D9DF5ECB}" srcOrd="1" destOrd="0" parTransId="{704273B0-074C-4A48-ADE5-975D77EF2738}" sibTransId="{B3605C44-6254-4767-9C6B-94DA3E12DD1B}"/>
    <dgm:cxn modelId="{4F3878C8-8EFE-44EE-B2BA-5DF8949C1886}" type="presOf" srcId="{AC584CAF-2B7A-4CB5-856A-2891F4A0123C}" destId="{2D69B609-4699-4649-9F5E-D11EE5F8F685}" srcOrd="0" destOrd="0" presId="urn:microsoft.com/office/officeart/2005/8/layout/vList5"/>
    <dgm:cxn modelId="{338075CD-E06B-4F0F-8313-5D89C4638DBE}" srcId="{8620FC8C-8913-4B8B-84D4-E44FC4F67EEC}" destId="{B78998EB-68D8-40AD-81F5-7E5B15231C87}" srcOrd="3" destOrd="0" parTransId="{778C3FA3-C21A-47AF-AA5B-07B235F067EF}" sibTransId="{3CBC0202-93A4-4B50-BB62-75A534A9D817}"/>
    <dgm:cxn modelId="{34BEC3D1-A649-432B-8078-29C85E6192B2}" srcId="{8620FC8C-8913-4B8B-84D4-E44FC4F67EEC}" destId="{95766125-BD06-4EFF-A6D7-6B46F09AC7B1}" srcOrd="2" destOrd="0" parTransId="{DCE9E5A7-355C-4C0C-B2D6-1A6D9375ADD2}" sibTransId="{3DCFE567-19C6-4AE4-8BC1-E3EBC42B4C73}"/>
    <dgm:cxn modelId="{292E2CD5-3945-4F43-8093-6212F2235AE8}" type="presOf" srcId="{E7B9AFBD-0B96-4151-96A0-7A9F875D7E66}" destId="{FBAA13FB-1F68-4FE0-8921-DFAB78856845}" srcOrd="0" destOrd="0" presId="urn:microsoft.com/office/officeart/2005/8/layout/vList5"/>
    <dgm:cxn modelId="{19BCF1F0-5B61-46D0-95C3-F041FDF33282}" type="presOf" srcId="{EB687738-20D9-47EE-950F-7526A46EBDA1}" destId="{FBAA13FB-1F68-4FE0-8921-DFAB78856845}" srcOrd="0" destOrd="4" presId="urn:microsoft.com/office/officeart/2005/8/layout/vList5"/>
    <dgm:cxn modelId="{5B28B0F3-8C5B-4647-9585-FC6676C604B3}" srcId="{8620FC8C-8913-4B8B-84D4-E44FC4F67EEC}" destId="{E7B9AFBD-0B96-4151-96A0-7A9F875D7E66}" srcOrd="0" destOrd="0" parTransId="{A99570F0-5706-4688-AB1F-5FF2B75AE8E6}" sibTransId="{D7631EAC-CFE7-4AFD-9C96-B0973DCD820C}"/>
    <dgm:cxn modelId="{1AF29887-6BF1-4CB0-B211-86335A9DBB3A}" type="presParOf" srcId="{A72AF4FB-655E-4E8F-8FBA-4E731736926B}" destId="{99443CAC-22CE-4A05-83CE-666B176B9B1B}" srcOrd="0" destOrd="0" presId="urn:microsoft.com/office/officeart/2005/8/layout/vList5"/>
    <dgm:cxn modelId="{BD533017-58F3-4CDB-BF3A-D15F09FB49F8}" type="presParOf" srcId="{99443CAC-22CE-4A05-83CE-666B176B9B1B}" destId="{2D69B609-4699-4649-9F5E-D11EE5F8F685}" srcOrd="0" destOrd="0" presId="urn:microsoft.com/office/officeart/2005/8/layout/vList5"/>
    <dgm:cxn modelId="{106D7D5C-716A-417E-A003-4599E7B40B33}" type="presParOf" srcId="{A72AF4FB-655E-4E8F-8FBA-4E731736926B}" destId="{8B98B9E7-AA75-43B2-95E9-FCB7D748DEB4}" srcOrd="1" destOrd="0" presId="urn:microsoft.com/office/officeart/2005/8/layout/vList5"/>
    <dgm:cxn modelId="{CD445334-3038-4C99-9F7D-CC140621F869}" type="presParOf" srcId="{A72AF4FB-655E-4E8F-8FBA-4E731736926B}" destId="{D91B199D-3CE9-4770-959E-A3DD1C51C524}" srcOrd="2" destOrd="0" presId="urn:microsoft.com/office/officeart/2005/8/layout/vList5"/>
    <dgm:cxn modelId="{39581CCA-EAEE-4327-ADE4-A541B65C64A7}" type="presParOf" srcId="{D91B199D-3CE9-4770-959E-A3DD1C51C524}" destId="{E4CF9260-A2DC-433C-BB78-D037E1897E33}" srcOrd="0" destOrd="0" presId="urn:microsoft.com/office/officeart/2005/8/layout/vList5"/>
    <dgm:cxn modelId="{4AF2BD74-41E6-4E56-8ACB-736D7C5E9B4E}" type="presParOf" srcId="{D91B199D-3CE9-4770-959E-A3DD1C51C524}" destId="{FBAA13FB-1F68-4FE0-8921-DFAB78856845}"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D65839-42EE-46AE-A6CD-4D89CAEEF10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B66CC080-98E8-4F17-8385-0D55F4ACAAD5}">
      <dgm:prSet custT="1"/>
      <dgm:spPr/>
      <dgm:t>
        <a:bodyPr/>
        <a:lstStyle/>
        <a:p>
          <a:r>
            <a:rPr lang="en-US" sz="800" dirty="0"/>
            <a:t>1.	</a:t>
          </a:r>
          <a:r>
            <a:rPr lang="en-US" sz="1400" dirty="0"/>
            <a:t>Alfabetizarea digitală în </a:t>
          </a:r>
          <a:r>
            <a:rPr lang="en-US" sz="1400" dirty="0" err="1"/>
            <a:t>administrația</a:t>
          </a:r>
          <a:r>
            <a:rPr lang="en-US" sz="1400" dirty="0"/>
            <a:t> </a:t>
          </a:r>
          <a:r>
            <a:rPr lang="en-US" sz="1400" dirty="0" err="1"/>
            <a:t>publică</a:t>
          </a:r>
          <a:endParaRPr lang="en-US" sz="800" dirty="0"/>
        </a:p>
      </dgm:t>
    </dgm:pt>
    <dgm:pt modelId="{99975A98-F868-4589-9555-A4B17FEC9F79}" type="parTrans" cxnId="{300B4121-74C5-45C1-8499-109546560962}">
      <dgm:prSet/>
      <dgm:spPr/>
      <dgm:t>
        <a:bodyPr/>
        <a:lstStyle/>
        <a:p>
          <a:endParaRPr lang="en-US"/>
        </a:p>
      </dgm:t>
    </dgm:pt>
    <dgm:pt modelId="{7DD010FA-4B6B-4C4D-AB51-6F225FC7AD29}" type="sibTrans" cxnId="{300B4121-74C5-45C1-8499-109546560962}">
      <dgm:prSet/>
      <dgm:spPr/>
      <dgm:t>
        <a:bodyPr/>
        <a:lstStyle/>
        <a:p>
          <a:endParaRPr lang="en-US"/>
        </a:p>
      </dgm:t>
    </dgm:pt>
    <dgm:pt modelId="{C6622F78-5464-4DBA-AC76-43A833A35A61}">
      <dgm:prSet custT="1"/>
      <dgm:spPr/>
      <dgm:t>
        <a:bodyPr/>
        <a:lstStyle/>
        <a:p>
          <a:r>
            <a:rPr lang="en-US" sz="800" dirty="0"/>
            <a:t>2.</a:t>
          </a:r>
          <a:r>
            <a:rPr lang="en-US" sz="1200" dirty="0"/>
            <a:t>	</a:t>
          </a:r>
          <a:r>
            <a:rPr lang="en-US" sz="1400" dirty="0"/>
            <a:t>Comunicare și </a:t>
          </a:r>
          <a:r>
            <a:rPr lang="en-US" sz="1400" dirty="0" err="1"/>
            <a:t>colaborare</a:t>
          </a:r>
          <a:r>
            <a:rPr lang="en-US" sz="1400" dirty="0"/>
            <a:t> </a:t>
          </a:r>
          <a:r>
            <a:rPr lang="en-US" sz="1400" dirty="0" err="1"/>
            <a:t>digitală</a:t>
          </a:r>
          <a:endParaRPr lang="en-US" sz="1400" dirty="0"/>
        </a:p>
      </dgm:t>
    </dgm:pt>
    <dgm:pt modelId="{7DA29237-FD07-4EF3-8A17-1D2238471872}" type="parTrans" cxnId="{2FC0143E-05CF-44D4-B3B2-AF0726D56149}">
      <dgm:prSet/>
      <dgm:spPr/>
      <dgm:t>
        <a:bodyPr/>
        <a:lstStyle/>
        <a:p>
          <a:endParaRPr lang="en-US"/>
        </a:p>
      </dgm:t>
    </dgm:pt>
    <dgm:pt modelId="{40F3EFB5-5169-4C56-9160-874D1BC0B858}" type="sibTrans" cxnId="{2FC0143E-05CF-44D4-B3B2-AF0726D56149}">
      <dgm:prSet/>
      <dgm:spPr/>
      <dgm:t>
        <a:bodyPr/>
        <a:lstStyle/>
        <a:p>
          <a:endParaRPr lang="en-US"/>
        </a:p>
      </dgm:t>
    </dgm:pt>
    <dgm:pt modelId="{068961BD-8D2C-4E7D-BF0B-56B2FA95DF75}">
      <dgm:prSet custT="1"/>
      <dgm:spPr/>
      <dgm:t>
        <a:bodyPr/>
        <a:lstStyle/>
        <a:p>
          <a:r>
            <a:rPr lang="en-US" sz="800" dirty="0"/>
            <a:t>3.	</a:t>
          </a:r>
          <a:r>
            <a:rPr lang="en-US" sz="1400" dirty="0"/>
            <a:t>Conținut digital și servicii </a:t>
          </a:r>
          <a:r>
            <a:rPr lang="en-US" sz="1400" dirty="0" err="1"/>
            <a:t>publice</a:t>
          </a:r>
          <a:r>
            <a:rPr lang="en-US" sz="1400" dirty="0"/>
            <a:t> </a:t>
          </a:r>
          <a:r>
            <a:rPr lang="en-US" sz="1400" dirty="0" err="1"/>
            <a:t>digitale</a:t>
          </a:r>
          <a:endParaRPr lang="en-US" sz="800" dirty="0"/>
        </a:p>
      </dgm:t>
    </dgm:pt>
    <dgm:pt modelId="{3FAD1BA5-47C5-49D8-B2FB-653362475949}" type="parTrans" cxnId="{FD310E10-9D69-4B00-BBBD-0A8BF5A31512}">
      <dgm:prSet/>
      <dgm:spPr/>
      <dgm:t>
        <a:bodyPr/>
        <a:lstStyle/>
        <a:p>
          <a:endParaRPr lang="en-US"/>
        </a:p>
      </dgm:t>
    </dgm:pt>
    <dgm:pt modelId="{79C53D16-9E4E-483B-929D-ED75651AAF18}" type="sibTrans" cxnId="{FD310E10-9D69-4B00-BBBD-0A8BF5A31512}">
      <dgm:prSet/>
      <dgm:spPr/>
      <dgm:t>
        <a:bodyPr/>
        <a:lstStyle/>
        <a:p>
          <a:endParaRPr lang="en-US"/>
        </a:p>
      </dgm:t>
    </dgm:pt>
    <dgm:pt modelId="{4A45312C-BE0C-4C40-850F-6EF2D5167A70}">
      <dgm:prSet custT="1"/>
      <dgm:spPr/>
      <dgm:t>
        <a:bodyPr/>
        <a:lstStyle/>
        <a:p>
          <a:r>
            <a:rPr lang="en-US" sz="800" dirty="0"/>
            <a:t>4.</a:t>
          </a:r>
          <a:r>
            <a:rPr lang="en-US" sz="1400" dirty="0"/>
            <a:t>	Utilizarea sigură, responsabilă și durabilă a </a:t>
          </a:r>
          <a:r>
            <a:rPr lang="en-US" sz="1400" dirty="0" err="1"/>
            <a:t>resurselor</a:t>
          </a:r>
          <a:endParaRPr lang="en-US" sz="1400" dirty="0"/>
        </a:p>
      </dgm:t>
    </dgm:pt>
    <dgm:pt modelId="{B9058BB7-0478-4110-9D04-9ED5744EF10F}" type="parTrans" cxnId="{5483FB1E-33A1-46CF-9B51-367C53B57E0E}">
      <dgm:prSet/>
      <dgm:spPr/>
      <dgm:t>
        <a:bodyPr/>
        <a:lstStyle/>
        <a:p>
          <a:endParaRPr lang="en-US"/>
        </a:p>
      </dgm:t>
    </dgm:pt>
    <dgm:pt modelId="{DDB29272-5325-4E22-928B-644BB2C46E96}" type="sibTrans" cxnId="{5483FB1E-33A1-46CF-9B51-367C53B57E0E}">
      <dgm:prSet/>
      <dgm:spPr/>
      <dgm:t>
        <a:bodyPr/>
        <a:lstStyle/>
        <a:p>
          <a:endParaRPr lang="en-US"/>
        </a:p>
      </dgm:t>
    </dgm:pt>
    <dgm:pt modelId="{E49D175E-D9F9-49C5-B9E5-945865FF7A1D}">
      <dgm:prSet custT="1"/>
      <dgm:spPr/>
      <dgm:t>
        <a:bodyPr/>
        <a:lstStyle/>
        <a:p>
          <a:r>
            <a:rPr lang="en-US" sz="800" dirty="0"/>
            <a:t>5.	</a:t>
          </a:r>
          <a:r>
            <a:rPr lang="en-US" sz="1400" dirty="0"/>
            <a:t>Rezolvarea problemelor cu ajutorul </a:t>
          </a:r>
          <a:r>
            <a:rPr lang="en-US" sz="1400" dirty="0" err="1"/>
            <a:t>tehnologiilor</a:t>
          </a:r>
          <a:r>
            <a:rPr lang="en-US" sz="1400" dirty="0"/>
            <a:t> </a:t>
          </a:r>
          <a:r>
            <a:rPr lang="en-US" sz="1400" dirty="0" err="1"/>
            <a:t>digitale</a:t>
          </a:r>
          <a:endParaRPr lang="en-US" sz="1400" dirty="0"/>
        </a:p>
      </dgm:t>
    </dgm:pt>
    <dgm:pt modelId="{92C84CB5-D410-4609-AEA9-D40288B5B414}" type="parTrans" cxnId="{F711F75F-ED5E-4372-BD01-0B62D8085077}">
      <dgm:prSet/>
      <dgm:spPr/>
      <dgm:t>
        <a:bodyPr/>
        <a:lstStyle/>
        <a:p>
          <a:endParaRPr lang="en-US"/>
        </a:p>
      </dgm:t>
    </dgm:pt>
    <dgm:pt modelId="{0CB3FAD0-790C-419A-9D4B-454B592731DA}" type="sibTrans" cxnId="{F711F75F-ED5E-4372-BD01-0B62D8085077}">
      <dgm:prSet/>
      <dgm:spPr/>
      <dgm:t>
        <a:bodyPr/>
        <a:lstStyle/>
        <a:p>
          <a:endParaRPr lang="en-US"/>
        </a:p>
      </dgm:t>
    </dgm:pt>
    <dgm:pt modelId="{7426E32C-5A14-4A56-B366-04B0ED2037AF}">
      <dgm:prSet custT="1"/>
      <dgm:spPr/>
      <dgm:t>
        <a:bodyPr/>
        <a:lstStyle/>
        <a:p>
          <a:r>
            <a:rPr lang="en-US" sz="800" dirty="0"/>
            <a:t>6.</a:t>
          </a:r>
          <a:r>
            <a:rPr lang="en-US" sz="1200" dirty="0"/>
            <a:t>	</a:t>
          </a:r>
          <a:r>
            <a:rPr lang="en-US" sz="1400" dirty="0"/>
            <a:t>Transformarea digitală în </a:t>
          </a:r>
          <a:r>
            <a:rPr lang="en-US" sz="1400" dirty="0" err="1"/>
            <a:t>administrația</a:t>
          </a:r>
          <a:r>
            <a:rPr lang="en-US" sz="1400" dirty="0"/>
            <a:t> </a:t>
          </a:r>
          <a:r>
            <a:rPr lang="en-US" sz="1400" dirty="0" err="1"/>
            <a:t>publică</a:t>
          </a:r>
          <a:endParaRPr lang="en-US" sz="1400" dirty="0"/>
        </a:p>
      </dgm:t>
    </dgm:pt>
    <dgm:pt modelId="{B77411BD-824A-48D2-B42F-6672D5B5F9B6}" type="parTrans" cxnId="{22A4B5FB-E51C-4F3B-9B3B-C4B9F80DDFCE}">
      <dgm:prSet/>
      <dgm:spPr/>
      <dgm:t>
        <a:bodyPr/>
        <a:lstStyle/>
        <a:p>
          <a:endParaRPr lang="en-US"/>
        </a:p>
      </dgm:t>
    </dgm:pt>
    <dgm:pt modelId="{0895CAD5-1A66-4FE2-8FF7-A73E056D91DD}" type="sibTrans" cxnId="{22A4B5FB-E51C-4F3B-9B3B-C4B9F80DDFCE}">
      <dgm:prSet/>
      <dgm:spPr/>
      <dgm:t>
        <a:bodyPr/>
        <a:lstStyle/>
        <a:p>
          <a:endParaRPr lang="en-US"/>
        </a:p>
      </dgm:t>
    </dgm:pt>
    <dgm:pt modelId="{F3B89BEF-D0D1-4600-AAFF-F4E270CBFAAF}">
      <dgm:prSet custT="1"/>
      <dgm:spPr/>
      <dgm:t>
        <a:bodyPr/>
        <a:lstStyle/>
        <a:p>
          <a:r>
            <a:rPr lang="en-US" sz="800" dirty="0"/>
            <a:t>7.</a:t>
          </a:r>
          <a:r>
            <a:rPr lang="en-US" sz="1200" dirty="0"/>
            <a:t>	</a:t>
          </a:r>
          <a:r>
            <a:rPr lang="en-US" sz="1400" dirty="0"/>
            <a:t>Leadership digital și guvernanță digitală în administrația publică</a:t>
          </a:r>
        </a:p>
      </dgm:t>
    </dgm:pt>
    <dgm:pt modelId="{757C5D24-A4AC-4EEB-838B-CBC8104B87C1}" type="parTrans" cxnId="{26FB0238-885E-4913-AE53-F31064332F14}">
      <dgm:prSet/>
      <dgm:spPr/>
      <dgm:t>
        <a:bodyPr/>
        <a:lstStyle/>
        <a:p>
          <a:endParaRPr lang="en-US"/>
        </a:p>
      </dgm:t>
    </dgm:pt>
    <dgm:pt modelId="{54F55EAC-FF7C-4E4C-B988-00DAED885654}" type="sibTrans" cxnId="{26FB0238-885E-4913-AE53-F31064332F14}">
      <dgm:prSet/>
      <dgm:spPr/>
      <dgm:t>
        <a:bodyPr/>
        <a:lstStyle/>
        <a:p>
          <a:endParaRPr lang="en-US"/>
        </a:p>
      </dgm:t>
    </dgm:pt>
    <dgm:pt modelId="{29974661-D5BA-467A-B1D5-F38CEE143215}" type="pres">
      <dgm:prSet presAssocID="{2DD65839-42EE-46AE-A6CD-4D89CAEEF107}" presName="linearFlow" presStyleCnt="0">
        <dgm:presLayoutVars>
          <dgm:dir/>
          <dgm:resizeHandles val="exact"/>
        </dgm:presLayoutVars>
      </dgm:prSet>
      <dgm:spPr/>
    </dgm:pt>
    <dgm:pt modelId="{E7A20E87-4BC8-492B-8AFF-4515F2CD70C8}" type="pres">
      <dgm:prSet presAssocID="{B66CC080-98E8-4F17-8385-0D55F4ACAAD5}" presName="composite" presStyleCnt="0"/>
      <dgm:spPr/>
    </dgm:pt>
    <dgm:pt modelId="{4F77E664-F47A-4E1F-AC78-B82ACA0F8F93}" type="pres">
      <dgm:prSet presAssocID="{B66CC080-98E8-4F17-8385-0D55F4ACAAD5}" presName="imgShp" presStyleLbl="fgImgPlace1" presStyleIdx="0" presStyleCnt="7"/>
      <dgm:spPr>
        <a:blipFill>
          <a:blip xmlns:r="http://schemas.openxmlformats.org/officeDocument/2006/relationships" r:embed="rId1"/>
          <a:srcRect/>
          <a:stretch>
            <a:fillRect l="-18000" r="-18000"/>
          </a:stretch>
        </a:blipFill>
      </dgm:spPr>
      <dgm:extLst>
        <a:ext uri="{E40237B7-FDA0-4F09-8148-C483321AD2D9}">
          <dgm14:cNvPr xmlns:dgm14="http://schemas.microsoft.com/office/drawing/2010/diagram" id="0" name="" descr="Scientist viewing DNA test results on a computer screen in the laboratory"/>
        </a:ext>
      </dgm:extLst>
    </dgm:pt>
    <dgm:pt modelId="{8EB5A71A-A616-4129-84AD-6A0343DCD240}" type="pres">
      <dgm:prSet presAssocID="{B66CC080-98E8-4F17-8385-0D55F4ACAAD5}" presName="txShp" presStyleLbl="node1" presStyleIdx="0" presStyleCnt="7" custLinFactNeighborX="383" custLinFactNeighborY="3422">
        <dgm:presLayoutVars>
          <dgm:bulletEnabled val="1"/>
        </dgm:presLayoutVars>
      </dgm:prSet>
      <dgm:spPr/>
    </dgm:pt>
    <dgm:pt modelId="{7AF27D3C-EC37-4AEA-8A8F-37A526810FBF}" type="pres">
      <dgm:prSet presAssocID="{7DD010FA-4B6B-4C4D-AB51-6F225FC7AD29}" presName="spacing" presStyleCnt="0"/>
      <dgm:spPr/>
    </dgm:pt>
    <dgm:pt modelId="{189A7FF5-1B32-421A-BDF6-38AC1D0C0CE2}" type="pres">
      <dgm:prSet presAssocID="{C6622F78-5464-4DBA-AC76-43A833A35A61}" presName="composite" presStyleCnt="0"/>
      <dgm:spPr/>
    </dgm:pt>
    <dgm:pt modelId="{639D68F6-AFA2-4824-9906-9825D8A1F1B5}" type="pres">
      <dgm:prSet presAssocID="{C6622F78-5464-4DBA-AC76-43A833A35A61}" presName="imgShp" presStyleLbl="fgImgPlace1" presStyleIdx="1" presStyleCnt="7"/>
      <dgm:spPr>
        <a:blipFill>
          <a:blip xmlns:r="http://schemas.openxmlformats.org/officeDocument/2006/relationships" r:embed="rId2"/>
          <a:srcRect/>
          <a:stretch>
            <a:fillRect l="-39000" r="-39000"/>
          </a:stretch>
        </a:blipFill>
      </dgm:spPr>
      <dgm:extLst>
        <a:ext uri="{E40237B7-FDA0-4F09-8148-C483321AD2D9}">
          <dgm14:cNvPr xmlns:dgm14="http://schemas.microsoft.com/office/drawing/2010/diagram" id="0" name="" descr="CPU with binary numbers and blueprint"/>
        </a:ext>
      </dgm:extLst>
    </dgm:pt>
    <dgm:pt modelId="{FB46E047-FD08-44D6-9533-79DDB10347D5}" type="pres">
      <dgm:prSet presAssocID="{C6622F78-5464-4DBA-AC76-43A833A35A61}" presName="txShp" presStyleLbl="node1" presStyleIdx="1" presStyleCnt="7">
        <dgm:presLayoutVars>
          <dgm:bulletEnabled val="1"/>
        </dgm:presLayoutVars>
      </dgm:prSet>
      <dgm:spPr/>
    </dgm:pt>
    <dgm:pt modelId="{D1CD7BF5-3828-488E-840A-D328E4A96DDE}" type="pres">
      <dgm:prSet presAssocID="{40F3EFB5-5169-4C56-9160-874D1BC0B858}" presName="spacing" presStyleCnt="0"/>
      <dgm:spPr/>
    </dgm:pt>
    <dgm:pt modelId="{BD876317-DAAA-49D8-8168-061966405EB3}" type="pres">
      <dgm:prSet presAssocID="{068961BD-8D2C-4E7D-BF0B-56B2FA95DF75}" presName="composite" presStyleCnt="0"/>
      <dgm:spPr/>
    </dgm:pt>
    <dgm:pt modelId="{C6341695-8730-403D-A0FD-7C289EB21884}" type="pres">
      <dgm:prSet presAssocID="{068961BD-8D2C-4E7D-BF0B-56B2FA95DF75}" presName="imgShp" presStyleLbl="fgImgPlace1" presStyleIdx="2" presStyleCnt="7"/>
      <dgm:spPr>
        <a:blipFill>
          <a:blip xmlns:r="http://schemas.openxmlformats.org/officeDocument/2006/relationships" r:embed="rId3"/>
          <a:srcRect/>
          <a:stretch>
            <a:fillRect l="-25000" r="-25000"/>
          </a:stretch>
        </a:blipFill>
      </dgm:spPr>
      <dgm:extLst>
        <a:ext uri="{E40237B7-FDA0-4F09-8148-C483321AD2D9}">
          <dgm14:cNvPr xmlns:dgm14="http://schemas.microsoft.com/office/drawing/2010/diagram" id="0" name="" descr="Doctor using touchscreen computer monitor to view a microscope slide"/>
        </a:ext>
      </dgm:extLst>
    </dgm:pt>
    <dgm:pt modelId="{A8D4386E-59CA-49A2-8687-495275663D8A}" type="pres">
      <dgm:prSet presAssocID="{068961BD-8D2C-4E7D-BF0B-56B2FA95DF75}" presName="txShp" presStyleLbl="node1" presStyleIdx="2" presStyleCnt="7">
        <dgm:presLayoutVars>
          <dgm:bulletEnabled val="1"/>
        </dgm:presLayoutVars>
      </dgm:prSet>
      <dgm:spPr/>
    </dgm:pt>
    <dgm:pt modelId="{E2CB2E02-1859-48CF-9E71-B6160C0F6D76}" type="pres">
      <dgm:prSet presAssocID="{79C53D16-9E4E-483B-929D-ED75651AAF18}" presName="spacing" presStyleCnt="0"/>
      <dgm:spPr/>
    </dgm:pt>
    <dgm:pt modelId="{3558EB4E-0F37-46C6-BD16-0E2172782F3C}" type="pres">
      <dgm:prSet presAssocID="{4A45312C-BE0C-4C40-850F-6EF2D5167A70}" presName="composite" presStyleCnt="0"/>
      <dgm:spPr/>
    </dgm:pt>
    <dgm:pt modelId="{7CC4A48F-B58E-49BB-A0FF-1BF8F934CBC4}" type="pres">
      <dgm:prSet presAssocID="{4A45312C-BE0C-4C40-850F-6EF2D5167A70}" presName="imgShp" presStyleLbl="fgImgPlace1" presStyleIdx="3" presStyleCnt="7"/>
      <dgm:spPr>
        <a:blipFill>
          <a:blip xmlns:r="http://schemas.openxmlformats.org/officeDocument/2006/relationships" r:embed="rId1"/>
          <a:srcRect/>
          <a:stretch>
            <a:fillRect l="-18000" r="-18000"/>
          </a:stretch>
        </a:blipFill>
      </dgm:spPr>
      <dgm:extLst>
        <a:ext uri="{E40237B7-FDA0-4F09-8148-C483321AD2D9}">
          <dgm14:cNvPr xmlns:dgm14="http://schemas.microsoft.com/office/drawing/2010/diagram" id="0" name="" descr="Scientist viewing DNA test results on a computer screen in the laboratory"/>
        </a:ext>
      </dgm:extLst>
    </dgm:pt>
    <dgm:pt modelId="{9BD5EFD1-2C34-4D93-8C8D-B5FFA04134DA}" type="pres">
      <dgm:prSet presAssocID="{4A45312C-BE0C-4C40-850F-6EF2D5167A70}" presName="txShp" presStyleLbl="node1" presStyleIdx="3" presStyleCnt="7">
        <dgm:presLayoutVars>
          <dgm:bulletEnabled val="1"/>
        </dgm:presLayoutVars>
      </dgm:prSet>
      <dgm:spPr/>
    </dgm:pt>
    <dgm:pt modelId="{A15DE075-D99F-49E2-ABE2-30D7B0C6D8A2}" type="pres">
      <dgm:prSet presAssocID="{DDB29272-5325-4E22-928B-644BB2C46E96}" presName="spacing" presStyleCnt="0"/>
      <dgm:spPr/>
    </dgm:pt>
    <dgm:pt modelId="{CFE4860D-8AF4-417E-80EA-41DE297B47AC}" type="pres">
      <dgm:prSet presAssocID="{E49D175E-D9F9-49C5-B9E5-945865FF7A1D}" presName="composite" presStyleCnt="0"/>
      <dgm:spPr/>
    </dgm:pt>
    <dgm:pt modelId="{D292496E-2437-48DF-A7E9-F4D40696D9D6}" type="pres">
      <dgm:prSet presAssocID="{E49D175E-D9F9-49C5-B9E5-945865FF7A1D}" presName="imgShp" presStyleLbl="fgImgPlace1" presStyleIdx="4" presStyleCnt="7"/>
      <dgm:spPr>
        <a:blipFill>
          <a:blip xmlns:r="http://schemas.openxmlformats.org/officeDocument/2006/relationships" r:embed="rId4"/>
          <a:srcRect/>
          <a:stretch>
            <a:fillRect l="-25000" r="-25000"/>
          </a:stretch>
        </a:blipFill>
      </dgm:spPr>
      <dgm:extLst>
        <a:ext uri="{E40237B7-FDA0-4F09-8148-C483321AD2D9}">
          <dgm14:cNvPr xmlns:dgm14="http://schemas.microsoft.com/office/drawing/2010/diagram" id="0" name="" descr="Businessman looking at tablet"/>
        </a:ext>
      </dgm:extLst>
    </dgm:pt>
    <dgm:pt modelId="{37D7AA2F-8800-41CB-A7EE-9ED2EB854DFC}" type="pres">
      <dgm:prSet presAssocID="{E49D175E-D9F9-49C5-B9E5-945865FF7A1D}" presName="txShp" presStyleLbl="node1" presStyleIdx="4" presStyleCnt="7">
        <dgm:presLayoutVars>
          <dgm:bulletEnabled val="1"/>
        </dgm:presLayoutVars>
      </dgm:prSet>
      <dgm:spPr/>
    </dgm:pt>
    <dgm:pt modelId="{8D838840-AA41-497D-83BF-60FBC3125C85}" type="pres">
      <dgm:prSet presAssocID="{0CB3FAD0-790C-419A-9D4B-454B592731DA}" presName="spacing" presStyleCnt="0"/>
      <dgm:spPr/>
    </dgm:pt>
    <dgm:pt modelId="{58DC1E61-E6A2-475C-A8DA-7485EDA6FBF7}" type="pres">
      <dgm:prSet presAssocID="{7426E32C-5A14-4A56-B366-04B0ED2037AF}" presName="composite" presStyleCnt="0"/>
      <dgm:spPr/>
    </dgm:pt>
    <dgm:pt modelId="{1E2AFE2E-BC5D-41AC-9A32-FF16501A417A}" type="pres">
      <dgm:prSet presAssocID="{7426E32C-5A14-4A56-B366-04B0ED2037AF}" presName="imgShp" presStyleLbl="fgImgPlace1" presStyleIdx="5" presStyleCnt="7"/>
      <dgm:spPr>
        <a:blipFill>
          <a:blip xmlns:r="http://schemas.openxmlformats.org/officeDocument/2006/relationships" r:embed="rId5"/>
          <a:srcRect/>
          <a:stretch>
            <a:fillRect l="-25000" r="-25000"/>
          </a:stretch>
        </a:blipFill>
      </dgm:spPr>
      <dgm:extLst>
        <a:ext uri="{E40237B7-FDA0-4F09-8148-C483321AD2D9}">
          <dgm14:cNvPr xmlns:dgm14="http://schemas.microsoft.com/office/drawing/2010/diagram" id="0" name="" descr="Light reflection in a lens"/>
        </a:ext>
      </dgm:extLst>
    </dgm:pt>
    <dgm:pt modelId="{D8FE5ACF-DCEF-4644-B5BA-A4F8BB9DC502}" type="pres">
      <dgm:prSet presAssocID="{7426E32C-5A14-4A56-B366-04B0ED2037AF}" presName="txShp" presStyleLbl="node1" presStyleIdx="5" presStyleCnt="7">
        <dgm:presLayoutVars>
          <dgm:bulletEnabled val="1"/>
        </dgm:presLayoutVars>
      </dgm:prSet>
      <dgm:spPr/>
    </dgm:pt>
    <dgm:pt modelId="{4BF81077-DF40-4F11-861A-BB626DB8DE6C}" type="pres">
      <dgm:prSet presAssocID="{0895CAD5-1A66-4FE2-8FF7-A73E056D91DD}" presName="spacing" presStyleCnt="0"/>
      <dgm:spPr/>
    </dgm:pt>
    <dgm:pt modelId="{ECEC95B7-CFC3-48B4-A2E7-29D5E79F029A}" type="pres">
      <dgm:prSet presAssocID="{F3B89BEF-D0D1-4600-AAFF-F4E270CBFAAF}" presName="composite" presStyleCnt="0"/>
      <dgm:spPr/>
    </dgm:pt>
    <dgm:pt modelId="{07CBE9DB-225A-4ADB-B0DA-440EF23E2FAF}" type="pres">
      <dgm:prSet presAssocID="{F3B89BEF-D0D1-4600-AAFF-F4E270CBFAAF}" presName="imgShp" presStyleLbl="fgImgPlace1" presStyleIdx="6" presStyleCnt="7"/>
      <dgm:spPr>
        <a:blipFill>
          <a:blip xmlns:r="http://schemas.openxmlformats.org/officeDocument/2006/relationships" r:embed="rId6"/>
          <a:srcRect/>
          <a:stretch>
            <a:fillRect l="-25000" r="-25000"/>
          </a:stretch>
        </a:blipFill>
      </dgm:spPr>
      <dgm:extLst>
        <a:ext uri="{E40237B7-FDA0-4F09-8148-C483321AD2D9}">
          <dgm14:cNvPr xmlns:dgm14="http://schemas.microsoft.com/office/drawing/2010/diagram" id="0" name="" descr="People in a video call"/>
        </a:ext>
      </dgm:extLst>
    </dgm:pt>
    <dgm:pt modelId="{7AD3D7A5-BC7C-4C7D-B4BB-914F317D041A}" type="pres">
      <dgm:prSet presAssocID="{F3B89BEF-D0D1-4600-AAFF-F4E270CBFAAF}" presName="txShp" presStyleLbl="node1" presStyleIdx="6" presStyleCnt="7" custScaleX="95271">
        <dgm:presLayoutVars>
          <dgm:bulletEnabled val="1"/>
        </dgm:presLayoutVars>
      </dgm:prSet>
      <dgm:spPr/>
    </dgm:pt>
  </dgm:ptLst>
  <dgm:cxnLst>
    <dgm:cxn modelId="{45B3AC06-789D-428A-90A0-C1FEBD69A515}" type="presOf" srcId="{E49D175E-D9F9-49C5-B9E5-945865FF7A1D}" destId="{37D7AA2F-8800-41CB-A7EE-9ED2EB854DFC}" srcOrd="0" destOrd="0" presId="urn:microsoft.com/office/officeart/2005/8/layout/vList3"/>
    <dgm:cxn modelId="{FD310E10-9D69-4B00-BBBD-0A8BF5A31512}" srcId="{2DD65839-42EE-46AE-A6CD-4D89CAEEF107}" destId="{068961BD-8D2C-4E7D-BF0B-56B2FA95DF75}" srcOrd="2" destOrd="0" parTransId="{3FAD1BA5-47C5-49D8-B2FB-653362475949}" sibTransId="{79C53D16-9E4E-483B-929D-ED75651AAF18}"/>
    <dgm:cxn modelId="{5483FB1E-33A1-46CF-9B51-367C53B57E0E}" srcId="{2DD65839-42EE-46AE-A6CD-4D89CAEEF107}" destId="{4A45312C-BE0C-4C40-850F-6EF2D5167A70}" srcOrd="3" destOrd="0" parTransId="{B9058BB7-0478-4110-9D04-9ED5744EF10F}" sibTransId="{DDB29272-5325-4E22-928B-644BB2C46E96}"/>
    <dgm:cxn modelId="{300B4121-74C5-45C1-8499-109546560962}" srcId="{2DD65839-42EE-46AE-A6CD-4D89CAEEF107}" destId="{B66CC080-98E8-4F17-8385-0D55F4ACAAD5}" srcOrd="0" destOrd="0" parTransId="{99975A98-F868-4589-9555-A4B17FEC9F79}" sibTransId="{7DD010FA-4B6B-4C4D-AB51-6F225FC7AD29}"/>
    <dgm:cxn modelId="{45B9D72E-3F78-4D0A-A8CC-8F74536B463B}" type="presOf" srcId="{B66CC080-98E8-4F17-8385-0D55F4ACAAD5}" destId="{8EB5A71A-A616-4129-84AD-6A0343DCD240}" srcOrd="0" destOrd="0" presId="urn:microsoft.com/office/officeart/2005/8/layout/vList3"/>
    <dgm:cxn modelId="{26FB0238-885E-4913-AE53-F31064332F14}" srcId="{2DD65839-42EE-46AE-A6CD-4D89CAEEF107}" destId="{F3B89BEF-D0D1-4600-AAFF-F4E270CBFAAF}" srcOrd="6" destOrd="0" parTransId="{757C5D24-A4AC-4EEB-838B-CBC8104B87C1}" sibTransId="{54F55EAC-FF7C-4E4C-B988-00DAED885654}"/>
    <dgm:cxn modelId="{28E1083A-A9E0-42AA-B974-DCA2987D9ADB}" type="presOf" srcId="{4A45312C-BE0C-4C40-850F-6EF2D5167A70}" destId="{9BD5EFD1-2C34-4D93-8C8D-B5FFA04134DA}" srcOrd="0" destOrd="0" presId="urn:microsoft.com/office/officeart/2005/8/layout/vList3"/>
    <dgm:cxn modelId="{2FC0143E-05CF-44D4-B3B2-AF0726D56149}" srcId="{2DD65839-42EE-46AE-A6CD-4D89CAEEF107}" destId="{C6622F78-5464-4DBA-AC76-43A833A35A61}" srcOrd="1" destOrd="0" parTransId="{7DA29237-FD07-4EF3-8A17-1D2238471872}" sibTransId="{40F3EFB5-5169-4C56-9160-874D1BC0B858}"/>
    <dgm:cxn modelId="{6B672D5F-D082-4E5C-8724-0DFF04291BB9}" type="presOf" srcId="{068961BD-8D2C-4E7D-BF0B-56B2FA95DF75}" destId="{A8D4386E-59CA-49A2-8687-495275663D8A}" srcOrd="0" destOrd="0" presId="urn:microsoft.com/office/officeart/2005/8/layout/vList3"/>
    <dgm:cxn modelId="{F711F75F-ED5E-4372-BD01-0B62D8085077}" srcId="{2DD65839-42EE-46AE-A6CD-4D89CAEEF107}" destId="{E49D175E-D9F9-49C5-B9E5-945865FF7A1D}" srcOrd="4" destOrd="0" parTransId="{92C84CB5-D410-4609-AEA9-D40288B5B414}" sibTransId="{0CB3FAD0-790C-419A-9D4B-454B592731DA}"/>
    <dgm:cxn modelId="{A9B65285-A837-4639-B767-C0EA05B0FD05}" type="presOf" srcId="{7426E32C-5A14-4A56-B366-04B0ED2037AF}" destId="{D8FE5ACF-DCEF-4644-B5BA-A4F8BB9DC502}" srcOrd="0" destOrd="0" presId="urn:microsoft.com/office/officeart/2005/8/layout/vList3"/>
    <dgm:cxn modelId="{3E37508C-26AE-4B45-90D6-C068D61CE474}" type="presOf" srcId="{F3B89BEF-D0D1-4600-AAFF-F4E270CBFAAF}" destId="{7AD3D7A5-BC7C-4C7D-B4BB-914F317D041A}" srcOrd="0" destOrd="0" presId="urn:microsoft.com/office/officeart/2005/8/layout/vList3"/>
    <dgm:cxn modelId="{812033A3-85B2-4EBE-9AF3-D7236CB8E5DA}" type="presOf" srcId="{C6622F78-5464-4DBA-AC76-43A833A35A61}" destId="{FB46E047-FD08-44D6-9533-79DDB10347D5}" srcOrd="0" destOrd="0" presId="urn:microsoft.com/office/officeart/2005/8/layout/vList3"/>
    <dgm:cxn modelId="{721C66D4-FC58-4827-93C5-CD65BE43D543}" type="presOf" srcId="{2DD65839-42EE-46AE-A6CD-4D89CAEEF107}" destId="{29974661-D5BA-467A-B1D5-F38CEE143215}" srcOrd="0" destOrd="0" presId="urn:microsoft.com/office/officeart/2005/8/layout/vList3"/>
    <dgm:cxn modelId="{22A4B5FB-E51C-4F3B-9B3B-C4B9F80DDFCE}" srcId="{2DD65839-42EE-46AE-A6CD-4D89CAEEF107}" destId="{7426E32C-5A14-4A56-B366-04B0ED2037AF}" srcOrd="5" destOrd="0" parTransId="{B77411BD-824A-48D2-B42F-6672D5B5F9B6}" sibTransId="{0895CAD5-1A66-4FE2-8FF7-A73E056D91DD}"/>
    <dgm:cxn modelId="{2ED731CB-EB4A-4231-A948-00D39122A6BB}" type="presParOf" srcId="{29974661-D5BA-467A-B1D5-F38CEE143215}" destId="{E7A20E87-4BC8-492B-8AFF-4515F2CD70C8}" srcOrd="0" destOrd="0" presId="urn:microsoft.com/office/officeart/2005/8/layout/vList3"/>
    <dgm:cxn modelId="{B5DCD1BA-ACA5-4760-8933-718F59172C38}" type="presParOf" srcId="{E7A20E87-4BC8-492B-8AFF-4515F2CD70C8}" destId="{4F77E664-F47A-4E1F-AC78-B82ACA0F8F93}" srcOrd="0" destOrd="0" presId="urn:microsoft.com/office/officeart/2005/8/layout/vList3"/>
    <dgm:cxn modelId="{0C5ABF63-BF14-4DFB-8520-EB0D052CAE1F}" type="presParOf" srcId="{E7A20E87-4BC8-492B-8AFF-4515F2CD70C8}" destId="{8EB5A71A-A616-4129-84AD-6A0343DCD240}" srcOrd="1" destOrd="0" presId="urn:microsoft.com/office/officeart/2005/8/layout/vList3"/>
    <dgm:cxn modelId="{E2215E47-F353-4820-8431-BDD4F9D27A41}" type="presParOf" srcId="{29974661-D5BA-467A-B1D5-F38CEE143215}" destId="{7AF27D3C-EC37-4AEA-8A8F-37A526810FBF}" srcOrd="1" destOrd="0" presId="urn:microsoft.com/office/officeart/2005/8/layout/vList3"/>
    <dgm:cxn modelId="{4C567672-9E8D-4887-8D60-A22B8819FF95}" type="presParOf" srcId="{29974661-D5BA-467A-B1D5-F38CEE143215}" destId="{189A7FF5-1B32-421A-BDF6-38AC1D0C0CE2}" srcOrd="2" destOrd="0" presId="urn:microsoft.com/office/officeart/2005/8/layout/vList3"/>
    <dgm:cxn modelId="{D66BDEB6-715C-4833-8EA6-F08283C2633E}" type="presParOf" srcId="{189A7FF5-1B32-421A-BDF6-38AC1D0C0CE2}" destId="{639D68F6-AFA2-4824-9906-9825D8A1F1B5}" srcOrd="0" destOrd="0" presId="urn:microsoft.com/office/officeart/2005/8/layout/vList3"/>
    <dgm:cxn modelId="{72DA1577-08DF-4D62-B556-7DF8DDECB6E3}" type="presParOf" srcId="{189A7FF5-1B32-421A-BDF6-38AC1D0C0CE2}" destId="{FB46E047-FD08-44D6-9533-79DDB10347D5}" srcOrd="1" destOrd="0" presId="urn:microsoft.com/office/officeart/2005/8/layout/vList3"/>
    <dgm:cxn modelId="{4B75CC78-F7B0-4753-9DFA-D648B49C12EF}" type="presParOf" srcId="{29974661-D5BA-467A-B1D5-F38CEE143215}" destId="{D1CD7BF5-3828-488E-840A-D328E4A96DDE}" srcOrd="3" destOrd="0" presId="urn:microsoft.com/office/officeart/2005/8/layout/vList3"/>
    <dgm:cxn modelId="{06CF0A3A-8464-4BB4-930F-6C85C21CE189}" type="presParOf" srcId="{29974661-D5BA-467A-B1D5-F38CEE143215}" destId="{BD876317-DAAA-49D8-8168-061966405EB3}" srcOrd="4" destOrd="0" presId="urn:microsoft.com/office/officeart/2005/8/layout/vList3"/>
    <dgm:cxn modelId="{55C2DE80-6BF3-4931-8F65-0D8C7457AB23}" type="presParOf" srcId="{BD876317-DAAA-49D8-8168-061966405EB3}" destId="{C6341695-8730-403D-A0FD-7C289EB21884}" srcOrd="0" destOrd="0" presId="urn:microsoft.com/office/officeart/2005/8/layout/vList3"/>
    <dgm:cxn modelId="{BB8FB804-0B9A-454C-B8DF-D72E609AD5AA}" type="presParOf" srcId="{BD876317-DAAA-49D8-8168-061966405EB3}" destId="{A8D4386E-59CA-49A2-8687-495275663D8A}" srcOrd="1" destOrd="0" presId="urn:microsoft.com/office/officeart/2005/8/layout/vList3"/>
    <dgm:cxn modelId="{01ED4352-1F92-4F6F-9E39-0A2304A392A5}" type="presParOf" srcId="{29974661-D5BA-467A-B1D5-F38CEE143215}" destId="{E2CB2E02-1859-48CF-9E71-B6160C0F6D76}" srcOrd="5" destOrd="0" presId="urn:microsoft.com/office/officeart/2005/8/layout/vList3"/>
    <dgm:cxn modelId="{704A7FBD-3E8C-40F6-8B47-ADDF4192186D}" type="presParOf" srcId="{29974661-D5BA-467A-B1D5-F38CEE143215}" destId="{3558EB4E-0F37-46C6-BD16-0E2172782F3C}" srcOrd="6" destOrd="0" presId="urn:microsoft.com/office/officeart/2005/8/layout/vList3"/>
    <dgm:cxn modelId="{8E856CDA-CA75-4FA2-8313-6FA1A14A2002}" type="presParOf" srcId="{3558EB4E-0F37-46C6-BD16-0E2172782F3C}" destId="{7CC4A48F-B58E-49BB-A0FF-1BF8F934CBC4}" srcOrd="0" destOrd="0" presId="urn:microsoft.com/office/officeart/2005/8/layout/vList3"/>
    <dgm:cxn modelId="{DEDA98A9-D214-440B-AB7B-14125EFE2485}" type="presParOf" srcId="{3558EB4E-0F37-46C6-BD16-0E2172782F3C}" destId="{9BD5EFD1-2C34-4D93-8C8D-B5FFA04134DA}" srcOrd="1" destOrd="0" presId="urn:microsoft.com/office/officeart/2005/8/layout/vList3"/>
    <dgm:cxn modelId="{17B985EA-5A44-4796-9079-5C187FDBEB98}" type="presParOf" srcId="{29974661-D5BA-467A-B1D5-F38CEE143215}" destId="{A15DE075-D99F-49E2-ABE2-30D7B0C6D8A2}" srcOrd="7" destOrd="0" presId="urn:microsoft.com/office/officeart/2005/8/layout/vList3"/>
    <dgm:cxn modelId="{D719F23A-29A6-425A-8A9B-6259A4898A0C}" type="presParOf" srcId="{29974661-D5BA-467A-B1D5-F38CEE143215}" destId="{CFE4860D-8AF4-417E-80EA-41DE297B47AC}" srcOrd="8" destOrd="0" presId="urn:microsoft.com/office/officeart/2005/8/layout/vList3"/>
    <dgm:cxn modelId="{4AC45140-7E9B-46D3-8085-F2FDB89DAE27}" type="presParOf" srcId="{CFE4860D-8AF4-417E-80EA-41DE297B47AC}" destId="{D292496E-2437-48DF-A7E9-F4D40696D9D6}" srcOrd="0" destOrd="0" presId="urn:microsoft.com/office/officeart/2005/8/layout/vList3"/>
    <dgm:cxn modelId="{8D43D451-56F6-42A1-8176-E1AAEF558604}" type="presParOf" srcId="{CFE4860D-8AF4-417E-80EA-41DE297B47AC}" destId="{37D7AA2F-8800-41CB-A7EE-9ED2EB854DFC}" srcOrd="1" destOrd="0" presId="urn:microsoft.com/office/officeart/2005/8/layout/vList3"/>
    <dgm:cxn modelId="{A53F5CCA-9E56-4C6D-8463-35C0FD4A1731}" type="presParOf" srcId="{29974661-D5BA-467A-B1D5-F38CEE143215}" destId="{8D838840-AA41-497D-83BF-60FBC3125C85}" srcOrd="9" destOrd="0" presId="urn:microsoft.com/office/officeart/2005/8/layout/vList3"/>
    <dgm:cxn modelId="{90F17386-1099-4668-9A42-08AB250C6BCF}" type="presParOf" srcId="{29974661-D5BA-467A-B1D5-F38CEE143215}" destId="{58DC1E61-E6A2-475C-A8DA-7485EDA6FBF7}" srcOrd="10" destOrd="0" presId="urn:microsoft.com/office/officeart/2005/8/layout/vList3"/>
    <dgm:cxn modelId="{1EE72B77-C222-4010-B7B7-06B66E92CB3F}" type="presParOf" srcId="{58DC1E61-E6A2-475C-A8DA-7485EDA6FBF7}" destId="{1E2AFE2E-BC5D-41AC-9A32-FF16501A417A}" srcOrd="0" destOrd="0" presId="urn:microsoft.com/office/officeart/2005/8/layout/vList3"/>
    <dgm:cxn modelId="{2F84A0AB-9902-453A-A52C-38DFA842B745}" type="presParOf" srcId="{58DC1E61-E6A2-475C-A8DA-7485EDA6FBF7}" destId="{D8FE5ACF-DCEF-4644-B5BA-A4F8BB9DC502}" srcOrd="1" destOrd="0" presId="urn:microsoft.com/office/officeart/2005/8/layout/vList3"/>
    <dgm:cxn modelId="{F4EC1AA5-B4A3-4465-A504-4E28F5273D92}" type="presParOf" srcId="{29974661-D5BA-467A-B1D5-F38CEE143215}" destId="{4BF81077-DF40-4F11-861A-BB626DB8DE6C}" srcOrd="11" destOrd="0" presId="urn:microsoft.com/office/officeart/2005/8/layout/vList3"/>
    <dgm:cxn modelId="{516FF0FE-E5E0-4FD0-9648-7B6F52AAD8C4}" type="presParOf" srcId="{29974661-D5BA-467A-B1D5-F38CEE143215}" destId="{ECEC95B7-CFC3-48B4-A2E7-29D5E79F029A}" srcOrd="12" destOrd="0" presId="urn:microsoft.com/office/officeart/2005/8/layout/vList3"/>
    <dgm:cxn modelId="{F1DDF04F-C448-44F3-B87F-C14EA1D0CBCA}" type="presParOf" srcId="{ECEC95B7-CFC3-48B4-A2E7-29D5E79F029A}" destId="{07CBE9DB-225A-4ADB-B0DA-440EF23E2FAF}" srcOrd="0" destOrd="0" presId="urn:microsoft.com/office/officeart/2005/8/layout/vList3"/>
    <dgm:cxn modelId="{086F5D40-B1BD-4DFD-A22C-7E576242A22C}" type="presParOf" srcId="{ECEC95B7-CFC3-48B4-A2E7-29D5E79F029A}" destId="{7AD3D7A5-BC7C-4C7D-B4BB-914F317D041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BC89C70-F432-453F-9100-3E29D1E4C6B3}"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68599F01-7EC6-43AD-AAC1-85609F70E137}">
      <dgm:prSet/>
      <dgm:spPr/>
      <dgm:t>
        <a:bodyPr/>
        <a:lstStyle/>
        <a:p>
          <a:r>
            <a:rPr lang="pt-BR" dirty="0"/>
            <a:t>ANFP, în parteneriat cu </a:t>
          </a:r>
          <a:r>
            <a:rPr lang="pt-BR" b="1" dirty="0"/>
            <a:t>GOOGLE</a:t>
          </a:r>
          <a:r>
            <a:rPr lang="pt-BR" dirty="0"/>
            <a:t>, continuă inițiativele de dezvoltare a competențelor digitale ale funcționarilor publici, prin lansarea unor </a:t>
          </a:r>
          <a:r>
            <a:rPr lang="pt-BR" b="1" dirty="0"/>
            <a:t>webinare gratuite</a:t>
          </a:r>
          <a:r>
            <a:rPr lang="pt-BR" dirty="0"/>
            <a:t>, cu titlul </a:t>
          </a:r>
          <a:r>
            <a:rPr lang="pt-BR" i="1" dirty="0"/>
            <a:t>„Programe educaționale pentru utilizarea Inteligenței Artificiale în Administrația Publică”</a:t>
          </a:r>
          <a:r>
            <a:rPr lang="pt-BR" dirty="0"/>
            <a:t>. Aceste sesiuni sunt dedicate tuturor funcționarilor publici, fără a fi necesare cunoștințe anterioare în domeniul IT.</a:t>
          </a:r>
          <a:endParaRPr lang="en-US" dirty="0"/>
        </a:p>
      </dgm:t>
    </dgm:pt>
    <dgm:pt modelId="{93300B2F-3BF5-4D3B-AFF4-3DEEB9D55345}" type="parTrans" cxnId="{19C01576-B03A-4A16-9F3C-5C0AC689C330}">
      <dgm:prSet/>
      <dgm:spPr/>
      <dgm:t>
        <a:bodyPr/>
        <a:lstStyle/>
        <a:p>
          <a:endParaRPr lang="en-US"/>
        </a:p>
      </dgm:t>
    </dgm:pt>
    <dgm:pt modelId="{13A85F49-4306-4711-B99F-9AA8B9570678}" type="sibTrans" cxnId="{19C01576-B03A-4A16-9F3C-5C0AC689C330}">
      <dgm:prSet/>
      <dgm:spPr/>
      <dgm:t>
        <a:bodyPr/>
        <a:lstStyle/>
        <a:p>
          <a:endParaRPr lang="en-US"/>
        </a:p>
      </dgm:t>
    </dgm:pt>
    <dgm:pt modelId="{78E33725-0261-4E9A-98DD-974CCCB88A7F}">
      <dgm:prSet/>
      <dgm:spPr/>
      <dgm:t>
        <a:bodyPr/>
        <a:lstStyle/>
        <a:p>
          <a:r>
            <a:rPr lang="pt-BR" dirty="0"/>
            <a:t>Webinarele sunt concepute pentru a oferi o înțelegere clară a conceptelor fundamentale ale IA, precum și soluții practice pentru integrarea acestora în mediul profesional. Conținutul este adaptat atât pentru începători, cât și pentru cei interesați să își aprofundeze cunoștințele. Se va oferi un certificat de participare ca urmare a parcurgerii acestui webinar.</a:t>
          </a:r>
          <a:endParaRPr lang="en-US" dirty="0"/>
        </a:p>
      </dgm:t>
    </dgm:pt>
    <dgm:pt modelId="{5B26C40B-6910-4865-9777-2818CF0B10F6}" type="parTrans" cxnId="{AF6D4540-250C-4349-AA97-141545CAE271}">
      <dgm:prSet/>
      <dgm:spPr/>
      <dgm:t>
        <a:bodyPr/>
        <a:lstStyle/>
        <a:p>
          <a:endParaRPr lang="en-US"/>
        </a:p>
      </dgm:t>
    </dgm:pt>
    <dgm:pt modelId="{AF12D96E-F6CF-403B-92DB-ABA0F9CA1541}" type="sibTrans" cxnId="{AF6D4540-250C-4349-AA97-141545CAE271}">
      <dgm:prSet/>
      <dgm:spPr/>
      <dgm:t>
        <a:bodyPr/>
        <a:lstStyle/>
        <a:p>
          <a:endParaRPr lang="en-US"/>
        </a:p>
      </dgm:t>
    </dgm:pt>
    <dgm:pt modelId="{85F44905-A6E2-46CF-B16B-A98A8955956F}" type="pres">
      <dgm:prSet presAssocID="{6BC89C70-F432-453F-9100-3E29D1E4C6B3}" presName="Name0" presStyleCnt="0">
        <dgm:presLayoutVars>
          <dgm:dir/>
          <dgm:resizeHandles val="exact"/>
        </dgm:presLayoutVars>
      </dgm:prSet>
      <dgm:spPr/>
    </dgm:pt>
    <dgm:pt modelId="{0362874A-1D87-44F7-A3B1-BF1B56BB3A61}" type="pres">
      <dgm:prSet presAssocID="{6BC89C70-F432-453F-9100-3E29D1E4C6B3}" presName="fgShape" presStyleLbl="fgShp" presStyleIdx="0" presStyleCnt="1"/>
      <dgm:spPr/>
    </dgm:pt>
    <dgm:pt modelId="{58E03676-846B-4678-826C-35064DD7A4A9}" type="pres">
      <dgm:prSet presAssocID="{6BC89C70-F432-453F-9100-3E29D1E4C6B3}" presName="linComp" presStyleCnt="0"/>
      <dgm:spPr/>
    </dgm:pt>
    <dgm:pt modelId="{2058D9DC-F70B-4831-8669-794546B53B28}" type="pres">
      <dgm:prSet presAssocID="{68599F01-7EC6-43AD-AAC1-85609F70E137}" presName="compNode" presStyleCnt="0"/>
      <dgm:spPr/>
    </dgm:pt>
    <dgm:pt modelId="{25092F60-B487-4956-B28D-4E2CC9401F58}" type="pres">
      <dgm:prSet presAssocID="{68599F01-7EC6-43AD-AAC1-85609F70E137}" presName="bkgdShape" presStyleLbl="node1" presStyleIdx="0" presStyleCnt="2"/>
      <dgm:spPr/>
    </dgm:pt>
    <dgm:pt modelId="{582C3711-8921-4CE2-85E1-1618B00555D7}" type="pres">
      <dgm:prSet presAssocID="{68599F01-7EC6-43AD-AAC1-85609F70E137}" presName="nodeTx" presStyleLbl="node1" presStyleIdx="0" presStyleCnt="2">
        <dgm:presLayoutVars>
          <dgm:bulletEnabled val="1"/>
        </dgm:presLayoutVars>
      </dgm:prSet>
      <dgm:spPr/>
    </dgm:pt>
    <dgm:pt modelId="{5CA8293E-4522-4403-BFF1-E17DA7D32DDA}" type="pres">
      <dgm:prSet presAssocID="{68599F01-7EC6-43AD-AAC1-85609F70E137}" presName="invisiNode" presStyleLbl="node1" presStyleIdx="0" presStyleCnt="2"/>
      <dgm:spPr/>
    </dgm:pt>
    <dgm:pt modelId="{EDB2E74D-D928-4F45-ACE4-F3DDD7D36F3A}" type="pres">
      <dgm:prSet presAssocID="{68599F01-7EC6-43AD-AAC1-85609F70E137}" presName="imagNode" presStyleLbl="fgImgPlace1" presStyleIdx="0" presStyleCnt="2"/>
      <dgm:spPr>
        <a:blipFill>
          <a:blip xmlns:r="http://schemas.openxmlformats.org/officeDocument/2006/relationships" r:embed="rId1"/>
          <a:srcRect/>
          <a:stretch>
            <a:fillRect l="-18000" r="-18000"/>
          </a:stretch>
        </a:blipFill>
      </dgm:spPr>
      <dgm:extLst>
        <a:ext uri="{E40237B7-FDA0-4F09-8148-C483321AD2D9}">
          <dgm14:cNvPr xmlns:dgm14="http://schemas.microsoft.com/office/drawing/2010/diagram" id="0" name="" descr="Scientist viewing DNA test results on a computer screen in the laboratory"/>
        </a:ext>
      </dgm:extLst>
    </dgm:pt>
    <dgm:pt modelId="{B83BEEA3-BA69-4540-9526-238C4124BDF7}" type="pres">
      <dgm:prSet presAssocID="{13A85F49-4306-4711-B99F-9AA8B9570678}" presName="sibTrans" presStyleLbl="sibTrans2D1" presStyleIdx="0" presStyleCnt="0"/>
      <dgm:spPr/>
    </dgm:pt>
    <dgm:pt modelId="{C73CC266-E982-4444-BCB2-700D21445B7F}" type="pres">
      <dgm:prSet presAssocID="{78E33725-0261-4E9A-98DD-974CCCB88A7F}" presName="compNode" presStyleCnt="0"/>
      <dgm:spPr/>
    </dgm:pt>
    <dgm:pt modelId="{442824B2-E499-4CED-A58C-FD6F5A7E4872}" type="pres">
      <dgm:prSet presAssocID="{78E33725-0261-4E9A-98DD-974CCCB88A7F}" presName="bkgdShape" presStyleLbl="node1" presStyleIdx="1" presStyleCnt="2"/>
      <dgm:spPr/>
    </dgm:pt>
    <dgm:pt modelId="{7380E464-4240-4878-9D6F-2569879F4C6E}" type="pres">
      <dgm:prSet presAssocID="{78E33725-0261-4E9A-98DD-974CCCB88A7F}" presName="nodeTx" presStyleLbl="node1" presStyleIdx="1" presStyleCnt="2">
        <dgm:presLayoutVars>
          <dgm:bulletEnabled val="1"/>
        </dgm:presLayoutVars>
      </dgm:prSet>
      <dgm:spPr/>
    </dgm:pt>
    <dgm:pt modelId="{AD6A614D-C8DC-4889-ACA4-468613BE9850}" type="pres">
      <dgm:prSet presAssocID="{78E33725-0261-4E9A-98DD-974CCCB88A7F}" presName="invisiNode" presStyleLbl="node1" presStyleIdx="1" presStyleCnt="2"/>
      <dgm:spPr/>
    </dgm:pt>
    <dgm:pt modelId="{744DA93D-0011-4816-97D5-4A3C467097B3}" type="pres">
      <dgm:prSet presAssocID="{78E33725-0261-4E9A-98DD-974CCCB88A7F}" presName="imagNode" presStyleLbl="fgImgPlace1" presStyleIdx="1" presStyleCnt="2"/>
      <dgm:spPr>
        <a:blipFill>
          <a:blip xmlns:r="http://schemas.openxmlformats.org/officeDocument/2006/relationships" r:embed="rId2"/>
          <a:srcRect/>
          <a:stretch>
            <a:fillRect l="-39000" r="-39000"/>
          </a:stretch>
        </a:blipFill>
      </dgm:spPr>
      <dgm:extLst>
        <a:ext uri="{E40237B7-FDA0-4F09-8148-C483321AD2D9}">
          <dgm14:cNvPr xmlns:dgm14="http://schemas.microsoft.com/office/drawing/2010/diagram" id="0" name="" descr="CPU with binary numbers and blueprint"/>
        </a:ext>
      </dgm:extLst>
    </dgm:pt>
  </dgm:ptLst>
  <dgm:cxnLst>
    <dgm:cxn modelId="{0A7A0A11-4A4C-4255-93CC-A22036AF9424}" type="presOf" srcId="{68599F01-7EC6-43AD-AAC1-85609F70E137}" destId="{25092F60-B487-4956-B28D-4E2CC9401F58}" srcOrd="0" destOrd="0" presId="urn:microsoft.com/office/officeart/2005/8/layout/hList7"/>
    <dgm:cxn modelId="{2ADAD61B-5223-476E-8B61-204FCBD9EE42}" type="presOf" srcId="{78E33725-0261-4E9A-98DD-974CCCB88A7F}" destId="{442824B2-E499-4CED-A58C-FD6F5A7E4872}" srcOrd="0" destOrd="0" presId="urn:microsoft.com/office/officeart/2005/8/layout/hList7"/>
    <dgm:cxn modelId="{AF6D4540-250C-4349-AA97-141545CAE271}" srcId="{6BC89C70-F432-453F-9100-3E29D1E4C6B3}" destId="{78E33725-0261-4E9A-98DD-974CCCB88A7F}" srcOrd="1" destOrd="0" parTransId="{5B26C40B-6910-4865-9777-2818CF0B10F6}" sibTransId="{AF12D96E-F6CF-403B-92DB-ABA0F9CA1541}"/>
    <dgm:cxn modelId="{3ABEA469-AD0B-4EDA-BF72-496E2B0C00B7}" type="presOf" srcId="{68599F01-7EC6-43AD-AAC1-85609F70E137}" destId="{582C3711-8921-4CE2-85E1-1618B00555D7}" srcOrd="1" destOrd="0" presId="urn:microsoft.com/office/officeart/2005/8/layout/hList7"/>
    <dgm:cxn modelId="{ABDE674C-3E3C-43DD-908D-ED793B57FF4D}" type="presOf" srcId="{13A85F49-4306-4711-B99F-9AA8B9570678}" destId="{B83BEEA3-BA69-4540-9526-238C4124BDF7}" srcOrd="0" destOrd="0" presId="urn:microsoft.com/office/officeart/2005/8/layout/hList7"/>
    <dgm:cxn modelId="{19C01576-B03A-4A16-9F3C-5C0AC689C330}" srcId="{6BC89C70-F432-453F-9100-3E29D1E4C6B3}" destId="{68599F01-7EC6-43AD-AAC1-85609F70E137}" srcOrd="0" destOrd="0" parTransId="{93300B2F-3BF5-4D3B-AFF4-3DEEB9D55345}" sibTransId="{13A85F49-4306-4711-B99F-9AA8B9570678}"/>
    <dgm:cxn modelId="{31C6E3C1-A83D-4B18-B70E-851883998663}" type="presOf" srcId="{78E33725-0261-4E9A-98DD-974CCCB88A7F}" destId="{7380E464-4240-4878-9D6F-2569879F4C6E}" srcOrd="1" destOrd="0" presId="urn:microsoft.com/office/officeart/2005/8/layout/hList7"/>
    <dgm:cxn modelId="{397AC1D4-8DE4-4C49-8CCE-9543D61B046B}" type="presOf" srcId="{6BC89C70-F432-453F-9100-3E29D1E4C6B3}" destId="{85F44905-A6E2-46CF-B16B-A98A8955956F}" srcOrd="0" destOrd="0" presId="urn:microsoft.com/office/officeart/2005/8/layout/hList7"/>
    <dgm:cxn modelId="{9ADF2232-D415-4F94-8001-5E1B8CAADBE4}" type="presParOf" srcId="{85F44905-A6E2-46CF-B16B-A98A8955956F}" destId="{0362874A-1D87-44F7-A3B1-BF1B56BB3A61}" srcOrd="0" destOrd="0" presId="urn:microsoft.com/office/officeart/2005/8/layout/hList7"/>
    <dgm:cxn modelId="{F57E66F8-27FA-497B-B978-CC25A0E34A52}" type="presParOf" srcId="{85F44905-A6E2-46CF-B16B-A98A8955956F}" destId="{58E03676-846B-4678-826C-35064DD7A4A9}" srcOrd="1" destOrd="0" presId="urn:microsoft.com/office/officeart/2005/8/layout/hList7"/>
    <dgm:cxn modelId="{0A465071-EF5C-4443-9EAA-33E0C0BADFD1}" type="presParOf" srcId="{58E03676-846B-4678-826C-35064DD7A4A9}" destId="{2058D9DC-F70B-4831-8669-794546B53B28}" srcOrd="0" destOrd="0" presId="urn:microsoft.com/office/officeart/2005/8/layout/hList7"/>
    <dgm:cxn modelId="{8163217C-649B-4486-9A88-31BF88ED58C0}" type="presParOf" srcId="{2058D9DC-F70B-4831-8669-794546B53B28}" destId="{25092F60-B487-4956-B28D-4E2CC9401F58}" srcOrd="0" destOrd="0" presId="urn:microsoft.com/office/officeart/2005/8/layout/hList7"/>
    <dgm:cxn modelId="{2C19386C-419D-4319-8711-E3489ABC4FEE}" type="presParOf" srcId="{2058D9DC-F70B-4831-8669-794546B53B28}" destId="{582C3711-8921-4CE2-85E1-1618B00555D7}" srcOrd="1" destOrd="0" presId="urn:microsoft.com/office/officeart/2005/8/layout/hList7"/>
    <dgm:cxn modelId="{9CB667B7-693A-44EF-A4E3-7C758F603627}" type="presParOf" srcId="{2058D9DC-F70B-4831-8669-794546B53B28}" destId="{5CA8293E-4522-4403-BFF1-E17DA7D32DDA}" srcOrd="2" destOrd="0" presId="urn:microsoft.com/office/officeart/2005/8/layout/hList7"/>
    <dgm:cxn modelId="{2EA54F52-0A5D-4FC3-BB53-463DEF20B500}" type="presParOf" srcId="{2058D9DC-F70B-4831-8669-794546B53B28}" destId="{EDB2E74D-D928-4F45-ACE4-F3DDD7D36F3A}" srcOrd="3" destOrd="0" presId="urn:microsoft.com/office/officeart/2005/8/layout/hList7"/>
    <dgm:cxn modelId="{D53E9087-226C-4DD0-BA73-D034013D161E}" type="presParOf" srcId="{58E03676-846B-4678-826C-35064DD7A4A9}" destId="{B83BEEA3-BA69-4540-9526-238C4124BDF7}" srcOrd="1" destOrd="0" presId="urn:microsoft.com/office/officeart/2005/8/layout/hList7"/>
    <dgm:cxn modelId="{76E7C400-0564-4CF3-A1E6-7E5C129FED33}" type="presParOf" srcId="{58E03676-846B-4678-826C-35064DD7A4A9}" destId="{C73CC266-E982-4444-BCB2-700D21445B7F}" srcOrd="2" destOrd="0" presId="urn:microsoft.com/office/officeart/2005/8/layout/hList7"/>
    <dgm:cxn modelId="{06B59FF5-62C9-4A8E-BFD0-0DF2D9D6590F}" type="presParOf" srcId="{C73CC266-E982-4444-BCB2-700D21445B7F}" destId="{442824B2-E499-4CED-A58C-FD6F5A7E4872}" srcOrd="0" destOrd="0" presId="urn:microsoft.com/office/officeart/2005/8/layout/hList7"/>
    <dgm:cxn modelId="{BB98D644-2ED0-4A3C-859B-468D0C46C5C1}" type="presParOf" srcId="{C73CC266-E982-4444-BCB2-700D21445B7F}" destId="{7380E464-4240-4878-9D6F-2569879F4C6E}" srcOrd="1" destOrd="0" presId="urn:microsoft.com/office/officeart/2005/8/layout/hList7"/>
    <dgm:cxn modelId="{4B1C3345-043A-4474-930D-4A32FAC920B9}" type="presParOf" srcId="{C73CC266-E982-4444-BCB2-700D21445B7F}" destId="{AD6A614D-C8DC-4889-ACA4-468613BE9850}" srcOrd="2" destOrd="0" presId="urn:microsoft.com/office/officeart/2005/8/layout/hList7"/>
    <dgm:cxn modelId="{D361E80E-F460-4F81-A6C2-F9A4F02BD644}" type="presParOf" srcId="{C73CC266-E982-4444-BCB2-700D21445B7F}" destId="{744DA93D-0011-4816-97D5-4A3C467097B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152097A-6161-44FB-9693-04BA41A50566}" type="doc">
      <dgm:prSet loTypeId="urn:microsoft.com/office/officeart/2005/8/layout/venn1" loCatId="relationship" qsTypeId="urn:microsoft.com/office/officeart/2005/8/quickstyle/simple1" qsCatId="simple" csTypeId="urn:microsoft.com/office/officeart/2005/8/colors/accent1_2" csCatId="accent1"/>
      <dgm:spPr/>
      <dgm:t>
        <a:bodyPr/>
        <a:lstStyle/>
        <a:p>
          <a:endParaRPr lang="en-US"/>
        </a:p>
      </dgm:t>
    </dgm:pt>
    <dgm:pt modelId="{B9AB0894-31FD-4B9F-908B-4B33E41672C0}">
      <dgm:prSet/>
      <dgm:spPr/>
      <dgm:t>
        <a:bodyPr/>
        <a:lstStyle/>
        <a:p>
          <a:r>
            <a:rPr lang="pt-BR" b="1" dirty="0"/>
            <a:t>Structura webinarului:</a:t>
          </a:r>
          <a:endParaRPr lang="en-US" dirty="0"/>
        </a:p>
      </dgm:t>
    </dgm:pt>
    <dgm:pt modelId="{D3E24500-3FE8-404D-8058-433ADB5A539B}" type="parTrans" cxnId="{C4ADF7F0-AA70-4DEF-8E9D-D78767B3CA51}">
      <dgm:prSet/>
      <dgm:spPr/>
      <dgm:t>
        <a:bodyPr/>
        <a:lstStyle/>
        <a:p>
          <a:endParaRPr lang="en-US"/>
        </a:p>
      </dgm:t>
    </dgm:pt>
    <dgm:pt modelId="{F84B6B73-0E4E-4AF7-8711-7F10C3D5444D}" type="sibTrans" cxnId="{C4ADF7F0-AA70-4DEF-8E9D-D78767B3CA51}">
      <dgm:prSet/>
      <dgm:spPr/>
      <dgm:t>
        <a:bodyPr/>
        <a:lstStyle/>
        <a:p>
          <a:endParaRPr lang="en-US"/>
        </a:p>
      </dgm:t>
    </dgm:pt>
    <dgm:pt modelId="{4FA7FB89-7F10-4C3F-A750-B58228192000}">
      <dgm:prSet/>
      <dgm:spPr/>
      <dgm:t>
        <a:bodyPr/>
        <a:lstStyle/>
        <a:p>
          <a:r>
            <a:rPr lang="pt-BR"/>
            <a:t>Introducere în IA: Înțelegerea conceptelor fundamentale  ale inteligenței artificiale.</a:t>
          </a:r>
          <a:endParaRPr lang="en-US" dirty="0"/>
        </a:p>
      </dgm:t>
    </dgm:pt>
    <dgm:pt modelId="{DFA9B6C1-B23C-4BC8-90A2-6D90F338850A}" type="parTrans" cxnId="{F04ACA77-5E92-4DC0-BFA2-6AF8189A5D13}">
      <dgm:prSet/>
      <dgm:spPr/>
      <dgm:t>
        <a:bodyPr/>
        <a:lstStyle/>
        <a:p>
          <a:endParaRPr lang="en-US"/>
        </a:p>
      </dgm:t>
    </dgm:pt>
    <dgm:pt modelId="{68CBC106-23D7-40F4-9220-DF12FA564768}" type="sibTrans" cxnId="{F04ACA77-5E92-4DC0-BFA2-6AF8189A5D13}">
      <dgm:prSet/>
      <dgm:spPr/>
      <dgm:t>
        <a:bodyPr/>
        <a:lstStyle/>
        <a:p>
          <a:endParaRPr lang="en-US"/>
        </a:p>
      </dgm:t>
    </dgm:pt>
    <dgm:pt modelId="{8427ADD6-C89C-4F25-A3B9-DF3A7441E738}">
      <dgm:prSet/>
      <dgm:spPr/>
      <dgm:t>
        <a:bodyPr/>
        <a:lstStyle/>
        <a:p>
          <a:r>
            <a:rPr lang="pt-BR"/>
            <a:t>Tipuri și Tehnologii: Prezentarea diferitelor modele și tehnologii care stau la baza domeniului.</a:t>
          </a:r>
          <a:endParaRPr lang="en-US" dirty="0"/>
        </a:p>
      </dgm:t>
    </dgm:pt>
    <dgm:pt modelId="{709394EA-F478-461F-B335-A74553102B33}" type="parTrans" cxnId="{487BA419-81A5-46E1-A350-520475FF7ED0}">
      <dgm:prSet/>
      <dgm:spPr/>
      <dgm:t>
        <a:bodyPr/>
        <a:lstStyle/>
        <a:p>
          <a:endParaRPr lang="en-US"/>
        </a:p>
      </dgm:t>
    </dgm:pt>
    <dgm:pt modelId="{2FDD8299-3944-44A6-AEFC-96D11A3CF805}" type="sibTrans" cxnId="{487BA419-81A5-46E1-A350-520475FF7ED0}">
      <dgm:prSet/>
      <dgm:spPr/>
      <dgm:t>
        <a:bodyPr/>
        <a:lstStyle/>
        <a:p>
          <a:endParaRPr lang="en-US"/>
        </a:p>
      </dgm:t>
    </dgm:pt>
    <dgm:pt modelId="{1EDF5247-1774-4266-89E4-F059F36EF4F1}">
      <dgm:prSet/>
      <dgm:spPr/>
      <dgm:t>
        <a:bodyPr/>
        <a:lstStyle/>
        <a:p>
          <a:r>
            <a:rPr lang="pt-BR"/>
            <a:t>IA Responsabilă: Bune practici pentru utilizarea etică și securitatea datelor.</a:t>
          </a:r>
          <a:endParaRPr lang="en-US" dirty="0"/>
        </a:p>
      </dgm:t>
    </dgm:pt>
    <dgm:pt modelId="{D947A38B-06BB-4EA4-8A3A-455C92DE6E6B}" type="parTrans" cxnId="{ED0084E5-5A9B-443F-B6C6-D30F56409C95}">
      <dgm:prSet/>
      <dgm:spPr/>
      <dgm:t>
        <a:bodyPr/>
        <a:lstStyle/>
        <a:p>
          <a:endParaRPr lang="en-US"/>
        </a:p>
      </dgm:t>
    </dgm:pt>
    <dgm:pt modelId="{EB727250-7A0A-468B-8246-6711A1C7E910}" type="sibTrans" cxnId="{ED0084E5-5A9B-443F-B6C6-D30F56409C95}">
      <dgm:prSet/>
      <dgm:spPr/>
      <dgm:t>
        <a:bodyPr/>
        <a:lstStyle/>
        <a:p>
          <a:endParaRPr lang="en-US"/>
        </a:p>
      </dgm:t>
    </dgm:pt>
    <dgm:pt modelId="{B746421A-B83F-4EFE-958C-1D077AC1581D}">
      <dgm:prSet/>
      <dgm:spPr/>
      <dgm:t>
        <a:bodyPr/>
        <a:lstStyle/>
        <a:p>
          <a:r>
            <a:rPr lang="pt-BR"/>
            <a:t>Prompt Engineering: Stăpânirea tehnicilor de formulare a cerințelor pentru obținerea unor rezultate de calitate.</a:t>
          </a:r>
          <a:endParaRPr lang="en-US" dirty="0"/>
        </a:p>
      </dgm:t>
    </dgm:pt>
    <dgm:pt modelId="{CCB02410-B004-408A-BD80-C22CA373EC14}" type="parTrans" cxnId="{74A1C5F9-5DBA-4F8E-B8A0-3388FA7862BC}">
      <dgm:prSet/>
      <dgm:spPr/>
      <dgm:t>
        <a:bodyPr/>
        <a:lstStyle/>
        <a:p>
          <a:endParaRPr lang="en-US"/>
        </a:p>
      </dgm:t>
    </dgm:pt>
    <dgm:pt modelId="{E148A515-ED4F-4A25-84ED-918B00191A0F}" type="sibTrans" cxnId="{74A1C5F9-5DBA-4F8E-B8A0-3388FA7862BC}">
      <dgm:prSet/>
      <dgm:spPr/>
      <dgm:t>
        <a:bodyPr/>
        <a:lstStyle/>
        <a:p>
          <a:endParaRPr lang="en-US"/>
        </a:p>
      </dgm:t>
    </dgm:pt>
    <dgm:pt modelId="{63E53C8B-6605-4D4D-ADA4-E5B4C855FCDE}">
      <dgm:prSet/>
      <dgm:spPr/>
      <dgm:t>
        <a:bodyPr/>
        <a:lstStyle/>
        <a:p>
          <a:r>
            <a:rPr lang="pt-BR" dirty="0"/>
            <a:t>Creșterea Productivității: Tehnici avansate pentru automatizarea sarcinilor și eficientizarea muncii.</a:t>
          </a:r>
          <a:endParaRPr lang="en-US" dirty="0"/>
        </a:p>
      </dgm:t>
    </dgm:pt>
    <dgm:pt modelId="{C007B1A9-38D4-4736-A16A-2EB56F539430}" type="parTrans" cxnId="{3367829D-2427-409F-B335-1EE42907423E}">
      <dgm:prSet/>
      <dgm:spPr/>
      <dgm:t>
        <a:bodyPr/>
        <a:lstStyle/>
        <a:p>
          <a:endParaRPr lang="en-US"/>
        </a:p>
      </dgm:t>
    </dgm:pt>
    <dgm:pt modelId="{71F88092-7FFD-4B4F-BF5A-895CA5C41E83}" type="sibTrans" cxnId="{3367829D-2427-409F-B335-1EE42907423E}">
      <dgm:prSet/>
      <dgm:spPr/>
      <dgm:t>
        <a:bodyPr/>
        <a:lstStyle/>
        <a:p>
          <a:endParaRPr lang="en-US"/>
        </a:p>
      </dgm:t>
    </dgm:pt>
    <dgm:pt modelId="{047C03EC-4D6D-43D0-A605-C0F1A3BE6AE6}">
      <dgm:prSet/>
      <dgm:spPr/>
      <dgm:t>
        <a:bodyPr/>
        <a:lstStyle/>
        <a:p>
          <a:r>
            <a:rPr lang="pt-BR"/>
            <a:t>Aplicarea IA în Sectorul Public: Soluționarea provocărilor specifice administrației și serviciilor publice.</a:t>
          </a:r>
          <a:endParaRPr lang="en-US" dirty="0"/>
        </a:p>
      </dgm:t>
    </dgm:pt>
    <dgm:pt modelId="{3B231C2F-12D2-4436-92BE-B4E701CBD91F}" type="parTrans" cxnId="{CB73CDBD-B41F-4595-BF27-FB662AAA5E7B}">
      <dgm:prSet/>
      <dgm:spPr/>
      <dgm:t>
        <a:bodyPr/>
        <a:lstStyle/>
        <a:p>
          <a:endParaRPr lang="en-US"/>
        </a:p>
      </dgm:t>
    </dgm:pt>
    <dgm:pt modelId="{22188103-83D5-4EC9-B7A9-746829D5C85A}" type="sibTrans" cxnId="{CB73CDBD-B41F-4595-BF27-FB662AAA5E7B}">
      <dgm:prSet/>
      <dgm:spPr/>
      <dgm:t>
        <a:bodyPr/>
        <a:lstStyle/>
        <a:p>
          <a:endParaRPr lang="en-US"/>
        </a:p>
      </dgm:t>
    </dgm:pt>
    <dgm:pt modelId="{9BFD09A9-A330-4FCD-AA49-40D8CDDBF8E0}">
      <dgm:prSet/>
      <dgm:spPr/>
      <dgm:t>
        <a:bodyPr/>
        <a:lstStyle/>
        <a:p>
          <a:endParaRPr lang="en-US"/>
        </a:p>
      </dgm:t>
    </dgm:pt>
    <dgm:pt modelId="{EA163608-9AAD-49CF-A03D-A86EB235EF95}" type="parTrans" cxnId="{5AC869DF-D458-4281-B45A-DD21D45EB88A}">
      <dgm:prSet/>
      <dgm:spPr/>
      <dgm:t>
        <a:bodyPr/>
        <a:lstStyle/>
        <a:p>
          <a:endParaRPr lang="en-US"/>
        </a:p>
      </dgm:t>
    </dgm:pt>
    <dgm:pt modelId="{ED8F6097-094C-4374-B1EA-F9B8DDF5072A}" type="sibTrans" cxnId="{5AC869DF-D458-4281-B45A-DD21D45EB88A}">
      <dgm:prSet/>
      <dgm:spPr/>
      <dgm:t>
        <a:bodyPr/>
        <a:lstStyle/>
        <a:p>
          <a:endParaRPr lang="en-US"/>
        </a:p>
      </dgm:t>
    </dgm:pt>
    <dgm:pt modelId="{5E85DB88-CB01-4687-BC51-082400C3A0A0}" type="pres">
      <dgm:prSet presAssocID="{1152097A-6161-44FB-9693-04BA41A50566}" presName="compositeShape" presStyleCnt="0">
        <dgm:presLayoutVars>
          <dgm:chMax val="7"/>
          <dgm:dir/>
          <dgm:resizeHandles val="exact"/>
        </dgm:presLayoutVars>
      </dgm:prSet>
      <dgm:spPr/>
    </dgm:pt>
    <dgm:pt modelId="{32FDBD79-22A2-4E06-9A37-7F6D44BBDB6A}" type="pres">
      <dgm:prSet presAssocID="{B9AB0894-31FD-4B9F-908B-4B33E41672C0}" presName="circ1" presStyleLbl="vennNode1" presStyleIdx="0" presStyleCnt="7"/>
      <dgm:spPr/>
    </dgm:pt>
    <dgm:pt modelId="{ABEE0572-E808-4F38-B784-82FEAC95B76C}" type="pres">
      <dgm:prSet presAssocID="{B9AB0894-31FD-4B9F-908B-4B33E41672C0}" presName="circ1Tx" presStyleLbl="revTx" presStyleIdx="0" presStyleCnt="0">
        <dgm:presLayoutVars>
          <dgm:chMax val="0"/>
          <dgm:chPref val="0"/>
          <dgm:bulletEnabled val="1"/>
        </dgm:presLayoutVars>
      </dgm:prSet>
      <dgm:spPr/>
    </dgm:pt>
    <dgm:pt modelId="{04AFACA5-BACE-4C0E-B832-76F6A51475AC}" type="pres">
      <dgm:prSet presAssocID="{4FA7FB89-7F10-4C3F-A750-B58228192000}" presName="circ2" presStyleLbl="vennNode1" presStyleIdx="1" presStyleCnt="7"/>
      <dgm:spPr/>
    </dgm:pt>
    <dgm:pt modelId="{38765FBC-D082-4F37-8F6D-88F48DF5A623}" type="pres">
      <dgm:prSet presAssocID="{4FA7FB89-7F10-4C3F-A750-B58228192000}" presName="circ2Tx" presStyleLbl="revTx" presStyleIdx="0" presStyleCnt="0">
        <dgm:presLayoutVars>
          <dgm:chMax val="0"/>
          <dgm:chPref val="0"/>
          <dgm:bulletEnabled val="1"/>
        </dgm:presLayoutVars>
      </dgm:prSet>
      <dgm:spPr/>
    </dgm:pt>
    <dgm:pt modelId="{028C138E-E339-4A76-A835-407214D5F176}" type="pres">
      <dgm:prSet presAssocID="{8427ADD6-C89C-4F25-A3B9-DF3A7441E738}" presName="circ3" presStyleLbl="vennNode1" presStyleIdx="2" presStyleCnt="7"/>
      <dgm:spPr/>
    </dgm:pt>
    <dgm:pt modelId="{FD2C278D-EC83-47C0-94FC-099610447D9A}" type="pres">
      <dgm:prSet presAssocID="{8427ADD6-C89C-4F25-A3B9-DF3A7441E738}" presName="circ3Tx" presStyleLbl="revTx" presStyleIdx="0" presStyleCnt="0">
        <dgm:presLayoutVars>
          <dgm:chMax val="0"/>
          <dgm:chPref val="0"/>
          <dgm:bulletEnabled val="1"/>
        </dgm:presLayoutVars>
      </dgm:prSet>
      <dgm:spPr/>
    </dgm:pt>
    <dgm:pt modelId="{AB6E9D80-B1F5-40E4-A19F-CBADECCC3E5D}" type="pres">
      <dgm:prSet presAssocID="{1EDF5247-1774-4266-89E4-F059F36EF4F1}" presName="circ4" presStyleLbl="vennNode1" presStyleIdx="3" presStyleCnt="7"/>
      <dgm:spPr/>
    </dgm:pt>
    <dgm:pt modelId="{E3EEC19D-0746-4446-B8C2-FCB3405D5706}" type="pres">
      <dgm:prSet presAssocID="{1EDF5247-1774-4266-89E4-F059F36EF4F1}" presName="circ4Tx" presStyleLbl="revTx" presStyleIdx="0" presStyleCnt="0">
        <dgm:presLayoutVars>
          <dgm:chMax val="0"/>
          <dgm:chPref val="0"/>
          <dgm:bulletEnabled val="1"/>
        </dgm:presLayoutVars>
      </dgm:prSet>
      <dgm:spPr/>
    </dgm:pt>
    <dgm:pt modelId="{3E454F16-4438-49AE-8C70-C0856B1425A1}" type="pres">
      <dgm:prSet presAssocID="{B746421A-B83F-4EFE-958C-1D077AC1581D}" presName="circ5" presStyleLbl="vennNode1" presStyleIdx="4" presStyleCnt="7"/>
      <dgm:spPr/>
    </dgm:pt>
    <dgm:pt modelId="{464717CA-0A6F-43FB-AF47-2B5E07731FD2}" type="pres">
      <dgm:prSet presAssocID="{B746421A-B83F-4EFE-958C-1D077AC1581D}" presName="circ5Tx" presStyleLbl="revTx" presStyleIdx="0" presStyleCnt="0">
        <dgm:presLayoutVars>
          <dgm:chMax val="0"/>
          <dgm:chPref val="0"/>
          <dgm:bulletEnabled val="1"/>
        </dgm:presLayoutVars>
      </dgm:prSet>
      <dgm:spPr/>
    </dgm:pt>
    <dgm:pt modelId="{93B34852-DDDF-498F-89A5-82B8C00AE2E6}" type="pres">
      <dgm:prSet presAssocID="{63E53C8B-6605-4D4D-ADA4-E5B4C855FCDE}" presName="circ6" presStyleLbl="vennNode1" presStyleIdx="5" presStyleCnt="7"/>
      <dgm:spPr/>
    </dgm:pt>
    <dgm:pt modelId="{964F5810-66EE-4F7F-BDC3-40C79F13F9BE}" type="pres">
      <dgm:prSet presAssocID="{63E53C8B-6605-4D4D-ADA4-E5B4C855FCDE}" presName="circ6Tx" presStyleLbl="revTx" presStyleIdx="0" presStyleCnt="0">
        <dgm:presLayoutVars>
          <dgm:chMax val="0"/>
          <dgm:chPref val="0"/>
          <dgm:bulletEnabled val="1"/>
        </dgm:presLayoutVars>
      </dgm:prSet>
      <dgm:spPr/>
    </dgm:pt>
    <dgm:pt modelId="{F9E941EC-E7B4-4088-AC5C-4C15515B017E}" type="pres">
      <dgm:prSet presAssocID="{047C03EC-4D6D-43D0-A605-C0F1A3BE6AE6}" presName="circ7" presStyleLbl="vennNode1" presStyleIdx="6" presStyleCnt="7"/>
      <dgm:spPr/>
    </dgm:pt>
    <dgm:pt modelId="{9DF9C63A-4F1F-4698-B936-B92E34CD4E73}" type="pres">
      <dgm:prSet presAssocID="{047C03EC-4D6D-43D0-A605-C0F1A3BE6AE6}" presName="circ7Tx" presStyleLbl="revTx" presStyleIdx="0" presStyleCnt="0">
        <dgm:presLayoutVars>
          <dgm:chMax val="0"/>
          <dgm:chPref val="0"/>
          <dgm:bulletEnabled val="1"/>
        </dgm:presLayoutVars>
      </dgm:prSet>
      <dgm:spPr/>
    </dgm:pt>
  </dgm:ptLst>
  <dgm:cxnLst>
    <dgm:cxn modelId="{E9F8360E-9ED1-41F1-8F8F-A0B871CF5189}" type="presOf" srcId="{047C03EC-4D6D-43D0-A605-C0F1A3BE6AE6}" destId="{9DF9C63A-4F1F-4698-B936-B92E34CD4E73}" srcOrd="0" destOrd="0" presId="urn:microsoft.com/office/officeart/2005/8/layout/venn1"/>
    <dgm:cxn modelId="{487BA419-81A5-46E1-A350-520475FF7ED0}" srcId="{1152097A-6161-44FB-9693-04BA41A50566}" destId="{8427ADD6-C89C-4F25-A3B9-DF3A7441E738}" srcOrd="2" destOrd="0" parTransId="{709394EA-F478-461F-B335-A74553102B33}" sibTransId="{2FDD8299-3944-44A6-AEFC-96D11A3CF805}"/>
    <dgm:cxn modelId="{752E922B-7BA7-46DC-AD52-E4C1AC0607E2}" type="presOf" srcId="{B746421A-B83F-4EFE-958C-1D077AC1581D}" destId="{464717CA-0A6F-43FB-AF47-2B5E07731FD2}" srcOrd="0" destOrd="0" presId="urn:microsoft.com/office/officeart/2005/8/layout/venn1"/>
    <dgm:cxn modelId="{5730E439-391F-488C-81FC-CAEC61BFD166}" type="presOf" srcId="{8427ADD6-C89C-4F25-A3B9-DF3A7441E738}" destId="{FD2C278D-EC83-47C0-94FC-099610447D9A}" srcOrd="0" destOrd="0" presId="urn:microsoft.com/office/officeart/2005/8/layout/venn1"/>
    <dgm:cxn modelId="{76366068-6A9E-46DC-B9E5-96FE5ABB54B0}" type="presOf" srcId="{1EDF5247-1774-4266-89E4-F059F36EF4F1}" destId="{E3EEC19D-0746-4446-B8C2-FCB3405D5706}" srcOrd="0" destOrd="0" presId="urn:microsoft.com/office/officeart/2005/8/layout/venn1"/>
    <dgm:cxn modelId="{F04ACA77-5E92-4DC0-BFA2-6AF8189A5D13}" srcId="{1152097A-6161-44FB-9693-04BA41A50566}" destId="{4FA7FB89-7F10-4C3F-A750-B58228192000}" srcOrd="1" destOrd="0" parTransId="{DFA9B6C1-B23C-4BC8-90A2-6D90F338850A}" sibTransId="{68CBC106-23D7-40F4-9220-DF12FA564768}"/>
    <dgm:cxn modelId="{3A3A098F-8794-40B9-9CCF-19BFFEA15AE0}" type="presOf" srcId="{4FA7FB89-7F10-4C3F-A750-B58228192000}" destId="{38765FBC-D082-4F37-8F6D-88F48DF5A623}" srcOrd="0" destOrd="0" presId="urn:microsoft.com/office/officeart/2005/8/layout/venn1"/>
    <dgm:cxn modelId="{3367829D-2427-409F-B335-1EE42907423E}" srcId="{1152097A-6161-44FB-9693-04BA41A50566}" destId="{63E53C8B-6605-4D4D-ADA4-E5B4C855FCDE}" srcOrd="5" destOrd="0" parTransId="{C007B1A9-38D4-4736-A16A-2EB56F539430}" sibTransId="{71F88092-7FFD-4B4F-BF5A-895CA5C41E83}"/>
    <dgm:cxn modelId="{F269DD9E-4C9E-4D37-9E91-788372A1E64B}" type="presOf" srcId="{1152097A-6161-44FB-9693-04BA41A50566}" destId="{5E85DB88-CB01-4687-BC51-082400C3A0A0}" srcOrd="0" destOrd="0" presId="urn:microsoft.com/office/officeart/2005/8/layout/venn1"/>
    <dgm:cxn modelId="{CB73CDBD-B41F-4595-BF27-FB662AAA5E7B}" srcId="{1152097A-6161-44FB-9693-04BA41A50566}" destId="{047C03EC-4D6D-43D0-A605-C0F1A3BE6AE6}" srcOrd="6" destOrd="0" parTransId="{3B231C2F-12D2-4436-92BE-B4E701CBD91F}" sibTransId="{22188103-83D5-4EC9-B7A9-746829D5C85A}"/>
    <dgm:cxn modelId="{BCC1FEC8-70D6-46FE-A719-2CB048C5CED0}" type="presOf" srcId="{63E53C8B-6605-4D4D-ADA4-E5B4C855FCDE}" destId="{964F5810-66EE-4F7F-BDC3-40C79F13F9BE}" srcOrd="0" destOrd="0" presId="urn:microsoft.com/office/officeart/2005/8/layout/venn1"/>
    <dgm:cxn modelId="{ED53DAD5-B359-4343-8674-A627CC94F905}" type="presOf" srcId="{B9AB0894-31FD-4B9F-908B-4B33E41672C0}" destId="{ABEE0572-E808-4F38-B784-82FEAC95B76C}" srcOrd="0" destOrd="0" presId="urn:microsoft.com/office/officeart/2005/8/layout/venn1"/>
    <dgm:cxn modelId="{5AC869DF-D458-4281-B45A-DD21D45EB88A}" srcId="{1152097A-6161-44FB-9693-04BA41A50566}" destId="{9BFD09A9-A330-4FCD-AA49-40D8CDDBF8E0}" srcOrd="7" destOrd="0" parTransId="{EA163608-9AAD-49CF-A03D-A86EB235EF95}" sibTransId="{ED8F6097-094C-4374-B1EA-F9B8DDF5072A}"/>
    <dgm:cxn modelId="{ED0084E5-5A9B-443F-B6C6-D30F56409C95}" srcId="{1152097A-6161-44FB-9693-04BA41A50566}" destId="{1EDF5247-1774-4266-89E4-F059F36EF4F1}" srcOrd="3" destOrd="0" parTransId="{D947A38B-06BB-4EA4-8A3A-455C92DE6E6B}" sibTransId="{EB727250-7A0A-468B-8246-6711A1C7E910}"/>
    <dgm:cxn modelId="{C4ADF7F0-AA70-4DEF-8E9D-D78767B3CA51}" srcId="{1152097A-6161-44FB-9693-04BA41A50566}" destId="{B9AB0894-31FD-4B9F-908B-4B33E41672C0}" srcOrd="0" destOrd="0" parTransId="{D3E24500-3FE8-404D-8058-433ADB5A539B}" sibTransId="{F84B6B73-0E4E-4AF7-8711-7F10C3D5444D}"/>
    <dgm:cxn modelId="{74A1C5F9-5DBA-4F8E-B8A0-3388FA7862BC}" srcId="{1152097A-6161-44FB-9693-04BA41A50566}" destId="{B746421A-B83F-4EFE-958C-1D077AC1581D}" srcOrd="4" destOrd="0" parTransId="{CCB02410-B004-408A-BD80-C22CA373EC14}" sibTransId="{E148A515-ED4F-4A25-84ED-918B00191A0F}"/>
    <dgm:cxn modelId="{CDD2BFA2-9240-4CF1-B6A1-0745881AE1D8}" type="presParOf" srcId="{5E85DB88-CB01-4687-BC51-082400C3A0A0}" destId="{32FDBD79-22A2-4E06-9A37-7F6D44BBDB6A}" srcOrd="0" destOrd="0" presId="urn:microsoft.com/office/officeart/2005/8/layout/venn1"/>
    <dgm:cxn modelId="{ACA7566B-C0CE-4EBF-AAC0-A18652E2DB66}" type="presParOf" srcId="{5E85DB88-CB01-4687-BC51-082400C3A0A0}" destId="{ABEE0572-E808-4F38-B784-82FEAC95B76C}" srcOrd="1" destOrd="0" presId="urn:microsoft.com/office/officeart/2005/8/layout/venn1"/>
    <dgm:cxn modelId="{00BC4709-4C2E-42E5-AE58-92C28ABDF929}" type="presParOf" srcId="{5E85DB88-CB01-4687-BC51-082400C3A0A0}" destId="{04AFACA5-BACE-4C0E-B832-76F6A51475AC}" srcOrd="2" destOrd="0" presId="urn:microsoft.com/office/officeart/2005/8/layout/venn1"/>
    <dgm:cxn modelId="{94873763-40AB-46E4-A2F9-1756F267540A}" type="presParOf" srcId="{5E85DB88-CB01-4687-BC51-082400C3A0A0}" destId="{38765FBC-D082-4F37-8F6D-88F48DF5A623}" srcOrd="3" destOrd="0" presId="urn:microsoft.com/office/officeart/2005/8/layout/venn1"/>
    <dgm:cxn modelId="{395E83CB-A479-449B-B87C-852BC427E484}" type="presParOf" srcId="{5E85DB88-CB01-4687-BC51-082400C3A0A0}" destId="{028C138E-E339-4A76-A835-407214D5F176}" srcOrd="4" destOrd="0" presId="urn:microsoft.com/office/officeart/2005/8/layout/venn1"/>
    <dgm:cxn modelId="{FC9E8011-BD0C-4547-A29E-05096082AD4C}" type="presParOf" srcId="{5E85DB88-CB01-4687-BC51-082400C3A0A0}" destId="{FD2C278D-EC83-47C0-94FC-099610447D9A}" srcOrd="5" destOrd="0" presId="urn:microsoft.com/office/officeart/2005/8/layout/venn1"/>
    <dgm:cxn modelId="{1D8B9C87-B658-47A8-A7C1-00AA616DD013}" type="presParOf" srcId="{5E85DB88-CB01-4687-BC51-082400C3A0A0}" destId="{AB6E9D80-B1F5-40E4-A19F-CBADECCC3E5D}" srcOrd="6" destOrd="0" presId="urn:microsoft.com/office/officeart/2005/8/layout/venn1"/>
    <dgm:cxn modelId="{2A040AEE-2126-49DE-9725-F3E9F784578E}" type="presParOf" srcId="{5E85DB88-CB01-4687-BC51-082400C3A0A0}" destId="{E3EEC19D-0746-4446-B8C2-FCB3405D5706}" srcOrd="7" destOrd="0" presId="urn:microsoft.com/office/officeart/2005/8/layout/venn1"/>
    <dgm:cxn modelId="{D41C7E9D-23F1-4A8D-B89C-07EE595044E6}" type="presParOf" srcId="{5E85DB88-CB01-4687-BC51-082400C3A0A0}" destId="{3E454F16-4438-49AE-8C70-C0856B1425A1}" srcOrd="8" destOrd="0" presId="urn:microsoft.com/office/officeart/2005/8/layout/venn1"/>
    <dgm:cxn modelId="{9AE69E17-0018-4C17-8D5D-A970FF6CAAD3}" type="presParOf" srcId="{5E85DB88-CB01-4687-BC51-082400C3A0A0}" destId="{464717CA-0A6F-43FB-AF47-2B5E07731FD2}" srcOrd="9" destOrd="0" presId="urn:microsoft.com/office/officeart/2005/8/layout/venn1"/>
    <dgm:cxn modelId="{C73C86BD-FA33-455F-804F-A1422C229778}" type="presParOf" srcId="{5E85DB88-CB01-4687-BC51-082400C3A0A0}" destId="{93B34852-DDDF-498F-89A5-82B8C00AE2E6}" srcOrd="10" destOrd="0" presId="urn:microsoft.com/office/officeart/2005/8/layout/venn1"/>
    <dgm:cxn modelId="{1DA122D9-201E-4BF6-BCAD-A3DE3E40F064}" type="presParOf" srcId="{5E85DB88-CB01-4687-BC51-082400C3A0A0}" destId="{964F5810-66EE-4F7F-BDC3-40C79F13F9BE}" srcOrd="11" destOrd="0" presId="urn:microsoft.com/office/officeart/2005/8/layout/venn1"/>
    <dgm:cxn modelId="{86EB59DA-1FCA-4D1F-B00C-55AB6DE3DEBD}" type="presParOf" srcId="{5E85DB88-CB01-4687-BC51-082400C3A0A0}" destId="{F9E941EC-E7B4-4088-AC5C-4C15515B017E}" srcOrd="12" destOrd="0" presId="urn:microsoft.com/office/officeart/2005/8/layout/venn1"/>
    <dgm:cxn modelId="{7288265B-3104-44E4-A4C0-8D24F46F78BA}" type="presParOf" srcId="{5E85DB88-CB01-4687-BC51-082400C3A0A0}" destId="{9DF9C63A-4F1F-4698-B936-B92E34CD4E73}" srcOrd="13" destOrd="0" presId="urn:microsoft.com/office/officeart/2005/8/layout/ven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E1DE878-74E9-4B3D-944A-4C1C84B1501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1C8EE62F-A31B-4081-A166-9EF35C46554B}">
      <dgm:prSet/>
      <dgm:spPr/>
      <dgm:t>
        <a:bodyPr/>
        <a:lstStyle/>
        <a:p>
          <a:r>
            <a:rPr lang="en-US" b="1" dirty="0"/>
            <a:t>Webinar </a:t>
          </a:r>
          <a:r>
            <a:rPr lang="ro-RO" b="1" dirty="0"/>
            <a:t>gratuit </a:t>
          </a:r>
          <a:r>
            <a:rPr lang="en-US" b="1" dirty="0"/>
            <a:t>privind Inteligenta artificială oferit de GOOGLE- 50.000 </a:t>
          </a:r>
          <a:r>
            <a:rPr lang="ro-RO" b="1" dirty="0"/>
            <a:t>de funcționari publici</a:t>
          </a:r>
          <a:r>
            <a:rPr lang="en-US" b="1" dirty="0"/>
            <a:t> </a:t>
          </a:r>
          <a:r>
            <a:rPr lang="ro-RO" b="1" dirty="0"/>
            <a:t>mai-decembrie 2026</a:t>
          </a:r>
          <a:endParaRPr lang="en-US" dirty="0"/>
        </a:p>
      </dgm:t>
    </dgm:pt>
    <dgm:pt modelId="{1F2F4CD5-1A89-4E5E-B2CF-EDB7BF6BE7CA}" type="parTrans" cxnId="{D42B4CF6-D759-4FED-8C19-6A498BD6A507}">
      <dgm:prSet/>
      <dgm:spPr/>
      <dgm:t>
        <a:bodyPr/>
        <a:lstStyle/>
        <a:p>
          <a:endParaRPr lang="en-US"/>
        </a:p>
      </dgm:t>
    </dgm:pt>
    <dgm:pt modelId="{9727142D-F03E-4CF5-9C39-9E3721C8A9F5}" type="sibTrans" cxnId="{D42B4CF6-D759-4FED-8C19-6A498BD6A507}">
      <dgm:prSet/>
      <dgm:spPr/>
      <dgm:t>
        <a:bodyPr/>
        <a:lstStyle/>
        <a:p>
          <a:endParaRPr lang="en-US"/>
        </a:p>
      </dgm:t>
    </dgm:pt>
    <dgm:pt modelId="{5922AF58-E6A4-42EC-B5A5-6318E4374B81}" type="pres">
      <dgm:prSet presAssocID="{BE1DE878-74E9-4B3D-944A-4C1C84B15017}" presName="Name0" presStyleCnt="0">
        <dgm:presLayoutVars>
          <dgm:dir/>
          <dgm:resizeHandles val="exact"/>
        </dgm:presLayoutVars>
      </dgm:prSet>
      <dgm:spPr/>
    </dgm:pt>
    <dgm:pt modelId="{C9845A19-044E-47C6-A250-4FD84E36DB12}" type="pres">
      <dgm:prSet presAssocID="{1C8EE62F-A31B-4081-A166-9EF35C46554B}" presName="node" presStyleLbl="node1" presStyleIdx="0" presStyleCnt="1">
        <dgm:presLayoutVars>
          <dgm:bulletEnabled val="1"/>
        </dgm:presLayoutVars>
      </dgm:prSet>
      <dgm:spPr/>
    </dgm:pt>
  </dgm:ptLst>
  <dgm:cxnLst>
    <dgm:cxn modelId="{F8519FB9-4FA7-47B0-A9C1-D6DAB6C6519A}" type="presOf" srcId="{BE1DE878-74E9-4B3D-944A-4C1C84B15017}" destId="{5922AF58-E6A4-42EC-B5A5-6318E4374B81}" srcOrd="0" destOrd="0" presId="urn:microsoft.com/office/officeart/2005/8/layout/process1"/>
    <dgm:cxn modelId="{125606CB-2272-4D67-A36E-AEFD0FCA5520}" type="presOf" srcId="{1C8EE62F-A31B-4081-A166-9EF35C46554B}" destId="{C9845A19-044E-47C6-A250-4FD84E36DB12}" srcOrd="0" destOrd="0" presId="urn:microsoft.com/office/officeart/2005/8/layout/process1"/>
    <dgm:cxn modelId="{D42B4CF6-D759-4FED-8C19-6A498BD6A507}" srcId="{BE1DE878-74E9-4B3D-944A-4C1C84B15017}" destId="{1C8EE62F-A31B-4081-A166-9EF35C46554B}" srcOrd="0" destOrd="0" parTransId="{1F2F4CD5-1A89-4E5E-B2CF-EDB7BF6BE7CA}" sibTransId="{9727142D-F03E-4CF5-9C39-9E3721C8A9F5}"/>
    <dgm:cxn modelId="{A1A21C12-C5EE-4AC9-8710-D34A2F74A38D}" type="presParOf" srcId="{5922AF58-E6A4-42EC-B5A5-6318E4374B81}" destId="{C9845A19-044E-47C6-A250-4FD84E36DB12}" srcOrd="0"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F64EE73-1CEA-4A23-84B3-3EC840D83C65}" type="doc">
      <dgm:prSet loTypeId="urn:microsoft.com/office/officeart/2008/layout/VerticalCurvedList" loCatId="list" qsTypeId="urn:microsoft.com/office/officeart/2005/8/quickstyle/3d3" qsCatId="3D" csTypeId="urn:microsoft.com/office/officeart/2005/8/colors/accent1_2" csCatId="accent1" phldr="1"/>
      <dgm:spPr/>
      <dgm:t>
        <a:bodyPr/>
        <a:lstStyle/>
        <a:p>
          <a:endParaRPr lang="en-US"/>
        </a:p>
      </dgm:t>
    </dgm:pt>
    <dgm:pt modelId="{3DB49B65-BD7E-4785-865E-807AA0DE089A}">
      <dgm:prSet/>
      <dgm:spPr/>
      <dgm:t>
        <a:bodyPr/>
        <a:lstStyle/>
        <a:p>
          <a:r>
            <a:rPr lang="en-US" b="1" dirty="0"/>
            <a:t>Campania DigiReady – Primul pas spre competențe digitale recunoscute </a:t>
          </a:r>
          <a:endParaRPr lang="en-US" dirty="0"/>
        </a:p>
      </dgm:t>
    </dgm:pt>
    <dgm:pt modelId="{9AAFA818-BD44-4E7F-BE32-A4F530D66EE9}" type="parTrans" cxnId="{BD4C8BD5-F70B-4E8D-92F7-6AD23E727911}">
      <dgm:prSet/>
      <dgm:spPr/>
      <dgm:t>
        <a:bodyPr/>
        <a:lstStyle/>
        <a:p>
          <a:endParaRPr lang="en-US"/>
        </a:p>
      </dgm:t>
    </dgm:pt>
    <dgm:pt modelId="{63A2A70D-9A82-4518-8CBE-75C283F60729}" type="sibTrans" cxnId="{BD4C8BD5-F70B-4E8D-92F7-6AD23E727911}">
      <dgm:prSet/>
      <dgm:spPr/>
      <dgm:t>
        <a:bodyPr/>
        <a:lstStyle/>
        <a:p>
          <a:endParaRPr lang="en-US"/>
        </a:p>
      </dgm:t>
    </dgm:pt>
    <dgm:pt modelId="{57B59409-1857-4817-9BBC-51109CDCFDEC}">
      <dgm:prSet/>
      <dgm:spPr/>
      <dgm:t>
        <a:bodyPr/>
        <a:lstStyle/>
        <a:p>
          <a:r>
            <a:rPr lang="en-US" dirty="0"/>
            <a:t>Obiectiv: Familiarizarea funcționarilor publici cu procesul de testare ICDL, în contextul în care competențele digitale devin competențe cheie în administrația publică. </a:t>
          </a:r>
        </a:p>
      </dgm:t>
    </dgm:pt>
    <dgm:pt modelId="{2023F49C-3985-4B7A-8503-D6662408E390}" type="parTrans" cxnId="{4D0EF9DC-5C69-4C34-876F-806F798BD93F}">
      <dgm:prSet/>
      <dgm:spPr/>
      <dgm:t>
        <a:bodyPr/>
        <a:lstStyle/>
        <a:p>
          <a:endParaRPr lang="en-US"/>
        </a:p>
      </dgm:t>
    </dgm:pt>
    <dgm:pt modelId="{1F8A6F0C-730D-4DD6-8B82-0635AF29808D}" type="sibTrans" cxnId="{4D0EF9DC-5C69-4C34-876F-806F798BD93F}">
      <dgm:prSet/>
      <dgm:spPr/>
      <dgm:t>
        <a:bodyPr/>
        <a:lstStyle/>
        <a:p>
          <a:endParaRPr lang="en-US"/>
        </a:p>
      </dgm:t>
    </dgm:pt>
    <dgm:pt modelId="{948A548C-2894-4357-87F2-F7778BBE7554}">
      <dgm:prSet/>
      <dgm:spPr/>
      <dgm:t>
        <a:bodyPr/>
        <a:lstStyle/>
        <a:p>
          <a:r>
            <a:rPr lang="en-US" dirty="0"/>
            <a:t>Descriere: Campania va include un quiz de aproximativ 30 de întrebări, bazat pe modulele ICDL START, oferind participanților o scurtă experiență a testării ECDL reale. Acest demers va facilita înțelegerea modului în care se desfășoară testarea, tipologia întrebărilor și relevanța certificării la standard internațional. </a:t>
          </a:r>
        </a:p>
      </dgm:t>
    </dgm:pt>
    <dgm:pt modelId="{6378A225-45EA-407B-9E20-7C6CAF415B0F}" type="parTrans" cxnId="{0BFD309B-120A-4D20-9D73-D22C2FF2BC6D}">
      <dgm:prSet/>
      <dgm:spPr/>
      <dgm:t>
        <a:bodyPr/>
        <a:lstStyle/>
        <a:p>
          <a:endParaRPr lang="en-US"/>
        </a:p>
      </dgm:t>
    </dgm:pt>
    <dgm:pt modelId="{E6A83B06-DB83-4D77-A807-81202DA50384}" type="sibTrans" cxnId="{0BFD309B-120A-4D20-9D73-D22C2FF2BC6D}">
      <dgm:prSet/>
      <dgm:spPr/>
      <dgm:t>
        <a:bodyPr/>
        <a:lstStyle/>
        <a:p>
          <a:endParaRPr lang="en-US"/>
        </a:p>
      </dgm:t>
    </dgm:pt>
    <dgm:pt modelId="{B3E873FE-E805-41E2-BBC4-3C54F6E7FDDC}">
      <dgm:prSet/>
      <dgm:spPr/>
      <dgm:t>
        <a:bodyPr/>
        <a:lstStyle/>
        <a:p>
          <a:r>
            <a:rPr lang="en-US" dirty="0"/>
            <a:t>Rolul ANFP: Sprijin în promovarea și diseminarea campaniei în rândul funcționarilor publici prin canalele de comunicare disponibile. </a:t>
          </a:r>
        </a:p>
      </dgm:t>
    </dgm:pt>
    <dgm:pt modelId="{304974C2-C0F8-4289-AD58-BB588E1654A3}" type="parTrans" cxnId="{EBB3E202-1B41-429A-9F78-12E477997F7E}">
      <dgm:prSet/>
      <dgm:spPr/>
      <dgm:t>
        <a:bodyPr/>
        <a:lstStyle/>
        <a:p>
          <a:endParaRPr lang="en-US"/>
        </a:p>
      </dgm:t>
    </dgm:pt>
    <dgm:pt modelId="{AC322695-3179-41F9-8AD5-A3EF8B4BC51E}" type="sibTrans" cxnId="{EBB3E202-1B41-429A-9F78-12E477997F7E}">
      <dgm:prSet/>
      <dgm:spPr/>
      <dgm:t>
        <a:bodyPr/>
        <a:lstStyle/>
        <a:p>
          <a:endParaRPr lang="en-US"/>
        </a:p>
      </dgm:t>
    </dgm:pt>
    <dgm:pt modelId="{C2B71D80-CDC7-4631-B8F9-272BA5A80523}">
      <dgm:prSet/>
      <dgm:spPr/>
      <dgm:t>
        <a:bodyPr/>
        <a:lstStyle/>
        <a:p>
          <a:r>
            <a:rPr lang="en-US" dirty="0"/>
            <a:t>Rolul ICDL Romania: Dezvoltarea quiz-ului, asigurarea accesului la platforma de testare și monitorizarea participării</a:t>
          </a:r>
          <a:r>
            <a:rPr lang="en-US" b="1" dirty="0"/>
            <a:t>. </a:t>
          </a:r>
          <a:endParaRPr lang="en-US" dirty="0"/>
        </a:p>
      </dgm:t>
    </dgm:pt>
    <dgm:pt modelId="{A2AC623C-85AE-481A-9C98-336769E3D899}" type="parTrans" cxnId="{02EDD18F-B846-46D6-A1FA-AF5D00CF2B2B}">
      <dgm:prSet/>
      <dgm:spPr/>
      <dgm:t>
        <a:bodyPr/>
        <a:lstStyle/>
        <a:p>
          <a:endParaRPr lang="en-US"/>
        </a:p>
      </dgm:t>
    </dgm:pt>
    <dgm:pt modelId="{2FB159CE-80C4-441D-A138-4B120089E276}" type="sibTrans" cxnId="{02EDD18F-B846-46D6-A1FA-AF5D00CF2B2B}">
      <dgm:prSet/>
      <dgm:spPr/>
      <dgm:t>
        <a:bodyPr/>
        <a:lstStyle/>
        <a:p>
          <a:endParaRPr lang="en-US"/>
        </a:p>
      </dgm:t>
    </dgm:pt>
    <dgm:pt modelId="{9DF2DFFC-7373-4B91-8556-2F0E4605A5EB}" type="pres">
      <dgm:prSet presAssocID="{CF64EE73-1CEA-4A23-84B3-3EC840D83C65}" presName="Name0" presStyleCnt="0">
        <dgm:presLayoutVars>
          <dgm:chMax val="7"/>
          <dgm:chPref val="7"/>
          <dgm:dir/>
        </dgm:presLayoutVars>
      </dgm:prSet>
      <dgm:spPr/>
    </dgm:pt>
    <dgm:pt modelId="{E3854B0E-D981-474A-A394-DF82A8D60870}" type="pres">
      <dgm:prSet presAssocID="{CF64EE73-1CEA-4A23-84B3-3EC840D83C65}" presName="Name1" presStyleCnt="0"/>
      <dgm:spPr/>
    </dgm:pt>
    <dgm:pt modelId="{BAF380D7-20B4-4A6D-B1E0-A9770C080BA0}" type="pres">
      <dgm:prSet presAssocID="{CF64EE73-1CEA-4A23-84B3-3EC840D83C65}" presName="cycle" presStyleCnt="0"/>
      <dgm:spPr/>
    </dgm:pt>
    <dgm:pt modelId="{F022D2DD-F9E9-4A28-8DC9-70C239BB6EE9}" type="pres">
      <dgm:prSet presAssocID="{CF64EE73-1CEA-4A23-84B3-3EC840D83C65}" presName="srcNode" presStyleLbl="node1" presStyleIdx="0" presStyleCnt="5"/>
      <dgm:spPr/>
    </dgm:pt>
    <dgm:pt modelId="{8FFEC2BF-D0BD-45BC-BC20-CC39CBE2FDAA}" type="pres">
      <dgm:prSet presAssocID="{CF64EE73-1CEA-4A23-84B3-3EC840D83C65}" presName="conn" presStyleLbl="parChTrans1D2" presStyleIdx="0" presStyleCnt="1"/>
      <dgm:spPr/>
    </dgm:pt>
    <dgm:pt modelId="{02907A15-F139-4E75-944E-95CC1E69B353}" type="pres">
      <dgm:prSet presAssocID="{CF64EE73-1CEA-4A23-84B3-3EC840D83C65}" presName="extraNode" presStyleLbl="node1" presStyleIdx="0" presStyleCnt="5"/>
      <dgm:spPr/>
    </dgm:pt>
    <dgm:pt modelId="{4A0D434F-5477-4CBF-862C-5CBF5DCD9841}" type="pres">
      <dgm:prSet presAssocID="{CF64EE73-1CEA-4A23-84B3-3EC840D83C65}" presName="dstNode" presStyleLbl="node1" presStyleIdx="0" presStyleCnt="5"/>
      <dgm:spPr/>
    </dgm:pt>
    <dgm:pt modelId="{8DED8942-27A1-4C2A-8EBC-E5E7BD49E3CD}" type="pres">
      <dgm:prSet presAssocID="{3DB49B65-BD7E-4785-865E-807AA0DE089A}" presName="text_1" presStyleLbl="node1" presStyleIdx="0" presStyleCnt="5">
        <dgm:presLayoutVars>
          <dgm:bulletEnabled val="1"/>
        </dgm:presLayoutVars>
      </dgm:prSet>
      <dgm:spPr/>
    </dgm:pt>
    <dgm:pt modelId="{05F6C137-127A-4958-A26D-259C154A4E65}" type="pres">
      <dgm:prSet presAssocID="{3DB49B65-BD7E-4785-865E-807AA0DE089A}" presName="accent_1" presStyleCnt="0"/>
      <dgm:spPr/>
    </dgm:pt>
    <dgm:pt modelId="{FC6578D2-E708-4C17-85E1-F3B57AC6133E}" type="pres">
      <dgm:prSet presAssocID="{3DB49B65-BD7E-4785-865E-807AA0DE089A}" presName="accentRepeatNode" presStyleLbl="solidFgAcc1" presStyleIdx="0" presStyleCnt="5"/>
      <dgm:spPr>
        <a:blipFill rotWithShape="0">
          <a:blip xmlns:r="http://schemas.openxmlformats.org/officeDocument/2006/relationships" r:embed="rId1"/>
          <a:srcRect/>
          <a:stretch>
            <a:fillRect l="-39000" r="-39000"/>
          </a:stretch>
        </a:blipFill>
      </dgm:spPr>
    </dgm:pt>
    <dgm:pt modelId="{E7448785-F5CA-4E93-85AD-3F0E932F0E89}" type="pres">
      <dgm:prSet presAssocID="{57B59409-1857-4817-9BBC-51109CDCFDEC}" presName="text_2" presStyleLbl="node1" presStyleIdx="1" presStyleCnt="5">
        <dgm:presLayoutVars>
          <dgm:bulletEnabled val="1"/>
        </dgm:presLayoutVars>
      </dgm:prSet>
      <dgm:spPr/>
    </dgm:pt>
    <dgm:pt modelId="{56111656-00C4-4756-8F69-27C244E03A9D}" type="pres">
      <dgm:prSet presAssocID="{57B59409-1857-4817-9BBC-51109CDCFDEC}" presName="accent_2" presStyleCnt="0"/>
      <dgm:spPr/>
    </dgm:pt>
    <dgm:pt modelId="{92FF81C1-646D-4531-BCEE-41FA8587A984}" type="pres">
      <dgm:prSet presAssocID="{57B59409-1857-4817-9BBC-51109CDCFDEC}" presName="accentRepeatNode" presStyleLbl="solidFgAcc1" presStyleIdx="1" presStyleCnt="5"/>
      <dgm:spPr>
        <a:blipFill rotWithShape="0">
          <a:blip xmlns:r="http://schemas.openxmlformats.org/officeDocument/2006/relationships" r:embed="rId2"/>
          <a:srcRect/>
          <a:stretch>
            <a:fillRect l="-18000" r="-18000"/>
          </a:stretch>
        </a:blipFill>
      </dgm:spPr>
    </dgm:pt>
    <dgm:pt modelId="{B7801EF1-D953-4472-B42E-D6976FE8210F}" type="pres">
      <dgm:prSet presAssocID="{948A548C-2894-4357-87F2-F7778BBE7554}" presName="text_3" presStyleLbl="node1" presStyleIdx="2" presStyleCnt="5">
        <dgm:presLayoutVars>
          <dgm:bulletEnabled val="1"/>
        </dgm:presLayoutVars>
      </dgm:prSet>
      <dgm:spPr/>
    </dgm:pt>
    <dgm:pt modelId="{A929904D-A266-40C4-9FF1-1DCD25347C69}" type="pres">
      <dgm:prSet presAssocID="{948A548C-2894-4357-87F2-F7778BBE7554}" presName="accent_3" presStyleCnt="0"/>
      <dgm:spPr/>
    </dgm:pt>
    <dgm:pt modelId="{03709644-D031-47AE-BBAB-C3809E8BE108}" type="pres">
      <dgm:prSet presAssocID="{948A548C-2894-4357-87F2-F7778BBE7554}" presName="accentRepeatNode" presStyleLbl="solidFgAcc1" presStyleIdx="2" presStyleCnt="5"/>
      <dgm:spPr>
        <a:blipFill rotWithShape="0">
          <a:blip xmlns:r="http://schemas.openxmlformats.org/officeDocument/2006/relationships" r:embed="rId1"/>
          <a:srcRect/>
          <a:stretch>
            <a:fillRect l="-39000" r="-39000"/>
          </a:stretch>
        </a:blipFill>
      </dgm:spPr>
    </dgm:pt>
    <dgm:pt modelId="{883C23B5-E7FE-4508-A4DB-8C01FB31D669}" type="pres">
      <dgm:prSet presAssocID="{B3E873FE-E805-41E2-BBC4-3C54F6E7FDDC}" presName="text_4" presStyleLbl="node1" presStyleIdx="3" presStyleCnt="5">
        <dgm:presLayoutVars>
          <dgm:bulletEnabled val="1"/>
        </dgm:presLayoutVars>
      </dgm:prSet>
      <dgm:spPr/>
    </dgm:pt>
    <dgm:pt modelId="{4389E50E-EFE8-4C8B-A819-7696E9A5D3A1}" type="pres">
      <dgm:prSet presAssocID="{B3E873FE-E805-41E2-BBC4-3C54F6E7FDDC}" presName="accent_4" presStyleCnt="0"/>
      <dgm:spPr/>
    </dgm:pt>
    <dgm:pt modelId="{1F7B0BB9-0F7E-450E-ADFB-34DD535015F1}" type="pres">
      <dgm:prSet presAssocID="{B3E873FE-E805-41E2-BBC4-3C54F6E7FDDC}" presName="accentRepeatNode" presStyleLbl="solidFgAcc1" presStyleIdx="3" presStyleCnt="5"/>
      <dgm:spPr>
        <a:blipFill rotWithShape="0">
          <a:blip xmlns:r="http://schemas.openxmlformats.org/officeDocument/2006/relationships" r:embed="rId1"/>
          <a:srcRect/>
          <a:stretch>
            <a:fillRect l="-39000" r="-39000"/>
          </a:stretch>
        </a:blipFill>
      </dgm:spPr>
    </dgm:pt>
    <dgm:pt modelId="{907E5018-713E-4B7E-B461-0CDCDE93517C}" type="pres">
      <dgm:prSet presAssocID="{C2B71D80-CDC7-4631-B8F9-272BA5A80523}" presName="text_5" presStyleLbl="node1" presStyleIdx="4" presStyleCnt="5">
        <dgm:presLayoutVars>
          <dgm:bulletEnabled val="1"/>
        </dgm:presLayoutVars>
      </dgm:prSet>
      <dgm:spPr/>
    </dgm:pt>
    <dgm:pt modelId="{EC389A1F-B9DB-4728-9183-2D5A504E6FB6}" type="pres">
      <dgm:prSet presAssocID="{C2B71D80-CDC7-4631-B8F9-272BA5A80523}" presName="accent_5" presStyleCnt="0"/>
      <dgm:spPr/>
    </dgm:pt>
    <dgm:pt modelId="{7C7218E5-6078-40CC-93C6-3CB2F711EB3B}" type="pres">
      <dgm:prSet presAssocID="{C2B71D80-CDC7-4631-B8F9-272BA5A80523}" presName="accentRepeatNode" presStyleLbl="solidFgAcc1" presStyleIdx="4" presStyleCnt="5"/>
      <dgm:spPr>
        <a:blipFill rotWithShape="0">
          <a:blip xmlns:r="http://schemas.openxmlformats.org/officeDocument/2006/relationships" r:embed="rId2"/>
          <a:srcRect/>
          <a:stretch>
            <a:fillRect l="-18000" r="-18000"/>
          </a:stretch>
        </a:blipFill>
      </dgm:spPr>
    </dgm:pt>
  </dgm:ptLst>
  <dgm:cxnLst>
    <dgm:cxn modelId="{EBB3E202-1B41-429A-9F78-12E477997F7E}" srcId="{CF64EE73-1CEA-4A23-84B3-3EC840D83C65}" destId="{B3E873FE-E805-41E2-BBC4-3C54F6E7FDDC}" srcOrd="3" destOrd="0" parTransId="{304974C2-C0F8-4289-AD58-BB588E1654A3}" sibTransId="{AC322695-3179-41F9-8AD5-A3EF8B4BC51E}"/>
    <dgm:cxn modelId="{01DF1A0D-B093-46DD-BAAE-0AD4563FF86A}" type="presOf" srcId="{CF64EE73-1CEA-4A23-84B3-3EC840D83C65}" destId="{9DF2DFFC-7373-4B91-8556-2F0E4605A5EB}" srcOrd="0" destOrd="0" presId="urn:microsoft.com/office/officeart/2008/layout/VerticalCurvedList"/>
    <dgm:cxn modelId="{FCC5802D-5CD5-4CE1-84A0-951F52AD86E4}" type="presOf" srcId="{63A2A70D-9A82-4518-8CBE-75C283F60729}" destId="{8FFEC2BF-D0BD-45BC-BC20-CC39CBE2FDAA}" srcOrd="0" destOrd="0" presId="urn:microsoft.com/office/officeart/2008/layout/VerticalCurvedList"/>
    <dgm:cxn modelId="{02EDD18F-B846-46D6-A1FA-AF5D00CF2B2B}" srcId="{CF64EE73-1CEA-4A23-84B3-3EC840D83C65}" destId="{C2B71D80-CDC7-4631-B8F9-272BA5A80523}" srcOrd="4" destOrd="0" parTransId="{A2AC623C-85AE-481A-9C98-336769E3D899}" sibTransId="{2FB159CE-80C4-441D-A138-4B120089E276}"/>
    <dgm:cxn modelId="{0BFD309B-120A-4D20-9D73-D22C2FF2BC6D}" srcId="{CF64EE73-1CEA-4A23-84B3-3EC840D83C65}" destId="{948A548C-2894-4357-87F2-F7778BBE7554}" srcOrd="2" destOrd="0" parTransId="{6378A225-45EA-407B-9E20-7C6CAF415B0F}" sibTransId="{E6A83B06-DB83-4D77-A807-81202DA50384}"/>
    <dgm:cxn modelId="{2D93F3B2-BD58-4F65-B30B-6BEA74052CF2}" type="presOf" srcId="{57B59409-1857-4817-9BBC-51109CDCFDEC}" destId="{E7448785-F5CA-4E93-85AD-3F0E932F0E89}" srcOrd="0" destOrd="0" presId="urn:microsoft.com/office/officeart/2008/layout/VerticalCurvedList"/>
    <dgm:cxn modelId="{BD4C8BD5-F70B-4E8D-92F7-6AD23E727911}" srcId="{CF64EE73-1CEA-4A23-84B3-3EC840D83C65}" destId="{3DB49B65-BD7E-4785-865E-807AA0DE089A}" srcOrd="0" destOrd="0" parTransId="{9AAFA818-BD44-4E7F-BE32-A4F530D66EE9}" sibTransId="{63A2A70D-9A82-4518-8CBE-75C283F60729}"/>
    <dgm:cxn modelId="{4D0EF9DC-5C69-4C34-876F-806F798BD93F}" srcId="{CF64EE73-1CEA-4A23-84B3-3EC840D83C65}" destId="{57B59409-1857-4817-9BBC-51109CDCFDEC}" srcOrd="1" destOrd="0" parTransId="{2023F49C-3985-4B7A-8503-D6662408E390}" sibTransId="{1F8A6F0C-730D-4DD6-8B82-0635AF29808D}"/>
    <dgm:cxn modelId="{52147EEC-5F70-4AF2-98BA-B34884902F93}" type="presOf" srcId="{3DB49B65-BD7E-4785-865E-807AA0DE089A}" destId="{8DED8942-27A1-4C2A-8EBC-E5E7BD49E3CD}" srcOrd="0" destOrd="0" presId="urn:microsoft.com/office/officeart/2008/layout/VerticalCurvedList"/>
    <dgm:cxn modelId="{A95702F7-A664-4B2F-BE35-D442BEDD1A2A}" type="presOf" srcId="{948A548C-2894-4357-87F2-F7778BBE7554}" destId="{B7801EF1-D953-4472-B42E-D6976FE8210F}" srcOrd="0" destOrd="0" presId="urn:microsoft.com/office/officeart/2008/layout/VerticalCurvedList"/>
    <dgm:cxn modelId="{AC5A40FC-7A0B-41E1-896F-3F094F451924}" type="presOf" srcId="{C2B71D80-CDC7-4631-B8F9-272BA5A80523}" destId="{907E5018-713E-4B7E-B461-0CDCDE93517C}" srcOrd="0" destOrd="0" presId="urn:microsoft.com/office/officeart/2008/layout/VerticalCurvedList"/>
    <dgm:cxn modelId="{4FDCF2FF-F010-43DA-859B-9F6726FFCBE0}" type="presOf" srcId="{B3E873FE-E805-41E2-BBC4-3C54F6E7FDDC}" destId="{883C23B5-E7FE-4508-A4DB-8C01FB31D669}" srcOrd="0" destOrd="0" presId="urn:microsoft.com/office/officeart/2008/layout/VerticalCurvedList"/>
    <dgm:cxn modelId="{3A896359-B94A-4636-89BF-56C5462FAE19}" type="presParOf" srcId="{9DF2DFFC-7373-4B91-8556-2F0E4605A5EB}" destId="{E3854B0E-D981-474A-A394-DF82A8D60870}" srcOrd="0" destOrd="0" presId="urn:microsoft.com/office/officeart/2008/layout/VerticalCurvedList"/>
    <dgm:cxn modelId="{C0966636-183C-4AB2-8D0C-B41817FB0905}" type="presParOf" srcId="{E3854B0E-D981-474A-A394-DF82A8D60870}" destId="{BAF380D7-20B4-4A6D-B1E0-A9770C080BA0}" srcOrd="0" destOrd="0" presId="urn:microsoft.com/office/officeart/2008/layout/VerticalCurvedList"/>
    <dgm:cxn modelId="{B3EF2C72-D145-4634-AB56-21EB22E44B11}" type="presParOf" srcId="{BAF380D7-20B4-4A6D-B1E0-A9770C080BA0}" destId="{F022D2DD-F9E9-4A28-8DC9-70C239BB6EE9}" srcOrd="0" destOrd="0" presId="urn:microsoft.com/office/officeart/2008/layout/VerticalCurvedList"/>
    <dgm:cxn modelId="{0178B28A-1F4E-4C95-ACCF-E81E7BBC4B0F}" type="presParOf" srcId="{BAF380D7-20B4-4A6D-B1E0-A9770C080BA0}" destId="{8FFEC2BF-D0BD-45BC-BC20-CC39CBE2FDAA}" srcOrd="1" destOrd="0" presId="urn:microsoft.com/office/officeart/2008/layout/VerticalCurvedList"/>
    <dgm:cxn modelId="{B010E868-B663-4773-BA63-0A914FED2C92}" type="presParOf" srcId="{BAF380D7-20B4-4A6D-B1E0-A9770C080BA0}" destId="{02907A15-F139-4E75-944E-95CC1E69B353}" srcOrd="2" destOrd="0" presId="urn:microsoft.com/office/officeart/2008/layout/VerticalCurvedList"/>
    <dgm:cxn modelId="{D63B9951-1402-4F62-8AF5-2FC14F639982}" type="presParOf" srcId="{BAF380D7-20B4-4A6D-B1E0-A9770C080BA0}" destId="{4A0D434F-5477-4CBF-862C-5CBF5DCD9841}" srcOrd="3" destOrd="0" presId="urn:microsoft.com/office/officeart/2008/layout/VerticalCurvedList"/>
    <dgm:cxn modelId="{EA0689B5-89AF-4BCE-92FD-D24962132450}" type="presParOf" srcId="{E3854B0E-D981-474A-A394-DF82A8D60870}" destId="{8DED8942-27A1-4C2A-8EBC-E5E7BD49E3CD}" srcOrd="1" destOrd="0" presId="urn:microsoft.com/office/officeart/2008/layout/VerticalCurvedList"/>
    <dgm:cxn modelId="{23114038-A904-488E-90BF-C61EC4433C32}" type="presParOf" srcId="{E3854B0E-D981-474A-A394-DF82A8D60870}" destId="{05F6C137-127A-4958-A26D-259C154A4E65}" srcOrd="2" destOrd="0" presId="urn:microsoft.com/office/officeart/2008/layout/VerticalCurvedList"/>
    <dgm:cxn modelId="{0448D778-7761-4CC2-A0EE-87C5E97315F6}" type="presParOf" srcId="{05F6C137-127A-4958-A26D-259C154A4E65}" destId="{FC6578D2-E708-4C17-85E1-F3B57AC6133E}" srcOrd="0" destOrd="0" presId="urn:microsoft.com/office/officeart/2008/layout/VerticalCurvedList"/>
    <dgm:cxn modelId="{3AA2B5FF-C850-487D-B093-8E5C77C9B111}" type="presParOf" srcId="{E3854B0E-D981-474A-A394-DF82A8D60870}" destId="{E7448785-F5CA-4E93-85AD-3F0E932F0E89}" srcOrd="3" destOrd="0" presId="urn:microsoft.com/office/officeart/2008/layout/VerticalCurvedList"/>
    <dgm:cxn modelId="{68058029-0066-425D-BFFF-8B62653E9C48}" type="presParOf" srcId="{E3854B0E-D981-474A-A394-DF82A8D60870}" destId="{56111656-00C4-4756-8F69-27C244E03A9D}" srcOrd="4" destOrd="0" presId="urn:microsoft.com/office/officeart/2008/layout/VerticalCurvedList"/>
    <dgm:cxn modelId="{76EED82B-58B1-4509-B7D5-15378F0345F1}" type="presParOf" srcId="{56111656-00C4-4756-8F69-27C244E03A9D}" destId="{92FF81C1-646D-4531-BCEE-41FA8587A984}" srcOrd="0" destOrd="0" presId="urn:microsoft.com/office/officeart/2008/layout/VerticalCurvedList"/>
    <dgm:cxn modelId="{A2589C58-A18D-4B60-95E9-45D302B7F004}" type="presParOf" srcId="{E3854B0E-D981-474A-A394-DF82A8D60870}" destId="{B7801EF1-D953-4472-B42E-D6976FE8210F}" srcOrd="5" destOrd="0" presId="urn:microsoft.com/office/officeart/2008/layout/VerticalCurvedList"/>
    <dgm:cxn modelId="{6EA90C8C-4D33-426D-B3F3-8D993B8C55FC}" type="presParOf" srcId="{E3854B0E-D981-474A-A394-DF82A8D60870}" destId="{A929904D-A266-40C4-9FF1-1DCD25347C69}" srcOrd="6" destOrd="0" presId="urn:microsoft.com/office/officeart/2008/layout/VerticalCurvedList"/>
    <dgm:cxn modelId="{670F1129-A9E6-41D4-B900-DA1AB7C5C0BF}" type="presParOf" srcId="{A929904D-A266-40C4-9FF1-1DCD25347C69}" destId="{03709644-D031-47AE-BBAB-C3809E8BE108}" srcOrd="0" destOrd="0" presId="urn:microsoft.com/office/officeart/2008/layout/VerticalCurvedList"/>
    <dgm:cxn modelId="{3F60E617-610A-47FC-B8BE-B5929F2FD73A}" type="presParOf" srcId="{E3854B0E-D981-474A-A394-DF82A8D60870}" destId="{883C23B5-E7FE-4508-A4DB-8C01FB31D669}" srcOrd="7" destOrd="0" presId="urn:microsoft.com/office/officeart/2008/layout/VerticalCurvedList"/>
    <dgm:cxn modelId="{640A32E8-9D4C-4D32-8040-6ED180E2C1F0}" type="presParOf" srcId="{E3854B0E-D981-474A-A394-DF82A8D60870}" destId="{4389E50E-EFE8-4C8B-A819-7696E9A5D3A1}" srcOrd="8" destOrd="0" presId="urn:microsoft.com/office/officeart/2008/layout/VerticalCurvedList"/>
    <dgm:cxn modelId="{25D198F4-26E7-4EAC-84A1-EC8602322CF4}" type="presParOf" srcId="{4389E50E-EFE8-4C8B-A819-7696E9A5D3A1}" destId="{1F7B0BB9-0F7E-450E-ADFB-34DD535015F1}" srcOrd="0" destOrd="0" presId="urn:microsoft.com/office/officeart/2008/layout/VerticalCurvedList"/>
    <dgm:cxn modelId="{9FEC0961-6E66-4D0E-A6FA-296D0BF78A17}" type="presParOf" srcId="{E3854B0E-D981-474A-A394-DF82A8D60870}" destId="{907E5018-713E-4B7E-B461-0CDCDE93517C}" srcOrd="9" destOrd="0" presId="urn:microsoft.com/office/officeart/2008/layout/VerticalCurvedList"/>
    <dgm:cxn modelId="{1003447E-1385-4772-B0B5-E6831CA8B006}" type="presParOf" srcId="{E3854B0E-D981-474A-A394-DF82A8D60870}" destId="{EC389A1F-B9DB-4728-9183-2D5A504E6FB6}" srcOrd="10" destOrd="0" presId="urn:microsoft.com/office/officeart/2008/layout/VerticalCurvedList"/>
    <dgm:cxn modelId="{932067E9-796D-4348-A35D-462B33AA64A6}" type="presParOf" srcId="{EC389A1F-B9DB-4728-9183-2D5A504E6FB6}" destId="{7C7218E5-6078-40CC-93C6-3CB2F711EB3B}"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748C622-A2B6-4AFF-9EFF-5853EF4C7E8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BA28FDEB-3B07-462E-B3FC-394636F704EA}">
      <dgm:prSet/>
      <dgm:spPr/>
      <dgm:t>
        <a:bodyPr/>
        <a:lstStyle/>
        <a:p>
          <a:r>
            <a:rPr lang="en-US" b="1" dirty="0"/>
            <a:t>Program de inițiere în Inteligența Artificială pentru funcționarii publici  </a:t>
          </a:r>
          <a:endParaRPr lang="en-US" dirty="0"/>
        </a:p>
      </dgm:t>
    </dgm:pt>
    <dgm:pt modelId="{7F83035A-F365-40F3-A573-3FCC032C275E}" type="parTrans" cxnId="{B40AD958-F411-45D9-BC38-228F6040D24A}">
      <dgm:prSet/>
      <dgm:spPr/>
      <dgm:t>
        <a:bodyPr/>
        <a:lstStyle/>
        <a:p>
          <a:endParaRPr lang="en-US"/>
        </a:p>
      </dgm:t>
    </dgm:pt>
    <dgm:pt modelId="{B4CCE63A-98EC-42F0-92F9-03F1E0EC9AC1}" type="sibTrans" cxnId="{B40AD958-F411-45D9-BC38-228F6040D24A}">
      <dgm:prSet/>
      <dgm:spPr/>
      <dgm:t>
        <a:bodyPr/>
        <a:lstStyle/>
        <a:p>
          <a:endParaRPr lang="en-US"/>
        </a:p>
      </dgm:t>
    </dgm:pt>
    <dgm:pt modelId="{A9A2CEDD-ADEB-49BD-96A4-1CD2EA3EEA7B}">
      <dgm:prSet/>
      <dgm:spPr/>
      <dgm:t>
        <a:bodyPr/>
        <a:lstStyle/>
        <a:p>
          <a:endParaRPr lang="en-US" dirty="0"/>
        </a:p>
      </dgm:t>
    </dgm:pt>
    <dgm:pt modelId="{C9BE5BCD-F687-46C0-A0C0-C2CB3E276BD0}" type="parTrans" cxnId="{C11EBE7A-6C2C-43CA-BF39-E1281823CAF1}">
      <dgm:prSet/>
      <dgm:spPr/>
      <dgm:t>
        <a:bodyPr/>
        <a:lstStyle/>
        <a:p>
          <a:endParaRPr lang="en-US"/>
        </a:p>
      </dgm:t>
    </dgm:pt>
    <dgm:pt modelId="{470E016C-BD46-4D25-840D-C1ED142211C2}" type="sibTrans" cxnId="{C11EBE7A-6C2C-43CA-BF39-E1281823CAF1}">
      <dgm:prSet/>
      <dgm:spPr/>
      <dgm:t>
        <a:bodyPr/>
        <a:lstStyle/>
        <a:p>
          <a:endParaRPr lang="en-US"/>
        </a:p>
      </dgm:t>
    </dgm:pt>
    <dgm:pt modelId="{2C0A8B90-C73F-4CE8-835D-31AC1FBB4714}">
      <dgm:prSet/>
      <dgm:spPr/>
      <dgm:t>
        <a:bodyPr/>
        <a:lstStyle/>
        <a:p>
          <a:r>
            <a:rPr lang="en-US" dirty="0"/>
            <a:t>Obiectiv: Creșterea nivelului de înțelegere a conceptelor fundamentale de Intelligent Artificială (AI) și a aplicațiilor acestora în administrația publică. </a:t>
          </a:r>
        </a:p>
      </dgm:t>
    </dgm:pt>
    <dgm:pt modelId="{46215505-D841-4917-A7AB-D2B08E4D0DB8}" type="parTrans" cxnId="{9D0D1C92-165B-4CF4-8172-51ACF492CAB3}">
      <dgm:prSet/>
      <dgm:spPr/>
      <dgm:t>
        <a:bodyPr/>
        <a:lstStyle/>
        <a:p>
          <a:endParaRPr lang="en-US"/>
        </a:p>
      </dgm:t>
    </dgm:pt>
    <dgm:pt modelId="{AC050122-5FDF-4583-B1C1-20E4384DA74C}" type="sibTrans" cxnId="{9D0D1C92-165B-4CF4-8172-51ACF492CAB3}">
      <dgm:prSet/>
      <dgm:spPr/>
      <dgm:t>
        <a:bodyPr/>
        <a:lstStyle/>
        <a:p>
          <a:endParaRPr lang="en-US"/>
        </a:p>
      </dgm:t>
    </dgm:pt>
    <dgm:pt modelId="{B68847D0-FD2D-41CE-A558-7BA1D81DBD71}">
      <dgm:prSet/>
      <dgm:spPr/>
      <dgm:t>
        <a:bodyPr/>
        <a:lstStyle/>
        <a:p>
          <a:r>
            <a:rPr lang="en-US" dirty="0"/>
            <a:t>Descriere: Programul va include sesiuni de formare online (asincron și sincron), resurse interactive și studii de caz, pe aplicații diverse (vendor independent) pentru a facilita familiarizarea funcționarilor publici cu noțiunile de AI și impactul acestora asupra proceselor administrative. Programul de formare și certificare ICDL AI va fi implementat pe baza unui cadru vendor-independent, utilizând și demonstrând competențe pe o varietate de aplicații și platforme AI, fără a se limita la soluțiile unui furnizor specific. </a:t>
          </a:r>
        </a:p>
      </dgm:t>
    </dgm:pt>
    <dgm:pt modelId="{3B85E129-CAD8-4E6B-947A-4E99F0C734BA}" type="parTrans" cxnId="{06150A9A-4EB2-4E61-AB36-7A03B77B9B73}">
      <dgm:prSet/>
      <dgm:spPr/>
      <dgm:t>
        <a:bodyPr/>
        <a:lstStyle/>
        <a:p>
          <a:endParaRPr lang="en-US"/>
        </a:p>
      </dgm:t>
    </dgm:pt>
    <dgm:pt modelId="{82EB612F-2C71-4C30-88CE-59BF4E0E9296}" type="sibTrans" cxnId="{06150A9A-4EB2-4E61-AB36-7A03B77B9B73}">
      <dgm:prSet/>
      <dgm:spPr/>
      <dgm:t>
        <a:bodyPr/>
        <a:lstStyle/>
        <a:p>
          <a:endParaRPr lang="en-US"/>
        </a:p>
      </dgm:t>
    </dgm:pt>
    <dgm:pt modelId="{3A47B9A3-CD74-41D1-90A8-D1ED9C9A19AD}">
      <dgm:prSet/>
      <dgm:spPr/>
      <dgm:t>
        <a:bodyPr/>
        <a:lstStyle/>
        <a:p>
          <a:r>
            <a:rPr lang="en-US" dirty="0"/>
            <a:t>Rolul ANFP: Selectarea grupului de participanți și facilitarea implementării programului în cadrul instituției. </a:t>
          </a:r>
        </a:p>
      </dgm:t>
    </dgm:pt>
    <dgm:pt modelId="{749CFBDC-4654-4975-ACA8-3DD0A0B5B916}" type="parTrans" cxnId="{CD488534-5138-4F6C-BD32-077F7DC81EA2}">
      <dgm:prSet/>
      <dgm:spPr/>
      <dgm:t>
        <a:bodyPr/>
        <a:lstStyle/>
        <a:p>
          <a:endParaRPr lang="en-US"/>
        </a:p>
      </dgm:t>
    </dgm:pt>
    <dgm:pt modelId="{42CE2037-2CCB-48D4-AE8F-FB6B13BC14F3}" type="sibTrans" cxnId="{CD488534-5138-4F6C-BD32-077F7DC81EA2}">
      <dgm:prSet/>
      <dgm:spPr/>
      <dgm:t>
        <a:bodyPr/>
        <a:lstStyle/>
        <a:p>
          <a:endParaRPr lang="en-US"/>
        </a:p>
      </dgm:t>
    </dgm:pt>
    <dgm:pt modelId="{B9DC783C-57B1-4E01-992F-64A6FD11E982}">
      <dgm:prSet/>
      <dgm:spPr/>
      <dgm:t>
        <a:bodyPr/>
        <a:lstStyle/>
        <a:p>
          <a:r>
            <a:rPr lang="en-US" dirty="0"/>
            <a:t>Rolul ICDL Romania: Furnizarea conținutului de formare, susținerea sesiunilor de instruire. </a:t>
          </a:r>
        </a:p>
      </dgm:t>
    </dgm:pt>
    <dgm:pt modelId="{EEEA46F9-A4A2-4433-834D-4FACB1E6C014}" type="parTrans" cxnId="{DF9DDAB1-D90F-4951-8593-4F24CB4BE4F8}">
      <dgm:prSet/>
      <dgm:spPr/>
      <dgm:t>
        <a:bodyPr/>
        <a:lstStyle/>
        <a:p>
          <a:endParaRPr lang="en-US"/>
        </a:p>
      </dgm:t>
    </dgm:pt>
    <dgm:pt modelId="{F47DB2E5-CD54-41A2-B783-F3E14B9E06D1}" type="sibTrans" cxnId="{DF9DDAB1-D90F-4951-8593-4F24CB4BE4F8}">
      <dgm:prSet/>
      <dgm:spPr/>
      <dgm:t>
        <a:bodyPr/>
        <a:lstStyle/>
        <a:p>
          <a:endParaRPr lang="en-US"/>
        </a:p>
      </dgm:t>
    </dgm:pt>
    <dgm:pt modelId="{471EE2BF-7671-4C64-A694-955AD68E7B2A}" type="pres">
      <dgm:prSet presAssocID="{2748C622-A2B6-4AFF-9EFF-5853EF4C7E87}" presName="linearFlow" presStyleCnt="0">
        <dgm:presLayoutVars>
          <dgm:dir/>
          <dgm:resizeHandles val="exact"/>
        </dgm:presLayoutVars>
      </dgm:prSet>
      <dgm:spPr/>
    </dgm:pt>
    <dgm:pt modelId="{D04E0BB9-6949-440D-87FD-9F2A476CA0FC}" type="pres">
      <dgm:prSet presAssocID="{BA28FDEB-3B07-462E-B3FC-394636F704EA}" presName="composite" presStyleCnt="0"/>
      <dgm:spPr/>
    </dgm:pt>
    <dgm:pt modelId="{0E0828AA-934E-4AE9-B622-B39C4DE363F2}" type="pres">
      <dgm:prSet presAssocID="{BA28FDEB-3B07-462E-B3FC-394636F704EA}" presName="imgShp" presStyleLbl="fgImgPlace1" presStyleIdx="0" presStyleCnt="2"/>
      <dgm:spPr>
        <a:blipFill>
          <a:blip xmlns:r="http://schemas.openxmlformats.org/officeDocument/2006/relationships" r:embed="rId1"/>
          <a:srcRect/>
          <a:stretch>
            <a:fillRect l="-39000" r="-39000"/>
          </a:stretch>
        </a:blipFill>
      </dgm:spPr>
      <dgm:extLst>
        <a:ext uri="{E40237B7-FDA0-4F09-8148-C483321AD2D9}">
          <dgm14:cNvPr xmlns:dgm14="http://schemas.microsoft.com/office/drawing/2010/diagram" id="0" name="" descr="Businessperson on a computer"/>
        </a:ext>
      </dgm:extLst>
    </dgm:pt>
    <dgm:pt modelId="{2D486D5A-A02F-49B8-ACFB-C891C119293E}" type="pres">
      <dgm:prSet presAssocID="{BA28FDEB-3B07-462E-B3FC-394636F704EA}" presName="txShp" presStyleLbl="node1" presStyleIdx="0" presStyleCnt="2" custScaleX="122014" custScaleY="65121" custLinFactNeighborX="8723" custLinFactNeighborY="-2084">
        <dgm:presLayoutVars>
          <dgm:bulletEnabled val="1"/>
        </dgm:presLayoutVars>
      </dgm:prSet>
      <dgm:spPr/>
    </dgm:pt>
    <dgm:pt modelId="{792A4EC8-D8C5-431A-A169-D89142EC882D}" type="pres">
      <dgm:prSet presAssocID="{B4CCE63A-98EC-42F0-92F9-03F1E0EC9AC1}" presName="spacing" presStyleCnt="0"/>
      <dgm:spPr/>
    </dgm:pt>
    <dgm:pt modelId="{7D005027-3F75-4D26-A165-9A5361A396F2}" type="pres">
      <dgm:prSet presAssocID="{A9A2CEDD-ADEB-49BD-96A4-1CD2EA3EEA7B}" presName="composite" presStyleCnt="0"/>
      <dgm:spPr/>
    </dgm:pt>
    <dgm:pt modelId="{775C64A0-7564-41E2-BC6A-B293192E4BE7}" type="pres">
      <dgm:prSet presAssocID="{A9A2CEDD-ADEB-49BD-96A4-1CD2EA3EEA7B}" presName="imgShp" presStyleLbl="fgImgPlace1" presStyleIdx="1" presStyleCnt="2"/>
      <dgm:spPr>
        <a:blipFill>
          <a:blip xmlns:r="http://schemas.openxmlformats.org/officeDocument/2006/relationships" r:embed="rId2"/>
          <a:srcRect/>
          <a:stretch>
            <a:fillRect l="-25000" r="-25000"/>
          </a:stretch>
        </a:blipFill>
      </dgm:spPr>
      <dgm:extLst>
        <a:ext uri="{E40237B7-FDA0-4F09-8148-C483321AD2D9}">
          <dgm14:cNvPr xmlns:dgm14="http://schemas.microsoft.com/office/drawing/2010/diagram" id="0" name="" descr="Girl in classroom wearing backpack watching classmates"/>
        </a:ext>
      </dgm:extLst>
    </dgm:pt>
    <dgm:pt modelId="{E3D215EC-A11C-4D86-B269-61D965E8B033}" type="pres">
      <dgm:prSet presAssocID="{A9A2CEDD-ADEB-49BD-96A4-1CD2EA3EEA7B}" presName="txShp" presStyleLbl="node1" presStyleIdx="1" presStyleCnt="2" custScaleX="131011" custScaleY="246767">
        <dgm:presLayoutVars>
          <dgm:bulletEnabled val="1"/>
        </dgm:presLayoutVars>
      </dgm:prSet>
      <dgm:spPr/>
    </dgm:pt>
  </dgm:ptLst>
  <dgm:cxnLst>
    <dgm:cxn modelId="{CD488534-5138-4F6C-BD32-077F7DC81EA2}" srcId="{A9A2CEDD-ADEB-49BD-96A4-1CD2EA3EEA7B}" destId="{3A47B9A3-CD74-41D1-90A8-D1ED9C9A19AD}" srcOrd="2" destOrd="0" parTransId="{749CFBDC-4654-4975-ACA8-3DD0A0B5B916}" sibTransId="{42CE2037-2CCB-48D4-AE8F-FB6B13BC14F3}"/>
    <dgm:cxn modelId="{B40AD958-F411-45D9-BC38-228F6040D24A}" srcId="{2748C622-A2B6-4AFF-9EFF-5853EF4C7E87}" destId="{BA28FDEB-3B07-462E-B3FC-394636F704EA}" srcOrd="0" destOrd="0" parTransId="{7F83035A-F365-40F3-A573-3FCC032C275E}" sibTransId="{B4CCE63A-98EC-42F0-92F9-03F1E0EC9AC1}"/>
    <dgm:cxn modelId="{C11EBE7A-6C2C-43CA-BF39-E1281823CAF1}" srcId="{2748C622-A2B6-4AFF-9EFF-5853EF4C7E87}" destId="{A9A2CEDD-ADEB-49BD-96A4-1CD2EA3EEA7B}" srcOrd="1" destOrd="0" parTransId="{C9BE5BCD-F687-46C0-A0C0-C2CB3E276BD0}" sibTransId="{470E016C-BD46-4D25-840D-C1ED142211C2}"/>
    <dgm:cxn modelId="{9D0D1C92-165B-4CF4-8172-51ACF492CAB3}" srcId="{A9A2CEDD-ADEB-49BD-96A4-1CD2EA3EEA7B}" destId="{2C0A8B90-C73F-4CE8-835D-31AC1FBB4714}" srcOrd="0" destOrd="0" parTransId="{46215505-D841-4917-A7AB-D2B08E4D0DB8}" sibTransId="{AC050122-5FDF-4583-B1C1-20E4384DA74C}"/>
    <dgm:cxn modelId="{06150A9A-4EB2-4E61-AB36-7A03B77B9B73}" srcId="{A9A2CEDD-ADEB-49BD-96A4-1CD2EA3EEA7B}" destId="{B68847D0-FD2D-41CE-A558-7BA1D81DBD71}" srcOrd="1" destOrd="0" parTransId="{3B85E129-CAD8-4E6B-947A-4E99F0C734BA}" sibTransId="{82EB612F-2C71-4C30-88CE-59BF4E0E9296}"/>
    <dgm:cxn modelId="{477C9B9C-5AFE-41EE-A06F-782E2467C03C}" type="presOf" srcId="{BA28FDEB-3B07-462E-B3FC-394636F704EA}" destId="{2D486D5A-A02F-49B8-ACFB-C891C119293E}" srcOrd="0" destOrd="0" presId="urn:microsoft.com/office/officeart/2005/8/layout/vList3"/>
    <dgm:cxn modelId="{90E0A1A1-47A7-4063-8B0A-F92E379F7B6E}" type="presOf" srcId="{B9DC783C-57B1-4E01-992F-64A6FD11E982}" destId="{E3D215EC-A11C-4D86-B269-61D965E8B033}" srcOrd="0" destOrd="4" presId="urn:microsoft.com/office/officeart/2005/8/layout/vList3"/>
    <dgm:cxn modelId="{3E2276A4-B3DA-4016-A3DF-E9A2019070A7}" type="presOf" srcId="{B68847D0-FD2D-41CE-A558-7BA1D81DBD71}" destId="{E3D215EC-A11C-4D86-B269-61D965E8B033}" srcOrd="0" destOrd="2" presId="urn:microsoft.com/office/officeart/2005/8/layout/vList3"/>
    <dgm:cxn modelId="{82D8D2A6-0596-42AC-99D3-C002543FCAC2}" type="presOf" srcId="{2748C622-A2B6-4AFF-9EFF-5853EF4C7E87}" destId="{471EE2BF-7671-4C64-A694-955AD68E7B2A}" srcOrd="0" destOrd="0" presId="urn:microsoft.com/office/officeart/2005/8/layout/vList3"/>
    <dgm:cxn modelId="{DF9DDAB1-D90F-4951-8593-4F24CB4BE4F8}" srcId="{A9A2CEDD-ADEB-49BD-96A4-1CD2EA3EEA7B}" destId="{B9DC783C-57B1-4E01-992F-64A6FD11E982}" srcOrd="3" destOrd="0" parTransId="{EEEA46F9-A4A2-4433-834D-4FACB1E6C014}" sibTransId="{F47DB2E5-CD54-41A2-B783-F3E14B9E06D1}"/>
    <dgm:cxn modelId="{BD2BCDBF-364F-4B9E-A632-C48E35BE8647}" type="presOf" srcId="{2C0A8B90-C73F-4CE8-835D-31AC1FBB4714}" destId="{E3D215EC-A11C-4D86-B269-61D965E8B033}" srcOrd="0" destOrd="1" presId="urn:microsoft.com/office/officeart/2005/8/layout/vList3"/>
    <dgm:cxn modelId="{D3800BC4-B1A6-4F56-85F6-8DE9B0B2995C}" type="presOf" srcId="{A9A2CEDD-ADEB-49BD-96A4-1CD2EA3EEA7B}" destId="{E3D215EC-A11C-4D86-B269-61D965E8B033}" srcOrd="0" destOrd="0" presId="urn:microsoft.com/office/officeart/2005/8/layout/vList3"/>
    <dgm:cxn modelId="{82056CD0-D6D9-4606-8196-CB0EEC85FB7E}" type="presOf" srcId="{3A47B9A3-CD74-41D1-90A8-D1ED9C9A19AD}" destId="{E3D215EC-A11C-4D86-B269-61D965E8B033}" srcOrd="0" destOrd="3" presId="urn:microsoft.com/office/officeart/2005/8/layout/vList3"/>
    <dgm:cxn modelId="{1DE29B3B-79C9-46E8-BDF4-C9FA4CAC0EF0}" type="presParOf" srcId="{471EE2BF-7671-4C64-A694-955AD68E7B2A}" destId="{D04E0BB9-6949-440D-87FD-9F2A476CA0FC}" srcOrd="0" destOrd="0" presId="urn:microsoft.com/office/officeart/2005/8/layout/vList3"/>
    <dgm:cxn modelId="{6B2538F3-8FDE-498F-87BC-BB1E748E7455}" type="presParOf" srcId="{D04E0BB9-6949-440D-87FD-9F2A476CA0FC}" destId="{0E0828AA-934E-4AE9-B622-B39C4DE363F2}" srcOrd="0" destOrd="0" presId="urn:microsoft.com/office/officeart/2005/8/layout/vList3"/>
    <dgm:cxn modelId="{0EBBF9F2-7379-4243-AF8E-0D6F70B832AB}" type="presParOf" srcId="{D04E0BB9-6949-440D-87FD-9F2A476CA0FC}" destId="{2D486D5A-A02F-49B8-ACFB-C891C119293E}" srcOrd="1" destOrd="0" presId="urn:microsoft.com/office/officeart/2005/8/layout/vList3"/>
    <dgm:cxn modelId="{1A817588-4531-4CAF-84CF-8CD825DC47DD}" type="presParOf" srcId="{471EE2BF-7671-4C64-A694-955AD68E7B2A}" destId="{792A4EC8-D8C5-431A-A169-D89142EC882D}" srcOrd="1" destOrd="0" presId="urn:microsoft.com/office/officeart/2005/8/layout/vList3"/>
    <dgm:cxn modelId="{988BEDE8-61B2-4BC6-9DB6-D20A1CA54F35}" type="presParOf" srcId="{471EE2BF-7671-4C64-A694-955AD68E7B2A}" destId="{7D005027-3F75-4D26-A165-9A5361A396F2}" srcOrd="2" destOrd="0" presId="urn:microsoft.com/office/officeart/2005/8/layout/vList3"/>
    <dgm:cxn modelId="{F774DB38-1075-4FDA-8C90-80CC18CCCB9F}" type="presParOf" srcId="{7D005027-3F75-4D26-A165-9A5361A396F2}" destId="{775C64A0-7564-41E2-BC6A-B293192E4BE7}" srcOrd="0" destOrd="0" presId="urn:microsoft.com/office/officeart/2005/8/layout/vList3"/>
    <dgm:cxn modelId="{8FA9659F-A38A-451B-BCB7-57C3D475AA44}" type="presParOf" srcId="{7D005027-3F75-4D26-A165-9A5361A396F2}" destId="{E3D215EC-A11C-4D86-B269-61D965E8B033}"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4F7065-65B5-48B1-9428-58F4E7857864}">
      <dsp:nvSpPr>
        <dsp:cNvPr id="0" name=""/>
        <dsp:cNvSpPr/>
      </dsp:nvSpPr>
      <dsp:spPr>
        <a:xfrm>
          <a:off x="3479227" y="1706032"/>
          <a:ext cx="2185544" cy="2185812"/>
        </a:xfrm>
        <a:prstGeom prst="ellipse">
          <a:avLst/>
        </a:prstGeom>
        <a:solidFill>
          <a:schemeClr val="accent1">
            <a:alpha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99957445-7C93-4120-A305-8A041B8A1FB0}">
      <dsp:nvSpPr>
        <dsp:cNvPr id="0" name=""/>
        <dsp:cNvSpPr/>
      </dsp:nvSpPr>
      <dsp:spPr>
        <a:xfrm>
          <a:off x="2590796" y="0"/>
          <a:ext cx="3962406" cy="134016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ro-RO" sz="1800" kern="1200" dirty="0"/>
            <a:t>Susținerea procesului de transformare digitală a administrației publice</a:t>
          </a:r>
          <a:endParaRPr lang="en-US" sz="1800" kern="1200" dirty="0"/>
        </a:p>
        <a:p>
          <a:pPr marL="0" lvl="0" indent="0" algn="ctr" defTabSz="800100">
            <a:lnSpc>
              <a:spcPct val="90000"/>
            </a:lnSpc>
            <a:spcBef>
              <a:spcPct val="0"/>
            </a:spcBef>
            <a:spcAft>
              <a:spcPct val="35000"/>
            </a:spcAft>
            <a:buNone/>
          </a:pPr>
          <a:r>
            <a:rPr lang="en-US" sz="1800" b="1" kern="1200" dirty="0">
              <a:solidFill>
                <a:schemeClr val="accent1"/>
              </a:solidFill>
            </a:rPr>
            <a:t>E-ACADEMY</a:t>
          </a:r>
        </a:p>
      </dsp:txBody>
      <dsp:txXfrm>
        <a:off x="2590796" y="0"/>
        <a:ext cx="3962406" cy="1340167"/>
      </dsp:txXfrm>
    </dsp:sp>
    <dsp:sp modelId="{0DE6F5C0-6E68-4A47-8BE7-7CA77C9805A4}">
      <dsp:nvSpPr>
        <dsp:cNvPr id="0" name=""/>
        <dsp:cNvSpPr/>
      </dsp:nvSpPr>
      <dsp:spPr>
        <a:xfrm>
          <a:off x="4120320" y="2014271"/>
          <a:ext cx="2185544" cy="2185812"/>
        </a:xfrm>
        <a:prstGeom prst="ellipse">
          <a:avLst/>
        </a:prstGeom>
        <a:solidFill>
          <a:schemeClr val="accent1">
            <a:alpha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C2FBD550-955D-4C66-A826-1ED1E08D8CBC}">
      <dsp:nvSpPr>
        <dsp:cNvPr id="0" name=""/>
        <dsp:cNvSpPr/>
      </dsp:nvSpPr>
      <dsp:spPr>
        <a:xfrm>
          <a:off x="6575415" y="1273158"/>
          <a:ext cx="2367673" cy="147418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chemeClr val="accent1"/>
              </a:solidFill>
            </a:rPr>
            <a:t>Dezvoltarea</a:t>
          </a:r>
          <a:r>
            <a:rPr lang="en-US" sz="1800" b="1" kern="1200" dirty="0">
              <a:solidFill>
                <a:schemeClr val="accent1"/>
              </a:solidFill>
            </a:rPr>
            <a:t> </a:t>
          </a:r>
          <a:r>
            <a:rPr lang="ro-RO" sz="1800" b="1" kern="1200" dirty="0">
              <a:solidFill>
                <a:schemeClr val="accent1"/>
              </a:solidFill>
            </a:rPr>
            <a:t>și armonizarea cadrului </a:t>
          </a:r>
          <a:r>
            <a:rPr lang="ro-RO" sz="1800" kern="1200" dirty="0"/>
            <a:t>legislativ</a:t>
          </a:r>
          <a:endParaRPr lang="en-US" sz="1800" kern="1200" dirty="0"/>
        </a:p>
      </dsp:txBody>
      <dsp:txXfrm>
        <a:off x="6575415" y="1273158"/>
        <a:ext cx="2367673" cy="1474183"/>
      </dsp:txXfrm>
    </dsp:sp>
    <dsp:sp modelId="{547CBB6C-FD81-45FC-8F75-D6735A0B424B}">
      <dsp:nvSpPr>
        <dsp:cNvPr id="0" name=""/>
        <dsp:cNvSpPr/>
      </dsp:nvSpPr>
      <dsp:spPr>
        <a:xfrm>
          <a:off x="4277862" y="2707807"/>
          <a:ext cx="2185544" cy="2185812"/>
        </a:xfrm>
        <a:prstGeom prst="ellipse">
          <a:avLst/>
        </a:prstGeom>
        <a:solidFill>
          <a:schemeClr val="accent1">
            <a:alpha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7ACEC62-9618-4F30-88A3-44A282DEF0A9}">
      <dsp:nvSpPr>
        <dsp:cNvPr id="0" name=""/>
        <dsp:cNvSpPr/>
      </dsp:nvSpPr>
      <dsp:spPr>
        <a:xfrm>
          <a:off x="6803076" y="3149392"/>
          <a:ext cx="2322141" cy="157469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ro-RO" sz="1800" b="1" kern="1200" dirty="0">
              <a:solidFill>
                <a:schemeClr val="accent1"/>
              </a:solidFill>
            </a:rPr>
            <a:t>Continuarea suportului metodologic </a:t>
          </a:r>
          <a:r>
            <a:rPr lang="ro-RO" sz="1800" kern="1200" dirty="0"/>
            <a:t>pentru compartimentele de resurse umane </a:t>
          </a:r>
          <a:endParaRPr lang="en-US" sz="1800" kern="1200" dirty="0"/>
        </a:p>
      </dsp:txBody>
      <dsp:txXfrm>
        <a:off x="6803076" y="3149392"/>
        <a:ext cx="2322141" cy="1574696"/>
      </dsp:txXfrm>
    </dsp:sp>
    <dsp:sp modelId="{40089D47-E961-4519-8095-6E5E29B0774E}">
      <dsp:nvSpPr>
        <dsp:cNvPr id="0" name=""/>
        <dsp:cNvSpPr/>
      </dsp:nvSpPr>
      <dsp:spPr>
        <a:xfrm>
          <a:off x="3834378" y="3263977"/>
          <a:ext cx="2185544" cy="2185812"/>
        </a:xfrm>
        <a:prstGeom prst="ellipse">
          <a:avLst/>
        </a:prstGeom>
        <a:solidFill>
          <a:schemeClr val="accent1">
            <a:alpha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96E16DEE-40C2-4156-B294-6ADF718663D3}">
      <dsp:nvSpPr>
        <dsp:cNvPr id="0" name=""/>
        <dsp:cNvSpPr/>
      </dsp:nvSpPr>
      <dsp:spPr>
        <a:xfrm>
          <a:off x="5801368" y="5260156"/>
          <a:ext cx="2504269" cy="144067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ro-RO" sz="1800" b="1" kern="1200" dirty="0">
              <a:solidFill>
                <a:schemeClr val="accent1"/>
              </a:solidFill>
            </a:rPr>
            <a:t>Evidența personalului din sectorul public </a:t>
          </a:r>
          <a:r>
            <a:rPr lang="ro-RO" sz="1800" kern="1200" dirty="0"/>
            <a:t>– SENEOSP (HG nr. 833/2024)</a:t>
          </a:r>
          <a:endParaRPr lang="en-US" sz="1800" kern="1200" dirty="0"/>
        </a:p>
      </dsp:txBody>
      <dsp:txXfrm>
        <a:off x="5801368" y="5260156"/>
        <a:ext cx="2504269" cy="1440679"/>
      </dsp:txXfrm>
    </dsp:sp>
    <dsp:sp modelId="{531139B6-9F4C-4F07-B0C4-134B8A4387D2}">
      <dsp:nvSpPr>
        <dsp:cNvPr id="0" name=""/>
        <dsp:cNvSpPr/>
      </dsp:nvSpPr>
      <dsp:spPr>
        <a:xfrm>
          <a:off x="3124076" y="3263977"/>
          <a:ext cx="2185544" cy="2185812"/>
        </a:xfrm>
        <a:prstGeom prst="ellipse">
          <a:avLst/>
        </a:prstGeom>
        <a:solidFill>
          <a:schemeClr val="accent1">
            <a:alpha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73B0F429-D999-432B-9B6E-3347280B6225}">
      <dsp:nvSpPr>
        <dsp:cNvPr id="0" name=""/>
        <dsp:cNvSpPr/>
      </dsp:nvSpPr>
      <dsp:spPr>
        <a:xfrm>
          <a:off x="838361" y="5260156"/>
          <a:ext cx="2504269" cy="144067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ro-RO" sz="1800" kern="1200" dirty="0"/>
            <a:t>Utilizarea </a:t>
          </a:r>
          <a:r>
            <a:rPr lang="ro-RO" sz="1800" b="1" u="sng" kern="1200" dirty="0">
              <a:solidFill>
                <a:schemeClr val="accent1"/>
              </a:solidFill>
              <a:hlinkClick xmlns:r="http://schemas.openxmlformats.org/officeDocument/2006/relationships" r:id="rId1">
                <a:extLst>
                  <a:ext uri="{A12FA001-AC4F-418D-AE19-62706E023703}">
                    <ahyp:hlinkClr xmlns:ahyp="http://schemas.microsoft.com/office/drawing/2018/hyperlinkcolor" val="tx"/>
                  </a:ext>
                </a:extLst>
              </a:hlinkClick>
            </a:rPr>
            <a:t>e-ANFP</a:t>
          </a:r>
          <a:r>
            <a:rPr lang="ro-RO" sz="1800" b="1" kern="1200" dirty="0">
              <a:solidFill>
                <a:schemeClr val="accent1"/>
              </a:solidFill>
            </a:rPr>
            <a:t> </a:t>
          </a:r>
          <a:r>
            <a:rPr lang="ro-RO" sz="1800" kern="1200" dirty="0"/>
            <a:t>pentru managementul funcțiilor publice și al funcționarilor publici (operaționalizat prin PNRR – jalon 177)</a:t>
          </a:r>
          <a:endParaRPr lang="en-US" sz="1800" kern="1200" dirty="0"/>
        </a:p>
      </dsp:txBody>
      <dsp:txXfrm>
        <a:off x="838361" y="5260156"/>
        <a:ext cx="2504269" cy="1440679"/>
      </dsp:txXfrm>
    </dsp:sp>
    <dsp:sp modelId="{5FFA3833-29AC-4B3C-B865-A7DA5DA31489}">
      <dsp:nvSpPr>
        <dsp:cNvPr id="0" name=""/>
        <dsp:cNvSpPr/>
      </dsp:nvSpPr>
      <dsp:spPr>
        <a:xfrm>
          <a:off x="2680593" y="2707807"/>
          <a:ext cx="2185544" cy="2185812"/>
        </a:xfrm>
        <a:prstGeom prst="ellipse">
          <a:avLst/>
        </a:prstGeom>
        <a:solidFill>
          <a:schemeClr val="accent1">
            <a:alpha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D699123-A32E-4B60-B7E7-E4DD2B769FFC}">
      <dsp:nvSpPr>
        <dsp:cNvPr id="0" name=""/>
        <dsp:cNvSpPr/>
      </dsp:nvSpPr>
      <dsp:spPr>
        <a:xfrm>
          <a:off x="18781" y="3149392"/>
          <a:ext cx="2322141" cy="157469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ro-RO" sz="1800" kern="1200" dirty="0"/>
            <a:t>Utilizarea voluntară a </a:t>
          </a:r>
          <a:r>
            <a:rPr lang="ro-RO" sz="1800" b="1" u="sng" kern="1200" dirty="0">
              <a:solidFill>
                <a:schemeClr val="accent1"/>
              </a:solidFill>
              <a:hlinkClick xmlns:r="http://schemas.openxmlformats.org/officeDocument/2006/relationships" r:id="rId2">
                <a:extLst>
                  <a:ext uri="{A12FA001-AC4F-418D-AE19-62706E023703}">
                    <ahyp:hlinkClr xmlns:ahyp="http://schemas.microsoft.com/office/drawing/2018/hyperlinkcolor" val="tx"/>
                  </a:ext>
                </a:extLst>
              </a:hlinkClick>
            </a:rPr>
            <a:t>SIMRU</a:t>
          </a:r>
          <a:r>
            <a:rPr lang="ro-RO" sz="1800" b="1" u="sng" kern="1200" dirty="0">
              <a:solidFill>
                <a:schemeClr val="accent1"/>
              </a:solidFill>
            </a:rPr>
            <a:t> </a:t>
          </a:r>
          <a:r>
            <a:rPr lang="ro-RO" sz="1800" kern="1200" dirty="0"/>
            <a:t>pentru managementul organizațional a RU (dezvoltat prin PNRR – jalon 177) </a:t>
          </a:r>
          <a:endParaRPr lang="en-US" sz="1800" kern="1200" dirty="0"/>
        </a:p>
      </dsp:txBody>
      <dsp:txXfrm>
        <a:off x="18781" y="3149392"/>
        <a:ext cx="2322141" cy="1574696"/>
      </dsp:txXfrm>
    </dsp:sp>
    <dsp:sp modelId="{1F2252B1-2837-4A0D-8BCE-3B51EE1BF3D8}">
      <dsp:nvSpPr>
        <dsp:cNvPr id="0" name=""/>
        <dsp:cNvSpPr/>
      </dsp:nvSpPr>
      <dsp:spPr>
        <a:xfrm>
          <a:off x="2838134" y="2014271"/>
          <a:ext cx="2185544" cy="2185812"/>
        </a:xfrm>
        <a:prstGeom prst="ellipse">
          <a:avLst/>
        </a:prstGeom>
        <a:solidFill>
          <a:schemeClr val="accent1">
            <a:alpha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32B31DEA-44DC-4084-89DD-F604D93FE602}">
      <dsp:nvSpPr>
        <dsp:cNvPr id="0" name=""/>
        <dsp:cNvSpPr/>
      </dsp:nvSpPr>
      <dsp:spPr>
        <a:xfrm>
          <a:off x="200910" y="1273158"/>
          <a:ext cx="2367673" cy="147418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ro-RO" sz="1800" kern="1200" dirty="0"/>
            <a:t>Proiect de reglementare pentru </a:t>
          </a:r>
          <a:r>
            <a:rPr lang="ro-RO" sz="1800" b="1" kern="1200" dirty="0">
              <a:solidFill>
                <a:schemeClr val="accent1"/>
              </a:solidFill>
              <a:hlinkClick xmlns:r="http://schemas.openxmlformats.org/officeDocument/2006/relationships" r:id="rId3">
                <a:extLst>
                  <a:ext uri="{A12FA001-AC4F-418D-AE19-62706E023703}">
                    <ahyp:hlinkClr xmlns:ahyp="http://schemas.microsoft.com/office/drawing/2018/hyperlinkcolor" val="tx"/>
                  </a:ext>
                </a:extLst>
              </a:hlinkClick>
            </a:rPr>
            <a:t>cadru de competențe digitale pentru funcționarii publici</a:t>
          </a:r>
          <a:r>
            <a:rPr lang="ro-RO" sz="1800" b="1" kern="1200" dirty="0">
              <a:solidFill>
                <a:schemeClr val="accent1"/>
              </a:solidFill>
            </a:rPr>
            <a:t> </a:t>
          </a:r>
          <a:r>
            <a:rPr lang="ro-RO" sz="1800" kern="1200" dirty="0"/>
            <a:t>(TSI 2024)</a:t>
          </a:r>
          <a:endParaRPr lang="en-US" sz="1800" kern="1200" dirty="0"/>
        </a:p>
      </dsp:txBody>
      <dsp:txXfrm>
        <a:off x="200910" y="1273158"/>
        <a:ext cx="2367673" cy="14741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69B609-4699-4649-9F5E-D11EE5F8F685}">
      <dsp:nvSpPr>
        <dsp:cNvPr id="0" name=""/>
        <dsp:cNvSpPr/>
      </dsp:nvSpPr>
      <dsp:spPr>
        <a:xfrm>
          <a:off x="0" y="2942"/>
          <a:ext cx="6717789" cy="1302218"/>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it-IT" sz="3700" b="1" kern="1200" dirty="0"/>
            <a:t>Proiectul Strategiei funcției publice 202</a:t>
          </a:r>
          <a:r>
            <a:rPr lang="ro-RO" sz="3700" b="1" kern="1200" dirty="0"/>
            <a:t>7</a:t>
          </a:r>
          <a:r>
            <a:rPr lang="it-IT" sz="3700" b="1" kern="1200" dirty="0"/>
            <a:t>-2030</a:t>
          </a:r>
          <a:endParaRPr lang="en-US" sz="3700" kern="1200" dirty="0"/>
        </a:p>
      </dsp:txBody>
      <dsp:txXfrm>
        <a:off x="63569" y="66511"/>
        <a:ext cx="6590651" cy="1175080"/>
      </dsp:txXfrm>
    </dsp:sp>
    <dsp:sp modelId="{FBAA13FB-1F68-4FE0-8921-DFAB78856845}">
      <dsp:nvSpPr>
        <dsp:cNvPr id="0" name=""/>
        <dsp:cNvSpPr/>
      </dsp:nvSpPr>
      <dsp:spPr>
        <a:xfrm rot="5400000">
          <a:off x="2941991" y="1665044"/>
          <a:ext cx="3857425" cy="4584192"/>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Leadership </a:t>
          </a:r>
          <a:r>
            <a:rPr lang="en-US" sz="1900" kern="1200" dirty="0" err="1"/>
            <a:t>și</a:t>
          </a:r>
          <a:r>
            <a:rPr lang="en-US" sz="1900" kern="1200" dirty="0"/>
            <a:t> management </a:t>
          </a:r>
          <a:r>
            <a:rPr lang="en-US" sz="1900" kern="1200" dirty="0" err="1"/>
            <a:t>eficace</a:t>
          </a:r>
          <a:r>
            <a:rPr lang="en-US" sz="1900" kern="1200" dirty="0"/>
            <a:t> </a:t>
          </a:r>
          <a:r>
            <a:rPr lang="en-US" sz="1900" kern="1200" dirty="0" err="1"/>
            <a:t>în</a:t>
          </a:r>
          <a:r>
            <a:rPr lang="en-US" sz="1900" kern="1200" dirty="0"/>
            <a:t> </a:t>
          </a:r>
          <a:r>
            <a:rPr lang="en-US" sz="1900" kern="1200" dirty="0" err="1"/>
            <a:t>administrația</a:t>
          </a:r>
          <a:r>
            <a:rPr lang="en-US" sz="1900" kern="1200" dirty="0"/>
            <a:t> </a:t>
          </a:r>
          <a:r>
            <a:rPr lang="en-US" sz="1900" kern="1200" dirty="0" err="1"/>
            <a:t>publică</a:t>
          </a:r>
          <a:endParaRPr lang="en-US" sz="1900" kern="1200" dirty="0"/>
        </a:p>
        <a:p>
          <a:pPr marL="171450" lvl="1" indent="-171450" algn="l" defTabSz="844550">
            <a:lnSpc>
              <a:spcPct val="90000"/>
            </a:lnSpc>
            <a:spcBef>
              <a:spcPct val="0"/>
            </a:spcBef>
            <a:spcAft>
              <a:spcPct val="15000"/>
            </a:spcAft>
            <a:buChar char="•"/>
          </a:pPr>
          <a:r>
            <a:rPr lang="en-US" sz="1900" kern="1200" dirty="0" err="1"/>
            <a:t>Competență</a:t>
          </a:r>
          <a:r>
            <a:rPr lang="en-US" sz="1900" kern="1200" dirty="0"/>
            <a:t> </a:t>
          </a:r>
          <a:r>
            <a:rPr lang="en-US" sz="1900" kern="1200" dirty="0" err="1"/>
            <a:t>și</a:t>
          </a:r>
          <a:r>
            <a:rPr lang="en-US" sz="1900" kern="1200" dirty="0"/>
            <a:t> </a:t>
          </a:r>
          <a:r>
            <a:rPr lang="en-US" sz="1900" kern="1200" dirty="0" err="1"/>
            <a:t>eficiență</a:t>
          </a:r>
          <a:r>
            <a:rPr lang="en-US" sz="1900" kern="1200" dirty="0"/>
            <a:t> </a:t>
          </a:r>
          <a:r>
            <a:rPr lang="en-US" sz="1900" kern="1200" dirty="0" err="1"/>
            <a:t>în</a:t>
          </a:r>
          <a:r>
            <a:rPr lang="en-US" sz="1900" kern="1200" dirty="0"/>
            <a:t> </a:t>
          </a:r>
          <a:r>
            <a:rPr lang="en-US" sz="1900" kern="1200" dirty="0" err="1"/>
            <a:t>administrația</a:t>
          </a:r>
          <a:r>
            <a:rPr lang="en-US" sz="1900" kern="1200" dirty="0"/>
            <a:t> </a:t>
          </a:r>
          <a:r>
            <a:rPr lang="en-US" sz="1900" kern="1200" dirty="0" err="1"/>
            <a:t>publică</a:t>
          </a:r>
          <a:r>
            <a:rPr lang="en-US" sz="1900" kern="1200" dirty="0"/>
            <a:t> / </a:t>
          </a:r>
          <a:r>
            <a:rPr lang="en-US" sz="1900" kern="1200" dirty="0" err="1"/>
            <a:t>funcția</a:t>
          </a:r>
          <a:r>
            <a:rPr lang="en-US" sz="1900" kern="1200" dirty="0"/>
            <a:t> </a:t>
          </a:r>
          <a:r>
            <a:rPr lang="en-US" sz="1900" kern="1200" dirty="0" err="1"/>
            <a:t>publică</a:t>
          </a:r>
          <a:endParaRPr lang="en-US" sz="1900" kern="1200" dirty="0"/>
        </a:p>
        <a:p>
          <a:pPr marL="171450" lvl="1" indent="-171450" algn="l" defTabSz="844550">
            <a:lnSpc>
              <a:spcPct val="90000"/>
            </a:lnSpc>
            <a:spcBef>
              <a:spcPct val="0"/>
            </a:spcBef>
            <a:spcAft>
              <a:spcPct val="15000"/>
            </a:spcAft>
            <a:buChar char="•"/>
          </a:pPr>
          <a:r>
            <a:rPr lang="en-US" sz="1900" kern="1200" dirty="0"/>
            <a:t>Transformare digitală, guvernanța datelor și decizii bazate pe date</a:t>
          </a:r>
        </a:p>
        <a:p>
          <a:pPr marL="171450" lvl="1" indent="-171450" algn="l" defTabSz="844550">
            <a:lnSpc>
              <a:spcPct val="90000"/>
            </a:lnSpc>
            <a:spcBef>
              <a:spcPct val="0"/>
            </a:spcBef>
            <a:spcAft>
              <a:spcPct val="15000"/>
            </a:spcAft>
            <a:buChar char="•"/>
          </a:pPr>
          <a:r>
            <a:rPr lang="en-US" sz="1900" kern="1200" dirty="0"/>
            <a:t>Management profesionist și eficace al resurselor umane</a:t>
          </a:r>
        </a:p>
        <a:p>
          <a:pPr marL="171450" lvl="1" indent="-171450" algn="l" defTabSz="844550">
            <a:lnSpc>
              <a:spcPct val="90000"/>
            </a:lnSpc>
            <a:spcBef>
              <a:spcPct val="0"/>
            </a:spcBef>
            <a:spcAft>
              <a:spcPct val="15000"/>
            </a:spcAft>
            <a:buChar char="•"/>
          </a:pPr>
          <a:r>
            <a:rPr lang="en-US" sz="1900" kern="1200" dirty="0"/>
            <a:t>Etică, echitate și integritate în domeniul funcției publice</a:t>
          </a:r>
        </a:p>
        <a:p>
          <a:pPr marL="171450" lvl="1" indent="-171450" algn="l" defTabSz="844550">
            <a:lnSpc>
              <a:spcPct val="90000"/>
            </a:lnSpc>
            <a:spcBef>
              <a:spcPct val="0"/>
            </a:spcBef>
            <a:spcAft>
              <a:spcPct val="15000"/>
            </a:spcAft>
            <a:buChar char="•"/>
          </a:pPr>
          <a:r>
            <a:rPr lang="en-US" sz="1900" kern="1200" dirty="0"/>
            <a:t>Promovarea inovației și sustenabilității în administrația publică</a:t>
          </a:r>
        </a:p>
      </dsp:txBody>
      <dsp:txXfrm rot="-5400000">
        <a:off x="2578608" y="2216731"/>
        <a:ext cx="4395888" cy="3480817"/>
      </dsp:txXfrm>
    </dsp:sp>
    <dsp:sp modelId="{E4CF9260-A2DC-433C-BB78-D037E1897E33}">
      <dsp:nvSpPr>
        <dsp:cNvPr id="0" name=""/>
        <dsp:cNvSpPr/>
      </dsp:nvSpPr>
      <dsp:spPr>
        <a:xfrm>
          <a:off x="0" y="1546249"/>
          <a:ext cx="2578608" cy="4821782"/>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b="1" kern="1200" dirty="0"/>
            <a:t>Direc</a:t>
          </a:r>
          <a:r>
            <a:rPr lang="ro-RO" sz="3700" b="1" kern="1200" dirty="0"/>
            <a:t>ții de acțiune</a:t>
          </a:r>
          <a:endParaRPr lang="en-US" sz="3700" kern="1200" dirty="0"/>
        </a:p>
      </dsp:txBody>
      <dsp:txXfrm>
        <a:off x="125877" y="1672126"/>
        <a:ext cx="2326854" cy="45700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5A71A-A616-4129-84AD-6A0343DCD240}">
      <dsp:nvSpPr>
        <dsp:cNvPr id="0" name=""/>
        <dsp:cNvSpPr/>
      </dsp:nvSpPr>
      <dsp:spPr>
        <a:xfrm rot="10800000">
          <a:off x="1278946" y="33933"/>
          <a:ext cx="4155186" cy="86569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749" tIns="30480" rIns="56896" bIns="30480" numCol="1" spcCol="1270" anchor="ctr" anchorCtr="0">
          <a:noAutofit/>
        </a:bodyPr>
        <a:lstStyle/>
        <a:p>
          <a:pPr marL="0" lvl="0" indent="0" algn="ctr" defTabSz="355600">
            <a:lnSpc>
              <a:spcPct val="90000"/>
            </a:lnSpc>
            <a:spcBef>
              <a:spcPct val="0"/>
            </a:spcBef>
            <a:spcAft>
              <a:spcPct val="35000"/>
            </a:spcAft>
            <a:buNone/>
          </a:pPr>
          <a:r>
            <a:rPr lang="en-US" sz="800" kern="1200" dirty="0"/>
            <a:t>1.	</a:t>
          </a:r>
          <a:r>
            <a:rPr lang="en-US" sz="1400" kern="1200" dirty="0"/>
            <a:t>Alfabetizarea digitală în </a:t>
          </a:r>
          <a:r>
            <a:rPr lang="en-US" sz="1400" kern="1200" dirty="0" err="1"/>
            <a:t>administrația</a:t>
          </a:r>
          <a:r>
            <a:rPr lang="en-US" sz="1400" kern="1200" dirty="0"/>
            <a:t> </a:t>
          </a:r>
          <a:r>
            <a:rPr lang="en-US" sz="1400" kern="1200" dirty="0" err="1"/>
            <a:t>publică</a:t>
          </a:r>
          <a:endParaRPr lang="en-US" sz="800" kern="1200" dirty="0"/>
        </a:p>
      </dsp:txBody>
      <dsp:txXfrm rot="10800000">
        <a:off x="1495371" y="33933"/>
        <a:ext cx="3938761" cy="865699"/>
      </dsp:txXfrm>
    </dsp:sp>
    <dsp:sp modelId="{4F77E664-F47A-4E1F-AC78-B82ACA0F8F93}">
      <dsp:nvSpPr>
        <dsp:cNvPr id="0" name=""/>
        <dsp:cNvSpPr/>
      </dsp:nvSpPr>
      <dsp:spPr>
        <a:xfrm>
          <a:off x="830182" y="4309"/>
          <a:ext cx="865699" cy="865699"/>
        </a:xfrm>
        <a:prstGeom prst="ellipse">
          <a:avLst/>
        </a:prstGeom>
        <a:blipFill>
          <a:blip xmlns:r="http://schemas.openxmlformats.org/officeDocument/2006/relationships" r:embed="rId1"/>
          <a:srcRect/>
          <a:stretch>
            <a:fillRect l="-18000" r="-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46E047-FD08-44D6-9533-79DDB10347D5}">
      <dsp:nvSpPr>
        <dsp:cNvPr id="0" name=""/>
        <dsp:cNvSpPr/>
      </dsp:nvSpPr>
      <dsp:spPr>
        <a:xfrm rot="10800000">
          <a:off x="1263031" y="1128426"/>
          <a:ext cx="4155186" cy="86569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749" tIns="30480" rIns="56896" bIns="30480" numCol="1" spcCol="1270" anchor="ctr" anchorCtr="0">
          <a:noAutofit/>
        </a:bodyPr>
        <a:lstStyle/>
        <a:p>
          <a:pPr marL="0" lvl="0" indent="0" algn="ctr" defTabSz="355600">
            <a:lnSpc>
              <a:spcPct val="90000"/>
            </a:lnSpc>
            <a:spcBef>
              <a:spcPct val="0"/>
            </a:spcBef>
            <a:spcAft>
              <a:spcPct val="35000"/>
            </a:spcAft>
            <a:buNone/>
          </a:pPr>
          <a:r>
            <a:rPr lang="en-US" sz="800" kern="1200" dirty="0"/>
            <a:t>2.</a:t>
          </a:r>
          <a:r>
            <a:rPr lang="en-US" sz="1200" kern="1200" dirty="0"/>
            <a:t>	</a:t>
          </a:r>
          <a:r>
            <a:rPr lang="en-US" sz="1400" kern="1200" dirty="0"/>
            <a:t>Comunicare și </a:t>
          </a:r>
          <a:r>
            <a:rPr lang="en-US" sz="1400" kern="1200" dirty="0" err="1"/>
            <a:t>colaborare</a:t>
          </a:r>
          <a:r>
            <a:rPr lang="en-US" sz="1400" kern="1200" dirty="0"/>
            <a:t> </a:t>
          </a:r>
          <a:r>
            <a:rPr lang="en-US" sz="1400" kern="1200" dirty="0" err="1"/>
            <a:t>digitală</a:t>
          </a:r>
          <a:endParaRPr lang="en-US" sz="1400" kern="1200" dirty="0"/>
        </a:p>
      </dsp:txBody>
      <dsp:txXfrm rot="10800000">
        <a:off x="1479456" y="1128426"/>
        <a:ext cx="3938761" cy="865699"/>
      </dsp:txXfrm>
    </dsp:sp>
    <dsp:sp modelId="{639D68F6-AFA2-4824-9906-9825D8A1F1B5}">
      <dsp:nvSpPr>
        <dsp:cNvPr id="0" name=""/>
        <dsp:cNvSpPr/>
      </dsp:nvSpPr>
      <dsp:spPr>
        <a:xfrm>
          <a:off x="830182" y="1128426"/>
          <a:ext cx="865699" cy="865699"/>
        </a:xfrm>
        <a:prstGeom prst="ellipse">
          <a:avLst/>
        </a:prstGeom>
        <a:blipFill>
          <a:blip xmlns:r="http://schemas.openxmlformats.org/officeDocument/2006/relationships" r:embed="rId2"/>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D4386E-59CA-49A2-8687-495275663D8A}">
      <dsp:nvSpPr>
        <dsp:cNvPr id="0" name=""/>
        <dsp:cNvSpPr/>
      </dsp:nvSpPr>
      <dsp:spPr>
        <a:xfrm rot="10800000">
          <a:off x="1263031" y="2252543"/>
          <a:ext cx="4155186" cy="86569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749" tIns="30480" rIns="56896" bIns="30480" numCol="1" spcCol="1270" anchor="ctr" anchorCtr="0">
          <a:noAutofit/>
        </a:bodyPr>
        <a:lstStyle/>
        <a:p>
          <a:pPr marL="0" lvl="0" indent="0" algn="ctr" defTabSz="355600">
            <a:lnSpc>
              <a:spcPct val="90000"/>
            </a:lnSpc>
            <a:spcBef>
              <a:spcPct val="0"/>
            </a:spcBef>
            <a:spcAft>
              <a:spcPct val="35000"/>
            </a:spcAft>
            <a:buNone/>
          </a:pPr>
          <a:r>
            <a:rPr lang="en-US" sz="800" kern="1200" dirty="0"/>
            <a:t>3.	</a:t>
          </a:r>
          <a:r>
            <a:rPr lang="en-US" sz="1400" kern="1200" dirty="0"/>
            <a:t>Conținut digital și servicii </a:t>
          </a:r>
          <a:r>
            <a:rPr lang="en-US" sz="1400" kern="1200" dirty="0" err="1"/>
            <a:t>publice</a:t>
          </a:r>
          <a:r>
            <a:rPr lang="en-US" sz="1400" kern="1200" dirty="0"/>
            <a:t> </a:t>
          </a:r>
          <a:r>
            <a:rPr lang="en-US" sz="1400" kern="1200" dirty="0" err="1"/>
            <a:t>digitale</a:t>
          </a:r>
          <a:endParaRPr lang="en-US" sz="800" kern="1200" dirty="0"/>
        </a:p>
      </dsp:txBody>
      <dsp:txXfrm rot="10800000">
        <a:off x="1479456" y="2252543"/>
        <a:ext cx="3938761" cy="865699"/>
      </dsp:txXfrm>
    </dsp:sp>
    <dsp:sp modelId="{C6341695-8730-403D-A0FD-7C289EB21884}">
      <dsp:nvSpPr>
        <dsp:cNvPr id="0" name=""/>
        <dsp:cNvSpPr/>
      </dsp:nvSpPr>
      <dsp:spPr>
        <a:xfrm>
          <a:off x="830182" y="2252543"/>
          <a:ext cx="865699" cy="865699"/>
        </a:xfrm>
        <a:prstGeom prst="ellipse">
          <a:avLst/>
        </a:prstGeom>
        <a:blipFill>
          <a:blip xmlns:r="http://schemas.openxmlformats.org/officeDocument/2006/relationships" r:embed="rId3"/>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D5EFD1-2C34-4D93-8C8D-B5FFA04134DA}">
      <dsp:nvSpPr>
        <dsp:cNvPr id="0" name=""/>
        <dsp:cNvSpPr/>
      </dsp:nvSpPr>
      <dsp:spPr>
        <a:xfrm rot="10800000">
          <a:off x="1263031" y="3376660"/>
          <a:ext cx="4155186" cy="86569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749" tIns="30480" rIns="56896" bIns="30480" numCol="1" spcCol="1270" anchor="ctr" anchorCtr="0">
          <a:noAutofit/>
        </a:bodyPr>
        <a:lstStyle/>
        <a:p>
          <a:pPr marL="0" lvl="0" indent="0" algn="ctr" defTabSz="355600">
            <a:lnSpc>
              <a:spcPct val="90000"/>
            </a:lnSpc>
            <a:spcBef>
              <a:spcPct val="0"/>
            </a:spcBef>
            <a:spcAft>
              <a:spcPct val="35000"/>
            </a:spcAft>
            <a:buNone/>
          </a:pPr>
          <a:r>
            <a:rPr lang="en-US" sz="800" kern="1200" dirty="0"/>
            <a:t>4.</a:t>
          </a:r>
          <a:r>
            <a:rPr lang="en-US" sz="1400" kern="1200" dirty="0"/>
            <a:t>	Utilizarea sigură, responsabilă și durabilă a </a:t>
          </a:r>
          <a:r>
            <a:rPr lang="en-US" sz="1400" kern="1200" dirty="0" err="1"/>
            <a:t>resurselor</a:t>
          </a:r>
          <a:endParaRPr lang="en-US" sz="1400" kern="1200" dirty="0"/>
        </a:p>
      </dsp:txBody>
      <dsp:txXfrm rot="10800000">
        <a:off x="1479456" y="3376660"/>
        <a:ext cx="3938761" cy="865699"/>
      </dsp:txXfrm>
    </dsp:sp>
    <dsp:sp modelId="{7CC4A48F-B58E-49BB-A0FF-1BF8F934CBC4}">
      <dsp:nvSpPr>
        <dsp:cNvPr id="0" name=""/>
        <dsp:cNvSpPr/>
      </dsp:nvSpPr>
      <dsp:spPr>
        <a:xfrm>
          <a:off x="830182" y="3376660"/>
          <a:ext cx="865699" cy="865699"/>
        </a:xfrm>
        <a:prstGeom prst="ellipse">
          <a:avLst/>
        </a:prstGeom>
        <a:blipFill>
          <a:blip xmlns:r="http://schemas.openxmlformats.org/officeDocument/2006/relationships" r:embed="rId1"/>
          <a:srcRect/>
          <a:stretch>
            <a:fillRect l="-18000" r="-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D7AA2F-8800-41CB-A7EE-9ED2EB854DFC}">
      <dsp:nvSpPr>
        <dsp:cNvPr id="0" name=""/>
        <dsp:cNvSpPr/>
      </dsp:nvSpPr>
      <dsp:spPr>
        <a:xfrm rot="10800000">
          <a:off x="1263031" y="4500777"/>
          <a:ext cx="4155186" cy="86569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749" tIns="30480" rIns="56896" bIns="30480" numCol="1" spcCol="1270" anchor="ctr" anchorCtr="0">
          <a:noAutofit/>
        </a:bodyPr>
        <a:lstStyle/>
        <a:p>
          <a:pPr marL="0" lvl="0" indent="0" algn="ctr" defTabSz="355600">
            <a:lnSpc>
              <a:spcPct val="90000"/>
            </a:lnSpc>
            <a:spcBef>
              <a:spcPct val="0"/>
            </a:spcBef>
            <a:spcAft>
              <a:spcPct val="35000"/>
            </a:spcAft>
            <a:buNone/>
          </a:pPr>
          <a:r>
            <a:rPr lang="en-US" sz="800" kern="1200" dirty="0"/>
            <a:t>5.	</a:t>
          </a:r>
          <a:r>
            <a:rPr lang="en-US" sz="1400" kern="1200" dirty="0"/>
            <a:t>Rezolvarea problemelor cu ajutorul </a:t>
          </a:r>
          <a:r>
            <a:rPr lang="en-US" sz="1400" kern="1200" dirty="0" err="1"/>
            <a:t>tehnologiilor</a:t>
          </a:r>
          <a:r>
            <a:rPr lang="en-US" sz="1400" kern="1200" dirty="0"/>
            <a:t> </a:t>
          </a:r>
          <a:r>
            <a:rPr lang="en-US" sz="1400" kern="1200" dirty="0" err="1"/>
            <a:t>digitale</a:t>
          </a:r>
          <a:endParaRPr lang="en-US" sz="1400" kern="1200" dirty="0"/>
        </a:p>
      </dsp:txBody>
      <dsp:txXfrm rot="10800000">
        <a:off x="1479456" y="4500777"/>
        <a:ext cx="3938761" cy="865699"/>
      </dsp:txXfrm>
    </dsp:sp>
    <dsp:sp modelId="{D292496E-2437-48DF-A7E9-F4D40696D9D6}">
      <dsp:nvSpPr>
        <dsp:cNvPr id="0" name=""/>
        <dsp:cNvSpPr/>
      </dsp:nvSpPr>
      <dsp:spPr>
        <a:xfrm>
          <a:off x="830182" y="4500777"/>
          <a:ext cx="865699" cy="865699"/>
        </a:xfrm>
        <a:prstGeom prst="ellipse">
          <a:avLst/>
        </a:prstGeom>
        <a:blipFill>
          <a:blip xmlns:r="http://schemas.openxmlformats.org/officeDocument/2006/relationships" r:embed="rId4"/>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FE5ACF-DCEF-4644-B5BA-A4F8BB9DC502}">
      <dsp:nvSpPr>
        <dsp:cNvPr id="0" name=""/>
        <dsp:cNvSpPr/>
      </dsp:nvSpPr>
      <dsp:spPr>
        <a:xfrm rot="10800000">
          <a:off x="1263031" y="5624894"/>
          <a:ext cx="4155186" cy="86569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749" tIns="30480" rIns="56896" bIns="30480" numCol="1" spcCol="1270" anchor="ctr" anchorCtr="0">
          <a:noAutofit/>
        </a:bodyPr>
        <a:lstStyle/>
        <a:p>
          <a:pPr marL="0" lvl="0" indent="0" algn="ctr" defTabSz="355600">
            <a:lnSpc>
              <a:spcPct val="90000"/>
            </a:lnSpc>
            <a:spcBef>
              <a:spcPct val="0"/>
            </a:spcBef>
            <a:spcAft>
              <a:spcPct val="35000"/>
            </a:spcAft>
            <a:buNone/>
          </a:pPr>
          <a:r>
            <a:rPr lang="en-US" sz="800" kern="1200" dirty="0"/>
            <a:t>6.</a:t>
          </a:r>
          <a:r>
            <a:rPr lang="en-US" sz="1200" kern="1200" dirty="0"/>
            <a:t>	</a:t>
          </a:r>
          <a:r>
            <a:rPr lang="en-US" sz="1400" kern="1200" dirty="0"/>
            <a:t>Transformarea digitală în </a:t>
          </a:r>
          <a:r>
            <a:rPr lang="en-US" sz="1400" kern="1200" dirty="0" err="1"/>
            <a:t>administrația</a:t>
          </a:r>
          <a:r>
            <a:rPr lang="en-US" sz="1400" kern="1200" dirty="0"/>
            <a:t> </a:t>
          </a:r>
          <a:r>
            <a:rPr lang="en-US" sz="1400" kern="1200" dirty="0" err="1"/>
            <a:t>publică</a:t>
          </a:r>
          <a:endParaRPr lang="en-US" sz="1400" kern="1200" dirty="0"/>
        </a:p>
      </dsp:txBody>
      <dsp:txXfrm rot="10800000">
        <a:off x="1479456" y="5624894"/>
        <a:ext cx="3938761" cy="865699"/>
      </dsp:txXfrm>
    </dsp:sp>
    <dsp:sp modelId="{1E2AFE2E-BC5D-41AC-9A32-FF16501A417A}">
      <dsp:nvSpPr>
        <dsp:cNvPr id="0" name=""/>
        <dsp:cNvSpPr/>
      </dsp:nvSpPr>
      <dsp:spPr>
        <a:xfrm>
          <a:off x="830182" y="5624894"/>
          <a:ext cx="865699" cy="865699"/>
        </a:xfrm>
        <a:prstGeom prst="ellipse">
          <a:avLst/>
        </a:prstGeom>
        <a:blipFill>
          <a:blip xmlns:r="http://schemas.openxmlformats.org/officeDocument/2006/relationships" r:embed="rId5"/>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D3D7A5-BC7C-4C7D-B4BB-914F317D041A}">
      <dsp:nvSpPr>
        <dsp:cNvPr id="0" name=""/>
        <dsp:cNvSpPr/>
      </dsp:nvSpPr>
      <dsp:spPr>
        <a:xfrm rot="10800000">
          <a:off x="1410405" y="6749012"/>
          <a:ext cx="3958687" cy="86569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749" tIns="30480" rIns="56896" bIns="30480" numCol="1" spcCol="1270" anchor="ctr" anchorCtr="0">
          <a:noAutofit/>
        </a:bodyPr>
        <a:lstStyle/>
        <a:p>
          <a:pPr marL="0" lvl="0" indent="0" algn="ctr" defTabSz="355600">
            <a:lnSpc>
              <a:spcPct val="90000"/>
            </a:lnSpc>
            <a:spcBef>
              <a:spcPct val="0"/>
            </a:spcBef>
            <a:spcAft>
              <a:spcPct val="35000"/>
            </a:spcAft>
            <a:buNone/>
          </a:pPr>
          <a:r>
            <a:rPr lang="en-US" sz="800" kern="1200" dirty="0"/>
            <a:t>7.</a:t>
          </a:r>
          <a:r>
            <a:rPr lang="en-US" sz="1200" kern="1200" dirty="0"/>
            <a:t>	</a:t>
          </a:r>
          <a:r>
            <a:rPr lang="en-US" sz="1400" kern="1200" dirty="0"/>
            <a:t>Leadership digital și guvernanță digitală în administrația publică</a:t>
          </a:r>
        </a:p>
      </dsp:txBody>
      <dsp:txXfrm rot="10800000">
        <a:off x="1626830" y="6749012"/>
        <a:ext cx="3742262" cy="865699"/>
      </dsp:txXfrm>
    </dsp:sp>
    <dsp:sp modelId="{07CBE9DB-225A-4ADB-B0DA-440EF23E2FAF}">
      <dsp:nvSpPr>
        <dsp:cNvPr id="0" name=""/>
        <dsp:cNvSpPr/>
      </dsp:nvSpPr>
      <dsp:spPr>
        <a:xfrm>
          <a:off x="879306" y="6749012"/>
          <a:ext cx="865699" cy="865699"/>
        </a:xfrm>
        <a:prstGeom prst="ellipse">
          <a:avLst/>
        </a:prstGeom>
        <a:blipFill>
          <a:blip xmlns:r="http://schemas.openxmlformats.org/officeDocument/2006/relationships" r:embed="rId6"/>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092F60-B487-4956-B28D-4E2CC9401F58}">
      <dsp:nvSpPr>
        <dsp:cNvPr id="0" name=""/>
        <dsp:cNvSpPr/>
      </dsp:nvSpPr>
      <dsp:spPr>
        <a:xfrm>
          <a:off x="3306" y="0"/>
          <a:ext cx="3787973" cy="56388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pt-BR" sz="1500" kern="1200" dirty="0"/>
            <a:t>ANFP, în parteneriat cu </a:t>
          </a:r>
          <a:r>
            <a:rPr lang="pt-BR" sz="1500" b="1" kern="1200" dirty="0"/>
            <a:t>GOOGLE</a:t>
          </a:r>
          <a:r>
            <a:rPr lang="pt-BR" sz="1500" kern="1200" dirty="0"/>
            <a:t>, continuă inițiativele de dezvoltare a competențelor digitale ale funcționarilor publici, prin lansarea unor </a:t>
          </a:r>
          <a:r>
            <a:rPr lang="pt-BR" sz="1500" b="1" kern="1200" dirty="0"/>
            <a:t>webinare gratuite</a:t>
          </a:r>
          <a:r>
            <a:rPr lang="pt-BR" sz="1500" kern="1200" dirty="0"/>
            <a:t>, cu titlul </a:t>
          </a:r>
          <a:r>
            <a:rPr lang="pt-BR" sz="1500" i="1" kern="1200" dirty="0"/>
            <a:t>„Programe educaționale pentru utilizarea Inteligenței Artificiale în Administrația Publică”</a:t>
          </a:r>
          <a:r>
            <a:rPr lang="pt-BR" sz="1500" kern="1200" dirty="0"/>
            <a:t>. Aceste sesiuni sunt dedicate tuturor funcționarilor publici, fără a fi necesare cunoștințe anterioare în domeniul IT.</a:t>
          </a:r>
          <a:endParaRPr lang="en-US" sz="1500" kern="1200" dirty="0"/>
        </a:p>
      </dsp:txBody>
      <dsp:txXfrm>
        <a:off x="3306" y="2255520"/>
        <a:ext cx="3787973" cy="2255520"/>
      </dsp:txXfrm>
    </dsp:sp>
    <dsp:sp modelId="{EDB2E74D-D928-4F45-ACE4-F3DDD7D36F3A}">
      <dsp:nvSpPr>
        <dsp:cNvPr id="0" name=""/>
        <dsp:cNvSpPr/>
      </dsp:nvSpPr>
      <dsp:spPr>
        <a:xfrm>
          <a:off x="958433" y="338327"/>
          <a:ext cx="1877720" cy="1877720"/>
        </a:xfrm>
        <a:prstGeom prst="ellipse">
          <a:avLst/>
        </a:prstGeom>
        <a:blipFill>
          <a:blip xmlns:r="http://schemas.openxmlformats.org/officeDocument/2006/relationships" r:embed="rId1"/>
          <a:srcRect/>
          <a:stretch>
            <a:fillRect l="-18000" r="-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2824B2-E499-4CED-A58C-FD6F5A7E4872}">
      <dsp:nvSpPr>
        <dsp:cNvPr id="0" name=""/>
        <dsp:cNvSpPr/>
      </dsp:nvSpPr>
      <dsp:spPr>
        <a:xfrm>
          <a:off x="3904919" y="0"/>
          <a:ext cx="3787973" cy="56388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pt-BR" sz="1500" kern="1200" dirty="0"/>
            <a:t>Webinarele sunt concepute pentru a oferi o înțelegere clară a conceptelor fundamentale ale IA, precum și soluții practice pentru integrarea acestora în mediul profesional. Conținutul este adaptat atât pentru începători, cât și pentru cei interesați să își aprofundeze cunoștințele. Se va oferi un certificat de participare ca urmare a parcurgerii acestui webinar.</a:t>
          </a:r>
          <a:endParaRPr lang="en-US" sz="1500" kern="1200" dirty="0"/>
        </a:p>
      </dsp:txBody>
      <dsp:txXfrm>
        <a:off x="3904919" y="2255520"/>
        <a:ext cx="3787973" cy="2255520"/>
      </dsp:txXfrm>
    </dsp:sp>
    <dsp:sp modelId="{744DA93D-0011-4816-97D5-4A3C467097B3}">
      <dsp:nvSpPr>
        <dsp:cNvPr id="0" name=""/>
        <dsp:cNvSpPr/>
      </dsp:nvSpPr>
      <dsp:spPr>
        <a:xfrm>
          <a:off x="4860046" y="338327"/>
          <a:ext cx="1877720" cy="1877720"/>
        </a:xfrm>
        <a:prstGeom prst="ellipse">
          <a:avLst/>
        </a:prstGeom>
        <a:blipFill>
          <a:blip xmlns:r="http://schemas.openxmlformats.org/officeDocument/2006/relationships" r:embed="rId2"/>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62874A-1D87-44F7-A3B1-BF1B56BB3A61}">
      <dsp:nvSpPr>
        <dsp:cNvPr id="0" name=""/>
        <dsp:cNvSpPr/>
      </dsp:nvSpPr>
      <dsp:spPr>
        <a:xfrm>
          <a:off x="307847" y="4511040"/>
          <a:ext cx="7080504" cy="845820"/>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DBD79-22A2-4E06-9A37-7F6D44BBDB6A}">
      <dsp:nvSpPr>
        <dsp:cNvPr id="0" name=""/>
        <dsp:cNvSpPr/>
      </dsp:nvSpPr>
      <dsp:spPr>
        <a:xfrm>
          <a:off x="2924555" y="2153566"/>
          <a:ext cx="1847088" cy="184731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ABEE0572-E808-4F38-B784-82FEAC95B76C}">
      <dsp:nvSpPr>
        <dsp:cNvPr id="0" name=""/>
        <dsp:cNvSpPr/>
      </dsp:nvSpPr>
      <dsp:spPr>
        <a:xfrm>
          <a:off x="2789872" y="711732"/>
          <a:ext cx="2116455" cy="113262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pt-BR" sz="1500" b="1" kern="1200" dirty="0"/>
            <a:t>Structura webinarului:</a:t>
          </a:r>
          <a:endParaRPr lang="en-US" sz="1500" kern="1200" dirty="0"/>
        </a:p>
      </dsp:txBody>
      <dsp:txXfrm>
        <a:off x="2789872" y="711732"/>
        <a:ext cx="2116455" cy="1132626"/>
      </dsp:txXfrm>
    </dsp:sp>
    <dsp:sp modelId="{04AFACA5-BACE-4C0E-B832-76F6A51475AC}">
      <dsp:nvSpPr>
        <dsp:cNvPr id="0" name=""/>
        <dsp:cNvSpPr/>
      </dsp:nvSpPr>
      <dsp:spPr>
        <a:xfrm>
          <a:off x="3466368" y="2414070"/>
          <a:ext cx="1847088" cy="184731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38765FBC-D082-4F37-8F6D-88F48DF5A623}">
      <dsp:nvSpPr>
        <dsp:cNvPr id="0" name=""/>
        <dsp:cNvSpPr/>
      </dsp:nvSpPr>
      <dsp:spPr>
        <a:xfrm>
          <a:off x="5541263" y="1787728"/>
          <a:ext cx="2001012" cy="124588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pt-BR" sz="1500" kern="1200"/>
            <a:t>Introducere în IA: Înțelegerea conceptelor fundamentale  ale inteligenței artificiale.</a:t>
          </a:r>
          <a:endParaRPr lang="en-US" sz="1500" kern="1200" dirty="0"/>
        </a:p>
      </dsp:txBody>
      <dsp:txXfrm>
        <a:off x="5541263" y="1787728"/>
        <a:ext cx="2001012" cy="1245889"/>
      </dsp:txXfrm>
    </dsp:sp>
    <dsp:sp modelId="{028C138E-E339-4A76-A835-407214D5F176}">
      <dsp:nvSpPr>
        <dsp:cNvPr id="0" name=""/>
        <dsp:cNvSpPr/>
      </dsp:nvSpPr>
      <dsp:spPr>
        <a:xfrm>
          <a:off x="3599512" y="3000205"/>
          <a:ext cx="1847088" cy="184731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FD2C278D-EC83-47C0-94FC-099610447D9A}">
      <dsp:nvSpPr>
        <dsp:cNvPr id="0" name=""/>
        <dsp:cNvSpPr/>
      </dsp:nvSpPr>
      <dsp:spPr>
        <a:xfrm>
          <a:off x="5733669" y="3373405"/>
          <a:ext cx="1962531" cy="133083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pt-BR" sz="1500" kern="1200"/>
            <a:t>Tipuri și Tehnologii: Prezentarea diferitelor modele și tehnologii care stau la baza domeniului.</a:t>
          </a:r>
          <a:endParaRPr lang="en-US" sz="1500" kern="1200" dirty="0"/>
        </a:p>
      </dsp:txBody>
      <dsp:txXfrm>
        <a:off x="5733669" y="3373405"/>
        <a:ext cx="1962531" cy="1330836"/>
      </dsp:txXfrm>
    </dsp:sp>
    <dsp:sp modelId="{AB6E9D80-B1F5-40E4-A19F-CBADECCC3E5D}">
      <dsp:nvSpPr>
        <dsp:cNvPr id="0" name=""/>
        <dsp:cNvSpPr/>
      </dsp:nvSpPr>
      <dsp:spPr>
        <a:xfrm>
          <a:off x="3224707" y="3470245"/>
          <a:ext cx="1847088" cy="184731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E3EEC19D-0746-4446-B8C2-FCB3405D5706}">
      <dsp:nvSpPr>
        <dsp:cNvPr id="0" name=""/>
        <dsp:cNvSpPr/>
      </dsp:nvSpPr>
      <dsp:spPr>
        <a:xfrm>
          <a:off x="4887087" y="5157293"/>
          <a:ext cx="2116455" cy="121757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pt-BR" sz="1500" kern="1200"/>
            <a:t>IA Responsabilă: Bune practici pentru utilizarea etică și securitatea datelor.</a:t>
          </a:r>
          <a:endParaRPr lang="en-US" sz="1500" kern="1200" dirty="0"/>
        </a:p>
      </dsp:txBody>
      <dsp:txXfrm>
        <a:off x="4887087" y="5157293"/>
        <a:ext cx="2116455" cy="1217573"/>
      </dsp:txXfrm>
    </dsp:sp>
    <dsp:sp modelId="{3E454F16-4438-49AE-8C70-C0856B1425A1}">
      <dsp:nvSpPr>
        <dsp:cNvPr id="0" name=""/>
        <dsp:cNvSpPr/>
      </dsp:nvSpPr>
      <dsp:spPr>
        <a:xfrm>
          <a:off x="2624404" y="3470245"/>
          <a:ext cx="1847088" cy="184731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464717CA-0A6F-43FB-AF47-2B5E07731FD2}">
      <dsp:nvSpPr>
        <dsp:cNvPr id="0" name=""/>
        <dsp:cNvSpPr/>
      </dsp:nvSpPr>
      <dsp:spPr>
        <a:xfrm>
          <a:off x="692657" y="5157293"/>
          <a:ext cx="2116455" cy="121757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pt-BR" sz="1500" kern="1200"/>
            <a:t>Prompt Engineering: Stăpânirea tehnicilor de formulare a cerințelor pentru obținerea unor rezultate de calitate.</a:t>
          </a:r>
          <a:endParaRPr lang="en-US" sz="1500" kern="1200" dirty="0"/>
        </a:p>
      </dsp:txBody>
      <dsp:txXfrm>
        <a:off x="692657" y="5157293"/>
        <a:ext cx="2116455" cy="1217573"/>
      </dsp:txXfrm>
    </dsp:sp>
    <dsp:sp modelId="{93B34852-DDDF-498F-89A5-82B8C00AE2E6}">
      <dsp:nvSpPr>
        <dsp:cNvPr id="0" name=""/>
        <dsp:cNvSpPr/>
      </dsp:nvSpPr>
      <dsp:spPr>
        <a:xfrm>
          <a:off x="2249599" y="3000205"/>
          <a:ext cx="1847088" cy="184731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64F5810-66EE-4F7F-BDC3-40C79F13F9BE}">
      <dsp:nvSpPr>
        <dsp:cNvPr id="0" name=""/>
        <dsp:cNvSpPr/>
      </dsp:nvSpPr>
      <dsp:spPr>
        <a:xfrm>
          <a:off x="0" y="3373405"/>
          <a:ext cx="1962531" cy="133083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pt-BR" sz="1500" kern="1200" dirty="0"/>
            <a:t>Creșterea Productivității: Tehnici avansate pentru automatizarea sarcinilor și eficientizarea muncii.</a:t>
          </a:r>
          <a:endParaRPr lang="en-US" sz="1500" kern="1200" dirty="0"/>
        </a:p>
      </dsp:txBody>
      <dsp:txXfrm>
        <a:off x="0" y="3373405"/>
        <a:ext cx="1962531" cy="1330836"/>
      </dsp:txXfrm>
    </dsp:sp>
    <dsp:sp modelId="{F9E941EC-E7B4-4088-AC5C-4C15515B017E}">
      <dsp:nvSpPr>
        <dsp:cNvPr id="0" name=""/>
        <dsp:cNvSpPr/>
      </dsp:nvSpPr>
      <dsp:spPr>
        <a:xfrm>
          <a:off x="2382743" y="2414070"/>
          <a:ext cx="1847088" cy="184731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DF9C63A-4F1F-4698-B936-B92E34CD4E73}">
      <dsp:nvSpPr>
        <dsp:cNvPr id="0" name=""/>
        <dsp:cNvSpPr/>
      </dsp:nvSpPr>
      <dsp:spPr>
        <a:xfrm>
          <a:off x="153923" y="1787728"/>
          <a:ext cx="2001012" cy="124588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pt-BR" sz="1500" kern="1200"/>
            <a:t>Aplicarea IA în Sectorul Public: Soluționarea provocărilor specifice administrației și serviciilor publice.</a:t>
          </a:r>
          <a:endParaRPr lang="en-US" sz="1500" kern="1200" dirty="0"/>
        </a:p>
      </dsp:txBody>
      <dsp:txXfrm>
        <a:off x="153923" y="1787728"/>
        <a:ext cx="2001012" cy="12458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845A19-044E-47C6-A250-4FD84E36DB12}">
      <dsp:nvSpPr>
        <dsp:cNvPr id="0" name=""/>
        <dsp:cNvSpPr/>
      </dsp:nvSpPr>
      <dsp:spPr>
        <a:xfrm>
          <a:off x="7441" y="0"/>
          <a:ext cx="15225117" cy="6858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Webinar </a:t>
          </a:r>
          <a:r>
            <a:rPr lang="ro-RO" sz="2200" b="1" kern="1200" dirty="0"/>
            <a:t>gratuit </a:t>
          </a:r>
          <a:r>
            <a:rPr lang="en-US" sz="2200" b="1" kern="1200" dirty="0"/>
            <a:t>privind Inteligenta artificială oferit de GOOGLE- 50.000 </a:t>
          </a:r>
          <a:r>
            <a:rPr lang="ro-RO" sz="2200" b="1" kern="1200" dirty="0"/>
            <a:t>de funcționari publici</a:t>
          </a:r>
          <a:r>
            <a:rPr lang="en-US" sz="2200" b="1" kern="1200" dirty="0"/>
            <a:t> </a:t>
          </a:r>
          <a:r>
            <a:rPr lang="ro-RO" sz="2200" b="1" kern="1200" dirty="0"/>
            <a:t>mai-decembrie 2026</a:t>
          </a:r>
          <a:endParaRPr lang="en-US" sz="2200" kern="1200" dirty="0"/>
        </a:p>
      </dsp:txBody>
      <dsp:txXfrm>
        <a:off x="27527" y="20086"/>
        <a:ext cx="15184945" cy="64562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FEC2BF-D0BD-45BC-BC20-CC39CBE2FDAA}">
      <dsp:nvSpPr>
        <dsp:cNvPr id="0" name=""/>
        <dsp:cNvSpPr/>
      </dsp:nvSpPr>
      <dsp:spPr>
        <a:xfrm>
          <a:off x="-7496782" y="-1145656"/>
          <a:ext cx="8920713" cy="8920713"/>
        </a:xfrm>
        <a:prstGeom prst="blockArc">
          <a:avLst>
            <a:gd name="adj1" fmla="val 18900000"/>
            <a:gd name="adj2" fmla="val 2700000"/>
            <a:gd name="adj3" fmla="val 242"/>
          </a:avLst>
        </a:pr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DED8942-27A1-4C2A-8EBC-E5E7BD49E3CD}">
      <dsp:nvSpPr>
        <dsp:cNvPr id="0" name=""/>
        <dsp:cNvSpPr/>
      </dsp:nvSpPr>
      <dsp:spPr>
        <a:xfrm>
          <a:off x="621596" y="414204"/>
          <a:ext cx="6064498" cy="828940"/>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57971" tIns="27940" rIns="27940" bIns="27940" numCol="1" spcCol="1270" anchor="ctr" anchorCtr="0">
          <a:noAutofit/>
        </a:bodyPr>
        <a:lstStyle/>
        <a:p>
          <a:pPr marL="0" lvl="0" indent="0" algn="l" defTabSz="488950">
            <a:lnSpc>
              <a:spcPct val="90000"/>
            </a:lnSpc>
            <a:spcBef>
              <a:spcPct val="0"/>
            </a:spcBef>
            <a:spcAft>
              <a:spcPct val="35000"/>
            </a:spcAft>
            <a:buNone/>
          </a:pPr>
          <a:r>
            <a:rPr lang="en-US" sz="1100" b="1" kern="1200" dirty="0"/>
            <a:t>Campania DigiReady – Primul pas spre competențe digitale recunoscute </a:t>
          </a:r>
          <a:endParaRPr lang="en-US" sz="1100" kern="1200" dirty="0"/>
        </a:p>
      </dsp:txBody>
      <dsp:txXfrm>
        <a:off x="621596" y="414204"/>
        <a:ext cx="6064498" cy="828940"/>
      </dsp:txXfrm>
    </dsp:sp>
    <dsp:sp modelId="{FC6578D2-E708-4C17-85E1-F3B57AC6133E}">
      <dsp:nvSpPr>
        <dsp:cNvPr id="0" name=""/>
        <dsp:cNvSpPr/>
      </dsp:nvSpPr>
      <dsp:spPr>
        <a:xfrm>
          <a:off x="103509" y="310587"/>
          <a:ext cx="1036175" cy="1036175"/>
        </a:xfrm>
        <a:prstGeom prst="ellipse">
          <a:avLst/>
        </a:prstGeom>
        <a:blipFill rotWithShape="0">
          <a:blip xmlns:r="http://schemas.openxmlformats.org/officeDocument/2006/relationships" r:embed="rId1"/>
          <a:srcRect/>
          <a:stretch>
            <a:fillRect l="-39000" r="-39000"/>
          </a:stretch>
        </a:blip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E7448785-F5CA-4E93-85AD-3F0E932F0E89}">
      <dsp:nvSpPr>
        <dsp:cNvPr id="0" name=""/>
        <dsp:cNvSpPr/>
      </dsp:nvSpPr>
      <dsp:spPr>
        <a:xfrm>
          <a:off x="1215590" y="1657217"/>
          <a:ext cx="5470504" cy="828940"/>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57971" tIns="27940" rIns="27940" bIns="27940" numCol="1" spcCol="1270" anchor="ctr" anchorCtr="0">
          <a:noAutofit/>
        </a:bodyPr>
        <a:lstStyle/>
        <a:p>
          <a:pPr marL="0" lvl="0" indent="0" algn="l" defTabSz="488950">
            <a:lnSpc>
              <a:spcPct val="90000"/>
            </a:lnSpc>
            <a:spcBef>
              <a:spcPct val="0"/>
            </a:spcBef>
            <a:spcAft>
              <a:spcPct val="35000"/>
            </a:spcAft>
            <a:buNone/>
          </a:pPr>
          <a:r>
            <a:rPr lang="en-US" sz="1100" kern="1200" dirty="0"/>
            <a:t>Obiectiv: Familiarizarea funcționarilor publici cu procesul de testare ICDL, în contextul în care competențele digitale devin competențe cheie în administrația publică. </a:t>
          </a:r>
        </a:p>
      </dsp:txBody>
      <dsp:txXfrm>
        <a:off x="1215590" y="1657217"/>
        <a:ext cx="5470504" cy="828940"/>
      </dsp:txXfrm>
    </dsp:sp>
    <dsp:sp modelId="{92FF81C1-646D-4531-BCEE-41FA8587A984}">
      <dsp:nvSpPr>
        <dsp:cNvPr id="0" name=""/>
        <dsp:cNvSpPr/>
      </dsp:nvSpPr>
      <dsp:spPr>
        <a:xfrm>
          <a:off x="697503" y="1553599"/>
          <a:ext cx="1036175" cy="1036175"/>
        </a:xfrm>
        <a:prstGeom prst="ellipse">
          <a:avLst/>
        </a:prstGeom>
        <a:blipFill rotWithShape="0">
          <a:blip xmlns:r="http://schemas.openxmlformats.org/officeDocument/2006/relationships" r:embed="rId2"/>
          <a:srcRect/>
          <a:stretch>
            <a:fillRect l="-18000" r="-18000"/>
          </a:stretch>
        </a:blip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B7801EF1-D953-4472-B42E-D6976FE8210F}">
      <dsp:nvSpPr>
        <dsp:cNvPr id="0" name=""/>
        <dsp:cNvSpPr/>
      </dsp:nvSpPr>
      <dsp:spPr>
        <a:xfrm>
          <a:off x="1397899" y="2900229"/>
          <a:ext cx="5288196" cy="828940"/>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57971" tIns="27940" rIns="27940" bIns="27940" numCol="1" spcCol="1270" anchor="ctr" anchorCtr="0">
          <a:noAutofit/>
        </a:bodyPr>
        <a:lstStyle/>
        <a:p>
          <a:pPr marL="0" lvl="0" indent="0" algn="l" defTabSz="488950">
            <a:lnSpc>
              <a:spcPct val="90000"/>
            </a:lnSpc>
            <a:spcBef>
              <a:spcPct val="0"/>
            </a:spcBef>
            <a:spcAft>
              <a:spcPct val="35000"/>
            </a:spcAft>
            <a:buNone/>
          </a:pPr>
          <a:r>
            <a:rPr lang="en-US" sz="1100" kern="1200" dirty="0"/>
            <a:t>Descriere: Campania va include un quiz de aproximativ 30 de întrebări, bazat pe modulele ICDL START, oferind participanților o scurtă experiență a testării ECDL reale. Acest demers va facilita înțelegerea modului în care se desfășoară testarea, tipologia întrebărilor și relevanța certificării la standard internațional. </a:t>
          </a:r>
        </a:p>
      </dsp:txBody>
      <dsp:txXfrm>
        <a:off x="1397899" y="2900229"/>
        <a:ext cx="5288196" cy="828940"/>
      </dsp:txXfrm>
    </dsp:sp>
    <dsp:sp modelId="{03709644-D031-47AE-BBAB-C3809E8BE108}">
      <dsp:nvSpPr>
        <dsp:cNvPr id="0" name=""/>
        <dsp:cNvSpPr/>
      </dsp:nvSpPr>
      <dsp:spPr>
        <a:xfrm>
          <a:off x="879811" y="2796612"/>
          <a:ext cx="1036175" cy="1036175"/>
        </a:xfrm>
        <a:prstGeom prst="ellipse">
          <a:avLst/>
        </a:prstGeom>
        <a:blipFill rotWithShape="0">
          <a:blip xmlns:r="http://schemas.openxmlformats.org/officeDocument/2006/relationships" r:embed="rId1"/>
          <a:srcRect/>
          <a:stretch>
            <a:fillRect l="-39000" r="-39000"/>
          </a:stretch>
        </a:blip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883C23B5-E7FE-4508-A4DB-8C01FB31D669}">
      <dsp:nvSpPr>
        <dsp:cNvPr id="0" name=""/>
        <dsp:cNvSpPr/>
      </dsp:nvSpPr>
      <dsp:spPr>
        <a:xfrm>
          <a:off x="1215590" y="4143242"/>
          <a:ext cx="5470504" cy="828940"/>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57971" tIns="27940" rIns="27940" bIns="27940" numCol="1" spcCol="1270" anchor="ctr" anchorCtr="0">
          <a:noAutofit/>
        </a:bodyPr>
        <a:lstStyle/>
        <a:p>
          <a:pPr marL="0" lvl="0" indent="0" algn="l" defTabSz="488950">
            <a:lnSpc>
              <a:spcPct val="90000"/>
            </a:lnSpc>
            <a:spcBef>
              <a:spcPct val="0"/>
            </a:spcBef>
            <a:spcAft>
              <a:spcPct val="35000"/>
            </a:spcAft>
            <a:buNone/>
          </a:pPr>
          <a:r>
            <a:rPr lang="en-US" sz="1100" kern="1200" dirty="0"/>
            <a:t>Rolul ANFP: Sprijin în promovarea și diseminarea campaniei în rândul funcționarilor publici prin canalele de comunicare disponibile. </a:t>
          </a:r>
        </a:p>
      </dsp:txBody>
      <dsp:txXfrm>
        <a:off x="1215590" y="4143242"/>
        <a:ext cx="5470504" cy="828940"/>
      </dsp:txXfrm>
    </dsp:sp>
    <dsp:sp modelId="{1F7B0BB9-0F7E-450E-ADFB-34DD535015F1}">
      <dsp:nvSpPr>
        <dsp:cNvPr id="0" name=""/>
        <dsp:cNvSpPr/>
      </dsp:nvSpPr>
      <dsp:spPr>
        <a:xfrm>
          <a:off x="697503" y="4039624"/>
          <a:ext cx="1036175" cy="1036175"/>
        </a:xfrm>
        <a:prstGeom prst="ellipse">
          <a:avLst/>
        </a:prstGeom>
        <a:blipFill rotWithShape="0">
          <a:blip xmlns:r="http://schemas.openxmlformats.org/officeDocument/2006/relationships" r:embed="rId1"/>
          <a:srcRect/>
          <a:stretch>
            <a:fillRect l="-39000" r="-39000"/>
          </a:stretch>
        </a:blip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07E5018-713E-4B7E-B461-0CDCDE93517C}">
      <dsp:nvSpPr>
        <dsp:cNvPr id="0" name=""/>
        <dsp:cNvSpPr/>
      </dsp:nvSpPr>
      <dsp:spPr>
        <a:xfrm>
          <a:off x="621596" y="5386254"/>
          <a:ext cx="6064498" cy="828940"/>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57971" tIns="27940" rIns="27940" bIns="27940" numCol="1" spcCol="1270" anchor="ctr" anchorCtr="0">
          <a:noAutofit/>
        </a:bodyPr>
        <a:lstStyle/>
        <a:p>
          <a:pPr marL="0" lvl="0" indent="0" algn="l" defTabSz="488950">
            <a:lnSpc>
              <a:spcPct val="90000"/>
            </a:lnSpc>
            <a:spcBef>
              <a:spcPct val="0"/>
            </a:spcBef>
            <a:spcAft>
              <a:spcPct val="35000"/>
            </a:spcAft>
            <a:buNone/>
          </a:pPr>
          <a:r>
            <a:rPr lang="en-US" sz="1100" kern="1200" dirty="0"/>
            <a:t>Rolul ICDL Romania: Dezvoltarea quiz-ului, asigurarea accesului la platforma de testare și monitorizarea participării</a:t>
          </a:r>
          <a:r>
            <a:rPr lang="en-US" sz="1100" b="1" kern="1200" dirty="0"/>
            <a:t>. </a:t>
          </a:r>
          <a:endParaRPr lang="en-US" sz="1100" kern="1200" dirty="0"/>
        </a:p>
      </dsp:txBody>
      <dsp:txXfrm>
        <a:off x="621596" y="5386254"/>
        <a:ext cx="6064498" cy="828940"/>
      </dsp:txXfrm>
    </dsp:sp>
    <dsp:sp modelId="{7C7218E5-6078-40CC-93C6-3CB2F711EB3B}">
      <dsp:nvSpPr>
        <dsp:cNvPr id="0" name=""/>
        <dsp:cNvSpPr/>
      </dsp:nvSpPr>
      <dsp:spPr>
        <a:xfrm>
          <a:off x="103509" y="5282637"/>
          <a:ext cx="1036175" cy="1036175"/>
        </a:xfrm>
        <a:prstGeom prst="ellipse">
          <a:avLst/>
        </a:prstGeom>
        <a:blipFill rotWithShape="0">
          <a:blip xmlns:r="http://schemas.openxmlformats.org/officeDocument/2006/relationships" r:embed="rId2"/>
          <a:srcRect/>
          <a:stretch>
            <a:fillRect l="-18000" r="-18000"/>
          </a:stretch>
        </a:blip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486D5A-A02F-49B8-ACFB-C891C119293E}">
      <dsp:nvSpPr>
        <dsp:cNvPr id="0" name=""/>
        <dsp:cNvSpPr/>
      </dsp:nvSpPr>
      <dsp:spPr>
        <a:xfrm rot="10800000">
          <a:off x="1524028" y="254897"/>
          <a:ext cx="7790347" cy="107591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8563"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Program de inițiere în Inteligența Artificială pentru funcționarii publici  </a:t>
          </a:r>
          <a:endParaRPr lang="en-US" sz="2100" kern="1200" dirty="0"/>
        </a:p>
      </dsp:txBody>
      <dsp:txXfrm rot="10800000">
        <a:off x="1793006" y="254897"/>
        <a:ext cx="7521369" cy="1075913"/>
      </dsp:txXfrm>
    </dsp:sp>
    <dsp:sp modelId="{0E0828AA-934E-4AE9-B622-B39C4DE363F2}">
      <dsp:nvSpPr>
        <dsp:cNvPr id="0" name=""/>
        <dsp:cNvSpPr/>
      </dsp:nvSpPr>
      <dsp:spPr>
        <a:xfrm>
          <a:off x="843769" y="1197"/>
          <a:ext cx="1652175" cy="1652175"/>
        </a:xfrm>
        <a:prstGeom prst="ellipse">
          <a:avLst/>
        </a:prstGeom>
        <a:blipFill>
          <a:blip xmlns:r="http://schemas.openxmlformats.org/officeDocument/2006/relationships" r:embed="rId1"/>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D215EC-A11C-4D86-B269-61D965E8B033}">
      <dsp:nvSpPr>
        <dsp:cNvPr id="0" name=""/>
        <dsp:cNvSpPr/>
      </dsp:nvSpPr>
      <dsp:spPr>
        <a:xfrm rot="10800000">
          <a:off x="618206" y="2146559"/>
          <a:ext cx="8364787" cy="407702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8563" tIns="80010" rIns="149352" bIns="80010" numCol="1" spcCol="1270" anchor="t" anchorCtr="0">
          <a:noAutofit/>
        </a:bodyPr>
        <a:lstStyle/>
        <a:p>
          <a:pPr marL="0" lvl="0" indent="0" algn="l" defTabSz="933450">
            <a:lnSpc>
              <a:spcPct val="90000"/>
            </a:lnSpc>
            <a:spcBef>
              <a:spcPct val="0"/>
            </a:spcBef>
            <a:spcAft>
              <a:spcPct val="35000"/>
            </a:spcAft>
            <a:buNone/>
          </a:pPr>
          <a:endParaRPr lang="en-US" sz="2100" kern="1200" dirty="0"/>
        </a:p>
        <a:p>
          <a:pPr marL="171450" lvl="1" indent="-171450" algn="l" defTabSz="711200">
            <a:lnSpc>
              <a:spcPct val="90000"/>
            </a:lnSpc>
            <a:spcBef>
              <a:spcPct val="0"/>
            </a:spcBef>
            <a:spcAft>
              <a:spcPct val="15000"/>
            </a:spcAft>
            <a:buChar char="•"/>
          </a:pPr>
          <a:r>
            <a:rPr lang="en-US" sz="1600" kern="1200" dirty="0"/>
            <a:t>Obiectiv: Creșterea nivelului de înțelegere a conceptelor fundamentale de Intelligent Artificială (AI) și a aplicațiilor acestora în administrația publică. </a:t>
          </a:r>
        </a:p>
        <a:p>
          <a:pPr marL="171450" lvl="1" indent="-171450" algn="l" defTabSz="711200">
            <a:lnSpc>
              <a:spcPct val="90000"/>
            </a:lnSpc>
            <a:spcBef>
              <a:spcPct val="0"/>
            </a:spcBef>
            <a:spcAft>
              <a:spcPct val="15000"/>
            </a:spcAft>
            <a:buChar char="•"/>
          </a:pPr>
          <a:r>
            <a:rPr lang="en-US" sz="1600" kern="1200" dirty="0"/>
            <a:t>Descriere: Programul va include sesiuni de formare online (asincron și sincron), resurse interactive și studii de caz, pe aplicații diverse (vendor independent) pentru a facilita familiarizarea funcționarilor publici cu noțiunile de AI și impactul acestora asupra proceselor administrative. Programul de formare și certificare ICDL AI va fi implementat pe baza unui cadru vendor-independent, utilizând și demonstrând competențe pe o varietate de aplicații și platforme AI, fără a se limita la soluțiile unui furnizor specific. </a:t>
          </a:r>
        </a:p>
        <a:p>
          <a:pPr marL="171450" lvl="1" indent="-171450" algn="l" defTabSz="711200">
            <a:lnSpc>
              <a:spcPct val="90000"/>
            </a:lnSpc>
            <a:spcBef>
              <a:spcPct val="0"/>
            </a:spcBef>
            <a:spcAft>
              <a:spcPct val="15000"/>
            </a:spcAft>
            <a:buChar char="•"/>
          </a:pPr>
          <a:r>
            <a:rPr lang="en-US" sz="1600" kern="1200" dirty="0"/>
            <a:t>Rolul ANFP: Selectarea grupului de participanți și facilitarea implementării programului în cadrul instituției. </a:t>
          </a:r>
        </a:p>
        <a:p>
          <a:pPr marL="171450" lvl="1" indent="-171450" algn="l" defTabSz="711200">
            <a:lnSpc>
              <a:spcPct val="90000"/>
            </a:lnSpc>
            <a:spcBef>
              <a:spcPct val="0"/>
            </a:spcBef>
            <a:spcAft>
              <a:spcPct val="15000"/>
            </a:spcAft>
            <a:buChar char="•"/>
          </a:pPr>
          <a:r>
            <a:rPr lang="en-US" sz="1600" kern="1200" dirty="0"/>
            <a:t>Rolul ICDL Romania: Furnizarea conținutului de formare, susținerea sesiunilor de instruire. </a:t>
          </a:r>
        </a:p>
      </dsp:txBody>
      <dsp:txXfrm rot="10800000">
        <a:off x="1637462" y="2146559"/>
        <a:ext cx="7345531" cy="4077023"/>
      </dsp:txXfrm>
    </dsp:sp>
    <dsp:sp modelId="{775C64A0-7564-41E2-BC6A-B293192E4BE7}">
      <dsp:nvSpPr>
        <dsp:cNvPr id="0" name=""/>
        <dsp:cNvSpPr/>
      </dsp:nvSpPr>
      <dsp:spPr>
        <a:xfrm>
          <a:off x="782113" y="3358983"/>
          <a:ext cx="1652175" cy="1652175"/>
        </a:xfrm>
        <a:prstGeom prst="ellipse">
          <a:avLst/>
        </a:prstGeom>
        <a:blipFill>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D03C66E-137F-47E6-B339-E43613ECD784}" type="datetimeFigureOut">
              <a:rPr lang="en-US" smtClean="0"/>
              <a:t>5/6/2026</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6F69E58-D313-4A02-85A3-44325BFD6AE2}" type="slidenum">
              <a:rPr lang="en-US" smtClean="0"/>
              <a:t>‹#›</a:t>
            </a:fld>
            <a:endParaRPr lang="en-US" dirty="0"/>
          </a:p>
        </p:txBody>
      </p:sp>
    </p:spTree>
    <p:extLst>
      <p:ext uri="{BB962C8B-B14F-4D97-AF65-F5344CB8AC3E}">
        <p14:creationId xmlns:p14="http://schemas.microsoft.com/office/powerpoint/2010/main" val="13784940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6AD5A84-5D36-6443-B03F-6EAF3BECD7F8}" type="datetimeFigureOut">
              <a:rPr lang="en-US" smtClean="0"/>
              <a:t>5/6/2026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211ACD8-5BF3-5D47-99B6-37BC49C4BD6F}" type="slidenum">
              <a:rPr lang="en-US" smtClean="0"/>
              <a:t>‹#›</a:t>
            </a:fld>
            <a:endParaRPr lang="en-US" dirty="0"/>
          </a:p>
        </p:txBody>
      </p:sp>
    </p:spTree>
    <p:extLst>
      <p:ext uri="{BB962C8B-B14F-4D97-AF65-F5344CB8AC3E}">
        <p14:creationId xmlns:p14="http://schemas.microsoft.com/office/powerpoint/2010/main" val="2217750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9</a:t>
            </a:fld>
            <a:endParaRPr lang="en-US" dirty="0"/>
          </a:p>
        </p:txBody>
      </p:sp>
    </p:spTree>
    <p:extLst>
      <p:ext uri="{BB962C8B-B14F-4D97-AF65-F5344CB8AC3E}">
        <p14:creationId xmlns:p14="http://schemas.microsoft.com/office/powerpoint/2010/main" val="3340460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15</a:t>
            </a:fld>
            <a:endParaRPr lang="en-US" dirty="0"/>
          </a:p>
        </p:txBody>
      </p:sp>
    </p:spTree>
    <p:extLst>
      <p:ext uri="{BB962C8B-B14F-4D97-AF65-F5344CB8AC3E}">
        <p14:creationId xmlns:p14="http://schemas.microsoft.com/office/powerpoint/2010/main" val="4117637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4497D-C743-4BC6-8503-3F6F3B81B14D}"/>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4F22066-7992-E58D-D3A4-DDF3BD473B8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A95A3BE2-28D4-2186-3EE2-BF9D25890440}"/>
              </a:ext>
            </a:extLst>
          </p:cNvPr>
          <p:cNvSpPr>
            <a:spLocks noGrp="1"/>
          </p:cNvSpPr>
          <p:nvPr>
            <p:ph type="dt" sz="half" idx="10"/>
          </p:nvPr>
        </p:nvSpPr>
        <p:spPr/>
        <p:txBody>
          <a:bodyPr/>
          <a:lstStyle/>
          <a:p>
            <a:fld id="{1DDCDDAE-2BE5-A14E-9B8C-82EF402C06C2}" type="datetimeFigureOut">
              <a:rPr lang="en-US" smtClean="0">
                <a:solidFill>
                  <a:prstClr val="black">
                    <a:tint val="75000"/>
                  </a:prstClr>
                </a:solidFill>
              </a:rPr>
              <a:pPr/>
              <a:t>5/6/2026</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79EA084A-E6FA-CCCB-330C-0C0B1E6A0FFA}"/>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D4C6DFCB-1930-DC47-4CA1-AAAA1DA760C3}"/>
              </a:ext>
            </a:extLst>
          </p:cNvPr>
          <p:cNvSpPr>
            <a:spLocks noGrp="1"/>
          </p:cNvSpPr>
          <p:nvPr>
            <p:ph type="sldNum" sz="quarter" idx="12"/>
          </p:nvPr>
        </p:nvSpPr>
        <p:spPr/>
        <p:txBody>
          <a:bodyPr/>
          <a:lstStyle/>
          <a:p>
            <a:fld id="{B9118E13-4E52-ED4B-AF61-F61C13BB51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83411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D51D5-90BE-63AE-CCDE-CED40017F5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4C2A37-561B-747A-BE34-4517244306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1FD47-26B4-EFDA-6D5C-2E434A856F83}"/>
              </a:ext>
            </a:extLst>
          </p:cNvPr>
          <p:cNvSpPr>
            <a:spLocks noGrp="1"/>
          </p:cNvSpPr>
          <p:nvPr>
            <p:ph type="dt" sz="half" idx="10"/>
          </p:nvPr>
        </p:nvSpPr>
        <p:spPr/>
        <p:txBody>
          <a:bodyPr/>
          <a:lstStyle/>
          <a:p>
            <a:fld id="{1DDCDDAE-2BE5-A14E-9B8C-82EF402C06C2}" type="datetimeFigureOut">
              <a:rPr lang="en-US" smtClean="0">
                <a:solidFill>
                  <a:prstClr val="black">
                    <a:tint val="75000"/>
                  </a:prstClr>
                </a:solidFill>
              </a:rPr>
              <a:pPr/>
              <a:t>5/6/2026</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1E0D5CDA-94AA-462E-6C73-52A99422ACEA}"/>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A577058C-0E4B-0EDE-30B5-07DA0E0DEA38}"/>
              </a:ext>
            </a:extLst>
          </p:cNvPr>
          <p:cNvSpPr>
            <a:spLocks noGrp="1"/>
          </p:cNvSpPr>
          <p:nvPr>
            <p:ph type="sldNum" sz="quarter" idx="12"/>
          </p:nvPr>
        </p:nvSpPr>
        <p:spPr/>
        <p:txBody>
          <a:bodyPr/>
          <a:lstStyle/>
          <a:p>
            <a:fld id="{B9118E13-4E52-ED4B-AF61-F61C13BB51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8432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5B0F8-156B-DCAD-0E1D-9F460905067F}"/>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993102F-D8D5-09FE-C207-C66C7D6F1F53}"/>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CAB81C-AD89-5ADC-B7A5-C190B90D4C05}"/>
              </a:ext>
            </a:extLst>
          </p:cNvPr>
          <p:cNvSpPr>
            <a:spLocks noGrp="1"/>
          </p:cNvSpPr>
          <p:nvPr>
            <p:ph type="dt" sz="half" idx="10"/>
          </p:nvPr>
        </p:nvSpPr>
        <p:spPr/>
        <p:txBody>
          <a:bodyPr/>
          <a:lstStyle/>
          <a:p>
            <a:fld id="{1DDCDDAE-2BE5-A14E-9B8C-82EF402C06C2}" type="datetimeFigureOut">
              <a:rPr lang="en-US" smtClean="0">
                <a:solidFill>
                  <a:prstClr val="black">
                    <a:tint val="75000"/>
                  </a:prstClr>
                </a:solidFill>
              </a:rPr>
              <a:pPr/>
              <a:t>5/6/2026</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21C99EEB-CDAF-DD2D-A6CD-E89D0EFA0CFF}"/>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7C969EF9-85D5-789F-E638-D8E6727D8702}"/>
              </a:ext>
            </a:extLst>
          </p:cNvPr>
          <p:cNvSpPr>
            <a:spLocks noGrp="1"/>
          </p:cNvSpPr>
          <p:nvPr>
            <p:ph type="sldNum" sz="quarter" idx="12"/>
          </p:nvPr>
        </p:nvSpPr>
        <p:spPr/>
        <p:txBody>
          <a:bodyPr/>
          <a:lstStyle/>
          <a:p>
            <a:fld id="{B9118E13-4E52-ED4B-AF61-F61C13BB51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5411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A014B-B124-7A82-FFDE-17F6911A52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42EB2F-C3C6-7F5A-D7B6-29546447BFE3}"/>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EA0609-18F2-73B8-986E-1AE66A43C243}"/>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9FADD5-BEDB-33EC-FAD0-21BC5ECB86F3}"/>
              </a:ext>
            </a:extLst>
          </p:cNvPr>
          <p:cNvSpPr>
            <a:spLocks noGrp="1"/>
          </p:cNvSpPr>
          <p:nvPr>
            <p:ph type="dt" sz="half" idx="10"/>
          </p:nvPr>
        </p:nvSpPr>
        <p:spPr/>
        <p:txBody>
          <a:bodyPr/>
          <a:lstStyle/>
          <a:p>
            <a:fld id="{1DDCDDAE-2BE5-A14E-9B8C-82EF402C06C2}" type="datetimeFigureOut">
              <a:rPr lang="en-US" smtClean="0">
                <a:solidFill>
                  <a:prstClr val="black">
                    <a:tint val="75000"/>
                  </a:prstClr>
                </a:solidFill>
              </a:rPr>
              <a:pPr/>
              <a:t>5/6/2026</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0DF4FFBD-00A9-868C-79B4-E65C2F665802}"/>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AEFF73AF-A7B7-61CB-8E3D-8E44038130DF}"/>
              </a:ext>
            </a:extLst>
          </p:cNvPr>
          <p:cNvSpPr>
            <a:spLocks noGrp="1"/>
          </p:cNvSpPr>
          <p:nvPr>
            <p:ph type="sldNum" sz="quarter" idx="12"/>
          </p:nvPr>
        </p:nvSpPr>
        <p:spPr/>
        <p:txBody>
          <a:bodyPr/>
          <a:lstStyle/>
          <a:p>
            <a:fld id="{B9118E13-4E52-ED4B-AF61-F61C13BB51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39017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B945C-E1C6-5F9D-7276-221E081699CD}"/>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498545-1FA4-CABA-B8A9-652D80AA1E4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5EA347D-ABF3-3E58-C2C4-D9E905521864}"/>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0C0013-4E7C-A46C-D828-4910E9618BDC}"/>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A5ABCA7-EAB7-FDC9-1D35-E7EA32A87B13}"/>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3480F8-9585-A479-02EF-DD117148FE41}"/>
              </a:ext>
            </a:extLst>
          </p:cNvPr>
          <p:cNvSpPr>
            <a:spLocks noGrp="1"/>
          </p:cNvSpPr>
          <p:nvPr>
            <p:ph type="dt" sz="half" idx="10"/>
          </p:nvPr>
        </p:nvSpPr>
        <p:spPr/>
        <p:txBody>
          <a:bodyPr/>
          <a:lstStyle/>
          <a:p>
            <a:fld id="{1DDCDDAE-2BE5-A14E-9B8C-82EF402C06C2}" type="datetimeFigureOut">
              <a:rPr lang="en-US" smtClean="0">
                <a:solidFill>
                  <a:prstClr val="black">
                    <a:tint val="75000"/>
                  </a:prstClr>
                </a:solidFill>
              </a:rPr>
              <a:pPr/>
              <a:t>5/6/2026</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id="{AB136D78-A60D-8586-BEA8-0C403EB2108F}"/>
              </a:ext>
            </a:extLst>
          </p:cNvPr>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id="{5CADCE00-35CC-4751-AB16-33BE6F026852}"/>
              </a:ext>
            </a:extLst>
          </p:cNvPr>
          <p:cNvSpPr>
            <a:spLocks noGrp="1"/>
          </p:cNvSpPr>
          <p:nvPr>
            <p:ph type="sldNum" sz="quarter" idx="12"/>
          </p:nvPr>
        </p:nvSpPr>
        <p:spPr/>
        <p:txBody>
          <a:bodyPr/>
          <a:lstStyle/>
          <a:p>
            <a:fld id="{B9118E13-4E52-ED4B-AF61-F61C13BB51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38768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98576-ACC2-5885-A92A-350B584E89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6E7A2D-767A-709C-3AA3-396A0D7D5BB3}"/>
              </a:ext>
            </a:extLst>
          </p:cNvPr>
          <p:cNvSpPr>
            <a:spLocks noGrp="1"/>
          </p:cNvSpPr>
          <p:nvPr>
            <p:ph type="dt" sz="half" idx="10"/>
          </p:nvPr>
        </p:nvSpPr>
        <p:spPr/>
        <p:txBody>
          <a:bodyPr/>
          <a:lstStyle/>
          <a:p>
            <a:fld id="{1DDCDDAE-2BE5-A14E-9B8C-82EF402C06C2}" type="datetimeFigureOut">
              <a:rPr lang="en-US" smtClean="0">
                <a:solidFill>
                  <a:prstClr val="black">
                    <a:tint val="75000"/>
                  </a:prstClr>
                </a:solidFill>
              </a:rPr>
              <a:pPr/>
              <a:t>5/6/2026</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3C4A4CC1-94DA-3F59-3513-282618BCE8A9}"/>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E2076FB2-4FAA-4CA8-E3CA-84CF7342ABB4}"/>
              </a:ext>
            </a:extLst>
          </p:cNvPr>
          <p:cNvSpPr>
            <a:spLocks noGrp="1"/>
          </p:cNvSpPr>
          <p:nvPr>
            <p:ph type="sldNum" sz="quarter" idx="12"/>
          </p:nvPr>
        </p:nvSpPr>
        <p:spPr/>
        <p:txBody>
          <a:bodyPr/>
          <a:lstStyle/>
          <a:p>
            <a:fld id="{B9118E13-4E52-ED4B-AF61-F61C13BB51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337243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CE20-7671-E5A4-236B-DA87B584E08C}"/>
              </a:ext>
            </a:extLst>
          </p:cNvPr>
          <p:cNvSpPr>
            <a:spLocks noGrp="1"/>
          </p:cNvSpPr>
          <p:nvPr>
            <p:ph type="dt" sz="half" idx="10"/>
          </p:nvPr>
        </p:nvSpPr>
        <p:spPr/>
        <p:txBody>
          <a:bodyPr/>
          <a:lstStyle/>
          <a:p>
            <a:fld id="{1DDCDDAE-2BE5-A14E-9B8C-82EF402C06C2}" type="datetimeFigureOut">
              <a:rPr lang="en-US" smtClean="0">
                <a:solidFill>
                  <a:prstClr val="black">
                    <a:tint val="75000"/>
                  </a:prstClr>
                </a:solidFill>
              </a:rPr>
              <a:pPr/>
              <a:t>5/6/2026</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D451A330-E776-B382-23F3-4DB33B213CB2}"/>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9989F40C-2D92-4890-DFCA-1C499E452FD8}"/>
              </a:ext>
            </a:extLst>
          </p:cNvPr>
          <p:cNvSpPr>
            <a:spLocks noGrp="1"/>
          </p:cNvSpPr>
          <p:nvPr>
            <p:ph type="sldNum" sz="quarter" idx="12"/>
          </p:nvPr>
        </p:nvSpPr>
        <p:spPr/>
        <p:txBody>
          <a:bodyPr/>
          <a:lstStyle/>
          <a:p>
            <a:fld id="{B9118E13-4E52-ED4B-AF61-F61C13BB51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2107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243A2-25AD-043C-F65F-A3004AAB80AD}"/>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94E9CF0-DBBB-DB0A-DD2A-2FB22930AF3D}"/>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2147E6-69E1-365D-68B0-AD719EBAE7D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6AE64DC-FA46-2457-EAD8-67CFAB1FB5D8}"/>
              </a:ext>
            </a:extLst>
          </p:cNvPr>
          <p:cNvSpPr>
            <a:spLocks noGrp="1"/>
          </p:cNvSpPr>
          <p:nvPr>
            <p:ph type="dt" sz="half" idx="10"/>
          </p:nvPr>
        </p:nvSpPr>
        <p:spPr/>
        <p:txBody>
          <a:bodyPr/>
          <a:lstStyle/>
          <a:p>
            <a:fld id="{1DDCDDAE-2BE5-A14E-9B8C-82EF402C06C2}" type="datetimeFigureOut">
              <a:rPr lang="en-US" smtClean="0">
                <a:solidFill>
                  <a:prstClr val="black">
                    <a:tint val="75000"/>
                  </a:prstClr>
                </a:solidFill>
              </a:rPr>
              <a:pPr/>
              <a:t>5/6/2026</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13058815-D718-64C7-86D6-9145A314EC13}"/>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C262EFB1-A6A5-7FF7-C4D0-AD581FCE7337}"/>
              </a:ext>
            </a:extLst>
          </p:cNvPr>
          <p:cNvSpPr>
            <a:spLocks noGrp="1"/>
          </p:cNvSpPr>
          <p:nvPr>
            <p:ph type="sldNum" sz="quarter" idx="12"/>
          </p:nvPr>
        </p:nvSpPr>
        <p:spPr/>
        <p:txBody>
          <a:bodyPr/>
          <a:lstStyle/>
          <a:p>
            <a:fld id="{B9118E13-4E52-ED4B-AF61-F61C13BB51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6610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2B664-EE46-1D4F-D0E8-BA0F5AA5FCE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7C43912-9EBB-3EE5-F420-5F769A13F376}"/>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dirty="0"/>
          </a:p>
        </p:txBody>
      </p:sp>
      <p:sp>
        <p:nvSpPr>
          <p:cNvPr id="4" name="Text Placeholder 3">
            <a:extLst>
              <a:ext uri="{FF2B5EF4-FFF2-40B4-BE49-F238E27FC236}">
                <a16:creationId xmlns:a16="http://schemas.microsoft.com/office/drawing/2014/main" id="{CC2950EE-8F02-D830-1453-724C25C96F0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928C3B3-E18E-466B-4801-11EC7B772494}"/>
              </a:ext>
            </a:extLst>
          </p:cNvPr>
          <p:cNvSpPr>
            <a:spLocks noGrp="1"/>
          </p:cNvSpPr>
          <p:nvPr>
            <p:ph type="dt" sz="half" idx="10"/>
          </p:nvPr>
        </p:nvSpPr>
        <p:spPr/>
        <p:txBody>
          <a:bodyPr/>
          <a:lstStyle/>
          <a:p>
            <a:fld id="{1DDCDDAE-2BE5-A14E-9B8C-82EF402C06C2}" type="datetimeFigureOut">
              <a:rPr lang="en-US" smtClean="0">
                <a:solidFill>
                  <a:prstClr val="black">
                    <a:tint val="75000"/>
                  </a:prstClr>
                </a:solidFill>
              </a:rPr>
              <a:pPr/>
              <a:t>5/6/2026</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37B6F5DC-2A0B-21AD-CA30-0B2C35933652}"/>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3DE0D5DC-3364-3A16-3568-5248740E2BB7}"/>
              </a:ext>
            </a:extLst>
          </p:cNvPr>
          <p:cNvSpPr>
            <a:spLocks noGrp="1"/>
          </p:cNvSpPr>
          <p:nvPr>
            <p:ph type="sldNum" sz="quarter" idx="12"/>
          </p:nvPr>
        </p:nvSpPr>
        <p:spPr/>
        <p:txBody>
          <a:bodyPr/>
          <a:lstStyle/>
          <a:p>
            <a:fld id="{B9118E13-4E52-ED4B-AF61-F61C13BB51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199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0D36D-E42F-6371-0447-A8AE191C3D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6281E4-1877-F76E-806A-248B54673C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E67A14-13A7-0ECD-9169-B7000BF01D8A}"/>
              </a:ext>
            </a:extLst>
          </p:cNvPr>
          <p:cNvSpPr>
            <a:spLocks noGrp="1"/>
          </p:cNvSpPr>
          <p:nvPr>
            <p:ph type="dt" sz="half" idx="10"/>
          </p:nvPr>
        </p:nvSpPr>
        <p:spPr/>
        <p:txBody>
          <a:bodyPr/>
          <a:lstStyle/>
          <a:p>
            <a:fld id="{1DDCDDAE-2BE5-A14E-9B8C-82EF402C06C2}" type="datetimeFigureOut">
              <a:rPr lang="en-US" smtClean="0">
                <a:solidFill>
                  <a:prstClr val="black">
                    <a:tint val="75000"/>
                  </a:prstClr>
                </a:solidFill>
              </a:rPr>
              <a:pPr/>
              <a:t>5/6/2026</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DAA0D8C3-B40A-213C-B028-5A1D5521EB40}"/>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293D0259-1D31-363C-62A1-AAC341B72E1E}"/>
              </a:ext>
            </a:extLst>
          </p:cNvPr>
          <p:cNvSpPr>
            <a:spLocks noGrp="1"/>
          </p:cNvSpPr>
          <p:nvPr>
            <p:ph type="sldNum" sz="quarter" idx="12"/>
          </p:nvPr>
        </p:nvSpPr>
        <p:spPr/>
        <p:txBody>
          <a:bodyPr/>
          <a:lstStyle/>
          <a:p>
            <a:fld id="{B9118E13-4E52-ED4B-AF61-F61C13BB51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56794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553A40-9BEB-51DE-2517-B945BED0DD90}"/>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92BEEA-EC3E-DE11-5A08-6C8802B2D851}"/>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B1C937-7624-EACE-8BB9-96766B59D643}"/>
              </a:ext>
            </a:extLst>
          </p:cNvPr>
          <p:cNvSpPr>
            <a:spLocks noGrp="1"/>
          </p:cNvSpPr>
          <p:nvPr>
            <p:ph type="dt" sz="half" idx="10"/>
          </p:nvPr>
        </p:nvSpPr>
        <p:spPr/>
        <p:txBody>
          <a:bodyPr/>
          <a:lstStyle/>
          <a:p>
            <a:fld id="{1DDCDDAE-2BE5-A14E-9B8C-82EF402C06C2}" type="datetimeFigureOut">
              <a:rPr lang="en-US" smtClean="0">
                <a:solidFill>
                  <a:prstClr val="black">
                    <a:tint val="75000"/>
                  </a:prstClr>
                </a:solidFill>
              </a:rPr>
              <a:pPr/>
              <a:t>5/6/2026</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8285EC10-318F-5917-6301-032137BD57C2}"/>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71E6DA44-EC73-9A78-0CA3-3540F72B1613}"/>
              </a:ext>
            </a:extLst>
          </p:cNvPr>
          <p:cNvSpPr>
            <a:spLocks noGrp="1"/>
          </p:cNvSpPr>
          <p:nvPr>
            <p:ph type="sldNum" sz="quarter" idx="12"/>
          </p:nvPr>
        </p:nvSpPr>
        <p:spPr/>
        <p:txBody>
          <a:bodyPr/>
          <a:lstStyle/>
          <a:p>
            <a:fld id="{B9118E13-4E52-ED4B-AF61-F61C13BB51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37696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9779AF7-C470-E2D3-D094-994C586C4305}"/>
              </a:ext>
            </a:extLst>
          </p:cNvPr>
          <p:cNvPicPr>
            <a:picLocks noChangeAspect="1"/>
          </p:cNvPicPr>
          <p:nvPr userDrawn="1"/>
        </p:nvPicPr>
        <p:blipFill>
          <a:blip r:embed="rId2" cstate="email">
            <a:extLst>
              <a:ext uri="{28A0092B-C50C-407E-A947-70E740481C1C}">
                <a14:useLocalDpi xmlns:a14="http://schemas.microsoft.com/office/drawing/2010/main"/>
              </a:ext>
            </a:extLst>
          </a:blip>
          <a:srcRect b="14493"/>
          <a:stretch/>
        </p:blipFill>
        <p:spPr>
          <a:xfrm>
            <a:off x="0" y="1"/>
            <a:ext cx="18288000" cy="8796131"/>
          </a:xfrm>
          <a:prstGeom prst="rect">
            <a:avLst/>
          </a:prstGeom>
        </p:spPr>
      </p:pic>
      <p:sp>
        <p:nvSpPr>
          <p:cNvPr id="13" name="Text Placeholder 9">
            <a:extLst>
              <a:ext uri="{FF2B5EF4-FFF2-40B4-BE49-F238E27FC236}">
                <a16:creationId xmlns:a16="http://schemas.microsoft.com/office/drawing/2014/main" id="{AD961C11-6DF2-6C1C-58DA-4EC19D8C45E0}"/>
              </a:ext>
            </a:extLst>
          </p:cNvPr>
          <p:cNvSpPr>
            <a:spLocks noGrp="1"/>
          </p:cNvSpPr>
          <p:nvPr>
            <p:ph type="body" sz="quarter" idx="13" hasCustomPrompt="1"/>
          </p:nvPr>
        </p:nvSpPr>
        <p:spPr>
          <a:xfrm>
            <a:off x="4075982" y="3002758"/>
            <a:ext cx="13069019" cy="1450898"/>
          </a:xfrm>
          <a:prstGeom prst="rect">
            <a:avLst/>
          </a:prstGeom>
        </p:spPr>
        <p:txBody>
          <a:bodyPr/>
          <a:lstStyle>
            <a:lvl1pPr marL="0" indent="0" algn="r">
              <a:lnSpc>
                <a:spcPct val="100000"/>
              </a:lnSpc>
              <a:buFontTx/>
              <a:buNone/>
              <a:defRPr b="1" i="1">
                <a:solidFill>
                  <a:schemeClr val="bg1"/>
                </a:solidFill>
                <a:latin typeface="Arial" panose="020B0604020202020204" pitchFamily="34" charset="0"/>
                <a:cs typeface="Arial" panose="020B0604020202020204" pitchFamily="34" charset="0"/>
              </a:defRPr>
            </a:lvl1pPr>
          </a:lstStyle>
          <a:p>
            <a:pPr lvl="0"/>
            <a:r>
              <a:rPr lang="en-US"/>
              <a:t>[TITLE]</a:t>
            </a:r>
          </a:p>
        </p:txBody>
      </p:sp>
      <p:sp>
        <p:nvSpPr>
          <p:cNvPr id="14" name="Text Placeholder 11">
            <a:extLst>
              <a:ext uri="{FF2B5EF4-FFF2-40B4-BE49-F238E27FC236}">
                <a16:creationId xmlns:a16="http://schemas.microsoft.com/office/drawing/2014/main" id="{62EAC60B-75AE-CB67-2347-1D1FAA5995F8}"/>
              </a:ext>
            </a:extLst>
          </p:cNvPr>
          <p:cNvSpPr>
            <a:spLocks noGrp="1"/>
          </p:cNvSpPr>
          <p:nvPr>
            <p:ph type="body" sz="quarter" idx="14" hasCustomPrompt="1"/>
          </p:nvPr>
        </p:nvSpPr>
        <p:spPr>
          <a:xfrm>
            <a:off x="5486400" y="4591768"/>
            <a:ext cx="11658600" cy="973214"/>
          </a:xfrm>
          <a:prstGeom prst="rect">
            <a:avLst/>
          </a:prstGeom>
        </p:spPr>
        <p:txBody>
          <a:bodyPr>
            <a:normAutofit/>
          </a:bodyPr>
          <a:lstStyle>
            <a:lvl1pPr marL="0" indent="0" algn="r">
              <a:buFontTx/>
              <a:buNone/>
              <a:defRPr sz="3000" b="1" i="1">
                <a:solidFill>
                  <a:schemeClr val="bg1"/>
                </a:solidFill>
                <a:latin typeface="Arial" panose="020B0604020202020204" pitchFamily="34" charset="0"/>
                <a:cs typeface="Arial" panose="020B0604020202020204" pitchFamily="34" charset="0"/>
              </a:defRPr>
            </a:lvl1pPr>
          </a:lstStyle>
          <a:p>
            <a:pPr lvl="0"/>
            <a:r>
              <a:rPr lang="en-US"/>
              <a:t>[Subtitle]</a:t>
            </a:r>
          </a:p>
        </p:txBody>
      </p:sp>
      <p:sp>
        <p:nvSpPr>
          <p:cNvPr id="16" name="Text Placeholder 13">
            <a:extLst>
              <a:ext uri="{FF2B5EF4-FFF2-40B4-BE49-F238E27FC236}">
                <a16:creationId xmlns:a16="http://schemas.microsoft.com/office/drawing/2014/main" id="{F5A3A891-1421-4EEB-2499-F3EF697D5EE8}"/>
              </a:ext>
            </a:extLst>
          </p:cNvPr>
          <p:cNvSpPr>
            <a:spLocks noGrp="1"/>
          </p:cNvSpPr>
          <p:nvPr>
            <p:ph type="body" sz="quarter" idx="15" hasCustomPrompt="1"/>
          </p:nvPr>
        </p:nvSpPr>
        <p:spPr>
          <a:xfrm>
            <a:off x="11563037" y="6048533"/>
            <a:ext cx="5581964" cy="714375"/>
          </a:xfrm>
          <a:prstGeom prst="rect">
            <a:avLst/>
          </a:prstGeom>
        </p:spPr>
        <p:txBody>
          <a:bodyPr>
            <a:normAutofit/>
          </a:bodyPr>
          <a:lstStyle>
            <a:lvl1pPr marL="0" indent="0" algn="r">
              <a:buFontTx/>
              <a:buNone/>
              <a:defRPr sz="3000" b="1" i="1">
                <a:solidFill>
                  <a:schemeClr val="bg1"/>
                </a:solidFill>
                <a:latin typeface="Arial" panose="020B0604020202020204" pitchFamily="34" charset="0"/>
                <a:cs typeface="Arial" panose="020B0604020202020204" pitchFamily="34" charset="0"/>
              </a:defRPr>
            </a:lvl1pPr>
          </a:lstStyle>
          <a:p>
            <a:pPr lvl="0"/>
            <a:r>
              <a:rPr lang="en-US"/>
              <a:t>[Date]</a:t>
            </a:r>
            <a:endParaRPr lang="en-IE"/>
          </a:p>
        </p:txBody>
      </p:sp>
    </p:spTree>
    <p:extLst>
      <p:ext uri="{BB962C8B-B14F-4D97-AF65-F5344CB8AC3E}">
        <p14:creationId xmlns:p14="http://schemas.microsoft.com/office/powerpoint/2010/main" val="9818833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yellow and blue rectangle&#10;&#10;Description automatically generated">
            <a:extLst>
              <a:ext uri="{FF2B5EF4-FFF2-40B4-BE49-F238E27FC236}">
                <a16:creationId xmlns:a16="http://schemas.microsoft.com/office/drawing/2014/main" id="{DFE1052B-C156-E80D-41D5-12FC76C18028}"/>
              </a:ext>
            </a:extLst>
          </p:cNvPr>
          <p:cNvPicPr>
            <a:picLocks noChangeAspect="1"/>
          </p:cNvPicPr>
          <p:nvPr userDrawn="1"/>
        </p:nvPicPr>
        <p:blipFill>
          <a:blip r:embed="rId2" cstate="email">
            <a:extLst>
              <a:ext uri="{28A0092B-C50C-407E-A947-70E740481C1C}">
                <a14:useLocalDpi xmlns:a14="http://schemas.microsoft.com/office/drawing/2010/main"/>
              </a:ext>
            </a:extLst>
          </a:blip>
          <a:srcRect b="14203"/>
          <a:stretch/>
        </p:blipFill>
        <p:spPr>
          <a:xfrm>
            <a:off x="0" y="1"/>
            <a:ext cx="18288000" cy="8825948"/>
          </a:xfrm>
          <a:prstGeom prst="rect">
            <a:avLst/>
          </a:prstGeom>
        </p:spPr>
      </p:pic>
      <p:sp>
        <p:nvSpPr>
          <p:cNvPr id="6" name="Text Placeholder 5">
            <a:extLst>
              <a:ext uri="{FF2B5EF4-FFF2-40B4-BE49-F238E27FC236}">
                <a16:creationId xmlns:a16="http://schemas.microsoft.com/office/drawing/2014/main" id="{69890FA9-9EA8-C384-65AD-76308EE56DD9}"/>
              </a:ext>
            </a:extLst>
          </p:cNvPr>
          <p:cNvSpPr>
            <a:spLocks noGrp="1"/>
          </p:cNvSpPr>
          <p:nvPr>
            <p:ph type="body" sz="quarter" idx="10" hasCustomPrompt="1"/>
          </p:nvPr>
        </p:nvSpPr>
        <p:spPr>
          <a:xfrm>
            <a:off x="983458" y="2057400"/>
            <a:ext cx="5938838" cy="3440907"/>
          </a:xfrm>
        </p:spPr>
        <p:txBody>
          <a:bodyPr/>
          <a:lstStyle>
            <a:lvl1pPr marL="0" indent="0">
              <a:buFontTx/>
              <a:buNone/>
              <a:defRPr sz="6000"/>
            </a:lvl1pPr>
          </a:lstStyle>
          <a:p>
            <a:pPr lvl="0"/>
            <a:r>
              <a:rPr lang="fr-BE" err="1"/>
              <a:t>Title</a:t>
            </a:r>
            <a:endParaRPr lang="en-IE"/>
          </a:p>
        </p:txBody>
      </p:sp>
    </p:spTree>
    <p:extLst>
      <p:ext uri="{BB962C8B-B14F-4D97-AF65-F5344CB8AC3E}">
        <p14:creationId xmlns:p14="http://schemas.microsoft.com/office/powerpoint/2010/main" val="34835936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C3FB2E-554F-1340-AC10-52BB72E15EF9}"/>
              </a:ext>
            </a:extLst>
          </p:cNvPr>
          <p:cNvPicPr>
            <a:picLocks noChangeAspect="1"/>
          </p:cNvPicPr>
          <p:nvPr userDrawn="1"/>
        </p:nvPicPr>
        <p:blipFill>
          <a:blip r:embed="rId2" cstate="email">
            <a:extLst>
              <a:ext uri="{28A0092B-C50C-407E-A947-70E740481C1C}">
                <a14:useLocalDpi xmlns:a14="http://schemas.microsoft.com/office/drawing/2010/main"/>
              </a:ext>
            </a:extLst>
          </a:blip>
          <a:srcRect b="14493"/>
          <a:stretch/>
        </p:blipFill>
        <p:spPr>
          <a:xfrm>
            <a:off x="1" y="372717"/>
            <a:ext cx="18287999" cy="9780105"/>
          </a:xfrm>
          <a:prstGeom prst="rect">
            <a:avLst/>
          </a:prstGeom>
        </p:spPr>
      </p:pic>
      <p:sp>
        <p:nvSpPr>
          <p:cNvPr id="5" name="Rectangle 4">
            <a:extLst>
              <a:ext uri="{FF2B5EF4-FFF2-40B4-BE49-F238E27FC236}">
                <a16:creationId xmlns:a16="http://schemas.microsoft.com/office/drawing/2014/main" id="{3F651C9A-578D-BC0B-842D-2A5F27CAC476}"/>
              </a:ext>
            </a:extLst>
          </p:cNvPr>
          <p:cNvSpPr/>
          <p:nvPr userDrawn="1"/>
        </p:nvSpPr>
        <p:spPr>
          <a:xfrm>
            <a:off x="1242000" y="0"/>
            <a:ext cx="43200" cy="1927800"/>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700" dirty="0"/>
          </a:p>
        </p:txBody>
      </p:sp>
      <p:sp>
        <p:nvSpPr>
          <p:cNvPr id="12" name="Text Placeholder 11">
            <a:extLst>
              <a:ext uri="{FF2B5EF4-FFF2-40B4-BE49-F238E27FC236}">
                <a16:creationId xmlns:a16="http://schemas.microsoft.com/office/drawing/2014/main" id="{5B9C474D-323F-9F1D-1EEC-36EC065F1DC2}"/>
              </a:ext>
            </a:extLst>
          </p:cNvPr>
          <p:cNvSpPr>
            <a:spLocks noGrp="1"/>
          </p:cNvSpPr>
          <p:nvPr>
            <p:ph type="body" sz="quarter" idx="10" hasCustomPrompt="1"/>
          </p:nvPr>
        </p:nvSpPr>
        <p:spPr>
          <a:xfrm>
            <a:off x="1456088" y="633901"/>
            <a:ext cx="15849600" cy="1462088"/>
          </a:xfrm>
        </p:spPr>
        <p:txBody>
          <a:bodyPr/>
          <a:lstStyle>
            <a:lvl1pPr marL="0" indent="0">
              <a:buFontTx/>
              <a:buNone/>
              <a:defRPr sz="6000">
                <a:latin typeface="+mj-lt"/>
              </a:defRPr>
            </a:lvl1pPr>
          </a:lstStyle>
          <a:p>
            <a:pPr marL="0" marR="0" lvl="0" indent="0" algn="l" defTabSz="1371600" rtl="0" eaLnBrk="1" fontAlgn="auto" latinLnBrk="0" hangingPunct="1">
              <a:lnSpc>
                <a:spcPct val="100000"/>
              </a:lnSpc>
              <a:spcBef>
                <a:spcPts val="0"/>
              </a:spcBef>
              <a:spcAft>
                <a:spcPts val="2700"/>
              </a:spcAft>
              <a:buClr>
                <a:schemeClr val="tx2"/>
              </a:buClr>
              <a:buSzTx/>
              <a:buFontTx/>
              <a:buNone/>
              <a:tabLst/>
              <a:defRPr/>
            </a:pPr>
            <a:r>
              <a:rPr lang="en-GB">
                <a:solidFill>
                  <a:srgbClr val="21958E"/>
                </a:solidFill>
              </a:rPr>
              <a:t>TITLE</a:t>
            </a:r>
          </a:p>
          <a:p>
            <a:pPr lvl="0"/>
            <a:endParaRPr lang="en-IE"/>
          </a:p>
        </p:txBody>
      </p:sp>
      <p:sp>
        <p:nvSpPr>
          <p:cNvPr id="6" name="Text Placeholder 2">
            <a:extLst>
              <a:ext uri="{FF2B5EF4-FFF2-40B4-BE49-F238E27FC236}">
                <a16:creationId xmlns:a16="http://schemas.microsoft.com/office/drawing/2014/main" id="{21A3343C-4C2E-F44E-A0B5-5D2801507A36}"/>
              </a:ext>
            </a:extLst>
          </p:cNvPr>
          <p:cNvSpPr>
            <a:spLocks noGrp="1"/>
          </p:cNvSpPr>
          <p:nvPr>
            <p:ph idx="1"/>
          </p:nvPr>
        </p:nvSpPr>
        <p:spPr>
          <a:xfrm>
            <a:off x="1456086" y="2738438"/>
            <a:ext cx="15849600" cy="5822856"/>
          </a:xfrm>
          <a:prstGeom prst="rect">
            <a:avLst/>
          </a:prstGeom>
        </p:spPr>
        <p:txBody>
          <a:bodyPr vert="horz" lIns="91440" tIns="45720" rIns="91440" bIns="45720" rtlCol="0">
            <a:noAutofit/>
          </a:bodyPr>
          <a:lstStyle>
            <a:lvl1pPr>
              <a:spcBef>
                <a:spcPts val="900"/>
              </a:spcBef>
              <a:spcAft>
                <a:spcPts val="900"/>
              </a:spcAft>
              <a:defRPr sz="2700"/>
            </a:lvl1pPr>
            <a:lvl2pPr>
              <a:spcBef>
                <a:spcPts val="900"/>
              </a:spcBef>
              <a:spcAft>
                <a:spcPts val="900"/>
              </a:spcAft>
              <a:defRPr sz="2400"/>
            </a:lvl2pPr>
            <a:lvl3pPr>
              <a:spcBef>
                <a:spcPts val="900"/>
              </a:spcBef>
              <a:spcAft>
                <a:spcPts val="900"/>
              </a:spcAft>
              <a:defRPr sz="2100"/>
            </a:lvl3pPr>
            <a:lvl4pPr>
              <a:spcBef>
                <a:spcPts val="900"/>
              </a:spcBef>
              <a:spcAft>
                <a:spcPts val="900"/>
              </a:spcAft>
              <a:defRPr sz="1800"/>
            </a:lvl4pPr>
            <a:lvl5pPr>
              <a:spcBef>
                <a:spcPts val="900"/>
              </a:spcBef>
              <a:spcAft>
                <a:spcPts val="9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424732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2"/>
            <a:ext cx="18288000" cy="51434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2700" dirty="0"/>
          </a:p>
        </p:txBody>
      </p:sp>
      <p:sp>
        <p:nvSpPr>
          <p:cNvPr id="11" name="Title 1"/>
          <p:cNvSpPr>
            <a:spLocks noGrp="1"/>
          </p:cNvSpPr>
          <p:nvPr>
            <p:ph type="ctrTitle"/>
          </p:nvPr>
        </p:nvSpPr>
        <p:spPr>
          <a:xfrm>
            <a:off x="1615520" y="1683545"/>
            <a:ext cx="15234446" cy="1860522"/>
          </a:xfrm>
        </p:spPr>
        <p:txBody>
          <a:bodyPr anchor="b">
            <a:noAutofit/>
          </a:bodyPr>
          <a:lstStyle>
            <a:lvl1pPr algn="l">
              <a:defRPr sz="9000">
                <a:solidFill>
                  <a:schemeClr val="tx1">
                    <a:lumMod val="50000"/>
                  </a:schemeClr>
                </a:solidFill>
              </a:defRPr>
            </a:lvl1pPr>
          </a:lstStyle>
          <a:p>
            <a:r>
              <a:rPr lang="en-US"/>
              <a:t>Click to edit Master title style</a:t>
            </a:r>
            <a:endParaRPr lang="en-GB"/>
          </a:p>
        </p:txBody>
      </p:sp>
      <p:sp>
        <p:nvSpPr>
          <p:cNvPr id="14" name="Subtitle 2"/>
          <p:cNvSpPr>
            <a:spLocks noGrp="1"/>
          </p:cNvSpPr>
          <p:nvPr>
            <p:ph type="subTitle" idx="1"/>
          </p:nvPr>
        </p:nvSpPr>
        <p:spPr>
          <a:xfrm>
            <a:off x="1257301" y="6241240"/>
            <a:ext cx="16334159" cy="2430218"/>
          </a:xfrm>
        </p:spPr>
        <p:txBody>
          <a:bodyPr>
            <a:noAutofit/>
          </a:bodyPr>
          <a:lstStyle>
            <a:lvl1pPr marL="0" indent="0" algn="l">
              <a:buNone/>
              <a:defRPr sz="2100">
                <a:solidFill>
                  <a:schemeClr val="bg1">
                    <a:lumMod val="50000"/>
                  </a:schemeClr>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GB"/>
          </a:p>
        </p:txBody>
      </p:sp>
      <p:pic>
        <p:nvPicPr>
          <p:cNvPr id="3" name="Picture 2" descr="A close-up of a sign&#10;&#10;Description automatically generated">
            <a:extLst>
              <a:ext uri="{FF2B5EF4-FFF2-40B4-BE49-F238E27FC236}">
                <a16:creationId xmlns:a16="http://schemas.microsoft.com/office/drawing/2014/main" id="{2F8A48EE-ABA6-D381-3463-1A588E04A2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84111"/>
            <a:ext cx="4926717" cy="1013364"/>
          </a:xfrm>
          <a:prstGeom prst="rect">
            <a:avLst/>
          </a:prstGeom>
        </p:spPr>
      </p:pic>
    </p:spTree>
    <p:extLst>
      <p:ext uri="{BB962C8B-B14F-4D97-AF65-F5344CB8AC3E}">
        <p14:creationId xmlns:p14="http://schemas.microsoft.com/office/powerpoint/2010/main" val="8974580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C3FB2E-554F-1340-AC10-52BB72E15E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 y="1"/>
            <a:ext cx="18287997" cy="10286999"/>
          </a:xfrm>
          <a:prstGeom prst="rect">
            <a:avLst/>
          </a:prstGeom>
        </p:spPr>
      </p:pic>
      <p:sp>
        <p:nvSpPr>
          <p:cNvPr id="5" name="Rectangle 4">
            <a:extLst>
              <a:ext uri="{FF2B5EF4-FFF2-40B4-BE49-F238E27FC236}">
                <a16:creationId xmlns:a16="http://schemas.microsoft.com/office/drawing/2014/main" id="{3F651C9A-578D-BC0B-842D-2A5F27CAC476}"/>
              </a:ext>
            </a:extLst>
          </p:cNvPr>
          <p:cNvSpPr/>
          <p:nvPr userDrawn="1"/>
        </p:nvSpPr>
        <p:spPr>
          <a:xfrm>
            <a:off x="1242000" y="0"/>
            <a:ext cx="43200" cy="1927800"/>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700" dirty="0"/>
          </a:p>
        </p:txBody>
      </p:sp>
      <p:sp>
        <p:nvSpPr>
          <p:cNvPr id="12" name="Text Placeholder 11">
            <a:extLst>
              <a:ext uri="{FF2B5EF4-FFF2-40B4-BE49-F238E27FC236}">
                <a16:creationId xmlns:a16="http://schemas.microsoft.com/office/drawing/2014/main" id="{5B9C474D-323F-9F1D-1EEC-36EC065F1DC2}"/>
              </a:ext>
            </a:extLst>
          </p:cNvPr>
          <p:cNvSpPr>
            <a:spLocks noGrp="1"/>
          </p:cNvSpPr>
          <p:nvPr>
            <p:ph type="body" sz="quarter" idx="10" hasCustomPrompt="1"/>
          </p:nvPr>
        </p:nvSpPr>
        <p:spPr>
          <a:xfrm>
            <a:off x="1456088" y="633901"/>
            <a:ext cx="15849600" cy="1462088"/>
          </a:xfrm>
        </p:spPr>
        <p:txBody>
          <a:bodyPr/>
          <a:lstStyle>
            <a:lvl1pPr marL="0" indent="0">
              <a:buFontTx/>
              <a:buNone/>
              <a:defRPr sz="6000">
                <a:latin typeface="+mj-lt"/>
              </a:defRPr>
            </a:lvl1pPr>
          </a:lstStyle>
          <a:p>
            <a:pPr marL="0" marR="0" lvl="0" indent="0" algn="l" defTabSz="1371600" rtl="0" eaLnBrk="1" fontAlgn="auto" latinLnBrk="0" hangingPunct="1">
              <a:lnSpc>
                <a:spcPct val="100000"/>
              </a:lnSpc>
              <a:spcBef>
                <a:spcPts val="0"/>
              </a:spcBef>
              <a:spcAft>
                <a:spcPts val="2700"/>
              </a:spcAft>
              <a:buClr>
                <a:schemeClr val="tx2"/>
              </a:buClr>
              <a:buSzTx/>
              <a:buFontTx/>
              <a:buNone/>
              <a:tabLst/>
              <a:defRPr/>
            </a:pPr>
            <a:r>
              <a:rPr lang="en-GB">
                <a:solidFill>
                  <a:srgbClr val="21958E"/>
                </a:solidFill>
              </a:rPr>
              <a:t>TITLE</a:t>
            </a:r>
          </a:p>
          <a:p>
            <a:pPr lvl="0"/>
            <a:endParaRPr lang="en-IE"/>
          </a:p>
        </p:txBody>
      </p:sp>
      <p:sp>
        <p:nvSpPr>
          <p:cNvPr id="2" name="Picture Placeholder 2">
            <a:extLst>
              <a:ext uri="{FF2B5EF4-FFF2-40B4-BE49-F238E27FC236}">
                <a16:creationId xmlns:a16="http://schemas.microsoft.com/office/drawing/2014/main" id="{9B7D873D-B3A5-C6F5-E1C2-3B1C22D49956}"/>
              </a:ext>
            </a:extLst>
          </p:cNvPr>
          <p:cNvSpPr>
            <a:spLocks noGrp="1"/>
          </p:cNvSpPr>
          <p:nvPr>
            <p:ph type="pic" sz="quarter" idx="16" hasCustomPrompt="1"/>
          </p:nvPr>
        </p:nvSpPr>
        <p:spPr>
          <a:xfrm>
            <a:off x="13401675" y="9113043"/>
            <a:ext cx="4257675" cy="828675"/>
          </a:xfrm>
        </p:spPr>
        <p:txBody>
          <a:bodyPr/>
          <a:lstStyle>
            <a:lvl1pPr marL="0" indent="0">
              <a:buNone/>
              <a:defRPr sz="2400" i="1">
                <a:solidFill>
                  <a:srgbClr val="00B050"/>
                </a:solidFill>
              </a:defRPr>
            </a:lvl1pPr>
          </a:lstStyle>
          <a:p>
            <a:r>
              <a:rPr lang="fr-BE" dirty="0"/>
              <a:t>Insert logo of BA </a:t>
            </a:r>
            <a:r>
              <a:rPr lang="fr-BE" dirty="0" err="1"/>
              <a:t>here</a:t>
            </a:r>
            <a:endParaRPr lang="en-IE" dirty="0"/>
          </a:p>
        </p:txBody>
      </p:sp>
      <p:sp>
        <p:nvSpPr>
          <p:cNvPr id="4" name="Picture Placeholder 2">
            <a:extLst>
              <a:ext uri="{FF2B5EF4-FFF2-40B4-BE49-F238E27FC236}">
                <a16:creationId xmlns:a16="http://schemas.microsoft.com/office/drawing/2014/main" id="{466CCAF7-3A06-331F-FB75-F95B6BA350D1}"/>
              </a:ext>
            </a:extLst>
          </p:cNvPr>
          <p:cNvSpPr>
            <a:spLocks noGrp="1"/>
          </p:cNvSpPr>
          <p:nvPr>
            <p:ph type="pic" sz="quarter" idx="17" hasCustomPrompt="1"/>
          </p:nvPr>
        </p:nvSpPr>
        <p:spPr>
          <a:xfrm>
            <a:off x="7058025" y="9113043"/>
            <a:ext cx="4257675" cy="828675"/>
          </a:xfrm>
        </p:spPr>
        <p:txBody>
          <a:bodyPr/>
          <a:lstStyle>
            <a:lvl1pPr marL="0" indent="0">
              <a:buNone/>
              <a:defRPr sz="2400" i="1">
                <a:solidFill>
                  <a:srgbClr val="00B050"/>
                </a:solidFill>
              </a:defRPr>
            </a:lvl1pPr>
          </a:lstStyle>
          <a:p>
            <a:r>
              <a:rPr lang="fr-BE" dirty="0"/>
              <a:t>Insert logo of provider </a:t>
            </a:r>
            <a:r>
              <a:rPr lang="fr-BE" dirty="0" err="1"/>
              <a:t>here</a:t>
            </a:r>
            <a:endParaRPr lang="en-IE" dirty="0"/>
          </a:p>
        </p:txBody>
      </p:sp>
    </p:spTree>
    <p:extLst>
      <p:ext uri="{BB962C8B-B14F-4D97-AF65-F5344CB8AC3E}">
        <p14:creationId xmlns:p14="http://schemas.microsoft.com/office/powerpoint/2010/main" val="2061527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5/6/2026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5/6/2026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5/6/2026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5/6/2026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pic>
        <p:nvPicPr>
          <p:cNvPr id="7" name="Picture 6">
            <a:extLst>
              <a:ext uri="{FF2B5EF4-FFF2-40B4-BE49-F238E27FC236}">
                <a16:creationId xmlns:a16="http://schemas.microsoft.com/office/drawing/2014/main" id="{7CAD634D-92F7-D4BB-2956-1AD0C41B89A7}"/>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p:blipFill>
        <p:spPr>
          <a:xfrm>
            <a:off x="985338" y="9098406"/>
            <a:ext cx="16317324" cy="998094"/>
          </a:xfrm>
          <a:prstGeom prst="rect">
            <a:avLst/>
          </a:prstGeom>
        </p:spPr>
      </p:pic>
      <p:pic>
        <p:nvPicPr>
          <p:cNvPr id="8" name="Picture 7">
            <a:extLst>
              <a:ext uri="{FF2B5EF4-FFF2-40B4-BE49-F238E27FC236}">
                <a16:creationId xmlns:a16="http://schemas.microsoft.com/office/drawing/2014/main" id="{9DFCF9E7-78D5-5A30-BB34-1A4990B583AA}"/>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p:blipFill>
        <p:spPr>
          <a:xfrm>
            <a:off x="760006" y="185265"/>
            <a:ext cx="16767987" cy="168908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263296-AE86-F9C2-ECD7-2C7A8096D144}"/>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9F5256-820B-F9A8-30ED-8F672497521F}"/>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6B56E-C84D-C915-9778-D36B1AD0CB0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DDCDDAE-2BE5-A14E-9B8C-82EF402C06C2}" type="datetimeFigureOut">
              <a:rPr lang="en-US" smtClean="0">
                <a:solidFill>
                  <a:prstClr val="black">
                    <a:tint val="75000"/>
                  </a:prstClr>
                </a:solidFill>
              </a:rPr>
              <a:pPr/>
              <a:t>5/6/2026</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46DE5B8F-91E4-EA3C-A21D-76AFA7FFEE7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3DDC0D01-2BDC-2774-9B1F-184B16619B3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9118E13-4E52-ED4B-AF61-F61C13BB51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118042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724291"/>
            <a:ext cx="15773400" cy="1173536"/>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1257300" y="2738438"/>
            <a:ext cx="15773400" cy="5822856"/>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7618947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hf sldNum="0" hdr="0" ftr="0" dt="0"/>
  <p:txStyles>
    <p:titleStyle>
      <a:lvl1pPr algn="l" defTabSz="1371600" rtl="0" eaLnBrk="1" latinLnBrk="0" hangingPunct="1">
        <a:lnSpc>
          <a:spcPct val="90000"/>
        </a:lnSpc>
        <a:spcBef>
          <a:spcPct val="0"/>
        </a:spcBef>
        <a:buNone/>
        <a:defRPr sz="6000" kern="1200">
          <a:solidFill>
            <a:schemeClr val="tx2"/>
          </a:solidFill>
          <a:latin typeface="+mj-lt"/>
          <a:ea typeface="+mj-ea"/>
          <a:cs typeface="+mj-cs"/>
        </a:defRPr>
      </a:lvl1pPr>
    </p:titleStyle>
    <p:bodyStyle>
      <a:lvl1pPr marL="342900" indent="-342900" algn="l" defTabSz="1371600" rtl="0" eaLnBrk="1" latinLnBrk="0" hangingPunct="1">
        <a:lnSpc>
          <a:spcPct val="100000"/>
        </a:lnSpc>
        <a:spcBef>
          <a:spcPts val="0"/>
        </a:spcBef>
        <a:spcAft>
          <a:spcPts val="2700"/>
        </a:spcAft>
        <a:buClr>
          <a:schemeClr val="tx2"/>
        </a:buClr>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100000"/>
        </a:lnSpc>
        <a:spcBef>
          <a:spcPts val="750"/>
        </a:spcBef>
        <a:spcAft>
          <a:spcPts val="2700"/>
        </a:spcAft>
        <a:buClr>
          <a:schemeClr val="tx2"/>
        </a:buClr>
        <a:buFont typeface="Arial" panose="020B0604020202020204" pitchFamily="34" charset="0"/>
        <a:buChar char="•"/>
        <a:defRPr sz="3000" kern="1200">
          <a:solidFill>
            <a:schemeClr val="tx1"/>
          </a:solidFill>
          <a:latin typeface="+mn-lt"/>
          <a:ea typeface="+mn-ea"/>
          <a:cs typeface="+mn-cs"/>
        </a:defRPr>
      </a:lvl2pPr>
      <a:lvl3pPr marL="1714500" indent="-342900" algn="l" defTabSz="1371600" rtl="0" eaLnBrk="1" latinLnBrk="0" hangingPunct="1">
        <a:lnSpc>
          <a:spcPct val="100000"/>
        </a:lnSpc>
        <a:spcBef>
          <a:spcPts val="750"/>
        </a:spcBef>
        <a:spcAft>
          <a:spcPts val="2700"/>
        </a:spcAft>
        <a:buClr>
          <a:schemeClr val="tx2"/>
        </a:buClr>
        <a:buFont typeface="Arial" panose="020B0604020202020204" pitchFamily="34" charset="0"/>
        <a:buChar char="•"/>
        <a:defRPr sz="2700" kern="1200">
          <a:solidFill>
            <a:schemeClr val="tx1"/>
          </a:solidFill>
          <a:latin typeface="+mn-lt"/>
          <a:ea typeface="+mn-ea"/>
          <a:cs typeface="+mn-cs"/>
        </a:defRPr>
      </a:lvl3pPr>
      <a:lvl4pPr marL="2400300" indent="-342900" algn="l" defTabSz="1371600" rtl="0" eaLnBrk="1" latinLnBrk="0" hangingPunct="1">
        <a:lnSpc>
          <a:spcPct val="100000"/>
        </a:lnSpc>
        <a:spcBef>
          <a:spcPts val="750"/>
        </a:spcBef>
        <a:spcAft>
          <a:spcPts val="2700"/>
        </a:spcAft>
        <a:buClr>
          <a:schemeClr val="tx2"/>
        </a:buClr>
        <a:buFont typeface="Arial" panose="020B0604020202020204" pitchFamily="34" charset="0"/>
        <a:buChar char="•"/>
        <a:defRPr sz="2400" kern="1200">
          <a:solidFill>
            <a:schemeClr val="tx1"/>
          </a:solidFill>
          <a:latin typeface="+mn-lt"/>
          <a:ea typeface="+mn-ea"/>
          <a:cs typeface="+mn-cs"/>
        </a:defRPr>
      </a:lvl4pPr>
      <a:lvl5pPr marL="3086100" indent="-342900" algn="l" defTabSz="1371600" rtl="0" eaLnBrk="1" latinLnBrk="0" hangingPunct="1">
        <a:lnSpc>
          <a:spcPct val="100000"/>
        </a:lnSpc>
        <a:spcBef>
          <a:spcPts val="750"/>
        </a:spcBef>
        <a:spcAft>
          <a:spcPts val="2700"/>
        </a:spcAft>
        <a:buClr>
          <a:schemeClr val="tx2"/>
        </a:buClr>
        <a:buFont typeface="Arial" panose="020B0604020202020204" pitchFamily="34" charset="0"/>
        <a:buChar char="•"/>
        <a:defRPr sz="24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0.png"/><Relationship Id="rId1" Type="http://schemas.openxmlformats.org/officeDocument/2006/relationships/slideLayout" Target="../slideLayouts/slideLayout2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diagramData" Target="../diagrams/data6.xml"/><Relationship Id="rId2" Type="http://schemas.openxmlformats.org/officeDocument/2006/relationships/diagramData" Target="../diagrams/data4.xml"/><Relationship Id="rId16" Type="http://schemas.microsoft.com/office/2007/relationships/diagramDrawing" Target="../diagrams/drawing6.xml"/><Relationship Id="rId1" Type="http://schemas.openxmlformats.org/officeDocument/2006/relationships/slideLayout" Target="../slideLayouts/slideLayout25.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diagramColors" Target="../diagrams/colors6.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12" Type="http://schemas.openxmlformats.org/officeDocument/2006/relationships/image" Target="../media/image31.jpg"/><Relationship Id="rId2" Type="http://schemas.openxmlformats.org/officeDocument/2006/relationships/diagramData" Target="../diagrams/data7.xml"/><Relationship Id="rId1" Type="http://schemas.openxmlformats.org/officeDocument/2006/relationships/slideLayout" Target="../slideLayouts/slideLayout25.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anfp.gov.ro/media/aa4dobur/2025.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www.anfp.gov.ro/proiecte/proiecte-in-implementare/proiecte-pnrr/proiecte-pnrr-lista/operationalizarea-cadrelor-de-competenta-din-administratia-publica-centrala/" TargetMode="External"/><Relationship Id="rId7" Type="http://schemas.openxmlformats.org/officeDocument/2006/relationships/image" Target="../media/image15.png"/><Relationship Id="rId2" Type="http://schemas.openxmlformats.org/officeDocument/2006/relationships/hyperlink" Target="https://www.anfp.gov.ro/proiecte/proiecte-in-implementare/proiecte-pnrr/proiecte-pnrr-lista/operationalizarea-cadrelor-de-competenta-din-administratia-publica-centrala/livrabile/livrabilul-9-ghiduri/" TargetMode="External"/><Relationship Id="rId1" Type="http://schemas.openxmlformats.org/officeDocument/2006/relationships/slideLayout" Target="../slideLayouts/slideLayout7.xml"/><Relationship Id="rId6" Type="http://schemas.openxmlformats.org/officeDocument/2006/relationships/hyperlink" Target="https://www.anfp.gov.ro/media/k22nyo3t/lot6-brosura-v10032025d.pdf" TargetMode="External"/><Relationship Id="rId5" Type="http://schemas.openxmlformats.org/officeDocument/2006/relationships/hyperlink" Target="https://www.anfp.gov.ro/media/eful0w4j/bro%C8%99ur%C4%83-program-dezvoltare-competente-ifp-si-dg.pdf" TargetMode="External"/><Relationship Id="rId4" Type="http://schemas.openxmlformats.org/officeDocument/2006/relationships/hyperlink" Target="https://www.anfp.gov.ro/proiecte/proiecte-in-implementare/proiecte-pnrr/proiecte-pnrr-lista/operationalizarea-cadrelor-de-competenta-din-administratia-publica-centrala/livrabile/livrabil-11-derularea-instruirii-aplicate-in-ceea-ce-priveste-utilizarea-cadrelor-de-competenta-in-toate-procesele-de-mru-pentru-toate-functiile-publice-de-la-nivel-central-teritorial-si-local-iar-ulterior-si-pentru-personalul-contractual/" TargetMode="External"/><Relationship Id="rId9"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hyperlink" Target="https://concurs-national.anfp.gov.ro/wp-content/uploads/Manual-utilizare-platforma-CN-extins-candidat-etapa-concurs-national.pdf" TargetMode="External"/><Relationship Id="rId3" Type="http://schemas.openxmlformats.org/officeDocument/2006/relationships/image" Target="../media/image19.png"/><Relationship Id="rId7" Type="http://schemas.openxmlformats.org/officeDocument/2006/relationships/hyperlink" Target="https://concurs-national.anfp.gov.ro/materiale-utile/tutoriale-concurs-national/" TargetMode="External"/><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hyperlink" Target="https://platforma-concurs-national.anfp.gov.ro/#/login" TargetMode="External"/><Relationship Id="rId5" Type="http://schemas.openxmlformats.org/officeDocument/2006/relationships/hyperlink" Target="https://concurs-national.anfp.gov.ro/" TargetMode="External"/><Relationship Id="rId4" Type="http://schemas.openxmlformats.org/officeDocument/2006/relationships/hyperlink" Target="https://www.anfp.gov.ro/R/Doc/2023/PNRR/LIVRABILE/Analiza%20ex-post_v%20%20finala.pdf" TargetMode="External"/><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hyperlink" Target="https://www.anfp.gov.ro/Cautare?query=chatbut&amp;currentPage=2&amp;pageSize=10" TargetMode="External"/><Relationship Id="rId4" Type="http://schemas.openxmlformats.org/officeDocument/2006/relationships/hyperlink" Target="https://www.anfp.gov.ro/" TargetMode="External"/><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hyperlink" Target="https://www.anfp.gov.ro/R/Doc/2023/PNRR/Anexa%20nr.%201%20-%20Analiza%20competente%20digitale.pdf" TargetMode="External"/><Relationship Id="rId3" Type="http://schemas.openxmlformats.org/officeDocument/2006/relationships/hyperlink" Target="https://www.anfp.gov.ro/proiecte/tinta-nr-185/programe-de-formare-tinta-nr-185/" TargetMode="External"/><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www.anfp.gov.ro/proiecte/proiecte-in-implementare/proiecte-pnrr/proiecte-pnrr-lista/dezvoltarea-competentelor-digitale/comunicare-si-promovare/brosura-tematica/" TargetMode="External"/><Relationship Id="rId5" Type="http://schemas.openxmlformats.org/officeDocument/2006/relationships/hyperlink" Target="https://www.anfp.gov.ro/proiecte/proiecte-in-implementare/proiecte-pnrr/proiecte-pnrr-lista/dezvoltarea-competentelor-digitale/" TargetMode="External"/><Relationship Id="rId4" Type="http://schemas.openxmlformats.org/officeDocument/2006/relationships/hyperlink" Target="https://www.anfp.gov.ro/R/Doc/2024/Proiecte/Dezvoltarea%20competen%C8%9Belor%20digitale/casete/lot%202/3.%20lot%202%20Leadership%20talent%20man.pdf" TargetMode="External"/><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alpha val="78000"/>
          </a:schemeClr>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78DC8592-A439-1CAC-673A-FF872FF938F8}"/>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5">
            <a:extLst>
              <a:ext uri="{FF2B5EF4-FFF2-40B4-BE49-F238E27FC236}">
                <a16:creationId xmlns:a16="http://schemas.microsoft.com/office/drawing/2014/main" id="{2322E025-2F98-4BA5-EA38-B840BBF31D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999" y="2046732"/>
            <a:ext cx="10134600" cy="6498336"/>
          </a:xfrm>
          <a:prstGeom prst="rect">
            <a:avLst/>
          </a:prstGeom>
        </p:spPr>
      </p:pic>
      <p:sp>
        <p:nvSpPr>
          <p:cNvPr id="16" name="TextBox 15">
            <a:extLst>
              <a:ext uri="{FF2B5EF4-FFF2-40B4-BE49-F238E27FC236}">
                <a16:creationId xmlns:a16="http://schemas.microsoft.com/office/drawing/2014/main" id="{01C84341-2D20-3809-7F1A-1852DD264B2D}"/>
              </a:ext>
            </a:extLst>
          </p:cNvPr>
          <p:cNvSpPr txBox="1"/>
          <p:nvPr/>
        </p:nvSpPr>
        <p:spPr>
          <a:xfrm>
            <a:off x="1600200" y="7581900"/>
            <a:ext cx="5029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4472C4">
                    <a:lumMod val="50000"/>
                  </a:srgbClr>
                </a:solidFill>
                <a:effectLst/>
                <a:latin typeface="Trebuchet MS" panose="020B0603020202020204" pitchFamily="34" charset="0"/>
                <a:ea typeface="Calibri" panose="020F0502020204030204" pitchFamily="34" charset="0"/>
                <a:cs typeface="Calibri" panose="020F0502020204030204" pitchFamily="34" charset="0"/>
              </a:rPr>
              <a:t>Mai 2026</a:t>
            </a:r>
            <a:endParaRPr lang="ro-RO" sz="1800" b="1" dirty="0">
              <a:solidFill>
                <a:srgbClr val="4472C4">
                  <a:lumMod val="50000"/>
                </a:srgbClr>
              </a:solidFill>
              <a:effectLst/>
              <a:latin typeface="Trebuchet MS" panose="020B060302020202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1" i="0" u="none" strike="noStrike" kern="1200" cap="none" spc="0" normalizeH="0" baseline="0" noProof="0" dirty="0">
                <a:ln>
                  <a:noFill/>
                </a:ln>
                <a:solidFill>
                  <a:srgbClr val="4472C4">
                    <a:lumMod val="50000"/>
                  </a:srgbClr>
                </a:solidFill>
                <a:uLnTx/>
                <a:uFillTx/>
                <a:latin typeface="Trebuchet MS" panose="020B0603020202020204" pitchFamily="34" charset="0"/>
                <a:ea typeface="Calibri" panose="020F0502020204030204" pitchFamily="34" charset="0"/>
                <a:cs typeface="Calibri" panose="020F0502020204030204" pitchFamily="34" charset="0"/>
              </a:rPr>
              <a:t>Lavinia Claudia Niculescu, director DPFEPP</a:t>
            </a:r>
            <a:endParaRPr kumimoji="0" lang="en-US" sz="1800" b="1" i="0" u="none" strike="noStrike" kern="1200" cap="none" spc="0" normalizeH="0" baseline="0" noProof="0" dirty="0">
              <a:ln>
                <a:noFill/>
              </a:ln>
              <a:solidFill>
                <a:srgbClr val="4472C4">
                  <a:lumMod val="50000"/>
                </a:srgbClr>
              </a:solidFill>
              <a:effectLst/>
              <a:uLnTx/>
              <a:uFillTx/>
              <a:latin typeface="Trebuchet MS" panose="020B0603020202020204" pitchFamily="34" charset="0"/>
              <a:ea typeface="+mn-ea"/>
              <a:cs typeface="+mn-cs"/>
            </a:endParaRPr>
          </a:p>
        </p:txBody>
      </p:sp>
      <p:grpSp>
        <p:nvGrpSpPr>
          <p:cNvPr id="9" name="Group 8">
            <a:extLst>
              <a:ext uri="{FF2B5EF4-FFF2-40B4-BE49-F238E27FC236}">
                <a16:creationId xmlns:a16="http://schemas.microsoft.com/office/drawing/2014/main" id="{A806E190-9968-8A86-F993-0C84B1BDFBB2}"/>
              </a:ext>
            </a:extLst>
          </p:cNvPr>
          <p:cNvGrpSpPr/>
          <p:nvPr/>
        </p:nvGrpSpPr>
        <p:grpSpPr>
          <a:xfrm>
            <a:off x="10820400" y="2046732"/>
            <a:ext cx="6934200" cy="6498336"/>
            <a:chOff x="0" y="0"/>
            <a:chExt cx="12738227" cy="9365361"/>
          </a:xfrm>
        </p:grpSpPr>
        <p:sp>
          <p:nvSpPr>
            <p:cNvPr id="10" name="Freeform 11">
              <a:extLst>
                <a:ext uri="{FF2B5EF4-FFF2-40B4-BE49-F238E27FC236}">
                  <a16:creationId xmlns:a16="http://schemas.microsoft.com/office/drawing/2014/main" id="{49601957-253B-33E7-42E4-47FB82F68370}"/>
                </a:ext>
              </a:extLst>
            </p:cNvPr>
            <p:cNvSpPr/>
            <p:nvPr/>
          </p:nvSpPr>
          <p:spPr>
            <a:xfrm>
              <a:off x="0" y="0"/>
              <a:ext cx="12738227" cy="9365361"/>
            </a:xfrm>
            <a:custGeom>
              <a:avLst/>
              <a:gdLst/>
              <a:ahLst/>
              <a:cxnLst/>
              <a:rect l="l" t="t" r="r" b="b"/>
              <a:pathLst>
                <a:path w="12738227" h="9365361">
                  <a:moveTo>
                    <a:pt x="0" y="0"/>
                  </a:moveTo>
                  <a:lnTo>
                    <a:pt x="12738227" y="0"/>
                  </a:lnTo>
                  <a:lnTo>
                    <a:pt x="12738227" y="9365361"/>
                  </a:lnTo>
                  <a:lnTo>
                    <a:pt x="0" y="9365361"/>
                  </a:lnTo>
                  <a:lnTo>
                    <a:pt x="0" y="0"/>
                  </a:lnTo>
                  <a:close/>
                </a:path>
              </a:pathLst>
            </a:custGeom>
            <a:blipFill>
              <a:blip r:embed="rId3">
                <a:alphaModFix amt="50000"/>
              </a:blip>
              <a:stretch>
                <a:fillRect t="-18007" b="-18007"/>
              </a:stretch>
            </a:blipFill>
          </p:spPr>
          <p:txBody>
            <a:bodyPr/>
            <a:lstStyle/>
            <a:p>
              <a:endParaRPr lang="en-US" dirty="0"/>
            </a:p>
          </p:txBody>
        </p:sp>
      </p:grpSp>
    </p:spTree>
    <p:extLst>
      <p:ext uri="{BB962C8B-B14F-4D97-AF65-F5344CB8AC3E}">
        <p14:creationId xmlns:p14="http://schemas.microsoft.com/office/powerpoint/2010/main" val="197827946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67600" y="1880607"/>
            <a:ext cx="2435282" cy="659540"/>
          </a:xfrm>
          <a:prstGeom prst="rect">
            <a:avLst/>
          </a:prstGeom>
        </p:spPr>
        <p:txBody>
          <a:bodyPr wrap="none">
            <a:spAutoFit/>
          </a:bodyPr>
          <a:lstStyle/>
          <a:p>
            <a:pPr algn="ctr">
              <a:lnSpc>
                <a:spcPct val="150000"/>
              </a:lnSpc>
              <a:spcAft>
                <a:spcPts val="0"/>
              </a:spcAft>
            </a:pPr>
            <a:r>
              <a:rPr lang="ro-RO" sz="2800" b="1" dirty="0">
                <a:solidFill>
                  <a:schemeClr val="accent1"/>
                </a:solidFill>
                <a:latin typeface="Trebuchet MS" panose="020B0603020202020204" pitchFamily="34" charset="0"/>
                <a:ea typeface="Calibri" panose="020F0502020204030204" pitchFamily="34" charset="0"/>
              </a:rPr>
              <a:t>Ce urmează ?</a:t>
            </a:r>
          </a:p>
        </p:txBody>
      </p:sp>
      <p:graphicFrame>
        <p:nvGraphicFramePr>
          <p:cNvPr id="7" name="Diagram 6">
            <a:extLst>
              <a:ext uri="{FF2B5EF4-FFF2-40B4-BE49-F238E27FC236}">
                <a16:creationId xmlns:a16="http://schemas.microsoft.com/office/drawing/2014/main" id="{EFDEB799-F130-E47E-0E40-7BE4417C799B}"/>
              </a:ext>
            </a:extLst>
          </p:cNvPr>
          <p:cNvGraphicFramePr/>
          <p:nvPr>
            <p:extLst>
              <p:ext uri="{D42A27DB-BD31-4B8C-83A1-F6EECF244321}">
                <p14:modId xmlns:p14="http://schemas.microsoft.com/office/powerpoint/2010/main" val="2706667471"/>
              </p:ext>
            </p:extLst>
          </p:nvPr>
        </p:nvGraphicFramePr>
        <p:xfrm>
          <a:off x="533400" y="2392534"/>
          <a:ext cx="9144000" cy="6700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A35F7820-4F10-F613-980E-67B28544621C}"/>
              </a:ext>
            </a:extLst>
          </p:cNvPr>
          <p:cNvGraphicFramePr/>
          <p:nvPr>
            <p:extLst>
              <p:ext uri="{D42A27DB-BD31-4B8C-83A1-F6EECF244321}">
                <p14:modId xmlns:p14="http://schemas.microsoft.com/office/powerpoint/2010/main" val="3049597884"/>
              </p:ext>
            </p:extLst>
          </p:nvPr>
        </p:nvGraphicFramePr>
        <p:xfrm>
          <a:off x="10210800" y="2557465"/>
          <a:ext cx="7162800" cy="637097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879133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A266372-2385-73F9-67E3-44BEDDFDD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333990"/>
            <a:ext cx="12344400" cy="7619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a:extLst>
              <a:ext uri="{FF2B5EF4-FFF2-40B4-BE49-F238E27FC236}">
                <a16:creationId xmlns:a16="http://schemas.microsoft.com/office/drawing/2014/main" id="{46714743-4956-6D75-C6B8-191ECAE9A580}"/>
              </a:ext>
            </a:extLst>
          </p:cNvPr>
          <p:cNvGraphicFramePr/>
          <p:nvPr>
            <p:extLst>
              <p:ext uri="{D42A27DB-BD31-4B8C-83A1-F6EECF244321}">
                <p14:modId xmlns:p14="http://schemas.microsoft.com/office/powerpoint/2010/main" val="2234822124"/>
              </p:ext>
            </p:extLst>
          </p:nvPr>
        </p:nvGraphicFramePr>
        <p:xfrm>
          <a:off x="-228600" y="1333989"/>
          <a:ext cx="6248400" cy="7619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3437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text 1">
            <a:extLst>
              <a:ext uri="{FF2B5EF4-FFF2-40B4-BE49-F238E27FC236}">
                <a16:creationId xmlns:a16="http://schemas.microsoft.com/office/drawing/2014/main" id="{F718E415-9F0A-E09C-7405-2AFC69177749}"/>
              </a:ext>
            </a:extLst>
          </p:cNvPr>
          <p:cNvSpPr>
            <a:spLocks noGrp="1"/>
          </p:cNvSpPr>
          <p:nvPr>
            <p:ph type="body" sz="quarter" idx="10"/>
          </p:nvPr>
        </p:nvSpPr>
        <p:spPr>
          <a:xfrm>
            <a:off x="571249" y="3215555"/>
            <a:ext cx="5591099" cy="3449369"/>
          </a:xfrm>
        </p:spPr>
        <p:txBody>
          <a:bodyPr/>
          <a:lstStyle/>
          <a:p>
            <a:r>
              <a:rPr lang="ro-RO"/>
              <a:t>Mapare pe competențe generale</a:t>
            </a:r>
            <a:endParaRPr lang="en-US" dirty="0"/>
          </a:p>
        </p:txBody>
      </p:sp>
      <p:pic>
        <p:nvPicPr>
          <p:cNvPr id="5" name="Imagine 4" descr="O imagine care conține text, cerc, disc compact, Dispozitiv de stocare date&#10;&#10;Conținutul generat de inteligența artificială poate fi incorect.">
            <a:extLst>
              <a:ext uri="{FF2B5EF4-FFF2-40B4-BE49-F238E27FC236}">
                <a16:creationId xmlns:a16="http://schemas.microsoft.com/office/drawing/2014/main" id="{ABFF7512-608E-F502-7064-452B7C441560}"/>
              </a:ext>
            </a:extLst>
          </p:cNvPr>
          <p:cNvPicPr>
            <a:picLocks noChangeAspect="1"/>
          </p:cNvPicPr>
          <p:nvPr/>
        </p:nvPicPr>
        <p:blipFill>
          <a:blip r:embed="rId2">
            <a:extLst>
              <a:ext uri="{28A0092B-C50C-407E-A947-70E740481C1C}">
                <a14:useLocalDpi xmlns:a14="http://schemas.microsoft.com/office/drawing/2010/main" val="0"/>
              </a:ext>
            </a:extLst>
          </a:blip>
          <a:srcRect t="3968" b="4239"/>
          <a:stretch>
            <a:fillRect/>
          </a:stretch>
        </p:blipFill>
        <p:spPr>
          <a:xfrm>
            <a:off x="4769670" y="-217844"/>
            <a:ext cx="10904544" cy="9880479"/>
          </a:xfrm>
          <a:prstGeom prst="rect">
            <a:avLst/>
          </a:prstGeom>
        </p:spPr>
      </p:pic>
    </p:spTree>
    <p:extLst>
      <p:ext uri="{BB962C8B-B14F-4D97-AF65-F5344CB8AC3E}">
        <p14:creationId xmlns:p14="http://schemas.microsoft.com/office/powerpoint/2010/main" val="1129037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A1489061-E19A-F5CF-C4BD-F070B4813617}"/>
              </a:ext>
            </a:extLst>
          </p:cNvPr>
          <p:cNvGraphicFramePr/>
          <p:nvPr>
            <p:extLst>
              <p:ext uri="{D42A27DB-BD31-4B8C-83A1-F6EECF244321}">
                <p14:modId xmlns:p14="http://schemas.microsoft.com/office/powerpoint/2010/main" val="465189611"/>
              </p:ext>
            </p:extLst>
          </p:nvPr>
        </p:nvGraphicFramePr>
        <p:xfrm>
          <a:off x="9372600" y="2781300"/>
          <a:ext cx="7696200"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6">
            <a:extLst>
              <a:ext uri="{FF2B5EF4-FFF2-40B4-BE49-F238E27FC236}">
                <a16:creationId xmlns:a16="http://schemas.microsoft.com/office/drawing/2014/main" id="{993A718D-0E7F-BBEC-4C27-653D6B113429}"/>
              </a:ext>
            </a:extLst>
          </p:cNvPr>
          <p:cNvGraphicFramePr>
            <a:graphicFrameLocks noGrp="1"/>
          </p:cNvGraphicFramePr>
          <p:nvPr>
            <p:ph idx="1"/>
            <p:extLst>
              <p:ext uri="{D42A27DB-BD31-4B8C-83A1-F6EECF244321}">
                <p14:modId xmlns:p14="http://schemas.microsoft.com/office/powerpoint/2010/main" val="4042156792"/>
              </p:ext>
            </p:extLst>
          </p:nvPr>
        </p:nvGraphicFramePr>
        <p:xfrm>
          <a:off x="990600" y="2019300"/>
          <a:ext cx="7696200" cy="7086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Diagram 7">
            <a:extLst>
              <a:ext uri="{FF2B5EF4-FFF2-40B4-BE49-F238E27FC236}">
                <a16:creationId xmlns:a16="http://schemas.microsoft.com/office/drawing/2014/main" id="{CB187BCE-4F8B-2A1B-ADA2-8446896E1F38}"/>
              </a:ext>
            </a:extLst>
          </p:cNvPr>
          <p:cNvGraphicFramePr/>
          <p:nvPr>
            <p:extLst>
              <p:ext uri="{D42A27DB-BD31-4B8C-83A1-F6EECF244321}">
                <p14:modId xmlns:p14="http://schemas.microsoft.com/office/powerpoint/2010/main" val="699969216"/>
              </p:ext>
            </p:extLst>
          </p:nvPr>
        </p:nvGraphicFramePr>
        <p:xfrm>
          <a:off x="1600200" y="723900"/>
          <a:ext cx="15240000" cy="6858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749726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0B9FCD5B-D8B7-B8AD-20EC-324C09B65D48}"/>
              </a:ext>
            </a:extLst>
          </p:cNvPr>
          <p:cNvGraphicFramePr>
            <a:graphicFrameLocks noGrp="1"/>
          </p:cNvGraphicFramePr>
          <p:nvPr>
            <p:ph idx="1"/>
            <p:extLst>
              <p:ext uri="{D42A27DB-BD31-4B8C-83A1-F6EECF244321}">
                <p14:modId xmlns:p14="http://schemas.microsoft.com/office/powerpoint/2010/main" val="3444167795"/>
              </p:ext>
            </p:extLst>
          </p:nvPr>
        </p:nvGraphicFramePr>
        <p:xfrm>
          <a:off x="228600" y="2400300"/>
          <a:ext cx="6781800" cy="6629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4" name="Diagram 13">
            <a:extLst>
              <a:ext uri="{FF2B5EF4-FFF2-40B4-BE49-F238E27FC236}">
                <a16:creationId xmlns:a16="http://schemas.microsoft.com/office/drawing/2014/main" id="{4016B879-FF0B-EC45-C511-1C605566D889}"/>
              </a:ext>
            </a:extLst>
          </p:cNvPr>
          <p:cNvGraphicFramePr/>
          <p:nvPr>
            <p:extLst>
              <p:ext uri="{D42A27DB-BD31-4B8C-83A1-F6EECF244321}">
                <p14:modId xmlns:p14="http://schemas.microsoft.com/office/powerpoint/2010/main" val="3751566818"/>
              </p:ext>
            </p:extLst>
          </p:nvPr>
        </p:nvGraphicFramePr>
        <p:xfrm>
          <a:off x="7162800" y="2602609"/>
          <a:ext cx="9601200" cy="622478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2" name="TextBox 11">
            <a:extLst>
              <a:ext uri="{FF2B5EF4-FFF2-40B4-BE49-F238E27FC236}">
                <a16:creationId xmlns:a16="http://schemas.microsoft.com/office/drawing/2014/main" id="{36ED3D50-0722-C8F6-3BB9-2B28C93005B7}"/>
              </a:ext>
            </a:extLst>
          </p:cNvPr>
          <p:cNvSpPr txBox="1"/>
          <p:nvPr/>
        </p:nvSpPr>
        <p:spPr>
          <a:xfrm>
            <a:off x="4343400" y="980301"/>
            <a:ext cx="13106400" cy="461665"/>
          </a:xfrm>
          <a:prstGeom prst="rect">
            <a:avLst/>
          </a:prstGeom>
          <a:solidFill>
            <a:schemeClr val="accent3">
              <a:lumMod val="20000"/>
              <a:lumOff val="80000"/>
            </a:schemeClr>
          </a:solidFill>
        </p:spPr>
        <p:txBody>
          <a:bodyPr wrap="square">
            <a:spAutoFit/>
          </a:bodyPr>
          <a:lstStyle/>
          <a:p>
            <a:r>
              <a:rPr lang="en-US" sz="2400" b="1" dirty="0">
                <a:effectLst/>
                <a:latin typeface="Calibri" panose="020F0502020204030204" pitchFamily="34" charset="0"/>
                <a:ea typeface="Calibri" panose="020F0502020204030204" pitchFamily="34" charset="0"/>
              </a:rPr>
              <a:t>PROTOCOLUL DE COLABORARE </a:t>
            </a:r>
            <a:r>
              <a:rPr lang="en-US" sz="2400" dirty="0">
                <a:effectLst/>
                <a:latin typeface="Calibri" panose="020F0502020204030204" pitchFamily="34" charset="0"/>
                <a:ea typeface="Calibri" panose="020F0502020204030204" pitchFamily="34" charset="0"/>
              </a:rPr>
              <a:t> </a:t>
            </a:r>
            <a:r>
              <a:rPr lang="en-US" sz="2400" b="1" dirty="0">
                <a:effectLst/>
                <a:latin typeface="Calibri" panose="020F0502020204030204" pitchFamily="34" charset="0"/>
                <a:ea typeface="Calibri" panose="020F0502020204030204" pitchFamily="34" charset="0"/>
              </a:rPr>
              <a:t>între Agenția Națională a Funcționarilor Publici și ICDL Romania </a:t>
            </a:r>
            <a:endParaRPr lang="en-US" sz="2400" dirty="0"/>
          </a:p>
        </p:txBody>
      </p:sp>
      <p:sp>
        <p:nvSpPr>
          <p:cNvPr id="13" name="Oval 12" descr="Scientist viewing DNA test results on a computer screen in the laboratory">
            <a:extLst>
              <a:ext uri="{FF2B5EF4-FFF2-40B4-BE49-F238E27FC236}">
                <a16:creationId xmlns:a16="http://schemas.microsoft.com/office/drawing/2014/main" id="{381F9E73-C140-480C-E2AA-C6D0A7C5B581}"/>
              </a:ext>
            </a:extLst>
          </p:cNvPr>
          <p:cNvSpPr/>
          <p:nvPr/>
        </p:nvSpPr>
        <p:spPr>
          <a:xfrm>
            <a:off x="1797198" y="272273"/>
            <a:ext cx="1877720" cy="1877720"/>
          </a:xfrm>
          <a:prstGeom prst="ellipse">
            <a:avLst/>
          </a:prstGeom>
          <a:blipFill>
            <a:blip r:embed="rId12"/>
            <a:srcRect/>
            <a:stretch>
              <a:fillRect l="-18000" r="-18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Tree>
    <p:extLst>
      <p:ext uri="{BB962C8B-B14F-4D97-AF65-F5344CB8AC3E}">
        <p14:creationId xmlns:p14="http://schemas.microsoft.com/office/powerpoint/2010/main" val="4282486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8570922" y="1505931"/>
            <a:ext cx="1136484" cy="1202051"/>
          </a:xfrm>
          <a:prstGeom prst="rect">
            <a:avLst/>
          </a:prstGeom>
        </p:spPr>
        <p:txBody>
          <a:bodyPr lIns="50800" tIns="50800" rIns="50800" bIns="50800" rtlCol="0" anchor="ctr"/>
          <a:lstStyle/>
          <a:p>
            <a:pPr algn="ctr">
              <a:lnSpc>
                <a:spcPts val="3359"/>
              </a:lnSpc>
            </a:pPr>
            <a:endParaRPr dirty="0">
              <a:latin typeface="Trebuchet MS" panose="020B0703020202090204" pitchFamily="34" charset="0"/>
            </a:endParaRPr>
          </a:p>
        </p:txBody>
      </p:sp>
      <p:sp>
        <p:nvSpPr>
          <p:cNvPr id="44" name="TextBox 43">
            <a:extLst>
              <a:ext uri="{FF2B5EF4-FFF2-40B4-BE49-F238E27FC236}">
                <a16:creationId xmlns:a16="http://schemas.microsoft.com/office/drawing/2014/main" id="{3B23D6CF-59F1-A4BD-B177-55ED71D7FA42}"/>
              </a:ext>
            </a:extLst>
          </p:cNvPr>
          <p:cNvSpPr txBox="1"/>
          <p:nvPr/>
        </p:nvSpPr>
        <p:spPr>
          <a:xfrm>
            <a:off x="10326062" y="8930332"/>
            <a:ext cx="184731" cy="369332"/>
          </a:xfrm>
          <a:prstGeom prst="rect">
            <a:avLst/>
          </a:prstGeom>
          <a:noFill/>
        </p:spPr>
        <p:txBody>
          <a:bodyPr wrap="none" rtlCol="0">
            <a:spAutoFit/>
          </a:bodyPr>
          <a:lstStyle/>
          <a:p>
            <a:endParaRPr lang="en-US" dirty="0">
              <a:latin typeface="Trebuchet MS" panose="020B0703020202090204" pitchFamily="34" charset="0"/>
            </a:endParaRPr>
          </a:p>
        </p:txBody>
      </p:sp>
      <p:sp>
        <p:nvSpPr>
          <p:cNvPr id="45" name="TextBox 44">
            <a:extLst>
              <a:ext uri="{FF2B5EF4-FFF2-40B4-BE49-F238E27FC236}">
                <a16:creationId xmlns:a16="http://schemas.microsoft.com/office/drawing/2014/main" id="{F138E7F7-E11E-EEBD-6672-543C9E10EB06}"/>
              </a:ext>
            </a:extLst>
          </p:cNvPr>
          <p:cNvSpPr txBox="1"/>
          <p:nvPr/>
        </p:nvSpPr>
        <p:spPr>
          <a:xfrm>
            <a:off x="10242935" y="7347989"/>
            <a:ext cx="184731" cy="369332"/>
          </a:xfrm>
          <a:prstGeom prst="rect">
            <a:avLst/>
          </a:prstGeom>
          <a:noFill/>
        </p:spPr>
        <p:txBody>
          <a:bodyPr wrap="none" rtlCol="0">
            <a:spAutoFit/>
          </a:bodyPr>
          <a:lstStyle/>
          <a:p>
            <a:endParaRPr lang="en-US" dirty="0">
              <a:latin typeface="Trebuchet MS" panose="020B0703020202090204" pitchFamily="34" charset="0"/>
            </a:endParaRPr>
          </a:p>
        </p:txBody>
      </p:sp>
      <p:pic>
        <p:nvPicPr>
          <p:cNvPr id="8" name="Picture 7">
            <a:extLst>
              <a:ext uri="{FF2B5EF4-FFF2-40B4-BE49-F238E27FC236}">
                <a16:creationId xmlns:a16="http://schemas.microsoft.com/office/drawing/2014/main" id="{BCEC031F-52E2-A6A6-65E4-6292704F80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5338" y="9098406"/>
            <a:ext cx="16317324" cy="998094"/>
          </a:xfrm>
          <a:prstGeom prst="rect">
            <a:avLst/>
          </a:prstGeom>
        </p:spPr>
      </p:pic>
      <p:pic>
        <p:nvPicPr>
          <p:cNvPr id="10" name="Picture 9">
            <a:extLst>
              <a:ext uri="{FF2B5EF4-FFF2-40B4-BE49-F238E27FC236}">
                <a16:creationId xmlns:a16="http://schemas.microsoft.com/office/drawing/2014/main" id="{92A7C0A6-FBFE-EBEC-0281-A4064808DBF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55170" y="195528"/>
            <a:ext cx="16767987" cy="1689083"/>
          </a:xfrm>
          <a:prstGeom prst="rect">
            <a:avLst/>
          </a:prstGeom>
        </p:spPr>
      </p:pic>
      <p:sp>
        <p:nvSpPr>
          <p:cNvPr id="22" name="Rectangle 21"/>
          <p:cNvSpPr/>
          <p:nvPr/>
        </p:nvSpPr>
        <p:spPr>
          <a:xfrm>
            <a:off x="4572000" y="4814252"/>
            <a:ext cx="6907764" cy="1231106"/>
          </a:xfrm>
          <a:prstGeom prst="rect">
            <a:avLst/>
          </a:prstGeom>
        </p:spPr>
        <p:txBody>
          <a:bodyPr wrap="square">
            <a:spAutoFit/>
          </a:bodyPr>
          <a:lstStyle/>
          <a:p>
            <a:pPr algn="ctr"/>
            <a:r>
              <a:rPr lang="en-US" sz="2800" dirty="0">
                <a:latin typeface="Trebuchet MS" panose="020B0603020202020204" pitchFamily="34" charset="0"/>
              </a:rPr>
              <a:t>Vă </a:t>
            </a:r>
            <a:r>
              <a:rPr lang="en-US" sz="2800" dirty="0" err="1">
                <a:latin typeface="Trebuchet MS" panose="020B0603020202020204" pitchFamily="34" charset="0"/>
              </a:rPr>
              <a:t>mulţum</a:t>
            </a:r>
            <a:r>
              <a:rPr lang="ro-RO" sz="2800" dirty="0">
                <a:latin typeface="Trebuchet MS" panose="020B0603020202020204" pitchFamily="34" charset="0"/>
              </a:rPr>
              <a:t>im</a:t>
            </a:r>
            <a:r>
              <a:rPr lang="en-US" sz="2800" dirty="0">
                <a:latin typeface="Trebuchet MS" panose="020B0603020202020204" pitchFamily="34" charset="0"/>
              </a:rPr>
              <a:t>!</a:t>
            </a:r>
            <a:endParaRPr lang="ro-RO" sz="2800" dirty="0">
              <a:latin typeface="Trebuchet MS" panose="020B0603020202020204" pitchFamily="34" charset="0"/>
            </a:endParaRPr>
          </a:p>
          <a:p>
            <a:pPr algn="ctr"/>
            <a:endParaRPr lang="ro-RO" sz="2800" dirty="0">
              <a:solidFill>
                <a:schemeClr val="tx2"/>
              </a:solidFill>
              <a:latin typeface="Trebuchet MS" panose="020B0603020202020204" pitchFamily="34" charset="0"/>
            </a:endParaRPr>
          </a:p>
          <a:p>
            <a:pPr lvl="5"/>
            <a:endParaRPr lang="en-US" dirty="0"/>
          </a:p>
        </p:txBody>
      </p:sp>
    </p:spTree>
    <p:extLst>
      <p:ext uri="{BB962C8B-B14F-4D97-AF65-F5344CB8AC3E}">
        <p14:creationId xmlns:p14="http://schemas.microsoft.com/office/powerpoint/2010/main" val="1156416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C85BB6-DEEB-7E05-102A-7CBBAF8AACDA}"/>
              </a:ext>
            </a:extLst>
          </p:cNvPr>
          <p:cNvSpPr txBox="1"/>
          <p:nvPr/>
        </p:nvSpPr>
        <p:spPr>
          <a:xfrm>
            <a:off x="838200" y="1990838"/>
            <a:ext cx="15956280" cy="646331"/>
          </a:xfrm>
          <a:prstGeom prst="rect">
            <a:avLst/>
          </a:prstGeom>
          <a:noFill/>
        </p:spPr>
        <p:txBody>
          <a:bodyPr wrap="square">
            <a:spAutoFit/>
          </a:bodyPr>
          <a:lstStyle/>
          <a:p>
            <a:pPr algn="ctr"/>
            <a:r>
              <a:rPr lang="ro-RO" sz="3600" b="1" dirty="0">
                <a:solidFill>
                  <a:schemeClr val="accent1">
                    <a:lumMod val="50000"/>
                  </a:schemeClr>
                </a:solidFill>
                <a:latin typeface="Trebuchet MS" panose="020B0603020202020204" pitchFamily="34" charset="0"/>
              </a:rPr>
              <a:t>Agenția Națională a Funcționarilor Publici (ANFP) și funcția publică</a:t>
            </a:r>
          </a:p>
        </p:txBody>
      </p:sp>
      <p:sp>
        <p:nvSpPr>
          <p:cNvPr id="8" name="TextBox 7">
            <a:extLst>
              <a:ext uri="{FF2B5EF4-FFF2-40B4-BE49-F238E27FC236}">
                <a16:creationId xmlns:a16="http://schemas.microsoft.com/office/drawing/2014/main" id="{0F1272EA-E591-F83B-A2A6-0633C63A62ED}"/>
              </a:ext>
            </a:extLst>
          </p:cNvPr>
          <p:cNvSpPr txBox="1"/>
          <p:nvPr/>
        </p:nvSpPr>
        <p:spPr>
          <a:xfrm>
            <a:off x="457200" y="2985928"/>
            <a:ext cx="4305299" cy="6063198"/>
          </a:xfrm>
          <a:prstGeom prst="rect">
            <a:avLst/>
          </a:prstGeom>
          <a:noFill/>
        </p:spPr>
        <p:txBody>
          <a:bodyPr wrap="square" rtlCol="0">
            <a:spAutoFit/>
          </a:bodyPr>
          <a:lstStyle/>
          <a:p>
            <a:pPr algn="ctr"/>
            <a:r>
              <a:rPr lang="ro-RO" sz="2800" b="1" dirty="0">
                <a:solidFill>
                  <a:schemeClr val="tx2"/>
                </a:solidFill>
              </a:rPr>
              <a:t>Domeniul funcției publice</a:t>
            </a:r>
          </a:p>
          <a:p>
            <a:endParaRPr lang="ro-RO" sz="2000" dirty="0"/>
          </a:p>
          <a:p>
            <a:r>
              <a:rPr lang="en-GB" sz="2000" dirty="0"/>
              <a:t>4.358 </a:t>
            </a:r>
            <a:r>
              <a:rPr lang="ro-RO" sz="2000" dirty="0"/>
              <a:t>instituții</a:t>
            </a:r>
          </a:p>
          <a:p>
            <a:r>
              <a:rPr lang="en-GB" sz="2000" b="1" dirty="0">
                <a:solidFill>
                  <a:schemeClr val="accent1"/>
                </a:solidFill>
              </a:rPr>
              <a:t>1</a:t>
            </a:r>
            <a:r>
              <a:rPr lang="ro-RO" sz="2000" b="1" dirty="0">
                <a:solidFill>
                  <a:schemeClr val="accent1"/>
                </a:solidFill>
              </a:rPr>
              <a:t>33.000</a:t>
            </a:r>
            <a:r>
              <a:rPr lang="en-GB" sz="2000" b="1" dirty="0">
                <a:solidFill>
                  <a:schemeClr val="accent1"/>
                </a:solidFill>
              </a:rPr>
              <a:t> </a:t>
            </a:r>
            <a:r>
              <a:rPr lang="ro-RO" sz="2000" b="1" dirty="0">
                <a:solidFill>
                  <a:schemeClr val="accent1"/>
                </a:solidFill>
              </a:rPr>
              <a:t>posturi ocupate și temporar ocupate în funcția publică</a:t>
            </a:r>
            <a:endParaRPr lang="en-GB" sz="2000" b="1" dirty="0">
              <a:solidFill>
                <a:schemeClr val="accent1"/>
              </a:solidFill>
            </a:endParaRPr>
          </a:p>
          <a:p>
            <a:r>
              <a:rPr lang="ro-RO" sz="2000" dirty="0"/>
              <a:t>65.607</a:t>
            </a:r>
            <a:r>
              <a:rPr lang="en-GB" sz="2000" dirty="0"/>
              <a:t> </a:t>
            </a:r>
            <a:r>
              <a:rPr lang="ro-RO" sz="2000" dirty="0"/>
              <a:t>funcționari publici la nivel central</a:t>
            </a:r>
            <a:r>
              <a:rPr lang="en-US" sz="2000" dirty="0"/>
              <a:t> </a:t>
            </a:r>
            <a:r>
              <a:rPr lang="ro-RO" sz="2000" dirty="0"/>
              <a:t>și teritorial</a:t>
            </a:r>
          </a:p>
          <a:p>
            <a:r>
              <a:rPr lang="ro-RO" sz="2000" dirty="0"/>
              <a:t>75.238 de funcționari publici la nivel local</a:t>
            </a:r>
            <a:endParaRPr lang="en-US" sz="2000" dirty="0"/>
          </a:p>
          <a:p>
            <a:r>
              <a:rPr lang="ro-RO" sz="2000" dirty="0"/>
              <a:t>Distribuția de gen: </a:t>
            </a:r>
            <a:r>
              <a:rPr lang="en-US" sz="2000" dirty="0"/>
              <a:t>68</a:t>
            </a:r>
            <a:r>
              <a:rPr lang="ro-RO" sz="2000" dirty="0"/>
              <a:t>,71 </a:t>
            </a:r>
            <a:r>
              <a:rPr lang="en-US" sz="2000" dirty="0"/>
              <a:t>% </a:t>
            </a:r>
            <a:r>
              <a:rPr lang="ro-RO" sz="2000" dirty="0"/>
              <a:t>feminin, 31,29 % masculin</a:t>
            </a:r>
          </a:p>
          <a:p>
            <a:r>
              <a:rPr lang="ro-RO" sz="2000" dirty="0"/>
              <a:t>Vârsta medie în 2025: 49 ani, </a:t>
            </a:r>
          </a:p>
          <a:p>
            <a:r>
              <a:rPr lang="en-US" sz="2000" dirty="0"/>
              <a:t>6</a:t>
            </a:r>
            <a:r>
              <a:rPr lang="ro-RO" sz="2000" dirty="0"/>
              <a:t>4</a:t>
            </a:r>
            <a:r>
              <a:rPr lang="en-US" sz="2000" dirty="0"/>
              <a:t>,4% </a:t>
            </a:r>
            <a:r>
              <a:rPr lang="ro-RO" sz="2000" dirty="0"/>
              <a:t> cu vârsta între 45-59 ani</a:t>
            </a:r>
          </a:p>
          <a:p>
            <a:endParaRPr lang="ro-RO" sz="2000" dirty="0"/>
          </a:p>
          <a:p>
            <a:r>
              <a:rPr lang="en-GB" sz="2000" dirty="0"/>
              <a:t>302</a:t>
            </a:r>
            <a:r>
              <a:rPr lang="ro-RO" sz="2000" dirty="0"/>
              <a:t>.</a:t>
            </a:r>
            <a:r>
              <a:rPr lang="en-GB" sz="2000" dirty="0"/>
              <a:t>000 </a:t>
            </a:r>
            <a:r>
              <a:rPr lang="ro-RO" sz="2000" dirty="0"/>
              <a:t>posturi ocupate în administrația publică</a:t>
            </a:r>
          </a:p>
          <a:p>
            <a:endParaRPr lang="en-US" sz="2000" b="1" dirty="0">
              <a:solidFill>
                <a:schemeClr val="accent2">
                  <a:lumMod val="75000"/>
                </a:schemeClr>
              </a:solidFill>
            </a:endParaRPr>
          </a:p>
          <a:p>
            <a:r>
              <a:rPr lang="en-US" sz="2000" b="1" dirty="0"/>
              <a:t>1.278.795 </a:t>
            </a:r>
            <a:r>
              <a:rPr lang="ro-RO" sz="2000" b="1" dirty="0"/>
              <a:t>posturi ocupate în sectorul public</a:t>
            </a:r>
          </a:p>
        </p:txBody>
      </p:sp>
      <p:sp>
        <p:nvSpPr>
          <p:cNvPr id="9" name="TextBox 8">
            <a:extLst>
              <a:ext uri="{FF2B5EF4-FFF2-40B4-BE49-F238E27FC236}">
                <a16:creationId xmlns:a16="http://schemas.microsoft.com/office/drawing/2014/main" id="{0F1272EA-E591-F83B-A2A6-0633C63A62ED}"/>
              </a:ext>
            </a:extLst>
          </p:cNvPr>
          <p:cNvSpPr txBox="1"/>
          <p:nvPr/>
        </p:nvSpPr>
        <p:spPr>
          <a:xfrm>
            <a:off x="12518570" y="2985928"/>
            <a:ext cx="4786843" cy="4832092"/>
          </a:xfrm>
          <a:prstGeom prst="rect">
            <a:avLst/>
          </a:prstGeom>
          <a:noFill/>
        </p:spPr>
        <p:txBody>
          <a:bodyPr wrap="square" rtlCol="0">
            <a:spAutoFit/>
          </a:bodyPr>
          <a:lstStyle/>
          <a:p>
            <a:pPr algn="ctr"/>
            <a:r>
              <a:rPr lang="ro-RO" sz="2800" b="1" dirty="0">
                <a:solidFill>
                  <a:schemeClr val="tx2"/>
                </a:solidFill>
              </a:rPr>
              <a:t>ANFP</a:t>
            </a:r>
          </a:p>
          <a:p>
            <a:r>
              <a:rPr lang="ro-RO" sz="2000" b="1" dirty="0"/>
              <a:t>Managementul strategic al resurselor umane (MRU)</a:t>
            </a:r>
          </a:p>
          <a:p>
            <a:pPr marL="342900" indent="-342900">
              <a:buFontTx/>
              <a:buChar char="-"/>
            </a:pPr>
            <a:r>
              <a:rPr lang="ro-RO" sz="2000" dirty="0"/>
              <a:t>Managementul funcțiilor publice și al funcționarilor publici prin portal,</a:t>
            </a:r>
          </a:p>
          <a:p>
            <a:pPr marL="342900" indent="-342900">
              <a:buFontTx/>
              <a:buChar char="-"/>
            </a:pPr>
            <a:r>
              <a:rPr lang="ro-RO" sz="2000" dirty="0"/>
              <a:t>Gestiune baze de date pentru funcția publică, pentru sectorul public,</a:t>
            </a:r>
          </a:p>
          <a:p>
            <a:pPr marL="342900" indent="-342900">
              <a:buFontTx/>
              <a:buChar char="-"/>
            </a:pPr>
            <a:r>
              <a:rPr lang="ro-RO" sz="2000" dirty="0"/>
              <a:t>Semnătura electronică în comunicarea cu peste 4000 instituții publice,</a:t>
            </a:r>
          </a:p>
          <a:p>
            <a:pPr marL="342900" indent="-342900">
              <a:buFontTx/>
              <a:buChar char="-"/>
            </a:pPr>
            <a:r>
              <a:rPr lang="ro-RO" sz="2000" dirty="0"/>
              <a:t>Proiecte de politici publice și strategii, </a:t>
            </a:r>
          </a:p>
          <a:p>
            <a:pPr marL="342900" indent="-342900">
              <a:buFontTx/>
              <a:buChar char="-"/>
            </a:pPr>
            <a:r>
              <a:rPr lang="ro-RO" sz="2000" dirty="0"/>
              <a:t>Metodologii, instruiri, </a:t>
            </a:r>
          </a:p>
          <a:p>
            <a:pPr marL="342900" indent="-342900">
              <a:buFontTx/>
              <a:buChar char="-"/>
            </a:pPr>
            <a:r>
              <a:rPr lang="ro-RO" sz="2000" dirty="0"/>
              <a:t>Analize și rapoarte anuale privind funcția publică, de ex</a:t>
            </a:r>
            <a:r>
              <a:rPr lang="ro-RO" sz="2000" dirty="0">
                <a:solidFill>
                  <a:schemeClr val="accent1"/>
                </a:solidFill>
              </a:rPr>
              <a:t>. </a:t>
            </a:r>
            <a:r>
              <a:rPr lang="ro-RO" sz="2000" dirty="0">
                <a:solidFill>
                  <a:schemeClr val="accent1"/>
                </a:solidFill>
                <a:hlinkClick r:id="rId2">
                  <a:extLst>
                    <a:ext uri="{A12FA001-AC4F-418D-AE19-62706E023703}">
                      <ahyp:hlinkClr xmlns:ahyp="http://schemas.microsoft.com/office/drawing/2018/hyperlinkcolor" val="tx"/>
                    </a:ext>
                  </a:extLst>
                </a:hlinkClick>
              </a:rPr>
              <a:t>Raportul privind managementul funcțiilor publice și al funcționarilor publici </a:t>
            </a:r>
            <a:endParaRPr lang="ro-RO" sz="2000" dirty="0">
              <a:solidFill>
                <a:schemeClr val="accent1"/>
              </a:solidFill>
            </a:endParaRPr>
          </a:p>
        </p:txBody>
      </p:sp>
      <p:pic>
        <p:nvPicPr>
          <p:cNvPr id="2" name="Picture 1">
            <a:extLst>
              <a:ext uri="{FF2B5EF4-FFF2-40B4-BE49-F238E27FC236}">
                <a16:creationId xmlns:a16="http://schemas.microsoft.com/office/drawing/2014/main" id="{7D7DED91-47DC-69B2-2673-4CEB4762E7C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794980"/>
            <a:ext cx="7955481" cy="5625120"/>
          </a:xfrm>
          <a:prstGeom prst="rect">
            <a:avLst/>
          </a:prstGeom>
          <a:noFill/>
          <a:ln>
            <a:noFill/>
          </a:ln>
        </p:spPr>
      </p:pic>
    </p:spTree>
    <p:extLst>
      <p:ext uri="{BB962C8B-B14F-4D97-AF65-F5344CB8AC3E}">
        <p14:creationId xmlns:p14="http://schemas.microsoft.com/office/powerpoint/2010/main" val="337624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70FF7-4719-4A03-ED40-DD3382465F95}"/>
            </a:ext>
          </a:extLst>
        </p:cNvPr>
        <p:cNvGrpSpPr/>
        <p:nvPr/>
      </p:nvGrpSpPr>
      <p:grpSpPr>
        <a:xfrm>
          <a:off x="0" y="0"/>
          <a:ext cx="0" cy="0"/>
          <a:chOff x="0" y="0"/>
          <a:chExt cx="0" cy="0"/>
        </a:xfrm>
      </p:grpSpPr>
      <p:pic>
        <p:nvPicPr>
          <p:cNvPr id="2" name="Picture 1" descr="A circular chart with different colored circles&#10;&#10;AI-generated content may be incorrect.">
            <a:extLst>
              <a:ext uri="{FF2B5EF4-FFF2-40B4-BE49-F238E27FC236}">
                <a16:creationId xmlns:a16="http://schemas.microsoft.com/office/drawing/2014/main" id="{45881625-171B-49ED-B8E2-F4A1DA883269}"/>
              </a:ext>
            </a:extLst>
          </p:cNvPr>
          <p:cNvPicPr>
            <a:picLocks noChangeAspect="1"/>
          </p:cNvPicPr>
          <p:nvPr/>
        </p:nvPicPr>
        <p:blipFill>
          <a:blip r:embed="rId2" cstate="print">
            <a:extLst>
              <a:ext uri="{28A0092B-C50C-407E-A947-70E740481C1C}">
                <a14:useLocalDpi xmlns:a14="http://schemas.microsoft.com/office/drawing/2010/main" val="0"/>
              </a:ext>
            </a:extLst>
          </a:blip>
          <a:srcRect t="21335" r="5457" b="13448"/>
          <a:stretch>
            <a:fillRect/>
          </a:stretch>
        </p:blipFill>
        <p:spPr>
          <a:xfrm>
            <a:off x="7315200" y="2476500"/>
            <a:ext cx="9601200" cy="5826763"/>
          </a:xfrm>
          <a:prstGeom prst="rect">
            <a:avLst/>
          </a:prstGeom>
        </p:spPr>
      </p:pic>
      <p:sp>
        <p:nvSpPr>
          <p:cNvPr id="24" name="Content Placeholder 2">
            <a:extLst>
              <a:ext uri="{FF2B5EF4-FFF2-40B4-BE49-F238E27FC236}">
                <a16:creationId xmlns:a16="http://schemas.microsoft.com/office/drawing/2014/main" id="{7E07C2E6-4A90-2258-6A9A-85EF931E3CF0}"/>
              </a:ext>
            </a:extLst>
          </p:cNvPr>
          <p:cNvSpPr txBox="1">
            <a:spLocks/>
          </p:cNvSpPr>
          <p:nvPr/>
        </p:nvSpPr>
        <p:spPr>
          <a:xfrm>
            <a:off x="838200" y="3086099"/>
            <a:ext cx="5829769" cy="4607563"/>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txBody>
          <a:bodyPr vert="horz" lIns="137160" tIns="68580" rIns="137160" bIns="6858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90000"/>
              </a:lnSpc>
              <a:spcBef>
                <a:spcPct val="0"/>
              </a:spcBef>
            </a:pPr>
            <a:r>
              <a:rPr lang="ro-RO" sz="2400" dirty="0">
                <a:solidFill>
                  <a:schemeClr val="tx1"/>
                </a:solidFill>
              </a:rPr>
              <a:t>R</a:t>
            </a:r>
            <a:r>
              <a:rPr lang="en-US" sz="2400" dirty="0">
                <a:solidFill>
                  <a:schemeClr val="tx1"/>
                </a:solidFill>
              </a:rPr>
              <a:t>eforme ambițioase </a:t>
            </a:r>
            <a:r>
              <a:rPr lang="en-US" sz="2400" b="1" dirty="0">
                <a:solidFill>
                  <a:schemeClr val="accent1"/>
                </a:solidFill>
              </a:rPr>
              <a:t>în domeniul managementului resurselor umane (</a:t>
            </a:r>
            <a:r>
              <a:rPr lang="ro-RO" sz="2400" b="1" dirty="0">
                <a:solidFill>
                  <a:schemeClr val="accent1"/>
                </a:solidFill>
              </a:rPr>
              <a:t>MRU</a:t>
            </a:r>
            <a:r>
              <a:rPr lang="en-US" sz="2400" dirty="0">
                <a:solidFill>
                  <a:schemeClr val="tx1"/>
                </a:solidFill>
              </a:rPr>
              <a:t>) -inițiate de </a:t>
            </a:r>
            <a:r>
              <a:rPr lang="ro-RO" sz="2400" dirty="0">
                <a:solidFill>
                  <a:schemeClr val="tx1"/>
                </a:solidFill>
              </a:rPr>
              <a:t>ANFP</a:t>
            </a:r>
            <a:r>
              <a:rPr lang="en-US" sz="2400" dirty="0">
                <a:solidFill>
                  <a:schemeClr val="tx1"/>
                </a:solidFill>
              </a:rPr>
              <a:t> cu sprijinul Comisiei Europene și al Băncii Mondiale începând din 2020. </a:t>
            </a:r>
            <a:endParaRPr lang="ro-RO" sz="2400" dirty="0">
              <a:solidFill>
                <a:schemeClr val="tx1"/>
              </a:solidFill>
            </a:endParaRPr>
          </a:p>
          <a:p>
            <a:pPr>
              <a:lnSpc>
                <a:spcPct val="90000"/>
              </a:lnSpc>
              <a:spcBef>
                <a:spcPct val="0"/>
              </a:spcBef>
            </a:pPr>
            <a:r>
              <a:rPr lang="en-US" sz="2400" dirty="0">
                <a:solidFill>
                  <a:schemeClr val="tx1"/>
                </a:solidFill>
              </a:rPr>
              <a:t>Model general de </a:t>
            </a:r>
            <a:r>
              <a:rPr lang="en-US" sz="2400" b="1" dirty="0">
                <a:solidFill>
                  <a:schemeClr val="accent1"/>
                </a:solidFill>
              </a:rPr>
              <a:t>cadru de competențe </a:t>
            </a:r>
            <a:r>
              <a:rPr lang="en-US" sz="2400" dirty="0">
                <a:solidFill>
                  <a:schemeClr val="tx1"/>
                </a:solidFill>
              </a:rPr>
              <a:t>- adoptat ca bază pentru procesele HR, în special pentru noul model de recrutare bazat pe competențe (introducerea acestuia având loc în 2023), care este meritocratic și susținut de sisteme moderne de tehnologia informației (ICT).</a:t>
            </a:r>
            <a:endParaRPr lang="en-US" sz="2400" cap="all" dirty="0">
              <a:ln>
                <a:solidFill>
                  <a:schemeClr val="tx1"/>
                </a:solidFill>
              </a:ln>
              <a:solidFill>
                <a:schemeClr val="tx1"/>
              </a:solidFill>
              <a:ea typeface="+mj-ea"/>
              <a:cs typeface="+mj-cs"/>
            </a:endParaRPr>
          </a:p>
          <a:p>
            <a:pPr marL="0" indent="0">
              <a:lnSpc>
                <a:spcPct val="90000"/>
              </a:lnSpc>
            </a:pPr>
            <a:endParaRPr lang="en-US" sz="1600" b="1" dirty="0">
              <a:solidFill>
                <a:schemeClr val="tx1"/>
              </a:solidFill>
            </a:endParaRPr>
          </a:p>
        </p:txBody>
      </p:sp>
    </p:spTree>
    <p:extLst>
      <p:ext uri="{BB962C8B-B14F-4D97-AF65-F5344CB8AC3E}">
        <p14:creationId xmlns:p14="http://schemas.microsoft.com/office/powerpoint/2010/main" val="3877183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D6AEF-E138-5565-7B9C-5451974E6F9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B8FF626-1FE0-A627-1620-40C47A8D3A74}"/>
              </a:ext>
            </a:extLst>
          </p:cNvPr>
          <p:cNvSpPr/>
          <p:nvPr/>
        </p:nvSpPr>
        <p:spPr>
          <a:xfrm>
            <a:off x="914400" y="1951935"/>
            <a:ext cx="17151618" cy="461665"/>
          </a:xfrm>
          <a:prstGeom prst="rect">
            <a:avLst/>
          </a:prstGeom>
          <a:noFill/>
        </p:spPr>
        <p:txBody>
          <a:bodyPr wrap="square">
            <a:spAutoFit/>
          </a:bodyPr>
          <a:lstStyle/>
          <a:p>
            <a:pPr marR="4445" indent="457200" algn="r"/>
            <a:r>
              <a:rPr lang="ro-RO" sz="2400" b="1" dirty="0">
                <a:latin typeface="Trebuchet MS" panose="020B0603020202020204" pitchFamily="34" charset="0"/>
                <a:ea typeface="Calibri" panose="020F0502020204030204" pitchFamily="34" charset="0"/>
              </a:rPr>
              <a:t>PNRR Jalon 41</a:t>
            </a:r>
            <a:r>
              <a:rPr lang="en-US" sz="2400" b="1" dirty="0">
                <a:latin typeface="Trebuchet MS" panose="020B0603020202020204" pitchFamily="34" charset="0"/>
                <a:ea typeface="Calibri" panose="020F0502020204030204" pitchFamily="34" charset="0"/>
              </a:rPr>
              <a:t>8</a:t>
            </a:r>
            <a:r>
              <a:rPr lang="ro-RO" sz="2400" b="1" dirty="0">
                <a:latin typeface="Trebuchet MS" panose="020B0603020202020204" pitchFamily="34" charset="0"/>
                <a:ea typeface="Calibri" panose="020F0502020204030204" pitchFamily="34" charset="0"/>
              </a:rPr>
              <a:t> - </a:t>
            </a:r>
            <a:r>
              <a:rPr lang="en-US" sz="2400" b="1" dirty="0">
                <a:latin typeface="Trebuchet MS" panose="020B0603020202020204" pitchFamily="34" charset="0"/>
              </a:rPr>
              <a:t>Identificarea și implementarea unor soluții privind creșterea prestigiului funcției publice </a:t>
            </a:r>
            <a:endParaRPr lang="ro-RO" sz="2400" b="1" dirty="0">
              <a:latin typeface="Trebuchet MS" panose="020B0603020202020204" pitchFamily="34" charset="0"/>
            </a:endParaRPr>
          </a:p>
        </p:txBody>
      </p:sp>
      <p:pic>
        <p:nvPicPr>
          <p:cNvPr id="3" name="Picture 2">
            <a:extLst>
              <a:ext uri="{FF2B5EF4-FFF2-40B4-BE49-F238E27FC236}">
                <a16:creationId xmlns:a16="http://schemas.microsoft.com/office/drawing/2014/main" id="{2AEB6990-4BEB-49F5-B92C-857ACF4509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388" b="19388"/>
          <a:stretch/>
        </p:blipFill>
        <p:spPr bwMode="auto">
          <a:xfrm>
            <a:off x="0" y="1455686"/>
            <a:ext cx="2133076" cy="1304790"/>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35ECD8BA-44DE-FE14-2823-F2C10D01CE74}"/>
              </a:ext>
            </a:extLst>
          </p:cNvPr>
          <p:cNvPicPr>
            <a:picLocks noChangeAspect="1"/>
          </p:cNvPicPr>
          <p:nvPr/>
        </p:nvPicPr>
        <p:blipFill>
          <a:blip r:embed="rId3"/>
          <a:srcRect l="36448" t="21243" r="37718" b="6850"/>
          <a:stretch>
            <a:fillRect/>
          </a:stretch>
        </p:blipFill>
        <p:spPr>
          <a:xfrm>
            <a:off x="2142735" y="2628900"/>
            <a:ext cx="4648200" cy="6349170"/>
          </a:xfrm>
          <a:prstGeom prst="rect">
            <a:avLst/>
          </a:prstGeom>
        </p:spPr>
      </p:pic>
      <p:pic>
        <p:nvPicPr>
          <p:cNvPr id="13" name="Picture 12">
            <a:extLst>
              <a:ext uri="{FF2B5EF4-FFF2-40B4-BE49-F238E27FC236}">
                <a16:creationId xmlns:a16="http://schemas.microsoft.com/office/drawing/2014/main" id="{6C5594BF-6AF4-B973-420A-DF2ACC047E4B}"/>
              </a:ext>
            </a:extLst>
          </p:cNvPr>
          <p:cNvPicPr>
            <a:picLocks noChangeAspect="1"/>
          </p:cNvPicPr>
          <p:nvPr/>
        </p:nvPicPr>
        <p:blipFill>
          <a:blip r:embed="rId4"/>
          <a:srcRect l="36025" t="42233" r="38142" b="15480"/>
          <a:stretch>
            <a:fillRect/>
          </a:stretch>
        </p:blipFill>
        <p:spPr>
          <a:xfrm>
            <a:off x="10363200" y="2927557"/>
            <a:ext cx="6711573" cy="5391265"/>
          </a:xfrm>
          <a:prstGeom prst="rect">
            <a:avLst/>
          </a:prstGeom>
        </p:spPr>
      </p:pic>
      <p:pic>
        <p:nvPicPr>
          <p:cNvPr id="5" name="Picture 4">
            <a:extLst>
              <a:ext uri="{FF2B5EF4-FFF2-40B4-BE49-F238E27FC236}">
                <a16:creationId xmlns:a16="http://schemas.microsoft.com/office/drawing/2014/main" id="{952B943B-8642-4F60-16D5-4C0524FF210A}"/>
              </a:ext>
            </a:extLst>
          </p:cNvPr>
          <p:cNvPicPr>
            <a:picLocks noChangeAspect="1"/>
          </p:cNvPicPr>
          <p:nvPr/>
        </p:nvPicPr>
        <p:blipFill>
          <a:blip r:embed="rId5"/>
          <a:stretch>
            <a:fillRect/>
          </a:stretch>
        </p:blipFill>
        <p:spPr>
          <a:xfrm>
            <a:off x="7620000" y="2538481"/>
            <a:ext cx="2530059" cy="6456224"/>
          </a:xfrm>
          <a:prstGeom prst="rect">
            <a:avLst/>
          </a:prstGeom>
        </p:spPr>
      </p:pic>
    </p:spTree>
    <p:extLst>
      <p:ext uri="{BB962C8B-B14F-4D97-AF65-F5344CB8AC3E}">
        <p14:creationId xmlns:p14="http://schemas.microsoft.com/office/powerpoint/2010/main" val="973116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6036" y="2106838"/>
            <a:ext cx="15431964" cy="882678"/>
          </a:xfrm>
          <a:prstGeom prst="rect">
            <a:avLst/>
          </a:prstGeom>
          <a:noFill/>
        </p:spPr>
        <p:txBody>
          <a:bodyPr wrap="square">
            <a:spAutoFit/>
          </a:bodyPr>
          <a:lstStyle/>
          <a:p>
            <a:pPr marR="4445" indent="457200" algn="ctr">
              <a:lnSpc>
                <a:spcPct val="107000"/>
              </a:lnSpc>
            </a:pPr>
            <a:r>
              <a:rPr lang="ro-RO" sz="2400" b="1" dirty="0">
                <a:latin typeface="Trebuchet MS" panose="020B0603020202020204" pitchFamily="34" charset="0"/>
                <a:ea typeface="Calibri" panose="020F0502020204030204" pitchFamily="34" charset="0"/>
              </a:rPr>
              <a:t>PNRR jalon 419 - Dezvoltarea capacității pentru implementarea cadrelor de competență în toate procesele de managementul resurselor umane</a:t>
            </a:r>
          </a:p>
        </p:txBody>
      </p:sp>
      <p:sp>
        <p:nvSpPr>
          <p:cNvPr id="4" name="Rectangle 3"/>
          <p:cNvSpPr/>
          <p:nvPr/>
        </p:nvSpPr>
        <p:spPr>
          <a:xfrm>
            <a:off x="10886" y="3567291"/>
            <a:ext cx="4027714" cy="4483279"/>
          </a:xfrm>
          <a:prstGeom prst="rect">
            <a:avLst/>
          </a:prstGeom>
        </p:spPr>
        <p:txBody>
          <a:bodyPr wrap="square">
            <a:spAutoFit/>
          </a:bodyPr>
          <a:lstStyle/>
          <a:p>
            <a:r>
              <a:rPr lang="ro-RO" b="1" u="sng" dirty="0">
                <a:solidFill>
                  <a:schemeClr val="accent1"/>
                </a:solidFill>
                <a:hlinkClick r:id="rId2">
                  <a:extLst>
                    <a:ext uri="{A12FA001-AC4F-418D-AE19-62706E023703}">
                      <ahyp:hlinkClr xmlns:ahyp="http://schemas.microsoft.com/office/drawing/2018/hyperlinkcolor" val="tx"/>
                    </a:ext>
                  </a:extLst>
                </a:hlinkClick>
              </a:rPr>
              <a:t>Ghiduri</a:t>
            </a:r>
            <a:r>
              <a:rPr lang="ro-RO" b="1" dirty="0">
                <a:solidFill>
                  <a:schemeClr val="accent1"/>
                </a:solidFill>
              </a:rPr>
              <a:t> </a:t>
            </a:r>
          </a:p>
          <a:p>
            <a:endParaRPr lang="en-US" dirty="0">
              <a:solidFill>
                <a:schemeClr val="accent1"/>
              </a:solidFill>
            </a:endParaRPr>
          </a:p>
          <a:p>
            <a:r>
              <a:rPr lang="ro-RO" b="1" dirty="0">
                <a:solidFill>
                  <a:schemeClr val="accent1"/>
                </a:solidFill>
                <a:hlinkClick r:id="rId3">
                  <a:extLst>
                    <a:ext uri="{A12FA001-AC4F-418D-AE19-62706E023703}">
                      <ahyp:hlinkClr xmlns:ahyp="http://schemas.microsoft.com/office/drawing/2018/hyperlinkcolor" val="tx"/>
                    </a:ext>
                  </a:extLst>
                </a:hlinkClick>
              </a:rPr>
              <a:t>Metodologii</a:t>
            </a:r>
            <a:endParaRPr lang="ro-RO" b="1" dirty="0">
              <a:solidFill>
                <a:schemeClr val="accent1"/>
              </a:solidFill>
            </a:endParaRPr>
          </a:p>
          <a:p>
            <a:endParaRPr lang="en-US" dirty="0">
              <a:solidFill>
                <a:schemeClr val="accent1"/>
              </a:solidFill>
            </a:endParaRPr>
          </a:p>
          <a:p>
            <a:r>
              <a:rPr lang="ro-RO" b="1" u="sng" dirty="0">
                <a:solidFill>
                  <a:schemeClr val="accent1"/>
                </a:solidFill>
                <a:hlinkClick r:id="rId4">
                  <a:extLst>
                    <a:ext uri="{A12FA001-AC4F-418D-AE19-62706E023703}">
                      <ahyp:hlinkClr xmlns:ahyp="http://schemas.microsoft.com/office/drawing/2018/hyperlinkcolor" val="tx"/>
                    </a:ext>
                  </a:extLst>
                </a:hlinkClick>
              </a:rPr>
              <a:t>Webinarii</a:t>
            </a:r>
            <a:r>
              <a:rPr lang="ro-RO" b="1" dirty="0">
                <a:solidFill>
                  <a:schemeClr val="accent1"/>
                </a:solidFill>
              </a:rPr>
              <a:t> </a:t>
            </a:r>
            <a:endParaRPr lang="en-US" b="1" dirty="0">
              <a:solidFill>
                <a:schemeClr val="accent1"/>
              </a:solidFill>
            </a:endParaRPr>
          </a:p>
          <a:p>
            <a:endParaRPr lang="en-US" dirty="0">
              <a:solidFill>
                <a:schemeClr val="accent1"/>
              </a:solidFill>
            </a:endParaRPr>
          </a:p>
          <a:p>
            <a:pPr>
              <a:spcAft>
                <a:spcPts val="800"/>
              </a:spcAft>
            </a:pPr>
            <a:r>
              <a:rPr lang="ro-RO" u="sng" dirty="0">
                <a:solidFill>
                  <a:schemeClr val="accent1"/>
                </a:solidFill>
                <a:latin typeface="Trebuchet MS" panose="020B0603020202020204" pitchFamily="34" charset="0"/>
                <a:hlinkClick r:id="rId5">
                  <a:extLst>
                    <a:ext uri="{A12FA001-AC4F-418D-AE19-62706E023703}">
                      <ahyp:hlinkClr xmlns:ahyp="http://schemas.microsoft.com/office/drawing/2018/hyperlinkcolor" val="tx"/>
                    </a:ext>
                  </a:extLst>
                </a:hlinkClick>
              </a:rPr>
              <a:t>Programul de Dezvoltare a Competențelor pentru Accelerarea Rezultatelor în Administrația Publică</a:t>
            </a:r>
            <a:endParaRPr lang="ro-RO" b="1" dirty="0">
              <a:solidFill>
                <a:schemeClr val="accent1"/>
              </a:solidFill>
              <a:ea typeface="Calibri" panose="020F0502020204030204" pitchFamily="34" charset="0"/>
            </a:endParaRPr>
          </a:p>
          <a:p>
            <a:pPr>
              <a:spcAft>
                <a:spcPts val="800"/>
              </a:spcAft>
            </a:pPr>
            <a:r>
              <a:rPr lang="ro-RO" b="1" dirty="0" err="1">
                <a:ea typeface="Calibri" panose="020F0502020204030204" pitchFamily="34" charset="0"/>
              </a:rPr>
              <a:t>Tutoriale</a:t>
            </a:r>
            <a:r>
              <a:rPr lang="ro-RO" b="1" dirty="0">
                <a:ea typeface="Calibri" panose="020F0502020204030204" pitchFamily="34" charset="0"/>
              </a:rPr>
              <a:t> video </a:t>
            </a:r>
          </a:p>
          <a:p>
            <a:pPr>
              <a:spcAft>
                <a:spcPts val="800"/>
              </a:spcAft>
            </a:pPr>
            <a:r>
              <a:rPr lang="ro-RO" b="1" dirty="0" err="1">
                <a:ea typeface="Calibri" panose="020F0502020204030204" pitchFamily="34" charset="0"/>
              </a:rPr>
              <a:t>Microlearning</a:t>
            </a:r>
            <a:r>
              <a:rPr lang="ro-RO" b="1" dirty="0">
                <a:ea typeface="Calibri" panose="020F0502020204030204" pitchFamily="34" charset="0"/>
              </a:rPr>
              <a:t>-Code of talent  </a:t>
            </a:r>
          </a:p>
          <a:p>
            <a:pPr>
              <a:spcAft>
                <a:spcPts val="800"/>
              </a:spcAft>
            </a:pPr>
            <a:r>
              <a:rPr lang="ro-RO" b="1" dirty="0">
                <a:ea typeface="Calibri" panose="020F0502020204030204" pitchFamily="34" charset="0"/>
              </a:rPr>
              <a:t>Training of </a:t>
            </a:r>
            <a:r>
              <a:rPr lang="ro-RO" b="1" dirty="0" err="1">
                <a:ea typeface="Calibri" panose="020F0502020204030204" pitchFamily="34" charset="0"/>
              </a:rPr>
              <a:t>trainers</a:t>
            </a:r>
            <a:endParaRPr lang="ro-RO" b="1" dirty="0">
              <a:ea typeface="Calibri" panose="020F0502020204030204" pitchFamily="34" charset="0"/>
            </a:endParaRPr>
          </a:p>
          <a:p>
            <a:pPr>
              <a:spcAft>
                <a:spcPts val="800"/>
              </a:spcAft>
            </a:pPr>
            <a:r>
              <a:rPr lang="en-US" b="1" dirty="0">
                <a:solidFill>
                  <a:schemeClr val="accent1"/>
                </a:solidFill>
                <a:hlinkClick r:id="rId6" tooltip="LOT6 Brosura V10.03.2025D">
                  <a:extLst>
                    <a:ext uri="{A12FA001-AC4F-418D-AE19-62706E023703}">
                      <ahyp:hlinkClr xmlns:ahyp="http://schemas.microsoft.com/office/drawing/2018/hyperlinkcolor" val="tx"/>
                    </a:ext>
                  </a:extLst>
                </a:hlinkClick>
              </a:rPr>
              <a:t>Broșura</a:t>
            </a:r>
            <a:endParaRPr lang="ro-RO" b="1" dirty="0">
              <a:solidFill>
                <a:schemeClr val="accent1"/>
              </a:solidFill>
            </a:endParaRPr>
          </a:p>
          <a:p>
            <a:pPr>
              <a:spcAft>
                <a:spcPts val="800"/>
              </a:spcAft>
            </a:pPr>
            <a:r>
              <a:rPr lang="ro-RO" b="1" dirty="0">
                <a:ea typeface="Calibri" panose="020F0502020204030204" pitchFamily="34" charset="0"/>
              </a:rPr>
              <a:t>O.U.G. Nr. 7/2026</a:t>
            </a:r>
            <a:endParaRPr lang="en-US" b="1" dirty="0">
              <a:ea typeface="Calibri" panose="020F0502020204030204" pitchFamily="34" charset="0"/>
            </a:endParaRPr>
          </a:p>
        </p:txBody>
      </p:sp>
      <p:pic>
        <p:nvPicPr>
          <p:cNvPr id="5" name="Picture 4"/>
          <p:cNvPicPr>
            <a:picLocks noChangeAspect="1"/>
          </p:cNvPicPr>
          <p:nvPr/>
        </p:nvPicPr>
        <p:blipFill>
          <a:blip r:embed="rId7"/>
          <a:srcRect l="15907" t="11591" r="30370"/>
          <a:stretch>
            <a:fillRect/>
          </a:stretch>
        </p:blipFill>
        <p:spPr>
          <a:xfrm>
            <a:off x="4210473" y="4012438"/>
            <a:ext cx="5181600" cy="4315131"/>
          </a:xfrm>
          <a:prstGeom prst="rect">
            <a:avLst/>
          </a:prstGeom>
        </p:spPr>
      </p:pic>
      <p:pic>
        <p:nvPicPr>
          <p:cNvPr id="6" name="Picture 5"/>
          <p:cNvPicPr>
            <a:picLocks noChangeAspect="1"/>
          </p:cNvPicPr>
          <p:nvPr/>
        </p:nvPicPr>
        <p:blipFill>
          <a:blip r:embed="rId8"/>
          <a:stretch>
            <a:fillRect/>
          </a:stretch>
        </p:blipFill>
        <p:spPr>
          <a:xfrm>
            <a:off x="10210800" y="3567291"/>
            <a:ext cx="7913373" cy="4962574"/>
          </a:xfrm>
          <a:prstGeom prst="rect">
            <a:avLst/>
          </a:prstGeom>
        </p:spPr>
      </p:pic>
      <p:pic>
        <p:nvPicPr>
          <p:cNvPr id="3" name="Picture 2">
            <a:extLst>
              <a:ext uri="{FF2B5EF4-FFF2-40B4-BE49-F238E27FC236}">
                <a16:creationId xmlns:a16="http://schemas.microsoft.com/office/drawing/2014/main" id="{833C3A12-001C-55AB-FEB9-04122CCAD7D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1415" y="1978787"/>
            <a:ext cx="2705403" cy="1138781"/>
          </a:xfrm>
          <a:prstGeom prst="rect">
            <a:avLst/>
          </a:prstGeom>
          <a:noFill/>
          <a:ln>
            <a:noFill/>
          </a:ln>
        </p:spPr>
      </p:pic>
    </p:spTree>
    <p:extLst>
      <p:ext uri="{BB962C8B-B14F-4D97-AF65-F5344CB8AC3E}">
        <p14:creationId xmlns:p14="http://schemas.microsoft.com/office/powerpoint/2010/main" val="213835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4908D-C321-25E2-6DE1-C8BF0694F46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771CDC7-AD63-43F6-7A81-B1A5E1213BE8}"/>
              </a:ext>
            </a:extLst>
          </p:cNvPr>
          <p:cNvSpPr/>
          <p:nvPr/>
        </p:nvSpPr>
        <p:spPr>
          <a:xfrm>
            <a:off x="0" y="2247900"/>
            <a:ext cx="17526000" cy="459421"/>
          </a:xfrm>
          <a:prstGeom prst="rect">
            <a:avLst/>
          </a:prstGeom>
          <a:noFill/>
        </p:spPr>
        <p:txBody>
          <a:bodyPr wrap="square">
            <a:spAutoFit/>
          </a:bodyPr>
          <a:lstStyle/>
          <a:p>
            <a:pPr marR="4445" indent="457200" algn="ctr">
              <a:lnSpc>
                <a:spcPct val="107000"/>
              </a:lnSpc>
            </a:pPr>
            <a:r>
              <a:rPr lang="ro-RO" sz="2400" b="1" dirty="0">
                <a:latin typeface="Trebuchet MS" panose="020B0603020202020204" pitchFamily="34" charset="0"/>
                <a:ea typeface="Calibri" panose="020F0502020204030204" pitchFamily="34" charset="0"/>
              </a:rPr>
              <a:t>PNRR jalon 417</a:t>
            </a:r>
            <a:r>
              <a:rPr lang="en-US" sz="2400" b="1" dirty="0">
                <a:latin typeface="Trebuchet MS" panose="020B0603020202020204" pitchFamily="34" charset="0"/>
                <a:ea typeface="Calibri" panose="020F0502020204030204" pitchFamily="34" charset="0"/>
              </a:rPr>
              <a:t> – Concurs National</a:t>
            </a:r>
            <a:endParaRPr lang="ro-RO" sz="2400" b="1" dirty="0">
              <a:latin typeface="Trebuchet MS" panose="020B0603020202020204" pitchFamily="34" charset="0"/>
              <a:ea typeface="Calibri" panose="020F0502020204030204" pitchFamily="34" charset="0"/>
            </a:endParaRPr>
          </a:p>
        </p:txBody>
      </p:sp>
      <p:pic>
        <p:nvPicPr>
          <p:cNvPr id="3" name="Picture 2">
            <a:extLst>
              <a:ext uri="{FF2B5EF4-FFF2-40B4-BE49-F238E27FC236}">
                <a16:creationId xmlns:a16="http://schemas.microsoft.com/office/drawing/2014/main" id="{CBC26F40-C65D-3844-ACCC-16EBDD4F5F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09" y="2005170"/>
            <a:ext cx="2054225" cy="944880"/>
          </a:xfrm>
          <a:prstGeom prst="rect">
            <a:avLst/>
          </a:prstGeom>
          <a:noFill/>
        </p:spPr>
      </p:pic>
      <p:pic>
        <p:nvPicPr>
          <p:cNvPr id="7" name="Picture 6">
            <a:extLst>
              <a:ext uri="{FF2B5EF4-FFF2-40B4-BE49-F238E27FC236}">
                <a16:creationId xmlns:a16="http://schemas.microsoft.com/office/drawing/2014/main" id="{4AB0F743-1874-2827-69AD-ED97D524DB9E}"/>
              </a:ext>
            </a:extLst>
          </p:cNvPr>
          <p:cNvPicPr>
            <a:picLocks noChangeAspect="1"/>
          </p:cNvPicPr>
          <p:nvPr/>
        </p:nvPicPr>
        <p:blipFill rotWithShape="1">
          <a:blip r:embed="rId3"/>
          <a:srcRect l="15811" t="14020" r="14340" b="4092"/>
          <a:stretch>
            <a:fillRect/>
          </a:stretch>
        </p:blipFill>
        <p:spPr>
          <a:xfrm>
            <a:off x="9220201" y="2925805"/>
            <a:ext cx="8991338" cy="5929471"/>
          </a:xfrm>
          <a:prstGeom prst="rect">
            <a:avLst/>
          </a:prstGeom>
        </p:spPr>
      </p:pic>
      <p:sp>
        <p:nvSpPr>
          <p:cNvPr id="5" name="TextBox 4">
            <a:extLst>
              <a:ext uri="{FF2B5EF4-FFF2-40B4-BE49-F238E27FC236}">
                <a16:creationId xmlns:a16="http://schemas.microsoft.com/office/drawing/2014/main" id="{B02D49EF-72D0-AAE4-F759-36185E29C823}"/>
              </a:ext>
            </a:extLst>
          </p:cNvPr>
          <p:cNvSpPr txBox="1"/>
          <p:nvPr/>
        </p:nvSpPr>
        <p:spPr>
          <a:xfrm>
            <a:off x="557934" y="3421715"/>
            <a:ext cx="3048000" cy="5221942"/>
          </a:xfrm>
          <a:prstGeom prst="rect">
            <a:avLst/>
          </a:prstGeom>
          <a:noFill/>
        </p:spPr>
        <p:txBody>
          <a:bodyPr wrap="square">
            <a:spAutoFit/>
          </a:bodyPr>
          <a:lstStyle/>
          <a:p>
            <a:pPr>
              <a:spcAft>
                <a:spcPts val="1125"/>
              </a:spcAft>
            </a:pPr>
            <a:r>
              <a:rPr lang="en-US" sz="2000" b="1" dirty="0">
                <a:solidFill>
                  <a:schemeClr val="accent1"/>
                </a:solidFill>
                <a:hlinkClick r:id="rId4" tooltip="Analiza ex-post a concursului național (pilot)">
                  <a:extLst>
                    <a:ext uri="{A12FA001-AC4F-418D-AE19-62706E023703}">
                      <ahyp:hlinkClr xmlns:ahyp="http://schemas.microsoft.com/office/drawing/2018/hyperlinkcolor" val="tx"/>
                    </a:ext>
                  </a:extLst>
                </a:hlinkClick>
              </a:rPr>
              <a:t>Analiza ex-post a concursului național (pilot)</a:t>
            </a:r>
            <a:endParaRPr lang="en-US" sz="2000" b="1" dirty="0">
              <a:solidFill>
                <a:schemeClr val="accent1"/>
              </a:solidFill>
            </a:endParaRPr>
          </a:p>
          <a:p>
            <a:pPr>
              <a:spcAft>
                <a:spcPts val="1125"/>
              </a:spcAft>
            </a:pPr>
            <a:br>
              <a:rPr lang="en-US" sz="2000" b="1" i="0" u="none" strike="noStrike" dirty="0">
                <a:solidFill>
                  <a:schemeClr val="accent1"/>
                </a:solidFill>
                <a:effectLst/>
                <a:hlinkClick r:id="rId5">
                  <a:extLst>
                    <a:ext uri="{A12FA001-AC4F-418D-AE19-62706E023703}">
                      <ahyp:hlinkClr xmlns:ahyp="http://schemas.microsoft.com/office/drawing/2018/hyperlinkcolor" val="tx"/>
                    </a:ext>
                  </a:extLst>
                </a:hlinkClick>
              </a:rPr>
            </a:br>
            <a:r>
              <a:rPr lang="en-US" sz="2000" b="1" i="0" u="none" strike="noStrike" dirty="0">
                <a:solidFill>
                  <a:schemeClr val="accent1"/>
                </a:solidFill>
                <a:effectLst/>
                <a:hlinkClick r:id="rId5">
                  <a:extLst>
                    <a:ext uri="{A12FA001-AC4F-418D-AE19-62706E023703}">
                      <ahyp:hlinkClr xmlns:ahyp="http://schemas.microsoft.com/office/drawing/2018/hyperlinkcolor" val="tx"/>
                    </a:ext>
                  </a:extLst>
                </a:hlinkClick>
              </a:rPr>
              <a:t>Portalul Concursului național</a:t>
            </a:r>
            <a:endParaRPr lang="en-US" sz="2000" b="1" i="0" u="none" strike="noStrike" dirty="0">
              <a:solidFill>
                <a:schemeClr val="accent1"/>
              </a:solidFill>
              <a:effectLst/>
            </a:endParaRPr>
          </a:p>
          <a:p>
            <a:pPr>
              <a:spcAft>
                <a:spcPts val="1125"/>
              </a:spcAft>
            </a:pPr>
            <a:endParaRPr lang="en-US" sz="2000" b="1" i="0" dirty="0">
              <a:solidFill>
                <a:schemeClr val="accent1"/>
              </a:solidFill>
              <a:effectLst/>
            </a:endParaRPr>
          </a:p>
          <a:p>
            <a:pPr algn="l">
              <a:spcAft>
                <a:spcPts val="1125"/>
              </a:spcAft>
              <a:buNone/>
            </a:pPr>
            <a:r>
              <a:rPr lang="en-US" sz="2000" b="1" i="0" u="sng" dirty="0">
                <a:solidFill>
                  <a:schemeClr val="accent1"/>
                </a:solidFill>
                <a:effectLst/>
                <a:hlinkClick r:id="rId6">
                  <a:extLst>
                    <a:ext uri="{A12FA001-AC4F-418D-AE19-62706E023703}">
                      <ahyp:hlinkClr xmlns:ahyp="http://schemas.microsoft.com/office/drawing/2018/hyperlinkcolor" val="tx"/>
                    </a:ext>
                  </a:extLst>
                </a:hlinkClick>
              </a:rPr>
              <a:t>Platforma informatică de concurs</a:t>
            </a:r>
            <a:endParaRPr lang="en-US" sz="2000" b="1" i="0" u="sng" dirty="0">
              <a:solidFill>
                <a:schemeClr val="accent1"/>
              </a:solidFill>
              <a:effectLst/>
            </a:endParaRPr>
          </a:p>
          <a:p>
            <a:pPr algn="l">
              <a:spcAft>
                <a:spcPts val="1125"/>
              </a:spcAft>
              <a:buNone/>
            </a:pPr>
            <a:endParaRPr lang="en-US" sz="2000" b="1" i="0" dirty="0">
              <a:solidFill>
                <a:schemeClr val="accent1"/>
              </a:solidFill>
              <a:effectLst/>
            </a:endParaRPr>
          </a:p>
          <a:p>
            <a:pPr algn="l">
              <a:spcAft>
                <a:spcPts val="1125"/>
              </a:spcAft>
              <a:buNone/>
            </a:pPr>
            <a:r>
              <a:rPr lang="en-US" sz="2000" b="1" dirty="0">
                <a:solidFill>
                  <a:schemeClr val="accent1"/>
                </a:solidFill>
                <a:hlinkClick r:id="rId7">
                  <a:extLst>
                    <a:ext uri="{A12FA001-AC4F-418D-AE19-62706E023703}">
                      <ahyp:hlinkClr xmlns:ahyp="http://schemas.microsoft.com/office/drawing/2018/hyperlinkcolor" val="tx"/>
                    </a:ext>
                  </a:extLst>
                </a:hlinkClick>
              </a:rPr>
              <a:t>Tutoriale video</a:t>
            </a:r>
            <a:endParaRPr lang="en-US" sz="2000" b="1" dirty="0">
              <a:solidFill>
                <a:schemeClr val="accent1"/>
              </a:solidFill>
            </a:endParaRPr>
          </a:p>
          <a:p>
            <a:pPr algn="l">
              <a:spcAft>
                <a:spcPts val="1125"/>
              </a:spcAft>
              <a:buNone/>
            </a:pPr>
            <a:endParaRPr lang="en-US" sz="2000" b="1" dirty="0">
              <a:solidFill>
                <a:schemeClr val="accent1"/>
              </a:solidFill>
            </a:endParaRPr>
          </a:p>
          <a:p>
            <a:pPr algn="l">
              <a:spcAft>
                <a:spcPts val="1125"/>
              </a:spcAft>
              <a:buNone/>
            </a:pPr>
            <a:r>
              <a:rPr lang="en-US" sz="2000" b="1" i="0" dirty="0">
                <a:solidFill>
                  <a:schemeClr val="accent1"/>
                </a:solidFill>
                <a:effectLst/>
                <a:hlinkClick r:id="rId8">
                  <a:extLst>
                    <a:ext uri="{A12FA001-AC4F-418D-AE19-62706E023703}">
                      <ahyp:hlinkClr xmlns:ahyp="http://schemas.microsoft.com/office/drawing/2018/hyperlinkcolor" val="tx"/>
                    </a:ext>
                  </a:extLst>
                </a:hlinkClick>
              </a:rPr>
              <a:t>Manuale</a:t>
            </a:r>
            <a:endParaRPr lang="en-US" sz="2000" b="1" i="0" dirty="0">
              <a:solidFill>
                <a:schemeClr val="accent1"/>
              </a:solidFill>
              <a:effectLst/>
            </a:endParaRPr>
          </a:p>
          <a:p>
            <a:pPr algn="l">
              <a:spcAft>
                <a:spcPts val="1125"/>
              </a:spcAft>
              <a:buNone/>
            </a:pPr>
            <a:endParaRPr lang="en-US" sz="2000" b="1" i="0" dirty="0">
              <a:solidFill>
                <a:srgbClr val="000000"/>
              </a:solidFill>
              <a:effectLst/>
            </a:endParaRPr>
          </a:p>
        </p:txBody>
      </p:sp>
      <p:pic>
        <p:nvPicPr>
          <p:cNvPr id="11" name="Picture 10">
            <a:extLst>
              <a:ext uri="{FF2B5EF4-FFF2-40B4-BE49-F238E27FC236}">
                <a16:creationId xmlns:a16="http://schemas.microsoft.com/office/drawing/2014/main" id="{3E72543D-FF2B-4171-06DD-6C9BCCD21577}"/>
              </a:ext>
            </a:extLst>
          </p:cNvPr>
          <p:cNvPicPr>
            <a:picLocks noChangeAspect="1"/>
          </p:cNvPicPr>
          <p:nvPr/>
        </p:nvPicPr>
        <p:blipFill>
          <a:blip r:embed="rId9"/>
          <a:srcRect l="37752" t="21521" r="37685" b="8576"/>
          <a:stretch>
            <a:fillRect/>
          </a:stretch>
        </p:blipFill>
        <p:spPr>
          <a:xfrm>
            <a:off x="4203267" y="2804440"/>
            <a:ext cx="4419601" cy="6172200"/>
          </a:xfrm>
          <a:prstGeom prst="rect">
            <a:avLst/>
          </a:prstGeom>
        </p:spPr>
      </p:pic>
    </p:spTree>
    <p:extLst>
      <p:ext uri="{BB962C8B-B14F-4D97-AF65-F5344CB8AC3E}">
        <p14:creationId xmlns:p14="http://schemas.microsoft.com/office/powerpoint/2010/main" val="554319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C89F3-C3DE-CC4B-B9AF-92F81429522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2A677A3-6997-C6B3-065B-7ECE33C82C82}"/>
              </a:ext>
            </a:extLst>
          </p:cNvPr>
          <p:cNvSpPr/>
          <p:nvPr/>
        </p:nvSpPr>
        <p:spPr>
          <a:xfrm>
            <a:off x="228600" y="2051065"/>
            <a:ext cx="17526000" cy="459421"/>
          </a:xfrm>
          <a:prstGeom prst="rect">
            <a:avLst/>
          </a:prstGeom>
          <a:noFill/>
        </p:spPr>
        <p:txBody>
          <a:bodyPr wrap="square">
            <a:spAutoFit/>
          </a:bodyPr>
          <a:lstStyle/>
          <a:p>
            <a:pPr marR="4445" indent="457200" algn="ctr">
              <a:lnSpc>
                <a:spcPct val="107000"/>
              </a:lnSpc>
            </a:pPr>
            <a:r>
              <a:rPr lang="ro-RO" sz="2400" b="1" dirty="0">
                <a:latin typeface="Trebuchet MS" panose="020B0603020202020204" pitchFamily="34" charset="0"/>
                <a:ea typeface="Calibri" panose="020F0502020204030204" pitchFamily="34" charset="0"/>
              </a:rPr>
              <a:t>PNRR jalon 417</a:t>
            </a:r>
            <a:r>
              <a:rPr lang="en-US" sz="2400" b="1" dirty="0">
                <a:latin typeface="Trebuchet MS" panose="020B0603020202020204" pitchFamily="34" charset="0"/>
                <a:ea typeface="Calibri" panose="020F0502020204030204" pitchFamily="34" charset="0"/>
              </a:rPr>
              <a:t> Concurs</a:t>
            </a:r>
            <a:endParaRPr lang="ro-RO" sz="2400" b="1" dirty="0">
              <a:latin typeface="Trebuchet MS" panose="020B0603020202020204" pitchFamily="34" charset="0"/>
              <a:ea typeface="Calibri" panose="020F0502020204030204" pitchFamily="34" charset="0"/>
            </a:endParaRPr>
          </a:p>
        </p:txBody>
      </p:sp>
      <p:pic>
        <p:nvPicPr>
          <p:cNvPr id="3" name="Picture 2">
            <a:extLst>
              <a:ext uri="{FF2B5EF4-FFF2-40B4-BE49-F238E27FC236}">
                <a16:creationId xmlns:a16="http://schemas.microsoft.com/office/drawing/2014/main" id="{568AFFE1-6900-1B7A-C8B5-35CEDC255F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286" y="1516401"/>
            <a:ext cx="2054225" cy="944880"/>
          </a:xfrm>
          <a:prstGeom prst="rect">
            <a:avLst/>
          </a:prstGeom>
          <a:noFill/>
        </p:spPr>
      </p:pic>
      <p:graphicFrame>
        <p:nvGraphicFramePr>
          <p:cNvPr id="6" name="Table 5">
            <a:extLst>
              <a:ext uri="{FF2B5EF4-FFF2-40B4-BE49-F238E27FC236}">
                <a16:creationId xmlns:a16="http://schemas.microsoft.com/office/drawing/2014/main" id="{C4C2BD8E-1F2E-8BEA-414B-84FF6E388B31}"/>
              </a:ext>
            </a:extLst>
          </p:cNvPr>
          <p:cNvGraphicFramePr>
            <a:graphicFrameLocks noGrp="1"/>
          </p:cNvGraphicFramePr>
          <p:nvPr>
            <p:extLst>
              <p:ext uri="{D42A27DB-BD31-4B8C-83A1-F6EECF244321}">
                <p14:modId xmlns:p14="http://schemas.microsoft.com/office/powerpoint/2010/main" val="92907179"/>
              </p:ext>
            </p:extLst>
          </p:nvPr>
        </p:nvGraphicFramePr>
        <p:xfrm>
          <a:off x="990600" y="2600318"/>
          <a:ext cx="12721999" cy="6479496"/>
        </p:xfrm>
        <a:graphic>
          <a:graphicData uri="http://schemas.openxmlformats.org/drawingml/2006/table">
            <a:tbl>
              <a:tblPr/>
              <a:tblGrid>
                <a:gridCol w="1614907">
                  <a:extLst>
                    <a:ext uri="{9D8B030D-6E8A-4147-A177-3AD203B41FA5}">
                      <a16:colId xmlns:a16="http://schemas.microsoft.com/office/drawing/2014/main" val="260936950"/>
                    </a:ext>
                  </a:extLst>
                </a:gridCol>
                <a:gridCol w="1151702">
                  <a:extLst>
                    <a:ext uri="{9D8B030D-6E8A-4147-A177-3AD203B41FA5}">
                      <a16:colId xmlns:a16="http://schemas.microsoft.com/office/drawing/2014/main" val="665948847"/>
                    </a:ext>
                  </a:extLst>
                </a:gridCol>
                <a:gridCol w="1073621">
                  <a:extLst>
                    <a:ext uri="{9D8B030D-6E8A-4147-A177-3AD203B41FA5}">
                      <a16:colId xmlns:a16="http://schemas.microsoft.com/office/drawing/2014/main" val="2563448380"/>
                    </a:ext>
                  </a:extLst>
                </a:gridCol>
                <a:gridCol w="878417">
                  <a:extLst>
                    <a:ext uri="{9D8B030D-6E8A-4147-A177-3AD203B41FA5}">
                      <a16:colId xmlns:a16="http://schemas.microsoft.com/office/drawing/2014/main" val="2511929327"/>
                    </a:ext>
                  </a:extLst>
                </a:gridCol>
                <a:gridCol w="878417">
                  <a:extLst>
                    <a:ext uri="{9D8B030D-6E8A-4147-A177-3AD203B41FA5}">
                      <a16:colId xmlns:a16="http://schemas.microsoft.com/office/drawing/2014/main" val="2649955720"/>
                    </a:ext>
                  </a:extLst>
                </a:gridCol>
                <a:gridCol w="800335">
                  <a:extLst>
                    <a:ext uri="{9D8B030D-6E8A-4147-A177-3AD203B41FA5}">
                      <a16:colId xmlns:a16="http://schemas.microsoft.com/office/drawing/2014/main" val="2005530494"/>
                    </a:ext>
                  </a:extLst>
                </a:gridCol>
                <a:gridCol w="1054099">
                  <a:extLst>
                    <a:ext uri="{9D8B030D-6E8A-4147-A177-3AD203B41FA5}">
                      <a16:colId xmlns:a16="http://schemas.microsoft.com/office/drawing/2014/main" val="503870995"/>
                    </a:ext>
                  </a:extLst>
                </a:gridCol>
                <a:gridCol w="1054099">
                  <a:extLst>
                    <a:ext uri="{9D8B030D-6E8A-4147-A177-3AD203B41FA5}">
                      <a16:colId xmlns:a16="http://schemas.microsoft.com/office/drawing/2014/main" val="4154864118"/>
                    </a:ext>
                  </a:extLst>
                </a:gridCol>
                <a:gridCol w="1132183">
                  <a:extLst>
                    <a:ext uri="{9D8B030D-6E8A-4147-A177-3AD203B41FA5}">
                      <a16:colId xmlns:a16="http://schemas.microsoft.com/office/drawing/2014/main" val="3837919055"/>
                    </a:ext>
                  </a:extLst>
                </a:gridCol>
                <a:gridCol w="1132183">
                  <a:extLst>
                    <a:ext uri="{9D8B030D-6E8A-4147-A177-3AD203B41FA5}">
                      <a16:colId xmlns:a16="http://schemas.microsoft.com/office/drawing/2014/main" val="431299724"/>
                    </a:ext>
                  </a:extLst>
                </a:gridCol>
                <a:gridCol w="1015059">
                  <a:extLst>
                    <a:ext uri="{9D8B030D-6E8A-4147-A177-3AD203B41FA5}">
                      <a16:colId xmlns:a16="http://schemas.microsoft.com/office/drawing/2014/main" val="1015850891"/>
                    </a:ext>
                  </a:extLst>
                </a:gridCol>
                <a:gridCol w="936977">
                  <a:extLst>
                    <a:ext uri="{9D8B030D-6E8A-4147-A177-3AD203B41FA5}">
                      <a16:colId xmlns:a16="http://schemas.microsoft.com/office/drawing/2014/main" val="3166491741"/>
                    </a:ext>
                  </a:extLst>
                </a:gridCol>
              </a:tblGrid>
              <a:tr h="245024">
                <a:tc gridSpan="12">
                  <a:txBody>
                    <a:bodyPr/>
                    <a:lstStyle/>
                    <a:p>
                      <a:pPr algn="ctr" fontAlgn="ctr">
                        <a:buNone/>
                      </a:pPr>
                      <a:r>
                        <a:rPr lang="en-US" sz="1400" b="1" i="0" u="none" strike="noStrike" dirty="0">
                          <a:solidFill>
                            <a:srgbClr val="000000"/>
                          </a:solidFill>
                          <a:effectLst/>
                          <a:latin typeface="Calibri" panose="020F0502020204030204" pitchFamily="34" charset="0"/>
                        </a:rPr>
                        <a:t>Funcții</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97793063"/>
                  </a:ext>
                </a:extLst>
              </a:tr>
              <a:tr h="704398">
                <a:tc>
                  <a:txBody>
                    <a:bodyPr/>
                    <a:lstStyle/>
                    <a:p>
                      <a:pPr algn="ctr" fontAlgn="ctr">
                        <a:buNone/>
                      </a:pPr>
                      <a:r>
                        <a:rPr lang="en-US" sz="1600" b="0" i="0" u="none" strike="noStrike" dirty="0">
                          <a:solidFill>
                            <a:srgbClr val="000000"/>
                          </a:solidFill>
                          <a:effectLst/>
                          <a:latin typeface="Calibri" panose="020F0502020204030204" pitchFamily="34" charset="0"/>
                        </a:rPr>
                        <a:t>Rundă concurs național</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Status</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Debutant</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Asistent</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Principal</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Superior</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Șef serviciu</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Director și dir.adj</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Director gen și dir gen .adj</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Director ex și dir ex adj</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Înalți funcționari publici</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Total</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655139926"/>
                  </a:ext>
                </a:extLst>
              </a:tr>
              <a:tr h="245024">
                <a:tc rowSpan="2">
                  <a:txBody>
                    <a:bodyPr/>
                    <a:lstStyle/>
                    <a:p>
                      <a:pPr algn="ctr" fontAlgn="ctr">
                        <a:buNone/>
                      </a:pPr>
                      <a:r>
                        <a:rPr lang="en-US" sz="1600" b="1" i="0" u="none" strike="noStrike" dirty="0">
                          <a:solidFill>
                            <a:schemeClr val="accent1"/>
                          </a:solidFill>
                          <a:effectLst/>
                          <a:latin typeface="Calibri" panose="020F0502020204030204" pitchFamily="34" charset="0"/>
                        </a:rPr>
                        <a:t>RUNDA 1- 2024</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aplicant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1174</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627</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1" i="0" u="none" strike="noStrike" dirty="0">
                          <a:solidFill>
                            <a:schemeClr val="accent1"/>
                          </a:solidFill>
                          <a:effectLst/>
                          <a:latin typeface="Calibri" panose="020F0502020204030204" pitchFamily="34" charset="0"/>
                        </a:rPr>
                        <a:t>1801</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164368547"/>
                  </a:ext>
                </a:extLst>
              </a:tr>
              <a:tr h="245024">
                <a:tc vMerge="1">
                  <a:txBody>
                    <a:bodyPr/>
                    <a:lstStyle/>
                    <a:p>
                      <a:endParaRPr lang="en-US"/>
                    </a:p>
                  </a:txBody>
                  <a:tcPr/>
                </a:tc>
                <a:tc>
                  <a:txBody>
                    <a:bodyPr/>
                    <a:lstStyle/>
                    <a:p>
                      <a:pPr algn="ctr" fontAlgn="ctr">
                        <a:buNone/>
                      </a:pPr>
                      <a:r>
                        <a:rPr lang="en-US" sz="1600" b="0" i="0" u="none" strike="noStrike" dirty="0">
                          <a:solidFill>
                            <a:srgbClr val="000000"/>
                          </a:solidFill>
                          <a:effectLst/>
                          <a:latin typeface="Calibri" panose="020F0502020204030204" pitchFamily="34" charset="0"/>
                        </a:rPr>
                        <a:t>admis</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668</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294</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1" i="0" u="none" strike="noStrike" dirty="0">
                          <a:solidFill>
                            <a:schemeClr val="accent1"/>
                          </a:solidFill>
                          <a:effectLst/>
                          <a:latin typeface="Calibri" panose="020F0502020204030204" pitchFamily="34" charset="0"/>
                        </a:rPr>
                        <a:t>962</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859965600"/>
                  </a:ext>
                </a:extLst>
              </a:tr>
              <a:tr h="245024">
                <a:tc rowSpan="2">
                  <a:txBody>
                    <a:bodyPr/>
                    <a:lstStyle/>
                    <a:p>
                      <a:pPr algn="ctr" fontAlgn="ctr">
                        <a:buNone/>
                      </a:pPr>
                      <a:r>
                        <a:rPr lang="en-US" sz="1600" b="1" i="0" u="none" strike="noStrike" dirty="0">
                          <a:solidFill>
                            <a:schemeClr val="accent1"/>
                          </a:solidFill>
                          <a:effectLst/>
                          <a:latin typeface="Calibri" panose="020F0502020204030204" pitchFamily="34" charset="0"/>
                        </a:rPr>
                        <a:t>RUNDA 2- 2024</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aplicant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152</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1" i="0" u="none" strike="noStrike" dirty="0">
                          <a:solidFill>
                            <a:schemeClr val="accent1"/>
                          </a:solidFill>
                          <a:effectLst/>
                          <a:latin typeface="Calibri" panose="020F0502020204030204" pitchFamily="34" charset="0"/>
                        </a:rPr>
                        <a:t>152</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630573873"/>
                  </a:ext>
                </a:extLst>
              </a:tr>
              <a:tr h="245024">
                <a:tc vMerge="1">
                  <a:txBody>
                    <a:bodyPr/>
                    <a:lstStyle/>
                    <a:p>
                      <a:endParaRPr lang="en-US"/>
                    </a:p>
                  </a:txBody>
                  <a:tcPr/>
                </a:tc>
                <a:tc>
                  <a:txBody>
                    <a:bodyPr/>
                    <a:lstStyle/>
                    <a:p>
                      <a:pPr algn="ctr" fontAlgn="ctr">
                        <a:buNone/>
                      </a:pPr>
                      <a:r>
                        <a:rPr lang="en-US" sz="1600" b="0" i="0" u="none" strike="noStrike" dirty="0">
                          <a:solidFill>
                            <a:srgbClr val="000000"/>
                          </a:solidFill>
                          <a:effectLst/>
                          <a:latin typeface="Calibri" panose="020F0502020204030204" pitchFamily="34" charset="0"/>
                        </a:rPr>
                        <a:t>admis</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44</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1" i="0" u="none" strike="noStrike" dirty="0">
                          <a:solidFill>
                            <a:schemeClr val="accent1"/>
                          </a:solidFill>
                          <a:effectLst/>
                          <a:latin typeface="Calibri" panose="020F0502020204030204" pitchFamily="34" charset="0"/>
                        </a:rPr>
                        <a:t>44</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032035743"/>
                  </a:ext>
                </a:extLst>
              </a:tr>
              <a:tr h="245024">
                <a:tc rowSpan="4">
                  <a:txBody>
                    <a:bodyPr/>
                    <a:lstStyle/>
                    <a:p>
                      <a:pPr algn="ctr" fontAlgn="ctr">
                        <a:buNone/>
                      </a:pPr>
                      <a:r>
                        <a:rPr lang="en-US" sz="1600" b="1" i="0" u="none" strike="noStrike" dirty="0">
                          <a:solidFill>
                            <a:schemeClr val="accent1"/>
                          </a:solidFill>
                          <a:effectLst/>
                          <a:latin typeface="Calibri" panose="020F0502020204030204" pitchFamily="34" charset="0"/>
                        </a:rPr>
                        <a:t>RUNDA 1 - 2025</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aplicant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1389</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700</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265</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185</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1" i="0" u="none" strike="noStrike" dirty="0">
                          <a:solidFill>
                            <a:schemeClr val="accent1"/>
                          </a:solidFill>
                          <a:effectLst/>
                          <a:latin typeface="Calibri" panose="020F0502020204030204" pitchFamily="34" charset="0"/>
                        </a:rPr>
                        <a:t>2539</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388055966"/>
                  </a:ext>
                </a:extLst>
              </a:tr>
              <a:tr h="245024">
                <a:tc vMerge="1">
                  <a:txBody>
                    <a:bodyPr/>
                    <a:lstStyle/>
                    <a:p>
                      <a:endParaRPr lang="en-US"/>
                    </a:p>
                  </a:txBody>
                  <a:tcPr/>
                </a:tc>
                <a:tc>
                  <a:txBody>
                    <a:bodyPr/>
                    <a:lstStyle/>
                    <a:p>
                      <a:pPr algn="ctr" fontAlgn="ctr">
                        <a:buNone/>
                      </a:pPr>
                      <a:r>
                        <a:rPr lang="en-US" sz="1600" b="0" i="0" u="none" strike="noStrike" dirty="0">
                          <a:solidFill>
                            <a:srgbClr val="000000"/>
                          </a:solidFill>
                          <a:effectLst/>
                          <a:latin typeface="Calibri" panose="020F0502020204030204" pitchFamily="34" charset="0"/>
                        </a:rPr>
                        <a:t>admis</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506</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212</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85</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68</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1" i="0" u="none" strike="noStrike" dirty="0">
                          <a:solidFill>
                            <a:schemeClr val="accent1"/>
                          </a:solidFill>
                          <a:effectLst/>
                          <a:latin typeface="Calibri" panose="020F0502020204030204" pitchFamily="34" charset="0"/>
                        </a:rPr>
                        <a:t>871</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523071088"/>
                  </a:ext>
                </a:extLst>
              </a:tr>
              <a:tr h="490016">
                <a:tc vMerge="1">
                  <a:txBody>
                    <a:bodyPr/>
                    <a:lstStyle/>
                    <a:p>
                      <a:endParaRPr lang="en-US"/>
                    </a:p>
                  </a:txBody>
                  <a:tcPr/>
                </a:tc>
                <a:tc>
                  <a:txBody>
                    <a:bodyPr/>
                    <a:lstStyle/>
                    <a:p>
                      <a:pPr algn="ctr" fontAlgn="ctr">
                        <a:buNone/>
                      </a:pPr>
                      <a:r>
                        <a:rPr lang="en-US" sz="1600" b="0" i="0" u="none" strike="noStrike" dirty="0">
                          <a:solidFill>
                            <a:srgbClr val="000000"/>
                          </a:solidFill>
                          <a:effectLst/>
                          <a:latin typeface="Calibri" panose="020F0502020204030204" pitchFamily="34" charset="0"/>
                        </a:rPr>
                        <a:t>aplicant promovare</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202</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139</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121</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1" i="0" u="none" strike="noStrike" dirty="0">
                          <a:solidFill>
                            <a:schemeClr val="accent1"/>
                          </a:solidFill>
                          <a:effectLst/>
                          <a:latin typeface="Calibri" panose="020F0502020204030204" pitchFamily="34" charset="0"/>
                        </a:rPr>
                        <a:t>462</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579920258"/>
                  </a:ext>
                </a:extLst>
              </a:tr>
              <a:tr h="490016">
                <a:tc vMerge="1">
                  <a:txBody>
                    <a:bodyPr/>
                    <a:lstStyle/>
                    <a:p>
                      <a:endParaRPr lang="en-US"/>
                    </a:p>
                  </a:txBody>
                  <a:tcPr/>
                </a:tc>
                <a:tc>
                  <a:txBody>
                    <a:bodyPr/>
                    <a:lstStyle/>
                    <a:p>
                      <a:pPr algn="ctr" fontAlgn="ctr">
                        <a:buNone/>
                      </a:pPr>
                      <a:r>
                        <a:rPr lang="en-US" sz="1600" b="0" i="0" u="none" strike="noStrike" dirty="0">
                          <a:solidFill>
                            <a:srgbClr val="000000"/>
                          </a:solidFill>
                          <a:effectLst/>
                          <a:latin typeface="Calibri" panose="020F0502020204030204" pitchFamily="34" charset="0"/>
                        </a:rPr>
                        <a:t>admis promovare</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74</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31</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30</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1" i="0" u="none" strike="noStrike" dirty="0">
                          <a:solidFill>
                            <a:schemeClr val="accent1"/>
                          </a:solidFill>
                          <a:effectLst/>
                          <a:latin typeface="Calibri" panose="020F0502020204030204" pitchFamily="34" charset="0"/>
                        </a:rPr>
                        <a:t>135</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614300426"/>
                  </a:ext>
                </a:extLst>
              </a:tr>
              <a:tr h="245024">
                <a:tc rowSpan="2">
                  <a:txBody>
                    <a:bodyPr/>
                    <a:lstStyle/>
                    <a:p>
                      <a:pPr algn="ctr" fontAlgn="ctr">
                        <a:buNone/>
                      </a:pPr>
                      <a:r>
                        <a:rPr lang="en-US" sz="1600" b="1" i="0" u="none" strike="noStrike" dirty="0">
                          <a:solidFill>
                            <a:schemeClr val="accent1"/>
                          </a:solidFill>
                          <a:effectLst/>
                          <a:latin typeface="Calibri" panose="020F0502020204030204" pitchFamily="34" charset="0"/>
                        </a:rPr>
                        <a:t>RUNDA 2 - 2025</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aplicant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717</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204</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145</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b">
                        <a:buNone/>
                      </a:pPr>
                      <a:r>
                        <a:rPr lang="en-US" sz="1600" b="0" i="0" u="none" strike="noStrike" dirty="0">
                          <a:solidFill>
                            <a:srgbClr val="000000"/>
                          </a:solidFill>
                          <a:effectLst/>
                          <a:latin typeface="Calibri" panose="020F0502020204030204" pitchFamily="34" charset="0"/>
                        </a:rPr>
                        <a:t> </a:t>
                      </a:r>
                    </a:p>
                  </a:txBody>
                  <a:tcPr marL="7288" marR="7288" marT="72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1" i="0" u="none" strike="noStrike" dirty="0">
                          <a:solidFill>
                            <a:schemeClr val="accent1"/>
                          </a:solidFill>
                          <a:effectLst/>
                          <a:latin typeface="Calibri" panose="020F0502020204030204" pitchFamily="34" charset="0"/>
                        </a:rPr>
                        <a:t>1066</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181454821"/>
                  </a:ext>
                </a:extLst>
              </a:tr>
              <a:tr h="245024">
                <a:tc vMerge="1">
                  <a:txBody>
                    <a:bodyPr/>
                    <a:lstStyle/>
                    <a:p>
                      <a:endParaRPr lang="en-US"/>
                    </a:p>
                  </a:txBody>
                  <a:tcPr/>
                </a:tc>
                <a:tc>
                  <a:txBody>
                    <a:bodyPr/>
                    <a:lstStyle/>
                    <a:p>
                      <a:pPr algn="ctr" fontAlgn="ctr">
                        <a:buNone/>
                      </a:pPr>
                      <a:r>
                        <a:rPr lang="en-US" sz="1600" b="0" i="0" u="none" strike="noStrike" dirty="0">
                          <a:solidFill>
                            <a:srgbClr val="000000"/>
                          </a:solidFill>
                          <a:effectLst/>
                          <a:latin typeface="Calibri" panose="020F0502020204030204" pitchFamily="34" charset="0"/>
                        </a:rPr>
                        <a:t>admis</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208</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71</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46</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b">
                        <a:buNone/>
                      </a:pPr>
                      <a:r>
                        <a:rPr lang="en-US" sz="1600" b="0" i="0" u="none" strike="noStrike" dirty="0">
                          <a:solidFill>
                            <a:srgbClr val="000000"/>
                          </a:solidFill>
                          <a:effectLst/>
                          <a:latin typeface="Calibri" panose="020F0502020204030204" pitchFamily="34" charset="0"/>
                        </a:rPr>
                        <a:t> </a:t>
                      </a:r>
                    </a:p>
                  </a:txBody>
                  <a:tcPr marL="7288" marR="7288" marT="72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1" i="0" u="none" strike="noStrike" dirty="0">
                          <a:solidFill>
                            <a:schemeClr val="accent1"/>
                          </a:solidFill>
                          <a:effectLst/>
                          <a:latin typeface="Calibri" panose="020F0502020204030204" pitchFamily="34" charset="0"/>
                        </a:rPr>
                        <a:t>325</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814419973"/>
                  </a:ext>
                </a:extLst>
              </a:tr>
              <a:tr h="245024">
                <a:tc rowSpan="2">
                  <a:txBody>
                    <a:bodyPr/>
                    <a:lstStyle/>
                    <a:p>
                      <a:pPr algn="ctr" fontAlgn="ctr">
                        <a:buNone/>
                      </a:pPr>
                      <a:r>
                        <a:rPr lang="en-US" sz="1600" b="1" i="0" u="none" strike="noStrike" dirty="0">
                          <a:solidFill>
                            <a:schemeClr val="accent1"/>
                          </a:solidFill>
                          <a:effectLst/>
                          <a:latin typeface="Calibri" panose="020F0502020204030204" pitchFamily="34" charset="0"/>
                        </a:rPr>
                        <a:t>RUNDA 3 - 2025</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aplicant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946</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506</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1" i="0" u="none" strike="noStrike" dirty="0">
                          <a:solidFill>
                            <a:schemeClr val="accent1"/>
                          </a:solidFill>
                          <a:effectLst/>
                          <a:latin typeface="Calibri" panose="020F0502020204030204" pitchFamily="34" charset="0"/>
                        </a:rPr>
                        <a:t>1452</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573751462"/>
                  </a:ext>
                </a:extLst>
              </a:tr>
              <a:tr h="245024">
                <a:tc vMerge="1">
                  <a:txBody>
                    <a:bodyPr/>
                    <a:lstStyle/>
                    <a:p>
                      <a:endParaRPr lang="en-US"/>
                    </a:p>
                  </a:txBody>
                  <a:tcPr/>
                </a:tc>
                <a:tc>
                  <a:txBody>
                    <a:bodyPr/>
                    <a:lstStyle/>
                    <a:p>
                      <a:pPr algn="ctr" fontAlgn="ctr">
                        <a:buNone/>
                      </a:pPr>
                      <a:r>
                        <a:rPr lang="en-US" sz="1600" b="0" i="0" u="none" strike="noStrike" dirty="0">
                          <a:solidFill>
                            <a:srgbClr val="000000"/>
                          </a:solidFill>
                          <a:effectLst/>
                          <a:latin typeface="Calibri" panose="020F0502020204030204" pitchFamily="34" charset="0"/>
                        </a:rPr>
                        <a:t>admis</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297</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142</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1" i="0" u="none" strike="noStrike" dirty="0">
                          <a:solidFill>
                            <a:schemeClr val="accent1"/>
                          </a:solidFill>
                          <a:effectLst/>
                          <a:latin typeface="Calibri" panose="020F0502020204030204" pitchFamily="34" charset="0"/>
                        </a:rPr>
                        <a:t>439</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925398977"/>
                  </a:ext>
                </a:extLst>
              </a:tr>
              <a:tr h="245024">
                <a:tc rowSpan="4">
                  <a:txBody>
                    <a:bodyPr/>
                    <a:lstStyle/>
                    <a:p>
                      <a:pPr algn="ctr" fontAlgn="ctr">
                        <a:buNone/>
                      </a:pPr>
                      <a:r>
                        <a:rPr lang="en-US" sz="1600" b="1" i="0" u="none" strike="noStrike" dirty="0">
                          <a:solidFill>
                            <a:schemeClr val="accent1"/>
                          </a:solidFill>
                          <a:effectLst/>
                          <a:latin typeface="Calibri" panose="020F0502020204030204" pitchFamily="34" charset="0"/>
                        </a:rPr>
                        <a:t>RUNDA 4 - 2025</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aplicant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433</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168</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83</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1" i="0" u="none" strike="noStrike" dirty="0">
                          <a:solidFill>
                            <a:schemeClr val="accent1"/>
                          </a:solidFill>
                          <a:effectLst/>
                          <a:latin typeface="Calibri" panose="020F0502020204030204" pitchFamily="34" charset="0"/>
                        </a:rPr>
                        <a:t>684</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710703728"/>
                  </a:ext>
                </a:extLst>
              </a:tr>
              <a:tr h="245024">
                <a:tc vMerge="1">
                  <a:txBody>
                    <a:bodyPr/>
                    <a:lstStyle/>
                    <a:p>
                      <a:endParaRPr lang="en-US"/>
                    </a:p>
                  </a:txBody>
                  <a:tcPr/>
                </a:tc>
                <a:tc>
                  <a:txBody>
                    <a:bodyPr/>
                    <a:lstStyle/>
                    <a:p>
                      <a:pPr algn="ctr" fontAlgn="ctr">
                        <a:buNone/>
                      </a:pPr>
                      <a:r>
                        <a:rPr lang="en-US" sz="1600" b="0" i="0" u="none" strike="noStrike" dirty="0">
                          <a:solidFill>
                            <a:srgbClr val="000000"/>
                          </a:solidFill>
                          <a:effectLst/>
                          <a:latin typeface="Calibri" panose="020F0502020204030204" pitchFamily="34" charset="0"/>
                        </a:rPr>
                        <a:t>admis</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117</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66</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8</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1" i="0" u="none" strike="noStrike" dirty="0">
                          <a:solidFill>
                            <a:schemeClr val="accent1"/>
                          </a:solidFill>
                          <a:effectLst/>
                          <a:latin typeface="Calibri" panose="020F0502020204030204" pitchFamily="34" charset="0"/>
                        </a:rPr>
                        <a:t>191</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276164200"/>
                  </a:ext>
                </a:extLst>
              </a:tr>
              <a:tr h="490016">
                <a:tc vMerge="1">
                  <a:txBody>
                    <a:bodyPr/>
                    <a:lstStyle/>
                    <a:p>
                      <a:endParaRPr lang="en-US"/>
                    </a:p>
                  </a:txBody>
                  <a:tcPr/>
                </a:tc>
                <a:tc>
                  <a:txBody>
                    <a:bodyPr/>
                    <a:lstStyle/>
                    <a:p>
                      <a:pPr algn="ctr" fontAlgn="ctr">
                        <a:buNone/>
                      </a:pPr>
                      <a:r>
                        <a:rPr lang="en-US" sz="1600" b="0" i="0" u="none" strike="noStrike" dirty="0">
                          <a:solidFill>
                            <a:srgbClr val="000000"/>
                          </a:solidFill>
                          <a:effectLst/>
                          <a:latin typeface="Calibri" panose="020F0502020204030204" pitchFamily="34" charset="0"/>
                        </a:rPr>
                        <a:t>aplicant promovare</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165</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1" i="0" u="none" strike="noStrike" dirty="0">
                          <a:solidFill>
                            <a:schemeClr val="accent1"/>
                          </a:solidFill>
                          <a:effectLst/>
                          <a:latin typeface="Calibri" panose="020F0502020204030204" pitchFamily="34" charset="0"/>
                        </a:rPr>
                        <a:t>165</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456804226"/>
                  </a:ext>
                </a:extLst>
              </a:tr>
              <a:tr h="490016">
                <a:tc vMerge="1">
                  <a:txBody>
                    <a:bodyPr/>
                    <a:lstStyle/>
                    <a:p>
                      <a:endParaRPr lang="en-US"/>
                    </a:p>
                  </a:txBody>
                  <a:tcPr/>
                </a:tc>
                <a:tc>
                  <a:txBody>
                    <a:bodyPr/>
                    <a:lstStyle/>
                    <a:p>
                      <a:pPr algn="ctr" fontAlgn="ctr">
                        <a:buNone/>
                      </a:pPr>
                      <a:r>
                        <a:rPr lang="en-US" sz="1600" b="0" i="0" u="none" strike="noStrike" dirty="0">
                          <a:solidFill>
                            <a:srgbClr val="000000"/>
                          </a:solidFill>
                          <a:effectLst/>
                          <a:latin typeface="Calibri" panose="020F0502020204030204" pitchFamily="34" charset="0"/>
                        </a:rPr>
                        <a:t>admis promovare</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46</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0" i="0" u="none" strike="noStrike" dirty="0">
                          <a:solidFill>
                            <a:srgbClr val="000000"/>
                          </a:solidFill>
                          <a:effectLst/>
                          <a:latin typeface="Calibri" panose="020F0502020204030204" pitchFamily="34" charset="0"/>
                        </a:rPr>
                        <a:t>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buNone/>
                      </a:pPr>
                      <a:r>
                        <a:rPr lang="en-US" sz="1600" b="1" i="0" u="none" strike="noStrike" dirty="0">
                          <a:solidFill>
                            <a:schemeClr val="accent1"/>
                          </a:solidFill>
                          <a:effectLst/>
                          <a:latin typeface="Calibri" panose="020F0502020204030204" pitchFamily="34" charset="0"/>
                        </a:rPr>
                        <a:t>46</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4117269015"/>
                  </a:ext>
                </a:extLst>
              </a:tr>
              <a:tr h="245024">
                <a:tc rowSpan="2">
                  <a:txBody>
                    <a:bodyPr/>
                    <a:lstStyle/>
                    <a:p>
                      <a:pPr algn="ctr" fontAlgn="ctr">
                        <a:buNone/>
                      </a:pPr>
                      <a:r>
                        <a:rPr lang="en-US" sz="1600" b="1" i="0" u="none" strike="noStrike" dirty="0">
                          <a:solidFill>
                            <a:schemeClr val="accent1"/>
                          </a:solidFill>
                          <a:effectLst/>
                          <a:latin typeface="Calibri" panose="020F0502020204030204" pitchFamily="34" charset="0"/>
                        </a:rPr>
                        <a:t>Total </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b">
                        <a:buNone/>
                      </a:pPr>
                      <a:r>
                        <a:rPr lang="en-US" sz="1600" b="0" i="0" u="none" strike="noStrike" dirty="0">
                          <a:solidFill>
                            <a:srgbClr val="000000"/>
                          </a:solidFill>
                          <a:effectLst/>
                          <a:latin typeface="Calibri" panose="020F0502020204030204" pitchFamily="34" charset="0"/>
                        </a:rPr>
                        <a:t>aplicant</a:t>
                      </a:r>
                    </a:p>
                  </a:txBody>
                  <a:tcPr marL="7288" marR="7288" marT="72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gridSpan="9">
                  <a:txBody>
                    <a:bodyPr/>
                    <a:lstStyle/>
                    <a:p>
                      <a:pPr algn="ctr" fontAlgn="b">
                        <a:buNone/>
                      </a:pPr>
                      <a:r>
                        <a:rPr lang="en-US" sz="1600" b="0" i="0" u="none" strike="noStrike" dirty="0">
                          <a:solidFill>
                            <a:srgbClr val="000000"/>
                          </a:solidFill>
                          <a:effectLst/>
                          <a:latin typeface="Calibri" panose="020F0502020204030204" pitchFamily="34" charset="0"/>
                        </a:rPr>
                        <a:t> </a:t>
                      </a:r>
                    </a:p>
                  </a:txBody>
                  <a:tcPr marL="7288" marR="7288" marT="72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buNone/>
                      </a:pPr>
                      <a:r>
                        <a:rPr lang="en-US" sz="1600" b="1" i="0" u="none" strike="noStrike" dirty="0">
                          <a:solidFill>
                            <a:schemeClr val="accent1"/>
                          </a:solidFill>
                          <a:effectLst/>
                          <a:latin typeface="Calibri" panose="020F0502020204030204" pitchFamily="34" charset="0"/>
                        </a:rPr>
                        <a:t>8321</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085932372"/>
                  </a:ext>
                </a:extLst>
              </a:tr>
              <a:tr h="245024">
                <a:tc vMerge="1">
                  <a:txBody>
                    <a:bodyPr/>
                    <a:lstStyle/>
                    <a:p>
                      <a:endParaRPr lang="en-US"/>
                    </a:p>
                  </a:txBody>
                  <a:tcPr/>
                </a:tc>
                <a:tc>
                  <a:txBody>
                    <a:bodyPr/>
                    <a:lstStyle/>
                    <a:p>
                      <a:pPr algn="l" fontAlgn="b">
                        <a:buNone/>
                      </a:pPr>
                      <a:r>
                        <a:rPr lang="en-US" sz="1600" b="0" i="0" u="none" strike="noStrike" dirty="0">
                          <a:solidFill>
                            <a:srgbClr val="000000"/>
                          </a:solidFill>
                          <a:effectLst/>
                          <a:latin typeface="Calibri" panose="020F0502020204030204" pitchFamily="34" charset="0"/>
                        </a:rPr>
                        <a:t>admis</a:t>
                      </a:r>
                    </a:p>
                  </a:txBody>
                  <a:tcPr marL="7288" marR="7288" marT="72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gridSpan="9">
                  <a:txBody>
                    <a:bodyPr/>
                    <a:lstStyle/>
                    <a:p>
                      <a:pPr algn="ctr" fontAlgn="b">
                        <a:buNone/>
                      </a:pPr>
                      <a:r>
                        <a:rPr lang="en-US" sz="1600" b="0" i="0" u="none" strike="noStrike" dirty="0">
                          <a:solidFill>
                            <a:srgbClr val="000000"/>
                          </a:solidFill>
                          <a:effectLst/>
                          <a:latin typeface="Calibri" panose="020F0502020204030204" pitchFamily="34" charset="0"/>
                        </a:rPr>
                        <a:t> </a:t>
                      </a:r>
                    </a:p>
                  </a:txBody>
                  <a:tcPr marL="7288" marR="7288" marT="72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buNone/>
                      </a:pPr>
                      <a:r>
                        <a:rPr lang="en-US" sz="1600" b="1" i="0" u="none" strike="noStrike" dirty="0">
                          <a:solidFill>
                            <a:schemeClr val="accent1"/>
                          </a:solidFill>
                          <a:effectLst/>
                          <a:latin typeface="Calibri" panose="020F0502020204030204" pitchFamily="34" charset="0"/>
                        </a:rPr>
                        <a:t>3013</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333887956"/>
                  </a:ext>
                </a:extLst>
              </a:tr>
            </a:tbl>
          </a:graphicData>
        </a:graphic>
      </p:graphicFrame>
      <p:pic>
        <p:nvPicPr>
          <p:cNvPr id="9" name="Picture 8">
            <a:extLst>
              <a:ext uri="{FF2B5EF4-FFF2-40B4-BE49-F238E27FC236}">
                <a16:creationId xmlns:a16="http://schemas.microsoft.com/office/drawing/2014/main" id="{37D371CF-AD22-238B-3BBB-2C948E5C0C9C}"/>
              </a:ext>
            </a:extLst>
          </p:cNvPr>
          <p:cNvPicPr>
            <a:picLocks noChangeAspect="1"/>
          </p:cNvPicPr>
          <p:nvPr/>
        </p:nvPicPr>
        <p:blipFill>
          <a:blip r:embed="rId3"/>
          <a:srcRect l="25438" t="21521" r="59317" b="9439"/>
          <a:stretch>
            <a:fillRect/>
          </a:stretch>
        </p:blipFill>
        <p:spPr>
          <a:xfrm>
            <a:off x="14240122" y="1382742"/>
            <a:ext cx="4011592" cy="8914649"/>
          </a:xfrm>
          <a:prstGeom prst="rect">
            <a:avLst/>
          </a:prstGeom>
          <a:noFill/>
        </p:spPr>
      </p:pic>
    </p:spTree>
    <p:extLst>
      <p:ext uri="{BB962C8B-B14F-4D97-AF65-F5344CB8AC3E}">
        <p14:creationId xmlns:p14="http://schemas.microsoft.com/office/powerpoint/2010/main" val="477904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22825-AE83-899D-AFA2-EB9FACAB1DC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2F7550E-071F-5A3F-22E5-56F24710FB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4113" y="5596431"/>
            <a:ext cx="5516088" cy="3456505"/>
          </a:xfrm>
          <a:prstGeom prst="rect">
            <a:avLst/>
          </a:prstGeom>
        </p:spPr>
      </p:pic>
      <p:sp>
        <p:nvSpPr>
          <p:cNvPr id="2" name="Rectangle 1">
            <a:extLst>
              <a:ext uri="{FF2B5EF4-FFF2-40B4-BE49-F238E27FC236}">
                <a16:creationId xmlns:a16="http://schemas.microsoft.com/office/drawing/2014/main" id="{10DFBE78-44FA-25C1-2BFE-A11819798453}"/>
              </a:ext>
            </a:extLst>
          </p:cNvPr>
          <p:cNvSpPr/>
          <p:nvPr/>
        </p:nvSpPr>
        <p:spPr>
          <a:xfrm>
            <a:off x="4191000" y="2012223"/>
            <a:ext cx="14097000" cy="465387"/>
          </a:xfrm>
          <a:prstGeom prst="rect">
            <a:avLst/>
          </a:prstGeom>
          <a:solidFill>
            <a:srgbClr val="FFC000"/>
          </a:solidFill>
        </p:spPr>
        <p:txBody>
          <a:bodyPr wrap="square">
            <a:spAutoFit/>
          </a:bodyPr>
          <a:lstStyle/>
          <a:p>
            <a:pPr marR="4445" indent="457200" algn="ctr">
              <a:lnSpc>
                <a:spcPct val="107000"/>
              </a:lnSpc>
            </a:pPr>
            <a:r>
              <a:rPr lang="ro-RO" sz="2400" b="1" dirty="0">
                <a:latin typeface="Trebuchet MS" panose="020B0603020202020204" pitchFamily="34" charset="0"/>
                <a:ea typeface="Calibri" panose="020F0502020204030204" pitchFamily="34" charset="0"/>
              </a:rPr>
              <a:t>PNRR jalon 177 EANFP</a:t>
            </a:r>
          </a:p>
        </p:txBody>
      </p:sp>
      <p:pic>
        <p:nvPicPr>
          <p:cNvPr id="4" name="Picture 3">
            <a:extLst>
              <a:ext uri="{FF2B5EF4-FFF2-40B4-BE49-F238E27FC236}">
                <a16:creationId xmlns:a16="http://schemas.microsoft.com/office/drawing/2014/main" id="{298E8F78-48AA-6035-417F-86793F83EE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08" y="1833613"/>
            <a:ext cx="4050503" cy="871862"/>
          </a:xfrm>
          <a:prstGeom prst="rect">
            <a:avLst/>
          </a:prstGeom>
          <a:noFill/>
        </p:spPr>
      </p:pic>
      <p:sp>
        <p:nvSpPr>
          <p:cNvPr id="12" name="TextBox 11">
            <a:extLst>
              <a:ext uri="{FF2B5EF4-FFF2-40B4-BE49-F238E27FC236}">
                <a16:creationId xmlns:a16="http://schemas.microsoft.com/office/drawing/2014/main" id="{42E47448-7A2A-8208-2E9A-925BBA717F85}"/>
              </a:ext>
            </a:extLst>
          </p:cNvPr>
          <p:cNvSpPr txBox="1"/>
          <p:nvPr/>
        </p:nvSpPr>
        <p:spPr>
          <a:xfrm>
            <a:off x="301944" y="2768337"/>
            <a:ext cx="6781799" cy="707886"/>
          </a:xfrm>
          <a:prstGeom prst="rect">
            <a:avLst/>
          </a:prstGeom>
          <a:solidFill>
            <a:schemeClr val="accent1">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outerShdw blurRad="38100" dist="38100" dir="2700000" algn="tl">
                    <a:srgbClr val="000000">
                      <a:alpha val="43137"/>
                    </a:srgbClr>
                  </a:outerShdw>
                </a:effectLst>
                <a:uLnTx/>
                <a:uFillTx/>
                <a:ea typeface="+mn-ea"/>
                <a:cs typeface="+mn-cs"/>
              </a:rPr>
              <a:t> </a:t>
            </a:r>
            <a:r>
              <a:rPr kumimoji="0" lang="ro-RO" sz="2000" b="1" i="0" u="none" strike="noStrike" kern="1200" cap="none" spc="0" normalizeH="0" baseline="0" noProof="0" dirty="0">
                <a:ln>
                  <a:noFill/>
                </a:ln>
                <a:effectLst>
                  <a:outerShdw blurRad="38100" dist="38100" dir="2700000" algn="tl">
                    <a:srgbClr val="000000">
                      <a:alpha val="43137"/>
                    </a:srgbClr>
                  </a:outerShdw>
                </a:effectLst>
                <a:uLnTx/>
                <a:uFillTx/>
                <a:ea typeface="+mn-ea"/>
                <a:cs typeface="+mn-cs"/>
              </a:rPr>
              <a:t>e-ANFP</a:t>
            </a:r>
            <a:r>
              <a:rPr kumimoji="0" lang="en-US" sz="2000" b="1" i="0" u="none" strike="noStrike" kern="1200" cap="none" spc="0" normalizeH="0" baseline="0" noProof="0" dirty="0">
                <a:ln>
                  <a:noFill/>
                </a:ln>
                <a:effectLst>
                  <a:outerShdw blurRad="38100" dist="38100" dir="2700000" algn="tl">
                    <a:srgbClr val="000000">
                      <a:alpha val="43137"/>
                    </a:srgbClr>
                  </a:outerShdw>
                </a:effectLst>
                <a:uLnTx/>
                <a:uFillTx/>
                <a:ea typeface="+mn-ea"/>
                <a:cs typeface="+mn-cs"/>
              </a:rPr>
              <a:t> </a:t>
            </a:r>
            <a:r>
              <a:rPr kumimoji="0" lang="ro-RO" sz="2000" b="1" i="0" u="none" strike="noStrike" kern="1200" cap="none" spc="0" normalizeH="0" baseline="0" noProof="0" dirty="0">
                <a:ln>
                  <a:noFill/>
                </a:ln>
                <a:effectLst>
                  <a:outerShdw blurRad="38100" dist="38100" dir="2700000" algn="tl">
                    <a:srgbClr val="000000">
                      <a:alpha val="43137"/>
                    </a:srgbClr>
                  </a:outerShdw>
                </a:effectLst>
                <a:uLnTx/>
                <a:uFillTx/>
                <a:ea typeface="+mn-ea"/>
                <a:cs typeface="+mn-cs"/>
              </a:rPr>
              <a:t> </a:t>
            </a:r>
            <a:r>
              <a:rPr kumimoji="0" lang="ro-RO" sz="2000" b="0" i="0" u="none" strike="noStrike" kern="1200" cap="none" spc="0" normalizeH="0" baseline="0" noProof="0" dirty="0">
                <a:ln>
                  <a:noFill/>
                </a:ln>
                <a:effectLst/>
                <a:uLnTx/>
                <a:uFillTx/>
                <a:ea typeface="+mn-ea"/>
                <a:cs typeface="+mn-cs"/>
              </a:rPr>
              <a:t>– dezvoltarea și extinderea platformei de gestionare a funcției publice</a:t>
            </a:r>
            <a:endParaRPr kumimoji="0" lang="en-US" sz="2000" b="0" i="0" u="none" strike="noStrike" kern="1200" cap="none" spc="0" normalizeH="0" baseline="0" noProof="0" dirty="0">
              <a:ln>
                <a:noFill/>
              </a:ln>
              <a:effectLst/>
              <a:uLnTx/>
              <a:uFillTx/>
              <a:ea typeface="+mn-ea"/>
              <a:cs typeface="+mn-cs"/>
            </a:endParaRPr>
          </a:p>
        </p:txBody>
      </p:sp>
      <p:sp>
        <p:nvSpPr>
          <p:cNvPr id="7" name="TextBox 6">
            <a:extLst>
              <a:ext uri="{FF2B5EF4-FFF2-40B4-BE49-F238E27FC236}">
                <a16:creationId xmlns:a16="http://schemas.microsoft.com/office/drawing/2014/main" id="{EBEBC737-A714-C3A3-A48B-7F1FBE57F826}"/>
              </a:ext>
            </a:extLst>
          </p:cNvPr>
          <p:cNvSpPr txBox="1"/>
          <p:nvPr/>
        </p:nvSpPr>
        <p:spPr>
          <a:xfrm>
            <a:off x="381000" y="5698171"/>
            <a:ext cx="3144984" cy="3354765"/>
          </a:xfrm>
          <a:prstGeom prst="rect">
            <a:avLst/>
          </a:prstGeom>
          <a:noFill/>
        </p:spPr>
        <p:txBody>
          <a:bodyPr wrap="square">
            <a:spAutoFit/>
          </a:bodyPr>
          <a:lstStyle/>
          <a:p>
            <a:pPr algn="l"/>
            <a:endParaRPr lang="en-US" sz="2000" b="1" i="0" dirty="0">
              <a:solidFill>
                <a:srgbClr val="0000FF"/>
              </a:solidFill>
              <a:effectLst/>
              <a:hlinkClick r:id="rId4">
                <a:extLst>
                  <a:ext uri="{A12FA001-AC4F-418D-AE19-62706E023703}">
                    <ahyp:hlinkClr xmlns:ahyp="http://schemas.microsoft.com/office/drawing/2018/hyperlinkcolor" val="tx"/>
                  </a:ext>
                </a:extLst>
              </a:hlinkClick>
            </a:endParaRPr>
          </a:p>
          <a:p>
            <a:pPr algn="l"/>
            <a:r>
              <a:rPr lang="en-US" sz="1600" b="1" i="0" dirty="0" err="1">
                <a:solidFill>
                  <a:srgbClr val="0000FF"/>
                </a:solidFill>
                <a:effectLst/>
                <a:hlinkClick r:id="rId4">
                  <a:extLst>
                    <a:ext uri="{A12FA001-AC4F-418D-AE19-62706E023703}">
                      <ahyp:hlinkClr xmlns:ahyp="http://schemas.microsoft.com/office/drawing/2018/hyperlinkcolor" val="tx"/>
                    </a:ext>
                  </a:extLst>
                </a:hlinkClick>
              </a:rPr>
              <a:t>Pagina</a:t>
            </a:r>
            <a:r>
              <a:rPr lang="en-US" sz="1600" b="1" i="0" dirty="0">
                <a:solidFill>
                  <a:srgbClr val="0000FF"/>
                </a:solidFill>
                <a:effectLst/>
                <a:hlinkClick r:id="rId4">
                  <a:extLst>
                    <a:ext uri="{A12FA001-AC4F-418D-AE19-62706E023703}">
                      <ahyp:hlinkClr xmlns:ahyp="http://schemas.microsoft.com/office/drawing/2018/hyperlinkcolor" val="tx"/>
                    </a:ext>
                  </a:extLst>
                </a:hlinkClick>
              </a:rPr>
              <a:t> web a</a:t>
            </a:r>
            <a:r>
              <a:rPr lang="en-US" sz="1600" b="1" i="0" dirty="0">
                <a:solidFill>
                  <a:schemeClr val="accent1"/>
                </a:solidFill>
                <a:effectLst/>
                <a:hlinkClick r:id="rId4">
                  <a:extLst>
                    <a:ext uri="{A12FA001-AC4F-418D-AE19-62706E023703}">
                      <ahyp:hlinkClr xmlns:ahyp="http://schemas.microsoft.com/office/drawing/2018/hyperlinkcolor" val="tx"/>
                    </a:ext>
                  </a:extLst>
                </a:hlinkClick>
              </a:rPr>
              <a:t> ANFP</a:t>
            </a:r>
            <a:endParaRPr lang="en-US" sz="1600" b="1" i="0" dirty="0">
              <a:solidFill>
                <a:schemeClr val="accent1"/>
              </a:solidFill>
              <a:effectLst/>
            </a:endParaRPr>
          </a:p>
          <a:p>
            <a:pPr algn="l"/>
            <a:endParaRPr lang="en-US" sz="1600" b="1" i="0" dirty="0">
              <a:solidFill>
                <a:srgbClr val="000000"/>
              </a:solidFill>
              <a:effectLst/>
            </a:endParaRPr>
          </a:p>
          <a:p>
            <a:pPr algn="l"/>
            <a:r>
              <a:rPr lang="en-US" sz="1600" b="1" i="0" dirty="0">
                <a:solidFill>
                  <a:srgbClr val="000000"/>
                </a:solidFill>
                <a:effectLst/>
              </a:rPr>
              <a:t>Servicii de monitorizare presă</a:t>
            </a:r>
          </a:p>
          <a:p>
            <a:pPr algn="l"/>
            <a:endParaRPr lang="en-US" sz="1600" b="1" i="0" dirty="0">
              <a:solidFill>
                <a:srgbClr val="000000"/>
              </a:solidFill>
              <a:effectLst/>
            </a:endParaRPr>
          </a:p>
          <a:p>
            <a:pPr algn="l"/>
            <a:r>
              <a:rPr lang="en-US" sz="1600" b="1" i="0" dirty="0">
                <a:solidFill>
                  <a:schemeClr val="accent1"/>
                </a:solidFill>
                <a:effectLst/>
                <a:hlinkClick r:id="rId5">
                  <a:extLst>
                    <a:ext uri="{A12FA001-AC4F-418D-AE19-62706E023703}">
                      <ahyp:hlinkClr xmlns:ahyp="http://schemas.microsoft.com/office/drawing/2018/hyperlinkcolor" val="tx"/>
                    </a:ext>
                  </a:extLst>
                </a:hlinkClick>
              </a:rPr>
              <a:t>Modul ajutor utilizatori – chatbot</a:t>
            </a:r>
            <a:r>
              <a:rPr lang="en-US" sz="1600" b="1" i="0" dirty="0">
                <a:solidFill>
                  <a:schemeClr val="accent1"/>
                </a:solidFill>
                <a:effectLst/>
              </a:rPr>
              <a:t> </a:t>
            </a:r>
            <a:r>
              <a:rPr lang="en-US" sz="1600" i="0" dirty="0">
                <a:solidFill>
                  <a:srgbClr val="000000"/>
                </a:solidFill>
                <a:effectLst/>
              </a:rPr>
              <a:t>AgentIA</a:t>
            </a:r>
            <a:endParaRPr lang="en-US" sz="1600" b="1" i="0" dirty="0">
              <a:solidFill>
                <a:srgbClr val="000000"/>
              </a:solidFill>
              <a:effectLst/>
            </a:endParaRPr>
          </a:p>
          <a:p>
            <a:pPr algn="l"/>
            <a:endParaRPr lang="en-US" sz="1600" b="1" i="0" dirty="0">
              <a:solidFill>
                <a:srgbClr val="000000"/>
              </a:solidFill>
              <a:effectLst/>
            </a:endParaRPr>
          </a:p>
          <a:p>
            <a:pPr algn="l"/>
            <a:r>
              <a:rPr lang="en-US" sz="1600" b="1" i="0" dirty="0">
                <a:solidFill>
                  <a:srgbClr val="000000"/>
                </a:solidFill>
                <a:effectLst/>
              </a:rPr>
              <a:t>Modul sondaje</a:t>
            </a:r>
          </a:p>
          <a:p>
            <a:pPr algn="l"/>
            <a:endParaRPr lang="en-US" sz="1600" b="1" i="0" dirty="0">
              <a:solidFill>
                <a:srgbClr val="000000"/>
              </a:solidFill>
              <a:effectLst/>
            </a:endParaRPr>
          </a:p>
          <a:p>
            <a:pPr algn="l"/>
            <a:r>
              <a:rPr lang="en-US" sz="1600" b="1" i="0" dirty="0">
                <a:solidFill>
                  <a:srgbClr val="000000"/>
                </a:solidFill>
                <a:effectLst/>
              </a:rPr>
              <a:t>Sistem de management documente și interfață module funcționale specifice (DMS)</a:t>
            </a:r>
          </a:p>
        </p:txBody>
      </p:sp>
      <p:pic>
        <p:nvPicPr>
          <p:cNvPr id="5" name="Picture 4">
            <a:extLst>
              <a:ext uri="{FF2B5EF4-FFF2-40B4-BE49-F238E27FC236}">
                <a16:creationId xmlns:a16="http://schemas.microsoft.com/office/drawing/2014/main" id="{6A0A2DAE-491E-55B9-955D-3BECBC623068}"/>
              </a:ext>
            </a:extLst>
          </p:cNvPr>
          <p:cNvPicPr>
            <a:picLocks noChangeAspect="1"/>
          </p:cNvPicPr>
          <p:nvPr/>
        </p:nvPicPr>
        <p:blipFill rotWithShape="1">
          <a:blip r:embed="rId6"/>
          <a:srcRect t="7817" b="6396"/>
          <a:stretch/>
        </p:blipFill>
        <p:spPr>
          <a:xfrm>
            <a:off x="7633525" y="2485659"/>
            <a:ext cx="5701476" cy="2734041"/>
          </a:xfrm>
          <a:prstGeom prst="rect">
            <a:avLst/>
          </a:prstGeom>
        </p:spPr>
      </p:pic>
      <p:pic>
        <p:nvPicPr>
          <p:cNvPr id="11" name="Picture 10">
            <a:extLst>
              <a:ext uri="{FF2B5EF4-FFF2-40B4-BE49-F238E27FC236}">
                <a16:creationId xmlns:a16="http://schemas.microsoft.com/office/drawing/2014/main" id="{EECDF117-9F2C-2153-A84B-937D25DE2B82}"/>
              </a:ext>
            </a:extLst>
          </p:cNvPr>
          <p:cNvPicPr>
            <a:picLocks noChangeAspect="1"/>
          </p:cNvPicPr>
          <p:nvPr/>
        </p:nvPicPr>
        <p:blipFill>
          <a:blip r:embed="rId7"/>
          <a:srcRect l="39999" t="24925" r="40417" b="6863"/>
          <a:stretch>
            <a:fillRect/>
          </a:stretch>
        </p:blipFill>
        <p:spPr>
          <a:xfrm>
            <a:off x="14325600" y="2425757"/>
            <a:ext cx="3581400" cy="6627179"/>
          </a:xfrm>
          <a:prstGeom prst="rect">
            <a:avLst/>
          </a:prstGeom>
        </p:spPr>
      </p:pic>
      <p:pic>
        <p:nvPicPr>
          <p:cNvPr id="14" name="Picture 13">
            <a:extLst>
              <a:ext uri="{FF2B5EF4-FFF2-40B4-BE49-F238E27FC236}">
                <a16:creationId xmlns:a16="http://schemas.microsoft.com/office/drawing/2014/main" id="{02B31BA0-2518-FA30-FD0F-388CD015EE3D}"/>
              </a:ext>
            </a:extLst>
          </p:cNvPr>
          <p:cNvPicPr>
            <a:picLocks noChangeAspect="1"/>
          </p:cNvPicPr>
          <p:nvPr/>
        </p:nvPicPr>
        <p:blipFill>
          <a:blip r:embed="rId8"/>
          <a:srcRect l="53190" t="24775" r="7500"/>
          <a:stretch>
            <a:fillRect/>
          </a:stretch>
        </p:blipFill>
        <p:spPr>
          <a:xfrm>
            <a:off x="4005444" y="4948517"/>
            <a:ext cx="2008913" cy="1676400"/>
          </a:xfrm>
          <a:prstGeom prst="rect">
            <a:avLst/>
          </a:prstGeom>
        </p:spPr>
      </p:pic>
      <p:pic>
        <p:nvPicPr>
          <p:cNvPr id="8" name="Picture 7">
            <a:extLst>
              <a:ext uri="{FF2B5EF4-FFF2-40B4-BE49-F238E27FC236}">
                <a16:creationId xmlns:a16="http://schemas.microsoft.com/office/drawing/2014/main" id="{CF9953A1-B856-3527-B712-0401C012A836}"/>
              </a:ext>
            </a:extLst>
          </p:cNvPr>
          <p:cNvPicPr>
            <a:picLocks noChangeAspect="1"/>
          </p:cNvPicPr>
          <p:nvPr/>
        </p:nvPicPr>
        <p:blipFill>
          <a:blip r:embed="rId9"/>
          <a:stretch>
            <a:fillRect/>
          </a:stretch>
        </p:blipFill>
        <p:spPr>
          <a:xfrm>
            <a:off x="3502345" y="6819900"/>
            <a:ext cx="3581400" cy="2125021"/>
          </a:xfrm>
          <a:prstGeom prst="rect">
            <a:avLst/>
          </a:prstGeom>
        </p:spPr>
      </p:pic>
      <p:sp>
        <p:nvSpPr>
          <p:cNvPr id="9" name="TextBox 8">
            <a:extLst>
              <a:ext uri="{FF2B5EF4-FFF2-40B4-BE49-F238E27FC236}">
                <a16:creationId xmlns:a16="http://schemas.microsoft.com/office/drawing/2014/main" id="{923FF7B7-D775-F9A3-D6B4-137DBED4A66F}"/>
              </a:ext>
            </a:extLst>
          </p:cNvPr>
          <p:cNvSpPr txBox="1"/>
          <p:nvPr/>
        </p:nvSpPr>
        <p:spPr>
          <a:xfrm>
            <a:off x="301945" y="3361651"/>
            <a:ext cx="6781800" cy="2031325"/>
          </a:xfrm>
          <a:prstGeom prst="rect">
            <a:avLst/>
          </a:prstGeom>
          <a:solidFill>
            <a:schemeClr val="accent1">
              <a:lumMod val="20000"/>
              <a:lumOff val="80000"/>
            </a:schemeClr>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o-RO" b="1" i="0" u="none" strike="noStrike" kern="1200" cap="none" spc="0" normalizeH="0" baseline="0" noProof="0" dirty="0">
                <a:ln>
                  <a:noFill/>
                </a:ln>
                <a:uLnTx/>
                <a:uFillTx/>
                <a:ea typeface="+mn-ea"/>
                <a:cs typeface="+mn-cs"/>
              </a:rPr>
              <a:t>SIMRU </a:t>
            </a:r>
            <a:r>
              <a:rPr kumimoji="0" lang="ro-RO" b="0" i="0" u="none" strike="noStrike" kern="1200" cap="none" spc="0" normalizeH="0" baseline="0" noProof="0" dirty="0">
                <a:ln>
                  <a:noFill/>
                </a:ln>
                <a:uLnTx/>
                <a:uFillTx/>
                <a:ea typeface="+mn-ea"/>
                <a:cs typeface="+mn-cs"/>
              </a:rPr>
              <a:t>– dezvoltarea platformei de gestionare internă pentru autoritățile publice</a:t>
            </a:r>
            <a:endParaRPr kumimoji="0" lang="en-US" b="0" i="0" u="none" strike="noStrike" kern="1200" cap="none" spc="0" normalizeH="0" baseline="0" noProof="0" dirty="0">
              <a:ln>
                <a:noFill/>
              </a:ln>
              <a:uLnTx/>
              <a:uFillTx/>
              <a:ea typeface="+mn-ea"/>
              <a:cs typeface="+mn-cs"/>
            </a:endParaRP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b="1" i="0" u="none" strike="noStrike" kern="1200" cap="none" spc="0" normalizeH="0" baseline="0" noProof="0" dirty="0">
                <a:ln>
                  <a:noFill/>
                </a:ln>
                <a:uLnTx/>
                <a:uFillTx/>
                <a:ea typeface="+mn-ea"/>
                <a:cs typeface="+mn-cs"/>
              </a:rPr>
              <a:t>self service </a:t>
            </a:r>
            <a:r>
              <a:rPr kumimoji="0" lang="en-US" b="0" i="0" u="none" strike="noStrike" kern="1200" cap="none" spc="0" normalizeH="0" baseline="0" noProof="0" dirty="0">
                <a:ln>
                  <a:noFill/>
                </a:ln>
                <a:uLnTx/>
                <a:uFillTx/>
                <a:ea typeface="+mn-ea"/>
                <a:cs typeface="+mn-cs"/>
              </a:rPr>
              <a:t>(acces dosar profesional digital pentru angajat, generare adeverințe - automatizat, cazier administrativ, validare acte de studii etc.)</a:t>
            </a: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b="1" i="0" u="none" strike="noStrike" kern="1200" cap="none" spc="0" normalizeH="0" baseline="0" noProof="0" dirty="0">
                <a:ln>
                  <a:noFill/>
                </a:ln>
                <a:uLnTx/>
                <a:uFillTx/>
                <a:ea typeface="+mn-ea"/>
                <a:cs typeface="+mn-cs"/>
              </a:rPr>
              <a:t>self management </a:t>
            </a:r>
            <a:r>
              <a:rPr kumimoji="0" lang="en-US" b="0" i="0" u="none" strike="noStrike" kern="1200" cap="none" spc="0" normalizeH="0" baseline="0" noProof="0" dirty="0">
                <a:ln>
                  <a:noFill/>
                </a:ln>
                <a:uLnTx/>
                <a:uFillTx/>
                <a:ea typeface="+mn-ea"/>
                <a:cs typeface="+mn-cs"/>
              </a:rPr>
              <a:t>(actualizarea directă de către funcționar a propriului dosar profesional).</a:t>
            </a:r>
          </a:p>
        </p:txBody>
      </p:sp>
    </p:spTree>
    <p:extLst>
      <p:ext uri="{BB962C8B-B14F-4D97-AF65-F5344CB8AC3E}">
        <p14:creationId xmlns:p14="http://schemas.microsoft.com/office/powerpoint/2010/main" val="4243937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3"/>
          <p:cNvSpPr txBox="1"/>
          <p:nvPr/>
        </p:nvSpPr>
        <p:spPr>
          <a:xfrm>
            <a:off x="-990601" y="2204865"/>
            <a:ext cx="8101115" cy="2100435"/>
          </a:xfrm>
          <a:prstGeom prst="rect">
            <a:avLst/>
          </a:prstGeom>
        </p:spPr>
        <p:txBody>
          <a:bodyPr lIns="50800" tIns="50800" rIns="50800" bIns="50800" rtlCol="0" anchor="ctr"/>
          <a:lstStyle/>
          <a:p>
            <a:pPr algn="ctr">
              <a:lnSpc>
                <a:spcPts val="3359"/>
              </a:lnSpc>
            </a:pPr>
            <a:endParaRPr dirty="0"/>
          </a:p>
        </p:txBody>
      </p:sp>
      <p:sp>
        <p:nvSpPr>
          <p:cNvPr id="18" name="TextBox 18"/>
          <p:cNvSpPr txBox="1"/>
          <p:nvPr/>
        </p:nvSpPr>
        <p:spPr>
          <a:xfrm>
            <a:off x="359866" y="4095647"/>
            <a:ext cx="5777210" cy="1231106"/>
          </a:xfrm>
          <a:prstGeom prst="rect">
            <a:avLst/>
          </a:prstGeom>
        </p:spPr>
        <p:txBody>
          <a:bodyPr wrap="square" lIns="0" tIns="0" rIns="0" bIns="0" rtlCol="0" anchor="t">
            <a:spAutoFit/>
          </a:bodyPr>
          <a:lstStyle/>
          <a:p>
            <a:pPr marL="92075"/>
            <a:r>
              <a:rPr lang="ro-RO" sz="2000" b="1" dirty="0">
                <a:solidFill>
                  <a:schemeClr val="accent1"/>
                </a:solidFill>
                <a:latin typeface="+mj-lt"/>
                <a:hlinkClick r:id="rId3">
                  <a:extLst>
                    <a:ext uri="{A12FA001-AC4F-418D-AE19-62706E023703}">
                      <ahyp:hlinkClr xmlns:ahyp="http://schemas.microsoft.com/office/drawing/2018/hyperlinkcolor" val="tx"/>
                    </a:ext>
                  </a:extLst>
                </a:hlinkClick>
              </a:rPr>
              <a:t>Programe de formare generale pentru 29.000 funcționari publici</a:t>
            </a:r>
            <a:r>
              <a:rPr lang="ro-RO" sz="2000" b="1" dirty="0">
                <a:solidFill>
                  <a:schemeClr val="accent1"/>
                </a:solidFill>
                <a:latin typeface="+mj-lt"/>
              </a:rPr>
              <a:t>: </a:t>
            </a:r>
            <a:r>
              <a:rPr lang="ro-RO" sz="2000" dirty="0">
                <a:solidFill>
                  <a:srgbClr val="000000"/>
                </a:solidFill>
                <a:latin typeface="+mj-lt"/>
              </a:rPr>
              <a:t>management, comunicare f</a:t>
            </a:r>
            <a:r>
              <a:rPr lang="pt-BR" sz="2000" dirty="0">
                <a:solidFill>
                  <a:srgbClr val="000000"/>
                </a:solidFill>
                <a:latin typeface="+mj-lt"/>
              </a:rPr>
              <a:t>inan</a:t>
            </a:r>
            <a:r>
              <a:rPr lang="ro-RO" sz="2000" dirty="0" err="1">
                <a:solidFill>
                  <a:srgbClr val="000000"/>
                </a:solidFill>
                <a:latin typeface="+mj-lt"/>
              </a:rPr>
              <a:t>țe</a:t>
            </a:r>
            <a:r>
              <a:rPr lang="ro-RO" sz="2000" dirty="0">
                <a:solidFill>
                  <a:srgbClr val="000000"/>
                </a:solidFill>
                <a:latin typeface="+mj-lt"/>
              </a:rPr>
              <a:t>, back </a:t>
            </a:r>
            <a:r>
              <a:rPr lang="ro-RO" sz="2000" dirty="0" err="1">
                <a:solidFill>
                  <a:srgbClr val="000000"/>
                </a:solidFill>
                <a:latin typeface="+mj-lt"/>
              </a:rPr>
              <a:t>office</a:t>
            </a:r>
            <a:r>
              <a:rPr lang="ro-RO" sz="2000" dirty="0">
                <a:solidFill>
                  <a:srgbClr val="000000"/>
                </a:solidFill>
                <a:latin typeface="+mj-lt"/>
              </a:rPr>
              <a:t> </a:t>
            </a:r>
            <a:r>
              <a:rPr lang="pt-BR" sz="2000" dirty="0">
                <a:solidFill>
                  <a:srgbClr val="000000"/>
                </a:solidFill>
                <a:latin typeface="+mj-lt"/>
              </a:rPr>
              <a:t>în contextul digitalizării administrației publice</a:t>
            </a:r>
            <a:endParaRPr lang="ro-RO" sz="2000" dirty="0">
              <a:solidFill>
                <a:srgbClr val="000000"/>
              </a:solidFill>
              <a:latin typeface="+mj-lt"/>
            </a:endParaRPr>
          </a:p>
        </p:txBody>
      </p:sp>
      <p:sp>
        <p:nvSpPr>
          <p:cNvPr id="25" name="TextBox 25"/>
          <p:cNvSpPr txBox="1"/>
          <p:nvPr/>
        </p:nvSpPr>
        <p:spPr>
          <a:xfrm>
            <a:off x="3505200" y="2096550"/>
            <a:ext cx="11277600" cy="861774"/>
          </a:xfrm>
          <a:prstGeom prst="rect">
            <a:avLst/>
          </a:prstGeom>
          <a:noFill/>
        </p:spPr>
        <p:txBody>
          <a:bodyPr wrap="square" lIns="0" tIns="0" rIns="0" bIns="0" rtlCol="0" anchor="t">
            <a:spAutoFit/>
          </a:bodyPr>
          <a:lstStyle/>
          <a:p>
            <a:pPr algn="ctr"/>
            <a:r>
              <a:rPr lang="ro-RO" sz="2800" b="1" dirty="0"/>
              <a:t>Jalon 185 Cursuri de formare pentru 32 500 funcționari publici</a:t>
            </a:r>
            <a:endParaRPr lang="en-US" sz="2800" b="1" dirty="0"/>
          </a:p>
          <a:p>
            <a:pPr algn="ctr"/>
            <a:r>
              <a:rPr lang="ro-RO" sz="2800" b="1" dirty="0"/>
              <a:t> </a:t>
            </a:r>
          </a:p>
        </p:txBody>
      </p:sp>
      <p:sp>
        <p:nvSpPr>
          <p:cNvPr id="19" name="TextBox 18">
            <a:extLst>
              <a:ext uri="{FF2B5EF4-FFF2-40B4-BE49-F238E27FC236}">
                <a16:creationId xmlns:a16="http://schemas.microsoft.com/office/drawing/2014/main" id="{D8785D6A-2AA9-69E0-F1EC-C2B4EAD33C57}"/>
              </a:ext>
            </a:extLst>
          </p:cNvPr>
          <p:cNvSpPr txBox="1"/>
          <p:nvPr/>
        </p:nvSpPr>
        <p:spPr>
          <a:xfrm>
            <a:off x="381000" y="5540746"/>
            <a:ext cx="6248399" cy="1538883"/>
          </a:xfrm>
          <a:prstGeom prst="rect">
            <a:avLst/>
          </a:prstGeom>
        </p:spPr>
        <p:txBody>
          <a:bodyPr wrap="square" lIns="0" tIns="0" rIns="0" bIns="0" rtlCol="0" anchor="t">
            <a:spAutoFit/>
          </a:bodyPr>
          <a:lstStyle/>
          <a:p>
            <a:pPr marL="92075"/>
            <a:r>
              <a:rPr lang="en-US" sz="2000" b="1" dirty="0">
                <a:solidFill>
                  <a:schemeClr val="accent1"/>
                </a:solidFill>
              </a:rPr>
              <a:t>C</a:t>
            </a:r>
            <a:r>
              <a:rPr lang="ro-RO" sz="2000" b="1" dirty="0" err="1">
                <a:solidFill>
                  <a:schemeClr val="accent1"/>
                </a:solidFill>
              </a:rPr>
              <a:t>ursuri</a:t>
            </a:r>
            <a:r>
              <a:rPr lang="ro-RO" sz="2000" b="1" dirty="0">
                <a:solidFill>
                  <a:schemeClr val="accent1"/>
                </a:solidFill>
              </a:rPr>
              <a:t> specializate, pentru 1.000 funcționari publici: </a:t>
            </a:r>
            <a:r>
              <a:rPr lang="ro-RO" sz="2000" dirty="0">
                <a:solidFill>
                  <a:srgbClr val="000000"/>
                </a:solidFill>
              </a:rPr>
              <a:t>statistică avansată, instrumente de consultare online</a:t>
            </a:r>
            <a:r>
              <a:rPr lang="en-US" sz="2000" dirty="0">
                <a:solidFill>
                  <a:srgbClr val="000000"/>
                </a:solidFill>
              </a:rPr>
              <a:t>,</a:t>
            </a:r>
            <a:r>
              <a:rPr lang="ro-RO" sz="2000" dirty="0">
                <a:solidFill>
                  <a:srgbClr val="000000"/>
                </a:solidFill>
              </a:rPr>
              <a:t> baze de date, administrarea, dezvoltarea și securitatea rețelelor, administrarea sistemelor de operare, dezvoltarea aplicațiilor desktop non-web, web design</a:t>
            </a:r>
          </a:p>
        </p:txBody>
      </p:sp>
      <p:sp>
        <p:nvSpPr>
          <p:cNvPr id="2" name="Rectangle 1"/>
          <p:cNvSpPr/>
          <p:nvPr/>
        </p:nvSpPr>
        <p:spPr>
          <a:xfrm>
            <a:off x="533400" y="7728192"/>
            <a:ext cx="5410200" cy="707886"/>
          </a:xfrm>
          <a:prstGeom prst="rect">
            <a:avLst/>
          </a:prstGeom>
        </p:spPr>
        <p:txBody>
          <a:bodyPr wrap="square">
            <a:spAutoFit/>
          </a:bodyPr>
          <a:lstStyle/>
          <a:p>
            <a:r>
              <a:rPr lang="it-IT" sz="2000" b="1" dirty="0">
                <a:solidFill>
                  <a:schemeClr val="accent1"/>
                </a:solidFill>
                <a:hlinkClick r:id="rId4">
                  <a:extLst>
                    <a:ext uri="{A12FA001-AC4F-418D-AE19-62706E023703}">
                      <ahyp:hlinkClr xmlns:ahyp="http://schemas.microsoft.com/office/drawing/2018/hyperlinkcolor" val="tx"/>
                    </a:ext>
                  </a:extLst>
                </a:hlinkClick>
              </a:rPr>
              <a:t>Leadership și managementul talentelor pentru</a:t>
            </a:r>
            <a:r>
              <a:rPr lang="it-IT" sz="2000" b="1" dirty="0">
                <a:solidFill>
                  <a:srgbClr val="0000FF"/>
                </a:solidFill>
                <a:hlinkClick r:id="rId4">
                  <a:extLst>
                    <a:ext uri="{A12FA001-AC4F-418D-AE19-62706E023703}">
                      <ahyp:hlinkClr xmlns:ahyp="http://schemas.microsoft.com/office/drawing/2018/hyperlinkcolor" val="tx"/>
                    </a:ext>
                  </a:extLst>
                </a:hlinkClick>
              </a:rPr>
              <a:t> </a:t>
            </a:r>
            <a:endParaRPr lang="ro-RO" sz="2000" b="1" dirty="0">
              <a:solidFill>
                <a:srgbClr val="0000FF"/>
              </a:solidFill>
              <a:hlinkClick r:id="rId4">
                <a:extLst>
                  <a:ext uri="{A12FA001-AC4F-418D-AE19-62706E023703}">
                    <ahyp:hlinkClr xmlns:ahyp="http://schemas.microsoft.com/office/drawing/2018/hyperlinkcolor" val="tx"/>
                  </a:ext>
                </a:extLst>
              </a:hlinkClick>
            </a:endParaRPr>
          </a:p>
          <a:p>
            <a:r>
              <a:rPr lang="it-IT" sz="2000" b="1" dirty="0">
                <a:solidFill>
                  <a:schemeClr val="accent1"/>
                </a:solidFill>
                <a:hlinkClick r:id="rId4">
                  <a:extLst>
                    <a:ext uri="{A12FA001-AC4F-418D-AE19-62706E023703}">
                      <ahyp:hlinkClr xmlns:ahyp="http://schemas.microsoft.com/office/drawing/2018/hyperlinkcolor" val="tx"/>
                    </a:ext>
                  </a:extLst>
                </a:hlinkClick>
              </a:rPr>
              <a:t>2 500 funcționari publici de conducere</a:t>
            </a:r>
            <a:endParaRPr lang="en-US" sz="2000" b="1" dirty="0">
              <a:solidFill>
                <a:schemeClr val="accent1"/>
              </a:solidFill>
            </a:endParaRPr>
          </a:p>
        </p:txBody>
      </p:sp>
      <p:sp>
        <p:nvSpPr>
          <p:cNvPr id="38" name="TextBox 37">
            <a:extLst>
              <a:ext uri="{FF2B5EF4-FFF2-40B4-BE49-F238E27FC236}">
                <a16:creationId xmlns:a16="http://schemas.microsoft.com/office/drawing/2014/main" id="{5BBBDA05-0453-8582-8346-91EB2D729B9A}"/>
              </a:ext>
            </a:extLst>
          </p:cNvPr>
          <p:cNvSpPr txBox="1"/>
          <p:nvPr/>
        </p:nvSpPr>
        <p:spPr>
          <a:xfrm>
            <a:off x="13847903" y="4865116"/>
            <a:ext cx="3978383" cy="2246769"/>
          </a:xfrm>
          <a:prstGeom prst="rect">
            <a:avLst/>
          </a:prstGeom>
          <a:noFill/>
        </p:spPr>
        <p:txBody>
          <a:bodyPr wrap="square">
            <a:spAutoFit/>
          </a:bodyPr>
          <a:lstStyle/>
          <a:p>
            <a:r>
              <a:rPr lang="en-US" sz="2000" b="1" dirty="0">
                <a:solidFill>
                  <a:schemeClr val="accent1"/>
                </a:solidFill>
                <a:hlinkClick r:id="rId5">
                  <a:extLst>
                    <a:ext uri="{A12FA001-AC4F-418D-AE19-62706E023703}">
                      <ahyp:hlinkClr xmlns:ahyp="http://schemas.microsoft.com/office/drawing/2018/hyperlinkcolor" val="tx"/>
                    </a:ext>
                  </a:extLst>
                </a:hlinkClick>
              </a:rPr>
              <a:t>https://www.anfp.gov.ro/proiecte/proiecte-in-implementare/proiecte-pnrr/proiecte-pnrr-lista/dezvoltarea-competentelor-digitale/</a:t>
            </a:r>
            <a:endParaRPr lang="en-US" sz="2000" b="1" dirty="0">
              <a:solidFill>
                <a:schemeClr val="accent1"/>
              </a:solidFill>
            </a:endParaRPr>
          </a:p>
          <a:p>
            <a:endParaRPr lang="en-US" sz="2000" b="1" dirty="0">
              <a:solidFill>
                <a:schemeClr val="accent1"/>
              </a:solidFill>
            </a:endParaRPr>
          </a:p>
          <a:p>
            <a:r>
              <a:rPr lang="ro-RO" sz="2000" dirty="0">
                <a:solidFill>
                  <a:schemeClr val="accent1"/>
                </a:solidFill>
                <a:hlinkClick r:id="rId6">
                  <a:extLst>
                    <a:ext uri="{A12FA001-AC4F-418D-AE19-62706E023703}">
                      <ahyp:hlinkClr xmlns:ahyp="http://schemas.microsoft.com/office/drawing/2018/hyperlinkcolor" val="tx"/>
                    </a:ext>
                  </a:extLst>
                </a:hlinkClick>
              </a:rPr>
              <a:t>Broșură tematică</a:t>
            </a:r>
            <a:endParaRPr lang="en-US" sz="2000" b="1" dirty="0">
              <a:solidFill>
                <a:schemeClr val="accent1"/>
              </a:solidFill>
            </a:endParaRPr>
          </a:p>
        </p:txBody>
      </p:sp>
      <p:sp>
        <p:nvSpPr>
          <p:cNvPr id="39" name="TextBox 38">
            <a:extLst>
              <a:ext uri="{FF2B5EF4-FFF2-40B4-BE49-F238E27FC236}">
                <a16:creationId xmlns:a16="http://schemas.microsoft.com/office/drawing/2014/main" id="{F38429D4-4360-2BCB-CFE8-3656F8E8C775}"/>
              </a:ext>
            </a:extLst>
          </p:cNvPr>
          <p:cNvSpPr txBox="1"/>
          <p:nvPr/>
        </p:nvSpPr>
        <p:spPr>
          <a:xfrm>
            <a:off x="14401800" y="3910981"/>
            <a:ext cx="2470865" cy="369332"/>
          </a:xfrm>
          <a:prstGeom prst="rect">
            <a:avLst/>
          </a:prstGeom>
          <a:solidFill>
            <a:srgbClr val="7030A0"/>
          </a:solidFill>
        </p:spPr>
        <p:txBody>
          <a:bodyPr wrap="square" rtlCol="0">
            <a:spAutoFit/>
          </a:bodyPr>
          <a:lstStyle/>
          <a:p>
            <a:pPr algn="ctr"/>
            <a:r>
              <a:rPr lang="ro-RO" b="1" dirty="0">
                <a:solidFill>
                  <a:schemeClr val="bg1"/>
                </a:solidFill>
              </a:rPr>
              <a:t>LINKURI UTILE</a:t>
            </a:r>
            <a:endParaRPr lang="en-US" b="1" dirty="0">
              <a:solidFill>
                <a:schemeClr val="bg1"/>
              </a:solidFill>
            </a:endParaRPr>
          </a:p>
        </p:txBody>
      </p:sp>
      <p:pic>
        <p:nvPicPr>
          <p:cNvPr id="40" name="Picture 39" descr="A white dog with blue text&#10;&#10;Description automatically generated">
            <a:extLst>
              <a:ext uri="{FF2B5EF4-FFF2-40B4-BE49-F238E27FC236}">
                <a16:creationId xmlns:a16="http://schemas.microsoft.com/office/drawing/2014/main" id="{28C7D1B8-65C0-B501-A556-C4349E384D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800" y="1996456"/>
            <a:ext cx="3396113" cy="961868"/>
          </a:xfrm>
          <a:prstGeom prst="rect">
            <a:avLst/>
          </a:prstGeom>
        </p:spPr>
      </p:pic>
      <p:sp>
        <p:nvSpPr>
          <p:cNvPr id="3" name="TextBox 2">
            <a:extLst>
              <a:ext uri="{FF2B5EF4-FFF2-40B4-BE49-F238E27FC236}">
                <a16:creationId xmlns:a16="http://schemas.microsoft.com/office/drawing/2014/main" id="{C34BDD69-E675-D02F-BC39-9F03B602116C}"/>
              </a:ext>
            </a:extLst>
          </p:cNvPr>
          <p:cNvSpPr txBox="1"/>
          <p:nvPr/>
        </p:nvSpPr>
        <p:spPr>
          <a:xfrm>
            <a:off x="435791" y="3358972"/>
            <a:ext cx="5667669" cy="400110"/>
          </a:xfrm>
          <a:prstGeom prst="rect">
            <a:avLst/>
          </a:prstGeom>
          <a:noFill/>
        </p:spPr>
        <p:txBody>
          <a:bodyPr wrap="square" rtlCol="0">
            <a:spAutoFit/>
          </a:bodyPr>
          <a:lstStyle/>
          <a:p>
            <a:r>
              <a:rPr lang="en-US" sz="2000" b="1" dirty="0">
                <a:solidFill>
                  <a:schemeClr val="accent1"/>
                </a:solidFill>
                <a:latin typeface="+mj-lt"/>
                <a:hlinkClick r:id="rId8">
                  <a:extLst>
                    <a:ext uri="{A12FA001-AC4F-418D-AE19-62706E023703}">
                      <ahyp:hlinkClr xmlns:ahyp="http://schemas.microsoft.com/office/drawing/2018/hyperlinkcolor" val="tx"/>
                    </a:ext>
                  </a:extLst>
                </a:hlinkClick>
              </a:rPr>
              <a:t>Analiză nevoia de instruire - 2022</a:t>
            </a:r>
            <a:endParaRPr lang="en-US" sz="2000" b="1" dirty="0">
              <a:solidFill>
                <a:schemeClr val="accent1"/>
              </a:solidFill>
              <a:latin typeface="+mj-lt"/>
            </a:endParaRPr>
          </a:p>
        </p:txBody>
      </p:sp>
      <p:pic>
        <p:nvPicPr>
          <p:cNvPr id="6" name="Picture 5">
            <a:extLst>
              <a:ext uri="{FF2B5EF4-FFF2-40B4-BE49-F238E27FC236}">
                <a16:creationId xmlns:a16="http://schemas.microsoft.com/office/drawing/2014/main" id="{FED92143-31BB-82B3-1E4E-CBB3A8BDBE85}"/>
              </a:ext>
            </a:extLst>
          </p:cNvPr>
          <p:cNvPicPr>
            <a:picLocks noChangeAspect="1"/>
          </p:cNvPicPr>
          <p:nvPr/>
        </p:nvPicPr>
        <p:blipFill>
          <a:blip r:embed="rId9"/>
          <a:srcRect l="32810" t="17181" r="32917" b="20987"/>
          <a:stretch>
            <a:fillRect/>
          </a:stretch>
        </p:blipFill>
        <p:spPr>
          <a:xfrm>
            <a:off x="6720227" y="2836031"/>
            <a:ext cx="5909594" cy="5812669"/>
          </a:xfrm>
          <a:prstGeom prst="rect">
            <a:avLst/>
          </a:prstGeom>
        </p:spPr>
      </p:pic>
    </p:spTree>
    <p:extLst>
      <p:ext uri="{BB962C8B-B14F-4D97-AF65-F5344CB8AC3E}">
        <p14:creationId xmlns:p14="http://schemas.microsoft.com/office/powerpoint/2010/main" val="28125712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potx" id="{4E874F3A-6BB1-4334-AA3C-CB69D53C2FB0}" vid="{CFDAC62F-BBD6-4674-995E-7A3058955A7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4567</TotalTime>
  <Words>1485</Words>
  <Application>Microsoft Office PowerPoint</Application>
  <PresentationFormat>Custom</PresentationFormat>
  <Paragraphs>327</Paragraphs>
  <Slides>15</Slides>
  <Notes>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15</vt:i4>
      </vt:variant>
    </vt:vector>
  </HeadingPairs>
  <TitlesOfParts>
    <vt:vector size="24" baseType="lpstr">
      <vt:lpstr>Trebuchet MS</vt:lpstr>
      <vt:lpstr>Calibri Light</vt:lpstr>
      <vt:lpstr>Calibri</vt:lpstr>
      <vt:lpstr>Wingdings</vt:lpstr>
      <vt:lpstr>Arial</vt:lpstr>
      <vt:lpstr>Aptos</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Vitriuc</dc:creator>
  <cp:lastModifiedBy>Lavinia C Niculescu</cp:lastModifiedBy>
  <cp:revision>349</cp:revision>
  <cp:lastPrinted>2025-11-18T08:42:33Z</cp:lastPrinted>
  <dcterms:created xsi:type="dcterms:W3CDTF">2006-08-16T00:00:00Z</dcterms:created>
  <dcterms:modified xsi:type="dcterms:W3CDTF">2026-05-06T07:39:09Z</dcterms:modified>
  <dc:identifier>DAGQh32qHC8</dc:identifier>
</cp:coreProperties>
</file>