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141411618" r:id="rId3"/>
    <p:sldId id="2141411728" r:id="rId4"/>
    <p:sldId id="2141411650" r:id="rId5"/>
    <p:sldId id="2141411651" r:id="rId6"/>
    <p:sldId id="334" r:id="rId7"/>
    <p:sldId id="2141411648" r:id="rId8"/>
    <p:sldId id="305" r:id="rId9"/>
    <p:sldId id="2141411620" r:id="rId10"/>
    <p:sldId id="33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43ED59-20C7-4FDF-8DCA-8A14D1AA1C8C}" name="Microsoft Office User" initials="MOU" userId="Microsoft Office User" providerId="None"/>
  <p188:author id="{5EFF8CC7-EADB-EDBA-96EE-7BF3339FD772}" name="Anca Butnaru" initials="AB" userId="S::abutnaru@worldbank.org::b4a5063a-1f9f-4837-8f7f-5f3ba27078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05E822-8A17-46A4-841F-75E6D5D3BBC0}" v="245" dt="2024-10-28T07:55:24.0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20"/>
    <p:restoredTop sz="89601" autoAdjust="0"/>
  </p:normalViewPr>
  <p:slideViewPr>
    <p:cSldViewPr snapToGrid="0">
      <p:cViewPr varScale="1">
        <p:scale>
          <a:sx n="59" d="100"/>
          <a:sy n="59" d="100"/>
        </p:scale>
        <p:origin x="10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mitrie Vasile Mihes" userId="13c0ca0e-a094-4108-a3a0-32f2b8171fb1" providerId="ADAL" clId="{7E05E822-8A17-46A4-841F-75E6D5D3BBC0}"/>
    <pc:docChg chg="undo custSel addSld delSld modSld sldOrd">
      <pc:chgData name="Dimitrie Vasile Mihes" userId="13c0ca0e-a094-4108-a3a0-32f2b8171fb1" providerId="ADAL" clId="{7E05E822-8A17-46A4-841F-75E6D5D3BBC0}" dt="2024-10-28T07:55:56.835" v="790" actId="20577"/>
      <pc:docMkLst>
        <pc:docMk/>
      </pc:docMkLst>
      <pc:sldChg chg="del">
        <pc:chgData name="Dimitrie Vasile Mihes" userId="13c0ca0e-a094-4108-a3a0-32f2b8171fb1" providerId="ADAL" clId="{7E05E822-8A17-46A4-841F-75E6D5D3BBC0}" dt="2024-10-28T07:28:05.390" v="118" actId="47"/>
        <pc:sldMkLst>
          <pc:docMk/>
          <pc:sldMk cId="3266487699" sldId="261"/>
        </pc:sldMkLst>
      </pc:sldChg>
      <pc:sldChg chg="del">
        <pc:chgData name="Dimitrie Vasile Mihes" userId="13c0ca0e-a094-4108-a3a0-32f2b8171fb1" providerId="ADAL" clId="{7E05E822-8A17-46A4-841F-75E6D5D3BBC0}" dt="2024-10-28T07:51:44.801" v="730" actId="47"/>
        <pc:sldMkLst>
          <pc:docMk/>
          <pc:sldMk cId="212330092" sldId="263"/>
        </pc:sldMkLst>
      </pc:sldChg>
      <pc:sldChg chg="del">
        <pc:chgData name="Dimitrie Vasile Mihes" userId="13c0ca0e-a094-4108-a3a0-32f2b8171fb1" providerId="ADAL" clId="{7E05E822-8A17-46A4-841F-75E6D5D3BBC0}" dt="2024-10-28T07:28:07.644" v="123" actId="47"/>
        <pc:sldMkLst>
          <pc:docMk/>
          <pc:sldMk cId="1334920944" sldId="294"/>
        </pc:sldMkLst>
      </pc:sldChg>
      <pc:sldChg chg="del">
        <pc:chgData name="Dimitrie Vasile Mihes" userId="13c0ca0e-a094-4108-a3a0-32f2b8171fb1" providerId="ADAL" clId="{7E05E822-8A17-46A4-841F-75E6D5D3BBC0}" dt="2024-10-28T07:28:06.112" v="119" actId="47"/>
        <pc:sldMkLst>
          <pc:docMk/>
          <pc:sldMk cId="2103727260" sldId="298"/>
        </pc:sldMkLst>
      </pc:sldChg>
      <pc:sldChg chg="del">
        <pc:chgData name="Dimitrie Vasile Mihes" userId="13c0ca0e-a094-4108-a3a0-32f2b8171fb1" providerId="ADAL" clId="{7E05E822-8A17-46A4-841F-75E6D5D3BBC0}" dt="2024-10-28T07:28:06.507" v="120" actId="47"/>
        <pc:sldMkLst>
          <pc:docMk/>
          <pc:sldMk cId="2815676297" sldId="299"/>
        </pc:sldMkLst>
      </pc:sldChg>
      <pc:sldChg chg="del">
        <pc:chgData name="Dimitrie Vasile Mihes" userId="13c0ca0e-a094-4108-a3a0-32f2b8171fb1" providerId="ADAL" clId="{7E05E822-8A17-46A4-841F-75E6D5D3BBC0}" dt="2024-10-28T07:28:02.893" v="117" actId="47"/>
        <pc:sldMkLst>
          <pc:docMk/>
          <pc:sldMk cId="4170664164" sldId="300"/>
        </pc:sldMkLst>
      </pc:sldChg>
      <pc:sldChg chg="del">
        <pc:chgData name="Dimitrie Vasile Mihes" userId="13c0ca0e-a094-4108-a3a0-32f2b8171fb1" providerId="ADAL" clId="{7E05E822-8A17-46A4-841F-75E6D5D3BBC0}" dt="2024-10-28T07:28:06.911" v="121" actId="47"/>
        <pc:sldMkLst>
          <pc:docMk/>
          <pc:sldMk cId="3221472952" sldId="301"/>
        </pc:sldMkLst>
      </pc:sldChg>
      <pc:sldChg chg="del">
        <pc:chgData name="Dimitrie Vasile Mihes" userId="13c0ca0e-a094-4108-a3a0-32f2b8171fb1" providerId="ADAL" clId="{7E05E822-8A17-46A4-841F-75E6D5D3BBC0}" dt="2024-10-28T07:28:07.287" v="122" actId="47"/>
        <pc:sldMkLst>
          <pc:docMk/>
          <pc:sldMk cId="3291609586" sldId="302"/>
        </pc:sldMkLst>
      </pc:sldChg>
      <pc:sldChg chg="del">
        <pc:chgData name="Dimitrie Vasile Mihes" userId="13c0ca0e-a094-4108-a3a0-32f2b8171fb1" providerId="ADAL" clId="{7E05E822-8A17-46A4-841F-75E6D5D3BBC0}" dt="2024-10-28T07:28:08.125" v="124" actId="47"/>
        <pc:sldMkLst>
          <pc:docMk/>
          <pc:sldMk cId="230316194" sldId="303"/>
        </pc:sldMkLst>
      </pc:sldChg>
      <pc:sldChg chg="delSp modSp mod ord modNotesTx">
        <pc:chgData name="Dimitrie Vasile Mihes" userId="13c0ca0e-a094-4108-a3a0-32f2b8171fb1" providerId="ADAL" clId="{7E05E822-8A17-46A4-841F-75E6D5D3BBC0}" dt="2024-10-28T07:55:56.835" v="790" actId="20577"/>
        <pc:sldMkLst>
          <pc:docMk/>
          <pc:sldMk cId="222452915" sldId="305"/>
        </pc:sldMkLst>
        <pc:spChg chg="mod">
          <ac:chgData name="Dimitrie Vasile Mihes" userId="13c0ca0e-a094-4108-a3a0-32f2b8171fb1" providerId="ADAL" clId="{7E05E822-8A17-46A4-841F-75E6D5D3BBC0}" dt="2024-10-28T07:55:43.393" v="783" actId="20577"/>
          <ac:spMkLst>
            <pc:docMk/>
            <pc:sldMk cId="222452915" sldId="305"/>
            <ac:spMk id="6" creationId="{B1217B9A-1FF3-8190-4DA7-FE2B9C695D8E}"/>
          </ac:spMkLst>
        </pc:spChg>
        <pc:spChg chg="mod">
          <ac:chgData name="Dimitrie Vasile Mihes" userId="13c0ca0e-a094-4108-a3a0-32f2b8171fb1" providerId="ADAL" clId="{7E05E822-8A17-46A4-841F-75E6D5D3BBC0}" dt="2024-10-28T07:47:42.836" v="473" actId="20577"/>
          <ac:spMkLst>
            <pc:docMk/>
            <pc:sldMk cId="222452915" sldId="305"/>
            <ac:spMk id="9" creationId="{3A7D8A9B-D30B-28A5-A54A-A16BA1007D76}"/>
          </ac:spMkLst>
        </pc:spChg>
        <pc:spChg chg="mod">
          <ac:chgData name="Dimitrie Vasile Mihes" userId="13c0ca0e-a094-4108-a3a0-32f2b8171fb1" providerId="ADAL" clId="{7E05E822-8A17-46A4-841F-75E6D5D3BBC0}" dt="2024-10-28T07:47:54.539" v="483" actId="20577"/>
          <ac:spMkLst>
            <pc:docMk/>
            <pc:sldMk cId="222452915" sldId="305"/>
            <ac:spMk id="13" creationId="{305EF8E6-A5B5-0B33-A0A7-09772DA42130}"/>
          </ac:spMkLst>
        </pc:spChg>
        <pc:spChg chg="mod">
          <ac:chgData name="Dimitrie Vasile Mihes" userId="13c0ca0e-a094-4108-a3a0-32f2b8171fb1" providerId="ADAL" clId="{7E05E822-8A17-46A4-841F-75E6D5D3BBC0}" dt="2024-10-28T07:55:56.835" v="790" actId="20577"/>
          <ac:spMkLst>
            <pc:docMk/>
            <pc:sldMk cId="222452915" sldId="305"/>
            <ac:spMk id="14" creationId="{DDC11358-893B-E57C-8CCA-0E7FD7F85BEA}"/>
          </ac:spMkLst>
        </pc:spChg>
        <pc:spChg chg="mod">
          <ac:chgData name="Dimitrie Vasile Mihes" userId="13c0ca0e-a094-4108-a3a0-32f2b8171fb1" providerId="ADAL" clId="{7E05E822-8A17-46A4-841F-75E6D5D3BBC0}" dt="2024-10-28T07:47:35.681" v="469" actId="20577"/>
          <ac:spMkLst>
            <pc:docMk/>
            <pc:sldMk cId="222452915" sldId="305"/>
            <ac:spMk id="24" creationId="{FAE09343-A6E7-A533-2AB1-F80543F8F0DD}"/>
          </ac:spMkLst>
        </pc:spChg>
        <pc:spChg chg="mod">
          <ac:chgData name="Dimitrie Vasile Mihes" userId="13c0ca0e-a094-4108-a3a0-32f2b8171fb1" providerId="ADAL" clId="{7E05E822-8A17-46A4-841F-75E6D5D3BBC0}" dt="2024-10-28T07:47:59.678" v="489" actId="20577"/>
          <ac:spMkLst>
            <pc:docMk/>
            <pc:sldMk cId="222452915" sldId="305"/>
            <ac:spMk id="45" creationId="{384731C5-C5A3-294C-6950-42B231269D77}"/>
          </ac:spMkLst>
        </pc:spChg>
        <pc:spChg chg="del">
          <ac:chgData name="Dimitrie Vasile Mihes" userId="13c0ca0e-a094-4108-a3a0-32f2b8171fb1" providerId="ADAL" clId="{7E05E822-8A17-46A4-841F-75E6D5D3BBC0}" dt="2024-10-28T07:48:02.589" v="490" actId="478"/>
          <ac:spMkLst>
            <pc:docMk/>
            <pc:sldMk cId="222452915" sldId="305"/>
            <ac:spMk id="49" creationId="{909B9921-C031-7E19-6B8D-FCE8365EB238}"/>
          </ac:spMkLst>
        </pc:spChg>
      </pc:sldChg>
      <pc:sldChg chg="del">
        <pc:chgData name="Dimitrie Vasile Mihes" userId="13c0ca0e-a094-4108-a3a0-32f2b8171fb1" providerId="ADAL" clId="{7E05E822-8A17-46A4-841F-75E6D5D3BBC0}" dt="2024-10-28T07:26:34.863" v="107" actId="47"/>
        <pc:sldMkLst>
          <pc:docMk/>
          <pc:sldMk cId="1894293471" sldId="307"/>
        </pc:sldMkLst>
      </pc:sldChg>
      <pc:sldChg chg="del">
        <pc:chgData name="Dimitrie Vasile Mihes" userId="13c0ca0e-a094-4108-a3a0-32f2b8171fb1" providerId="ADAL" clId="{7E05E822-8A17-46A4-841F-75E6D5D3BBC0}" dt="2024-10-28T07:27:00.512" v="112" actId="47"/>
        <pc:sldMkLst>
          <pc:docMk/>
          <pc:sldMk cId="2870185007" sldId="309"/>
        </pc:sldMkLst>
      </pc:sldChg>
      <pc:sldChg chg="del">
        <pc:chgData name="Dimitrie Vasile Mihes" userId="13c0ca0e-a094-4108-a3a0-32f2b8171fb1" providerId="ADAL" clId="{7E05E822-8A17-46A4-841F-75E6D5D3BBC0}" dt="2024-10-28T07:51:46.938" v="731" actId="47"/>
        <pc:sldMkLst>
          <pc:docMk/>
          <pc:sldMk cId="3637208354" sldId="310"/>
        </pc:sldMkLst>
      </pc:sldChg>
      <pc:sldChg chg="del">
        <pc:chgData name="Dimitrie Vasile Mihes" userId="13c0ca0e-a094-4108-a3a0-32f2b8171fb1" providerId="ADAL" clId="{7E05E822-8A17-46A4-841F-75E6D5D3BBC0}" dt="2024-10-28T07:26:58.636" v="111" actId="47"/>
        <pc:sldMkLst>
          <pc:docMk/>
          <pc:sldMk cId="2312602097" sldId="313"/>
        </pc:sldMkLst>
      </pc:sldChg>
      <pc:sldChg chg="del">
        <pc:chgData name="Dimitrie Vasile Mihes" userId="13c0ca0e-a094-4108-a3a0-32f2b8171fb1" providerId="ADAL" clId="{7E05E822-8A17-46A4-841F-75E6D5D3BBC0}" dt="2024-10-28T07:51:59.640" v="732" actId="47"/>
        <pc:sldMkLst>
          <pc:docMk/>
          <pc:sldMk cId="1583705724" sldId="314"/>
        </pc:sldMkLst>
      </pc:sldChg>
      <pc:sldChg chg="del">
        <pc:chgData name="Dimitrie Vasile Mihes" userId="13c0ca0e-a094-4108-a3a0-32f2b8171fb1" providerId="ADAL" clId="{7E05E822-8A17-46A4-841F-75E6D5D3BBC0}" dt="2024-10-28T07:27:02.553" v="113" actId="47"/>
        <pc:sldMkLst>
          <pc:docMk/>
          <pc:sldMk cId="1912520248" sldId="316"/>
        </pc:sldMkLst>
      </pc:sldChg>
      <pc:sldChg chg="del">
        <pc:chgData name="Dimitrie Vasile Mihes" userId="13c0ca0e-a094-4108-a3a0-32f2b8171fb1" providerId="ADAL" clId="{7E05E822-8A17-46A4-841F-75E6D5D3BBC0}" dt="2024-10-28T07:25:02.093" v="94" actId="47"/>
        <pc:sldMkLst>
          <pc:docMk/>
          <pc:sldMk cId="1246577945" sldId="317"/>
        </pc:sldMkLst>
      </pc:sldChg>
      <pc:sldChg chg="del">
        <pc:chgData name="Dimitrie Vasile Mihes" userId="13c0ca0e-a094-4108-a3a0-32f2b8171fb1" providerId="ADAL" clId="{7E05E822-8A17-46A4-841F-75E6D5D3BBC0}" dt="2024-10-28T07:51:44.158" v="729" actId="47"/>
        <pc:sldMkLst>
          <pc:docMk/>
          <pc:sldMk cId="1017091117" sldId="319"/>
        </pc:sldMkLst>
      </pc:sldChg>
      <pc:sldChg chg="del ord">
        <pc:chgData name="Dimitrie Vasile Mihes" userId="13c0ca0e-a094-4108-a3a0-32f2b8171fb1" providerId="ADAL" clId="{7E05E822-8A17-46A4-841F-75E6D5D3BBC0}" dt="2024-10-28T07:53:36.521" v="753" actId="47"/>
        <pc:sldMkLst>
          <pc:docMk/>
          <pc:sldMk cId="1428324522" sldId="321"/>
        </pc:sldMkLst>
      </pc:sldChg>
      <pc:sldChg chg="del">
        <pc:chgData name="Dimitrie Vasile Mihes" userId="13c0ca0e-a094-4108-a3a0-32f2b8171fb1" providerId="ADAL" clId="{7E05E822-8A17-46A4-841F-75E6D5D3BBC0}" dt="2024-10-28T07:24:33.012" v="89" actId="47"/>
        <pc:sldMkLst>
          <pc:docMk/>
          <pc:sldMk cId="1809240708" sldId="325"/>
        </pc:sldMkLst>
      </pc:sldChg>
      <pc:sldChg chg="del">
        <pc:chgData name="Dimitrie Vasile Mihes" userId="13c0ca0e-a094-4108-a3a0-32f2b8171fb1" providerId="ADAL" clId="{7E05E822-8A17-46A4-841F-75E6D5D3BBC0}" dt="2024-10-28T07:27:04.167" v="114" actId="47"/>
        <pc:sldMkLst>
          <pc:docMk/>
          <pc:sldMk cId="1233350959" sldId="328"/>
        </pc:sldMkLst>
      </pc:sldChg>
      <pc:sldChg chg="del">
        <pc:chgData name="Dimitrie Vasile Mihes" userId="13c0ca0e-a094-4108-a3a0-32f2b8171fb1" providerId="ADAL" clId="{7E05E822-8A17-46A4-841F-75E6D5D3BBC0}" dt="2024-10-28T07:52:02.930" v="733" actId="47"/>
        <pc:sldMkLst>
          <pc:docMk/>
          <pc:sldMk cId="3782709218" sldId="330"/>
        </pc:sldMkLst>
      </pc:sldChg>
      <pc:sldChg chg="del">
        <pc:chgData name="Dimitrie Vasile Mihes" userId="13c0ca0e-a094-4108-a3a0-32f2b8171fb1" providerId="ADAL" clId="{7E05E822-8A17-46A4-841F-75E6D5D3BBC0}" dt="2024-10-28T07:52:04.974" v="734" actId="47"/>
        <pc:sldMkLst>
          <pc:docMk/>
          <pc:sldMk cId="557266276" sldId="331"/>
        </pc:sldMkLst>
      </pc:sldChg>
      <pc:sldChg chg="del">
        <pc:chgData name="Dimitrie Vasile Mihes" userId="13c0ca0e-a094-4108-a3a0-32f2b8171fb1" providerId="ADAL" clId="{7E05E822-8A17-46A4-841F-75E6D5D3BBC0}" dt="2024-10-28T07:26:26.112" v="104" actId="47"/>
        <pc:sldMkLst>
          <pc:docMk/>
          <pc:sldMk cId="1035254674" sldId="332"/>
        </pc:sldMkLst>
      </pc:sldChg>
      <pc:sldChg chg="ord modNotesTx">
        <pc:chgData name="Dimitrie Vasile Mihes" userId="13c0ca0e-a094-4108-a3a0-32f2b8171fb1" providerId="ADAL" clId="{7E05E822-8A17-46A4-841F-75E6D5D3BBC0}" dt="2024-10-28T07:51:32.315" v="724" actId="20577"/>
        <pc:sldMkLst>
          <pc:docMk/>
          <pc:sldMk cId="3415943743" sldId="334"/>
        </pc:sldMkLst>
      </pc:sldChg>
      <pc:sldChg chg="modSp add del mod">
        <pc:chgData name="Dimitrie Vasile Mihes" userId="13c0ca0e-a094-4108-a3a0-32f2b8171fb1" providerId="ADAL" clId="{7E05E822-8A17-46A4-841F-75E6D5D3BBC0}" dt="2024-10-28T07:52:45.646" v="752" actId="27636"/>
        <pc:sldMkLst>
          <pc:docMk/>
          <pc:sldMk cId="4230285843" sldId="336"/>
        </pc:sldMkLst>
        <pc:spChg chg="mod">
          <ac:chgData name="Dimitrie Vasile Mihes" userId="13c0ca0e-a094-4108-a3a0-32f2b8171fb1" providerId="ADAL" clId="{7E05E822-8A17-46A4-841F-75E6D5D3BBC0}" dt="2024-10-28T07:52:45.646" v="752" actId="27636"/>
          <ac:spMkLst>
            <pc:docMk/>
            <pc:sldMk cId="4230285843" sldId="336"/>
            <ac:spMk id="5" creationId="{A49F2F20-8AB7-9A8D-AE5B-953EF04A8A65}"/>
          </ac:spMkLst>
        </pc:spChg>
      </pc:sldChg>
      <pc:sldChg chg="modSp mod">
        <pc:chgData name="Dimitrie Vasile Mihes" userId="13c0ca0e-a094-4108-a3a0-32f2b8171fb1" providerId="ADAL" clId="{7E05E822-8A17-46A4-841F-75E6D5D3BBC0}" dt="2024-10-28T07:35:05.581" v="146" actId="20577"/>
        <pc:sldMkLst>
          <pc:docMk/>
          <pc:sldMk cId="525155368" sldId="2141411618"/>
        </pc:sldMkLst>
        <pc:spChg chg="mod">
          <ac:chgData name="Dimitrie Vasile Mihes" userId="13c0ca0e-a094-4108-a3a0-32f2b8171fb1" providerId="ADAL" clId="{7E05E822-8A17-46A4-841F-75E6D5D3BBC0}" dt="2024-10-28T07:35:05.581" v="146" actId="20577"/>
          <ac:spMkLst>
            <pc:docMk/>
            <pc:sldMk cId="525155368" sldId="2141411618"/>
            <ac:spMk id="2" creationId="{1C23AB70-6406-8F4F-A4A1-C0035C278748}"/>
          </ac:spMkLst>
        </pc:spChg>
        <pc:spChg chg="mod">
          <ac:chgData name="Dimitrie Vasile Mihes" userId="13c0ca0e-a094-4108-a3a0-32f2b8171fb1" providerId="ADAL" clId="{7E05E822-8A17-46A4-841F-75E6D5D3BBC0}" dt="2024-10-28T07:12:41.868" v="87" actId="20577"/>
          <ac:spMkLst>
            <pc:docMk/>
            <pc:sldMk cId="525155368" sldId="2141411618"/>
            <ac:spMk id="3" creationId="{FF7CCC74-A3CA-B91D-3058-F3B28929A6D1}"/>
          </ac:spMkLst>
        </pc:spChg>
      </pc:sldChg>
      <pc:sldChg chg="modSp ord modNotesTx">
        <pc:chgData name="Dimitrie Vasile Mihes" userId="13c0ca0e-a094-4108-a3a0-32f2b8171fb1" providerId="ADAL" clId="{7E05E822-8A17-46A4-841F-75E6D5D3BBC0}" dt="2024-10-28T07:51:38.020" v="725" actId="20577"/>
        <pc:sldMkLst>
          <pc:docMk/>
          <pc:sldMk cId="3583200463" sldId="2141411620"/>
        </pc:sldMkLst>
        <pc:graphicFrameChg chg="mod">
          <ac:chgData name="Dimitrie Vasile Mihes" userId="13c0ca0e-a094-4108-a3a0-32f2b8171fb1" providerId="ADAL" clId="{7E05E822-8A17-46A4-841F-75E6D5D3BBC0}" dt="2024-10-28T07:50:09.523" v="720" actId="20577"/>
          <ac:graphicFrameMkLst>
            <pc:docMk/>
            <pc:sldMk cId="3583200463" sldId="2141411620"/>
            <ac:graphicFrameMk id="10" creationId="{7829458E-9296-FF17-D84D-672BEBBA9B92}"/>
          </ac:graphicFrameMkLst>
        </pc:graphicFrameChg>
      </pc:sldChg>
      <pc:sldChg chg="del">
        <pc:chgData name="Dimitrie Vasile Mihes" userId="13c0ca0e-a094-4108-a3a0-32f2b8171fb1" providerId="ADAL" clId="{7E05E822-8A17-46A4-841F-75E6D5D3BBC0}" dt="2024-10-28T07:26:29.382" v="105" actId="47"/>
        <pc:sldMkLst>
          <pc:docMk/>
          <pc:sldMk cId="129614616" sldId="2141411627"/>
        </pc:sldMkLst>
      </pc:sldChg>
      <pc:sldChg chg="del">
        <pc:chgData name="Dimitrie Vasile Mihes" userId="13c0ca0e-a094-4108-a3a0-32f2b8171fb1" providerId="ADAL" clId="{7E05E822-8A17-46A4-841F-75E6D5D3BBC0}" dt="2024-10-28T07:24:37.191" v="91" actId="47"/>
        <pc:sldMkLst>
          <pc:docMk/>
          <pc:sldMk cId="1454601662" sldId="2141411629"/>
        </pc:sldMkLst>
      </pc:sldChg>
      <pc:sldChg chg="del">
        <pc:chgData name="Dimitrie Vasile Mihes" userId="13c0ca0e-a094-4108-a3a0-32f2b8171fb1" providerId="ADAL" clId="{7E05E822-8A17-46A4-841F-75E6D5D3BBC0}" dt="2024-10-28T07:25:47.529" v="99" actId="47"/>
        <pc:sldMkLst>
          <pc:docMk/>
          <pc:sldMk cId="1208076803" sldId="2141411631"/>
        </pc:sldMkLst>
      </pc:sldChg>
      <pc:sldChg chg="del">
        <pc:chgData name="Dimitrie Vasile Mihes" userId="13c0ca0e-a094-4108-a3a0-32f2b8171fb1" providerId="ADAL" clId="{7E05E822-8A17-46A4-841F-75E6D5D3BBC0}" dt="2024-10-28T07:26:31.498" v="106" actId="47"/>
        <pc:sldMkLst>
          <pc:docMk/>
          <pc:sldMk cId="3753492446" sldId="2141411632"/>
        </pc:sldMkLst>
      </pc:sldChg>
      <pc:sldChg chg="del">
        <pc:chgData name="Dimitrie Vasile Mihes" userId="13c0ca0e-a094-4108-a3a0-32f2b8171fb1" providerId="ADAL" clId="{7E05E822-8A17-46A4-841F-75E6D5D3BBC0}" dt="2024-10-28T07:25:45.574" v="98" actId="47"/>
        <pc:sldMkLst>
          <pc:docMk/>
          <pc:sldMk cId="1795554802" sldId="2141411640"/>
        </pc:sldMkLst>
      </pc:sldChg>
      <pc:sldChg chg="del">
        <pc:chgData name="Dimitrie Vasile Mihes" userId="13c0ca0e-a094-4108-a3a0-32f2b8171fb1" providerId="ADAL" clId="{7E05E822-8A17-46A4-841F-75E6D5D3BBC0}" dt="2024-10-28T07:25:44.578" v="97" actId="47"/>
        <pc:sldMkLst>
          <pc:docMk/>
          <pc:sldMk cId="1937826079" sldId="2141411641"/>
        </pc:sldMkLst>
      </pc:sldChg>
      <pc:sldChg chg="modSp mod ord modNotesTx">
        <pc:chgData name="Dimitrie Vasile Mihes" userId="13c0ca0e-a094-4108-a3a0-32f2b8171fb1" providerId="ADAL" clId="{7E05E822-8A17-46A4-841F-75E6D5D3BBC0}" dt="2024-10-28T07:55:24.022" v="768" actId="20577"/>
        <pc:sldMkLst>
          <pc:docMk/>
          <pc:sldMk cId="129828006" sldId="2141411648"/>
        </pc:sldMkLst>
        <pc:spChg chg="mod">
          <ac:chgData name="Dimitrie Vasile Mihes" userId="13c0ca0e-a094-4108-a3a0-32f2b8171fb1" providerId="ADAL" clId="{7E05E822-8A17-46A4-841F-75E6D5D3BBC0}" dt="2024-10-28T07:45:04.105" v="442" actId="20577"/>
          <ac:spMkLst>
            <pc:docMk/>
            <pc:sldMk cId="129828006" sldId="2141411648"/>
            <ac:spMk id="16" creationId="{935CF239-2550-7568-5881-AD60D43D2DA1}"/>
          </ac:spMkLst>
        </pc:spChg>
        <pc:graphicFrameChg chg="mod">
          <ac:chgData name="Dimitrie Vasile Mihes" userId="13c0ca0e-a094-4108-a3a0-32f2b8171fb1" providerId="ADAL" clId="{7E05E822-8A17-46A4-841F-75E6D5D3BBC0}" dt="2024-10-28T07:55:24.022" v="768" actId="20577"/>
          <ac:graphicFrameMkLst>
            <pc:docMk/>
            <pc:sldMk cId="129828006" sldId="2141411648"/>
            <ac:graphicFrameMk id="6" creationId="{DD8CD472-7637-E92D-0C79-9945F6ED55CF}"/>
          </ac:graphicFrameMkLst>
        </pc:graphicFrameChg>
      </pc:sldChg>
      <pc:sldChg chg="del">
        <pc:chgData name="Dimitrie Vasile Mihes" userId="13c0ca0e-a094-4108-a3a0-32f2b8171fb1" providerId="ADAL" clId="{7E05E822-8A17-46A4-841F-75E6D5D3BBC0}" dt="2024-10-28T07:24:36.182" v="90" actId="47"/>
        <pc:sldMkLst>
          <pc:docMk/>
          <pc:sldMk cId="555452115" sldId="2141411649"/>
        </pc:sldMkLst>
      </pc:sldChg>
      <pc:sldChg chg="ord modNotesTx">
        <pc:chgData name="Dimitrie Vasile Mihes" userId="13c0ca0e-a094-4108-a3a0-32f2b8171fb1" providerId="ADAL" clId="{7E05E822-8A17-46A4-841F-75E6D5D3BBC0}" dt="2024-10-28T07:50:41.123" v="721" actId="20577"/>
        <pc:sldMkLst>
          <pc:docMk/>
          <pc:sldMk cId="468066648" sldId="2141411650"/>
        </pc:sldMkLst>
      </pc:sldChg>
      <pc:sldChg chg="ord modNotesTx">
        <pc:chgData name="Dimitrie Vasile Mihes" userId="13c0ca0e-a094-4108-a3a0-32f2b8171fb1" providerId="ADAL" clId="{7E05E822-8A17-46A4-841F-75E6D5D3BBC0}" dt="2024-10-28T07:50:43.918" v="722" actId="20577"/>
        <pc:sldMkLst>
          <pc:docMk/>
          <pc:sldMk cId="2614996887" sldId="2141411651"/>
        </pc:sldMkLst>
      </pc:sldChg>
      <pc:sldChg chg="del">
        <pc:chgData name="Dimitrie Vasile Mihes" userId="13c0ca0e-a094-4108-a3a0-32f2b8171fb1" providerId="ADAL" clId="{7E05E822-8A17-46A4-841F-75E6D5D3BBC0}" dt="2024-10-28T07:26:53.124" v="110" actId="47"/>
        <pc:sldMkLst>
          <pc:docMk/>
          <pc:sldMk cId="207914672" sldId="2141411652"/>
        </pc:sldMkLst>
      </pc:sldChg>
      <pc:sldChg chg="add del">
        <pc:chgData name="Dimitrie Vasile Mihes" userId="13c0ca0e-a094-4108-a3a0-32f2b8171fb1" providerId="ADAL" clId="{7E05E822-8A17-46A4-841F-75E6D5D3BBC0}" dt="2024-10-28T07:42:33.181" v="432" actId="47"/>
        <pc:sldMkLst>
          <pc:docMk/>
          <pc:sldMk cId="4188545682" sldId="2141411724"/>
        </pc:sldMkLst>
      </pc:sldChg>
      <pc:sldChg chg="add del">
        <pc:chgData name="Dimitrie Vasile Mihes" userId="13c0ca0e-a094-4108-a3a0-32f2b8171fb1" providerId="ADAL" clId="{7E05E822-8A17-46A4-841F-75E6D5D3BBC0}" dt="2024-10-28T07:51:39.826" v="726" actId="47"/>
        <pc:sldMkLst>
          <pc:docMk/>
          <pc:sldMk cId="3148768243" sldId="2141411725"/>
        </pc:sldMkLst>
      </pc:sldChg>
      <pc:sldChg chg="add del">
        <pc:chgData name="Dimitrie Vasile Mihes" userId="13c0ca0e-a094-4108-a3a0-32f2b8171fb1" providerId="ADAL" clId="{7E05E822-8A17-46A4-841F-75E6D5D3BBC0}" dt="2024-10-28T07:51:40.887" v="727" actId="47"/>
        <pc:sldMkLst>
          <pc:docMk/>
          <pc:sldMk cId="530915198" sldId="2141411726"/>
        </pc:sldMkLst>
      </pc:sldChg>
      <pc:sldChg chg="add del">
        <pc:chgData name="Dimitrie Vasile Mihes" userId="13c0ca0e-a094-4108-a3a0-32f2b8171fb1" providerId="ADAL" clId="{7E05E822-8A17-46A4-841F-75E6D5D3BBC0}" dt="2024-10-28T07:51:41.515" v="728" actId="47"/>
        <pc:sldMkLst>
          <pc:docMk/>
          <pc:sldMk cId="1346823092" sldId="2141411727"/>
        </pc:sldMkLst>
      </pc:sldChg>
      <pc:sldChg chg="modSp add mod">
        <pc:chgData name="Dimitrie Vasile Mihes" userId="13c0ca0e-a094-4108-a3a0-32f2b8171fb1" providerId="ADAL" clId="{7E05E822-8A17-46A4-841F-75E6D5D3BBC0}" dt="2024-10-28T07:54:24.649" v="755" actId="1076"/>
        <pc:sldMkLst>
          <pc:docMk/>
          <pc:sldMk cId="4191585153" sldId="2141411728"/>
        </pc:sldMkLst>
        <pc:spChg chg="mod">
          <ac:chgData name="Dimitrie Vasile Mihes" userId="13c0ca0e-a094-4108-a3a0-32f2b8171fb1" providerId="ADAL" clId="{7E05E822-8A17-46A4-841F-75E6D5D3BBC0}" dt="2024-10-28T07:34:33.159" v="130" actId="20577"/>
          <ac:spMkLst>
            <pc:docMk/>
            <pc:sldMk cId="4191585153" sldId="2141411728"/>
            <ac:spMk id="2" creationId="{758E0F32-4491-F343-9270-2C343F5AE801}"/>
          </ac:spMkLst>
        </pc:spChg>
        <pc:spChg chg="mod">
          <ac:chgData name="Dimitrie Vasile Mihes" userId="13c0ca0e-a094-4108-a3a0-32f2b8171fb1" providerId="ADAL" clId="{7E05E822-8A17-46A4-841F-75E6D5D3BBC0}" dt="2024-10-28T07:38:28.667" v="297" actId="1076"/>
          <ac:spMkLst>
            <pc:docMk/>
            <pc:sldMk cId="4191585153" sldId="2141411728"/>
            <ac:spMk id="3" creationId="{94EB78C5-2699-B62B-80EB-D834C9FF077B}"/>
          </ac:spMkLst>
        </pc:spChg>
        <pc:spChg chg="mod">
          <ac:chgData name="Dimitrie Vasile Mihes" userId="13c0ca0e-a094-4108-a3a0-32f2b8171fb1" providerId="ADAL" clId="{7E05E822-8A17-46A4-841F-75E6D5D3BBC0}" dt="2024-10-28T07:42:27.648" v="431" actId="1076"/>
          <ac:spMkLst>
            <pc:docMk/>
            <pc:sldMk cId="4191585153" sldId="2141411728"/>
            <ac:spMk id="4" creationId="{99ECBD23-FC88-EEB7-DB19-2A7DCBAC2EAC}"/>
          </ac:spMkLst>
        </pc:spChg>
        <pc:spChg chg="mod">
          <ac:chgData name="Dimitrie Vasile Mihes" userId="13c0ca0e-a094-4108-a3a0-32f2b8171fb1" providerId="ADAL" clId="{7E05E822-8A17-46A4-841F-75E6D5D3BBC0}" dt="2024-10-28T07:36:59.149" v="261" actId="20577"/>
          <ac:spMkLst>
            <pc:docMk/>
            <pc:sldMk cId="4191585153" sldId="2141411728"/>
            <ac:spMk id="5" creationId="{A434CF17-AF4E-30CA-1F3D-DA12B4BB65DD}"/>
          </ac:spMkLst>
        </pc:spChg>
        <pc:spChg chg="mod">
          <ac:chgData name="Dimitrie Vasile Mihes" userId="13c0ca0e-a094-4108-a3a0-32f2b8171fb1" providerId="ADAL" clId="{7E05E822-8A17-46A4-841F-75E6D5D3BBC0}" dt="2024-10-28T07:37:53.934" v="278" actId="403"/>
          <ac:spMkLst>
            <pc:docMk/>
            <pc:sldMk cId="4191585153" sldId="2141411728"/>
            <ac:spMk id="6" creationId="{F8E57E7E-B5DA-62BB-A7B6-A82E8DCE9191}"/>
          </ac:spMkLst>
        </pc:spChg>
        <pc:spChg chg="mod">
          <ac:chgData name="Dimitrie Vasile Mihes" userId="13c0ca0e-a094-4108-a3a0-32f2b8171fb1" providerId="ADAL" clId="{7E05E822-8A17-46A4-841F-75E6D5D3BBC0}" dt="2024-10-28T07:54:24.649" v="755" actId="1076"/>
          <ac:spMkLst>
            <pc:docMk/>
            <pc:sldMk cId="4191585153" sldId="2141411728"/>
            <ac:spMk id="7" creationId="{FAAE11D4-C5EF-8BE3-DB7F-3772F340AB5C}"/>
          </ac:spMkLst>
        </pc:spChg>
        <pc:spChg chg="mod">
          <ac:chgData name="Dimitrie Vasile Mihes" userId="13c0ca0e-a094-4108-a3a0-32f2b8171fb1" providerId="ADAL" clId="{7E05E822-8A17-46A4-841F-75E6D5D3BBC0}" dt="2024-10-28T07:39:05.692" v="338" actId="20577"/>
          <ac:spMkLst>
            <pc:docMk/>
            <pc:sldMk cId="4191585153" sldId="2141411728"/>
            <ac:spMk id="8" creationId="{47665A01-4BBA-CF78-E933-58B41F236087}"/>
          </ac:spMkLst>
        </pc:spChg>
        <pc:spChg chg="mod">
          <ac:chgData name="Dimitrie Vasile Mihes" userId="13c0ca0e-a094-4108-a3a0-32f2b8171fb1" providerId="ADAL" clId="{7E05E822-8A17-46A4-841F-75E6D5D3BBC0}" dt="2024-10-28T07:39:13.625" v="340" actId="1076"/>
          <ac:spMkLst>
            <pc:docMk/>
            <pc:sldMk cId="4191585153" sldId="2141411728"/>
            <ac:spMk id="11" creationId="{75EB531C-E815-65BD-8B0E-C8E043E39FCC}"/>
          </ac:spMkLst>
        </pc:spChg>
        <pc:spChg chg="mod">
          <ac:chgData name="Dimitrie Vasile Mihes" userId="13c0ca0e-a094-4108-a3a0-32f2b8171fb1" providerId="ADAL" clId="{7E05E822-8A17-46A4-841F-75E6D5D3BBC0}" dt="2024-10-28T07:36:00.807" v="215" actId="20577"/>
          <ac:spMkLst>
            <pc:docMk/>
            <pc:sldMk cId="4191585153" sldId="2141411728"/>
            <ac:spMk id="13" creationId="{CDF1D291-5D3D-ECD7-BCDB-BDF98E7A8123}"/>
          </ac:spMkLst>
        </pc:spChg>
        <pc:spChg chg="mod">
          <ac:chgData name="Dimitrie Vasile Mihes" userId="13c0ca0e-a094-4108-a3a0-32f2b8171fb1" providerId="ADAL" clId="{7E05E822-8A17-46A4-841F-75E6D5D3BBC0}" dt="2024-10-28T07:37:31.208" v="269" actId="20577"/>
          <ac:spMkLst>
            <pc:docMk/>
            <pc:sldMk cId="4191585153" sldId="2141411728"/>
            <ac:spMk id="25" creationId="{3F80E2EF-9B77-A9AD-7D10-BA52D5A1A932}"/>
          </ac:spMkLst>
        </pc:spChg>
        <pc:spChg chg="mod">
          <ac:chgData name="Dimitrie Vasile Mihes" userId="13c0ca0e-a094-4108-a3a0-32f2b8171fb1" providerId="ADAL" clId="{7E05E822-8A17-46A4-841F-75E6D5D3BBC0}" dt="2024-10-28T07:36:43.340" v="254" actId="20577"/>
          <ac:spMkLst>
            <pc:docMk/>
            <pc:sldMk cId="4191585153" sldId="2141411728"/>
            <ac:spMk id="39" creationId="{926DCCA2-D42E-0F44-2039-CD9BD319878D}"/>
          </ac:spMkLst>
        </pc:spChg>
        <pc:spChg chg="mod">
          <ac:chgData name="Dimitrie Vasile Mihes" userId="13c0ca0e-a094-4108-a3a0-32f2b8171fb1" providerId="ADAL" clId="{7E05E822-8A17-46A4-841F-75E6D5D3BBC0}" dt="2024-10-28T07:36:28.949" v="242" actId="1076"/>
          <ac:spMkLst>
            <pc:docMk/>
            <pc:sldMk cId="4191585153" sldId="2141411728"/>
            <ac:spMk id="40" creationId="{9E5953D6-0CF8-DE87-7A3E-D45B33FE89A8}"/>
          </ac:spMkLst>
        </pc:spChg>
      </pc:sldChg>
      <pc:sldChg chg="add del">
        <pc:chgData name="Dimitrie Vasile Mihes" userId="13c0ca0e-a094-4108-a3a0-32f2b8171fb1" providerId="ADAL" clId="{7E05E822-8A17-46A4-841F-75E6D5D3BBC0}" dt="2024-10-28T07:44:19.598" v="441" actId="47"/>
        <pc:sldMkLst>
          <pc:docMk/>
          <pc:sldMk cId="4104657201" sldId="214141172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381C9E-F4D8-824C-9E83-FE2FA3A21C89}" type="doc">
      <dgm:prSet loTypeId="urn:microsoft.com/office/officeart/2005/8/layout/matrix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A41CDD-5CE9-2F45-8B2F-34C7D261F22C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</a:t>
          </a:r>
          <a:r>
            <a:rPr lang="en-US" dirty="0" err="1"/>
            <a:t>constrans</a:t>
          </a:r>
          <a:endParaRPr lang="en-US" dirty="0"/>
        </a:p>
      </dgm:t>
    </dgm:pt>
    <dgm:pt modelId="{A1CF2C33-1973-5D46-A8A6-026DBB53AD08}" type="parTrans" cxnId="{8F3AD9BB-3970-D646-B6E6-C82C9DDE9C61}">
      <dgm:prSet/>
      <dgm:spPr/>
      <dgm:t>
        <a:bodyPr/>
        <a:lstStyle/>
        <a:p>
          <a:endParaRPr lang="en-US"/>
        </a:p>
      </dgm:t>
    </dgm:pt>
    <dgm:pt modelId="{DED5D08F-7EA6-D144-AE48-853AEB01A941}" type="sibTrans" cxnId="{8F3AD9BB-3970-D646-B6E6-C82C9DDE9C61}">
      <dgm:prSet/>
      <dgm:spPr/>
      <dgm:t>
        <a:bodyPr/>
        <a:lstStyle/>
        <a:p>
          <a:endParaRPr lang="en-US"/>
        </a:p>
      </dgm:t>
    </dgm:pt>
    <dgm:pt modelId="{6E1C65E6-D4AA-0B43-992A-28B063C45266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performant</a:t>
          </a:r>
        </a:p>
      </dgm:t>
    </dgm:pt>
    <dgm:pt modelId="{DE38911E-F878-B145-8CD2-65405FEBB558}" type="parTrans" cxnId="{458E7945-45A5-1248-A595-18DAF584F36A}">
      <dgm:prSet/>
      <dgm:spPr/>
      <dgm:t>
        <a:bodyPr/>
        <a:lstStyle/>
        <a:p>
          <a:endParaRPr lang="en-US"/>
        </a:p>
      </dgm:t>
    </dgm:pt>
    <dgm:pt modelId="{34D50F85-65A7-4740-89DB-77A793420059}" type="sibTrans" cxnId="{458E7945-45A5-1248-A595-18DAF584F36A}">
      <dgm:prSet/>
      <dgm:spPr/>
      <dgm:t>
        <a:bodyPr/>
        <a:lstStyle/>
        <a:p>
          <a:endParaRPr lang="en-US"/>
        </a:p>
      </dgm:t>
    </dgm:pt>
    <dgm:pt modelId="{3426C783-1935-9E4C-B0CE-EDDCC0432590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procedural</a:t>
          </a:r>
        </a:p>
      </dgm:t>
    </dgm:pt>
    <dgm:pt modelId="{DFC0581B-213A-8F4A-BEF4-8B84EB00F398}" type="parTrans" cxnId="{30B3C929-D5E9-EA49-9C92-42F04D18E75B}">
      <dgm:prSet/>
      <dgm:spPr/>
      <dgm:t>
        <a:bodyPr/>
        <a:lstStyle/>
        <a:p>
          <a:endParaRPr lang="en-US"/>
        </a:p>
      </dgm:t>
    </dgm:pt>
    <dgm:pt modelId="{BEC8030A-E4B2-C649-B007-8BFA3E36622B}" type="sibTrans" cxnId="{30B3C929-D5E9-EA49-9C92-42F04D18E75B}">
      <dgm:prSet/>
      <dgm:spPr/>
      <dgm:t>
        <a:bodyPr/>
        <a:lstStyle/>
        <a:p>
          <a:endParaRPr lang="en-US"/>
        </a:p>
      </dgm:t>
    </dgm:pt>
    <dgm:pt modelId="{62850B51-F08E-044E-A76A-76A59E627887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	IFP </a:t>
          </a:r>
          <a:r>
            <a:rPr lang="en-US" dirty="0" err="1"/>
            <a:t>gol</a:t>
          </a:r>
          <a:r>
            <a:rPr lang="en-US" dirty="0"/>
            <a:t> (“hollow”)</a:t>
          </a:r>
        </a:p>
      </dgm:t>
    </dgm:pt>
    <dgm:pt modelId="{F87C441B-5248-F741-AF72-5CC1AA7F5704}" type="parTrans" cxnId="{4503645C-BA99-474D-9DB3-5FC6EB06A9D3}">
      <dgm:prSet/>
      <dgm:spPr/>
      <dgm:t>
        <a:bodyPr/>
        <a:lstStyle/>
        <a:p>
          <a:endParaRPr lang="en-US"/>
        </a:p>
      </dgm:t>
    </dgm:pt>
    <dgm:pt modelId="{DD3259F3-FB18-5A40-89BE-1A6BC7496843}" type="sibTrans" cxnId="{4503645C-BA99-474D-9DB3-5FC6EB06A9D3}">
      <dgm:prSet/>
      <dgm:spPr/>
      <dgm:t>
        <a:bodyPr/>
        <a:lstStyle/>
        <a:p>
          <a:endParaRPr lang="en-US"/>
        </a:p>
      </dgm:t>
    </dgm:pt>
    <dgm:pt modelId="{4A476D54-AF31-8D47-B95A-1254223BEC42}" type="pres">
      <dgm:prSet presAssocID="{94381C9E-F4D8-824C-9E83-FE2FA3A21C89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C22FD08-0041-CC48-9B9A-D4C147DB945F}" type="pres">
      <dgm:prSet presAssocID="{94381C9E-F4D8-824C-9E83-FE2FA3A21C89}" presName="axisShape" presStyleLbl="bgShp" presStyleIdx="0" presStyleCnt="1"/>
      <dgm:spPr/>
    </dgm:pt>
    <dgm:pt modelId="{AB0B7BAA-C464-B142-8F99-A9F2B4BBF991}" type="pres">
      <dgm:prSet presAssocID="{94381C9E-F4D8-824C-9E83-FE2FA3A21C89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73157C-1D4C-1E4E-A23B-7DB522D9EC4B}" type="pres">
      <dgm:prSet presAssocID="{94381C9E-F4D8-824C-9E83-FE2FA3A21C89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037DD2-D4B7-A44E-8902-47FA1ABC6931}" type="pres">
      <dgm:prSet presAssocID="{94381C9E-F4D8-824C-9E83-FE2FA3A21C89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47FB8C0-C9C5-514C-927B-11CDA6003534}" type="pres">
      <dgm:prSet presAssocID="{94381C9E-F4D8-824C-9E83-FE2FA3A21C89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503645C-BA99-474D-9DB3-5FC6EB06A9D3}" srcId="{94381C9E-F4D8-824C-9E83-FE2FA3A21C89}" destId="{62850B51-F08E-044E-A76A-76A59E627887}" srcOrd="3" destOrd="0" parTransId="{F87C441B-5248-F741-AF72-5CC1AA7F5704}" sibTransId="{DD3259F3-FB18-5A40-89BE-1A6BC7496843}"/>
    <dgm:cxn modelId="{E972F8E7-D70D-BD47-A0F4-956EE3CF7463}" type="presOf" srcId="{3426C783-1935-9E4C-B0CE-EDDCC0432590}" destId="{EB037DD2-D4B7-A44E-8902-47FA1ABC6931}" srcOrd="0" destOrd="0" presId="urn:microsoft.com/office/officeart/2005/8/layout/matrix2"/>
    <dgm:cxn modelId="{30B3C929-D5E9-EA49-9C92-42F04D18E75B}" srcId="{94381C9E-F4D8-824C-9E83-FE2FA3A21C89}" destId="{3426C783-1935-9E4C-B0CE-EDDCC0432590}" srcOrd="2" destOrd="0" parTransId="{DFC0581B-213A-8F4A-BEF4-8B84EB00F398}" sibTransId="{BEC8030A-E4B2-C649-B007-8BFA3E36622B}"/>
    <dgm:cxn modelId="{17F44F50-F2F2-124D-A7B4-72A892F8A764}" type="presOf" srcId="{62850B51-F08E-044E-A76A-76A59E627887}" destId="{847FB8C0-C9C5-514C-927B-11CDA6003534}" srcOrd="0" destOrd="0" presId="urn:microsoft.com/office/officeart/2005/8/layout/matrix2"/>
    <dgm:cxn modelId="{673A036F-72F2-F74E-A9BB-1080AC557736}" type="presOf" srcId="{94381C9E-F4D8-824C-9E83-FE2FA3A21C89}" destId="{4A476D54-AF31-8D47-B95A-1254223BEC42}" srcOrd="0" destOrd="0" presId="urn:microsoft.com/office/officeart/2005/8/layout/matrix2"/>
    <dgm:cxn modelId="{458E7945-45A5-1248-A595-18DAF584F36A}" srcId="{94381C9E-F4D8-824C-9E83-FE2FA3A21C89}" destId="{6E1C65E6-D4AA-0B43-992A-28B063C45266}" srcOrd="1" destOrd="0" parTransId="{DE38911E-F878-B145-8CD2-65405FEBB558}" sibTransId="{34D50F85-65A7-4740-89DB-77A793420059}"/>
    <dgm:cxn modelId="{8F3AD9BB-3970-D646-B6E6-C82C9DDE9C61}" srcId="{94381C9E-F4D8-824C-9E83-FE2FA3A21C89}" destId="{F5A41CDD-5CE9-2F45-8B2F-34C7D261F22C}" srcOrd="0" destOrd="0" parTransId="{A1CF2C33-1973-5D46-A8A6-026DBB53AD08}" sibTransId="{DED5D08F-7EA6-D144-AE48-853AEB01A941}"/>
    <dgm:cxn modelId="{F10F2F35-F13D-D149-B25C-8D71B3B179D8}" type="presOf" srcId="{F5A41CDD-5CE9-2F45-8B2F-34C7D261F22C}" destId="{AB0B7BAA-C464-B142-8F99-A9F2B4BBF991}" srcOrd="0" destOrd="0" presId="urn:microsoft.com/office/officeart/2005/8/layout/matrix2"/>
    <dgm:cxn modelId="{270918F2-DC81-A542-9CDD-83FC44C46B53}" type="presOf" srcId="{6E1C65E6-D4AA-0B43-992A-28B063C45266}" destId="{FD73157C-1D4C-1E4E-A23B-7DB522D9EC4B}" srcOrd="0" destOrd="0" presId="urn:microsoft.com/office/officeart/2005/8/layout/matrix2"/>
    <dgm:cxn modelId="{95085835-4DB1-F24A-B3F9-ED5FD7CFF330}" type="presParOf" srcId="{4A476D54-AF31-8D47-B95A-1254223BEC42}" destId="{EC22FD08-0041-CC48-9B9A-D4C147DB945F}" srcOrd="0" destOrd="0" presId="urn:microsoft.com/office/officeart/2005/8/layout/matrix2"/>
    <dgm:cxn modelId="{0B185E7A-0457-414A-91E2-698D8BE0B5AE}" type="presParOf" srcId="{4A476D54-AF31-8D47-B95A-1254223BEC42}" destId="{AB0B7BAA-C464-B142-8F99-A9F2B4BBF991}" srcOrd="1" destOrd="0" presId="urn:microsoft.com/office/officeart/2005/8/layout/matrix2"/>
    <dgm:cxn modelId="{1C7B2D53-896A-9A45-8FD6-74A17B407D3D}" type="presParOf" srcId="{4A476D54-AF31-8D47-B95A-1254223BEC42}" destId="{FD73157C-1D4C-1E4E-A23B-7DB522D9EC4B}" srcOrd="2" destOrd="0" presId="urn:microsoft.com/office/officeart/2005/8/layout/matrix2"/>
    <dgm:cxn modelId="{1F1B642D-CCB1-6246-9E1C-8A7323276DF1}" type="presParOf" srcId="{4A476D54-AF31-8D47-B95A-1254223BEC42}" destId="{EB037DD2-D4B7-A44E-8902-47FA1ABC6931}" srcOrd="3" destOrd="0" presId="urn:microsoft.com/office/officeart/2005/8/layout/matrix2"/>
    <dgm:cxn modelId="{4982C15F-B407-7042-A5BD-109EEBDFAFD0}" type="presParOf" srcId="{4A476D54-AF31-8D47-B95A-1254223BEC42}" destId="{847FB8C0-C9C5-514C-927B-11CDA6003534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D2AB7F-3D63-9645-9D8A-AD4F1BC6AE5F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6B90E2-FE1F-9E4F-BA88-59716E7B452C}">
      <dgm:prSet phldrT="[Text]" custT="1"/>
      <dgm:spPr/>
      <dgm:t>
        <a:bodyPr/>
        <a:lstStyle/>
        <a:p>
          <a:r>
            <a:rPr lang="en-US" sz="1600" dirty="0" err="1"/>
            <a:t>Cadrul</a:t>
          </a:r>
          <a:r>
            <a:rPr lang="en-US" sz="1600" dirty="0"/>
            <a:t> de </a:t>
          </a:r>
          <a:r>
            <a:rPr lang="en-US" sz="1600" b="1" dirty="0" err="1"/>
            <a:t>competente</a:t>
          </a:r>
          <a:endParaRPr lang="en-US" sz="1600" b="1" dirty="0"/>
        </a:p>
      </dgm:t>
    </dgm:pt>
    <dgm:pt modelId="{DA05EEC3-4D00-FC41-9D3D-6419ADE1F054}" type="parTrans" cxnId="{80AEAF0F-C913-544A-98D2-13305B0FC77A}">
      <dgm:prSet/>
      <dgm:spPr/>
      <dgm:t>
        <a:bodyPr/>
        <a:lstStyle/>
        <a:p>
          <a:endParaRPr lang="en-US" sz="2800"/>
        </a:p>
      </dgm:t>
    </dgm:pt>
    <dgm:pt modelId="{1DDE1048-583B-1D49-844B-8D763C41B99D}" type="sibTrans" cxnId="{80AEAF0F-C913-544A-98D2-13305B0FC77A}">
      <dgm:prSet custT="1"/>
      <dgm:spPr/>
      <dgm:t>
        <a:bodyPr/>
        <a:lstStyle/>
        <a:p>
          <a:endParaRPr lang="en-US" sz="1100"/>
        </a:p>
      </dgm:t>
    </dgm:pt>
    <dgm:pt modelId="{5B649192-F925-BA4B-83AA-36EBF0F82D2E}">
      <dgm:prSet phldrT="[Text]" custT="1"/>
      <dgm:spPr/>
      <dgm:t>
        <a:bodyPr/>
        <a:lstStyle/>
        <a:p>
          <a:r>
            <a:rPr lang="en-US" sz="1600" b="1" dirty="0" err="1"/>
            <a:t>Rolul</a:t>
          </a:r>
          <a:r>
            <a:rPr lang="en-US" sz="1600" b="1" dirty="0"/>
            <a:t> IFP</a:t>
          </a:r>
          <a:endParaRPr lang="en-US" sz="1600" dirty="0"/>
        </a:p>
      </dgm:t>
    </dgm:pt>
    <dgm:pt modelId="{72050143-8DB9-DE49-8621-EC4701608383}" type="parTrans" cxnId="{7AEF3444-C430-3E40-B473-E7360FE7718C}">
      <dgm:prSet/>
      <dgm:spPr/>
      <dgm:t>
        <a:bodyPr/>
        <a:lstStyle/>
        <a:p>
          <a:endParaRPr lang="en-US" sz="2800"/>
        </a:p>
      </dgm:t>
    </dgm:pt>
    <dgm:pt modelId="{D6CF5661-EF24-7F46-8E22-A8F6A5FFC438}" type="sibTrans" cxnId="{7AEF3444-C430-3E40-B473-E7360FE7718C}">
      <dgm:prSet custT="1"/>
      <dgm:spPr/>
      <dgm:t>
        <a:bodyPr/>
        <a:lstStyle/>
        <a:p>
          <a:endParaRPr lang="en-US" sz="1100"/>
        </a:p>
      </dgm:t>
    </dgm:pt>
    <dgm:pt modelId="{F55FF5B4-870A-6547-BF7E-1441E5AE047A}">
      <dgm:prSet phldrT="[Text]" custT="1"/>
      <dgm:spPr/>
      <dgm:t>
        <a:bodyPr/>
        <a:lstStyle/>
        <a:p>
          <a:r>
            <a:rPr lang="en-US" sz="1600" dirty="0" err="1"/>
            <a:t>Evaluarea</a:t>
          </a:r>
          <a:r>
            <a:rPr lang="en-US" sz="1600" dirty="0"/>
            <a:t> </a:t>
          </a:r>
          <a:r>
            <a:rPr lang="en-US" sz="1600" dirty="0" err="1"/>
            <a:t>si</a:t>
          </a:r>
          <a:r>
            <a:rPr lang="en-US" sz="1600" dirty="0"/>
            <a:t> </a:t>
          </a:r>
          <a:r>
            <a:rPr lang="ro-RO" sz="1600" dirty="0"/>
            <a:t>recompensarea</a:t>
          </a:r>
          <a:r>
            <a:rPr lang="en-US" sz="1600" dirty="0"/>
            <a:t> </a:t>
          </a:r>
          <a:r>
            <a:rPr lang="en-US" sz="1600" b="1" dirty="0" err="1"/>
            <a:t>performantei</a:t>
          </a:r>
          <a:endParaRPr lang="en-US" sz="1600" b="1" dirty="0"/>
        </a:p>
      </dgm:t>
    </dgm:pt>
    <dgm:pt modelId="{68566CE9-33C6-BA45-AA21-53EEEEEAC4E4}" type="parTrans" cxnId="{B2D6AEFF-5738-9242-94CA-9299AACBBF86}">
      <dgm:prSet/>
      <dgm:spPr/>
      <dgm:t>
        <a:bodyPr/>
        <a:lstStyle/>
        <a:p>
          <a:endParaRPr lang="en-US" sz="2800"/>
        </a:p>
      </dgm:t>
    </dgm:pt>
    <dgm:pt modelId="{D2408A4C-F585-2845-80A1-9B34607EDA6D}" type="sibTrans" cxnId="{B2D6AEFF-5738-9242-94CA-9299AACBBF86}">
      <dgm:prSet custT="1"/>
      <dgm:spPr/>
      <dgm:t>
        <a:bodyPr/>
        <a:lstStyle/>
        <a:p>
          <a:endParaRPr lang="en-US" sz="1100"/>
        </a:p>
      </dgm:t>
    </dgm:pt>
    <dgm:pt modelId="{BC407556-8BB6-0348-85EF-3BA3CAEED038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 err="1"/>
            <a:t>Formare</a:t>
          </a:r>
          <a:r>
            <a:rPr lang="en-US" sz="1600" dirty="0"/>
            <a:t> continua</a:t>
          </a:r>
        </a:p>
      </dgm:t>
    </dgm:pt>
    <dgm:pt modelId="{A4661FBB-7CA8-0E4A-9061-D39C8D1E5E57}" type="parTrans" cxnId="{271E46D5-55D2-164D-9F17-1F261A483A25}">
      <dgm:prSet/>
      <dgm:spPr/>
      <dgm:t>
        <a:bodyPr/>
        <a:lstStyle/>
        <a:p>
          <a:endParaRPr lang="en-US" sz="2800"/>
        </a:p>
      </dgm:t>
    </dgm:pt>
    <dgm:pt modelId="{3FF1E684-D649-234E-B341-8B455EABCDC0}" type="sibTrans" cxnId="{271E46D5-55D2-164D-9F17-1F261A483A25}">
      <dgm:prSet custT="1"/>
      <dgm:spPr/>
      <dgm:t>
        <a:bodyPr/>
        <a:lstStyle/>
        <a:p>
          <a:endParaRPr lang="en-US" sz="1100"/>
        </a:p>
      </dgm:t>
    </dgm:pt>
    <dgm:pt modelId="{C2C0308C-BC33-034C-B4CB-7AA67E3867E2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 err="1"/>
            <a:t>Formare</a:t>
          </a:r>
          <a:r>
            <a:rPr lang="en-US" sz="1600" dirty="0"/>
            <a:t> </a:t>
          </a:r>
          <a:r>
            <a:rPr lang="en-US" sz="1600" dirty="0" err="1"/>
            <a:t>specializata</a:t>
          </a:r>
          <a:endParaRPr lang="en-US" sz="1600" dirty="0"/>
        </a:p>
      </dgm:t>
    </dgm:pt>
    <dgm:pt modelId="{A878001B-1928-6E4B-ADB2-B0B06AE2FFDC}" type="parTrans" cxnId="{16B7E85A-C2E6-0E40-8398-523CB7022DC6}">
      <dgm:prSet/>
      <dgm:spPr/>
      <dgm:t>
        <a:bodyPr/>
        <a:lstStyle/>
        <a:p>
          <a:endParaRPr lang="en-US"/>
        </a:p>
      </dgm:t>
    </dgm:pt>
    <dgm:pt modelId="{7F5D3C5A-84BB-C745-886D-54D4788F370E}" type="sibTrans" cxnId="{16B7E85A-C2E6-0E40-8398-523CB7022DC6}">
      <dgm:prSet/>
      <dgm:spPr/>
      <dgm:t>
        <a:bodyPr/>
        <a:lstStyle/>
        <a:p>
          <a:endParaRPr lang="en-US"/>
        </a:p>
      </dgm:t>
    </dgm:pt>
    <dgm:pt modelId="{D2E930CE-604E-4B40-8238-84802A2B0F80}">
      <dgm:prSet phldrT="[Text]" custT="1"/>
      <dgm:spPr/>
      <dgm:t>
        <a:bodyPr/>
        <a:lstStyle/>
        <a:p>
          <a:r>
            <a:rPr lang="en-US" sz="1600" b="1" dirty="0" err="1"/>
            <a:t>Recrutare</a:t>
          </a:r>
          <a:r>
            <a:rPr lang="en-US" sz="1600" dirty="0"/>
            <a:t>/ </a:t>
          </a:r>
          <a:r>
            <a:rPr lang="en-US" sz="1600" dirty="0" err="1"/>
            <a:t>selectie</a:t>
          </a:r>
          <a:r>
            <a:rPr lang="en-US" sz="1600" dirty="0"/>
            <a:t> pe </a:t>
          </a:r>
          <a:r>
            <a:rPr lang="en-US" sz="1600" dirty="0" err="1"/>
            <a:t>baza</a:t>
          </a:r>
          <a:r>
            <a:rPr lang="en-US" sz="1600" dirty="0"/>
            <a:t> de merit</a:t>
          </a:r>
        </a:p>
      </dgm:t>
    </dgm:pt>
    <dgm:pt modelId="{B0AAEDC3-10D5-2243-B3E8-4C7DB10DA018}" type="parTrans" cxnId="{D8673034-9963-CB4F-A467-B94D6ADF349A}">
      <dgm:prSet/>
      <dgm:spPr/>
      <dgm:t>
        <a:bodyPr/>
        <a:lstStyle/>
        <a:p>
          <a:endParaRPr lang="en-US"/>
        </a:p>
      </dgm:t>
    </dgm:pt>
    <dgm:pt modelId="{DE99759A-A601-DD42-B65D-0DA748169356}" type="sibTrans" cxnId="{D8673034-9963-CB4F-A467-B94D6ADF349A}">
      <dgm:prSet/>
      <dgm:spPr/>
      <dgm:t>
        <a:bodyPr/>
        <a:lstStyle/>
        <a:p>
          <a:endParaRPr lang="en-US"/>
        </a:p>
      </dgm:t>
    </dgm:pt>
    <dgm:pt modelId="{C1DE9DB5-FD8B-BB4F-BF85-4DE6F45E4B00}">
      <dgm:prSet phldrT="[Text]" custT="1"/>
      <dgm:spPr/>
      <dgm:t>
        <a:bodyPr/>
        <a:lstStyle/>
        <a:p>
          <a:r>
            <a:rPr lang="en-US" sz="1600" dirty="0" err="1"/>
            <a:t>Mng</a:t>
          </a:r>
          <a:r>
            <a:rPr lang="en-US" sz="1600" dirty="0"/>
            <a:t>. </a:t>
          </a:r>
          <a:r>
            <a:rPr lang="en-US" sz="1600" b="1" dirty="0"/>
            <a:t>carierei</a:t>
          </a:r>
          <a:endParaRPr lang="en-US" sz="1600" dirty="0"/>
        </a:p>
      </dgm:t>
    </dgm:pt>
    <dgm:pt modelId="{25782F13-62C0-8E46-8033-CB71958B9410}" type="parTrans" cxnId="{8636CEB6-E0E7-6D40-996B-4AB68925C626}">
      <dgm:prSet/>
      <dgm:spPr/>
      <dgm:t>
        <a:bodyPr/>
        <a:lstStyle/>
        <a:p>
          <a:endParaRPr lang="en-US"/>
        </a:p>
      </dgm:t>
    </dgm:pt>
    <dgm:pt modelId="{0B4ADDC9-6001-9A48-A436-E9260529FD0D}" type="sibTrans" cxnId="{8636CEB6-E0E7-6D40-996B-4AB68925C626}">
      <dgm:prSet/>
      <dgm:spPr/>
      <dgm:t>
        <a:bodyPr/>
        <a:lstStyle/>
        <a:p>
          <a:endParaRPr lang="en-US"/>
        </a:p>
      </dgm:t>
    </dgm:pt>
    <dgm:pt modelId="{8AE3267A-85FE-7F4D-9A91-A17B055FF390}">
      <dgm:prSet phldrT="[Text]" custT="1"/>
      <dgm:spPr/>
      <dgm:t>
        <a:bodyPr/>
        <a:lstStyle/>
        <a:p>
          <a:r>
            <a:rPr lang="en-US" sz="1600" b="1" dirty="0" err="1"/>
            <a:t>Atributii</a:t>
          </a:r>
          <a:r>
            <a:rPr lang="en-US" sz="1600" dirty="0"/>
            <a:t> </a:t>
          </a:r>
          <a:r>
            <a:rPr lang="en-US" sz="1600" dirty="0" err="1"/>
            <a:t>si</a:t>
          </a:r>
          <a:r>
            <a:rPr lang="en-US" sz="1600" dirty="0"/>
            <a:t> </a:t>
          </a:r>
          <a:r>
            <a:rPr lang="en-US" sz="1600" b="1" dirty="0" err="1"/>
            <a:t>resurse</a:t>
          </a:r>
          <a:r>
            <a:rPr lang="en-US" sz="1600" dirty="0"/>
            <a:t> </a:t>
          </a:r>
          <a:r>
            <a:rPr lang="en-US" sz="1600" dirty="0" err="1"/>
            <a:t>specifice</a:t>
          </a:r>
          <a:r>
            <a:rPr lang="en-US" sz="1600" dirty="0"/>
            <a:t> </a:t>
          </a:r>
          <a:r>
            <a:rPr lang="en-US" sz="1600" dirty="0" err="1"/>
            <a:t>postului</a:t>
          </a:r>
          <a:endParaRPr lang="en-US" sz="1600" dirty="0"/>
        </a:p>
      </dgm:t>
    </dgm:pt>
    <dgm:pt modelId="{994FAC6B-0D35-6C40-B38F-0A42D976CE9F}" type="parTrans" cxnId="{37AE818C-CF82-6247-8099-3A905EB256BF}">
      <dgm:prSet/>
      <dgm:spPr/>
      <dgm:t>
        <a:bodyPr/>
        <a:lstStyle/>
        <a:p>
          <a:endParaRPr lang="en-US"/>
        </a:p>
      </dgm:t>
    </dgm:pt>
    <dgm:pt modelId="{7BAA4BC9-C7CE-664B-97B4-B296A1628D7E}" type="sibTrans" cxnId="{37AE818C-CF82-6247-8099-3A905EB256BF}">
      <dgm:prSet/>
      <dgm:spPr/>
      <dgm:t>
        <a:bodyPr/>
        <a:lstStyle/>
        <a:p>
          <a:endParaRPr lang="en-US"/>
        </a:p>
      </dgm:t>
    </dgm:pt>
    <dgm:pt modelId="{CC4CC356-FE0F-C94D-853F-AF826BD75AEB}" type="pres">
      <dgm:prSet presAssocID="{C1D2AB7F-3D63-9645-9D8A-AD4F1BC6AE5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3F527E5-D59B-E14B-BE7F-0FB052DE3351}" type="pres">
      <dgm:prSet presAssocID="{C1D2AB7F-3D63-9645-9D8A-AD4F1BC6AE5F}" presName="cycle" presStyleCnt="0"/>
      <dgm:spPr/>
    </dgm:pt>
    <dgm:pt modelId="{EA227264-45BA-1943-AACE-CC486EF7B46A}" type="pres">
      <dgm:prSet presAssocID="{C96B90E2-FE1F-9E4F-BA88-59716E7B452C}" presName="node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2916097-B631-4347-842F-D2E542558467}" type="pres">
      <dgm:prSet presAssocID="{1DDE1048-583B-1D49-844B-8D763C41B99D}" presName="sibTransFirstNode" presStyleLbl="bgShp" presStyleIdx="0" presStyleCnt="1"/>
      <dgm:spPr/>
      <dgm:t>
        <a:bodyPr/>
        <a:lstStyle/>
        <a:p>
          <a:endParaRPr lang="en-GB"/>
        </a:p>
      </dgm:t>
    </dgm:pt>
    <dgm:pt modelId="{45D66517-8601-CD40-B367-E9E886DAFF42}" type="pres">
      <dgm:prSet presAssocID="{C2C0308C-BC33-034C-B4CB-7AA67E3867E2}" presName="nodeFollowingNodes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4221E3-CB7C-4E48-BF0C-4B544F30600F}" type="pres">
      <dgm:prSet presAssocID="{D2E930CE-604E-4B40-8238-84802A2B0F80}" presName="nodeFollowingNodes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F9BB70-8B2F-8747-BD4F-B7CB159849A6}" type="pres">
      <dgm:prSet presAssocID="{8AE3267A-85FE-7F4D-9A91-A17B055FF390}" presName="nodeFollowingNodes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651495-F599-0843-843E-47BCE849956B}" type="pres">
      <dgm:prSet presAssocID="{F55FF5B4-870A-6547-BF7E-1441E5AE047A}" presName="nodeFollowingNodes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1A5F9E7-9008-C744-A592-6622903FCFD6}" type="pres">
      <dgm:prSet presAssocID="{BC407556-8BB6-0348-85EF-3BA3CAEED038}" presName="nodeFollowingNodes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A094AA-11E1-AB45-9B91-8E3EEC7442B2}" type="pres">
      <dgm:prSet presAssocID="{C1DE9DB5-FD8B-BB4F-BF85-4DE6F45E4B00}" presName="nodeFollowingNodes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EEB536-6696-A440-B4CD-956E8A42669B}" type="pres">
      <dgm:prSet presAssocID="{5B649192-F925-BA4B-83AA-36EBF0F82D2E}" presName="nodeFollowingNodes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7AE818C-CF82-6247-8099-3A905EB256BF}" srcId="{C1D2AB7F-3D63-9645-9D8A-AD4F1BC6AE5F}" destId="{8AE3267A-85FE-7F4D-9A91-A17B055FF390}" srcOrd="3" destOrd="0" parTransId="{994FAC6B-0D35-6C40-B38F-0A42D976CE9F}" sibTransId="{7BAA4BC9-C7CE-664B-97B4-B296A1628D7E}"/>
    <dgm:cxn modelId="{4E1DC613-438A-AE48-9229-ABA6FA814A0F}" type="presOf" srcId="{C1D2AB7F-3D63-9645-9D8A-AD4F1BC6AE5F}" destId="{CC4CC356-FE0F-C94D-853F-AF826BD75AEB}" srcOrd="0" destOrd="0" presId="urn:microsoft.com/office/officeart/2005/8/layout/cycle3"/>
    <dgm:cxn modelId="{D8673034-9963-CB4F-A467-B94D6ADF349A}" srcId="{C1D2AB7F-3D63-9645-9D8A-AD4F1BC6AE5F}" destId="{D2E930CE-604E-4B40-8238-84802A2B0F80}" srcOrd="2" destOrd="0" parTransId="{B0AAEDC3-10D5-2243-B3E8-4C7DB10DA018}" sibTransId="{DE99759A-A601-DD42-B65D-0DA748169356}"/>
    <dgm:cxn modelId="{D6F2BB58-BFF0-F746-87EE-2842DEFF9548}" type="presOf" srcId="{C96B90E2-FE1F-9E4F-BA88-59716E7B452C}" destId="{EA227264-45BA-1943-AACE-CC486EF7B46A}" srcOrd="0" destOrd="0" presId="urn:microsoft.com/office/officeart/2005/8/layout/cycle3"/>
    <dgm:cxn modelId="{765EDC3B-C741-1248-B3D4-22E7B4AEB7E8}" type="presOf" srcId="{BC407556-8BB6-0348-85EF-3BA3CAEED038}" destId="{31A5F9E7-9008-C744-A592-6622903FCFD6}" srcOrd="0" destOrd="0" presId="urn:microsoft.com/office/officeart/2005/8/layout/cycle3"/>
    <dgm:cxn modelId="{16B7E85A-C2E6-0E40-8398-523CB7022DC6}" srcId="{C1D2AB7F-3D63-9645-9D8A-AD4F1BC6AE5F}" destId="{C2C0308C-BC33-034C-B4CB-7AA67E3867E2}" srcOrd="1" destOrd="0" parTransId="{A878001B-1928-6E4B-ADB2-B0B06AE2FFDC}" sibTransId="{7F5D3C5A-84BB-C745-886D-54D4788F370E}"/>
    <dgm:cxn modelId="{AED066E1-4B0A-BD40-8F8A-7C328515EB61}" type="presOf" srcId="{D2E930CE-604E-4B40-8238-84802A2B0F80}" destId="{864221E3-CB7C-4E48-BF0C-4B544F30600F}" srcOrd="0" destOrd="0" presId="urn:microsoft.com/office/officeart/2005/8/layout/cycle3"/>
    <dgm:cxn modelId="{94B1284F-13BD-5B4B-B935-92309EFA5138}" type="presOf" srcId="{C1DE9DB5-FD8B-BB4F-BF85-4DE6F45E4B00}" destId="{BFA094AA-11E1-AB45-9B91-8E3EEC7442B2}" srcOrd="0" destOrd="0" presId="urn:microsoft.com/office/officeart/2005/8/layout/cycle3"/>
    <dgm:cxn modelId="{271E46D5-55D2-164D-9F17-1F261A483A25}" srcId="{C1D2AB7F-3D63-9645-9D8A-AD4F1BC6AE5F}" destId="{BC407556-8BB6-0348-85EF-3BA3CAEED038}" srcOrd="5" destOrd="0" parTransId="{A4661FBB-7CA8-0E4A-9061-D39C8D1E5E57}" sibTransId="{3FF1E684-D649-234E-B341-8B455EABCDC0}"/>
    <dgm:cxn modelId="{82222F5D-3A83-6645-A937-BAE31DE0D05C}" type="presOf" srcId="{F55FF5B4-870A-6547-BF7E-1441E5AE047A}" destId="{F9651495-F599-0843-843E-47BCE849956B}" srcOrd="0" destOrd="0" presId="urn:microsoft.com/office/officeart/2005/8/layout/cycle3"/>
    <dgm:cxn modelId="{7AEF3444-C430-3E40-B473-E7360FE7718C}" srcId="{C1D2AB7F-3D63-9645-9D8A-AD4F1BC6AE5F}" destId="{5B649192-F925-BA4B-83AA-36EBF0F82D2E}" srcOrd="7" destOrd="0" parTransId="{72050143-8DB9-DE49-8621-EC4701608383}" sibTransId="{D6CF5661-EF24-7F46-8E22-A8F6A5FFC438}"/>
    <dgm:cxn modelId="{194FBAE9-807C-2C4E-BE42-CD39CE516F58}" type="presOf" srcId="{8AE3267A-85FE-7F4D-9A91-A17B055FF390}" destId="{ADF9BB70-8B2F-8747-BD4F-B7CB159849A6}" srcOrd="0" destOrd="0" presId="urn:microsoft.com/office/officeart/2005/8/layout/cycle3"/>
    <dgm:cxn modelId="{0152CD00-35FD-504A-8C85-B8F23EDF674F}" type="presOf" srcId="{5B649192-F925-BA4B-83AA-36EBF0F82D2E}" destId="{F9EEB536-6696-A440-B4CD-956E8A42669B}" srcOrd="0" destOrd="0" presId="urn:microsoft.com/office/officeart/2005/8/layout/cycle3"/>
    <dgm:cxn modelId="{B5911125-2D2D-A047-A12A-662B63F071CA}" type="presOf" srcId="{C2C0308C-BC33-034C-B4CB-7AA67E3867E2}" destId="{45D66517-8601-CD40-B367-E9E886DAFF42}" srcOrd="0" destOrd="0" presId="urn:microsoft.com/office/officeart/2005/8/layout/cycle3"/>
    <dgm:cxn modelId="{9B048933-8567-5947-AD81-E66CC26A9AFA}" type="presOf" srcId="{1DDE1048-583B-1D49-844B-8D763C41B99D}" destId="{62916097-B631-4347-842F-D2E542558467}" srcOrd="0" destOrd="0" presId="urn:microsoft.com/office/officeart/2005/8/layout/cycle3"/>
    <dgm:cxn modelId="{8636CEB6-E0E7-6D40-996B-4AB68925C626}" srcId="{C1D2AB7F-3D63-9645-9D8A-AD4F1BC6AE5F}" destId="{C1DE9DB5-FD8B-BB4F-BF85-4DE6F45E4B00}" srcOrd="6" destOrd="0" parTransId="{25782F13-62C0-8E46-8033-CB71958B9410}" sibTransId="{0B4ADDC9-6001-9A48-A436-E9260529FD0D}"/>
    <dgm:cxn modelId="{80AEAF0F-C913-544A-98D2-13305B0FC77A}" srcId="{C1D2AB7F-3D63-9645-9D8A-AD4F1BC6AE5F}" destId="{C96B90E2-FE1F-9E4F-BA88-59716E7B452C}" srcOrd="0" destOrd="0" parTransId="{DA05EEC3-4D00-FC41-9D3D-6419ADE1F054}" sibTransId="{1DDE1048-583B-1D49-844B-8D763C41B99D}"/>
    <dgm:cxn modelId="{B2D6AEFF-5738-9242-94CA-9299AACBBF86}" srcId="{C1D2AB7F-3D63-9645-9D8A-AD4F1BC6AE5F}" destId="{F55FF5B4-870A-6547-BF7E-1441E5AE047A}" srcOrd="4" destOrd="0" parTransId="{68566CE9-33C6-BA45-AA21-53EEEEEAC4E4}" sibTransId="{D2408A4C-F585-2845-80A1-9B34607EDA6D}"/>
    <dgm:cxn modelId="{31A568F1-4CAC-3944-9272-BFF1DE229851}" type="presParOf" srcId="{CC4CC356-FE0F-C94D-853F-AF826BD75AEB}" destId="{13F527E5-D59B-E14B-BE7F-0FB052DE3351}" srcOrd="0" destOrd="0" presId="urn:microsoft.com/office/officeart/2005/8/layout/cycle3"/>
    <dgm:cxn modelId="{75C3CC9A-F5C5-8342-A971-B44D6BBFE7DB}" type="presParOf" srcId="{13F527E5-D59B-E14B-BE7F-0FB052DE3351}" destId="{EA227264-45BA-1943-AACE-CC486EF7B46A}" srcOrd="0" destOrd="0" presId="urn:microsoft.com/office/officeart/2005/8/layout/cycle3"/>
    <dgm:cxn modelId="{5AC1A0EB-4A9E-894B-BD25-77C75B3C103C}" type="presParOf" srcId="{13F527E5-D59B-E14B-BE7F-0FB052DE3351}" destId="{62916097-B631-4347-842F-D2E542558467}" srcOrd="1" destOrd="0" presId="urn:microsoft.com/office/officeart/2005/8/layout/cycle3"/>
    <dgm:cxn modelId="{384C56EC-7955-0245-B61D-874CA57F8668}" type="presParOf" srcId="{13F527E5-D59B-E14B-BE7F-0FB052DE3351}" destId="{45D66517-8601-CD40-B367-E9E886DAFF42}" srcOrd="2" destOrd="0" presId="urn:microsoft.com/office/officeart/2005/8/layout/cycle3"/>
    <dgm:cxn modelId="{3855C965-FB8D-C449-877C-B8CF777937A9}" type="presParOf" srcId="{13F527E5-D59B-E14B-BE7F-0FB052DE3351}" destId="{864221E3-CB7C-4E48-BF0C-4B544F30600F}" srcOrd="3" destOrd="0" presId="urn:microsoft.com/office/officeart/2005/8/layout/cycle3"/>
    <dgm:cxn modelId="{ADD0C140-D82A-C74D-8857-170827204978}" type="presParOf" srcId="{13F527E5-D59B-E14B-BE7F-0FB052DE3351}" destId="{ADF9BB70-8B2F-8747-BD4F-B7CB159849A6}" srcOrd="4" destOrd="0" presId="urn:microsoft.com/office/officeart/2005/8/layout/cycle3"/>
    <dgm:cxn modelId="{5E0991A5-A762-8E41-86A3-D88DEBC9AD71}" type="presParOf" srcId="{13F527E5-D59B-E14B-BE7F-0FB052DE3351}" destId="{F9651495-F599-0843-843E-47BCE849956B}" srcOrd="5" destOrd="0" presId="urn:microsoft.com/office/officeart/2005/8/layout/cycle3"/>
    <dgm:cxn modelId="{41C4FFCE-DF6A-CE45-92C5-9A36DBD123C8}" type="presParOf" srcId="{13F527E5-D59B-E14B-BE7F-0FB052DE3351}" destId="{31A5F9E7-9008-C744-A592-6622903FCFD6}" srcOrd="6" destOrd="0" presId="urn:microsoft.com/office/officeart/2005/8/layout/cycle3"/>
    <dgm:cxn modelId="{7958BDED-F6E9-7F4D-AC98-CA3C582CD580}" type="presParOf" srcId="{13F527E5-D59B-E14B-BE7F-0FB052DE3351}" destId="{BFA094AA-11E1-AB45-9B91-8E3EEC7442B2}" srcOrd="7" destOrd="0" presId="urn:microsoft.com/office/officeart/2005/8/layout/cycle3"/>
    <dgm:cxn modelId="{61107BF3-2D7D-2E44-8AD9-8FDDE26BCA52}" type="presParOf" srcId="{13F527E5-D59B-E14B-BE7F-0FB052DE3351}" destId="{F9EEB536-6696-A440-B4CD-956E8A42669B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C8EAC1-896C-0046-9ED4-7E11F75E71A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BB747A-E746-C142-A556-4E3745345008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 err="1">
              <a:solidFill>
                <a:schemeClr val="bg1"/>
              </a:solidFill>
            </a:rPr>
            <a:t>Politica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ro-RO" dirty="0">
              <a:solidFill>
                <a:schemeClr val="bg1"/>
              </a:solidFill>
            </a:rPr>
            <a:t>MRU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ro-RO" dirty="0">
              <a:solidFill>
                <a:schemeClr val="bg1"/>
              </a:solidFill>
            </a:rPr>
            <a:t>pentru</a:t>
          </a:r>
          <a:r>
            <a:rPr lang="en-US" dirty="0">
              <a:solidFill>
                <a:schemeClr val="bg1"/>
              </a:solidFill>
            </a:rPr>
            <a:t> IFP</a:t>
          </a:r>
        </a:p>
      </dgm:t>
    </dgm:pt>
    <dgm:pt modelId="{56ADF1AF-A2E8-8F44-82C9-E6EA27B35DE0}" type="parTrans" cxnId="{7245FB16-9A69-7A40-B0C1-EFFFEE16178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AF193FE-04DD-6F44-9367-D70490882F3D}" type="sibTrans" cxnId="{7245FB16-9A69-7A40-B0C1-EFFFEE16178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5BF6A2B-8E9E-C34E-9CE0-48316F749203}">
      <dgm:prSet phldrT="[Text]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n-US" dirty="0" err="1">
              <a:solidFill>
                <a:schemeClr val="bg1"/>
              </a:solidFill>
            </a:rPr>
            <a:t>Politica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en-US" dirty="0" err="1">
              <a:solidFill>
                <a:schemeClr val="bg1"/>
              </a:solidFill>
            </a:rPr>
            <a:t>formare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si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dezvoltare</a:t>
          </a:r>
          <a:r>
            <a:rPr lang="en-US" dirty="0">
              <a:solidFill>
                <a:schemeClr val="bg1"/>
              </a:solidFill>
            </a:rPr>
            <a:t> a IFP </a:t>
          </a:r>
          <a:r>
            <a:rPr lang="ro-RO" dirty="0">
              <a:solidFill>
                <a:schemeClr val="bg1"/>
              </a:solidFill>
            </a:rPr>
            <a:t>(și personal de conducere de nivel înalt: director general)</a:t>
          </a:r>
          <a:endParaRPr lang="en-US" dirty="0">
            <a:solidFill>
              <a:srgbClr val="FF0000"/>
            </a:solidFill>
          </a:endParaRPr>
        </a:p>
      </dgm:t>
    </dgm:pt>
    <dgm:pt modelId="{4300C22C-ED38-6C45-B284-6A978DBF1BF9}" type="parTrans" cxnId="{B713FF60-D9CC-3548-B483-6C0223C8D17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81D903C-D992-E043-A564-C5912A30398F}" type="sibTrans" cxnId="{B713FF60-D9CC-3548-B483-6C0223C8D17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4299BE7-B6EB-094B-A24F-B95FFBE17354}">
      <dgm:prSet phldrT="[Text]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Program de F</a:t>
          </a:r>
          <a:r>
            <a:rPr lang="ro-RO" dirty="0">
              <a:solidFill>
                <a:schemeClr val="bg1"/>
              </a:solidFill>
            </a:rPr>
            <a:t>&amp;</a:t>
          </a:r>
          <a:r>
            <a:rPr lang="en-US" dirty="0">
              <a:solidFill>
                <a:schemeClr val="bg1"/>
              </a:solidFill>
            </a:rPr>
            <a:t>D </a:t>
          </a:r>
          <a:r>
            <a:rPr lang="ro-RO" dirty="0">
              <a:solidFill>
                <a:schemeClr val="bg1"/>
              </a:solidFill>
            </a:rPr>
            <a:t>integrat </a:t>
          </a:r>
          <a:endParaRPr lang="en-US" dirty="0">
            <a:solidFill>
              <a:schemeClr val="bg1"/>
            </a:solidFill>
          </a:endParaRPr>
        </a:p>
      </dgm:t>
    </dgm:pt>
    <dgm:pt modelId="{5097F463-A687-8643-95E0-419417B4B02F}" type="parTrans" cxnId="{E95B9E02-A71B-7D40-90CA-6CCE3C14B58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B384F1E-766F-3248-A735-353107EDA36B}" type="sibTrans" cxnId="{E95B9E02-A71B-7D40-90CA-6CCE3C14B58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9731340-721E-284A-99D2-ABD548B21BAF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A1569A39-497A-2D4A-8A6A-C6F47E023A34}" type="sibTrans" cxnId="{5226F106-8E40-0D49-93DD-9EFB8982FA2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48BF342-0A23-0540-A31D-B55F32DA7046}" type="parTrans" cxnId="{5226F106-8E40-0D49-93DD-9EFB8982FA2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965B8D3-24DC-4A46-81C2-F871731FA352}" type="pres">
      <dgm:prSet presAssocID="{4DC8EAC1-896C-0046-9ED4-7E11F75E71A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6340331-3F1C-0C42-86B0-1B3FC875032B}" type="pres">
      <dgm:prSet presAssocID="{4DC8EAC1-896C-0046-9ED4-7E11F75E71AF}" presName="dummyMaxCanvas" presStyleCnt="0">
        <dgm:presLayoutVars/>
      </dgm:prSet>
      <dgm:spPr/>
    </dgm:pt>
    <dgm:pt modelId="{59C29CC8-9F3C-024C-A0CA-F4A3EB725215}" type="pres">
      <dgm:prSet presAssocID="{4DC8EAC1-896C-0046-9ED4-7E11F75E71AF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BCC261-18F1-6448-A35B-601B0DBC8BCA}" type="pres">
      <dgm:prSet presAssocID="{4DC8EAC1-896C-0046-9ED4-7E11F75E71AF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432693-1E11-5C4D-81FD-944B6EAE8E4F}" type="pres">
      <dgm:prSet presAssocID="{4DC8EAC1-896C-0046-9ED4-7E11F75E71AF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60A32E9-B5DE-7C41-A4F1-5A21632A2BCA}" type="pres">
      <dgm:prSet presAssocID="{4DC8EAC1-896C-0046-9ED4-7E11F75E71AF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9862E5-A1A2-5A4C-AC43-76706E649441}" type="pres">
      <dgm:prSet presAssocID="{4DC8EAC1-896C-0046-9ED4-7E11F75E71AF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009C5AF-424B-CD44-BBD2-262A2C16E4A3}" type="pres">
      <dgm:prSet presAssocID="{4DC8EAC1-896C-0046-9ED4-7E11F75E71AF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92FB31-3760-264D-92BC-FC5B836BC7E2}" type="pres">
      <dgm:prSet presAssocID="{4DC8EAC1-896C-0046-9ED4-7E11F75E71AF}" presName="FourConn_3-4" presStyleLbl="fgAccFollowNode1" presStyleIdx="2" presStyleCnt="3" custLinFactNeighborX="-1770" custLinFactNeighborY="-4527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299616D-F1BA-EB4D-A24C-DD02D5F94D11}" type="pres">
      <dgm:prSet presAssocID="{4DC8EAC1-896C-0046-9ED4-7E11F75E71AF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1E3A36-1618-0B45-AD73-84ABA3324583}" type="pres">
      <dgm:prSet presAssocID="{4DC8EAC1-896C-0046-9ED4-7E11F75E71AF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6F89AC-230D-7D4D-81C3-CADE547D6A9A}" type="pres">
      <dgm:prSet presAssocID="{4DC8EAC1-896C-0046-9ED4-7E11F75E71AF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93BAEE-F4F1-C345-AA29-138D11DDC431}" type="pres">
      <dgm:prSet presAssocID="{4DC8EAC1-896C-0046-9ED4-7E11F75E71AF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E55207B-E137-E64C-A260-53A61AC7E0C3}" type="presOf" srcId="{64299BE7-B6EB-094B-A24F-B95FFBE17354}" destId="{66432693-1E11-5C4D-81FD-944B6EAE8E4F}" srcOrd="0" destOrd="0" presId="urn:microsoft.com/office/officeart/2005/8/layout/vProcess5"/>
    <dgm:cxn modelId="{7245FB16-9A69-7A40-B0C1-EFFFEE16178E}" srcId="{4DC8EAC1-896C-0046-9ED4-7E11F75E71AF}" destId="{10BB747A-E746-C142-A556-4E3745345008}" srcOrd="0" destOrd="0" parTransId="{56ADF1AF-A2E8-8F44-82C9-E6EA27B35DE0}" sibTransId="{BAF193FE-04DD-6F44-9367-D70490882F3D}"/>
    <dgm:cxn modelId="{5226F106-8E40-0D49-93DD-9EFB8982FA24}" srcId="{4DC8EAC1-896C-0046-9ED4-7E11F75E71AF}" destId="{89731340-721E-284A-99D2-ABD548B21BAF}" srcOrd="3" destOrd="0" parTransId="{C48BF342-0A23-0540-A31D-B55F32DA7046}" sibTransId="{A1569A39-497A-2D4A-8A6A-C6F47E023A34}"/>
    <dgm:cxn modelId="{B713FF60-D9CC-3548-B483-6C0223C8D171}" srcId="{4DC8EAC1-896C-0046-9ED4-7E11F75E71AF}" destId="{F5BF6A2B-8E9E-C34E-9CE0-48316F749203}" srcOrd="1" destOrd="0" parTransId="{4300C22C-ED38-6C45-B284-6A978DBF1BF9}" sibTransId="{181D903C-D992-E043-A564-C5912A30398F}"/>
    <dgm:cxn modelId="{E95B9E02-A71B-7D40-90CA-6CCE3C14B584}" srcId="{4DC8EAC1-896C-0046-9ED4-7E11F75E71AF}" destId="{64299BE7-B6EB-094B-A24F-B95FFBE17354}" srcOrd="2" destOrd="0" parTransId="{5097F463-A687-8643-95E0-419417B4B02F}" sibTransId="{AB384F1E-766F-3248-A735-353107EDA36B}"/>
    <dgm:cxn modelId="{7B19066F-2FFC-CA4B-9F01-3927F59C456E}" type="presOf" srcId="{AB384F1E-766F-3248-A735-353107EDA36B}" destId="{6992FB31-3760-264D-92BC-FC5B836BC7E2}" srcOrd="0" destOrd="0" presId="urn:microsoft.com/office/officeart/2005/8/layout/vProcess5"/>
    <dgm:cxn modelId="{489270FB-975D-8148-8025-C998FDD910B5}" type="presOf" srcId="{4DC8EAC1-896C-0046-9ED4-7E11F75E71AF}" destId="{C965B8D3-24DC-4A46-81C2-F871731FA352}" srcOrd="0" destOrd="0" presId="urn:microsoft.com/office/officeart/2005/8/layout/vProcess5"/>
    <dgm:cxn modelId="{CB1BD76D-C28C-D146-BC72-3EA281F7E4A8}" type="presOf" srcId="{64299BE7-B6EB-094B-A24F-B95FFBE17354}" destId="{406F89AC-230D-7D4D-81C3-CADE547D6A9A}" srcOrd="1" destOrd="0" presId="urn:microsoft.com/office/officeart/2005/8/layout/vProcess5"/>
    <dgm:cxn modelId="{9C705948-BED4-D043-910A-B6F7E800D698}" type="presOf" srcId="{89731340-721E-284A-99D2-ABD548B21BAF}" destId="{060A32E9-B5DE-7C41-A4F1-5A21632A2BCA}" srcOrd="0" destOrd="0" presId="urn:microsoft.com/office/officeart/2005/8/layout/vProcess5"/>
    <dgm:cxn modelId="{1E613181-1A73-7143-A1C3-6D620BBFCE2D}" type="presOf" srcId="{10BB747A-E746-C142-A556-4E3745345008}" destId="{E299616D-F1BA-EB4D-A24C-DD02D5F94D11}" srcOrd="1" destOrd="0" presId="urn:microsoft.com/office/officeart/2005/8/layout/vProcess5"/>
    <dgm:cxn modelId="{A221B7C1-00D1-864F-992B-F1D504B35C9F}" type="presOf" srcId="{89731340-721E-284A-99D2-ABD548B21BAF}" destId="{4593BAEE-F4F1-C345-AA29-138D11DDC431}" srcOrd="1" destOrd="0" presId="urn:microsoft.com/office/officeart/2005/8/layout/vProcess5"/>
    <dgm:cxn modelId="{0F3B49E6-E9E7-1346-B06F-C42B716D54D4}" type="presOf" srcId="{BAF193FE-04DD-6F44-9367-D70490882F3D}" destId="{369862E5-A1A2-5A4C-AC43-76706E649441}" srcOrd="0" destOrd="0" presId="urn:microsoft.com/office/officeart/2005/8/layout/vProcess5"/>
    <dgm:cxn modelId="{E5D1905B-9FE5-4545-BC60-5602E6D1B2E7}" type="presOf" srcId="{10BB747A-E746-C142-A556-4E3745345008}" destId="{59C29CC8-9F3C-024C-A0CA-F4A3EB725215}" srcOrd="0" destOrd="0" presId="urn:microsoft.com/office/officeart/2005/8/layout/vProcess5"/>
    <dgm:cxn modelId="{29454678-58A8-924E-A581-A468350A295E}" type="presOf" srcId="{F5BF6A2B-8E9E-C34E-9CE0-48316F749203}" destId="{391E3A36-1618-0B45-AD73-84ABA3324583}" srcOrd="1" destOrd="0" presId="urn:microsoft.com/office/officeart/2005/8/layout/vProcess5"/>
    <dgm:cxn modelId="{08826052-D781-FF4C-AA2B-0DB7D0FC0E78}" type="presOf" srcId="{F5BF6A2B-8E9E-C34E-9CE0-48316F749203}" destId="{39BCC261-18F1-6448-A35B-601B0DBC8BCA}" srcOrd="0" destOrd="0" presId="urn:microsoft.com/office/officeart/2005/8/layout/vProcess5"/>
    <dgm:cxn modelId="{D6F85DAA-14B8-444F-9AB3-0981B429859A}" type="presOf" srcId="{181D903C-D992-E043-A564-C5912A30398F}" destId="{3009C5AF-424B-CD44-BBD2-262A2C16E4A3}" srcOrd="0" destOrd="0" presId="urn:microsoft.com/office/officeart/2005/8/layout/vProcess5"/>
    <dgm:cxn modelId="{50563D48-77F9-0C43-BA6A-387D6BF12187}" type="presParOf" srcId="{C965B8D3-24DC-4A46-81C2-F871731FA352}" destId="{36340331-3F1C-0C42-86B0-1B3FC875032B}" srcOrd="0" destOrd="0" presId="urn:microsoft.com/office/officeart/2005/8/layout/vProcess5"/>
    <dgm:cxn modelId="{579B8D4E-55AF-4F46-96A7-DA130CE8704C}" type="presParOf" srcId="{C965B8D3-24DC-4A46-81C2-F871731FA352}" destId="{59C29CC8-9F3C-024C-A0CA-F4A3EB725215}" srcOrd="1" destOrd="0" presId="urn:microsoft.com/office/officeart/2005/8/layout/vProcess5"/>
    <dgm:cxn modelId="{3D889406-7C44-0F4B-ABDB-2B97FC103575}" type="presParOf" srcId="{C965B8D3-24DC-4A46-81C2-F871731FA352}" destId="{39BCC261-18F1-6448-A35B-601B0DBC8BCA}" srcOrd="2" destOrd="0" presId="urn:microsoft.com/office/officeart/2005/8/layout/vProcess5"/>
    <dgm:cxn modelId="{5CF80066-3FEA-2241-9E3E-574ADAA06C0E}" type="presParOf" srcId="{C965B8D3-24DC-4A46-81C2-F871731FA352}" destId="{66432693-1E11-5C4D-81FD-944B6EAE8E4F}" srcOrd="3" destOrd="0" presId="urn:microsoft.com/office/officeart/2005/8/layout/vProcess5"/>
    <dgm:cxn modelId="{CC132611-2134-0841-8746-2F2BAB5C895E}" type="presParOf" srcId="{C965B8D3-24DC-4A46-81C2-F871731FA352}" destId="{060A32E9-B5DE-7C41-A4F1-5A21632A2BCA}" srcOrd="4" destOrd="0" presId="urn:microsoft.com/office/officeart/2005/8/layout/vProcess5"/>
    <dgm:cxn modelId="{22755652-930B-974C-B0BE-FE24A44DCF34}" type="presParOf" srcId="{C965B8D3-24DC-4A46-81C2-F871731FA352}" destId="{369862E5-A1A2-5A4C-AC43-76706E649441}" srcOrd="5" destOrd="0" presId="urn:microsoft.com/office/officeart/2005/8/layout/vProcess5"/>
    <dgm:cxn modelId="{8DAC0BD1-B822-0643-8E49-F948AA364256}" type="presParOf" srcId="{C965B8D3-24DC-4A46-81C2-F871731FA352}" destId="{3009C5AF-424B-CD44-BBD2-262A2C16E4A3}" srcOrd="6" destOrd="0" presId="urn:microsoft.com/office/officeart/2005/8/layout/vProcess5"/>
    <dgm:cxn modelId="{2E85517A-150B-6641-A516-DC8D644A9692}" type="presParOf" srcId="{C965B8D3-24DC-4A46-81C2-F871731FA352}" destId="{6992FB31-3760-264D-92BC-FC5B836BC7E2}" srcOrd="7" destOrd="0" presId="urn:microsoft.com/office/officeart/2005/8/layout/vProcess5"/>
    <dgm:cxn modelId="{51FE0094-6221-144D-8CD5-96AB25C33226}" type="presParOf" srcId="{C965B8D3-24DC-4A46-81C2-F871731FA352}" destId="{E299616D-F1BA-EB4D-A24C-DD02D5F94D11}" srcOrd="8" destOrd="0" presId="urn:microsoft.com/office/officeart/2005/8/layout/vProcess5"/>
    <dgm:cxn modelId="{F08FC1C4-600B-DF48-AF99-FD20FE250119}" type="presParOf" srcId="{C965B8D3-24DC-4A46-81C2-F871731FA352}" destId="{391E3A36-1618-0B45-AD73-84ABA3324583}" srcOrd="9" destOrd="0" presId="urn:microsoft.com/office/officeart/2005/8/layout/vProcess5"/>
    <dgm:cxn modelId="{A2052334-58B5-EA49-8140-1FA35CB92A42}" type="presParOf" srcId="{C965B8D3-24DC-4A46-81C2-F871731FA352}" destId="{406F89AC-230D-7D4D-81C3-CADE547D6A9A}" srcOrd="10" destOrd="0" presId="urn:microsoft.com/office/officeart/2005/8/layout/vProcess5"/>
    <dgm:cxn modelId="{91112330-9709-BB4E-A283-00FA06A4FEED}" type="presParOf" srcId="{C965B8D3-24DC-4A46-81C2-F871731FA352}" destId="{4593BAEE-F4F1-C345-AA29-138D11DDC43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2253C-C82C-3A49-B93A-045E3A25004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A54E8-6D18-6645-AA9A-51ABBD155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3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47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840AFB-525A-4C72-B295-A489CE9DB2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15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6611454-2BFF-CCBF-A072-C0896B209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FEB1DEB2-DE50-E372-ED92-BD35E14042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5030A392-BB73-EA59-C0F1-97F43825A8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0B7F665-F9AA-EFED-BF61-96EDB871BF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980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251BAD1-3BA7-EEAD-881D-AAC1E84F3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10B9BE0A-B4F5-AFF3-6472-6B25239A9F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6D9BA07B-A6D9-C764-15A3-417A1C6E2E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69CD931-1434-488F-730F-8019DD77D2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869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4B0C46F-B976-8A32-D680-6A71EE470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C27831C7-C1CE-0FC0-99CA-52F3D59BE3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AADA98E6-60F5-B4D7-3BF3-176001DC89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ro-RO" sz="1700" b="0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32A87BA-4D5F-CC7B-D9BD-BFDAAA6C5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9128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952C798C-0FB8-F9C7-EA4F-643CB293B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A25E6529-3311-5A2F-7637-5B09B67AD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2580FC4C-43A7-97D6-72D9-452953877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99A4F84-B259-E642-6524-C317CA4A8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2548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o-RO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71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731E3AF-B467-4C39-9DD3-B4659570D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="" xmlns:a16="http://schemas.microsoft.com/office/drawing/2014/main" id="{5A850BD5-CBAB-4F0F-4FFE-13A0ECED13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="" xmlns:a16="http://schemas.microsoft.com/office/drawing/2014/main" id="{A1408C75-94E2-76F9-A824-FE619F7D81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8FA087C-A572-A9B0-0539-F7B7D822DD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8995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15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emf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15D2BD-459B-73B0-FA72-AD04A4D34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048614C-470D-FCB4-C645-823FC547A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A87194-C12D-8796-5B36-E3BD6B29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017ABE-8DA9-F9DE-C7DA-3A7C070B0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8AA3A5F-8742-1AEB-5930-FFDC5DA06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0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8FB9E99-2847-E643-3159-3A305A627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3E3A287-C274-0AF5-9072-7B0C2C198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7FB06C-B52A-E0E9-CC87-C85D70569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3CA782C-1F48-86BC-4146-A1AA6807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3DCB068-245A-3F0D-091C-3C135D97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9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0AAEF693-32C8-CE9B-00BB-D01A6E3D6F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0FA204A-4EC9-ECF2-67AF-E98A2727B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36EB5BA-4444-97C9-4BFB-090011EBF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D9B9381-FCB3-9336-FA11-5044F981E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7BAB3A2-C58D-E65C-AAC2-D7F9EBA3D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28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8B2820-0EDA-2A4D-9232-4C8F56FC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29913" y="5438034"/>
            <a:ext cx="1276349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x-none"/>
              <a:t>date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A12DF9CE-7F62-D44B-95A4-11AA76566B4F}"/>
              </a:ext>
            </a:extLst>
          </p:cNvPr>
          <p:cNvGrpSpPr/>
          <p:nvPr userDrawn="1"/>
        </p:nvGrpSpPr>
        <p:grpSpPr>
          <a:xfrm>
            <a:off x="857600" y="1300163"/>
            <a:ext cx="11334400" cy="5557837"/>
            <a:chOff x="857600" y="1300163"/>
            <a:chExt cx="11334400" cy="5557837"/>
          </a:xfrm>
        </p:grpSpPr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id="{BA4804F2-D24D-BA43-A1E7-B76E94A6B55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857600" y="1300163"/>
              <a:ext cx="4900302" cy="5557837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id="{16564CCE-A199-5D41-AF87-B678E598C0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57600" y="1300163"/>
              <a:ext cx="11334400" cy="359974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9729803-036F-6240-98AD-3BD3663E1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575612"/>
            <a:ext cx="7080237" cy="16557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3E0972C-4C7E-2C4D-AB80-3E459A1D43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2262" y="3506823"/>
            <a:ext cx="9144000" cy="119129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pic>
        <p:nvPicPr>
          <p:cNvPr id="12" name="Picture 11" descr="Graphical user interface&#10;&#10;Description automatically generated with low confidence">
            <a:extLst>
              <a:ext uri="{FF2B5EF4-FFF2-40B4-BE49-F238E27FC236}">
                <a16:creationId xmlns="" xmlns:a16="http://schemas.microsoft.com/office/drawing/2014/main" id="{231A3B0E-98BF-1D44-B07E-D28F7E64718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34797" y="345185"/>
            <a:ext cx="2872954" cy="56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5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4AD079-A5C0-D04A-BC7F-260C577D7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14022"/>
            <a:ext cx="10515600" cy="4351338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4447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4AD079-A5C0-D04A-BC7F-260C577D7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14022"/>
            <a:ext cx="10515600" cy="4351338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5486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B3A827CC-A0D6-504A-B1BF-026C9DBC1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2225" y="2014538"/>
            <a:ext cx="4981575" cy="4251325"/>
          </a:xfrm>
        </p:spPr>
        <p:txBody>
          <a:bodyPr/>
          <a:lstStyle/>
          <a:p>
            <a:endParaRPr lang="x-none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12EF4975-6329-7E49-B031-8D8C572049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014538"/>
            <a:ext cx="5257800" cy="42513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1351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B3A827CC-A0D6-504A-B1BF-026C9DBC1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2225" y="2014537"/>
            <a:ext cx="3324225" cy="1836235"/>
          </a:xfrm>
        </p:spPr>
        <p:txBody>
          <a:bodyPr/>
          <a:lstStyle/>
          <a:p>
            <a:endParaRPr lang="x-none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12EF4975-6329-7E49-B031-8D8C572049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014538"/>
            <a:ext cx="5257800" cy="42513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10" name="Picture Placeholder 4">
            <a:extLst>
              <a:ext uri="{FF2B5EF4-FFF2-40B4-BE49-F238E27FC236}">
                <a16:creationId xmlns="" xmlns:a16="http://schemas.microsoft.com/office/drawing/2014/main" id="{B04DE696-2D66-6D4C-B5C3-1757FD8AE47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72225" y="4429125"/>
            <a:ext cx="3324225" cy="1836235"/>
          </a:xfrm>
        </p:spPr>
        <p:txBody>
          <a:bodyPr/>
          <a:lstStyle/>
          <a:p>
            <a:endParaRPr lang="x-none"/>
          </a:p>
        </p:txBody>
      </p:sp>
      <p:sp>
        <p:nvSpPr>
          <p:cNvPr id="12" name="Picture Placeholder 4">
            <a:extLst>
              <a:ext uri="{FF2B5EF4-FFF2-40B4-BE49-F238E27FC236}">
                <a16:creationId xmlns="" xmlns:a16="http://schemas.microsoft.com/office/drawing/2014/main" id="{7865D7C2-C365-574B-88EA-3418A7B9EB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72675" y="2014538"/>
            <a:ext cx="1745456" cy="4250822"/>
          </a:xfrm>
        </p:spPr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8306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9" name="Text Placeholder 2">
            <a:extLst>
              <a:ext uri="{FF2B5EF4-FFF2-40B4-BE49-F238E27FC236}">
                <a16:creationId xmlns="" xmlns:a16="http://schemas.microsoft.com/office/drawing/2014/main" id="{BFB16344-5F87-1540-8812-EC5B849CC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EF1468CB-841E-FA41-A18B-2B4251088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14" name="Text Placeholder 4">
            <a:extLst>
              <a:ext uri="{FF2B5EF4-FFF2-40B4-BE49-F238E27FC236}">
                <a16:creationId xmlns="" xmlns:a16="http://schemas.microsoft.com/office/drawing/2014/main" id="{43EA8319-AAA7-BE45-B8CA-7ECC894D7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="" xmlns:a16="http://schemas.microsoft.com/office/drawing/2014/main" id="{62A63357-7EA1-7941-94E9-E27446B840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8457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96D9473-E32A-594E-9A3D-50DABC8D214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2439246"/>
            <a:ext cx="2692518" cy="32160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B681823-1BD2-3C4A-8C39-5BAC0563322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49741" y="2367808"/>
            <a:ext cx="2692518" cy="32160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121ACF78-16BF-4443-BE1F-F0475D4037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61282" y="2367808"/>
            <a:ext cx="2692518" cy="3216063"/>
          </a:xfrm>
          <a:prstGeom prst="rect">
            <a:avLst/>
          </a:prstGeom>
        </p:spPr>
      </p:pic>
      <p:sp>
        <p:nvSpPr>
          <p:cNvPr id="21" name="Text Placeholder 20">
            <a:extLst>
              <a:ext uri="{FF2B5EF4-FFF2-40B4-BE49-F238E27FC236}">
                <a16:creationId xmlns="" xmlns:a16="http://schemas.microsoft.com/office/drawing/2014/main" id="{9D7FF9E8-79AF-6347-B42D-5D7B3CE9ED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91465" y="3251093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="" xmlns:a16="http://schemas.microsoft.com/office/drawing/2014/main" id="{AA789FD0-7949-1D4F-A6B8-C0436FC421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03005" y="3179655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="" xmlns:a16="http://schemas.microsoft.com/office/drawing/2014/main" id="{37131899-5AD5-9548-8F8A-80FFF272C2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14548" y="3179655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4837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2348038C-7930-7641-B60F-B4E7EC1C8C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4375" y="285750"/>
            <a:ext cx="10968036" cy="5829300"/>
          </a:xfrm>
        </p:spPr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3759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8FE056-8A35-40EE-21D2-237E6726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AC7168E-1402-D3CA-598C-8FE11FCF6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1D6549-FB9A-901E-55B9-5FF9DF6F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63C9E5B-F1EB-478F-FA50-22F8CC8AD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68823F9-A222-9458-3AC3-A603528A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68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2348038C-7930-7641-B60F-B4E7EC1C8C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4375" y="285750"/>
            <a:ext cx="10968036" cy="5829300"/>
          </a:xfrm>
        </p:spPr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0576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B900FF-CB46-7935-2FF7-EB00C869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030CB9A-BAC7-FCDB-B20C-A46887D41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648AB-1E5E-18FF-331F-A70962736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E9173BE-B8F3-12E4-CBBF-5E0F9100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F422BA5-F69F-0C46-7D33-2043F33FB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31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498792-0810-F401-2598-D108BA1B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267264D-E24C-AB4A-489E-E98F22176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5461535-A27A-92D8-22AD-0EAA1DE4E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E8A7A39-5639-A512-B345-859DE9A53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E338A46-2EDB-04B1-ADBA-05EEF8924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BF68BE7-826D-CA05-AB7C-75C6EFCB0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6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FF17D3-7D16-60D2-4AF8-28151C8D6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131BB02-6987-E2CA-E9A8-12FCD18EA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BDEECE7-D475-670B-FC76-DAA720C46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84B4179-76CB-EF8F-76B3-13D6A81CB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0163419-8AC8-22E0-D03E-168D8F423C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9909079-E8DB-3419-E796-5008D280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E42E8FA-FBED-2214-A417-BEE91163A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883AF7C-5BAA-008D-5DC3-EED528347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02629E-0678-22FD-7A67-6BDE30C2B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56080F5-E346-351E-CD86-DFEAEEDF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4B21E63-9463-4665-267F-B3ED8B59A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E7E78D2-CB46-2614-4993-793B8660A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6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556C327-4F42-4A9B-6482-9C2A1B6A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BE4F187-462D-DDFB-9729-BCBE777E9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FAD7A21-F7FE-7FF4-2786-832B0FD6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7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8BCB84-E3FE-E3B3-8CCF-CD720712D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8B464E-1421-AC8C-0D65-951EF6596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08F3D1D-BC3B-1960-B295-51D1B0401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7801BD5-24F4-E2B1-F9F4-8617DB3C7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A2E6879-3E53-9E4D-6DBC-47E0DB79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34FB2B5-0BF0-1CA2-851E-9C462B1C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0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5C2FE0-8C47-9718-9AF9-6F5F17245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1E514DF-A101-52B7-930F-D9B27E9A0E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C62BD96-AAE2-3DAC-F987-3A1820F8C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B443C92-4A5C-0029-AC96-17F65B546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156C00E-E9F0-D410-6FAA-2EC176557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346261B-349B-7437-91A0-758A688CD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2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7598AAD2-DEED-263A-A67B-5DFDD985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74BA1D6-F24A-FC20-C250-C95AAA75B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28DE02D-8306-ACF1-A14D-64ABC38E9C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B454BB-582B-FD84-B4F9-1F65BC1A9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05D8A6-BAA6-0C7B-D275-C9D65802D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6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AB851E3-2984-8D40-AB97-F890B0E4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5B16E86-9332-924F-B369-322AE313C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0A3D79B-75DF-2944-8875-5D422114DB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771AF-5F8A-E845-BD35-F426B9460CEC}" type="datetimeFigureOut">
              <a:rPr lang="x-none" smtClean="0"/>
              <a:t>30.10.2025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D9FAF0-AC30-2344-9552-5C6AE8F703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79E373C-A7A3-3B4F-9300-8006D9D6C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5E81-1945-4D45-A1DA-FEF20369415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24507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ndes Bold" panose="020000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NDESEXTRALIGHT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NDESEXTRALIGHT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787/88893425798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8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C23AB70-6406-8F4F-A4A1-C0035C278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7650" y="2129882"/>
            <a:ext cx="10114156" cy="2274849"/>
          </a:xfrm>
        </p:spPr>
        <p:txBody>
          <a:bodyPr>
            <a:noAutofit/>
          </a:bodyPr>
          <a:lstStyle/>
          <a:p>
            <a:r>
              <a:rPr lang="en-US" sz="2800" dirty="0"/>
              <a:t>Banca Mondial</a:t>
            </a:r>
            <a:r>
              <a:rPr lang="ro-RO" sz="2800" dirty="0"/>
              <a:t>ă</a:t>
            </a:r>
            <a:r>
              <a:rPr lang="en-US" sz="2800" dirty="0"/>
              <a:t>: </a:t>
            </a:r>
            <a:r>
              <a:rPr lang="en-US" sz="2800" dirty="0" err="1"/>
              <a:t>Sprijin</a:t>
            </a:r>
            <a:r>
              <a:rPr lang="en-US" sz="2800" dirty="0"/>
              <a:t> </a:t>
            </a:r>
            <a:r>
              <a:rPr lang="en-US" sz="2800" dirty="0" err="1"/>
              <a:t>pentru</a:t>
            </a:r>
            <a:r>
              <a:rPr lang="en-US" sz="2800" dirty="0"/>
              <a:t> ANFP </a:t>
            </a:r>
            <a:r>
              <a:rPr lang="en-US" sz="2800" dirty="0" err="1"/>
              <a:t>privind</a:t>
            </a:r>
            <a:r>
              <a:rPr lang="en-US" sz="2800" dirty="0"/>
              <a:t> </a:t>
            </a:r>
            <a:r>
              <a:rPr lang="en-US" sz="2800" dirty="0" err="1"/>
              <a:t>Managementul</a:t>
            </a:r>
            <a:r>
              <a:rPr lang="en-US" sz="2800" dirty="0"/>
              <a:t> </a:t>
            </a:r>
            <a:r>
              <a:rPr lang="en-US" sz="2800" dirty="0" err="1"/>
              <a:t>Resurselor</a:t>
            </a:r>
            <a:r>
              <a:rPr lang="en-US" sz="2800" dirty="0"/>
              <a:t> </a:t>
            </a:r>
            <a:r>
              <a:rPr lang="en-US" sz="2800" dirty="0" err="1"/>
              <a:t>Umane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F7CCC74-A3CA-B91D-3058-F3B28929A6D1}"/>
              </a:ext>
            </a:extLst>
          </p:cNvPr>
          <p:cNvSpPr txBox="1"/>
          <p:nvPr/>
        </p:nvSpPr>
        <p:spPr>
          <a:xfrm>
            <a:off x="5590572" y="5317067"/>
            <a:ext cx="6341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dirty="0">
                <a:solidFill>
                  <a:srgbClr val="FFFFFF"/>
                </a:solidFill>
                <a:latin typeface="Calibri" panose="020F0502020204030204"/>
              </a:rPr>
              <a:t>2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ro-RO" noProof="0" dirty="0" smtClean="0">
                <a:solidFill>
                  <a:srgbClr val="FFFFFF"/>
                </a:solidFill>
                <a:latin typeface="Calibri" panose="020F0502020204030204"/>
              </a:rPr>
              <a:t>aprilie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</a:t>
            </a:r>
            <a:r>
              <a:rPr kumimoji="0" lang="ro-RO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FFFF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dirty="0" smtClean="0">
                <a:solidFill>
                  <a:srgbClr val="FFFFFF"/>
                </a:solidFill>
                <a:latin typeface="Calibri" panose="020F0502020204030204"/>
              </a:rPr>
              <a:t>Dimitrie </a:t>
            </a:r>
            <a:r>
              <a:rPr lang="ro-RO" dirty="0" err="1" smtClean="0">
                <a:solidFill>
                  <a:srgbClr val="FFFFFF"/>
                </a:solidFill>
                <a:latin typeface="Calibri" panose="020F0502020204030204"/>
              </a:rPr>
              <a:t>Miheș</a:t>
            </a:r>
            <a:r>
              <a:rPr lang="ro-RO" dirty="0" smtClean="0">
                <a:solidFill>
                  <a:srgbClr val="FFFFFF"/>
                </a:solidFill>
                <a:latin typeface="Calibri" panose="020F0502020204030204"/>
              </a:rPr>
              <a:t>, </a:t>
            </a:r>
            <a:r>
              <a:rPr lang="ro-RO" dirty="0">
                <a:solidFill>
                  <a:srgbClr val="FFFFFF"/>
                </a:solidFill>
                <a:latin typeface="Calibri" panose="020F0502020204030204"/>
              </a:rPr>
              <a:t>Banca Mondială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515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Dreptunghi: colțuri rotunjite 37">
            <a:extLst>
              <a:ext uri="{FF2B5EF4-FFF2-40B4-BE49-F238E27FC236}">
                <a16:creationId xmlns="" xmlns:a16="http://schemas.microsoft.com/office/drawing/2014/main" id="{E92230C4-C508-6E96-A8B5-771CADA8229A}"/>
              </a:ext>
            </a:extLst>
          </p:cNvPr>
          <p:cNvSpPr/>
          <p:nvPr/>
        </p:nvSpPr>
        <p:spPr>
          <a:xfrm>
            <a:off x="2011680" y="6021518"/>
            <a:ext cx="7548880" cy="735909"/>
          </a:xfrm>
          <a:prstGeom prst="roundRect">
            <a:avLst/>
          </a:prstGeom>
          <a:solidFill>
            <a:schemeClr val="tx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Dreptunghi: colțuri rotunjite 36">
            <a:extLst>
              <a:ext uri="{FF2B5EF4-FFF2-40B4-BE49-F238E27FC236}">
                <a16:creationId xmlns="" xmlns:a16="http://schemas.microsoft.com/office/drawing/2014/main" id="{6F3F23C5-4D80-BB80-375F-59170FF19F13}"/>
              </a:ext>
            </a:extLst>
          </p:cNvPr>
          <p:cNvSpPr/>
          <p:nvPr/>
        </p:nvSpPr>
        <p:spPr>
          <a:xfrm>
            <a:off x="2004762" y="5181643"/>
            <a:ext cx="7548880" cy="786623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Dreptunghi: colțuri rotunjite 35">
            <a:extLst>
              <a:ext uri="{FF2B5EF4-FFF2-40B4-BE49-F238E27FC236}">
                <a16:creationId xmlns="" xmlns:a16="http://schemas.microsoft.com/office/drawing/2014/main" id="{1ECC187D-F640-66DC-8FB4-116025337009}"/>
              </a:ext>
            </a:extLst>
          </p:cNvPr>
          <p:cNvSpPr/>
          <p:nvPr/>
        </p:nvSpPr>
        <p:spPr>
          <a:xfrm>
            <a:off x="2004762" y="3673464"/>
            <a:ext cx="7555798" cy="144998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Dreptunghi: colțuri rotunjite 34">
            <a:extLst>
              <a:ext uri="{FF2B5EF4-FFF2-40B4-BE49-F238E27FC236}">
                <a16:creationId xmlns="" xmlns:a16="http://schemas.microsoft.com/office/drawing/2014/main" id="{1DADC614-894C-83C2-0483-B286713D5C88}"/>
              </a:ext>
            </a:extLst>
          </p:cNvPr>
          <p:cNvSpPr/>
          <p:nvPr/>
        </p:nvSpPr>
        <p:spPr>
          <a:xfrm>
            <a:off x="2011680" y="2525101"/>
            <a:ext cx="7548880" cy="1113816"/>
          </a:xfrm>
          <a:prstGeom prst="round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8E0F32-4491-F343-9270-2C343F5AE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240" y="514816"/>
            <a:ext cx="9720420" cy="1135062"/>
          </a:xfrm>
        </p:spPr>
        <p:txBody>
          <a:bodyPr>
            <a:noAutofit/>
          </a:bodyPr>
          <a:lstStyle/>
          <a:p>
            <a:r>
              <a:rPr lang="en-US" sz="2600" dirty="0" err="1"/>
              <a:t>Sprijin</a:t>
            </a:r>
            <a:r>
              <a:rPr lang="en-US" sz="2600" dirty="0"/>
              <a:t> </a:t>
            </a:r>
            <a:r>
              <a:rPr lang="en-US" sz="2600" dirty="0" err="1"/>
              <a:t>pentru</a:t>
            </a:r>
            <a:r>
              <a:rPr lang="en-US" sz="2600" dirty="0"/>
              <a:t> ANFP </a:t>
            </a:r>
            <a:r>
              <a:rPr lang="en-US" sz="2600" dirty="0" err="1"/>
              <a:t>privind</a:t>
            </a:r>
            <a:r>
              <a:rPr lang="en-US" sz="2600" dirty="0"/>
              <a:t> </a:t>
            </a:r>
            <a:r>
              <a:rPr lang="en-US" sz="2600" dirty="0" err="1"/>
              <a:t>reformele</a:t>
            </a:r>
            <a:r>
              <a:rPr lang="en-US" sz="2600" dirty="0"/>
              <a:t> </a:t>
            </a:r>
            <a:r>
              <a:rPr lang="en-US" sz="2600" dirty="0" err="1"/>
              <a:t>în</a:t>
            </a:r>
            <a:r>
              <a:rPr lang="en-US" sz="2600" dirty="0"/>
              <a:t> </a:t>
            </a:r>
            <a:r>
              <a:rPr lang="en-US" sz="2600" dirty="0" err="1"/>
              <a:t>managementul</a:t>
            </a:r>
            <a:r>
              <a:rPr lang="en-US" sz="2600" dirty="0"/>
              <a:t> </a:t>
            </a:r>
            <a:r>
              <a:rPr lang="en-US" sz="2600" dirty="0" err="1"/>
              <a:t>resurselor</a:t>
            </a:r>
            <a:r>
              <a:rPr lang="en-US" sz="2600" dirty="0"/>
              <a:t> </a:t>
            </a:r>
            <a:r>
              <a:rPr lang="en-US" sz="2600" dirty="0" err="1"/>
              <a:t>umane</a:t>
            </a:r>
            <a:r>
              <a:rPr lang="en-US" sz="2600" dirty="0"/>
              <a:t> </a:t>
            </a:r>
            <a:r>
              <a:rPr lang="en-US" sz="2600" dirty="0" err="1"/>
              <a:t>în</a:t>
            </a:r>
            <a:r>
              <a:rPr lang="en-US" sz="2600" dirty="0"/>
              <a:t> </a:t>
            </a:r>
            <a:r>
              <a:rPr lang="en-US" sz="2600" dirty="0" err="1"/>
              <a:t>România</a:t>
            </a:r>
            <a:r>
              <a:rPr lang="en-US" sz="2600" dirty="0"/>
              <a:t> RAS (P503309)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9ECBD23-FC88-EEB7-DB19-2A7DCBAC2E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187238" y="2393597"/>
            <a:ext cx="1847098" cy="4213385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marR="0" indent="0">
              <a:spcAft>
                <a:spcPts val="0"/>
              </a:spcAft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1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Sprijin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general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gestionarea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și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coordonarea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politicilor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de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MRU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marR="0" indent="0">
              <a:spcAft>
                <a:spcPts val="0"/>
              </a:spcAft>
              <a:buNone/>
            </a:pPr>
            <a:endParaRPr lang="ro-RO" sz="1400" b="1" u="sng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marR="0" indent="0">
              <a:spcAft>
                <a:spcPts val="0"/>
              </a:spcAft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2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Program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executiv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de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dezvoltare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a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competențelor pt ÎFP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indent="0">
              <a:buNone/>
            </a:pPr>
            <a:endParaRPr lang="ro-RO" sz="1400" b="1" u="sng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indent="0"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3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Sprijin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analitic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politici MRU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bazat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e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pe date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și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planificarea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strategică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a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forței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de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muncă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="" xmlns:a16="http://schemas.microsoft.com/office/drawing/2014/main" id="{94EB78C5-2699-B62B-80EB-D834C9FF077B}"/>
              </a:ext>
            </a:extLst>
          </p:cNvPr>
          <p:cNvSpPr/>
          <p:nvPr/>
        </p:nvSpPr>
        <p:spPr>
          <a:xfrm>
            <a:off x="6963565" y="3818109"/>
            <a:ext cx="2235201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executiv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dezvoltare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</a:t>
            </a:r>
          </a:p>
        </p:txBody>
      </p:sp>
      <p:sp>
        <p:nvSpPr>
          <p:cNvPr id="6" name="Dreptunghi 5">
            <a:extLst>
              <a:ext uri="{FF2B5EF4-FFF2-40B4-BE49-F238E27FC236}">
                <a16:creationId xmlns="" xmlns:a16="http://schemas.microsoft.com/office/drawing/2014/main" id="{F8E57E7E-B5DA-62BB-A7B6-A82E8DCE9191}"/>
              </a:ext>
            </a:extLst>
          </p:cNvPr>
          <p:cNvSpPr/>
          <p:nvPr/>
        </p:nvSpPr>
        <p:spPr>
          <a:xfrm>
            <a:off x="4399307" y="3739676"/>
            <a:ext cx="2235201" cy="63344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Opțiuni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alternative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MRU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reptunghi 6">
            <a:extLst>
              <a:ext uri="{FF2B5EF4-FFF2-40B4-BE49-F238E27FC236}">
                <a16:creationId xmlns="" xmlns:a16="http://schemas.microsoft.com/office/drawing/2014/main" id="{FAAE11D4-C5EF-8BE3-DB7F-3772F340AB5C}"/>
              </a:ext>
            </a:extLst>
          </p:cNvPr>
          <p:cNvSpPr/>
          <p:nvPr/>
        </p:nvSpPr>
        <p:spPr>
          <a:xfrm>
            <a:off x="5062256" y="4434201"/>
            <a:ext cx="3506992" cy="63344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Planificarea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strategică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forței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muncă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ro-RO" sz="1400" dirty="0">
                <a:solidFill>
                  <a:srgbClr val="5B9BD5">
                    <a:lumMod val="50000"/>
                  </a:srgbClr>
                </a:solidFill>
                <a:latin typeface="Calibri" panose="020F0502020204030204"/>
              </a:rPr>
              <a:t>politici de MRU sustenabile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fiscal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sectoarele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prioritare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selectate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</a:t>
            </a:r>
          </a:p>
        </p:txBody>
      </p:sp>
      <p:sp>
        <p:nvSpPr>
          <p:cNvPr id="8" name="Dreptunghi 7">
            <a:extLst>
              <a:ext uri="{FF2B5EF4-FFF2-40B4-BE49-F238E27FC236}">
                <a16:creationId xmlns="" xmlns:a16="http://schemas.microsoft.com/office/drawing/2014/main" id="{47665A01-4BBA-CF78-E933-58B41F236087}"/>
              </a:ext>
            </a:extLst>
          </p:cNvPr>
          <p:cNvSpPr/>
          <p:nvPr/>
        </p:nvSpPr>
        <p:spPr>
          <a:xfrm>
            <a:off x="5441080" y="5366452"/>
            <a:ext cx="3069413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Evaluări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ex-post ale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impactului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selectate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Dreptunghi 10">
            <a:extLst>
              <a:ext uri="{FF2B5EF4-FFF2-40B4-BE49-F238E27FC236}">
                <a16:creationId xmlns="" xmlns:a16="http://schemas.microsoft.com/office/drawing/2014/main" id="{75EB531C-E815-65BD-8B0E-C8E043E39FCC}"/>
              </a:ext>
            </a:extLst>
          </p:cNvPr>
          <p:cNvSpPr/>
          <p:nvPr/>
        </p:nvSpPr>
        <p:spPr>
          <a:xfrm>
            <a:off x="5218555" y="6153075"/>
            <a:ext cx="3490020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Revizuirea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procedurilor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și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cadrelor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coordonare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și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gestionare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resurselor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umane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setăText 12">
            <a:extLst>
              <a:ext uri="{FF2B5EF4-FFF2-40B4-BE49-F238E27FC236}">
                <a16:creationId xmlns="" xmlns:a16="http://schemas.microsoft.com/office/drawing/2014/main" id="{CDF1D291-5D3D-ECD7-BCDB-BDF98E7A8123}"/>
              </a:ext>
            </a:extLst>
          </p:cNvPr>
          <p:cNvSpPr txBox="1"/>
          <p:nvPr/>
        </p:nvSpPr>
        <p:spPr>
          <a:xfrm>
            <a:off x="2547551" y="1674473"/>
            <a:ext cx="75557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Logica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intervenției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: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Sprijin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în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fazele-cheie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 planificare și implementare politici publice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pentru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a continua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reformele-cheie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 MRU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</p:txBody>
      </p:sp>
      <p:sp>
        <p:nvSpPr>
          <p:cNvPr id="15" name="Dreptunghi: colțuri rotunjite 14">
            <a:extLst>
              <a:ext uri="{FF2B5EF4-FFF2-40B4-BE49-F238E27FC236}">
                <a16:creationId xmlns="" xmlns:a16="http://schemas.microsoft.com/office/drawing/2014/main" id="{49EEF667-C3D7-DF4B-7DAB-B0F113A2F6D3}"/>
              </a:ext>
            </a:extLst>
          </p:cNvPr>
          <p:cNvSpPr/>
          <p:nvPr/>
        </p:nvSpPr>
        <p:spPr>
          <a:xfrm>
            <a:off x="2183183" y="2636081"/>
            <a:ext cx="1837694" cy="89723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Actualizarea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cadrului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strategic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asigura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durabile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Dreptunghi: colțuri rotunjite 16">
            <a:extLst>
              <a:ext uri="{FF2B5EF4-FFF2-40B4-BE49-F238E27FC236}">
                <a16:creationId xmlns="" xmlns:a16="http://schemas.microsoft.com/office/drawing/2014/main" id="{5D426BA2-4E9A-C47C-2BE1-FC1B5BCAEC60}"/>
              </a:ext>
            </a:extLst>
          </p:cNvPr>
          <p:cNvSpPr/>
          <p:nvPr/>
        </p:nvSpPr>
        <p:spPr>
          <a:xfrm>
            <a:off x="2131455" y="5234895"/>
            <a:ext cx="1999251" cy="66562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Ajustarea politicilor pe baza dovezilor</a:t>
            </a:r>
          </a:p>
        </p:txBody>
      </p:sp>
      <p:sp>
        <p:nvSpPr>
          <p:cNvPr id="25" name="Dreptunghi: colțuri rotunjite 24">
            <a:extLst>
              <a:ext uri="{FF2B5EF4-FFF2-40B4-BE49-F238E27FC236}">
                <a16:creationId xmlns="" xmlns:a16="http://schemas.microsoft.com/office/drawing/2014/main" id="{3F80E2EF-9B77-A9AD-7D10-BA52D5A1A932}"/>
              </a:ext>
            </a:extLst>
          </p:cNvPr>
          <p:cNvSpPr/>
          <p:nvPr/>
        </p:nvSpPr>
        <p:spPr>
          <a:xfrm>
            <a:off x="2131455" y="3739676"/>
            <a:ext cx="1897643" cy="13447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măsuri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politice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impact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pozitiv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asupra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accentul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ÎFP/DG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7" name="Conector drept cu săgeată 26">
            <a:extLst>
              <a:ext uri="{FF2B5EF4-FFF2-40B4-BE49-F238E27FC236}">
                <a16:creationId xmlns="" xmlns:a16="http://schemas.microsoft.com/office/drawing/2014/main" id="{0B7E680E-1D97-EB77-916F-E05681BACC17}"/>
              </a:ext>
            </a:extLst>
          </p:cNvPr>
          <p:cNvCxnSpPr>
            <a:cxnSpLocks/>
          </p:cNvCxnSpPr>
          <p:nvPr/>
        </p:nvCxnSpPr>
        <p:spPr>
          <a:xfrm>
            <a:off x="3066718" y="3395040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rept cu săgeată 28">
            <a:extLst>
              <a:ext uri="{FF2B5EF4-FFF2-40B4-BE49-F238E27FC236}">
                <a16:creationId xmlns="" xmlns:a16="http://schemas.microsoft.com/office/drawing/2014/main" id="{9F54A5D9-3E8C-9B30-8816-9DA56037ED06}"/>
              </a:ext>
            </a:extLst>
          </p:cNvPr>
          <p:cNvCxnSpPr>
            <a:cxnSpLocks/>
          </p:cNvCxnSpPr>
          <p:nvPr/>
        </p:nvCxnSpPr>
        <p:spPr>
          <a:xfrm>
            <a:off x="3027807" y="4909890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reptunghi: colțuri rotunjite 29">
            <a:extLst>
              <a:ext uri="{FF2B5EF4-FFF2-40B4-BE49-F238E27FC236}">
                <a16:creationId xmlns="" xmlns:a16="http://schemas.microsoft.com/office/drawing/2014/main" id="{536F7F60-C361-B38D-37AE-4D754AD515F3}"/>
              </a:ext>
            </a:extLst>
          </p:cNvPr>
          <p:cNvSpPr/>
          <p:nvPr/>
        </p:nvSpPr>
        <p:spPr>
          <a:xfrm>
            <a:off x="2102404" y="6123764"/>
            <a:ext cx="1999251" cy="550448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Actualizarea 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cadrului operațional</a:t>
            </a:r>
          </a:p>
        </p:txBody>
      </p:sp>
      <p:sp>
        <p:nvSpPr>
          <p:cNvPr id="33" name="Dreptunghi 32">
            <a:extLst>
              <a:ext uri="{FF2B5EF4-FFF2-40B4-BE49-F238E27FC236}">
                <a16:creationId xmlns="" xmlns:a16="http://schemas.microsoft.com/office/drawing/2014/main" id="{ED4161F8-42BB-2E96-8E09-BEA4B61C0358}"/>
              </a:ext>
            </a:extLst>
          </p:cNvPr>
          <p:cNvSpPr/>
          <p:nvPr/>
        </p:nvSpPr>
        <p:spPr>
          <a:xfrm>
            <a:off x="6664973" y="3832222"/>
            <a:ext cx="301558" cy="448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</a:t>
            </a:r>
          </a:p>
        </p:txBody>
      </p:sp>
      <p:cxnSp>
        <p:nvCxnSpPr>
          <p:cNvPr id="34" name="Conector drept cu săgeată 33">
            <a:extLst>
              <a:ext uri="{FF2B5EF4-FFF2-40B4-BE49-F238E27FC236}">
                <a16:creationId xmlns="" xmlns:a16="http://schemas.microsoft.com/office/drawing/2014/main" id="{CE9D074C-70F0-D0AD-C566-FF92702706FE}"/>
              </a:ext>
            </a:extLst>
          </p:cNvPr>
          <p:cNvCxnSpPr>
            <a:cxnSpLocks/>
          </p:cNvCxnSpPr>
          <p:nvPr/>
        </p:nvCxnSpPr>
        <p:spPr>
          <a:xfrm>
            <a:off x="3027807" y="5820358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reptunghi 4">
            <a:extLst>
              <a:ext uri="{FF2B5EF4-FFF2-40B4-BE49-F238E27FC236}">
                <a16:creationId xmlns="" xmlns:a16="http://schemas.microsoft.com/office/drawing/2014/main" id="{A434CF17-AF4E-30CA-1F3D-DA12B4BB65DD}"/>
              </a:ext>
            </a:extLst>
          </p:cNvPr>
          <p:cNvSpPr/>
          <p:nvPr/>
        </p:nvSpPr>
        <p:spPr>
          <a:xfrm>
            <a:off x="4399307" y="2704293"/>
            <a:ext cx="4676599" cy="9541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Recomandări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funcția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inclusiv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unui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cuprinzător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guvernanță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gestionarea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resurselor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umane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administrația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="" xmlns:a16="http://schemas.microsoft.com/office/drawing/2014/main" id="{926DCCA2-D42E-0F44-2039-CD9BD319878D}"/>
              </a:ext>
            </a:extLst>
          </p:cNvPr>
          <p:cNvSpPr txBox="1">
            <a:spLocks/>
          </p:cNvSpPr>
          <p:nvPr/>
        </p:nvSpPr>
        <p:spPr>
          <a:xfrm>
            <a:off x="167841" y="2299114"/>
            <a:ext cx="1751170" cy="339074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Bazându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-se pe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proiecte anterioare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Cadrul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competențe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vigoare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Recomandări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cadrul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MRU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bazat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pe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competențe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Ghiduri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procesele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gestionare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resurselor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umane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Analiza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capacității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departamentelor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</p:txBody>
      </p:sp>
      <p:sp>
        <p:nvSpPr>
          <p:cNvPr id="40" name="Săgeată: curbată la dreapta 39">
            <a:extLst>
              <a:ext uri="{FF2B5EF4-FFF2-40B4-BE49-F238E27FC236}">
                <a16:creationId xmlns="" xmlns:a16="http://schemas.microsoft.com/office/drawing/2014/main" id="{9E5953D6-0CF8-DE87-7A3E-D45B33FE89A8}"/>
              </a:ext>
            </a:extLst>
          </p:cNvPr>
          <p:cNvSpPr/>
          <p:nvPr/>
        </p:nvSpPr>
        <p:spPr>
          <a:xfrm rot="16200000" flipH="1">
            <a:off x="1476671" y="1257334"/>
            <a:ext cx="448786" cy="1692975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Acoladă dreapta 41">
            <a:extLst>
              <a:ext uri="{FF2B5EF4-FFF2-40B4-BE49-F238E27FC236}">
                <a16:creationId xmlns="" xmlns:a16="http://schemas.microsoft.com/office/drawing/2014/main" id="{870D9086-A9EB-A0F8-733A-DF654CDDEECF}"/>
              </a:ext>
            </a:extLst>
          </p:cNvPr>
          <p:cNvSpPr/>
          <p:nvPr/>
        </p:nvSpPr>
        <p:spPr>
          <a:xfrm>
            <a:off x="9658201" y="2531475"/>
            <a:ext cx="350613" cy="4213384"/>
          </a:xfrm>
          <a:prstGeom prst="rightBrace">
            <a:avLst/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158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16="http://schemas.microsoft.com/office/drawing/2014/main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ACEB909-2912-363B-000F-41206A6F9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="" xmlns:a16="http://schemas.microsoft.com/office/drawing/2014/main" id="{90D7545F-461C-9469-B0F3-6A559FF048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979956F3-E3FF-C07B-FBA3-1402975C0D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CB875EC3-1761-C05D-DCD6-F41DEB9324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8164F9F3-42FD-781A-CC08-A9673CB4F4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CCE79C-F93D-729F-77D0-E8730E40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Context: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instrumente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gestionare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  Romania vs. OCDE</a:t>
            </a:r>
          </a:p>
        </p:txBody>
      </p:sp>
      <p:pic>
        <p:nvPicPr>
          <p:cNvPr id="3" name="Picture 2" descr="A graph of a performance&#10;&#10;Description automatically generated with medium confidence">
            <a:extLst>
              <a:ext uri="{FF2B5EF4-FFF2-40B4-BE49-F238E27FC236}">
                <a16:creationId xmlns="" xmlns:a16="http://schemas.microsoft.com/office/drawing/2014/main" id="{F9ED4A8C-DCF6-1628-EC43-008D8E1DAD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225" y="1983502"/>
            <a:ext cx="10942911" cy="4267734"/>
          </a:xfrm>
          <a:prstGeom prst="rect">
            <a:avLst/>
          </a:prstGeom>
        </p:spPr>
      </p:pic>
      <p:sp>
        <p:nvSpPr>
          <p:cNvPr id="14" name="Rectangle 11">
            <a:extLst>
              <a:ext uri="{FF2B5EF4-FFF2-40B4-BE49-F238E27FC236}">
                <a16:creationId xmlns="" xmlns:a16="http://schemas.microsoft.com/office/drawing/2014/main" id="{87341570-180C-62FA-AD1E-B3BD2770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886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Right Arrow 16">
            <a:extLst>
              <a:ext uri="{FF2B5EF4-FFF2-40B4-BE49-F238E27FC236}">
                <a16:creationId xmlns="" xmlns:a16="http://schemas.microsoft.com/office/drawing/2014/main" id="{9693B500-4569-7638-8A6F-3734AE481094}"/>
              </a:ext>
            </a:extLst>
          </p:cNvPr>
          <p:cNvSpPr/>
          <p:nvPr/>
        </p:nvSpPr>
        <p:spPr>
          <a:xfrm rot="16200000">
            <a:off x="10476038" y="6119869"/>
            <a:ext cx="435429" cy="21896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="" xmlns:a16="http://schemas.microsoft.com/office/drawing/2014/main" id="{0CA751E8-D540-1E67-2CE4-EE95E2E07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051" y="6041400"/>
            <a:ext cx="6740089" cy="8736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Sursa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(OECD, 2021, p. 139);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4"/>
              </a:rPr>
              <a:t>https://doi.org/10.1787/888934257983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8066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A6FAF60B-8AAB-D9E1-71D3-C60223EA6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="" xmlns:a16="http://schemas.microsoft.com/office/drawing/2014/main" id="{CB18F283-F288-C208-1D0C-1C2615464A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3266F6C1-F1D7-372F-F0C1-D1A0BEA962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FF975527-11CC-6128-387F-6A1BAF735C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07EE79FE-7F14-7857-2C72-E2CBD57D24A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AC4A043A-12F1-61AF-A7BA-54EA1C78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Oportunitati de formare pentru IFP -OCDE</a:t>
            </a:r>
            <a:endParaRPr lang="en-US" sz="37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1">
            <a:extLst>
              <a:ext uri="{FF2B5EF4-FFF2-40B4-BE49-F238E27FC236}">
                <a16:creationId xmlns="" xmlns:a16="http://schemas.microsoft.com/office/drawing/2014/main" id="{75B5DB59-C5EB-0A0D-9621-A48E6368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886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DDD15BB-9424-1FD0-B4A8-489FB83D1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713" y="1822348"/>
            <a:ext cx="8415712" cy="483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99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B8A49C4-EE16-1781-1E42-EDD229399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="" xmlns:a16="http://schemas.microsoft.com/office/drawing/2014/main" id="{3EABBBCD-1B88-FD4C-D719-268D51FBD4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38A91E20-9BA1-2191-E89B-078099BF63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59498EDA-26F5-AFD4-E840-04CC79A556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C8B03230-8B96-C1E1-870D-7A75996D664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9A5916DB-7A06-D93D-7FD8-B4847E065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Sistemul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ideal de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gestionare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 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(OCDE 2020)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="" xmlns:a16="http://schemas.microsoft.com/office/drawing/2014/main" id="{93EFA6EB-A4D5-5148-29F4-B9F6EB77CE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1757125"/>
              </p:ext>
            </p:extLst>
          </p:nvPr>
        </p:nvGraphicFramePr>
        <p:xfrm>
          <a:off x="7072480" y="2620413"/>
          <a:ext cx="3797395" cy="3520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4549B59-C9C4-F7AA-E0EF-EE8A5CF3C62C}"/>
              </a:ext>
            </a:extLst>
          </p:cNvPr>
          <p:cNvSpPr txBox="1"/>
          <p:nvPr/>
        </p:nvSpPr>
        <p:spPr>
          <a:xfrm>
            <a:off x="7960865" y="1902951"/>
            <a:ext cx="2020623" cy="355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77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IFP capabili</a:t>
            </a:r>
            <a:endParaRPr kumimoji="0" lang="ro-RO" sz="1800" b="1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C527951-B42C-70B2-B229-0C0211AC5C01}"/>
              </a:ext>
            </a:extLst>
          </p:cNvPr>
          <p:cNvSpPr txBox="1"/>
          <p:nvPr/>
        </p:nvSpPr>
        <p:spPr>
          <a:xfrm>
            <a:off x="10663881" y="4132907"/>
            <a:ext cx="1411199" cy="890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77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Mediu </a:t>
            </a:r>
            <a:r>
              <a:rPr kumimoji="0" lang="ro-RO" sz="1728" b="1" i="0" u="none" strike="noStrike" kern="1200" cap="none" spc="0" normalizeH="0" baseline="0" noProof="0" dirty="0" err="1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operational</a:t>
            </a: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propice</a:t>
            </a:r>
            <a:endParaRPr kumimoji="0" lang="ro-RO" sz="1800" b="1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Content Placeholder 8">
            <a:extLst>
              <a:ext uri="{FF2B5EF4-FFF2-40B4-BE49-F238E27FC236}">
                <a16:creationId xmlns="" xmlns:a16="http://schemas.microsoft.com/office/drawing/2014/main" id="{E5631BFD-328D-E3A7-F1C4-59E06F1AED16}"/>
              </a:ext>
            </a:extLst>
          </p:cNvPr>
          <p:cNvSpPr>
            <a:spLocks/>
          </p:cNvSpPr>
          <p:nvPr/>
        </p:nvSpPr>
        <p:spPr>
          <a:xfrm>
            <a:off x="390972" y="1977066"/>
            <a:ext cx="6564587" cy="453207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IFP capabili: </a:t>
            </a: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Oamenii potriviți pe pozițiile potrivite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Profiluri care identifica clar competentele de </a:t>
            </a:r>
            <a:r>
              <a:rPr kumimoji="0" lang="ro-RO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leadership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necesare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Recrutare/selecție pe baza de merit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Identificarea si cultivarea timpurie a talentelor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o-RO" dirty="0">
                <a:solidFill>
                  <a:prstClr val="black"/>
                </a:solidFill>
                <a:latin typeface="Aptos" panose="02110004020202020204"/>
              </a:rPr>
              <a:t>Dezvoltarea sistematica a competentelor de leadership (inclusiv F&amp;D)</a:t>
            </a:r>
            <a:endParaRPr kumimoji="0" lang="ro-RO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Mediu propice pentru oamenii potriviți</a:t>
            </a: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Obiective, autonomie, si responsabilizare pentru performanta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ro-RO" dirty="0">
                <a:solidFill>
                  <a:prstClr val="black"/>
                </a:solidFill>
              </a:rPr>
              <a:t>Instrumente de management (financiare, RU, date si informații, comunicare)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Oportunități de F&amp;D si susținere reciproca („</a:t>
            </a:r>
            <a:r>
              <a:rPr kumimoji="0" lang="ro-RO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peer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ro-RO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support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”)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Relație constructiva cu factorul politic</a:t>
            </a:r>
          </a:p>
        </p:txBody>
      </p:sp>
    </p:spTree>
    <p:extLst>
      <p:ext uri="{BB962C8B-B14F-4D97-AF65-F5344CB8AC3E}">
        <p14:creationId xmlns:p14="http://schemas.microsoft.com/office/powerpoint/2010/main" val="341594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9D3C021F-73C8-788B-0303-CC52F8E23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5928B48F-13F4-8514-4156-353FBD4AD9E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C0EEE3E9-4894-D5CF-2EDB-1B26E3B9882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25F373C7-C38C-AC17-12DF-9432D71802E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E035699-EFD1-F0CA-12C7-0FE4D5B191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="" xmlns:a16="http://schemas.microsoft.com/office/drawing/2014/main" id="{BBB629C5-C69D-03F4-2965-6CB72835FA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B32912D-0C0E-04E1-0BCE-E5C4D39DF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675" y="2501549"/>
            <a:ext cx="3377253" cy="202422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Momente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cheie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&amp;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instrumente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in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ciclul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MRU IFP - Romania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="" xmlns:a16="http://schemas.microsoft.com/office/drawing/2014/main" id="{DD8CD472-7637-E92D-0C79-9945F6ED55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2870360"/>
              </p:ext>
            </p:extLst>
          </p:nvPr>
        </p:nvGraphicFramePr>
        <p:xfrm>
          <a:off x="2240071" y="141308"/>
          <a:ext cx="11958792" cy="6574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Hexagon 15">
            <a:extLst>
              <a:ext uri="{FF2B5EF4-FFF2-40B4-BE49-F238E27FC236}">
                <a16:creationId xmlns="" xmlns:a16="http://schemas.microsoft.com/office/drawing/2014/main" id="{935CF239-2550-7568-5881-AD60D43D2DA1}"/>
              </a:ext>
            </a:extLst>
          </p:cNvPr>
          <p:cNvSpPr/>
          <p:nvPr/>
        </p:nvSpPr>
        <p:spPr>
          <a:xfrm>
            <a:off x="7379388" y="2816779"/>
            <a:ext cx="1908991" cy="1394274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Profilul</a:t>
            </a:r>
            <a:r>
              <a:rPr lang="en-US" sz="2000" dirty="0"/>
              <a:t> IFP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45BB5D0-8D8A-1553-1C4F-DDD4C8FE31CF}"/>
              </a:ext>
            </a:extLst>
          </p:cNvPr>
          <p:cNvSpPr txBox="1"/>
          <p:nvPr/>
        </p:nvSpPr>
        <p:spPr>
          <a:xfrm>
            <a:off x="7161802" y="4539698"/>
            <a:ext cx="2344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Ce </a:t>
            </a:r>
            <a:r>
              <a:rPr lang="en-US" dirty="0" err="1">
                <a:solidFill>
                  <a:schemeClr val="accent2"/>
                </a:solidFill>
              </a:rPr>
              <a:t>trebuie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sa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stie</a:t>
            </a:r>
            <a:r>
              <a:rPr lang="en-US" dirty="0">
                <a:solidFill>
                  <a:schemeClr val="accent2"/>
                </a:solidFill>
              </a:rPr>
              <a:t> IFP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E168D64-95D8-158C-983A-0D043EF0EF67}"/>
              </a:ext>
            </a:extLst>
          </p:cNvPr>
          <p:cNvSpPr txBox="1"/>
          <p:nvPr/>
        </p:nvSpPr>
        <p:spPr>
          <a:xfrm>
            <a:off x="7146759" y="2262781"/>
            <a:ext cx="2634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Ce </a:t>
            </a:r>
            <a:r>
              <a:rPr lang="en-US" dirty="0" err="1">
                <a:solidFill>
                  <a:schemeClr val="accent2"/>
                </a:solidFill>
              </a:rPr>
              <a:t>trebuie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sa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faca</a:t>
            </a:r>
            <a:r>
              <a:rPr lang="en-US" dirty="0">
                <a:solidFill>
                  <a:schemeClr val="accent2"/>
                </a:solidFill>
              </a:rPr>
              <a:t> IFP</a:t>
            </a:r>
          </a:p>
        </p:txBody>
      </p:sp>
    </p:spTree>
    <p:extLst>
      <p:ext uri="{BB962C8B-B14F-4D97-AF65-F5344CB8AC3E}">
        <p14:creationId xmlns:p14="http://schemas.microsoft.com/office/powerpoint/2010/main" val="129828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="" xmlns:a16="http://schemas.microsoft.com/office/drawing/2014/main" id="{BACC6370-2D7E-4714-9D71-7542949D7D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F68B3F68-107C-434F-AA38-110D5EA91B8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AAD0DBB9-1A4B-4391-81D4-CB19F9AB91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="" xmlns:a16="http://schemas.microsoft.com/office/drawing/2014/main" id="{063BBA22-50EA-4C4D-BE05-F1CE4E63AA5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EE3F7D85-0377-1B2A-EC9D-834E20351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Abordare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Program de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Formare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Dezvoltare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(PFD)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pentru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8DFF3A7-BE53-1B98-BAE2-62F03F1634A1}"/>
              </a:ext>
            </a:extLst>
          </p:cNvPr>
          <p:cNvSpPr/>
          <p:nvPr/>
        </p:nvSpPr>
        <p:spPr>
          <a:xfrm>
            <a:off x="449239" y="2848998"/>
            <a:ext cx="2477159" cy="723499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nevoilor F&amp;D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B1217B9A-1FF3-8190-4DA7-FE2B9C695D8E}"/>
              </a:ext>
            </a:extLst>
          </p:cNvPr>
          <p:cNvSpPr/>
          <p:nvPr/>
        </p:nvSpPr>
        <p:spPr>
          <a:xfrm>
            <a:off x="436538" y="3739794"/>
            <a:ext cx="2477159" cy="647018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ecosistemului F&amp;D pentru IFP</a:t>
            </a:r>
            <a:endParaRPr lang="ro-RO" sz="2400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C2864423-FAD0-729A-6F17-3BC05C66D6E2}"/>
              </a:ext>
            </a:extLst>
          </p:cNvPr>
          <p:cNvSpPr/>
          <p:nvPr/>
        </p:nvSpPr>
        <p:spPr>
          <a:xfrm>
            <a:off x="436538" y="4522381"/>
            <a:ext cx="2477159" cy="6470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Experienta internationala F&amp;D IFP</a:t>
            </a:r>
            <a:endParaRPr lang="ro-RO" sz="240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A65587B8-EBF4-D325-BFCA-80C48C8AA793}"/>
              </a:ext>
            </a:extLst>
          </p:cNvPr>
          <p:cNvSpPr/>
          <p:nvPr/>
        </p:nvSpPr>
        <p:spPr>
          <a:xfrm>
            <a:off x="472641" y="5701941"/>
            <a:ext cx="2477159" cy="97361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cadrului actual de gestionare a IFP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="" xmlns:a16="http://schemas.microsoft.com/office/drawing/2014/main" id="{3A7D8A9B-D30B-28A5-A54A-A16BA1007D76}"/>
              </a:ext>
            </a:extLst>
          </p:cNvPr>
          <p:cNvSpPr/>
          <p:nvPr/>
        </p:nvSpPr>
        <p:spPr>
          <a:xfrm>
            <a:off x="5904769" y="3459137"/>
            <a:ext cx="1565456" cy="16668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Propunere PFD si PFD 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endParaRPr lang="ro-RO" sz="2400" dirty="0">
              <a:solidFill>
                <a:schemeClr val="bg1"/>
              </a:solidFill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="" xmlns:a16="http://schemas.microsoft.com/office/drawing/2014/main" id="{305EF8E6-A5B5-0B33-A0A7-09772DA42130}"/>
              </a:ext>
            </a:extLst>
          </p:cNvPr>
          <p:cNvSpPr/>
          <p:nvPr/>
        </p:nvSpPr>
        <p:spPr>
          <a:xfrm>
            <a:off x="8600478" y="1949330"/>
            <a:ext cx="1747028" cy="67734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Evaluare PFD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DDC11358-893B-E57C-8CCA-0E7FD7F85BEA}"/>
              </a:ext>
            </a:extLst>
          </p:cNvPr>
          <p:cNvSpPr/>
          <p:nvPr/>
        </p:nvSpPr>
        <p:spPr>
          <a:xfrm>
            <a:off x="8452854" y="3459138"/>
            <a:ext cx="1959152" cy="17102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Opțiuni MRU pt. IFP</a:t>
            </a:r>
          </a:p>
          <a:p>
            <a:pPr algn="ctr" defTabSz="749808">
              <a:spcAft>
                <a:spcPts val="600"/>
              </a:spcAft>
            </a:pP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o-RO" sz="1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incl</a:t>
            </a: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o-RO" sz="1400" dirty="0">
                <a:solidFill>
                  <a:schemeClr val="bg1"/>
                </a:solidFill>
              </a:rPr>
              <a:t>metodologie evaluare PFD</a:t>
            </a: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)</a:t>
            </a:r>
            <a:endParaRPr lang="ro-RO" dirty="0">
              <a:solidFill>
                <a:schemeClr val="bg1"/>
              </a:solidFill>
            </a:endParaRPr>
          </a:p>
        </p:txBody>
      </p:sp>
      <p:sp>
        <p:nvSpPr>
          <p:cNvPr id="15" name="Bent-Up Arrow 14">
            <a:extLst>
              <a:ext uri="{FF2B5EF4-FFF2-40B4-BE49-F238E27FC236}">
                <a16:creationId xmlns="" xmlns:a16="http://schemas.microsoft.com/office/drawing/2014/main" id="{1D320587-5DDF-827D-BDCE-826819CB6342}"/>
              </a:ext>
            </a:extLst>
          </p:cNvPr>
          <p:cNvSpPr/>
          <p:nvPr/>
        </p:nvSpPr>
        <p:spPr>
          <a:xfrm>
            <a:off x="3037324" y="5239570"/>
            <a:ext cx="6756381" cy="1099463"/>
          </a:xfrm>
          <a:prstGeom prst="bentUpArrow">
            <a:avLst>
              <a:gd name="adj1" fmla="val 9466"/>
              <a:gd name="adj2" fmla="val 13835"/>
              <a:gd name="adj3" fmla="val 18204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17" name="Right Arrow 16">
            <a:extLst>
              <a:ext uri="{FF2B5EF4-FFF2-40B4-BE49-F238E27FC236}">
                <a16:creationId xmlns="" xmlns:a16="http://schemas.microsoft.com/office/drawing/2014/main" id="{DB5CE165-75B7-2D62-0378-A4FF245B1FC3}"/>
              </a:ext>
            </a:extLst>
          </p:cNvPr>
          <p:cNvSpPr/>
          <p:nvPr/>
        </p:nvSpPr>
        <p:spPr>
          <a:xfrm>
            <a:off x="3031086" y="3972844"/>
            <a:ext cx="611074" cy="231518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ro-RO"/>
          </a:p>
        </p:txBody>
      </p:sp>
      <p:sp>
        <p:nvSpPr>
          <p:cNvPr id="18" name="Right Arrow 17">
            <a:extLst>
              <a:ext uri="{FF2B5EF4-FFF2-40B4-BE49-F238E27FC236}">
                <a16:creationId xmlns="" xmlns:a16="http://schemas.microsoft.com/office/drawing/2014/main" id="{9C0BA56F-4128-D59E-A0A1-7A98CC9DAA75}"/>
              </a:ext>
            </a:extLst>
          </p:cNvPr>
          <p:cNvSpPr/>
          <p:nvPr/>
        </p:nvSpPr>
        <p:spPr>
          <a:xfrm rot="20322954">
            <a:off x="3053244" y="4598477"/>
            <a:ext cx="611074" cy="202538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ro-RO"/>
          </a:p>
        </p:txBody>
      </p:sp>
      <p:sp>
        <p:nvSpPr>
          <p:cNvPr id="20" name="Right Arrow 19">
            <a:extLst>
              <a:ext uri="{FF2B5EF4-FFF2-40B4-BE49-F238E27FC236}">
                <a16:creationId xmlns="" xmlns:a16="http://schemas.microsoft.com/office/drawing/2014/main" id="{F767E0A9-EA5D-0C8A-1921-514193A45B19}"/>
              </a:ext>
            </a:extLst>
          </p:cNvPr>
          <p:cNvSpPr/>
          <p:nvPr/>
        </p:nvSpPr>
        <p:spPr>
          <a:xfrm rot="16200000">
            <a:off x="6202876" y="2942293"/>
            <a:ext cx="701607" cy="170407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>
              <a:solidFill>
                <a:schemeClr val="bg1"/>
              </a:solidFill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="" xmlns:a16="http://schemas.microsoft.com/office/drawing/2014/main" id="{1E352F06-000E-757E-CE96-5C9F577DBCA9}"/>
              </a:ext>
            </a:extLst>
          </p:cNvPr>
          <p:cNvSpPr/>
          <p:nvPr/>
        </p:nvSpPr>
        <p:spPr>
          <a:xfrm>
            <a:off x="5734376" y="1951007"/>
            <a:ext cx="1722553" cy="66884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Implementare PFD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endParaRPr lang="ro-RO" b="1" u="sng" dirty="0">
              <a:solidFill>
                <a:schemeClr val="bg1"/>
              </a:solidFill>
            </a:endParaRPr>
          </a:p>
        </p:txBody>
      </p:sp>
      <p:sp>
        <p:nvSpPr>
          <p:cNvPr id="23" name="Right Arrow 22">
            <a:extLst>
              <a:ext uri="{FF2B5EF4-FFF2-40B4-BE49-F238E27FC236}">
                <a16:creationId xmlns="" xmlns:a16="http://schemas.microsoft.com/office/drawing/2014/main" id="{BE1F99EF-A82F-6529-9B77-7D7B6C788304}"/>
              </a:ext>
            </a:extLst>
          </p:cNvPr>
          <p:cNvSpPr/>
          <p:nvPr/>
        </p:nvSpPr>
        <p:spPr>
          <a:xfrm>
            <a:off x="7555089" y="2186017"/>
            <a:ext cx="947228" cy="231518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solidFill>
                <a:schemeClr val="bg1"/>
              </a:solidFill>
            </a:endParaRPr>
          </a:p>
        </p:txBody>
      </p:sp>
      <p:sp>
        <p:nvSpPr>
          <p:cNvPr id="26" name="Right Arrow 25">
            <a:extLst>
              <a:ext uri="{FF2B5EF4-FFF2-40B4-BE49-F238E27FC236}">
                <a16:creationId xmlns="" xmlns:a16="http://schemas.microsoft.com/office/drawing/2014/main" id="{7BC8164C-D8AD-E965-725E-31367D0697FD}"/>
              </a:ext>
            </a:extLst>
          </p:cNvPr>
          <p:cNvSpPr/>
          <p:nvPr/>
        </p:nvSpPr>
        <p:spPr>
          <a:xfrm rot="5400000">
            <a:off x="9129342" y="2960858"/>
            <a:ext cx="624636" cy="23158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>
              <a:solidFill>
                <a:schemeClr val="bg1"/>
              </a:solidFill>
            </a:endParaRPr>
          </a:p>
        </p:txBody>
      </p:sp>
      <p:cxnSp>
        <p:nvCxnSpPr>
          <p:cNvPr id="32" name="Elbow Connector 31">
            <a:extLst>
              <a:ext uri="{FF2B5EF4-FFF2-40B4-BE49-F238E27FC236}">
                <a16:creationId xmlns="" xmlns:a16="http://schemas.microsoft.com/office/drawing/2014/main" id="{B406B391-6993-2E76-546C-C4D5733338B1}"/>
              </a:ext>
            </a:extLst>
          </p:cNvPr>
          <p:cNvCxnSpPr>
            <a:cxnSpLocks/>
            <a:stCxn id="8" idx="1"/>
            <a:endCxn id="5" idx="1"/>
          </p:cNvCxnSpPr>
          <p:nvPr/>
        </p:nvCxnSpPr>
        <p:spPr>
          <a:xfrm rot="10800000">
            <a:off x="449239" y="3210748"/>
            <a:ext cx="23402" cy="2977998"/>
          </a:xfrm>
          <a:prstGeom prst="bentConnector3">
            <a:avLst>
              <a:gd name="adj1" fmla="val 1076840"/>
            </a:avLst>
          </a:prstGeom>
          <a:ln w="28575">
            <a:solidFill>
              <a:srgbClr val="00B0F0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>
            <a:extLst>
              <a:ext uri="{FF2B5EF4-FFF2-40B4-BE49-F238E27FC236}">
                <a16:creationId xmlns="" xmlns:a16="http://schemas.microsoft.com/office/drawing/2014/main" id="{66CF4693-6C1D-79BD-E038-02944FDE7E5B}"/>
              </a:ext>
            </a:extLst>
          </p:cNvPr>
          <p:cNvCxnSpPr>
            <a:cxnSpLocks/>
            <a:stCxn id="8" idx="1"/>
            <a:endCxn id="6" idx="1"/>
          </p:cNvCxnSpPr>
          <p:nvPr/>
        </p:nvCxnSpPr>
        <p:spPr>
          <a:xfrm rot="10800000">
            <a:off x="436539" y="4063304"/>
            <a:ext cx="36103" cy="2125443"/>
          </a:xfrm>
          <a:prstGeom prst="bentConnector3">
            <a:avLst>
              <a:gd name="adj1" fmla="val 733188"/>
            </a:avLst>
          </a:prstGeom>
          <a:ln w="28575">
            <a:solidFill>
              <a:srgbClr val="00B0F0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>
            <a:extLst>
              <a:ext uri="{FF2B5EF4-FFF2-40B4-BE49-F238E27FC236}">
                <a16:creationId xmlns="" xmlns:a16="http://schemas.microsoft.com/office/drawing/2014/main" id="{384731C5-C5A3-294C-6950-42B231269D77}"/>
              </a:ext>
            </a:extLst>
          </p:cNvPr>
          <p:cNvSpPr/>
          <p:nvPr/>
        </p:nvSpPr>
        <p:spPr>
          <a:xfrm>
            <a:off x="10879651" y="3168156"/>
            <a:ext cx="1273904" cy="19606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sz="1600" dirty="0">
                <a:solidFill>
                  <a:schemeClr val="accent1"/>
                </a:solidFill>
              </a:rPr>
              <a:t>Strategia Funcției Publice</a:t>
            </a:r>
          </a:p>
          <a:p>
            <a:pPr algn="ctr" defTabSz="749808">
              <a:spcAft>
                <a:spcPts val="600"/>
              </a:spcAft>
            </a:pPr>
            <a:r>
              <a:rPr lang="ro-RO" sz="1600" dirty="0">
                <a:solidFill>
                  <a:schemeClr val="accent1"/>
                </a:solidFill>
              </a:rPr>
              <a:t>Cadru de gestionare a datelor</a:t>
            </a:r>
            <a:endParaRPr lang="ro-RO" dirty="0">
              <a:solidFill>
                <a:schemeClr val="accent1"/>
              </a:solidFill>
            </a:endParaRPr>
          </a:p>
        </p:txBody>
      </p:sp>
      <p:sp>
        <p:nvSpPr>
          <p:cNvPr id="47" name="Right Arrow 46">
            <a:extLst>
              <a:ext uri="{FF2B5EF4-FFF2-40B4-BE49-F238E27FC236}">
                <a16:creationId xmlns="" xmlns:a16="http://schemas.microsoft.com/office/drawing/2014/main" id="{CE96C013-89B8-84EC-1A6C-33104AFACFD8}"/>
              </a:ext>
            </a:extLst>
          </p:cNvPr>
          <p:cNvSpPr/>
          <p:nvPr/>
        </p:nvSpPr>
        <p:spPr>
          <a:xfrm>
            <a:off x="10476945" y="4046337"/>
            <a:ext cx="337767" cy="158025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3" name="Left-Right Arrow 2">
            <a:extLst>
              <a:ext uri="{FF2B5EF4-FFF2-40B4-BE49-F238E27FC236}">
                <a16:creationId xmlns="" xmlns:a16="http://schemas.microsoft.com/office/drawing/2014/main" id="{A74ED0F4-4177-EE53-5E6B-12018ED96A94}"/>
              </a:ext>
            </a:extLst>
          </p:cNvPr>
          <p:cNvSpPr/>
          <p:nvPr/>
        </p:nvSpPr>
        <p:spPr>
          <a:xfrm>
            <a:off x="7505625" y="3992974"/>
            <a:ext cx="947228" cy="231518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4" name="Hexagon 23">
            <a:extLst>
              <a:ext uri="{FF2B5EF4-FFF2-40B4-BE49-F238E27FC236}">
                <a16:creationId xmlns="" xmlns:a16="http://schemas.microsoft.com/office/drawing/2014/main" id="{FAE09343-A6E7-A533-2AB1-F80543F8F0DD}"/>
              </a:ext>
            </a:extLst>
          </p:cNvPr>
          <p:cNvSpPr/>
          <p:nvPr/>
        </p:nvSpPr>
        <p:spPr>
          <a:xfrm>
            <a:off x="3680238" y="3494521"/>
            <a:ext cx="1810841" cy="1226082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dirty="0"/>
              <a:t>Ateliere co-creație</a:t>
            </a:r>
            <a:endParaRPr lang="en-US" sz="2000" dirty="0"/>
          </a:p>
        </p:txBody>
      </p:sp>
      <p:sp>
        <p:nvSpPr>
          <p:cNvPr id="33" name="Right Arrow 32">
            <a:extLst>
              <a:ext uri="{FF2B5EF4-FFF2-40B4-BE49-F238E27FC236}">
                <a16:creationId xmlns="" xmlns:a16="http://schemas.microsoft.com/office/drawing/2014/main" id="{29FE8EB6-D9CE-9176-5912-977B7D6A1E4F}"/>
              </a:ext>
            </a:extLst>
          </p:cNvPr>
          <p:cNvSpPr/>
          <p:nvPr/>
        </p:nvSpPr>
        <p:spPr>
          <a:xfrm>
            <a:off x="5430238" y="3992974"/>
            <a:ext cx="452358" cy="234253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19" name="Left-Right Arrow 18">
            <a:extLst>
              <a:ext uri="{FF2B5EF4-FFF2-40B4-BE49-F238E27FC236}">
                <a16:creationId xmlns="" xmlns:a16="http://schemas.microsoft.com/office/drawing/2014/main" id="{E378B937-4208-E631-BC27-FA1A47CA80CD}"/>
              </a:ext>
            </a:extLst>
          </p:cNvPr>
          <p:cNvSpPr/>
          <p:nvPr/>
        </p:nvSpPr>
        <p:spPr>
          <a:xfrm rot="1537404">
            <a:off x="2977879" y="3320949"/>
            <a:ext cx="761807" cy="242628"/>
          </a:xfrm>
          <a:prstGeom prst="left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en-US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52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EACC982-C1B7-1944-7ABD-9D689DE5D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0736E90A-3B0B-51EE-3767-DC2C8217D5D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="" xmlns:a16="http://schemas.microsoft.com/office/drawing/2014/main" id="{C08D5124-7987-39FC-8B29-FD8389DCC6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2D6A3FA4-CA8D-2C56-2942-918891BC57E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F1F9DED3-00CD-586B-3F0F-FB9BED239E9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E13778D6-6174-5D87-4AA2-1844CFAD237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2FFF3304-208B-6242-B22D-56D95FC597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299E50AA-317E-EE66-4E45-96AC0BE31C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4B387636-BB49-FEC7-944B-5888B405E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dirty="0" err="1">
                <a:solidFill>
                  <a:srgbClr val="FFFFFF"/>
                </a:solidFill>
              </a:rPr>
              <a:t>Concluzie</a:t>
            </a:r>
            <a:r>
              <a:rPr lang="en-US" sz="4000" dirty="0">
                <a:solidFill>
                  <a:srgbClr val="FFFFFF"/>
                </a:solidFill>
              </a:rPr>
              <a:t>: Un </a:t>
            </a:r>
            <a:r>
              <a:rPr lang="en-US" sz="4000" dirty="0" err="1">
                <a:solidFill>
                  <a:srgbClr val="FFFFFF"/>
                </a:solidFill>
              </a:rPr>
              <a:t>sistem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integrat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="" xmlns:a16="http://schemas.microsoft.com/office/drawing/2014/main" id="{7829458E-9296-FF17-D84D-672BEBBA9B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3917356"/>
              </p:ext>
            </p:extLst>
          </p:nvPr>
        </p:nvGraphicFramePr>
        <p:xfrm>
          <a:off x="4605051" y="580991"/>
          <a:ext cx="7309310" cy="5555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Rounded Rectangle 10">
            <a:extLst>
              <a:ext uri="{FF2B5EF4-FFF2-40B4-BE49-F238E27FC236}">
                <a16:creationId xmlns="" xmlns:a16="http://schemas.microsoft.com/office/drawing/2014/main" id="{143FC9BE-52C1-D1D7-E322-9D9B0B5934D6}"/>
              </a:ext>
            </a:extLst>
          </p:cNvPr>
          <p:cNvSpPr/>
          <p:nvPr/>
        </p:nvSpPr>
        <p:spPr>
          <a:xfrm>
            <a:off x="8342552" y="5072780"/>
            <a:ext cx="1723919" cy="918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Program de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formare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initiala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IFP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="" xmlns:a16="http://schemas.microsoft.com/office/drawing/2014/main" id="{AFCE9EAB-86A6-A406-F889-45AD5D950566}"/>
              </a:ext>
            </a:extLst>
          </p:cNvPr>
          <p:cNvSpPr/>
          <p:nvPr/>
        </p:nvSpPr>
        <p:spPr>
          <a:xfrm>
            <a:off x="10149317" y="5072780"/>
            <a:ext cx="1723922" cy="8842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Programe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de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perfectionare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pentru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IFP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="" xmlns:a16="http://schemas.microsoft.com/office/drawing/2014/main" id="{F939AF79-B6F2-5040-FC1C-71C28F65426E}"/>
              </a:ext>
            </a:extLst>
          </p:cNvPr>
          <p:cNvSpPr/>
          <p:nvPr/>
        </p:nvSpPr>
        <p:spPr>
          <a:xfrm>
            <a:off x="6120476" y="5094045"/>
            <a:ext cx="2139230" cy="918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Programe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pregatire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pentru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cei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aspira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IFP</a:t>
            </a:r>
          </a:p>
        </p:txBody>
      </p:sp>
    </p:spTree>
    <p:extLst>
      <p:ext uri="{BB962C8B-B14F-4D97-AF65-F5344CB8AC3E}">
        <p14:creationId xmlns:p14="http://schemas.microsoft.com/office/powerpoint/2010/main" val="358320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577D6B2E-37A3-429E-A37C-F30ED64872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CEAD642-85CF-4750-8432-7C80C901F00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FA33EEAE-15D5-4119-8C1E-89D943F911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730D8B3B-9B80-4025-B934-26DC7D7CD2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1064D5D5-227B-4F66-9AEA-46F570E793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646B67A4-D328-4747-A82B-65E84FA463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B5A1B09C-1565-46F8-B70F-621C5EB48A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C095B3F5-B1B9-F00B-CD37-26CCEC34C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2567" y="818984"/>
            <a:ext cx="6714699" cy="317868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Mulțumim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8C516CC8-80AC-446C-A56E-9F54B721040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8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Custom 6">
      <a:dk1>
        <a:srgbClr val="FFFFFF"/>
      </a:dk1>
      <a:lt1>
        <a:srgbClr val="FFFFFF"/>
      </a:lt1>
      <a:dk2>
        <a:srgbClr val="00273F"/>
      </a:dk2>
      <a:lt2>
        <a:srgbClr val="00273F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s3 MP" id="{DA3A87E4-EBFB-FC47-B4D6-55EAC6EAA96E}" vid="{34BE19A2-0DA0-C142-B610-938E04EB237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026EEE5-4D71-2F4C-9977-6538AF1A9E4C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38103</TotalTime>
  <Words>543</Words>
  <Application>Microsoft Office PowerPoint</Application>
  <PresentationFormat>Widescreen</PresentationFormat>
  <Paragraphs>90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Andes</vt:lpstr>
      <vt:lpstr>Andes Bold</vt:lpstr>
      <vt:lpstr>ANDESEXTRALIGHT</vt:lpstr>
      <vt:lpstr>Aptos</vt:lpstr>
      <vt:lpstr>Aptos Display</vt:lpstr>
      <vt:lpstr>Arial</vt:lpstr>
      <vt:lpstr>Calibri</vt:lpstr>
      <vt:lpstr>Wingdings</vt:lpstr>
      <vt:lpstr>Office Theme</vt:lpstr>
      <vt:lpstr>1_Office Theme</vt:lpstr>
      <vt:lpstr>Banca Mondială: Sprijin pentru ANFP privind Managementul Resurselor Umane </vt:lpstr>
      <vt:lpstr>Sprijin pentru ANFP privind reformele în managementul resurselor umane în România RAS (P503309) </vt:lpstr>
      <vt:lpstr>Context: instrumente gestionare IFP  Romania vs. OCDE</vt:lpstr>
      <vt:lpstr>Oportunitati de formare pentru IFP -OCDE</vt:lpstr>
      <vt:lpstr>Sistemul ideal de gestionare IFP (OCDE 2020)</vt:lpstr>
      <vt:lpstr>Momente cheie &amp; instrumente in ciclul MRU IFP - Romania</vt:lpstr>
      <vt:lpstr>Abordare Program de Formare si Dezvoltare (PFD) pentru IFP</vt:lpstr>
      <vt:lpstr>Concluzie: Un sistem integrat</vt:lpstr>
      <vt:lpstr>Mulțumim!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cadrului de gestionare si formare a IFP</dc:title>
  <dc:creator>Microsoft Office User</dc:creator>
  <cp:lastModifiedBy>Diana Epure</cp:lastModifiedBy>
  <cp:revision>129</cp:revision>
  <cp:lastPrinted>2024-09-10T16:26:55Z</cp:lastPrinted>
  <dcterms:created xsi:type="dcterms:W3CDTF">2024-06-14T15:11:13Z</dcterms:created>
  <dcterms:modified xsi:type="dcterms:W3CDTF">2025-10-30T07:45:47Z</dcterms:modified>
</cp:coreProperties>
</file>