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6" r:id="rId5"/>
    <p:sldMasterId id="2147483793" r:id="rId6"/>
  </p:sldMasterIdLst>
  <p:notesMasterIdLst>
    <p:notesMasterId r:id="rId31"/>
  </p:notesMasterIdLst>
  <p:sldIdLst>
    <p:sldId id="256" r:id="rId7"/>
    <p:sldId id="507" r:id="rId8"/>
    <p:sldId id="486" r:id="rId9"/>
    <p:sldId id="477" r:id="rId10"/>
    <p:sldId id="508" r:id="rId11"/>
    <p:sldId id="461" r:id="rId12"/>
    <p:sldId id="447" r:id="rId13"/>
    <p:sldId id="462" r:id="rId14"/>
    <p:sldId id="463" r:id="rId15"/>
    <p:sldId id="1225" r:id="rId16"/>
    <p:sldId id="470" r:id="rId17"/>
    <p:sldId id="476" r:id="rId18"/>
    <p:sldId id="511" r:id="rId19"/>
    <p:sldId id="1220" r:id="rId20"/>
    <p:sldId id="1221" r:id="rId21"/>
    <p:sldId id="1224" r:id="rId22"/>
    <p:sldId id="1227" r:id="rId23"/>
    <p:sldId id="1226" r:id="rId24"/>
    <p:sldId id="411" r:id="rId25"/>
    <p:sldId id="444" r:id="rId26"/>
    <p:sldId id="512" r:id="rId27"/>
    <p:sldId id="513" r:id="rId28"/>
    <p:sldId id="1218" r:id="rId29"/>
    <p:sldId id="430" r:id="rId30"/>
  </p:sldIdLst>
  <p:sldSz cx="12192000" cy="6858000"/>
  <p:notesSz cx="6858000" cy="9144000"/>
  <p:custDataLst>
    <p:tags r:id="rId32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239CA3-AA21-AE77-8A5A-82B2B48741DC}" name="Noelle Beaini" initials="" userId="S::noelle.beaini@dnsc.ro::6d761ac2-0ad4-4caf-99eb-2fe923b59b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66"/>
    <a:srgbClr val="2A2A9F"/>
    <a:srgbClr val="76A0D0"/>
    <a:srgbClr val="B2CCFF"/>
    <a:srgbClr val="4B7D9A"/>
    <a:srgbClr val="BECCDA"/>
    <a:srgbClr val="9BA6B4"/>
    <a:srgbClr val="78AAD6"/>
    <a:srgbClr val="627090"/>
    <a:srgbClr val="3C4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B24E6-5EDA-4FCA-B841-BDD3E12CB3E5}" v="12" dt="2025-06-22T17:18:50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1356" autoAdjust="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10D78-53FC-4247-B9FA-F95456A22BCA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99B13A23-FAFF-4EE5-8EBB-369B207C83F6}">
      <dgm:prSet/>
      <dgm:spPr/>
      <dgm:t>
        <a:bodyPr/>
        <a:lstStyle/>
        <a:p>
          <a:r>
            <a:rPr lang="ro-RO" noProof="0" dirty="0"/>
            <a:t>Tot ce postăm, căutăm sau accesăm pe internet lasă urme.</a:t>
          </a:r>
        </a:p>
      </dgm:t>
    </dgm:pt>
    <dgm:pt modelId="{6D292C63-E295-4B86-8D71-A69A6294A7B9}" type="parTrans" cxnId="{9F884D79-4ED8-43FD-B1C9-B27599A25A93}">
      <dgm:prSet/>
      <dgm:spPr/>
      <dgm:t>
        <a:bodyPr/>
        <a:lstStyle/>
        <a:p>
          <a:endParaRPr lang="en-US"/>
        </a:p>
      </dgm:t>
    </dgm:pt>
    <dgm:pt modelId="{E1A72931-5D0E-479E-800A-E9C536D66D26}" type="sibTrans" cxnId="{9F884D79-4ED8-43FD-B1C9-B27599A25A93}">
      <dgm:prSet/>
      <dgm:spPr/>
      <dgm:t>
        <a:bodyPr/>
        <a:lstStyle/>
        <a:p>
          <a:endParaRPr lang="en-US"/>
        </a:p>
      </dgm:t>
    </dgm:pt>
    <dgm:pt modelId="{8229AA4A-AC5A-47CF-B934-8E6AB90506E9}">
      <dgm:prSet/>
      <dgm:spPr/>
      <dgm:t>
        <a:bodyPr/>
        <a:lstStyle/>
        <a:p>
          <a:r>
            <a:rPr lang="ro-RO" noProof="0" dirty="0"/>
            <a:t>Ce poate fi afectat?</a:t>
          </a:r>
        </a:p>
      </dgm:t>
    </dgm:pt>
    <dgm:pt modelId="{8C2E6839-78F6-4A5B-93BD-85F1BB5174AD}" type="parTrans" cxnId="{C4814D42-5023-4EF0-9B1E-68C2FC42648B}">
      <dgm:prSet/>
      <dgm:spPr/>
      <dgm:t>
        <a:bodyPr/>
        <a:lstStyle/>
        <a:p>
          <a:endParaRPr lang="en-US"/>
        </a:p>
      </dgm:t>
    </dgm:pt>
    <dgm:pt modelId="{79342C33-6090-42C7-8B97-EF49BEFE4F33}" type="sibTrans" cxnId="{C4814D42-5023-4EF0-9B1E-68C2FC42648B}">
      <dgm:prSet/>
      <dgm:spPr/>
      <dgm:t>
        <a:bodyPr/>
        <a:lstStyle/>
        <a:p>
          <a:endParaRPr lang="en-US"/>
        </a:p>
      </dgm:t>
    </dgm:pt>
    <dgm:pt modelId="{2658B3C4-8492-42D5-9F66-6ABC1E743DAB}">
      <dgm:prSet/>
      <dgm:spPr/>
      <dgm:t>
        <a:bodyPr/>
        <a:lstStyle/>
        <a:p>
          <a:r>
            <a:rPr lang="ro-RO" noProof="0" dirty="0"/>
            <a:t>Imaginea personală și profesională, mai ales în procesul de angajare.</a:t>
          </a:r>
        </a:p>
      </dgm:t>
    </dgm:pt>
    <dgm:pt modelId="{4CBD39CA-F7BE-44EA-A46E-5035BF22A6FE}" type="parTrans" cxnId="{30540D18-1856-49B4-816C-3E773FBF5BA8}">
      <dgm:prSet/>
      <dgm:spPr/>
      <dgm:t>
        <a:bodyPr/>
        <a:lstStyle/>
        <a:p>
          <a:endParaRPr lang="en-US"/>
        </a:p>
      </dgm:t>
    </dgm:pt>
    <dgm:pt modelId="{FE4B227F-A91D-4031-BF0F-64AFE8FC4710}" type="sibTrans" cxnId="{30540D18-1856-49B4-816C-3E773FBF5BA8}">
      <dgm:prSet/>
      <dgm:spPr/>
      <dgm:t>
        <a:bodyPr/>
        <a:lstStyle/>
        <a:p>
          <a:endParaRPr lang="en-US"/>
        </a:p>
      </dgm:t>
    </dgm:pt>
    <dgm:pt modelId="{45D59E28-5185-4AE1-AA04-DE0BF2E4DF73}">
      <dgm:prSet/>
      <dgm:spPr/>
      <dgm:t>
        <a:bodyPr/>
        <a:lstStyle/>
        <a:p>
          <a:r>
            <a:rPr lang="ro-RO" noProof="0" dirty="0"/>
            <a:t>Situații de șantaj sau utilizare abuzivă a informațiilor personale.</a:t>
          </a:r>
        </a:p>
      </dgm:t>
    </dgm:pt>
    <dgm:pt modelId="{9DAAA054-13A2-48C2-8C48-8B489BD03F1B}" type="parTrans" cxnId="{71DE8360-B543-44B7-835B-2C47E3B3AF10}">
      <dgm:prSet/>
      <dgm:spPr/>
      <dgm:t>
        <a:bodyPr/>
        <a:lstStyle/>
        <a:p>
          <a:endParaRPr lang="en-US"/>
        </a:p>
      </dgm:t>
    </dgm:pt>
    <dgm:pt modelId="{FEC76DC8-A7D8-42B6-9804-102590607731}" type="sibTrans" cxnId="{71DE8360-B543-44B7-835B-2C47E3B3AF10}">
      <dgm:prSet/>
      <dgm:spPr/>
      <dgm:t>
        <a:bodyPr/>
        <a:lstStyle/>
        <a:p>
          <a:endParaRPr lang="en-US"/>
        </a:p>
      </dgm:t>
    </dgm:pt>
    <dgm:pt modelId="{F41DD768-B558-43EE-809B-79634AD9DEE8}">
      <dgm:prSet/>
      <dgm:spPr/>
      <dgm:t>
        <a:bodyPr/>
        <a:lstStyle/>
        <a:p>
          <a:r>
            <a:rPr lang="ro-RO" noProof="0" dirty="0"/>
            <a:t>Cum să îți controlezi amprenta digitală</a:t>
          </a:r>
        </a:p>
      </dgm:t>
    </dgm:pt>
    <dgm:pt modelId="{42213AF2-7DAB-4719-A225-0A1387299615}" type="parTrans" cxnId="{3CCB9CAB-C573-4C4C-B4CB-B470A57B319B}">
      <dgm:prSet/>
      <dgm:spPr/>
      <dgm:t>
        <a:bodyPr/>
        <a:lstStyle/>
        <a:p>
          <a:endParaRPr lang="en-US"/>
        </a:p>
      </dgm:t>
    </dgm:pt>
    <dgm:pt modelId="{AE6E137E-BA8D-46BF-B6F5-57D854384AF8}" type="sibTrans" cxnId="{3CCB9CAB-C573-4C4C-B4CB-B470A57B319B}">
      <dgm:prSet/>
      <dgm:spPr/>
      <dgm:t>
        <a:bodyPr/>
        <a:lstStyle/>
        <a:p>
          <a:endParaRPr lang="en-US"/>
        </a:p>
      </dgm:t>
    </dgm:pt>
    <dgm:pt modelId="{78C154FD-BF08-4C05-AFBA-A7E04010F091}">
      <dgm:prSet/>
      <dgm:spPr/>
      <dgm:t>
        <a:bodyPr/>
        <a:lstStyle/>
        <a:p>
          <a:r>
            <a:rPr lang="ro-RO" noProof="0" dirty="0"/>
            <a:t>Gândește-te bine înainte de a publica ceva.</a:t>
          </a:r>
        </a:p>
      </dgm:t>
    </dgm:pt>
    <dgm:pt modelId="{39B42862-5A0A-4EFB-8DFA-4B499A014814}" type="parTrans" cxnId="{68620D03-4A48-4248-AE42-6C1CD01CD1C4}">
      <dgm:prSet/>
      <dgm:spPr/>
      <dgm:t>
        <a:bodyPr/>
        <a:lstStyle/>
        <a:p>
          <a:endParaRPr lang="en-US"/>
        </a:p>
      </dgm:t>
    </dgm:pt>
    <dgm:pt modelId="{EC5163CA-BFF1-41EF-B3B3-637DA0A98C0C}" type="sibTrans" cxnId="{68620D03-4A48-4248-AE42-6C1CD01CD1C4}">
      <dgm:prSet/>
      <dgm:spPr/>
      <dgm:t>
        <a:bodyPr/>
        <a:lstStyle/>
        <a:p>
          <a:endParaRPr lang="en-US"/>
        </a:p>
      </dgm:t>
    </dgm:pt>
    <dgm:pt modelId="{DC1B4806-BA6E-4F14-AF49-963FABA168EB}">
      <dgm:prSet/>
      <dgm:spPr/>
      <dgm:t>
        <a:bodyPr/>
        <a:lstStyle/>
        <a:p>
          <a:r>
            <a:rPr lang="ro-RO" noProof="0" dirty="0"/>
            <a:t>Asigurați-te că știi sigur cu cine comunici.</a:t>
          </a:r>
        </a:p>
      </dgm:t>
    </dgm:pt>
    <dgm:pt modelId="{E49471EF-0D1B-472A-A4A4-C8FEFC3658F4}" type="parTrans" cxnId="{6FE44225-EE4D-4B90-AF7C-3B43F8F868A9}">
      <dgm:prSet/>
      <dgm:spPr/>
      <dgm:t>
        <a:bodyPr/>
        <a:lstStyle/>
        <a:p>
          <a:endParaRPr lang="en-US"/>
        </a:p>
      </dgm:t>
    </dgm:pt>
    <dgm:pt modelId="{A6BF1339-BE43-4003-A94C-213BA2C4D448}" type="sibTrans" cxnId="{6FE44225-EE4D-4B90-AF7C-3B43F8F868A9}">
      <dgm:prSet/>
      <dgm:spPr/>
      <dgm:t>
        <a:bodyPr/>
        <a:lstStyle/>
        <a:p>
          <a:endParaRPr lang="en-US"/>
        </a:p>
      </dgm:t>
    </dgm:pt>
    <dgm:pt modelId="{83BF09DD-498D-44C5-9E7B-0D2FE4844B63}">
      <dgm:prSet/>
      <dgm:spPr/>
      <dgm:t>
        <a:bodyPr/>
        <a:lstStyle/>
        <a:p>
          <a:r>
            <a:rPr lang="ro-RO" noProof="0" dirty="0"/>
            <a:t>Utilizează setări stricte de confidențialitate.</a:t>
          </a:r>
        </a:p>
      </dgm:t>
    </dgm:pt>
    <dgm:pt modelId="{65FC6348-54E1-4E84-A88E-177CCF8AF0F6}" type="parTrans" cxnId="{E7170EB4-A4B5-4121-BDBA-6B810168586C}">
      <dgm:prSet/>
      <dgm:spPr/>
      <dgm:t>
        <a:bodyPr/>
        <a:lstStyle/>
        <a:p>
          <a:endParaRPr lang="en-US"/>
        </a:p>
      </dgm:t>
    </dgm:pt>
    <dgm:pt modelId="{B724D960-BBB4-4B39-B7BC-FD10A5A85258}" type="sibTrans" cxnId="{E7170EB4-A4B5-4121-BDBA-6B810168586C}">
      <dgm:prSet/>
      <dgm:spPr/>
      <dgm:t>
        <a:bodyPr/>
        <a:lstStyle/>
        <a:p>
          <a:endParaRPr lang="en-US"/>
        </a:p>
      </dgm:t>
    </dgm:pt>
    <dgm:pt modelId="{CC5FF507-11D1-4052-915F-1C54C01723D3}">
      <dgm:prSet/>
      <dgm:spPr/>
      <dgm:t>
        <a:bodyPr/>
        <a:lstStyle/>
        <a:p>
          <a:r>
            <a:rPr lang="ro-RO" noProof="0" dirty="0"/>
            <a:t>Caută-te periodic online și șterge conținutul vechi neadecvat.</a:t>
          </a:r>
        </a:p>
      </dgm:t>
    </dgm:pt>
    <dgm:pt modelId="{264FAF4B-51B2-49BE-8AA3-E83660ABB0C1}" type="parTrans" cxnId="{C93DA762-824F-484E-9378-D71EC59ED4D7}">
      <dgm:prSet/>
      <dgm:spPr/>
      <dgm:t>
        <a:bodyPr/>
        <a:lstStyle/>
        <a:p>
          <a:endParaRPr lang="en-US"/>
        </a:p>
      </dgm:t>
    </dgm:pt>
    <dgm:pt modelId="{3551BD7C-4764-470E-9780-A47682B19613}" type="sibTrans" cxnId="{C93DA762-824F-484E-9378-D71EC59ED4D7}">
      <dgm:prSet/>
      <dgm:spPr/>
      <dgm:t>
        <a:bodyPr/>
        <a:lstStyle/>
        <a:p>
          <a:endParaRPr lang="en-US"/>
        </a:p>
      </dgm:t>
    </dgm:pt>
    <dgm:pt modelId="{9F413FF6-7347-4A14-A0EF-1812E7A302D5}">
      <dgm:prSet/>
      <dgm:spPr/>
      <dgm:t>
        <a:bodyPr/>
        <a:lstStyle/>
        <a:p>
          <a:r>
            <a:rPr lang="ro-RO" noProof="0" dirty="0"/>
            <a:t>Folosește unelte precum "Google </a:t>
          </a:r>
          <a:r>
            <a:rPr lang="ro-RO" noProof="0" dirty="0" err="1"/>
            <a:t>Alerts</a:t>
          </a:r>
          <a:r>
            <a:rPr lang="ro-RO" noProof="0" dirty="0"/>
            <a:t>" pentru a monitoriza menționările tale online.</a:t>
          </a:r>
        </a:p>
      </dgm:t>
    </dgm:pt>
    <dgm:pt modelId="{CB99A1DB-22E1-4935-BBA9-34B129A3C424}" type="parTrans" cxnId="{2797C663-F6BF-4699-BF67-5C79C1820453}">
      <dgm:prSet/>
      <dgm:spPr/>
      <dgm:t>
        <a:bodyPr/>
        <a:lstStyle/>
        <a:p>
          <a:endParaRPr lang="en-US"/>
        </a:p>
      </dgm:t>
    </dgm:pt>
    <dgm:pt modelId="{7D093EEB-9373-4E77-8D8E-D282A44F8DB6}" type="sibTrans" cxnId="{2797C663-F6BF-4699-BF67-5C79C1820453}">
      <dgm:prSet/>
      <dgm:spPr/>
      <dgm:t>
        <a:bodyPr/>
        <a:lstStyle/>
        <a:p>
          <a:endParaRPr lang="en-US"/>
        </a:p>
      </dgm:t>
    </dgm:pt>
    <dgm:pt modelId="{8ADD10D7-DA2B-A749-9E13-B621B69126BC}" type="pres">
      <dgm:prSet presAssocID="{FA510D78-53FC-4247-B9FA-F95456A22BCA}" presName="linear" presStyleCnt="0">
        <dgm:presLayoutVars>
          <dgm:dir/>
          <dgm:animLvl val="lvl"/>
          <dgm:resizeHandles val="exact"/>
        </dgm:presLayoutVars>
      </dgm:prSet>
      <dgm:spPr/>
    </dgm:pt>
    <dgm:pt modelId="{DCB8A9F7-CAEC-264D-8490-B21AAC2D258D}" type="pres">
      <dgm:prSet presAssocID="{99B13A23-FAFF-4EE5-8EBB-369B207C83F6}" presName="parentLin" presStyleCnt="0"/>
      <dgm:spPr/>
    </dgm:pt>
    <dgm:pt modelId="{CACAEEE4-C226-F746-893F-9E3EFF43E349}" type="pres">
      <dgm:prSet presAssocID="{99B13A23-FAFF-4EE5-8EBB-369B207C83F6}" presName="parentLeftMargin" presStyleLbl="node1" presStyleIdx="0" presStyleCnt="3"/>
      <dgm:spPr/>
    </dgm:pt>
    <dgm:pt modelId="{3D517FE4-2624-3E4C-BDB6-E8BC64DD93D8}" type="pres">
      <dgm:prSet presAssocID="{99B13A23-FAFF-4EE5-8EBB-369B207C83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F34C7F-D075-1841-98AE-7A5518C1626A}" type="pres">
      <dgm:prSet presAssocID="{99B13A23-FAFF-4EE5-8EBB-369B207C83F6}" presName="negativeSpace" presStyleCnt="0"/>
      <dgm:spPr/>
    </dgm:pt>
    <dgm:pt modelId="{05E39C9B-9F35-F74A-B075-8AFC513FB532}" type="pres">
      <dgm:prSet presAssocID="{99B13A23-FAFF-4EE5-8EBB-369B207C83F6}" presName="childText" presStyleLbl="conFgAcc1" presStyleIdx="0" presStyleCnt="3">
        <dgm:presLayoutVars>
          <dgm:bulletEnabled val="1"/>
        </dgm:presLayoutVars>
      </dgm:prSet>
      <dgm:spPr/>
    </dgm:pt>
    <dgm:pt modelId="{756912B4-7E51-C744-95D8-782E913D3F81}" type="pres">
      <dgm:prSet presAssocID="{E1A72931-5D0E-479E-800A-E9C536D66D26}" presName="spaceBetweenRectangles" presStyleCnt="0"/>
      <dgm:spPr/>
    </dgm:pt>
    <dgm:pt modelId="{077AA886-CA5B-5843-A8A5-B8A830B9622F}" type="pres">
      <dgm:prSet presAssocID="{8229AA4A-AC5A-47CF-B934-8E6AB90506E9}" presName="parentLin" presStyleCnt="0"/>
      <dgm:spPr/>
    </dgm:pt>
    <dgm:pt modelId="{C6BF43A9-A5D3-8442-B08E-D1D7BBA13917}" type="pres">
      <dgm:prSet presAssocID="{8229AA4A-AC5A-47CF-B934-8E6AB90506E9}" presName="parentLeftMargin" presStyleLbl="node1" presStyleIdx="0" presStyleCnt="3"/>
      <dgm:spPr/>
    </dgm:pt>
    <dgm:pt modelId="{A80CD3CB-3923-0842-8BE9-3104DB26554E}" type="pres">
      <dgm:prSet presAssocID="{8229AA4A-AC5A-47CF-B934-8E6AB90506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F85268-B0B2-8240-B306-7542B0FD9E9C}" type="pres">
      <dgm:prSet presAssocID="{8229AA4A-AC5A-47CF-B934-8E6AB90506E9}" presName="negativeSpace" presStyleCnt="0"/>
      <dgm:spPr/>
    </dgm:pt>
    <dgm:pt modelId="{6CA55E47-CE95-4544-ADB9-92ECED9CB83B}" type="pres">
      <dgm:prSet presAssocID="{8229AA4A-AC5A-47CF-B934-8E6AB90506E9}" presName="childText" presStyleLbl="conFgAcc1" presStyleIdx="1" presStyleCnt="3">
        <dgm:presLayoutVars>
          <dgm:bulletEnabled val="1"/>
        </dgm:presLayoutVars>
      </dgm:prSet>
      <dgm:spPr/>
    </dgm:pt>
    <dgm:pt modelId="{6D6C7C9F-7D2B-1A4F-8DB4-18462CD6829C}" type="pres">
      <dgm:prSet presAssocID="{79342C33-6090-42C7-8B97-EF49BEFE4F33}" presName="spaceBetweenRectangles" presStyleCnt="0"/>
      <dgm:spPr/>
    </dgm:pt>
    <dgm:pt modelId="{C4EF42A3-1165-CB4F-B845-825BE367711B}" type="pres">
      <dgm:prSet presAssocID="{F41DD768-B558-43EE-809B-79634AD9DEE8}" presName="parentLin" presStyleCnt="0"/>
      <dgm:spPr/>
    </dgm:pt>
    <dgm:pt modelId="{57CFA278-6472-4943-AC77-62EC4DC953FC}" type="pres">
      <dgm:prSet presAssocID="{F41DD768-B558-43EE-809B-79634AD9DEE8}" presName="parentLeftMargin" presStyleLbl="node1" presStyleIdx="1" presStyleCnt="3"/>
      <dgm:spPr/>
    </dgm:pt>
    <dgm:pt modelId="{A43BA3CC-8F5B-6545-BDD5-942946D18251}" type="pres">
      <dgm:prSet presAssocID="{F41DD768-B558-43EE-809B-79634AD9DE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751804E-58E7-0A46-86C7-AF7B0438FFD7}" type="pres">
      <dgm:prSet presAssocID="{F41DD768-B558-43EE-809B-79634AD9DEE8}" presName="negativeSpace" presStyleCnt="0"/>
      <dgm:spPr/>
    </dgm:pt>
    <dgm:pt modelId="{46FA92BC-4826-354B-8522-0ACF79247202}" type="pres">
      <dgm:prSet presAssocID="{F41DD768-B558-43EE-809B-79634AD9DE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620D03-4A48-4248-AE42-6C1CD01CD1C4}" srcId="{F41DD768-B558-43EE-809B-79634AD9DEE8}" destId="{78C154FD-BF08-4C05-AFBA-A7E04010F091}" srcOrd="0" destOrd="0" parTransId="{39B42862-5A0A-4EFB-8DFA-4B499A014814}" sibTransId="{EC5163CA-BFF1-41EF-B3B3-637DA0A98C0C}"/>
    <dgm:cxn modelId="{EE63E10F-4B8F-0343-AA13-4B59F03F90F9}" type="presOf" srcId="{F41DD768-B558-43EE-809B-79634AD9DEE8}" destId="{57CFA278-6472-4943-AC77-62EC4DC953FC}" srcOrd="0" destOrd="0" presId="urn:microsoft.com/office/officeart/2005/8/layout/list1"/>
    <dgm:cxn modelId="{B99EBB11-68A4-4148-8DE9-1D81861C8E6D}" type="presOf" srcId="{8229AA4A-AC5A-47CF-B934-8E6AB90506E9}" destId="{A80CD3CB-3923-0842-8BE9-3104DB26554E}" srcOrd="1" destOrd="0" presId="urn:microsoft.com/office/officeart/2005/8/layout/list1"/>
    <dgm:cxn modelId="{30540D18-1856-49B4-816C-3E773FBF5BA8}" srcId="{8229AA4A-AC5A-47CF-B934-8E6AB90506E9}" destId="{2658B3C4-8492-42D5-9F66-6ABC1E743DAB}" srcOrd="0" destOrd="0" parTransId="{4CBD39CA-F7BE-44EA-A46E-5035BF22A6FE}" sibTransId="{FE4B227F-A91D-4031-BF0F-64AFE8FC4710}"/>
    <dgm:cxn modelId="{B3888A1C-571C-F841-9F11-0C8D77BBB163}" type="presOf" srcId="{DC1B4806-BA6E-4F14-AF49-963FABA168EB}" destId="{46FA92BC-4826-354B-8522-0ACF79247202}" srcOrd="0" destOrd="1" presId="urn:microsoft.com/office/officeart/2005/8/layout/list1"/>
    <dgm:cxn modelId="{6FE44225-EE4D-4B90-AF7C-3B43F8F868A9}" srcId="{F41DD768-B558-43EE-809B-79634AD9DEE8}" destId="{DC1B4806-BA6E-4F14-AF49-963FABA168EB}" srcOrd="1" destOrd="0" parTransId="{E49471EF-0D1B-472A-A4A4-C8FEFC3658F4}" sibTransId="{A6BF1339-BE43-4003-A94C-213BA2C4D448}"/>
    <dgm:cxn modelId="{B231B32E-2A81-9049-9D2F-F873230658C4}" type="presOf" srcId="{9F413FF6-7347-4A14-A0EF-1812E7A302D5}" destId="{46FA92BC-4826-354B-8522-0ACF79247202}" srcOrd="0" destOrd="4" presId="urn:microsoft.com/office/officeart/2005/8/layout/list1"/>
    <dgm:cxn modelId="{77ECF933-AF52-4A45-AA30-F2C9697DB4B3}" type="presOf" srcId="{F41DD768-B558-43EE-809B-79634AD9DEE8}" destId="{A43BA3CC-8F5B-6545-BDD5-942946D18251}" srcOrd="1" destOrd="0" presId="urn:microsoft.com/office/officeart/2005/8/layout/list1"/>
    <dgm:cxn modelId="{71DE8360-B543-44B7-835B-2C47E3B3AF10}" srcId="{8229AA4A-AC5A-47CF-B934-8E6AB90506E9}" destId="{45D59E28-5185-4AE1-AA04-DE0BF2E4DF73}" srcOrd="1" destOrd="0" parTransId="{9DAAA054-13A2-48C2-8C48-8B489BD03F1B}" sibTransId="{FEC76DC8-A7D8-42B6-9804-102590607731}"/>
    <dgm:cxn modelId="{C4814D42-5023-4EF0-9B1E-68C2FC42648B}" srcId="{FA510D78-53FC-4247-B9FA-F95456A22BCA}" destId="{8229AA4A-AC5A-47CF-B934-8E6AB90506E9}" srcOrd="1" destOrd="0" parTransId="{8C2E6839-78F6-4A5B-93BD-85F1BB5174AD}" sibTransId="{79342C33-6090-42C7-8B97-EF49BEFE4F33}"/>
    <dgm:cxn modelId="{C93DA762-824F-484E-9378-D71EC59ED4D7}" srcId="{F41DD768-B558-43EE-809B-79634AD9DEE8}" destId="{CC5FF507-11D1-4052-915F-1C54C01723D3}" srcOrd="3" destOrd="0" parTransId="{264FAF4B-51B2-49BE-8AA3-E83660ABB0C1}" sibTransId="{3551BD7C-4764-470E-9780-A47682B19613}"/>
    <dgm:cxn modelId="{2797C663-F6BF-4699-BF67-5C79C1820453}" srcId="{F41DD768-B558-43EE-809B-79634AD9DEE8}" destId="{9F413FF6-7347-4A14-A0EF-1812E7A302D5}" srcOrd="4" destOrd="0" parTransId="{CB99A1DB-22E1-4935-BBA9-34B129A3C424}" sibTransId="{7D093EEB-9373-4E77-8D8E-D282A44F8DB6}"/>
    <dgm:cxn modelId="{AC473946-B998-2249-94A1-B41CBDFDD41C}" type="presOf" srcId="{99B13A23-FAFF-4EE5-8EBB-369B207C83F6}" destId="{3D517FE4-2624-3E4C-BDB6-E8BC64DD93D8}" srcOrd="1" destOrd="0" presId="urn:microsoft.com/office/officeart/2005/8/layout/list1"/>
    <dgm:cxn modelId="{F0A1D148-AD4A-874D-99EF-4A56D56B0071}" type="presOf" srcId="{83BF09DD-498D-44C5-9E7B-0D2FE4844B63}" destId="{46FA92BC-4826-354B-8522-0ACF79247202}" srcOrd="0" destOrd="2" presId="urn:microsoft.com/office/officeart/2005/8/layout/list1"/>
    <dgm:cxn modelId="{DC78516F-17AC-DD46-AF61-46A3AC20BF09}" type="presOf" srcId="{FA510D78-53FC-4247-B9FA-F95456A22BCA}" destId="{8ADD10D7-DA2B-A749-9E13-B621B69126BC}" srcOrd="0" destOrd="0" presId="urn:microsoft.com/office/officeart/2005/8/layout/list1"/>
    <dgm:cxn modelId="{C6021A58-A60B-A24D-AFC0-1F0CEC313118}" type="presOf" srcId="{99B13A23-FAFF-4EE5-8EBB-369B207C83F6}" destId="{CACAEEE4-C226-F746-893F-9E3EFF43E349}" srcOrd="0" destOrd="0" presId="urn:microsoft.com/office/officeart/2005/8/layout/list1"/>
    <dgm:cxn modelId="{9F884D79-4ED8-43FD-B1C9-B27599A25A93}" srcId="{FA510D78-53FC-4247-B9FA-F95456A22BCA}" destId="{99B13A23-FAFF-4EE5-8EBB-369B207C83F6}" srcOrd="0" destOrd="0" parTransId="{6D292C63-E295-4B86-8D71-A69A6294A7B9}" sibTransId="{E1A72931-5D0E-479E-800A-E9C536D66D26}"/>
    <dgm:cxn modelId="{3CCB9CAB-C573-4C4C-B4CB-B470A57B319B}" srcId="{FA510D78-53FC-4247-B9FA-F95456A22BCA}" destId="{F41DD768-B558-43EE-809B-79634AD9DEE8}" srcOrd="2" destOrd="0" parTransId="{42213AF2-7DAB-4719-A225-0A1387299615}" sibTransId="{AE6E137E-BA8D-46BF-B6F5-57D854384AF8}"/>
    <dgm:cxn modelId="{8350BEAD-5ED7-1949-A7A4-EC8E2D59E975}" type="presOf" srcId="{CC5FF507-11D1-4052-915F-1C54C01723D3}" destId="{46FA92BC-4826-354B-8522-0ACF79247202}" srcOrd="0" destOrd="3" presId="urn:microsoft.com/office/officeart/2005/8/layout/list1"/>
    <dgm:cxn modelId="{E7170EB4-A4B5-4121-BDBA-6B810168586C}" srcId="{F41DD768-B558-43EE-809B-79634AD9DEE8}" destId="{83BF09DD-498D-44C5-9E7B-0D2FE4844B63}" srcOrd="2" destOrd="0" parTransId="{65FC6348-54E1-4E84-A88E-177CCF8AF0F6}" sibTransId="{B724D960-BBB4-4B39-B7BC-FD10A5A85258}"/>
    <dgm:cxn modelId="{9F6777C6-4B01-FA46-8B51-671B4E173D77}" type="presOf" srcId="{2658B3C4-8492-42D5-9F66-6ABC1E743DAB}" destId="{6CA55E47-CE95-4544-ADB9-92ECED9CB83B}" srcOrd="0" destOrd="0" presId="urn:microsoft.com/office/officeart/2005/8/layout/list1"/>
    <dgm:cxn modelId="{4382E5CC-C7DE-5944-A1BE-718183E86E69}" type="presOf" srcId="{78C154FD-BF08-4C05-AFBA-A7E04010F091}" destId="{46FA92BC-4826-354B-8522-0ACF79247202}" srcOrd="0" destOrd="0" presId="urn:microsoft.com/office/officeart/2005/8/layout/list1"/>
    <dgm:cxn modelId="{AF160DD8-BA2F-4049-9971-1A20F70ADBA8}" type="presOf" srcId="{45D59E28-5185-4AE1-AA04-DE0BF2E4DF73}" destId="{6CA55E47-CE95-4544-ADB9-92ECED9CB83B}" srcOrd="0" destOrd="1" presId="urn:microsoft.com/office/officeart/2005/8/layout/list1"/>
    <dgm:cxn modelId="{8C82F4E2-7D66-D14F-8D1B-D39D5ED5D5FC}" type="presOf" srcId="{8229AA4A-AC5A-47CF-B934-8E6AB90506E9}" destId="{C6BF43A9-A5D3-8442-B08E-D1D7BBA13917}" srcOrd="0" destOrd="0" presId="urn:microsoft.com/office/officeart/2005/8/layout/list1"/>
    <dgm:cxn modelId="{2E8F26F0-12EB-2846-9B51-7F28F504C670}" type="presParOf" srcId="{8ADD10D7-DA2B-A749-9E13-B621B69126BC}" destId="{DCB8A9F7-CAEC-264D-8490-B21AAC2D258D}" srcOrd="0" destOrd="0" presId="urn:microsoft.com/office/officeart/2005/8/layout/list1"/>
    <dgm:cxn modelId="{A1DABE31-2711-9F47-AA3B-5F8C83E764B3}" type="presParOf" srcId="{DCB8A9F7-CAEC-264D-8490-B21AAC2D258D}" destId="{CACAEEE4-C226-F746-893F-9E3EFF43E349}" srcOrd="0" destOrd="0" presId="urn:microsoft.com/office/officeart/2005/8/layout/list1"/>
    <dgm:cxn modelId="{66A77113-9F84-8541-958D-AD6D254DEDC3}" type="presParOf" srcId="{DCB8A9F7-CAEC-264D-8490-B21AAC2D258D}" destId="{3D517FE4-2624-3E4C-BDB6-E8BC64DD93D8}" srcOrd="1" destOrd="0" presId="urn:microsoft.com/office/officeart/2005/8/layout/list1"/>
    <dgm:cxn modelId="{D8550D7A-5562-4243-BA8C-2496886755B6}" type="presParOf" srcId="{8ADD10D7-DA2B-A749-9E13-B621B69126BC}" destId="{58F34C7F-D075-1841-98AE-7A5518C1626A}" srcOrd="1" destOrd="0" presId="urn:microsoft.com/office/officeart/2005/8/layout/list1"/>
    <dgm:cxn modelId="{750A2377-597E-ED4B-8B24-A6B130A6981D}" type="presParOf" srcId="{8ADD10D7-DA2B-A749-9E13-B621B69126BC}" destId="{05E39C9B-9F35-F74A-B075-8AFC513FB532}" srcOrd="2" destOrd="0" presId="urn:microsoft.com/office/officeart/2005/8/layout/list1"/>
    <dgm:cxn modelId="{F41352AE-B9AC-CF4B-BA3B-536299DFB93A}" type="presParOf" srcId="{8ADD10D7-DA2B-A749-9E13-B621B69126BC}" destId="{756912B4-7E51-C744-95D8-782E913D3F81}" srcOrd="3" destOrd="0" presId="urn:microsoft.com/office/officeart/2005/8/layout/list1"/>
    <dgm:cxn modelId="{FA84EBB2-031D-5E43-BF15-ED59B3788D2D}" type="presParOf" srcId="{8ADD10D7-DA2B-A749-9E13-B621B69126BC}" destId="{077AA886-CA5B-5843-A8A5-B8A830B9622F}" srcOrd="4" destOrd="0" presId="urn:microsoft.com/office/officeart/2005/8/layout/list1"/>
    <dgm:cxn modelId="{AD7F4E17-B559-C248-9CAA-3D3B8076F0EC}" type="presParOf" srcId="{077AA886-CA5B-5843-A8A5-B8A830B9622F}" destId="{C6BF43A9-A5D3-8442-B08E-D1D7BBA13917}" srcOrd="0" destOrd="0" presId="urn:microsoft.com/office/officeart/2005/8/layout/list1"/>
    <dgm:cxn modelId="{96A1AF2E-8DF9-A14E-914A-A2943E84F0B6}" type="presParOf" srcId="{077AA886-CA5B-5843-A8A5-B8A830B9622F}" destId="{A80CD3CB-3923-0842-8BE9-3104DB26554E}" srcOrd="1" destOrd="0" presId="urn:microsoft.com/office/officeart/2005/8/layout/list1"/>
    <dgm:cxn modelId="{E7E5DC94-DE92-6C4F-AD68-98FDB8F9CC8F}" type="presParOf" srcId="{8ADD10D7-DA2B-A749-9E13-B621B69126BC}" destId="{77F85268-B0B2-8240-B306-7542B0FD9E9C}" srcOrd="5" destOrd="0" presId="urn:microsoft.com/office/officeart/2005/8/layout/list1"/>
    <dgm:cxn modelId="{48C2B69A-85F0-864C-BAB6-62EF40C93A48}" type="presParOf" srcId="{8ADD10D7-DA2B-A749-9E13-B621B69126BC}" destId="{6CA55E47-CE95-4544-ADB9-92ECED9CB83B}" srcOrd="6" destOrd="0" presId="urn:microsoft.com/office/officeart/2005/8/layout/list1"/>
    <dgm:cxn modelId="{0F795E3A-596E-C94D-ABDA-040888F8D0E8}" type="presParOf" srcId="{8ADD10D7-DA2B-A749-9E13-B621B69126BC}" destId="{6D6C7C9F-7D2B-1A4F-8DB4-18462CD6829C}" srcOrd="7" destOrd="0" presId="urn:microsoft.com/office/officeart/2005/8/layout/list1"/>
    <dgm:cxn modelId="{9F0523CE-94B8-2D4F-9A4A-66ACFF9387A0}" type="presParOf" srcId="{8ADD10D7-DA2B-A749-9E13-B621B69126BC}" destId="{C4EF42A3-1165-CB4F-B845-825BE367711B}" srcOrd="8" destOrd="0" presId="urn:microsoft.com/office/officeart/2005/8/layout/list1"/>
    <dgm:cxn modelId="{B06622B8-B2D2-9B4F-9F86-37F7E5B889E2}" type="presParOf" srcId="{C4EF42A3-1165-CB4F-B845-825BE367711B}" destId="{57CFA278-6472-4943-AC77-62EC4DC953FC}" srcOrd="0" destOrd="0" presId="urn:microsoft.com/office/officeart/2005/8/layout/list1"/>
    <dgm:cxn modelId="{A2BB4F54-A93B-9F49-A8BE-1975FD438D43}" type="presParOf" srcId="{C4EF42A3-1165-CB4F-B845-825BE367711B}" destId="{A43BA3CC-8F5B-6545-BDD5-942946D18251}" srcOrd="1" destOrd="0" presId="urn:microsoft.com/office/officeart/2005/8/layout/list1"/>
    <dgm:cxn modelId="{A45080B9-E042-B945-B46C-BBA3F3070FEF}" type="presParOf" srcId="{8ADD10D7-DA2B-A749-9E13-B621B69126BC}" destId="{D751804E-58E7-0A46-86C7-AF7B0438FFD7}" srcOrd="9" destOrd="0" presId="urn:microsoft.com/office/officeart/2005/8/layout/list1"/>
    <dgm:cxn modelId="{44B4A46B-3473-F844-B885-204EE24D2248}" type="presParOf" srcId="{8ADD10D7-DA2B-A749-9E13-B621B69126BC}" destId="{46FA92BC-4826-354B-8522-0ACF792472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7E472-83F2-4553-8665-E51AF47F9851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919C3529-EA02-48F7-BBF6-D40237FC5A3D}">
      <dgm:prSet custT="1"/>
      <dgm:spPr/>
      <dgm:t>
        <a:bodyPr/>
        <a:lstStyle/>
        <a:p>
          <a:r>
            <a:rPr lang="ro-RO" sz="2200" b="1" noProof="0" dirty="0"/>
            <a:t>Definiție</a:t>
          </a:r>
          <a:endParaRPr lang="ro-RO" sz="2200" noProof="0" dirty="0"/>
        </a:p>
      </dgm:t>
    </dgm:pt>
    <dgm:pt modelId="{1088920A-9B64-45C8-867E-5A9FC9A1D8C9}" type="parTrans" cxnId="{4143D537-CBDE-4716-9E54-03930E4C8865}">
      <dgm:prSet/>
      <dgm:spPr/>
      <dgm:t>
        <a:bodyPr/>
        <a:lstStyle/>
        <a:p>
          <a:endParaRPr lang="en-US"/>
        </a:p>
      </dgm:t>
    </dgm:pt>
    <dgm:pt modelId="{83773A51-D959-4C01-8AA8-008209DE19A6}" type="sibTrans" cxnId="{4143D537-CBDE-4716-9E54-03930E4C8865}">
      <dgm:prSet/>
      <dgm:spPr/>
      <dgm:t>
        <a:bodyPr/>
        <a:lstStyle/>
        <a:p>
          <a:endParaRPr lang="en-US"/>
        </a:p>
      </dgm:t>
    </dgm:pt>
    <dgm:pt modelId="{765B58DD-CBD2-49C9-8B81-754ED438FDE1}">
      <dgm:prSet custT="1"/>
      <dgm:spPr/>
      <dgm:t>
        <a:bodyPr/>
        <a:lstStyle/>
        <a:p>
          <a:r>
            <a:rPr lang="ro-RO" sz="2000" noProof="0" dirty="0"/>
            <a:t>Manipularea digitală a unei înregistrări video, audio sau a unei imagini</a:t>
          </a:r>
        </a:p>
      </dgm:t>
    </dgm:pt>
    <dgm:pt modelId="{D68238C4-DD69-4216-910E-1C9EA3E42E12}" type="parTrans" cxnId="{DA2AA259-9D0A-4C79-BEAF-ACCF47E98533}">
      <dgm:prSet/>
      <dgm:spPr/>
      <dgm:t>
        <a:bodyPr/>
        <a:lstStyle/>
        <a:p>
          <a:endParaRPr lang="en-US"/>
        </a:p>
      </dgm:t>
    </dgm:pt>
    <dgm:pt modelId="{A8E78096-CD67-4C42-B5F8-865B54E613DE}" type="sibTrans" cxnId="{DA2AA259-9D0A-4C79-BEAF-ACCF47E98533}">
      <dgm:prSet/>
      <dgm:spPr/>
      <dgm:t>
        <a:bodyPr/>
        <a:lstStyle/>
        <a:p>
          <a:endParaRPr lang="en-US"/>
        </a:p>
      </dgm:t>
    </dgm:pt>
    <dgm:pt modelId="{4BE8D0CB-C55D-4A1A-9BBD-D73A1009282C}">
      <dgm:prSet custT="1"/>
      <dgm:spPr/>
      <dgm:t>
        <a:bodyPr/>
        <a:lstStyle/>
        <a:p>
          <a:r>
            <a:rPr lang="ro-RO" sz="2000" noProof="0" dirty="0"/>
            <a:t>Realizată cu ajutorul inteligenței artificiale (IA) sau a altor programe specializate</a:t>
          </a:r>
        </a:p>
      </dgm:t>
    </dgm:pt>
    <dgm:pt modelId="{7FCD31E1-FBBF-4402-9AB1-44F95EF605EA}" type="parTrans" cxnId="{60FDE43E-6D80-4B60-AA48-08286D0FE787}">
      <dgm:prSet/>
      <dgm:spPr/>
      <dgm:t>
        <a:bodyPr/>
        <a:lstStyle/>
        <a:p>
          <a:endParaRPr lang="en-US"/>
        </a:p>
      </dgm:t>
    </dgm:pt>
    <dgm:pt modelId="{E1D70EAB-0549-495E-9ACD-9F0428A05414}" type="sibTrans" cxnId="{60FDE43E-6D80-4B60-AA48-08286D0FE787}">
      <dgm:prSet/>
      <dgm:spPr/>
      <dgm:t>
        <a:bodyPr/>
        <a:lstStyle/>
        <a:p>
          <a:endParaRPr lang="en-US"/>
        </a:p>
      </dgm:t>
    </dgm:pt>
    <dgm:pt modelId="{8668427D-87E1-4DCA-BF3F-73DE291EB251}">
      <dgm:prSet custT="1"/>
      <dgm:spPr/>
      <dgm:t>
        <a:bodyPr/>
        <a:lstStyle/>
        <a:p>
          <a:r>
            <a:rPr lang="ro-RO" sz="2200" b="1" noProof="0" dirty="0"/>
            <a:t>Caracteristici cheie</a:t>
          </a:r>
          <a:endParaRPr lang="ro-RO" sz="2200" noProof="0" dirty="0"/>
        </a:p>
      </dgm:t>
    </dgm:pt>
    <dgm:pt modelId="{57A4AF58-4182-437E-8080-48E42C76E81A}" type="parTrans" cxnId="{D189BCDC-1AF0-4A90-9220-A781E29148CC}">
      <dgm:prSet/>
      <dgm:spPr/>
      <dgm:t>
        <a:bodyPr/>
        <a:lstStyle/>
        <a:p>
          <a:endParaRPr lang="en-US"/>
        </a:p>
      </dgm:t>
    </dgm:pt>
    <dgm:pt modelId="{7DD85167-ECC6-401D-B1DE-E02691987758}" type="sibTrans" cxnId="{D189BCDC-1AF0-4A90-9220-A781E29148CC}">
      <dgm:prSet/>
      <dgm:spPr/>
      <dgm:t>
        <a:bodyPr/>
        <a:lstStyle/>
        <a:p>
          <a:endParaRPr lang="en-US"/>
        </a:p>
      </dgm:t>
    </dgm:pt>
    <dgm:pt modelId="{1F9F585E-73FB-42F0-B2A6-9F13D6A74E64}">
      <dgm:prSet custT="1"/>
      <dgm:spPr/>
      <dgm:t>
        <a:bodyPr/>
        <a:lstStyle/>
        <a:p>
          <a:r>
            <a:rPr lang="ro-RO" sz="2000" noProof="0" dirty="0"/>
            <a:t>Realism ridicat: Poate fi foarte greu de distins de conținutul autentic</a:t>
          </a:r>
        </a:p>
      </dgm:t>
    </dgm:pt>
    <dgm:pt modelId="{33ADB972-2B62-4F81-A959-9AA48E5984BE}" type="parTrans" cxnId="{4D4EED44-1393-44BC-845B-0721F92B5E8C}">
      <dgm:prSet/>
      <dgm:spPr/>
      <dgm:t>
        <a:bodyPr/>
        <a:lstStyle/>
        <a:p>
          <a:endParaRPr lang="en-US"/>
        </a:p>
      </dgm:t>
    </dgm:pt>
    <dgm:pt modelId="{D0EFC3A0-1E4D-4455-84E6-F315805CF148}" type="sibTrans" cxnId="{4D4EED44-1393-44BC-845B-0721F92B5E8C}">
      <dgm:prSet/>
      <dgm:spPr/>
      <dgm:t>
        <a:bodyPr/>
        <a:lstStyle/>
        <a:p>
          <a:endParaRPr lang="en-US"/>
        </a:p>
      </dgm:t>
    </dgm:pt>
    <dgm:pt modelId="{9E636BEC-ABE0-4027-92AE-F0429C356605}">
      <dgm:prSet custT="1"/>
      <dgm:spPr/>
      <dgm:t>
        <a:bodyPr/>
        <a:lstStyle/>
        <a:p>
          <a:r>
            <a:rPr lang="ro-RO" sz="2000" noProof="0" dirty="0"/>
            <a:t>Manipulare complexă: Poate schimba fețe, voci și gesturi</a:t>
          </a:r>
        </a:p>
      </dgm:t>
    </dgm:pt>
    <dgm:pt modelId="{760E751A-9704-4506-B59F-0869F3CD9215}" type="parTrans" cxnId="{41784DBE-61E4-4B63-B641-A7091C16D9DD}">
      <dgm:prSet/>
      <dgm:spPr/>
      <dgm:t>
        <a:bodyPr/>
        <a:lstStyle/>
        <a:p>
          <a:endParaRPr lang="en-US"/>
        </a:p>
      </dgm:t>
    </dgm:pt>
    <dgm:pt modelId="{16B6845D-19B4-49BB-B8B5-565958AFF74F}" type="sibTrans" cxnId="{41784DBE-61E4-4B63-B641-A7091C16D9DD}">
      <dgm:prSet/>
      <dgm:spPr/>
      <dgm:t>
        <a:bodyPr/>
        <a:lstStyle/>
        <a:p>
          <a:endParaRPr lang="en-US"/>
        </a:p>
      </dgm:t>
    </dgm:pt>
    <dgm:pt modelId="{EA2E8A45-B270-4A1C-AA65-CFE74CD3B4DD}">
      <dgm:prSet custT="1"/>
      <dgm:spPr/>
      <dgm:t>
        <a:bodyPr/>
        <a:lstStyle/>
        <a:p>
          <a:r>
            <a:rPr lang="ro-RO" sz="2000" noProof="0" dirty="0"/>
            <a:t>Creat cu IA: Utilizează tehnologii avansate de învățare automată</a:t>
          </a:r>
        </a:p>
      </dgm:t>
    </dgm:pt>
    <dgm:pt modelId="{5FA1349B-1ACC-42D5-822A-CCF415C8B6CC}" type="parTrans" cxnId="{EA4066DE-A4E0-4FD6-BDEB-120FFFBF6F5A}">
      <dgm:prSet/>
      <dgm:spPr/>
      <dgm:t>
        <a:bodyPr/>
        <a:lstStyle/>
        <a:p>
          <a:endParaRPr lang="en-US"/>
        </a:p>
      </dgm:t>
    </dgm:pt>
    <dgm:pt modelId="{58E500A1-AA6D-4A33-9F2F-81D61E30810F}" type="sibTrans" cxnId="{EA4066DE-A4E0-4FD6-BDEB-120FFFBF6F5A}">
      <dgm:prSet/>
      <dgm:spPr/>
      <dgm:t>
        <a:bodyPr/>
        <a:lstStyle/>
        <a:p>
          <a:endParaRPr lang="en-US"/>
        </a:p>
      </dgm:t>
    </dgm:pt>
    <dgm:pt modelId="{21269B54-C44B-484F-9F06-39AB64DC480C}" type="pres">
      <dgm:prSet presAssocID="{50A7E472-83F2-4553-8665-E51AF47F9851}" presName="linear" presStyleCnt="0">
        <dgm:presLayoutVars>
          <dgm:animLvl val="lvl"/>
          <dgm:resizeHandles val="exact"/>
        </dgm:presLayoutVars>
      </dgm:prSet>
      <dgm:spPr/>
    </dgm:pt>
    <dgm:pt modelId="{C3C8C7D5-3EFA-8548-B140-AC3E1DEFF00B}" type="pres">
      <dgm:prSet presAssocID="{919C3529-EA02-48F7-BBF6-D40237FC5A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D206BFF-31B5-674A-A03E-E7749A88961C}" type="pres">
      <dgm:prSet presAssocID="{919C3529-EA02-48F7-BBF6-D40237FC5A3D}" presName="childText" presStyleLbl="revTx" presStyleIdx="0" presStyleCnt="2">
        <dgm:presLayoutVars>
          <dgm:bulletEnabled val="1"/>
        </dgm:presLayoutVars>
      </dgm:prSet>
      <dgm:spPr/>
    </dgm:pt>
    <dgm:pt modelId="{54087BC4-A3B1-034B-B3E3-D534CDE4842C}" type="pres">
      <dgm:prSet presAssocID="{8668427D-87E1-4DCA-BF3F-73DE291EB2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F50B939-F87E-F14E-8576-A77925F6A474}" type="pres">
      <dgm:prSet presAssocID="{8668427D-87E1-4DCA-BF3F-73DE291EB25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6437C29-667B-664B-BE2B-D77CF0583075}" type="presOf" srcId="{4BE8D0CB-C55D-4A1A-9BBD-D73A1009282C}" destId="{3D206BFF-31B5-674A-A03E-E7749A88961C}" srcOrd="0" destOrd="1" presId="urn:microsoft.com/office/officeart/2005/8/layout/vList2"/>
    <dgm:cxn modelId="{4143D537-CBDE-4716-9E54-03930E4C8865}" srcId="{50A7E472-83F2-4553-8665-E51AF47F9851}" destId="{919C3529-EA02-48F7-BBF6-D40237FC5A3D}" srcOrd="0" destOrd="0" parTransId="{1088920A-9B64-45C8-867E-5A9FC9A1D8C9}" sibTransId="{83773A51-D959-4C01-8AA8-008209DE19A6}"/>
    <dgm:cxn modelId="{60FDE43E-6D80-4B60-AA48-08286D0FE787}" srcId="{919C3529-EA02-48F7-BBF6-D40237FC5A3D}" destId="{4BE8D0CB-C55D-4A1A-9BBD-D73A1009282C}" srcOrd="1" destOrd="0" parTransId="{7FCD31E1-FBBF-4402-9AB1-44F95EF605EA}" sibTransId="{E1D70EAB-0549-495E-9ACD-9F0428A05414}"/>
    <dgm:cxn modelId="{4D4EED44-1393-44BC-845B-0721F92B5E8C}" srcId="{8668427D-87E1-4DCA-BF3F-73DE291EB251}" destId="{1F9F585E-73FB-42F0-B2A6-9F13D6A74E64}" srcOrd="0" destOrd="0" parTransId="{33ADB972-2B62-4F81-A959-9AA48E5984BE}" sibTransId="{D0EFC3A0-1E4D-4455-84E6-F315805CF148}"/>
    <dgm:cxn modelId="{9C3D176E-A6DE-3745-8A51-F4672774482A}" type="presOf" srcId="{50A7E472-83F2-4553-8665-E51AF47F9851}" destId="{21269B54-C44B-484F-9F06-39AB64DC480C}" srcOrd="0" destOrd="0" presId="urn:microsoft.com/office/officeart/2005/8/layout/vList2"/>
    <dgm:cxn modelId="{DDF7D670-FCAF-C549-827E-2A3B514185E3}" type="presOf" srcId="{765B58DD-CBD2-49C9-8B81-754ED438FDE1}" destId="{3D206BFF-31B5-674A-A03E-E7749A88961C}" srcOrd="0" destOrd="0" presId="urn:microsoft.com/office/officeart/2005/8/layout/vList2"/>
    <dgm:cxn modelId="{DA2AA259-9D0A-4C79-BEAF-ACCF47E98533}" srcId="{919C3529-EA02-48F7-BBF6-D40237FC5A3D}" destId="{765B58DD-CBD2-49C9-8B81-754ED438FDE1}" srcOrd="0" destOrd="0" parTransId="{D68238C4-DD69-4216-910E-1C9EA3E42E12}" sibTransId="{A8E78096-CD67-4C42-B5F8-865B54E613DE}"/>
    <dgm:cxn modelId="{DD965E90-D5CF-594D-BE64-F5B1008E6D58}" type="presOf" srcId="{9E636BEC-ABE0-4027-92AE-F0429C356605}" destId="{BF50B939-F87E-F14E-8576-A77925F6A474}" srcOrd="0" destOrd="1" presId="urn:microsoft.com/office/officeart/2005/8/layout/vList2"/>
    <dgm:cxn modelId="{374F199E-02AB-414C-96B1-4FC3AB1E7DB4}" type="presOf" srcId="{1F9F585E-73FB-42F0-B2A6-9F13D6A74E64}" destId="{BF50B939-F87E-F14E-8576-A77925F6A474}" srcOrd="0" destOrd="0" presId="urn:microsoft.com/office/officeart/2005/8/layout/vList2"/>
    <dgm:cxn modelId="{4368D5AF-DA3A-A044-A3AA-9BA681E20169}" type="presOf" srcId="{8668427D-87E1-4DCA-BF3F-73DE291EB251}" destId="{54087BC4-A3B1-034B-B3E3-D534CDE4842C}" srcOrd="0" destOrd="0" presId="urn:microsoft.com/office/officeart/2005/8/layout/vList2"/>
    <dgm:cxn modelId="{41784DBE-61E4-4B63-B641-A7091C16D9DD}" srcId="{8668427D-87E1-4DCA-BF3F-73DE291EB251}" destId="{9E636BEC-ABE0-4027-92AE-F0429C356605}" srcOrd="1" destOrd="0" parTransId="{760E751A-9704-4506-B59F-0869F3CD9215}" sibTransId="{16B6845D-19B4-49BB-B8B5-565958AFF74F}"/>
    <dgm:cxn modelId="{D189BCDC-1AF0-4A90-9220-A781E29148CC}" srcId="{50A7E472-83F2-4553-8665-E51AF47F9851}" destId="{8668427D-87E1-4DCA-BF3F-73DE291EB251}" srcOrd="1" destOrd="0" parTransId="{57A4AF58-4182-437E-8080-48E42C76E81A}" sibTransId="{7DD85167-ECC6-401D-B1DE-E02691987758}"/>
    <dgm:cxn modelId="{EA4066DE-A4E0-4FD6-BDEB-120FFFBF6F5A}" srcId="{8668427D-87E1-4DCA-BF3F-73DE291EB251}" destId="{EA2E8A45-B270-4A1C-AA65-CFE74CD3B4DD}" srcOrd="2" destOrd="0" parTransId="{5FA1349B-1ACC-42D5-822A-CCF415C8B6CC}" sibTransId="{58E500A1-AA6D-4A33-9F2F-81D61E30810F}"/>
    <dgm:cxn modelId="{A02127E5-6AED-C942-AC42-74804A92E904}" type="presOf" srcId="{EA2E8A45-B270-4A1C-AA65-CFE74CD3B4DD}" destId="{BF50B939-F87E-F14E-8576-A77925F6A474}" srcOrd="0" destOrd="2" presId="urn:microsoft.com/office/officeart/2005/8/layout/vList2"/>
    <dgm:cxn modelId="{2B2498E6-8C0C-004A-98D3-2C7FE26A4A4E}" type="presOf" srcId="{919C3529-EA02-48F7-BBF6-D40237FC5A3D}" destId="{C3C8C7D5-3EFA-8548-B140-AC3E1DEFF00B}" srcOrd="0" destOrd="0" presId="urn:microsoft.com/office/officeart/2005/8/layout/vList2"/>
    <dgm:cxn modelId="{F18044A8-31B8-7141-B0BD-34B842913286}" type="presParOf" srcId="{21269B54-C44B-484F-9F06-39AB64DC480C}" destId="{C3C8C7D5-3EFA-8548-B140-AC3E1DEFF00B}" srcOrd="0" destOrd="0" presId="urn:microsoft.com/office/officeart/2005/8/layout/vList2"/>
    <dgm:cxn modelId="{C3132318-77A7-4246-BF85-4C8B1CC63FB9}" type="presParOf" srcId="{21269B54-C44B-484F-9F06-39AB64DC480C}" destId="{3D206BFF-31B5-674A-A03E-E7749A88961C}" srcOrd="1" destOrd="0" presId="urn:microsoft.com/office/officeart/2005/8/layout/vList2"/>
    <dgm:cxn modelId="{FB259246-39E3-7048-89DC-A62A5F46B16E}" type="presParOf" srcId="{21269B54-C44B-484F-9F06-39AB64DC480C}" destId="{54087BC4-A3B1-034B-B3E3-D534CDE4842C}" srcOrd="2" destOrd="0" presId="urn:microsoft.com/office/officeart/2005/8/layout/vList2"/>
    <dgm:cxn modelId="{E2D63AC8-5E76-FC47-ABC9-219DE5C21A70}" type="presParOf" srcId="{21269B54-C44B-484F-9F06-39AB64DC480C}" destId="{BF50B939-F87E-F14E-8576-A77925F6A47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A5A11-AFE9-42B1-AD93-FE8F9043B579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CFE88EE-B5B2-4128-88A7-CB3F6F2568C7}">
      <dgm:prSet custT="1"/>
      <dgm:spPr/>
      <dgm:t>
        <a:bodyPr/>
        <a:lstStyle/>
        <a:p>
          <a:r>
            <a:rPr lang="ro-RO" sz="1800" b="1" noProof="0" dirty="0"/>
            <a:t>Manipularea opiniei publice</a:t>
          </a:r>
          <a:endParaRPr lang="ro-RO" sz="1800" noProof="0" dirty="0"/>
        </a:p>
      </dgm:t>
    </dgm:pt>
    <dgm:pt modelId="{E1D4867C-B49C-47C8-95B5-79CB785F3DC4}" type="parTrans" cxnId="{BC512902-6AE3-4B47-A53F-09A908CD25EF}">
      <dgm:prSet/>
      <dgm:spPr/>
      <dgm:t>
        <a:bodyPr/>
        <a:lstStyle/>
        <a:p>
          <a:endParaRPr lang="en-US"/>
        </a:p>
      </dgm:t>
    </dgm:pt>
    <dgm:pt modelId="{8D863EEF-0E5F-4A46-9BBF-C2FF0E8FC324}" type="sibTrans" cxnId="{BC512902-6AE3-4B47-A53F-09A908CD25EF}">
      <dgm:prSet/>
      <dgm:spPr/>
      <dgm:t>
        <a:bodyPr/>
        <a:lstStyle/>
        <a:p>
          <a:endParaRPr lang="en-US"/>
        </a:p>
      </dgm:t>
    </dgm:pt>
    <dgm:pt modelId="{6009B60A-F947-4FBA-A0FA-DA848F4C8246}">
      <dgm:prSet/>
      <dgm:spPr/>
      <dgm:t>
        <a:bodyPr/>
        <a:lstStyle/>
        <a:p>
          <a:r>
            <a:rPr lang="ro-RO" noProof="0" dirty="0"/>
            <a:t>Crearea de conținut fals atribuit liderilor sau personalităților publice</a:t>
          </a:r>
        </a:p>
      </dgm:t>
    </dgm:pt>
    <dgm:pt modelId="{FEF2A02B-7913-4F5D-B666-BA280B12CDF4}" type="parTrans" cxnId="{5F4F8AA5-04D4-4485-AF4D-A32C244EEB73}">
      <dgm:prSet/>
      <dgm:spPr/>
      <dgm:t>
        <a:bodyPr/>
        <a:lstStyle/>
        <a:p>
          <a:endParaRPr lang="en-US"/>
        </a:p>
      </dgm:t>
    </dgm:pt>
    <dgm:pt modelId="{384E845A-E86B-4664-8CFA-1AA2F09FCA57}" type="sibTrans" cxnId="{5F4F8AA5-04D4-4485-AF4D-A32C244EEB73}">
      <dgm:prSet/>
      <dgm:spPr/>
      <dgm:t>
        <a:bodyPr/>
        <a:lstStyle/>
        <a:p>
          <a:endParaRPr lang="en-US"/>
        </a:p>
      </dgm:t>
    </dgm:pt>
    <dgm:pt modelId="{7706E9FC-9498-42EA-8550-75A1D4371F06}">
      <dgm:prSet/>
      <dgm:spPr/>
      <dgm:t>
        <a:bodyPr/>
        <a:lstStyle/>
        <a:p>
          <a:r>
            <a:rPr lang="ro-RO" noProof="0" dirty="0"/>
            <a:t>Răspândirea dezinformărilor și știrilor false</a:t>
          </a:r>
        </a:p>
      </dgm:t>
    </dgm:pt>
    <dgm:pt modelId="{939C74B6-349B-497D-A76E-78BFE42E128F}" type="parTrans" cxnId="{E45DBC0F-B37C-4735-BAA1-76A08B1867C2}">
      <dgm:prSet/>
      <dgm:spPr/>
      <dgm:t>
        <a:bodyPr/>
        <a:lstStyle/>
        <a:p>
          <a:endParaRPr lang="en-US"/>
        </a:p>
      </dgm:t>
    </dgm:pt>
    <dgm:pt modelId="{7215D93F-D609-4ECF-8B1F-29CEFC8B0F19}" type="sibTrans" cxnId="{E45DBC0F-B37C-4735-BAA1-76A08B1867C2}">
      <dgm:prSet/>
      <dgm:spPr/>
      <dgm:t>
        <a:bodyPr/>
        <a:lstStyle/>
        <a:p>
          <a:endParaRPr lang="en-US"/>
        </a:p>
      </dgm:t>
    </dgm:pt>
    <dgm:pt modelId="{8310CDE9-61EB-4967-B3E9-D20478370624}">
      <dgm:prSet custT="1"/>
      <dgm:spPr/>
      <dgm:t>
        <a:bodyPr/>
        <a:lstStyle/>
        <a:p>
          <a:r>
            <a:rPr lang="ro-RO" sz="1800" b="1" noProof="0" dirty="0"/>
            <a:t>Activități frauduloase</a:t>
          </a:r>
          <a:endParaRPr lang="ro-RO" sz="1800" noProof="0" dirty="0"/>
        </a:p>
      </dgm:t>
    </dgm:pt>
    <dgm:pt modelId="{068B9236-BD58-43EF-92CF-D1C59EAB180F}" type="parTrans" cxnId="{E2AE519D-0F95-4FAA-95C8-34D110AE1475}">
      <dgm:prSet/>
      <dgm:spPr/>
      <dgm:t>
        <a:bodyPr/>
        <a:lstStyle/>
        <a:p>
          <a:endParaRPr lang="en-US"/>
        </a:p>
      </dgm:t>
    </dgm:pt>
    <dgm:pt modelId="{B927563F-6F48-4760-BF10-919A4DC06EAB}" type="sibTrans" cxnId="{E2AE519D-0F95-4FAA-95C8-34D110AE1475}">
      <dgm:prSet/>
      <dgm:spPr/>
      <dgm:t>
        <a:bodyPr/>
        <a:lstStyle/>
        <a:p>
          <a:endParaRPr lang="en-US"/>
        </a:p>
      </dgm:t>
    </dgm:pt>
    <dgm:pt modelId="{0FFE6775-5937-469E-B477-792FF657AAF7}">
      <dgm:prSet/>
      <dgm:spPr/>
      <dgm:t>
        <a:bodyPr/>
        <a:lstStyle/>
        <a:p>
          <a:r>
            <a:rPr lang="ro-RO" noProof="0" dirty="0"/>
            <a:t>Înșelătorii financiare prin </a:t>
          </a:r>
          <a:r>
            <a:rPr lang="ro-RO" noProof="0" dirty="0" err="1"/>
            <a:t>impersonare</a:t>
          </a:r>
          <a:endParaRPr lang="ro-RO" noProof="0" dirty="0"/>
        </a:p>
      </dgm:t>
    </dgm:pt>
    <dgm:pt modelId="{25C7302F-BE06-49DA-A278-667BFCDEEC5A}" type="parTrans" cxnId="{4AC6B642-87AD-419B-9B15-61A9538200D2}">
      <dgm:prSet/>
      <dgm:spPr/>
      <dgm:t>
        <a:bodyPr/>
        <a:lstStyle/>
        <a:p>
          <a:endParaRPr lang="en-US"/>
        </a:p>
      </dgm:t>
    </dgm:pt>
    <dgm:pt modelId="{6287B6FA-1367-4E71-997A-79687D5D79F1}" type="sibTrans" cxnId="{4AC6B642-87AD-419B-9B15-61A9538200D2}">
      <dgm:prSet/>
      <dgm:spPr/>
      <dgm:t>
        <a:bodyPr/>
        <a:lstStyle/>
        <a:p>
          <a:endParaRPr lang="en-US"/>
        </a:p>
      </dgm:t>
    </dgm:pt>
    <dgm:pt modelId="{4C5AB298-4818-451E-99A2-37322D70B436}">
      <dgm:prSet/>
      <dgm:spPr/>
      <dgm:t>
        <a:bodyPr/>
        <a:lstStyle/>
        <a:p>
          <a:r>
            <a:rPr lang="ro-RO" noProof="0" dirty="0"/>
            <a:t>Șantaj cu materiale compromițătoare fabricate</a:t>
          </a:r>
        </a:p>
      </dgm:t>
    </dgm:pt>
    <dgm:pt modelId="{4064F3C2-82EA-459F-B062-919EEE5356E8}" type="parTrans" cxnId="{F91BB666-6316-4DFD-8301-B296B8E1B7AB}">
      <dgm:prSet/>
      <dgm:spPr/>
      <dgm:t>
        <a:bodyPr/>
        <a:lstStyle/>
        <a:p>
          <a:endParaRPr lang="en-US"/>
        </a:p>
      </dgm:t>
    </dgm:pt>
    <dgm:pt modelId="{7588778C-0F8F-40DC-8660-DA1C60F31344}" type="sibTrans" cxnId="{F91BB666-6316-4DFD-8301-B296B8E1B7AB}">
      <dgm:prSet/>
      <dgm:spPr/>
      <dgm:t>
        <a:bodyPr/>
        <a:lstStyle/>
        <a:p>
          <a:endParaRPr lang="en-US"/>
        </a:p>
      </dgm:t>
    </dgm:pt>
    <dgm:pt modelId="{767B0CAF-B7D8-4B67-AAFE-01B6B1FAB59B}">
      <dgm:prSet/>
      <dgm:spPr/>
      <dgm:t>
        <a:bodyPr/>
        <a:lstStyle/>
        <a:p>
          <a:r>
            <a:rPr lang="ro-RO" noProof="0" dirty="0"/>
            <a:t>Furt de identitate pentru activități ilegale</a:t>
          </a:r>
        </a:p>
      </dgm:t>
    </dgm:pt>
    <dgm:pt modelId="{86641C63-8A19-45B4-BA2A-5DB138DBD9E2}" type="parTrans" cxnId="{FE0E4DAF-8B93-4236-A25B-9028784FB8F2}">
      <dgm:prSet/>
      <dgm:spPr/>
      <dgm:t>
        <a:bodyPr/>
        <a:lstStyle/>
        <a:p>
          <a:endParaRPr lang="en-US"/>
        </a:p>
      </dgm:t>
    </dgm:pt>
    <dgm:pt modelId="{9FBD745F-2810-4FC9-A902-562AD90EAF93}" type="sibTrans" cxnId="{FE0E4DAF-8B93-4236-A25B-9028784FB8F2}">
      <dgm:prSet/>
      <dgm:spPr/>
      <dgm:t>
        <a:bodyPr/>
        <a:lstStyle/>
        <a:p>
          <a:endParaRPr lang="en-US"/>
        </a:p>
      </dgm:t>
    </dgm:pt>
    <dgm:pt modelId="{A2255AB2-AC1D-4F73-8D79-55CDB8891523}">
      <dgm:prSet custT="1"/>
      <dgm:spPr/>
      <dgm:t>
        <a:bodyPr/>
        <a:lstStyle/>
        <a:p>
          <a:r>
            <a:rPr lang="ro-RO" sz="1800" b="1" noProof="0" dirty="0"/>
            <a:t>Abuz și hărțuire</a:t>
          </a:r>
          <a:endParaRPr lang="ro-RO" sz="1800" noProof="0" dirty="0"/>
        </a:p>
      </dgm:t>
    </dgm:pt>
    <dgm:pt modelId="{EBD2BF1F-6048-4FBF-9488-65751344B264}" type="parTrans" cxnId="{5FCD772B-5727-4290-8E45-D4487ACC82AE}">
      <dgm:prSet/>
      <dgm:spPr/>
      <dgm:t>
        <a:bodyPr/>
        <a:lstStyle/>
        <a:p>
          <a:endParaRPr lang="en-US"/>
        </a:p>
      </dgm:t>
    </dgm:pt>
    <dgm:pt modelId="{4C86CDF1-08A5-4AC7-AB94-714EE68373B3}" type="sibTrans" cxnId="{5FCD772B-5727-4290-8E45-D4487ACC82AE}">
      <dgm:prSet/>
      <dgm:spPr/>
      <dgm:t>
        <a:bodyPr/>
        <a:lstStyle/>
        <a:p>
          <a:endParaRPr lang="en-US"/>
        </a:p>
      </dgm:t>
    </dgm:pt>
    <dgm:pt modelId="{C21EBD51-DD8E-443A-90A1-34F6E08D35E3}">
      <dgm:prSet/>
      <dgm:spPr/>
      <dgm:t>
        <a:bodyPr/>
        <a:lstStyle/>
        <a:p>
          <a:r>
            <a:rPr lang="ro-RO" noProof="0" dirty="0"/>
            <a:t>Crearea și distribuirea de conținut compromițător fals</a:t>
          </a:r>
        </a:p>
      </dgm:t>
    </dgm:pt>
    <dgm:pt modelId="{94DDC5FD-A033-46DB-990B-39E82E168066}" type="parTrans" cxnId="{7DD816C4-5564-41F2-9BE3-DBD64FDAFBA7}">
      <dgm:prSet/>
      <dgm:spPr/>
      <dgm:t>
        <a:bodyPr/>
        <a:lstStyle/>
        <a:p>
          <a:endParaRPr lang="en-US"/>
        </a:p>
      </dgm:t>
    </dgm:pt>
    <dgm:pt modelId="{CA7539AF-B1DF-412A-86E5-E38B76B39414}" type="sibTrans" cxnId="{7DD816C4-5564-41F2-9BE3-DBD64FDAFBA7}">
      <dgm:prSet/>
      <dgm:spPr/>
      <dgm:t>
        <a:bodyPr/>
        <a:lstStyle/>
        <a:p>
          <a:endParaRPr lang="en-US"/>
        </a:p>
      </dgm:t>
    </dgm:pt>
    <dgm:pt modelId="{19793474-D83E-42B6-BCB2-3E72D428302B}">
      <dgm:prSet/>
      <dgm:spPr/>
      <dgm:t>
        <a:bodyPr/>
        <a:lstStyle/>
        <a:p>
          <a:r>
            <a:rPr lang="ro-RO" noProof="0" dirty="0"/>
            <a:t>Modificarea fără consimțământ a imaginilor cu conținut explicit</a:t>
          </a:r>
        </a:p>
      </dgm:t>
    </dgm:pt>
    <dgm:pt modelId="{27BBAA6F-6D50-4CAA-BA78-F21B7E4EF5DB}" type="parTrans" cxnId="{EAA2FCD0-4972-4510-AB0D-3B272BD2A06B}">
      <dgm:prSet/>
      <dgm:spPr/>
      <dgm:t>
        <a:bodyPr/>
        <a:lstStyle/>
        <a:p>
          <a:endParaRPr lang="en-US"/>
        </a:p>
      </dgm:t>
    </dgm:pt>
    <dgm:pt modelId="{9C7BD791-948D-40B5-8349-8C47A14698F7}" type="sibTrans" cxnId="{EAA2FCD0-4972-4510-AB0D-3B272BD2A06B}">
      <dgm:prSet/>
      <dgm:spPr/>
      <dgm:t>
        <a:bodyPr/>
        <a:lstStyle/>
        <a:p>
          <a:endParaRPr lang="en-US"/>
        </a:p>
      </dgm:t>
    </dgm:pt>
    <dgm:pt modelId="{E7560FBB-8959-450F-A649-D3001B027876}">
      <dgm:prSet custT="1"/>
      <dgm:spPr/>
      <dgm:t>
        <a:bodyPr/>
        <a:lstStyle/>
        <a:p>
          <a:r>
            <a:rPr lang="ro-RO" sz="1800" b="1" noProof="0" dirty="0" err="1"/>
            <a:t>Impersonare</a:t>
          </a:r>
          <a:r>
            <a:rPr lang="ro-RO" sz="1800" b="1" noProof="0" dirty="0"/>
            <a:t> digitală</a:t>
          </a:r>
          <a:endParaRPr lang="ro-RO" sz="1800" noProof="0" dirty="0"/>
        </a:p>
      </dgm:t>
    </dgm:pt>
    <dgm:pt modelId="{436835A5-4FA2-4C3E-85A0-FA3A31C8FE6D}" type="parTrans" cxnId="{B637FEC9-7000-44BC-9BC2-824AA6CAC140}">
      <dgm:prSet/>
      <dgm:spPr/>
      <dgm:t>
        <a:bodyPr/>
        <a:lstStyle/>
        <a:p>
          <a:endParaRPr lang="en-US"/>
        </a:p>
      </dgm:t>
    </dgm:pt>
    <dgm:pt modelId="{5D797BA9-8860-4451-ACAE-92237C601816}" type="sibTrans" cxnId="{B637FEC9-7000-44BC-9BC2-824AA6CAC140}">
      <dgm:prSet/>
      <dgm:spPr/>
      <dgm:t>
        <a:bodyPr/>
        <a:lstStyle/>
        <a:p>
          <a:endParaRPr lang="en-US"/>
        </a:p>
      </dgm:t>
    </dgm:pt>
    <dgm:pt modelId="{60367736-A5D3-44CD-BE1D-36BC60133878}">
      <dgm:prSet/>
      <dgm:spPr/>
      <dgm:t>
        <a:bodyPr/>
        <a:lstStyle/>
        <a:p>
          <a:r>
            <a:rPr lang="ro-RO" noProof="0" dirty="0"/>
            <a:t>Crearea de conturi false pe rețelele sociale</a:t>
          </a:r>
        </a:p>
      </dgm:t>
    </dgm:pt>
    <dgm:pt modelId="{F8CE23BB-11F8-4BCC-BE6E-F79C01DB702E}" type="parTrans" cxnId="{415F0094-54D7-4C92-8CF2-C090A855A76E}">
      <dgm:prSet/>
      <dgm:spPr/>
      <dgm:t>
        <a:bodyPr/>
        <a:lstStyle/>
        <a:p>
          <a:endParaRPr lang="en-US"/>
        </a:p>
      </dgm:t>
    </dgm:pt>
    <dgm:pt modelId="{4F0A0CDF-A8AD-459B-B5C3-0D223729C05E}" type="sibTrans" cxnId="{415F0094-54D7-4C92-8CF2-C090A855A76E}">
      <dgm:prSet/>
      <dgm:spPr/>
      <dgm:t>
        <a:bodyPr/>
        <a:lstStyle/>
        <a:p>
          <a:endParaRPr lang="en-US"/>
        </a:p>
      </dgm:t>
    </dgm:pt>
    <dgm:pt modelId="{3A8BD66B-DF80-4B9A-9D1B-CE214DC3246E}">
      <dgm:prSet/>
      <dgm:spPr/>
      <dgm:t>
        <a:bodyPr/>
        <a:lstStyle/>
        <a:p>
          <a:r>
            <a:rPr lang="ro-RO" noProof="0" dirty="0"/>
            <a:t>Falsificarea identității pentru diverse scopuri ilicite</a:t>
          </a:r>
        </a:p>
      </dgm:t>
    </dgm:pt>
    <dgm:pt modelId="{0F17673B-0042-4FC3-AACD-712A7B4B92A4}" type="parTrans" cxnId="{65F3C3AF-FF8A-4A4C-8A10-E91C23A91933}">
      <dgm:prSet/>
      <dgm:spPr/>
      <dgm:t>
        <a:bodyPr/>
        <a:lstStyle/>
        <a:p>
          <a:endParaRPr lang="en-US"/>
        </a:p>
      </dgm:t>
    </dgm:pt>
    <dgm:pt modelId="{983469B0-D514-4814-A4C5-FBB120961026}" type="sibTrans" cxnId="{65F3C3AF-FF8A-4A4C-8A10-E91C23A91933}">
      <dgm:prSet/>
      <dgm:spPr/>
      <dgm:t>
        <a:bodyPr/>
        <a:lstStyle/>
        <a:p>
          <a:endParaRPr lang="en-US"/>
        </a:p>
      </dgm:t>
    </dgm:pt>
    <dgm:pt modelId="{AD204B11-8798-F047-BEA3-CFA1B8BEAE80}" type="pres">
      <dgm:prSet presAssocID="{9E0A5A11-AFE9-42B1-AD93-FE8F9043B579}" presName="linear" presStyleCnt="0">
        <dgm:presLayoutVars>
          <dgm:animLvl val="lvl"/>
          <dgm:resizeHandles val="exact"/>
        </dgm:presLayoutVars>
      </dgm:prSet>
      <dgm:spPr/>
    </dgm:pt>
    <dgm:pt modelId="{406ADC7A-735A-D04B-A3EF-7CEB44A9F4F3}" type="pres">
      <dgm:prSet presAssocID="{DCFE88EE-B5B2-4128-88A7-CB3F6F2568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88E626-2204-3B49-87A2-D47B7F5B2CAF}" type="pres">
      <dgm:prSet presAssocID="{DCFE88EE-B5B2-4128-88A7-CB3F6F2568C7}" presName="childText" presStyleLbl="revTx" presStyleIdx="0" presStyleCnt="4">
        <dgm:presLayoutVars>
          <dgm:bulletEnabled val="1"/>
        </dgm:presLayoutVars>
      </dgm:prSet>
      <dgm:spPr/>
    </dgm:pt>
    <dgm:pt modelId="{3FF3AB38-CADF-0144-8509-3975BADD5C7A}" type="pres">
      <dgm:prSet presAssocID="{8310CDE9-61EB-4967-B3E9-D204783706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469EA89-ED5F-D24D-949F-447E3B450F83}" type="pres">
      <dgm:prSet presAssocID="{8310CDE9-61EB-4967-B3E9-D20478370624}" presName="childText" presStyleLbl="revTx" presStyleIdx="1" presStyleCnt="4">
        <dgm:presLayoutVars>
          <dgm:bulletEnabled val="1"/>
        </dgm:presLayoutVars>
      </dgm:prSet>
      <dgm:spPr/>
    </dgm:pt>
    <dgm:pt modelId="{0CB80EEC-8AAF-744B-B5A5-037740CA3285}" type="pres">
      <dgm:prSet presAssocID="{A2255AB2-AC1D-4F73-8D79-55CDB88915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9F356D-4348-B540-B6AD-8559EE0F07F1}" type="pres">
      <dgm:prSet presAssocID="{A2255AB2-AC1D-4F73-8D79-55CDB8891523}" presName="childText" presStyleLbl="revTx" presStyleIdx="2" presStyleCnt="4">
        <dgm:presLayoutVars>
          <dgm:bulletEnabled val="1"/>
        </dgm:presLayoutVars>
      </dgm:prSet>
      <dgm:spPr/>
    </dgm:pt>
    <dgm:pt modelId="{55D72606-A3F1-E347-AE29-96E4047E481E}" type="pres">
      <dgm:prSet presAssocID="{E7560FBB-8959-450F-A649-D3001B0278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CAA5D38-3EA5-0E43-8DF6-1AEF6A55B292}" type="pres">
      <dgm:prSet presAssocID="{E7560FBB-8959-450F-A649-D3001B02787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F9F6700-916C-8C47-9B88-72E9ADCE8504}" type="presOf" srcId="{7706E9FC-9498-42EA-8550-75A1D4371F06}" destId="{8888E626-2204-3B49-87A2-D47B7F5B2CAF}" srcOrd="0" destOrd="1" presId="urn:microsoft.com/office/officeart/2005/8/layout/vList2"/>
    <dgm:cxn modelId="{BC512902-6AE3-4B47-A53F-09A908CD25EF}" srcId="{9E0A5A11-AFE9-42B1-AD93-FE8F9043B579}" destId="{DCFE88EE-B5B2-4128-88A7-CB3F6F2568C7}" srcOrd="0" destOrd="0" parTransId="{E1D4867C-B49C-47C8-95B5-79CB785F3DC4}" sibTransId="{8D863EEF-0E5F-4A46-9BBF-C2FF0E8FC324}"/>
    <dgm:cxn modelId="{BAFD9802-D4EF-DA4A-989D-1CB292F2EBE0}" type="presOf" srcId="{4C5AB298-4818-451E-99A2-37322D70B436}" destId="{0469EA89-ED5F-D24D-949F-447E3B450F83}" srcOrd="0" destOrd="1" presId="urn:microsoft.com/office/officeart/2005/8/layout/vList2"/>
    <dgm:cxn modelId="{03790D04-98F5-0048-A429-EDE241DCE5F9}" type="presOf" srcId="{767B0CAF-B7D8-4B67-AAFE-01B6B1FAB59B}" destId="{0469EA89-ED5F-D24D-949F-447E3B450F83}" srcOrd="0" destOrd="2" presId="urn:microsoft.com/office/officeart/2005/8/layout/vList2"/>
    <dgm:cxn modelId="{A64F5004-C7E0-C749-A7BD-B7043C37FCDC}" type="presOf" srcId="{8310CDE9-61EB-4967-B3E9-D20478370624}" destId="{3FF3AB38-CADF-0144-8509-3975BADD5C7A}" srcOrd="0" destOrd="0" presId="urn:microsoft.com/office/officeart/2005/8/layout/vList2"/>
    <dgm:cxn modelId="{FF9EAD0D-DF64-9F4A-844A-EA816BCD628E}" type="presOf" srcId="{E7560FBB-8959-450F-A649-D3001B027876}" destId="{55D72606-A3F1-E347-AE29-96E4047E481E}" srcOrd="0" destOrd="0" presId="urn:microsoft.com/office/officeart/2005/8/layout/vList2"/>
    <dgm:cxn modelId="{E45DBC0F-B37C-4735-BAA1-76A08B1867C2}" srcId="{DCFE88EE-B5B2-4128-88A7-CB3F6F2568C7}" destId="{7706E9FC-9498-42EA-8550-75A1D4371F06}" srcOrd="1" destOrd="0" parTransId="{939C74B6-349B-497D-A76E-78BFE42E128F}" sibTransId="{7215D93F-D609-4ECF-8B1F-29CEFC8B0F19}"/>
    <dgm:cxn modelId="{14832413-E6D0-7944-A068-D400E73393F3}" type="presOf" srcId="{9E0A5A11-AFE9-42B1-AD93-FE8F9043B579}" destId="{AD204B11-8798-F047-BEA3-CFA1B8BEAE80}" srcOrd="0" destOrd="0" presId="urn:microsoft.com/office/officeart/2005/8/layout/vList2"/>
    <dgm:cxn modelId="{F2EB801F-1EB6-414B-A244-3B697CC9DB86}" type="presOf" srcId="{60367736-A5D3-44CD-BE1D-36BC60133878}" destId="{4CAA5D38-3EA5-0E43-8DF6-1AEF6A55B292}" srcOrd="0" destOrd="0" presId="urn:microsoft.com/office/officeart/2005/8/layout/vList2"/>
    <dgm:cxn modelId="{5FCD772B-5727-4290-8E45-D4487ACC82AE}" srcId="{9E0A5A11-AFE9-42B1-AD93-FE8F9043B579}" destId="{A2255AB2-AC1D-4F73-8D79-55CDB8891523}" srcOrd="2" destOrd="0" parTransId="{EBD2BF1F-6048-4FBF-9488-65751344B264}" sibTransId="{4C86CDF1-08A5-4AC7-AB94-714EE68373B3}"/>
    <dgm:cxn modelId="{215D7236-163A-A648-A728-22E7B891E469}" type="presOf" srcId="{C21EBD51-DD8E-443A-90A1-34F6E08D35E3}" destId="{D89F356D-4348-B540-B6AD-8559EE0F07F1}" srcOrd="0" destOrd="0" presId="urn:microsoft.com/office/officeart/2005/8/layout/vList2"/>
    <dgm:cxn modelId="{9ECAF437-5548-FC43-9543-AB4664ACBD52}" type="presOf" srcId="{3A8BD66B-DF80-4B9A-9D1B-CE214DC3246E}" destId="{4CAA5D38-3EA5-0E43-8DF6-1AEF6A55B292}" srcOrd="0" destOrd="1" presId="urn:microsoft.com/office/officeart/2005/8/layout/vList2"/>
    <dgm:cxn modelId="{4AC6B642-87AD-419B-9B15-61A9538200D2}" srcId="{8310CDE9-61EB-4967-B3E9-D20478370624}" destId="{0FFE6775-5937-469E-B477-792FF657AAF7}" srcOrd="0" destOrd="0" parTransId="{25C7302F-BE06-49DA-A278-667BFCDEEC5A}" sibTransId="{6287B6FA-1367-4E71-997A-79687D5D79F1}"/>
    <dgm:cxn modelId="{F91BB666-6316-4DFD-8301-B296B8E1B7AB}" srcId="{8310CDE9-61EB-4967-B3E9-D20478370624}" destId="{4C5AB298-4818-451E-99A2-37322D70B436}" srcOrd="1" destOrd="0" parTransId="{4064F3C2-82EA-459F-B062-919EEE5356E8}" sibTransId="{7588778C-0F8F-40DC-8660-DA1C60F31344}"/>
    <dgm:cxn modelId="{BB7F7C56-A5A9-E345-81FB-740641ACB051}" type="presOf" srcId="{19793474-D83E-42B6-BCB2-3E72D428302B}" destId="{D89F356D-4348-B540-B6AD-8559EE0F07F1}" srcOrd="0" destOrd="1" presId="urn:microsoft.com/office/officeart/2005/8/layout/vList2"/>
    <dgm:cxn modelId="{6EAAED84-2356-FE45-B301-585B86C99F98}" type="presOf" srcId="{6009B60A-F947-4FBA-A0FA-DA848F4C8246}" destId="{8888E626-2204-3B49-87A2-D47B7F5B2CAF}" srcOrd="0" destOrd="0" presId="urn:microsoft.com/office/officeart/2005/8/layout/vList2"/>
    <dgm:cxn modelId="{AEF94F8C-B6B9-0A4C-B252-2D3D44DC7009}" type="presOf" srcId="{0FFE6775-5937-469E-B477-792FF657AAF7}" destId="{0469EA89-ED5F-D24D-949F-447E3B450F83}" srcOrd="0" destOrd="0" presId="urn:microsoft.com/office/officeart/2005/8/layout/vList2"/>
    <dgm:cxn modelId="{415F0094-54D7-4C92-8CF2-C090A855A76E}" srcId="{E7560FBB-8959-450F-A649-D3001B027876}" destId="{60367736-A5D3-44CD-BE1D-36BC60133878}" srcOrd="0" destOrd="0" parTransId="{F8CE23BB-11F8-4BCC-BE6E-F79C01DB702E}" sibTransId="{4F0A0CDF-A8AD-459B-B5C3-0D223729C05E}"/>
    <dgm:cxn modelId="{E2AE519D-0F95-4FAA-95C8-34D110AE1475}" srcId="{9E0A5A11-AFE9-42B1-AD93-FE8F9043B579}" destId="{8310CDE9-61EB-4967-B3E9-D20478370624}" srcOrd="1" destOrd="0" parTransId="{068B9236-BD58-43EF-92CF-D1C59EAB180F}" sibTransId="{B927563F-6F48-4760-BF10-919A4DC06EAB}"/>
    <dgm:cxn modelId="{5F4F8AA5-04D4-4485-AF4D-A32C244EEB73}" srcId="{DCFE88EE-B5B2-4128-88A7-CB3F6F2568C7}" destId="{6009B60A-F947-4FBA-A0FA-DA848F4C8246}" srcOrd="0" destOrd="0" parTransId="{FEF2A02B-7913-4F5D-B666-BA280B12CDF4}" sibTransId="{384E845A-E86B-4664-8CFA-1AA2F09FCA57}"/>
    <dgm:cxn modelId="{C9371DA8-BF75-FA4B-9D74-DA9C191E980F}" type="presOf" srcId="{A2255AB2-AC1D-4F73-8D79-55CDB8891523}" destId="{0CB80EEC-8AAF-744B-B5A5-037740CA3285}" srcOrd="0" destOrd="0" presId="urn:microsoft.com/office/officeart/2005/8/layout/vList2"/>
    <dgm:cxn modelId="{FE0E4DAF-8B93-4236-A25B-9028784FB8F2}" srcId="{8310CDE9-61EB-4967-B3E9-D20478370624}" destId="{767B0CAF-B7D8-4B67-AAFE-01B6B1FAB59B}" srcOrd="2" destOrd="0" parTransId="{86641C63-8A19-45B4-BA2A-5DB138DBD9E2}" sibTransId="{9FBD745F-2810-4FC9-A902-562AD90EAF93}"/>
    <dgm:cxn modelId="{65F3C3AF-FF8A-4A4C-8A10-E91C23A91933}" srcId="{E7560FBB-8959-450F-A649-D3001B027876}" destId="{3A8BD66B-DF80-4B9A-9D1B-CE214DC3246E}" srcOrd="1" destOrd="0" parTransId="{0F17673B-0042-4FC3-AACD-712A7B4B92A4}" sibTransId="{983469B0-D514-4814-A4C5-FBB120961026}"/>
    <dgm:cxn modelId="{7DD816C4-5564-41F2-9BE3-DBD64FDAFBA7}" srcId="{A2255AB2-AC1D-4F73-8D79-55CDB8891523}" destId="{C21EBD51-DD8E-443A-90A1-34F6E08D35E3}" srcOrd="0" destOrd="0" parTransId="{94DDC5FD-A033-46DB-990B-39E82E168066}" sibTransId="{CA7539AF-B1DF-412A-86E5-E38B76B39414}"/>
    <dgm:cxn modelId="{B637FEC9-7000-44BC-9BC2-824AA6CAC140}" srcId="{9E0A5A11-AFE9-42B1-AD93-FE8F9043B579}" destId="{E7560FBB-8959-450F-A649-D3001B027876}" srcOrd="3" destOrd="0" parTransId="{436835A5-4FA2-4C3E-85A0-FA3A31C8FE6D}" sibTransId="{5D797BA9-8860-4451-ACAE-92237C601816}"/>
    <dgm:cxn modelId="{EAA2FCD0-4972-4510-AB0D-3B272BD2A06B}" srcId="{A2255AB2-AC1D-4F73-8D79-55CDB8891523}" destId="{19793474-D83E-42B6-BCB2-3E72D428302B}" srcOrd="1" destOrd="0" parTransId="{27BBAA6F-6D50-4CAA-BA78-F21B7E4EF5DB}" sibTransId="{9C7BD791-948D-40B5-8349-8C47A14698F7}"/>
    <dgm:cxn modelId="{C35C8DD1-F23B-3846-8A91-1A165078BFC6}" type="presOf" srcId="{DCFE88EE-B5B2-4128-88A7-CB3F6F2568C7}" destId="{406ADC7A-735A-D04B-A3EF-7CEB44A9F4F3}" srcOrd="0" destOrd="0" presId="urn:microsoft.com/office/officeart/2005/8/layout/vList2"/>
    <dgm:cxn modelId="{586A4ECD-66F3-7647-B406-328722797C7B}" type="presParOf" srcId="{AD204B11-8798-F047-BEA3-CFA1B8BEAE80}" destId="{406ADC7A-735A-D04B-A3EF-7CEB44A9F4F3}" srcOrd="0" destOrd="0" presId="urn:microsoft.com/office/officeart/2005/8/layout/vList2"/>
    <dgm:cxn modelId="{79C46D25-4F8E-4F47-900A-582F4DE0A154}" type="presParOf" srcId="{AD204B11-8798-F047-BEA3-CFA1B8BEAE80}" destId="{8888E626-2204-3B49-87A2-D47B7F5B2CAF}" srcOrd="1" destOrd="0" presId="urn:microsoft.com/office/officeart/2005/8/layout/vList2"/>
    <dgm:cxn modelId="{BBA9B69A-6DE2-A740-97A2-756B5D5932D7}" type="presParOf" srcId="{AD204B11-8798-F047-BEA3-CFA1B8BEAE80}" destId="{3FF3AB38-CADF-0144-8509-3975BADD5C7A}" srcOrd="2" destOrd="0" presId="urn:microsoft.com/office/officeart/2005/8/layout/vList2"/>
    <dgm:cxn modelId="{35C31843-2047-474D-B640-3E87C1480FA9}" type="presParOf" srcId="{AD204B11-8798-F047-BEA3-CFA1B8BEAE80}" destId="{0469EA89-ED5F-D24D-949F-447E3B450F83}" srcOrd="3" destOrd="0" presId="urn:microsoft.com/office/officeart/2005/8/layout/vList2"/>
    <dgm:cxn modelId="{A7295185-DC3C-0B4D-84EB-90B73303B07B}" type="presParOf" srcId="{AD204B11-8798-F047-BEA3-CFA1B8BEAE80}" destId="{0CB80EEC-8AAF-744B-B5A5-037740CA3285}" srcOrd="4" destOrd="0" presId="urn:microsoft.com/office/officeart/2005/8/layout/vList2"/>
    <dgm:cxn modelId="{4C67E204-D092-E045-8A1B-B5E2A693627E}" type="presParOf" srcId="{AD204B11-8798-F047-BEA3-CFA1B8BEAE80}" destId="{D89F356D-4348-B540-B6AD-8559EE0F07F1}" srcOrd="5" destOrd="0" presId="urn:microsoft.com/office/officeart/2005/8/layout/vList2"/>
    <dgm:cxn modelId="{8D1DE501-1C60-CA47-8AFC-CC29F9C83997}" type="presParOf" srcId="{AD204B11-8798-F047-BEA3-CFA1B8BEAE80}" destId="{55D72606-A3F1-E347-AE29-96E4047E481E}" srcOrd="6" destOrd="0" presId="urn:microsoft.com/office/officeart/2005/8/layout/vList2"/>
    <dgm:cxn modelId="{1E1C12C7-8E24-254F-8C4A-0C0A759D4527}" type="presParOf" srcId="{AD204B11-8798-F047-BEA3-CFA1B8BEAE80}" destId="{4CAA5D38-3EA5-0E43-8DF6-1AEF6A55B29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CB9814-B480-483E-B556-BE7FB2B9C30D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201F8EAD-34F4-43D1-9BC1-3E996DB5EF29}">
      <dgm:prSet/>
      <dgm:spPr/>
      <dgm:t>
        <a:bodyPr/>
        <a:lstStyle/>
        <a:p>
          <a:r>
            <a:rPr lang="ro-RO" noProof="0" dirty="0"/>
            <a:t>Imperfecțiuni ale feței (ochii, dinții, trăsăturile faciale)</a:t>
          </a:r>
        </a:p>
      </dgm:t>
    </dgm:pt>
    <dgm:pt modelId="{C62AB89A-CC17-4FBE-A0F9-2E0B669DBDBE}" type="parTrans" cxnId="{EA78EE96-AED6-4D4B-BCD4-631720AB99A0}">
      <dgm:prSet/>
      <dgm:spPr/>
      <dgm:t>
        <a:bodyPr/>
        <a:lstStyle/>
        <a:p>
          <a:endParaRPr lang="en-US"/>
        </a:p>
      </dgm:t>
    </dgm:pt>
    <dgm:pt modelId="{96FCA1A9-9F2D-4819-970F-551241959D3F}" type="sibTrans" cxnId="{EA78EE96-AED6-4D4B-BCD4-631720AB99A0}">
      <dgm:prSet/>
      <dgm:spPr/>
      <dgm:t>
        <a:bodyPr/>
        <a:lstStyle/>
        <a:p>
          <a:endParaRPr lang="en-US"/>
        </a:p>
      </dgm:t>
    </dgm:pt>
    <dgm:pt modelId="{3D175567-1008-43E8-96C1-C180FDAEC8D0}">
      <dgm:prSet/>
      <dgm:spPr/>
      <dgm:t>
        <a:bodyPr/>
        <a:lstStyle/>
        <a:p>
          <a:r>
            <a:rPr lang="ro-RO" noProof="0" dirty="0"/>
            <a:t>Nesincronizarea vorbirii/sunetului și a mișcării buzelor</a:t>
          </a:r>
        </a:p>
      </dgm:t>
    </dgm:pt>
    <dgm:pt modelId="{68DBC3F5-CCCF-4A89-B3AB-2836F82BBA9D}" type="parTrans" cxnId="{999C8D63-0164-4D94-897F-715133F08339}">
      <dgm:prSet/>
      <dgm:spPr/>
      <dgm:t>
        <a:bodyPr/>
        <a:lstStyle/>
        <a:p>
          <a:endParaRPr lang="en-US"/>
        </a:p>
      </dgm:t>
    </dgm:pt>
    <dgm:pt modelId="{702B8A4C-5E56-4DA7-9A81-D6623EAF4F99}" type="sibTrans" cxnId="{999C8D63-0164-4D94-897F-715133F08339}">
      <dgm:prSet/>
      <dgm:spPr/>
      <dgm:t>
        <a:bodyPr/>
        <a:lstStyle/>
        <a:p>
          <a:endParaRPr lang="en-US"/>
        </a:p>
      </dgm:t>
    </dgm:pt>
    <dgm:pt modelId="{22080EE9-836C-4AAA-A309-CE9047CCF91F}">
      <dgm:prSet/>
      <dgm:spPr/>
      <dgm:t>
        <a:bodyPr/>
        <a:lstStyle/>
        <a:p>
          <a:r>
            <a:rPr lang="ro-RO" noProof="0" dirty="0"/>
            <a:t>Comportament nefiresc</a:t>
          </a:r>
        </a:p>
      </dgm:t>
    </dgm:pt>
    <dgm:pt modelId="{F183E997-2D1C-41A2-8B66-AC4DF58392F2}" type="parTrans" cxnId="{15C2B8A0-DF5B-4B5A-995A-5DCB3F6305FF}">
      <dgm:prSet/>
      <dgm:spPr/>
      <dgm:t>
        <a:bodyPr/>
        <a:lstStyle/>
        <a:p>
          <a:endParaRPr lang="en-US"/>
        </a:p>
      </dgm:t>
    </dgm:pt>
    <dgm:pt modelId="{387A7F87-F699-429E-A483-2D3C9282E242}" type="sibTrans" cxnId="{15C2B8A0-DF5B-4B5A-995A-5DCB3F6305FF}">
      <dgm:prSet/>
      <dgm:spPr/>
      <dgm:t>
        <a:bodyPr/>
        <a:lstStyle/>
        <a:p>
          <a:endParaRPr lang="en-US"/>
        </a:p>
      </dgm:t>
    </dgm:pt>
    <dgm:pt modelId="{F5B348AB-01F0-4E2F-B5B0-CDE9C83BA257}">
      <dgm:prSet/>
      <dgm:spPr/>
      <dgm:t>
        <a:bodyPr/>
        <a:lstStyle/>
        <a:p>
          <a:r>
            <a:rPr lang="ro-RO" noProof="0" dirty="0"/>
            <a:t>Probleme de perspectivă</a:t>
          </a:r>
        </a:p>
      </dgm:t>
    </dgm:pt>
    <dgm:pt modelId="{E767077F-316B-48FC-8C03-09810C66DF85}" type="parTrans" cxnId="{F4BFB87E-DCE4-4449-8331-A9C1C6D79470}">
      <dgm:prSet/>
      <dgm:spPr/>
      <dgm:t>
        <a:bodyPr/>
        <a:lstStyle/>
        <a:p>
          <a:endParaRPr lang="en-US"/>
        </a:p>
      </dgm:t>
    </dgm:pt>
    <dgm:pt modelId="{1770952F-FDFE-4206-92D9-0BC53D0F0C35}" type="sibTrans" cxnId="{F4BFB87E-DCE4-4449-8331-A9C1C6D79470}">
      <dgm:prSet/>
      <dgm:spPr/>
      <dgm:t>
        <a:bodyPr/>
        <a:lstStyle/>
        <a:p>
          <a:endParaRPr lang="en-US"/>
        </a:p>
      </dgm:t>
    </dgm:pt>
    <dgm:pt modelId="{4C0FB491-F56B-4C6B-BFC2-67BB92B40969}">
      <dgm:prSet/>
      <dgm:spPr/>
      <dgm:t>
        <a:bodyPr/>
        <a:lstStyle/>
        <a:p>
          <a:r>
            <a:rPr lang="ro-RO" noProof="0" dirty="0"/>
            <a:t>Detalii biologice inconsistente</a:t>
          </a:r>
        </a:p>
      </dgm:t>
    </dgm:pt>
    <dgm:pt modelId="{1F4EBE0E-420A-438B-97EE-2070F16B9678}" type="parTrans" cxnId="{B8691C29-0ED2-4477-97D0-B4B50180FCB7}">
      <dgm:prSet/>
      <dgm:spPr/>
      <dgm:t>
        <a:bodyPr/>
        <a:lstStyle/>
        <a:p>
          <a:endParaRPr lang="en-US"/>
        </a:p>
      </dgm:t>
    </dgm:pt>
    <dgm:pt modelId="{EEB8536E-F2FA-44F4-80EE-0298B567CDB4}" type="sibTrans" cxnId="{B8691C29-0ED2-4477-97D0-B4B50180FCB7}">
      <dgm:prSet/>
      <dgm:spPr/>
      <dgm:t>
        <a:bodyPr/>
        <a:lstStyle/>
        <a:p>
          <a:endParaRPr lang="en-US"/>
        </a:p>
      </dgm:t>
    </dgm:pt>
    <dgm:pt modelId="{E90C117F-AE96-4B9C-9EDA-0B47BF4641F8}">
      <dgm:prSet/>
      <dgm:spPr/>
      <dgm:t>
        <a:bodyPr/>
        <a:lstStyle/>
        <a:p>
          <a:r>
            <a:rPr lang="ro-RO" noProof="0" dirty="0"/>
            <a:t>Probleme de rezoluție și claritate</a:t>
          </a:r>
        </a:p>
      </dgm:t>
    </dgm:pt>
    <dgm:pt modelId="{9CD4196E-A3CC-410F-9981-EA7D1BB95BD5}" type="parTrans" cxnId="{76CD968A-EF8A-4676-866E-405B81662D2E}">
      <dgm:prSet/>
      <dgm:spPr/>
      <dgm:t>
        <a:bodyPr/>
        <a:lstStyle/>
        <a:p>
          <a:endParaRPr lang="en-US"/>
        </a:p>
      </dgm:t>
    </dgm:pt>
    <dgm:pt modelId="{E6B86F76-8E46-4C30-9D7C-0EDD2FD3BF8D}" type="sibTrans" cxnId="{76CD968A-EF8A-4676-866E-405B81662D2E}">
      <dgm:prSet/>
      <dgm:spPr/>
      <dgm:t>
        <a:bodyPr/>
        <a:lstStyle/>
        <a:p>
          <a:endParaRPr lang="en-US"/>
        </a:p>
      </dgm:t>
    </dgm:pt>
    <dgm:pt modelId="{CF19C7A2-3099-42A0-A910-29486F04B5D4}">
      <dgm:prSet/>
      <dgm:spPr/>
      <dgm:t>
        <a:bodyPr/>
        <a:lstStyle/>
        <a:p>
          <a:r>
            <a:rPr lang="ro-RO" noProof="0" dirty="0"/>
            <a:t>Lipsa continuității în mișcări sau expresii</a:t>
          </a:r>
        </a:p>
      </dgm:t>
    </dgm:pt>
    <dgm:pt modelId="{F7270716-F8F5-4F77-8E0A-9953BFDE530E}" type="parTrans" cxnId="{50D2C2BC-B9D2-43E6-A97C-452C1A2E132C}">
      <dgm:prSet/>
      <dgm:spPr/>
      <dgm:t>
        <a:bodyPr/>
        <a:lstStyle/>
        <a:p>
          <a:endParaRPr lang="en-US"/>
        </a:p>
      </dgm:t>
    </dgm:pt>
    <dgm:pt modelId="{24059FBE-E233-44B6-B9F8-2420930BF0F5}" type="sibTrans" cxnId="{50D2C2BC-B9D2-43E6-A97C-452C1A2E132C}">
      <dgm:prSet/>
      <dgm:spPr/>
      <dgm:t>
        <a:bodyPr/>
        <a:lstStyle/>
        <a:p>
          <a:endParaRPr lang="en-US"/>
        </a:p>
      </dgm:t>
    </dgm:pt>
    <dgm:pt modelId="{0D58FB45-41DA-4FAD-89A1-2F0AB6B0BB8C}">
      <dgm:prSet/>
      <dgm:spPr/>
      <dgm:t>
        <a:bodyPr/>
        <a:lstStyle/>
        <a:p>
          <a:r>
            <a:rPr lang="ro-RO" noProof="0" dirty="0"/>
            <a:t>Instrumente de detectare</a:t>
          </a:r>
        </a:p>
      </dgm:t>
    </dgm:pt>
    <dgm:pt modelId="{76CACB1F-4CB8-4252-B2C6-40A3A0A0BE08}" type="parTrans" cxnId="{34330442-A8EF-4BA2-9C1A-71584E124275}">
      <dgm:prSet/>
      <dgm:spPr/>
      <dgm:t>
        <a:bodyPr/>
        <a:lstStyle/>
        <a:p>
          <a:endParaRPr lang="en-US"/>
        </a:p>
      </dgm:t>
    </dgm:pt>
    <dgm:pt modelId="{4316DDF1-1606-444E-B293-832959F2B6D7}" type="sibTrans" cxnId="{34330442-A8EF-4BA2-9C1A-71584E124275}">
      <dgm:prSet/>
      <dgm:spPr/>
      <dgm:t>
        <a:bodyPr/>
        <a:lstStyle/>
        <a:p>
          <a:endParaRPr lang="en-US"/>
        </a:p>
      </dgm:t>
    </dgm:pt>
    <dgm:pt modelId="{6DA7A54F-A0EF-DC40-85EC-A1D717350225}" type="pres">
      <dgm:prSet presAssocID="{D6CB9814-B480-483E-B556-BE7FB2B9C30D}" presName="diagram" presStyleCnt="0">
        <dgm:presLayoutVars>
          <dgm:dir/>
          <dgm:resizeHandles val="exact"/>
        </dgm:presLayoutVars>
      </dgm:prSet>
      <dgm:spPr/>
    </dgm:pt>
    <dgm:pt modelId="{2BD39F33-B840-6C48-A5E1-5EF2588338EB}" type="pres">
      <dgm:prSet presAssocID="{201F8EAD-34F4-43D1-9BC1-3E996DB5EF29}" presName="node" presStyleLbl="node1" presStyleIdx="0" presStyleCnt="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47834D0-8518-5342-A576-2E6454741B4C}" type="pres">
      <dgm:prSet presAssocID="{96FCA1A9-9F2D-4819-970F-551241959D3F}" presName="sibTrans" presStyleCnt="0"/>
      <dgm:spPr/>
    </dgm:pt>
    <dgm:pt modelId="{B28DF684-7465-4240-91B4-AB99D9328CDE}" type="pres">
      <dgm:prSet presAssocID="{3D175567-1008-43E8-96C1-C180FDAEC8D0}" presName="node" presStyleLbl="node1" presStyleIdx="1" presStyleCnt="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0CD192E8-39CD-4741-95EF-F78456E2B329}" type="pres">
      <dgm:prSet presAssocID="{702B8A4C-5E56-4DA7-9A81-D6623EAF4F99}" presName="sibTrans" presStyleCnt="0"/>
      <dgm:spPr/>
    </dgm:pt>
    <dgm:pt modelId="{7EBA4972-A271-CB4D-945A-78687830678E}" type="pres">
      <dgm:prSet presAssocID="{22080EE9-836C-4AAA-A309-CE9047CCF91F}" presName="node" presStyleLbl="node1" presStyleIdx="2" presStyleCnt="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D2596FC-0C8F-0B44-A4BF-19DE4A0113DD}" type="pres">
      <dgm:prSet presAssocID="{387A7F87-F699-429E-A483-2D3C9282E242}" presName="sibTrans" presStyleCnt="0"/>
      <dgm:spPr/>
    </dgm:pt>
    <dgm:pt modelId="{6749D370-06C5-884F-911B-00D96CF6758E}" type="pres">
      <dgm:prSet presAssocID="{F5B348AB-01F0-4E2F-B5B0-CDE9C83BA257}" presName="node" presStyleLbl="node1" presStyleIdx="3" presStyleCnt="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A7D2148-9AE4-A840-A2A9-D133A54E0750}" type="pres">
      <dgm:prSet presAssocID="{1770952F-FDFE-4206-92D9-0BC53D0F0C35}" presName="sibTrans" presStyleCnt="0"/>
      <dgm:spPr/>
    </dgm:pt>
    <dgm:pt modelId="{719CF163-9A9C-0D4F-BFBE-BCE134FFD59A}" type="pres">
      <dgm:prSet presAssocID="{4C0FB491-F56B-4C6B-BFC2-67BB92B40969}" presName="node" presStyleLbl="node1" presStyleIdx="4" presStyleCnt="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49074A9-0B4A-CB42-9729-5A97A2131918}" type="pres">
      <dgm:prSet presAssocID="{EEB8536E-F2FA-44F4-80EE-0298B567CDB4}" presName="sibTrans" presStyleCnt="0"/>
      <dgm:spPr/>
    </dgm:pt>
    <dgm:pt modelId="{95894769-5A91-6041-A684-6CC3D596773C}" type="pres">
      <dgm:prSet presAssocID="{E90C117F-AE96-4B9C-9EDA-0B47BF4641F8}" presName="node" presStyleLbl="node1" presStyleIdx="5" presStyleCnt="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85D29DCA-2ED2-3E4F-876D-945D6A12CFF4}" type="pres">
      <dgm:prSet presAssocID="{E6B86F76-8E46-4C30-9D7C-0EDD2FD3BF8D}" presName="sibTrans" presStyleCnt="0"/>
      <dgm:spPr/>
    </dgm:pt>
    <dgm:pt modelId="{E0DEB32D-7F0B-E143-84CD-9D305E45A244}" type="pres">
      <dgm:prSet presAssocID="{CF19C7A2-3099-42A0-A910-29486F04B5D4}" presName="node" presStyleLbl="node1" presStyleIdx="6" presStyleCnt="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8CF4CE9-F459-F341-8E7B-4D8D2280B94E}" type="pres">
      <dgm:prSet presAssocID="{24059FBE-E233-44B6-B9F8-2420930BF0F5}" presName="sibTrans" presStyleCnt="0"/>
      <dgm:spPr/>
    </dgm:pt>
    <dgm:pt modelId="{6F97BB4C-B82E-D14C-8FF5-7DD762EF65A4}" type="pres">
      <dgm:prSet presAssocID="{0D58FB45-41DA-4FAD-89A1-2F0AB6B0BB8C}" presName="node" presStyleLbl="node1" presStyleIdx="7" presStyleCnt="8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09D7D0A-078F-4647-85AD-461EDCFEBCD6}" type="presOf" srcId="{201F8EAD-34F4-43D1-9BC1-3E996DB5EF29}" destId="{2BD39F33-B840-6C48-A5E1-5EF2588338EB}" srcOrd="0" destOrd="0" presId="urn:microsoft.com/office/officeart/2005/8/layout/default"/>
    <dgm:cxn modelId="{86F7D11E-6E8C-FA45-B94A-80764E48E254}" type="presOf" srcId="{4C0FB491-F56B-4C6B-BFC2-67BB92B40969}" destId="{719CF163-9A9C-0D4F-BFBE-BCE134FFD59A}" srcOrd="0" destOrd="0" presId="urn:microsoft.com/office/officeart/2005/8/layout/default"/>
    <dgm:cxn modelId="{B8691C29-0ED2-4477-97D0-B4B50180FCB7}" srcId="{D6CB9814-B480-483E-B556-BE7FB2B9C30D}" destId="{4C0FB491-F56B-4C6B-BFC2-67BB92B40969}" srcOrd="4" destOrd="0" parTransId="{1F4EBE0E-420A-438B-97EE-2070F16B9678}" sibTransId="{EEB8536E-F2FA-44F4-80EE-0298B567CDB4}"/>
    <dgm:cxn modelId="{0D9F442D-AD8D-444A-97FD-F0691B992FFD}" type="presOf" srcId="{CF19C7A2-3099-42A0-A910-29486F04B5D4}" destId="{E0DEB32D-7F0B-E143-84CD-9D305E45A244}" srcOrd="0" destOrd="0" presId="urn:microsoft.com/office/officeart/2005/8/layout/default"/>
    <dgm:cxn modelId="{34330442-A8EF-4BA2-9C1A-71584E124275}" srcId="{D6CB9814-B480-483E-B556-BE7FB2B9C30D}" destId="{0D58FB45-41DA-4FAD-89A1-2F0AB6B0BB8C}" srcOrd="7" destOrd="0" parTransId="{76CACB1F-4CB8-4252-B2C6-40A3A0A0BE08}" sibTransId="{4316DDF1-1606-444E-B293-832959F2B6D7}"/>
    <dgm:cxn modelId="{999C8D63-0164-4D94-897F-715133F08339}" srcId="{D6CB9814-B480-483E-B556-BE7FB2B9C30D}" destId="{3D175567-1008-43E8-96C1-C180FDAEC8D0}" srcOrd="1" destOrd="0" parTransId="{68DBC3F5-CCCF-4A89-B3AB-2836F82BBA9D}" sibTransId="{702B8A4C-5E56-4DA7-9A81-D6623EAF4F99}"/>
    <dgm:cxn modelId="{F4BFB87E-DCE4-4449-8331-A9C1C6D79470}" srcId="{D6CB9814-B480-483E-B556-BE7FB2B9C30D}" destId="{F5B348AB-01F0-4E2F-B5B0-CDE9C83BA257}" srcOrd="3" destOrd="0" parTransId="{E767077F-316B-48FC-8C03-09810C66DF85}" sibTransId="{1770952F-FDFE-4206-92D9-0BC53D0F0C35}"/>
    <dgm:cxn modelId="{76CD968A-EF8A-4676-866E-405B81662D2E}" srcId="{D6CB9814-B480-483E-B556-BE7FB2B9C30D}" destId="{E90C117F-AE96-4B9C-9EDA-0B47BF4641F8}" srcOrd="5" destOrd="0" parTransId="{9CD4196E-A3CC-410F-9981-EA7D1BB95BD5}" sibTransId="{E6B86F76-8E46-4C30-9D7C-0EDD2FD3BF8D}"/>
    <dgm:cxn modelId="{EA78EE96-AED6-4D4B-BCD4-631720AB99A0}" srcId="{D6CB9814-B480-483E-B556-BE7FB2B9C30D}" destId="{201F8EAD-34F4-43D1-9BC1-3E996DB5EF29}" srcOrd="0" destOrd="0" parTransId="{C62AB89A-CC17-4FBE-A0F9-2E0B669DBDBE}" sibTransId="{96FCA1A9-9F2D-4819-970F-551241959D3F}"/>
    <dgm:cxn modelId="{15C2B8A0-DF5B-4B5A-995A-5DCB3F6305FF}" srcId="{D6CB9814-B480-483E-B556-BE7FB2B9C30D}" destId="{22080EE9-836C-4AAA-A309-CE9047CCF91F}" srcOrd="2" destOrd="0" parTransId="{F183E997-2D1C-41A2-8B66-AC4DF58392F2}" sibTransId="{387A7F87-F699-429E-A483-2D3C9282E242}"/>
    <dgm:cxn modelId="{2815A6A4-45B9-F944-B04F-E6C36B1EBB7A}" type="presOf" srcId="{0D58FB45-41DA-4FAD-89A1-2F0AB6B0BB8C}" destId="{6F97BB4C-B82E-D14C-8FF5-7DD762EF65A4}" srcOrd="0" destOrd="0" presId="urn:microsoft.com/office/officeart/2005/8/layout/default"/>
    <dgm:cxn modelId="{9A295DB9-61E7-E040-9E49-1222C550EB83}" type="presOf" srcId="{E90C117F-AE96-4B9C-9EDA-0B47BF4641F8}" destId="{95894769-5A91-6041-A684-6CC3D596773C}" srcOrd="0" destOrd="0" presId="urn:microsoft.com/office/officeart/2005/8/layout/default"/>
    <dgm:cxn modelId="{50D2C2BC-B9D2-43E6-A97C-452C1A2E132C}" srcId="{D6CB9814-B480-483E-B556-BE7FB2B9C30D}" destId="{CF19C7A2-3099-42A0-A910-29486F04B5D4}" srcOrd="6" destOrd="0" parTransId="{F7270716-F8F5-4F77-8E0A-9953BFDE530E}" sibTransId="{24059FBE-E233-44B6-B9F8-2420930BF0F5}"/>
    <dgm:cxn modelId="{AFCCDCC0-A60D-9D41-82C5-BAB6FEB8DA51}" type="presOf" srcId="{F5B348AB-01F0-4E2F-B5B0-CDE9C83BA257}" destId="{6749D370-06C5-884F-911B-00D96CF6758E}" srcOrd="0" destOrd="0" presId="urn:microsoft.com/office/officeart/2005/8/layout/default"/>
    <dgm:cxn modelId="{65F60FCB-A821-4240-8C1E-AB1F5E32FFBD}" type="presOf" srcId="{22080EE9-836C-4AAA-A309-CE9047CCF91F}" destId="{7EBA4972-A271-CB4D-945A-78687830678E}" srcOrd="0" destOrd="0" presId="urn:microsoft.com/office/officeart/2005/8/layout/default"/>
    <dgm:cxn modelId="{258CE9CE-A79F-5443-BBA4-356257535313}" type="presOf" srcId="{3D175567-1008-43E8-96C1-C180FDAEC8D0}" destId="{B28DF684-7465-4240-91B4-AB99D9328CDE}" srcOrd="0" destOrd="0" presId="urn:microsoft.com/office/officeart/2005/8/layout/default"/>
    <dgm:cxn modelId="{139C9EFD-162A-F343-8DB6-14D0210CC9F9}" type="presOf" srcId="{D6CB9814-B480-483E-B556-BE7FB2B9C30D}" destId="{6DA7A54F-A0EF-DC40-85EC-A1D717350225}" srcOrd="0" destOrd="0" presId="urn:microsoft.com/office/officeart/2005/8/layout/default"/>
    <dgm:cxn modelId="{8221D773-E11D-F04D-9B82-93510FB65400}" type="presParOf" srcId="{6DA7A54F-A0EF-DC40-85EC-A1D717350225}" destId="{2BD39F33-B840-6C48-A5E1-5EF2588338EB}" srcOrd="0" destOrd="0" presId="urn:microsoft.com/office/officeart/2005/8/layout/default"/>
    <dgm:cxn modelId="{D1939074-2FBC-934F-ADB2-1562C0B205C0}" type="presParOf" srcId="{6DA7A54F-A0EF-DC40-85EC-A1D717350225}" destId="{C47834D0-8518-5342-A576-2E6454741B4C}" srcOrd="1" destOrd="0" presId="urn:microsoft.com/office/officeart/2005/8/layout/default"/>
    <dgm:cxn modelId="{DF768EE1-7EC5-BA48-A59A-8EE219E19912}" type="presParOf" srcId="{6DA7A54F-A0EF-DC40-85EC-A1D717350225}" destId="{B28DF684-7465-4240-91B4-AB99D9328CDE}" srcOrd="2" destOrd="0" presId="urn:microsoft.com/office/officeart/2005/8/layout/default"/>
    <dgm:cxn modelId="{9F64A21A-FE77-4A45-AA6D-8F917E17A481}" type="presParOf" srcId="{6DA7A54F-A0EF-DC40-85EC-A1D717350225}" destId="{0CD192E8-39CD-4741-95EF-F78456E2B329}" srcOrd="3" destOrd="0" presId="urn:microsoft.com/office/officeart/2005/8/layout/default"/>
    <dgm:cxn modelId="{2EBFAAC3-AA91-B149-A207-1FFD38C99EDE}" type="presParOf" srcId="{6DA7A54F-A0EF-DC40-85EC-A1D717350225}" destId="{7EBA4972-A271-CB4D-945A-78687830678E}" srcOrd="4" destOrd="0" presId="urn:microsoft.com/office/officeart/2005/8/layout/default"/>
    <dgm:cxn modelId="{BDEA6F3E-B488-A845-8FFB-3B6DC3892B36}" type="presParOf" srcId="{6DA7A54F-A0EF-DC40-85EC-A1D717350225}" destId="{9D2596FC-0C8F-0B44-A4BF-19DE4A0113DD}" srcOrd="5" destOrd="0" presId="urn:microsoft.com/office/officeart/2005/8/layout/default"/>
    <dgm:cxn modelId="{20EEBADA-AE0B-824B-9ABE-60F8D4F2B752}" type="presParOf" srcId="{6DA7A54F-A0EF-DC40-85EC-A1D717350225}" destId="{6749D370-06C5-884F-911B-00D96CF6758E}" srcOrd="6" destOrd="0" presId="urn:microsoft.com/office/officeart/2005/8/layout/default"/>
    <dgm:cxn modelId="{54DDD0AF-7FD8-7740-ADBE-9CB8BEFD24BE}" type="presParOf" srcId="{6DA7A54F-A0EF-DC40-85EC-A1D717350225}" destId="{CA7D2148-9AE4-A840-A2A9-D133A54E0750}" srcOrd="7" destOrd="0" presId="urn:microsoft.com/office/officeart/2005/8/layout/default"/>
    <dgm:cxn modelId="{7E7F3925-6B6E-1045-898B-D3BB63F21CAF}" type="presParOf" srcId="{6DA7A54F-A0EF-DC40-85EC-A1D717350225}" destId="{719CF163-9A9C-0D4F-BFBE-BCE134FFD59A}" srcOrd="8" destOrd="0" presId="urn:microsoft.com/office/officeart/2005/8/layout/default"/>
    <dgm:cxn modelId="{A8521FCE-3A01-324D-AD83-5BA77D9524DC}" type="presParOf" srcId="{6DA7A54F-A0EF-DC40-85EC-A1D717350225}" destId="{C49074A9-0B4A-CB42-9729-5A97A2131918}" srcOrd="9" destOrd="0" presId="urn:microsoft.com/office/officeart/2005/8/layout/default"/>
    <dgm:cxn modelId="{E80118FB-DC2C-134B-A149-A9FED1262580}" type="presParOf" srcId="{6DA7A54F-A0EF-DC40-85EC-A1D717350225}" destId="{95894769-5A91-6041-A684-6CC3D596773C}" srcOrd="10" destOrd="0" presId="urn:microsoft.com/office/officeart/2005/8/layout/default"/>
    <dgm:cxn modelId="{78D905B8-AF8B-FA44-8833-74D9736133E4}" type="presParOf" srcId="{6DA7A54F-A0EF-DC40-85EC-A1D717350225}" destId="{85D29DCA-2ED2-3E4F-876D-945D6A12CFF4}" srcOrd="11" destOrd="0" presId="urn:microsoft.com/office/officeart/2005/8/layout/default"/>
    <dgm:cxn modelId="{576E3600-37C6-3E45-9E53-FC344E9E2E1E}" type="presParOf" srcId="{6DA7A54F-A0EF-DC40-85EC-A1D717350225}" destId="{E0DEB32D-7F0B-E143-84CD-9D305E45A244}" srcOrd="12" destOrd="0" presId="urn:microsoft.com/office/officeart/2005/8/layout/default"/>
    <dgm:cxn modelId="{7982C451-AD68-0A45-B64B-CE089C4C9C78}" type="presParOf" srcId="{6DA7A54F-A0EF-DC40-85EC-A1D717350225}" destId="{28CF4CE9-F459-F341-8E7B-4D8D2280B94E}" srcOrd="13" destOrd="0" presId="urn:microsoft.com/office/officeart/2005/8/layout/default"/>
    <dgm:cxn modelId="{A0699AD6-D439-A44E-B14C-CB9CCEAF5A72}" type="presParOf" srcId="{6DA7A54F-A0EF-DC40-85EC-A1D717350225}" destId="{6F97BB4C-B82E-D14C-8FF5-7DD762EF65A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2F8513-F7F9-45A7-AC89-226C8DDD4F0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82082F0-A461-48AB-BB26-9DBA4FAE867A}">
      <dgm:prSet/>
      <dgm:spPr/>
      <dgm:t>
        <a:bodyPr/>
        <a:lstStyle/>
        <a:p>
          <a:r>
            <a:rPr lang="ro-RO" noProof="0" dirty="0"/>
            <a:t>Presiunea</a:t>
          </a:r>
        </a:p>
      </dgm:t>
    </dgm:pt>
    <dgm:pt modelId="{A235C347-768F-48F2-9086-7188BA11E887}" type="parTrans" cxnId="{4292C65D-E856-4167-82C1-380A8CB525D4}">
      <dgm:prSet/>
      <dgm:spPr/>
      <dgm:t>
        <a:bodyPr/>
        <a:lstStyle/>
        <a:p>
          <a:endParaRPr lang="en-US"/>
        </a:p>
      </dgm:t>
    </dgm:pt>
    <dgm:pt modelId="{D38EFA82-DFDE-43CA-8C3C-20A6EDBB14B7}" type="sibTrans" cxnId="{4292C65D-E856-4167-82C1-380A8CB525D4}">
      <dgm:prSet/>
      <dgm:spPr/>
      <dgm:t>
        <a:bodyPr/>
        <a:lstStyle/>
        <a:p>
          <a:endParaRPr lang="en-US"/>
        </a:p>
      </dgm:t>
    </dgm:pt>
    <dgm:pt modelId="{F5FC02F6-1668-4607-BFF2-D62F9792F82F}">
      <dgm:prSet/>
      <dgm:spPr/>
      <dgm:t>
        <a:bodyPr/>
        <a:lstStyle/>
        <a:p>
          <a:pPr>
            <a:buNone/>
          </a:pPr>
          <a:r>
            <a:rPr lang="ro-RO" noProof="0" dirty="0"/>
            <a:t>Atacatorul te grăbește să iei o decizie rapidă, creând un sentiment de urgență care te poate împiedica să gândești limpede. </a:t>
          </a:r>
        </a:p>
      </dgm:t>
    </dgm:pt>
    <dgm:pt modelId="{C7D9269F-2680-48A7-A273-F8D702082ACB}" type="parTrans" cxnId="{ADFBFC8C-E8A2-487A-A08D-3FE5DA9ED833}">
      <dgm:prSet/>
      <dgm:spPr/>
      <dgm:t>
        <a:bodyPr/>
        <a:lstStyle/>
        <a:p>
          <a:endParaRPr lang="en-US"/>
        </a:p>
      </dgm:t>
    </dgm:pt>
    <dgm:pt modelId="{8264145F-B794-4B91-89C5-869722741CA4}" type="sibTrans" cxnId="{ADFBFC8C-E8A2-487A-A08D-3FE5DA9ED833}">
      <dgm:prSet/>
      <dgm:spPr/>
      <dgm:t>
        <a:bodyPr/>
        <a:lstStyle/>
        <a:p>
          <a:endParaRPr lang="en-US"/>
        </a:p>
      </dgm:t>
    </dgm:pt>
    <dgm:pt modelId="{923CF5FE-B765-40C5-A44C-3642A2467431}">
      <dgm:prSet/>
      <dgm:spPr/>
      <dgm:t>
        <a:bodyPr/>
        <a:lstStyle/>
        <a:p>
          <a:r>
            <a:rPr lang="ro-RO" noProof="0" dirty="0"/>
            <a:t>Manipularea emoțiilor</a:t>
          </a:r>
        </a:p>
      </dgm:t>
    </dgm:pt>
    <dgm:pt modelId="{0169FBA1-4A2A-49CD-BB6F-0F0D92776885}" type="parTrans" cxnId="{4798C728-8DB1-4FD7-9F4B-6D5E5D09BFB9}">
      <dgm:prSet/>
      <dgm:spPr/>
      <dgm:t>
        <a:bodyPr/>
        <a:lstStyle/>
        <a:p>
          <a:endParaRPr lang="en-US"/>
        </a:p>
      </dgm:t>
    </dgm:pt>
    <dgm:pt modelId="{CCD1E124-6F6B-4137-8765-60CCE90002B8}" type="sibTrans" cxnId="{4798C728-8DB1-4FD7-9F4B-6D5E5D09BFB9}">
      <dgm:prSet/>
      <dgm:spPr/>
      <dgm:t>
        <a:bodyPr/>
        <a:lstStyle/>
        <a:p>
          <a:endParaRPr lang="en-US"/>
        </a:p>
      </dgm:t>
    </dgm:pt>
    <dgm:pt modelId="{C20F8CF8-5205-42C2-8C84-B09DF130B472}">
      <dgm:prSet/>
      <dgm:spPr/>
      <dgm:t>
        <a:bodyPr/>
        <a:lstStyle/>
        <a:p>
          <a:pPr>
            <a:buNone/>
          </a:pPr>
          <a:r>
            <a:rPr lang="ro-RO" noProof="0" dirty="0"/>
            <a:t>Te poate face să te simți speriat, panicat, vinovat sau plin de compasiune pentru a te manipula. </a:t>
          </a:r>
        </a:p>
      </dgm:t>
    </dgm:pt>
    <dgm:pt modelId="{4CD90E5C-EC5B-403B-BAEB-56D2D31E8DC4}" type="parTrans" cxnId="{D79692F2-DA00-4D2C-87CA-D49AB387488B}">
      <dgm:prSet/>
      <dgm:spPr/>
      <dgm:t>
        <a:bodyPr/>
        <a:lstStyle/>
        <a:p>
          <a:endParaRPr lang="en-US"/>
        </a:p>
      </dgm:t>
    </dgm:pt>
    <dgm:pt modelId="{26BBE22D-CB59-41A3-B2EF-153CD87888B3}" type="sibTrans" cxnId="{D79692F2-DA00-4D2C-87CA-D49AB387488B}">
      <dgm:prSet/>
      <dgm:spPr/>
      <dgm:t>
        <a:bodyPr/>
        <a:lstStyle/>
        <a:p>
          <a:endParaRPr lang="en-US"/>
        </a:p>
      </dgm:t>
    </dgm:pt>
    <dgm:pt modelId="{C0EC6163-FC16-4B33-8BCC-931D618B1D8D}">
      <dgm:prSet/>
      <dgm:spPr/>
      <dgm:t>
        <a:bodyPr/>
        <a:lstStyle/>
        <a:p>
          <a:r>
            <a:rPr lang="ro-RO" noProof="0" dirty="0"/>
            <a:t>Informații sensibile</a:t>
          </a:r>
        </a:p>
      </dgm:t>
    </dgm:pt>
    <dgm:pt modelId="{E41A2808-85E2-47FF-A3D8-AF6BFD9E6780}" type="parTrans" cxnId="{530A3F80-17AD-48CA-80FD-7E6F86F10AE8}">
      <dgm:prSet/>
      <dgm:spPr/>
      <dgm:t>
        <a:bodyPr/>
        <a:lstStyle/>
        <a:p>
          <a:endParaRPr lang="en-US"/>
        </a:p>
      </dgm:t>
    </dgm:pt>
    <dgm:pt modelId="{58CF663D-E478-4168-95DB-853995C89C50}" type="sibTrans" cxnId="{530A3F80-17AD-48CA-80FD-7E6F86F10AE8}">
      <dgm:prSet/>
      <dgm:spPr/>
      <dgm:t>
        <a:bodyPr/>
        <a:lstStyle/>
        <a:p>
          <a:endParaRPr lang="en-US"/>
        </a:p>
      </dgm:t>
    </dgm:pt>
    <dgm:pt modelId="{8FB9A417-63E2-4181-B354-20983F4617CD}">
      <dgm:prSet/>
      <dgm:spPr/>
      <dgm:t>
        <a:bodyPr/>
        <a:lstStyle/>
        <a:p>
          <a:pPr>
            <a:buNone/>
          </a:pPr>
          <a:r>
            <a:rPr lang="ro-RO" noProof="0" dirty="0"/>
            <a:t>Instituțiile sau chiar departamentele dintr-o companie nu solicită prin email/telefon parole sau coduri PIN/</a:t>
          </a:r>
          <a:r>
            <a:rPr lang="ro-RO" noProof="0" dirty="0" err="1"/>
            <a:t>token</a:t>
          </a:r>
          <a:r>
            <a:rPr lang="ro-RO" noProof="0" dirty="0"/>
            <a:t>-uri din aplicații, date financiare sau alte informații sensibile. </a:t>
          </a:r>
        </a:p>
      </dgm:t>
    </dgm:pt>
    <dgm:pt modelId="{D605D19F-ADD1-440B-8537-16EF2A595479}" type="parTrans" cxnId="{CA4669D4-FB3B-4367-AA85-25E07D161713}">
      <dgm:prSet/>
      <dgm:spPr/>
      <dgm:t>
        <a:bodyPr/>
        <a:lstStyle/>
        <a:p>
          <a:endParaRPr lang="en-US"/>
        </a:p>
      </dgm:t>
    </dgm:pt>
    <dgm:pt modelId="{31E505F8-54CA-4B09-ABC6-4E5297ED37C8}" type="sibTrans" cxnId="{CA4669D4-FB3B-4367-AA85-25E07D161713}">
      <dgm:prSet/>
      <dgm:spPr/>
      <dgm:t>
        <a:bodyPr/>
        <a:lstStyle/>
        <a:p>
          <a:endParaRPr lang="en-US"/>
        </a:p>
      </dgm:t>
    </dgm:pt>
    <dgm:pt modelId="{E3AEBEC5-0A8A-463D-89EF-E263CB240325}">
      <dgm:prSet/>
      <dgm:spPr/>
      <dgm:t>
        <a:bodyPr/>
        <a:lstStyle/>
        <a:p>
          <a:r>
            <a:rPr lang="ro-RO" noProof="0" dirty="0"/>
            <a:t>Oferte tentante</a:t>
          </a:r>
        </a:p>
      </dgm:t>
    </dgm:pt>
    <dgm:pt modelId="{54D1F34A-7642-4A2C-A02E-51824D0A96D6}" type="parTrans" cxnId="{76AE1ECE-1250-44B2-8A5F-EA4613ED7648}">
      <dgm:prSet/>
      <dgm:spPr/>
      <dgm:t>
        <a:bodyPr/>
        <a:lstStyle/>
        <a:p>
          <a:endParaRPr lang="en-US"/>
        </a:p>
      </dgm:t>
    </dgm:pt>
    <dgm:pt modelId="{FC9AE30A-56D3-47A3-BF22-C7C53A7EF60B}" type="sibTrans" cxnId="{76AE1ECE-1250-44B2-8A5F-EA4613ED7648}">
      <dgm:prSet/>
      <dgm:spPr/>
      <dgm:t>
        <a:bodyPr/>
        <a:lstStyle/>
        <a:p>
          <a:endParaRPr lang="en-US"/>
        </a:p>
      </dgm:t>
    </dgm:pt>
    <dgm:pt modelId="{E7B25894-CEE4-431F-B382-DAC78516152F}">
      <dgm:prSet/>
      <dgm:spPr/>
      <dgm:t>
        <a:bodyPr/>
        <a:lstStyle/>
        <a:p>
          <a:pPr>
            <a:buNone/>
          </a:pPr>
          <a:r>
            <a:rPr lang="ro-RO" noProof="0" dirty="0"/>
            <a:t>Fii atent la cadouri neașteptate pe rețelele sociale sau la "oportunități de afaceri" incredibile, dar limitate în timp.</a:t>
          </a:r>
        </a:p>
      </dgm:t>
    </dgm:pt>
    <dgm:pt modelId="{902B590E-E3E1-4205-9378-D4D2C9E489C0}" type="parTrans" cxnId="{9C4E3C6F-171D-42C3-AE13-DF3906E9E624}">
      <dgm:prSet/>
      <dgm:spPr/>
      <dgm:t>
        <a:bodyPr/>
        <a:lstStyle/>
        <a:p>
          <a:endParaRPr lang="en-US"/>
        </a:p>
      </dgm:t>
    </dgm:pt>
    <dgm:pt modelId="{6760EC8A-D6E6-4C90-BDDB-7842AE59A473}" type="sibTrans" cxnId="{9C4E3C6F-171D-42C3-AE13-DF3906E9E624}">
      <dgm:prSet/>
      <dgm:spPr/>
      <dgm:t>
        <a:bodyPr/>
        <a:lstStyle/>
        <a:p>
          <a:endParaRPr lang="en-US"/>
        </a:p>
      </dgm:t>
    </dgm:pt>
    <dgm:pt modelId="{11EE8DD0-654A-3D40-B49F-ADA1B0F8DAA9}" type="pres">
      <dgm:prSet presAssocID="{952F8513-F7F9-45A7-AC89-226C8DDD4F0F}" presName="linear" presStyleCnt="0">
        <dgm:presLayoutVars>
          <dgm:animLvl val="lvl"/>
          <dgm:resizeHandles val="exact"/>
        </dgm:presLayoutVars>
      </dgm:prSet>
      <dgm:spPr/>
    </dgm:pt>
    <dgm:pt modelId="{11B227CF-DC02-7743-A8E1-BB83AC385408}" type="pres">
      <dgm:prSet presAssocID="{482082F0-A461-48AB-BB26-9DBA4FAE86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D6B7E7-A9F9-3B4E-9699-AE9F180F9287}" type="pres">
      <dgm:prSet presAssocID="{482082F0-A461-48AB-BB26-9DBA4FAE867A}" presName="childText" presStyleLbl="revTx" presStyleIdx="0" presStyleCnt="4">
        <dgm:presLayoutVars>
          <dgm:bulletEnabled val="1"/>
        </dgm:presLayoutVars>
      </dgm:prSet>
      <dgm:spPr/>
    </dgm:pt>
    <dgm:pt modelId="{9EF324F7-7DB7-9440-B5B2-6216E07C4E36}" type="pres">
      <dgm:prSet presAssocID="{923CF5FE-B765-40C5-A44C-3642A24674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CE3C9F-2576-AA42-ACD2-8EF999736D79}" type="pres">
      <dgm:prSet presAssocID="{923CF5FE-B765-40C5-A44C-3642A2467431}" presName="childText" presStyleLbl="revTx" presStyleIdx="1" presStyleCnt="4">
        <dgm:presLayoutVars>
          <dgm:bulletEnabled val="1"/>
        </dgm:presLayoutVars>
      </dgm:prSet>
      <dgm:spPr/>
    </dgm:pt>
    <dgm:pt modelId="{77619F65-4B16-7040-AB75-42A5D52A61A5}" type="pres">
      <dgm:prSet presAssocID="{C0EC6163-FC16-4B33-8BCC-931D618B1D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44E27D-3961-984F-8C7D-2BA05EBDFD59}" type="pres">
      <dgm:prSet presAssocID="{C0EC6163-FC16-4B33-8BCC-931D618B1D8D}" presName="childText" presStyleLbl="revTx" presStyleIdx="2" presStyleCnt="4">
        <dgm:presLayoutVars>
          <dgm:bulletEnabled val="1"/>
        </dgm:presLayoutVars>
      </dgm:prSet>
      <dgm:spPr/>
    </dgm:pt>
    <dgm:pt modelId="{EE48BE10-10C5-FB42-929D-1B15CD7C3B5A}" type="pres">
      <dgm:prSet presAssocID="{E3AEBEC5-0A8A-463D-89EF-E263CB24032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14AC3DF-69DE-1E45-AEE8-9FD0CE28DD83}" type="pres">
      <dgm:prSet presAssocID="{E3AEBEC5-0A8A-463D-89EF-E263CB24032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3092E10-1BA8-C84B-B368-AA65C8B060A7}" type="presOf" srcId="{C0EC6163-FC16-4B33-8BCC-931D618B1D8D}" destId="{77619F65-4B16-7040-AB75-42A5D52A61A5}" srcOrd="0" destOrd="0" presId="urn:microsoft.com/office/officeart/2005/8/layout/vList2"/>
    <dgm:cxn modelId="{4798C728-8DB1-4FD7-9F4B-6D5E5D09BFB9}" srcId="{952F8513-F7F9-45A7-AC89-226C8DDD4F0F}" destId="{923CF5FE-B765-40C5-A44C-3642A2467431}" srcOrd="1" destOrd="0" parTransId="{0169FBA1-4A2A-49CD-BB6F-0F0D92776885}" sibTransId="{CCD1E124-6F6B-4137-8765-60CCE90002B8}"/>
    <dgm:cxn modelId="{5830DD35-8509-DA40-8730-D3B7C586D55B}" type="presOf" srcId="{8FB9A417-63E2-4181-B354-20983F4617CD}" destId="{3B44E27D-3961-984F-8C7D-2BA05EBDFD59}" srcOrd="0" destOrd="0" presId="urn:microsoft.com/office/officeart/2005/8/layout/vList2"/>
    <dgm:cxn modelId="{4292C65D-E856-4167-82C1-380A8CB525D4}" srcId="{952F8513-F7F9-45A7-AC89-226C8DDD4F0F}" destId="{482082F0-A461-48AB-BB26-9DBA4FAE867A}" srcOrd="0" destOrd="0" parTransId="{A235C347-768F-48F2-9086-7188BA11E887}" sibTransId="{D38EFA82-DFDE-43CA-8C3C-20A6EDBB14B7}"/>
    <dgm:cxn modelId="{B8316A63-8929-7345-B69E-803BF1338D43}" type="presOf" srcId="{923CF5FE-B765-40C5-A44C-3642A2467431}" destId="{9EF324F7-7DB7-9440-B5B2-6216E07C4E36}" srcOrd="0" destOrd="0" presId="urn:microsoft.com/office/officeart/2005/8/layout/vList2"/>
    <dgm:cxn modelId="{FD229765-77F8-C640-A88A-84984836BA5B}" type="presOf" srcId="{C20F8CF8-5205-42C2-8C84-B09DF130B472}" destId="{F7CE3C9F-2576-AA42-ACD2-8EF999736D79}" srcOrd="0" destOrd="0" presId="urn:microsoft.com/office/officeart/2005/8/layout/vList2"/>
    <dgm:cxn modelId="{9C4E3C6F-171D-42C3-AE13-DF3906E9E624}" srcId="{E3AEBEC5-0A8A-463D-89EF-E263CB240325}" destId="{E7B25894-CEE4-431F-B382-DAC78516152F}" srcOrd="0" destOrd="0" parTransId="{902B590E-E3E1-4205-9378-D4D2C9E489C0}" sibTransId="{6760EC8A-D6E6-4C90-BDDB-7842AE59A473}"/>
    <dgm:cxn modelId="{EC6D9856-3692-7E43-8C0E-6180768FC859}" type="presOf" srcId="{482082F0-A461-48AB-BB26-9DBA4FAE867A}" destId="{11B227CF-DC02-7743-A8E1-BB83AC385408}" srcOrd="0" destOrd="0" presId="urn:microsoft.com/office/officeart/2005/8/layout/vList2"/>
    <dgm:cxn modelId="{530A3F80-17AD-48CA-80FD-7E6F86F10AE8}" srcId="{952F8513-F7F9-45A7-AC89-226C8DDD4F0F}" destId="{C0EC6163-FC16-4B33-8BCC-931D618B1D8D}" srcOrd="2" destOrd="0" parTransId="{E41A2808-85E2-47FF-A3D8-AF6BFD9E6780}" sibTransId="{58CF663D-E478-4168-95DB-853995C89C50}"/>
    <dgm:cxn modelId="{ADFBFC8C-E8A2-487A-A08D-3FE5DA9ED833}" srcId="{482082F0-A461-48AB-BB26-9DBA4FAE867A}" destId="{F5FC02F6-1668-4607-BFF2-D62F9792F82F}" srcOrd="0" destOrd="0" parTransId="{C7D9269F-2680-48A7-A273-F8D702082ACB}" sibTransId="{8264145F-B794-4B91-89C5-869722741CA4}"/>
    <dgm:cxn modelId="{055D59BE-CD12-8948-AF9A-4744E92F6B5E}" type="presOf" srcId="{E3AEBEC5-0A8A-463D-89EF-E263CB240325}" destId="{EE48BE10-10C5-FB42-929D-1B15CD7C3B5A}" srcOrd="0" destOrd="0" presId="urn:microsoft.com/office/officeart/2005/8/layout/vList2"/>
    <dgm:cxn modelId="{AE9DD5C3-B5AF-C249-AEAB-4C4F0B9DECD1}" type="presOf" srcId="{952F8513-F7F9-45A7-AC89-226C8DDD4F0F}" destId="{11EE8DD0-654A-3D40-B49F-ADA1B0F8DAA9}" srcOrd="0" destOrd="0" presId="urn:microsoft.com/office/officeart/2005/8/layout/vList2"/>
    <dgm:cxn modelId="{76AE1ECE-1250-44B2-8A5F-EA4613ED7648}" srcId="{952F8513-F7F9-45A7-AC89-226C8DDD4F0F}" destId="{E3AEBEC5-0A8A-463D-89EF-E263CB240325}" srcOrd="3" destOrd="0" parTransId="{54D1F34A-7642-4A2C-A02E-51824D0A96D6}" sibTransId="{FC9AE30A-56D3-47A3-BF22-C7C53A7EF60B}"/>
    <dgm:cxn modelId="{CA4669D4-FB3B-4367-AA85-25E07D161713}" srcId="{C0EC6163-FC16-4B33-8BCC-931D618B1D8D}" destId="{8FB9A417-63E2-4181-B354-20983F4617CD}" srcOrd="0" destOrd="0" parTransId="{D605D19F-ADD1-440B-8537-16EF2A595479}" sibTransId="{31E505F8-54CA-4B09-ABC6-4E5297ED37C8}"/>
    <dgm:cxn modelId="{103AB4EE-E94D-8349-9474-C791FD610BB3}" type="presOf" srcId="{F5FC02F6-1668-4607-BFF2-D62F9792F82F}" destId="{ADD6B7E7-A9F9-3B4E-9699-AE9F180F9287}" srcOrd="0" destOrd="0" presId="urn:microsoft.com/office/officeart/2005/8/layout/vList2"/>
    <dgm:cxn modelId="{D79692F2-DA00-4D2C-87CA-D49AB387488B}" srcId="{923CF5FE-B765-40C5-A44C-3642A2467431}" destId="{C20F8CF8-5205-42C2-8C84-B09DF130B472}" srcOrd="0" destOrd="0" parTransId="{4CD90E5C-EC5B-403B-BAEB-56D2D31E8DC4}" sibTransId="{26BBE22D-CB59-41A3-B2EF-153CD87888B3}"/>
    <dgm:cxn modelId="{55DDD5F5-4382-4D40-B6DC-C34B2B62FB23}" type="presOf" srcId="{E7B25894-CEE4-431F-B382-DAC78516152F}" destId="{914AC3DF-69DE-1E45-AEE8-9FD0CE28DD83}" srcOrd="0" destOrd="0" presId="urn:microsoft.com/office/officeart/2005/8/layout/vList2"/>
    <dgm:cxn modelId="{155D5C28-15DE-DE40-A482-77C244EA6B40}" type="presParOf" srcId="{11EE8DD0-654A-3D40-B49F-ADA1B0F8DAA9}" destId="{11B227CF-DC02-7743-A8E1-BB83AC385408}" srcOrd="0" destOrd="0" presId="urn:microsoft.com/office/officeart/2005/8/layout/vList2"/>
    <dgm:cxn modelId="{3894330B-6133-3449-9984-794EF91817B5}" type="presParOf" srcId="{11EE8DD0-654A-3D40-B49F-ADA1B0F8DAA9}" destId="{ADD6B7E7-A9F9-3B4E-9699-AE9F180F9287}" srcOrd="1" destOrd="0" presId="urn:microsoft.com/office/officeart/2005/8/layout/vList2"/>
    <dgm:cxn modelId="{18727AD5-11DA-C74B-A3D0-6C71FCAFF7C2}" type="presParOf" srcId="{11EE8DD0-654A-3D40-B49F-ADA1B0F8DAA9}" destId="{9EF324F7-7DB7-9440-B5B2-6216E07C4E36}" srcOrd="2" destOrd="0" presId="urn:microsoft.com/office/officeart/2005/8/layout/vList2"/>
    <dgm:cxn modelId="{540B6E10-BEBE-7D44-BC12-110F2E3E49F4}" type="presParOf" srcId="{11EE8DD0-654A-3D40-B49F-ADA1B0F8DAA9}" destId="{F7CE3C9F-2576-AA42-ACD2-8EF999736D79}" srcOrd="3" destOrd="0" presId="urn:microsoft.com/office/officeart/2005/8/layout/vList2"/>
    <dgm:cxn modelId="{307D5E46-E3F0-6B40-80CF-9E157FC2C806}" type="presParOf" srcId="{11EE8DD0-654A-3D40-B49F-ADA1B0F8DAA9}" destId="{77619F65-4B16-7040-AB75-42A5D52A61A5}" srcOrd="4" destOrd="0" presId="urn:microsoft.com/office/officeart/2005/8/layout/vList2"/>
    <dgm:cxn modelId="{73A4B1B9-6131-444B-99EC-F1417A7774B4}" type="presParOf" srcId="{11EE8DD0-654A-3D40-B49F-ADA1B0F8DAA9}" destId="{3B44E27D-3961-984F-8C7D-2BA05EBDFD59}" srcOrd="5" destOrd="0" presId="urn:microsoft.com/office/officeart/2005/8/layout/vList2"/>
    <dgm:cxn modelId="{49622BF0-0375-E744-9E1A-817C83EAE65B}" type="presParOf" srcId="{11EE8DD0-654A-3D40-B49F-ADA1B0F8DAA9}" destId="{EE48BE10-10C5-FB42-929D-1B15CD7C3B5A}" srcOrd="6" destOrd="0" presId="urn:microsoft.com/office/officeart/2005/8/layout/vList2"/>
    <dgm:cxn modelId="{198625CC-7B3D-0A46-9B8A-E704546F6759}" type="presParOf" srcId="{11EE8DD0-654A-3D40-B49F-ADA1B0F8DAA9}" destId="{914AC3DF-69DE-1E45-AEE8-9FD0CE28DD8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1E924B-5623-42BE-BB55-09976CF8B9F8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4EE70FCA-37D8-498E-904B-8C0336A61268}">
      <dgm:prSet custT="1"/>
      <dgm:spPr/>
      <dgm:t>
        <a:bodyPr/>
        <a:lstStyle/>
        <a:p>
          <a:r>
            <a:rPr lang="ro-RO" sz="1600" noProof="0" dirty="0"/>
            <a:t>Fii vigilent și suspicios</a:t>
          </a:r>
        </a:p>
      </dgm:t>
    </dgm:pt>
    <dgm:pt modelId="{BA42528C-AB88-4DE5-BE60-C10DFB25450C}" type="parTrans" cxnId="{37197B27-CB4A-4CF1-8B53-CE4A8300BBFC}">
      <dgm:prSet/>
      <dgm:spPr/>
      <dgm:t>
        <a:bodyPr/>
        <a:lstStyle/>
        <a:p>
          <a:endParaRPr lang="en-US"/>
        </a:p>
      </dgm:t>
    </dgm:pt>
    <dgm:pt modelId="{87C27EA4-3B68-426A-8B41-55CD03F02024}" type="sibTrans" cxnId="{37197B27-CB4A-4CF1-8B53-CE4A8300BBFC}">
      <dgm:prSet/>
      <dgm:spPr/>
      <dgm:t>
        <a:bodyPr/>
        <a:lstStyle/>
        <a:p>
          <a:endParaRPr lang="en-US"/>
        </a:p>
      </dgm:t>
    </dgm:pt>
    <dgm:pt modelId="{0DAADE8F-F4EF-41B9-A464-E4571C75835C}">
      <dgm:prSet custT="1"/>
      <dgm:spPr/>
      <dgm:t>
        <a:bodyPr/>
        <a:lstStyle/>
        <a:p>
          <a:r>
            <a:rPr lang="ro-RO" sz="1400" noProof="0" dirty="0"/>
            <a:t>Nu furniza niciodată informații personale sau financiare prin telefon, email sau pe internet, cu excepția cazului în care ești sigur de identitatea destinatarului. </a:t>
          </a:r>
        </a:p>
      </dgm:t>
    </dgm:pt>
    <dgm:pt modelId="{8F99365A-D7AD-4883-95F6-10D86E33E940}" type="parTrans" cxnId="{3BC3356E-8032-4B3D-B954-81B967F37A87}">
      <dgm:prSet/>
      <dgm:spPr/>
      <dgm:t>
        <a:bodyPr/>
        <a:lstStyle/>
        <a:p>
          <a:endParaRPr lang="en-US"/>
        </a:p>
      </dgm:t>
    </dgm:pt>
    <dgm:pt modelId="{92032492-B639-417C-86CC-7EB5E13FA3EF}" type="sibTrans" cxnId="{3BC3356E-8032-4B3D-B954-81B967F37A87}">
      <dgm:prSet/>
      <dgm:spPr/>
      <dgm:t>
        <a:bodyPr/>
        <a:lstStyle/>
        <a:p>
          <a:endParaRPr lang="en-US"/>
        </a:p>
      </dgm:t>
    </dgm:pt>
    <dgm:pt modelId="{078F1C08-E95E-4605-B8CD-91DCCB01B5D8}">
      <dgm:prSet custT="1"/>
      <dgm:spPr/>
      <dgm:t>
        <a:bodyPr/>
        <a:lstStyle/>
        <a:p>
          <a:r>
            <a:rPr lang="ro-RO" sz="1600" noProof="0" dirty="0"/>
            <a:t>Protejează-ți datele și parolele</a:t>
          </a:r>
        </a:p>
      </dgm:t>
    </dgm:pt>
    <dgm:pt modelId="{BDBD9144-C195-493B-9CB6-0F7120EEA434}" type="parTrans" cxnId="{CDE6A3E2-3C39-4F10-A26F-71A74C7E7EC7}">
      <dgm:prSet/>
      <dgm:spPr/>
      <dgm:t>
        <a:bodyPr/>
        <a:lstStyle/>
        <a:p>
          <a:endParaRPr lang="en-US"/>
        </a:p>
      </dgm:t>
    </dgm:pt>
    <dgm:pt modelId="{87837E50-A2B3-4191-BBBE-859735C2256C}" type="sibTrans" cxnId="{CDE6A3E2-3C39-4F10-A26F-71A74C7E7EC7}">
      <dgm:prSet/>
      <dgm:spPr/>
      <dgm:t>
        <a:bodyPr/>
        <a:lstStyle/>
        <a:p>
          <a:endParaRPr lang="en-US"/>
        </a:p>
      </dgm:t>
    </dgm:pt>
    <dgm:pt modelId="{3A78138F-B73F-434A-A315-1FBF7B30326B}">
      <dgm:prSet custT="1"/>
      <dgm:spPr/>
      <dgm:t>
        <a:bodyPr/>
        <a:lstStyle/>
        <a:p>
          <a:r>
            <a:rPr lang="ro-RO" sz="1400" noProof="0" dirty="0"/>
            <a:t>Folosește parole unice și complexe pentru fiecare cont online.</a:t>
          </a:r>
        </a:p>
      </dgm:t>
    </dgm:pt>
    <dgm:pt modelId="{B68BC693-FE15-49DE-AD87-0F467F8D0596}" type="parTrans" cxnId="{74BBA5E5-C935-49CF-8C90-E952F6CE9ED9}">
      <dgm:prSet/>
      <dgm:spPr/>
      <dgm:t>
        <a:bodyPr/>
        <a:lstStyle/>
        <a:p>
          <a:endParaRPr lang="en-US"/>
        </a:p>
      </dgm:t>
    </dgm:pt>
    <dgm:pt modelId="{E5D4814E-996E-4FE2-A032-805344575CAB}" type="sibTrans" cxnId="{74BBA5E5-C935-49CF-8C90-E952F6CE9ED9}">
      <dgm:prSet/>
      <dgm:spPr/>
      <dgm:t>
        <a:bodyPr/>
        <a:lstStyle/>
        <a:p>
          <a:endParaRPr lang="en-US"/>
        </a:p>
      </dgm:t>
    </dgm:pt>
    <dgm:pt modelId="{9D82CF64-7CB5-4F95-860B-A48C49AFE683}">
      <dgm:prSet custT="1"/>
      <dgm:spPr/>
      <dgm:t>
        <a:bodyPr/>
        <a:lstStyle/>
        <a:p>
          <a:r>
            <a:rPr lang="ro-RO" sz="1400" noProof="0" dirty="0"/>
            <a:t>Nu reutiliza parolele și nu le partaja cu nimeni.</a:t>
          </a:r>
        </a:p>
      </dgm:t>
    </dgm:pt>
    <dgm:pt modelId="{6793652F-5266-4DC0-81E9-5F67522EE86F}" type="parTrans" cxnId="{B18D6600-6EDA-424C-8BB9-446200C40E75}">
      <dgm:prSet/>
      <dgm:spPr/>
      <dgm:t>
        <a:bodyPr/>
        <a:lstStyle/>
        <a:p>
          <a:endParaRPr lang="en-US"/>
        </a:p>
      </dgm:t>
    </dgm:pt>
    <dgm:pt modelId="{677BDC5E-47F6-4849-A610-8224FD9DBCB3}" type="sibTrans" cxnId="{B18D6600-6EDA-424C-8BB9-446200C40E75}">
      <dgm:prSet/>
      <dgm:spPr/>
      <dgm:t>
        <a:bodyPr/>
        <a:lstStyle/>
        <a:p>
          <a:endParaRPr lang="en-US"/>
        </a:p>
      </dgm:t>
    </dgm:pt>
    <dgm:pt modelId="{074BDCAD-98F8-4BBB-8845-4C72190E5C26}">
      <dgm:prSet custT="1"/>
      <dgm:spPr/>
      <dgm:t>
        <a:bodyPr/>
        <a:lstStyle/>
        <a:p>
          <a:r>
            <a:rPr lang="ro-RO" sz="1400" noProof="0" dirty="0"/>
            <a:t>Activează autentificarea </a:t>
          </a:r>
          <a:r>
            <a:rPr lang="ro-RO" sz="1400" noProof="0" dirty="0" err="1"/>
            <a:t>multi</a:t>
          </a:r>
          <a:r>
            <a:rPr lang="ro-RO" sz="1400" noProof="0" dirty="0"/>
            <a:t>-factor (MFA ) ori de câte ori este posibil.</a:t>
          </a:r>
        </a:p>
      </dgm:t>
    </dgm:pt>
    <dgm:pt modelId="{D28CAD94-D0EC-4EC3-A5C6-E54F0C5D5960}" type="parTrans" cxnId="{546C30E4-C586-45F1-A698-5ED20CF261D4}">
      <dgm:prSet/>
      <dgm:spPr/>
      <dgm:t>
        <a:bodyPr/>
        <a:lstStyle/>
        <a:p>
          <a:endParaRPr lang="en-US"/>
        </a:p>
      </dgm:t>
    </dgm:pt>
    <dgm:pt modelId="{2D557016-7616-4112-A2D6-E10EA3F26356}" type="sibTrans" cxnId="{546C30E4-C586-45F1-A698-5ED20CF261D4}">
      <dgm:prSet/>
      <dgm:spPr/>
      <dgm:t>
        <a:bodyPr/>
        <a:lstStyle/>
        <a:p>
          <a:endParaRPr lang="en-US"/>
        </a:p>
      </dgm:t>
    </dgm:pt>
    <dgm:pt modelId="{6F20E861-0365-41D3-9E1F-FF06DD761E58}">
      <dgm:prSet custT="1"/>
      <dgm:spPr/>
      <dgm:t>
        <a:bodyPr/>
        <a:lstStyle/>
        <a:p>
          <a:r>
            <a:rPr lang="ro-RO" sz="1400" noProof="0" dirty="0"/>
            <a:t>Fii atent la ce informații personale postezi online. </a:t>
          </a:r>
        </a:p>
      </dgm:t>
    </dgm:pt>
    <dgm:pt modelId="{F3A0A3B5-37AB-4904-B143-34764F5FDF03}" type="parTrans" cxnId="{300C6DED-F764-4824-8189-BDAE05F954C1}">
      <dgm:prSet/>
      <dgm:spPr/>
      <dgm:t>
        <a:bodyPr/>
        <a:lstStyle/>
        <a:p>
          <a:endParaRPr lang="en-US"/>
        </a:p>
      </dgm:t>
    </dgm:pt>
    <dgm:pt modelId="{62559A1B-E9AA-422F-BDDF-B8B47797BCFD}" type="sibTrans" cxnId="{300C6DED-F764-4824-8189-BDAE05F954C1}">
      <dgm:prSet/>
      <dgm:spPr/>
      <dgm:t>
        <a:bodyPr/>
        <a:lstStyle/>
        <a:p>
          <a:endParaRPr lang="en-US"/>
        </a:p>
      </dgm:t>
    </dgm:pt>
    <dgm:pt modelId="{752C2687-4D53-4E41-AD2C-85CD5763E85A}">
      <dgm:prSet custT="1"/>
      <dgm:spPr/>
      <dgm:t>
        <a:bodyPr/>
        <a:lstStyle/>
        <a:p>
          <a:r>
            <a:rPr lang="ro-RO" sz="1600" noProof="0" dirty="0"/>
            <a:t>Fii atent la emailuri și linkuri suspecte </a:t>
          </a:r>
        </a:p>
      </dgm:t>
    </dgm:pt>
    <dgm:pt modelId="{A9FC2EF0-869D-4756-9849-BC9145039B92}" type="parTrans" cxnId="{8271D91F-B4AF-4725-A5F1-5B85692555B9}">
      <dgm:prSet/>
      <dgm:spPr/>
      <dgm:t>
        <a:bodyPr/>
        <a:lstStyle/>
        <a:p>
          <a:endParaRPr lang="en-US"/>
        </a:p>
      </dgm:t>
    </dgm:pt>
    <dgm:pt modelId="{BF5D33F2-809A-494A-9B4B-401D49DF1E99}" type="sibTrans" cxnId="{8271D91F-B4AF-4725-A5F1-5B85692555B9}">
      <dgm:prSet/>
      <dgm:spPr/>
      <dgm:t>
        <a:bodyPr/>
        <a:lstStyle/>
        <a:p>
          <a:endParaRPr lang="en-US"/>
        </a:p>
      </dgm:t>
    </dgm:pt>
    <dgm:pt modelId="{1BFD666C-BAA6-484D-ADB1-25C1B68C9D0A}">
      <dgm:prSet custT="1"/>
      <dgm:spPr/>
      <dgm:t>
        <a:bodyPr/>
        <a:lstStyle/>
        <a:p>
          <a:r>
            <a:rPr lang="ro-RO" sz="1400" noProof="0" dirty="0"/>
            <a:t>Nu deschide emailuri de la expeditori necunoscuți.</a:t>
          </a:r>
        </a:p>
      </dgm:t>
    </dgm:pt>
    <dgm:pt modelId="{5BDE0C45-2A73-43B8-AEC6-720B8D66CD09}" type="parTrans" cxnId="{E22ED32B-EE1F-49D1-AAAD-2AA3CE9E57AA}">
      <dgm:prSet/>
      <dgm:spPr/>
      <dgm:t>
        <a:bodyPr/>
        <a:lstStyle/>
        <a:p>
          <a:endParaRPr lang="en-US"/>
        </a:p>
      </dgm:t>
    </dgm:pt>
    <dgm:pt modelId="{60871723-AF20-4839-89A7-72160063DFE7}" type="sibTrans" cxnId="{E22ED32B-EE1F-49D1-AAAD-2AA3CE9E57AA}">
      <dgm:prSet/>
      <dgm:spPr/>
      <dgm:t>
        <a:bodyPr/>
        <a:lstStyle/>
        <a:p>
          <a:endParaRPr lang="en-US"/>
        </a:p>
      </dgm:t>
    </dgm:pt>
    <dgm:pt modelId="{EE1348A5-1736-45ED-9B0E-44E41DFEE860}">
      <dgm:prSet custT="1"/>
      <dgm:spPr/>
      <dgm:t>
        <a:bodyPr/>
        <a:lstStyle/>
        <a:p>
          <a:r>
            <a:rPr lang="ro-RO" sz="1400" noProof="0" dirty="0"/>
            <a:t>Nu faceți clic pe linkuri din emailuri sau mesaje suspecte.</a:t>
          </a:r>
        </a:p>
      </dgm:t>
    </dgm:pt>
    <dgm:pt modelId="{B7084D33-E2CB-4D48-A1CE-0966199013A3}" type="parTrans" cxnId="{8FE2A318-34AF-4F25-A8A6-1A9DC0AE2AFA}">
      <dgm:prSet/>
      <dgm:spPr/>
      <dgm:t>
        <a:bodyPr/>
        <a:lstStyle/>
        <a:p>
          <a:endParaRPr lang="en-US"/>
        </a:p>
      </dgm:t>
    </dgm:pt>
    <dgm:pt modelId="{DD6B739A-DB0A-421F-B6FE-55F9CA2B44C3}" type="sibTrans" cxnId="{8FE2A318-34AF-4F25-A8A6-1A9DC0AE2AFA}">
      <dgm:prSet/>
      <dgm:spPr/>
      <dgm:t>
        <a:bodyPr/>
        <a:lstStyle/>
        <a:p>
          <a:endParaRPr lang="en-US"/>
        </a:p>
      </dgm:t>
    </dgm:pt>
    <dgm:pt modelId="{FF64D39A-B20C-4406-B088-C3864B65DE39}">
      <dgm:prSet custT="1"/>
      <dgm:spPr/>
      <dgm:t>
        <a:bodyPr/>
        <a:lstStyle/>
        <a:p>
          <a:r>
            <a:rPr lang="ro-RO" sz="1400" noProof="0" dirty="0"/>
            <a:t>Verifică adresa URL a site-ului web pe care îl vizitezi înainte de a introduce orice informație personală. </a:t>
          </a:r>
        </a:p>
      </dgm:t>
    </dgm:pt>
    <dgm:pt modelId="{4974802B-FD88-4FB5-A362-6DEF5EB6A885}" type="parTrans" cxnId="{3346875D-4E8F-4940-86A5-119D67D720EA}">
      <dgm:prSet/>
      <dgm:spPr/>
      <dgm:t>
        <a:bodyPr/>
        <a:lstStyle/>
        <a:p>
          <a:endParaRPr lang="en-US"/>
        </a:p>
      </dgm:t>
    </dgm:pt>
    <dgm:pt modelId="{DC7088F1-0118-45B6-9EF5-7CD10868CE1F}" type="sibTrans" cxnId="{3346875D-4E8F-4940-86A5-119D67D720EA}">
      <dgm:prSet/>
      <dgm:spPr/>
      <dgm:t>
        <a:bodyPr/>
        <a:lstStyle/>
        <a:p>
          <a:endParaRPr lang="en-US"/>
        </a:p>
      </dgm:t>
    </dgm:pt>
    <dgm:pt modelId="{19B60271-D177-3446-91B8-AFCCCBA0E6BD}" type="pres">
      <dgm:prSet presAssocID="{571E924B-5623-42BE-BB55-09976CF8B9F8}" presName="linear" presStyleCnt="0">
        <dgm:presLayoutVars>
          <dgm:dir/>
          <dgm:animLvl val="lvl"/>
          <dgm:resizeHandles val="exact"/>
        </dgm:presLayoutVars>
      </dgm:prSet>
      <dgm:spPr/>
    </dgm:pt>
    <dgm:pt modelId="{6A9F4E29-BBD2-1843-B280-EC5ADFF70E1F}" type="pres">
      <dgm:prSet presAssocID="{4EE70FCA-37D8-498E-904B-8C0336A61268}" presName="parentLin" presStyleCnt="0"/>
      <dgm:spPr/>
    </dgm:pt>
    <dgm:pt modelId="{65E583FC-50AB-9D4C-BA09-9E65C5E951E4}" type="pres">
      <dgm:prSet presAssocID="{4EE70FCA-37D8-498E-904B-8C0336A61268}" presName="parentLeftMargin" presStyleLbl="node1" presStyleIdx="0" presStyleCnt="3"/>
      <dgm:spPr/>
    </dgm:pt>
    <dgm:pt modelId="{A7BAC818-9C84-444F-9FC5-535711BDA042}" type="pres">
      <dgm:prSet presAssocID="{4EE70FCA-37D8-498E-904B-8C0336A612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135F3DE-55A5-DB43-BB37-A49A3E02554C}" type="pres">
      <dgm:prSet presAssocID="{4EE70FCA-37D8-498E-904B-8C0336A61268}" presName="negativeSpace" presStyleCnt="0"/>
      <dgm:spPr/>
    </dgm:pt>
    <dgm:pt modelId="{15CF8897-A581-6D4A-A77E-86E974B3F964}" type="pres">
      <dgm:prSet presAssocID="{4EE70FCA-37D8-498E-904B-8C0336A61268}" presName="childText" presStyleLbl="conFgAcc1" presStyleIdx="0" presStyleCnt="3" custScaleX="100000">
        <dgm:presLayoutVars>
          <dgm:bulletEnabled val="1"/>
        </dgm:presLayoutVars>
      </dgm:prSet>
      <dgm:spPr/>
    </dgm:pt>
    <dgm:pt modelId="{28E2D4DE-0D0A-374C-A8EE-49819DE8C9E3}" type="pres">
      <dgm:prSet presAssocID="{87C27EA4-3B68-426A-8B41-55CD03F02024}" presName="spaceBetweenRectangles" presStyleCnt="0"/>
      <dgm:spPr/>
    </dgm:pt>
    <dgm:pt modelId="{7A22B1B8-FCA5-254B-8A8F-BD32D253118C}" type="pres">
      <dgm:prSet presAssocID="{078F1C08-E95E-4605-B8CD-91DCCB01B5D8}" presName="parentLin" presStyleCnt="0"/>
      <dgm:spPr/>
    </dgm:pt>
    <dgm:pt modelId="{7BC79C7C-58CD-F145-9B6A-09043DBC3B4E}" type="pres">
      <dgm:prSet presAssocID="{078F1C08-E95E-4605-B8CD-91DCCB01B5D8}" presName="parentLeftMargin" presStyleLbl="node1" presStyleIdx="0" presStyleCnt="3"/>
      <dgm:spPr/>
    </dgm:pt>
    <dgm:pt modelId="{1C85C80A-F3E8-6A4B-A84A-430B8227B4F6}" type="pres">
      <dgm:prSet presAssocID="{078F1C08-E95E-4605-B8CD-91DCCB01B5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3AD48D-AA99-4E41-B260-3D98B27C44AA}" type="pres">
      <dgm:prSet presAssocID="{078F1C08-E95E-4605-B8CD-91DCCB01B5D8}" presName="negativeSpace" presStyleCnt="0"/>
      <dgm:spPr/>
    </dgm:pt>
    <dgm:pt modelId="{E8F51D21-6ABA-CF42-86BB-DF0EA8949DB3}" type="pres">
      <dgm:prSet presAssocID="{078F1C08-E95E-4605-B8CD-91DCCB01B5D8}" presName="childText" presStyleLbl="conFgAcc1" presStyleIdx="1" presStyleCnt="3">
        <dgm:presLayoutVars>
          <dgm:bulletEnabled val="1"/>
        </dgm:presLayoutVars>
      </dgm:prSet>
      <dgm:spPr/>
    </dgm:pt>
    <dgm:pt modelId="{AC7461C0-7030-AE41-8987-71B1C69BB8B6}" type="pres">
      <dgm:prSet presAssocID="{87837E50-A2B3-4191-BBBE-859735C2256C}" presName="spaceBetweenRectangles" presStyleCnt="0"/>
      <dgm:spPr/>
    </dgm:pt>
    <dgm:pt modelId="{CCECEEDE-A5F4-E74E-90C2-13EE8EF36147}" type="pres">
      <dgm:prSet presAssocID="{752C2687-4D53-4E41-AD2C-85CD5763E85A}" presName="parentLin" presStyleCnt="0"/>
      <dgm:spPr/>
    </dgm:pt>
    <dgm:pt modelId="{6278EB92-756B-2D40-867A-630E0E499700}" type="pres">
      <dgm:prSet presAssocID="{752C2687-4D53-4E41-AD2C-85CD5763E85A}" presName="parentLeftMargin" presStyleLbl="node1" presStyleIdx="1" presStyleCnt="3"/>
      <dgm:spPr/>
    </dgm:pt>
    <dgm:pt modelId="{D25EDC30-A5B9-E449-A1D6-792C3BEBEBCF}" type="pres">
      <dgm:prSet presAssocID="{752C2687-4D53-4E41-AD2C-85CD5763E85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DD646D5-F6B6-2042-AA85-ECCE3BDAD308}" type="pres">
      <dgm:prSet presAssocID="{752C2687-4D53-4E41-AD2C-85CD5763E85A}" presName="negativeSpace" presStyleCnt="0"/>
      <dgm:spPr/>
    </dgm:pt>
    <dgm:pt modelId="{45EA0141-8289-0444-94F7-5FB8D492B84C}" type="pres">
      <dgm:prSet presAssocID="{752C2687-4D53-4E41-AD2C-85CD5763E8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8A46400-FFB4-2A44-BDB4-2968BF8F6E55}" type="presOf" srcId="{078F1C08-E95E-4605-B8CD-91DCCB01B5D8}" destId="{7BC79C7C-58CD-F145-9B6A-09043DBC3B4E}" srcOrd="0" destOrd="0" presId="urn:microsoft.com/office/officeart/2005/8/layout/list1"/>
    <dgm:cxn modelId="{B18D6600-6EDA-424C-8BB9-446200C40E75}" srcId="{078F1C08-E95E-4605-B8CD-91DCCB01B5D8}" destId="{9D82CF64-7CB5-4F95-860B-A48C49AFE683}" srcOrd="1" destOrd="0" parTransId="{6793652F-5266-4DC0-81E9-5F67522EE86F}" sibTransId="{677BDC5E-47F6-4849-A610-8224FD9DBCB3}"/>
    <dgm:cxn modelId="{2772EA0F-BF8B-3849-B6AA-EEA8F747E8EB}" type="presOf" srcId="{EE1348A5-1736-45ED-9B0E-44E41DFEE860}" destId="{45EA0141-8289-0444-94F7-5FB8D492B84C}" srcOrd="0" destOrd="1" presId="urn:microsoft.com/office/officeart/2005/8/layout/list1"/>
    <dgm:cxn modelId="{8FE2A318-34AF-4F25-A8A6-1A9DC0AE2AFA}" srcId="{752C2687-4D53-4E41-AD2C-85CD5763E85A}" destId="{EE1348A5-1736-45ED-9B0E-44E41DFEE860}" srcOrd="1" destOrd="0" parTransId="{B7084D33-E2CB-4D48-A1CE-0966199013A3}" sibTransId="{DD6B739A-DB0A-421F-B6FE-55F9CA2B44C3}"/>
    <dgm:cxn modelId="{8271D91F-B4AF-4725-A5F1-5B85692555B9}" srcId="{571E924B-5623-42BE-BB55-09976CF8B9F8}" destId="{752C2687-4D53-4E41-AD2C-85CD5763E85A}" srcOrd="2" destOrd="0" parTransId="{A9FC2EF0-869D-4756-9849-BC9145039B92}" sibTransId="{BF5D33F2-809A-494A-9B4B-401D49DF1E99}"/>
    <dgm:cxn modelId="{37197B27-CB4A-4CF1-8B53-CE4A8300BBFC}" srcId="{571E924B-5623-42BE-BB55-09976CF8B9F8}" destId="{4EE70FCA-37D8-498E-904B-8C0336A61268}" srcOrd="0" destOrd="0" parTransId="{BA42528C-AB88-4DE5-BE60-C10DFB25450C}" sibTransId="{87C27EA4-3B68-426A-8B41-55CD03F02024}"/>
    <dgm:cxn modelId="{E22ED32B-EE1F-49D1-AAAD-2AA3CE9E57AA}" srcId="{752C2687-4D53-4E41-AD2C-85CD5763E85A}" destId="{1BFD666C-BAA6-484D-ADB1-25C1B68C9D0A}" srcOrd="0" destOrd="0" parTransId="{5BDE0C45-2A73-43B8-AEC6-720B8D66CD09}" sibTransId="{60871723-AF20-4839-89A7-72160063DFE7}"/>
    <dgm:cxn modelId="{E9EC2B5C-3387-904F-8C8B-46B0DFED93E2}" type="presOf" srcId="{6F20E861-0365-41D3-9E1F-FF06DD761E58}" destId="{E8F51D21-6ABA-CF42-86BB-DF0EA8949DB3}" srcOrd="0" destOrd="3" presId="urn:microsoft.com/office/officeart/2005/8/layout/list1"/>
    <dgm:cxn modelId="{3346875D-4E8F-4940-86A5-119D67D720EA}" srcId="{752C2687-4D53-4E41-AD2C-85CD5763E85A}" destId="{FF64D39A-B20C-4406-B088-C3864B65DE39}" srcOrd="2" destOrd="0" parTransId="{4974802B-FD88-4FB5-A362-6DEF5EB6A885}" sibTransId="{DC7088F1-0118-45B6-9EF5-7CD10868CE1F}"/>
    <dgm:cxn modelId="{1D8B4145-36D7-6043-A335-3617934A3635}" type="presOf" srcId="{752C2687-4D53-4E41-AD2C-85CD5763E85A}" destId="{6278EB92-756B-2D40-867A-630E0E499700}" srcOrd="0" destOrd="0" presId="urn:microsoft.com/office/officeart/2005/8/layout/list1"/>
    <dgm:cxn modelId="{3BC3356E-8032-4B3D-B954-81B967F37A87}" srcId="{4EE70FCA-37D8-498E-904B-8C0336A61268}" destId="{0DAADE8F-F4EF-41B9-A464-E4571C75835C}" srcOrd="0" destOrd="0" parTransId="{8F99365A-D7AD-4883-95F6-10D86E33E940}" sibTransId="{92032492-B639-417C-86CC-7EB5E13FA3EF}"/>
    <dgm:cxn modelId="{73CA736F-6654-EC41-A6EA-8A01DE343F3A}" type="presOf" srcId="{3A78138F-B73F-434A-A315-1FBF7B30326B}" destId="{E8F51D21-6ABA-CF42-86BB-DF0EA8949DB3}" srcOrd="0" destOrd="0" presId="urn:microsoft.com/office/officeart/2005/8/layout/list1"/>
    <dgm:cxn modelId="{4CF4A771-8768-5D4D-B376-19A10D476809}" type="presOf" srcId="{0DAADE8F-F4EF-41B9-A464-E4571C75835C}" destId="{15CF8897-A581-6D4A-A77E-86E974B3F964}" srcOrd="0" destOrd="0" presId="urn:microsoft.com/office/officeart/2005/8/layout/list1"/>
    <dgm:cxn modelId="{C3DE8879-5A99-874A-B6E4-1080122014A5}" type="presOf" srcId="{1BFD666C-BAA6-484D-ADB1-25C1B68C9D0A}" destId="{45EA0141-8289-0444-94F7-5FB8D492B84C}" srcOrd="0" destOrd="0" presId="urn:microsoft.com/office/officeart/2005/8/layout/list1"/>
    <dgm:cxn modelId="{EDE56980-73A6-9C45-A4A8-65A7AD016C5B}" type="presOf" srcId="{074BDCAD-98F8-4BBB-8845-4C72190E5C26}" destId="{E8F51D21-6ABA-CF42-86BB-DF0EA8949DB3}" srcOrd="0" destOrd="2" presId="urn:microsoft.com/office/officeart/2005/8/layout/list1"/>
    <dgm:cxn modelId="{826E9EA9-13F8-B64C-A6A7-45178247902C}" type="presOf" srcId="{571E924B-5623-42BE-BB55-09976CF8B9F8}" destId="{19B60271-D177-3446-91B8-AFCCCBA0E6BD}" srcOrd="0" destOrd="0" presId="urn:microsoft.com/office/officeart/2005/8/layout/list1"/>
    <dgm:cxn modelId="{BAFE51AC-9004-7A40-8241-6029FB680EF0}" type="presOf" srcId="{4EE70FCA-37D8-498E-904B-8C0336A61268}" destId="{65E583FC-50AB-9D4C-BA09-9E65C5E951E4}" srcOrd="0" destOrd="0" presId="urn:microsoft.com/office/officeart/2005/8/layout/list1"/>
    <dgm:cxn modelId="{945DBDB9-3508-ED45-BB1C-6D14B849704C}" type="presOf" srcId="{9D82CF64-7CB5-4F95-860B-A48C49AFE683}" destId="{E8F51D21-6ABA-CF42-86BB-DF0EA8949DB3}" srcOrd="0" destOrd="1" presId="urn:microsoft.com/office/officeart/2005/8/layout/list1"/>
    <dgm:cxn modelId="{BBDB2EDA-171C-6B4F-A80B-7BF52B13D6CC}" type="presOf" srcId="{752C2687-4D53-4E41-AD2C-85CD5763E85A}" destId="{D25EDC30-A5B9-E449-A1D6-792C3BEBEBCF}" srcOrd="1" destOrd="0" presId="urn:microsoft.com/office/officeart/2005/8/layout/list1"/>
    <dgm:cxn modelId="{CDE6A3E2-3C39-4F10-A26F-71A74C7E7EC7}" srcId="{571E924B-5623-42BE-BB55-09976CF8B9F8}" destId="{078F1C08-E95E-4605-B8CD-91DCCB01B5D8}" srcOrd="1" destOrd="0" parTransId="{BDBD9144-C195-493B-9CB6-0F7120EEA434}" sibTransId="{87837E50-A2B3-4191-BBBE-859735C2256C}"/>
    <dgm:cxn modelId="{546C30E4-C586-45F1-A698-5ED20CF261D4}" srcId="{078F1C08-E95E-4605-B8CD-91DCCB01B5D8}" destId="{074BDCAD-98F8-4BBB-8845-4C72190E5C26}" srcOrd="2" destOrd="0" parTransId="{D28CAD94-D0EC-4EC3-A5C6-E54F0C5D5960}" sibTransId="{2D557016-7616-4112-A2D6-E10EA3F26356}"/>
    <dgm:cxn modelId="{CEB33AE5-0408-6740-9616-6E8B0E6CF922}" type="presOf" srcId="{4EE70FCA-37D8-498E-904B-8C0336A61268}" destId="{A7BAC818-9C84-444F-9FC5-535711BDA042}" srcOrd="1" destOrd="0" presId="urn:microsoft.com/office/officeart/2005/8/layout/list1"/>
    <dgm:cxn modelId="{74BBA5E5-C935-49CF-8C90-E952F6CE9ED9}" srcId="{078F1C08-E95E-4605-B8CD-91DCCB01B5D8}" destId="{3A78138F-B73F-434A-A315-1FBF7B30326B}" srcOrd="0" destOrd="0" parTransId="{B68BC693-FE15-49DE-AD87-0F467F8D0596}" sibTransId="{E5D4814E-996E-4FE2-A032-805344575CAB}"/>
    <dgm:cxn modelId="{300C6DED-F764-4824-8189-BDAE05F954C1}" srcId="{078F1C08-E95E-4605-B8CD-91DCCB01B5D8}" destId="{6F20E861-0365-41D3-9E1F-FF06DD761E58}" srcOrd="3" destOrd="0" parTransId="{F3A0A3B5-37AB-4904-B143-34764F5FDF03}" sibTransId="{62559A1B-E9AA-422F-BDDF-B8B47797BCFD}"/>
    <dgm:cxn modelId="{DDF673F2-1714-734B-B813-7BD4A911F168}" type="presOf" srcId="{FF64D39A-B20C-4406-B088-C3864B65DE39}" destId="{45EA0141-8289-0444-94F7-5FB8D492B84C}" srcOrd="0" destOrd="2" presId="urn:microsoft.com/office/officeart/2005/8/layout/list1"/>
    <dgm:cxn modelId="{79D27AF3-9A1D-E742-877D-04BB8115DB26}" type="presOf" srcId="{078F1C08-E95E-4605-B8CD-91DCCB01B5D8}" destId="{1C85C80A-F3E8-6A4B-A84A-430B8227B4F6}" srcOrd="1" destOrd="0" presId="urn:microsoft.com/office/officeart/2005/8/layout/list1"/>
    <dgm:cxn modelId="{A00D6E81-0122-694E-AFA8-5B08802E7952}" type="presParOf" srcId="{19B60271-D177-3446-91B8-AFCCCBA0E6BD}" destId="{6A9F4E29-BBD2-1843-B280-EC5ADFF70E1F}" srcOrd="0" destOrd="0" presId="urn:microsoft.com/office/officeart/2005/8/layout/list1"/>
    <dgm:cxn modelId="{52CFC2B3-26CF-5042-9B3A-EA11A9DA3F35}" type="presParOf" srcId="{6A9F4E29-BBD2-1843-B280-EC5ADFF70E1F}" destId="{65E583FC-50AB-9D4C-BA09-9E65C5E951E4}" srcOrd="0" destOrd="0" presId="urn:microsoft.com/office/officeart/2005/8/layout/list1"/>
    <dgm:cxn modelId="{5753E948-349E-FD48-86B0-016B93D5ADCA}" type="presParOf" srcId="{6A9F4E29-BBD2-1843-B280-EC5ADFF70E1F}" destId="{A7BAC818-9C84-444F-9FC5-535711BDA042}" srcOrd="1" destOrd="0" presId="urn:microsoft.com/office/officeart/2005/8/layout/list1"/>
    <dgm:cxn modelId="{21042E12-3194-374F-BA70-962AAAA5DE65}" type="presParOf" srcId="{19B60271-D177-3446-91B8-AFCCCBA0E6BD}" destId="{9135F3DE-55A5-DB43-BB37-A49A3E02554C}" srcOrd="1" destOrd="0" presId="urn:microsoft.com/office/officeart/2005/8/layout/list1"/>
    <dgm:cxn modelId="{DBC2F181-23A7-2B41-9A4C-5F0535962CD7}" type="presParOf" srcId="{19B60271-D177-3446-91B8-AFCCCBA0E6BD}" destId="{15CF8897-A581-6D4A-A77E-86E974B3F964}" srcOrd="2" destOrd="0" presId="urn:microsoft.com/office/officeart/2005/8/layout/list1"/>
    <dgm:cxn modelId="{BFF63459-3D87-6B49-81B4-B7119CA74688}" type="presParOf" srcId="{19B60271-D177-3446-91B8-AFCCCBA0E6BD}" destId="{28E2D4DE-0D0A-374C-A8EE-49819DE8C9E3}" srcOrd="3" destOrd="0" presId="urn:microsoft.com/office/officeart/2005/8/layout/list1"/>
    <dgm:cxn modelId="{C714D28F-6374-A24A-84E8-E05B2534E2D9}" type="presParOf" srcId="{19B60271-D177-3446-91B8-AFCCCBA0E6BD}" destId="{7A22B1B8-FCA5-254B-8A8F-BD32D253118C}" srcOrd="4" destOrd="0" presId="urn:microsoft.com/office/officeart/2005/8/layout/list1"/>
    <dgm:cxn modelId="{2BCF4F09-8C39-FE40-BB0E-926EBE754E98}" type="presParOf" srcId="{7A22B1B8-FCA5-254B-8A8F-BD32D253118C}" destId="{7BC79C7C-58CD-F145-9B6A-09043DBC3B4E}" srcOrd="0" destOrd="0" presId="urn:microsoft.com/office/officeart/2005/8/layout/list1"/>
    <dgm:cxn modelId="{B311B933-471F-C54E-9070-85470315F218}" type="presParOf" srcId="{7A22B1B8-FCA5-254B-8A8F-BD32D253118C}" destId="{1C85C80A-F3E8-6A4B-A84A-430B8227B4F6}" srcOrd="1" destOrd="0" presId="urn:microsoft.com/office/officeart/2005/8/layout/list1"/>
    <dgm:cxn modelId="{99C4B513-9A0B-884A-B1B4-21A59B67E8C3}" type="presParOf" srcId="{19B60271-D177-3446-91B8-AFCCCBA0E6BD}" destId="{A33AD48D-AA99-4E41-B260-3D98B27C44AA}" srcOrd="5" destOrd="0" presId="urn:microsoft.com/office/officeart/2005/8/layout/list1"/>
    <dgm:cxn modelId="{71332FC0-7DA3-EE41-8638-487DC081C858}" type="presParOf" srcId="{19B60271-D177-3446-91B8-AFCCCBA0E6BD}" destId="{E8F51D21-6ABA-CF42-86BB-DF0EA8949DB3}" srcOrd="6" destOrd="0" presId="urn:microsoft.com/office/officeart/2005/8/layout/list1"/>
    <dgm:cxn modelId="{D82EC339-0A23-EB41-B707-164CD94EAD9A}" type="presParOf" srcId="{19B60271-D177-3446-91B8-AFCCCBA0E6BD}" destId="{AC7461C0-7030-AE41-8987-71B1C69BB8B6}" srcOrd="7" destOrd="0" presId="urn:microsoft.com/office/officeart/2005/8/layout/list1"/>
    <dgm:cxn modelId="{CA164342-C5AB-6240-8ED6-A98BE263A824}" type="presParOf" srcId="{19B60271-D177-3446-91B8-AFCCCBA0E6BD}" destId="{CCECEEDE-A5F4-E74E-90C2-13EE8EF36147}" srcOrd="8" destOrd="0" presId="urn:microsoft.com/office/officeart/2005/8/layout/list1"/>
    <dgm:cxn modelId="{3C84C577-81E5-6D41-A589-21356D3CC339}" type="presParOf" srcId="{CCECEEDE-A5F4-E74E-90C2-13EE8EF36147}" destId="{6278EB92-756B-2D40-867A-630E0E499700}" srcOrd="0" destOrd="0" presId="urn:microsoft.com/office/officeart/2005/8/layout/list1"/>
    <dgm:cxn modelId="{B0C50E8C-261A-4147-8020-CB459B29585B}" type="presParOf" srcId="{CCECEEDE-A5F4-E74E-90C2-13EE8EF36147}" destId="{D25EDC30-A5B9-E449-A1D6-792C3BEBEBCF}" srcOrd="1" destOrd="0" presId="urn:microsoft.com/office/officeart/2005/8/layout/list1"/>
    <dgm:cxn modelId="{8DA79916-C102-D346-AA8C-C6508E4FE34A}" type="presParOf" srcId="{19B60271-D177-3446-91B8-AFCCCBA0E6BD}" destId="{9DD646D5-F6B6-2042-AA85-ECCE3BDAD308}" srcOrd="9" destOrd="0" presId="urn:microsoft.com/office/officeart/2005/8/layout/list1"/>
    <dgm:cxn modelId="{B778AACC-A84A-7246-ADCB-F22358B50F53}" type="presParOf" srcId="{19B60271-D177-3446-91B8-AFCCCBA0E6BD}" destId="{45EA0141-8289-0444-94F7-5FB8D492B8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39C9B-9F35-F74A-B075-8AFC513FB532}">
      <dsp:nvSpPr>
        <dsp:cNvPr id="0" name=""/>
        <dsp:cNvSpPr/>
      </dsp:nvSpPr>
      <dsp:spPr>
        <a:xfrm>
          <a:off x="0" y="286608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17FE4-2624-3E4C-BDB6-E8BC64DD93D8}">
      <dsp:nvSpPr>
        <dsp:cNvPr id="0" name=""/>
        <dsp:cNvSpPr/>
      </dsp:nvSpPr>
      <dsp:spPr>
        <a:xfrm>
          <a:off x="525780" y="35688"/>
          <a:ext cx="7360920" cy="50184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noProof="0" dirty="0"/>
            <a:t>Tot ce postăm, căutăm sau accesăm pe internet lasă urme.</a:t>
          </a:r>
        </a:p>
      </dsp:txBody>
      <dsp:txXfrm>
        <a:off x="550278" y="60186"/>
        <a:ext cx="7311924" cy="452844"/>
      </dsp:txXfrm>
    </dsp:sp>
    <dsp:sp modelId="{6CA55E47-CE95-4544-ADB9-92ECED9CB83B}">
      <dsp:nvSpPr>
        <dsp:cNvPr id="0" name=""/>
        <dsp:cNvSpPr/>
      </dsp:nvSpPr>
      <dsp:spPr>
        <a:xfrm>
          <a:off x="0" y="1057728"/>
          <a:ext cx="105156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68598"/>
              <a:satOff val="-41857"/>
              <a:lumOff val="20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700" kern="1200" noProof="0" dirty="0"/>
            <a:t>Imaginea personală și profesională, mai ales în procesul de angajare.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700" kern="1200" noProof="0" dirty="0"/>
            <a:t>Situații de șantaj sau utilizare abuzivă a informațiilor personale.</a:t>
          </a:r>
        </a:p>
      </dsp:txBody>
      <dsp:txXfrm>
        <a:off x="0" y="1057728"/>
        <a:ext cx="10515600" cy="963900"/>
      </dsp:txXfrm>
    </dsp:sp>
    <dsp:sp modelId="{A80CD3CB-3923-0842-8BE9-3104DB26554E}">
      <dsp:nvSpPr>
        <dsp:cNvPr id="0" name=""/>
        <dsp:cNvSpPr/>
      </dsp:nvSpPr>
      <dsp:spPr>
        <a:xfrm>
          <a:off x="525780" y="806808"/>
          <a:ext cx="7360920" cy="501840"/>
        </a:xfrm>
        <a:prstGeom prst="roundRect">
          <a:avLst/>
        </a:prstGeom>
        <a:solidFill>
          <a:schemeClr val="accent6">
            <a:shade val="80000"/>
            <a:hueOff val="368598"/>
            <a:satOff val="-41857"/>
            <a:lumOff val="20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noProof="0" dirty="0"/>
            <a:t>Ce poate fi afectat?</a:t>
          </a:r>
        </a:p>
      </dsp:txBody>
      <dsp:txXfrm>
        <a:off x="550278" y="831306"/>
        <a:ext cx="7311924" cy="452844"/>
      </dsp:txXfrm>
    </dsp:sp>
    <dsp:sp modelId="{46FA92BC-4826-354B-8522-0ACF79247202}">
      <dsp:nvSpPr>
        <dsp:cNvPr id="0" name=""/>
        <dsp:cNvSpPr/>
      </dsp:nvSpPr>
      <dsp:spPr>
        <a:xfrm>
          <a:off x="0" y="2364349"/>
          <a:ext cx="10515600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737196"/>
              <a:satOff val="-83714"/>
              <a:lumOff val="4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700" kern="1200" noProof="0" dirty="0"/>
            <a:t>Gândește-te bine înainte de a publica ceva.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700" kern="1200" noProof="0" dirty="0"/>
            <a:t>Asigurați-te că știi sigur cu cine comunici.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700" kern="1200" noProof="0" dirty="0"/>
            <a:t>Utilizează setări stricte de confidențialitate.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700" kern="1200" noProof="0" dirty="0"/>
            <a:t>Caută-te periodic online și șterge conținutul vechi neadecvat.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700" kern="1200" noProof="0" dirty="0"/>
            <a:t>Folosește unelte precum "Google </a:t>
          </a:r>
          <a:r>
            <a:rPr lang="ro-RO" sz="1700" kern="1200" noProof="0" dirty="0" err="1"/>
            <a:t>Alerts</a:t>
          </a:r>
          <a:r>
            <a:rPr lang="ro-RO" sz="1700" kern="1200" noProof="0" dirty="0"/>
            <a:t>" pentru a monitoriza menționările tale online.</a:t>
          </a:r>
        </a:p>
      </dsp:txBody>
      <dsp:txXfrm>
        <a:off x="0" y="2364349"/>
        <a:ext cx="10515600" cy="1767150"/>
      </dsp:txXfrm>
    </dsp:sp>
    <dsp:sp modelId="{A43BA3CC-8F5B-6545-BDD5-942946D18251}">
      <dsp:nvSpPr>
        <dsp:cNvPr id="0" name=""/>
        <dsp:cNvSpPr/>
      </dsp:nvSpPr>
      <dsp:spPr>
        <a:xfrm>
          <a:off x="525780" y="2113428"/>
          <a:ext cx="7360920" cy="501840"/>
        </a:xfrm>
        <a:prstGeom prst="roundRect">
          <a:avLst/>
        </a:prstGeom>
        <a:solidFill>
          <a:schemeClr val="accent6">
            <a:shade val="80000"/>
            <a:hueOff val="737196"/>
            <a:satOff val="-83714"/>
            <a:lumOff val="4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noProof="0" dirty="0"/>
            <a:t>Cum să îți controlezi amprenta digitală</a:t>
          </a:r>
        </a:p>
      </dsp:txBody>
      <dsp:txXfrm>
        <a:off x="550278" y="2137926"/>
        <a:ext cx="731192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8C7D5-3EFA-8548-B140-AC3E1DEFF00B}">
      <dsp:nvSpPr>
        <dsp:cNvPr id="0" name=""/>
        <dsp:cNvSpPr/>
      </dsp:nvSpPr>
      <dsp:spPr>
        <a:xfrm>
          <a:off x="0" y="14177"/>
          <a:ext cx="6910954" cy="617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noProof="0" dirty="0"/>
            <a:t>Definiție</a:t>
          </a:r>
          <a:endParaRPr lang="ro-RO" sz="2200" kern="1200" noProof="0" dirty="0"/>
        </a:p>
      </dsp:txBody>
      <dsp:txXfrm>
        <a:off x="30157" y="44334"/>
        <a:ext cx="6850640" cy="557446"/>
      </dsp:txXfrm>
    </dsp:sp>
    <dsp:sp modelId="{3D206BFF-31B5-674A-A03E-E7749A88961C}">
      <dsp:nvSpPr>
        <dsp:cNvPr id="0" name=""/>
        <dsp:cNvSpPr/>
      </dsp:nvSpPr>
      <dsp:spPr>
        <a:xfrm>
          <a:off x="0" y="631938"/>
          <a:ext cx="6910954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2000" kern="1200" noProof="0" dirty="0"/>
            <a:t>Manipularea digitală a unei înregistrări video, audio sau a unei imagini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2000" kern="1200" noProof="0" dirty="0"/>
            <a:t>Realizată cu ajutorul inteligenței artificiale (IA) sau a altor programe specializate</a:t>
          </a:r>
        </a:p>
      </dsp:txBody>
      <dsp:txXfrm>
        <a:off x="0" y="631938"/>
        <a:ext cx="6910954" cy="1195424"/>
      </dsp:txXfrm>
    </dsp:sp>
    <dsp:sp modelId="{54087BC4-A3B1-034B-B3E3-D534CDE4842C}">
      <dsp:nvSpPr>
        <dsp:cNvPr id="0" name=""/>
        <dsp:cNvSpPr/>
      </dsp:nvSpPr>
      <dsp:spPr>
        <a:xfrm>
          <a:off x="0" y="1827362"/>
          <a:ext cx="6910954" cy="617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noProof="0" dirty="0"/>
            <a:t>Caracteristici cheie</a:t>
          </a:r>
          <a:endParaRPr lang="ro-RO" sz="2200" kern="1200" noProof="0" dirty="0"/>
        </a:p>
      </dsp:txBody>
      <dsp:txXfrm>
        <a:off x="30157" y="1857519"/>
        <a:ext cx="6850640" cy="557446"/>
      </dsp:txXfrm>
    </dsp:sp>
    <dsp:sp modelId="{BF50B939-F87E-F14E-8576-A77925F6A474}">
      <dsp:nvSpPr>
        <dsp:cNvPr id="0" name=""/>
        <dsp:cNvSpPr/>
      </dsp:nvSpPr>
      <dsp:spPr>
        <a:xfrm>
          <a:off x="0" y="2445122"/>
          <a:ext cx="6910954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2000" kern="1200" noProof="0" dirty="0"/>
            <a:t>Realism ridicat: Poate fi foarte greu de distins de conținutul autentic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2000" kern="1200" noProof="0" dirty="0"/>
            <a:t>Manipulare complexă: Poate schimba fețe, voci și gesturi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2000" kern="1200" noProof="0" dirty="0"/>
            <a:t>Creat cu IA: Utilizează tehnologii avansate de învățare automată</a:t>
          </a:r>
        </a:p>
      </dsp:txBody>
      <dsp:txXfrm>
        <a:off x="0" y="2445122"/>
        <a:ext cx="6910954" cy="1776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ADC7A-735A-D04B-A3EF-7CEB44A9F4F3}">
      <dsp:nvSpPr>
        <dsp:cNvPr id="0" name=""/>
        <dsp:cNvSpPr/>
      </dsp:nvSpPr>
      <dsp:spPr>
        <a:xfrm>
          <a:off x="0" y="47355"/>
          <a:ext cx="10515600" cy="41768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noProof="0" dirty="0"/>
            <a:t>Manipularea opiniei publice</a:t>
          </a:r>
          <a:endParaRPr lang="ro-RO" sz="1800" kern="1200" noProof="0" dirty="0"/>
        </a:p>
      </dsp:txBody>
      <dsp:txXfrm>
        <a:off x="20390" y="67745"/>
        <a:ext cx="10474820" cy="376909"/>
      </dsp:txXfrm>
    </dsp:sp>
    <dsp:sp modelId="{8888E626-2204-3B49-87A2-D47B7F5B2CAF}">
      <dsp:nvSpPr>
        <dsp:cNvPr id="0" name=""/>
        <dsp:cNvSpPr/>
      </dsp:nvSpPr>
      <dsp:spPr>
        <a:xfrm>
          <a:off x="0" y="465045"/>
          <a:ext cx="10515600" cy="5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1600" kern="1200" noProof="0" dirty="0"/>
            <a:t>Crearea de conținut fals atribuit liderilor sau personalităților publice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1600" kern="1200" noProof="0" dirty="0"/>
            <a:t>Răspândirea dezinformărilor și știrilor false</a:t>
          </a:r>
        </a:p>
      </dsp:txBody>
      <dsp:txXfrm>
        <a:off x="0" y="465045"/>
        <a:ext cx="10515600" cy="532507"/>
      </dsp:txXfrm>
    </dsp:sp>
    <dsp:sp modelId="{3FF3AB38-CADF-0144-8509-3975BADD5C7A}">
      <dsp:nvSpPr>
        <dsp:cNvPr id="0" name=""/>
        <dsp:cNvSpPr/>
      </dsp:nvSpPr>
      <dsp:spPr>
        <a:xfrm>
          <a:off x="0" y="997552"/>
          <a:ext cx="10515600" cy="417689"/>
        </a:xfrm>
        <a:prstGeom prst="roundRect">
          <a:avLst/>
        </a:prstGeom>
        <a:solidFill>
          <a:schemeClr val="accent6">
            <a:shade val="80000"/>
            <a:hueOff val="245732"/>
            <a:satOff val="-27905"/>
            <a:lumOff val="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noProof="0" dirty="0"/>
            <a:t>Activități frauduloase</a:t>
          </a:r>
          <a:endParaRPr lang="ro-RO" sz="1800" kern="1200" noProof="0" dirty="0"/>
        </a:p>
      </dsp:txBody>
      <dsp:txXfrm>
        <a:off x="20390" y="1017942"/>
        <a:ext cx="10474820" cy="376909"/>
      </dsp:txXfrm>
    </dsp:sp>
    <dsp:sp modelId="{0469EA89-ED5F-D24D-949F-447E3B450F83}">
      <dsp:nvSpPr>
        <dsp:cNvPr id="0" name=""/>
        <dsp:cNvSpPr/>
      </dsp:nvSpPr>
      <dsp:spPr>
        <a:xfrm>
          <a:off x="0" y="1415242"/>
          <a:ext cx="10515600" cy="80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1600" kern="1200" noProof="0" dirty="0"/>
            <a:t>Înșelătorii financiare prin </a:t>
          </a:r>
          <a:r>
            <a:rPr lang="ro-RO" sz="1600" kern="1200" noProof="0" dirty="0" err="1"/>
            <a:t>impersonare</a:t>
          </a:r>
          <a:endParaRPr lang="ro-RO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1600" kern="1200" noProof="0" dirty="0"/>
            <a:t>Șantaj cu materiale compromițătoare fabricate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1600" kern="1200" noProof="0" dirty="0"/>
            <a:t>Furt de identitate pentru activități ilegale</a:t>
          </a:r>
        </a:p>
      </dsp:txBody>
      <dsp:txXfrm>
        <a:off x="0" y="1415242"/>
        <a:ext cx="10515600" cy="804194"/>
      </dsp:txXfrm>
    </dsp:sp>
    <dsp:sp modelId="{0CB80EEC-8AAF-744B-B5A5-037740CA3285}">
      <dsp:nvSpPr>
        <dsp:cNvPr id="0" name=""/>
        <dsp:cNvSpPr/>
      </dsp:nvSpPr>
      <dsp:spPr>
        <a:xfrm>
          <a:off x="0" y="2219437"/>
          <a:ext cx="10515600" cy="417689"/>
        </a:xfrm>
        <a:prstGeom prst="roundRect">
          <a:avLst/>
        </a:prstGeom>
        <a:solidFill>
          <a:schemeClr val="accent6">
            <a:shade val="80000"/>
            <a:hueOff val="491464"/>
            <a:satOff val="-55809"/>
            <a:lumOff val="2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noProof="0" dirty="0"/>
            <a:t>Abuz și hărțuire</a:t>
          </a:r>
          <a:endParaRPr lang="ro-RO" sz="1800" kern="1200" noProof="0" dirty="0"/>
        </a:p>
      </dsp:txBody>
      <dsp:txXfrm>
        <a:off x="20390" y="2239827"/>
        <a:ext cx="10474820" cy="376909"/>
      </dsp:txXfrm>
    </dsp:sp>
    <dsp:sp modelId="{D89F356D-4348-B540-B6AD-8559EE0F07F1}">
      <dsp:nvSpPr>
        <dsp:cNvPr id="0" name=""/>
        <dsp:cNvSpPr/>
      </dsp:nvSpPr>
      <dsp:spPr>
        <a:xfrm>
          <a:off x="0" y="2637127"/>
          <a:ext cx="10515600" cy="5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1600" kern="1200" noProof="0" dirty="0"/>
            <a:t>Crearea și distribuirea de conținut compromițător fals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1600" kern="1200" noProof="0" dirty="0"/>
            <a:t>Modificarea fără consimțământ a imaginilor cu conținut explicit</a:t>
          </a:r>
        </a:p>
      </dsp:txBody>
      <dsp:txXfrm>
        <a:off x="0" y="2637127"/>
        <a:ext cx="10515600" cy="532507"/>
      </dsp:txXfrm>
    </dsp:sp>
    <dsp:sp modelId="{55D72606-A3F1-E347-AE29-96E4047E481E}">
      <dsp:nvSpPr>
        <dsp:cNvPr id="0" name=""/>
        <dsp:cNvSpPr/>
      </dsp:nvSpPr>
      <dsp:spPr>
        <a:xfrm>
          <a:off x="0" y="3169635"/>
          <a:ext cx="10515600" cy="417689"/>
        </a:xfrm>
        <a:prstGeom prst="roundRect">
          <a:avLst/>
        </a:prstGeom>
        <a:solidFill>
          <a:schemeClr val="accent6">
            <a:shade val="80000"/>
            <a:hueOff val="737196"/>
            <a:satOff val="-83714"/>
            <a:lumOff val="4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noProof="0" dirty="0" err="1"/>
            <a:t>Impersonare</a:t>
          </a:r>
          <a:r>
            <a:rPr lang="ro-RO" sz="1800" b="1" kern="1200" noProof="0" dirty="0"/>
            <a:t> digitală</a:t>
          </a:r>
          <a:endParaRPr lang="ro-RO" sz="1800" kern="1200" noProof="0" dirty="0"/>
        </a:p>
      </dsp:txBody>
      <dsp:txXfrm>
        <a:off x="20390" y="3190025"/>
        <a:ext cx="10474820" cy="376909"/>
      </dsp:txXfrm>
    </dsp:sp>
    <dsp:sp modelId="{4CAA5D38-3EA5-0E43-8DF6-1AEF6A55B292}">
      <dsp:nvSpPr>
        <dsp:cNvPr id="0" name=""/>
        <dsp:cNvSpPr/>
      </dsp:nvSpPr>
      <dsp:spPr>
        <a:xfrm>
          <a:off x="0" y="3587325"/>
          <a:ext cx="10515600" cy="5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1600" kern="1200" noProof="0" dirty="0"/>
            <a:t>Crearea de conturi false pe rețelele sociale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1600" kern="1200" noProof="0" dirty="0"/>
            <a:t>Falsificarea identității pentru diverse scopuri ilicite</a:t>
          </a:r>
        </a:p>
      </dsp:txBody>
      <dsp:txXfrm>
        <a:off x="0" y="3587325"/>
        <a:ext cx="10515600" cy="532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39F33-B840-6C48-A5E1-5EF2588338EB}">
      <dsp:nvSpPr>
        <dsp:cNvPr id="0" name=""/>
        <dsp:cNvSpPr/>
      </dsp:nvSpPr>
      <dsp:spPr>
        <a:xfrm>
          <a:off x="3080" y="494957"/>
          <a:ext cx="2444055" cy="1466433"/>
        </a:xfrm>
        <a:prstGeom prst="flowChartAlternateProcess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noProof="0" dirty="0"/>
            <a:t>Imperfecțiuni ale feței (ochii, dinții, trăsăturile faciale)</a:t>
          </a:r>
        </a:p>
      </dsp:txBody>
      <dsp:txXfrm>
        <a:off x="74664" y="566541"/>
        <a:ext cx="2300887" cy="1323265"/>
      </dsp:txXfrm>
    </dsp:sp>
    <dsp:sp modelId="{B28DF684-7465-4240-91B4-AB99D9328CDE}">
      <dsp:nvSpPr>
        <dsp:cNvPr id="0" name=""/>
        <dsp:cNvSpPr/>
      </dsp:nvSpPr>
      <dsp:spPr>
        <a:xfrm>
          <a:off x="2691541" y="494957"/>
          <a:ext cx="2444055" cy="1466433"/>
        </a:xfrm>
        <a:prstGeom prst="flowChartAlternateProcess">
          <a:avLst/>
        </a:prstGeom>
        <a:solidFill>
          <a:schemeClr val="accent6">
            <a:shade val="50000"/>
            <a:hueOff val="173025"/>
            <a:satOff val="-21338"/>
            <a:lumOff val="139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noProof="0" dirty="0"/>
            <a:t>Nesincronizarea vorbirii/sunetului și a mișcării buzelor</a:t>
          </a:r>
        </a:p>
      </dsp:txBody>
      <dsp:txXfrm>
        <a:off x="2763125" y="566541"/>
        <a:ext cx="2300887" cy="1323265"/>
      </dsp:txXfrm>
    </dsp:sp>
    <dsp:sp modelId="{7EBA4972-A271-CB4D-945A-78687830678E}">
      <dsp:nvSpPr>
        <dsp:cNvPr id="0" name=""/>
        <dsp:cNvSpPr/>
      </dsp:nvSpPr>
      <dsp:spPr>
        <a:xfrm>
          <a:off x="5380002" y="494957"/>
          <a:ext cx="2444055" cy="1466433"/>
        </a:xfrm>
        <a:prstGeom prst="flowChartAlternateProcess">
          <a:avLst/>
        </a:prstGeom>
        <a:solidFill>
          <a:schemeClr val="accent6">
            <a:shade val="50000"/>
            <a:hueOff val="346051"/>
            <a:satOff val="-42676"/>
            <a:lumOff val="279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noProof="0" dirty="0"/>
            <a:t>Comportament nefiresc</a:t>
          </a:r>
        </a:p>
      </dsp:txBody>
      <dsp:txXfrm>
        <a:off x="5451586" y="566541"/>
        <a:ext cx="2300887" cy="1323265"/>
      </dsp:txXfrm>
    </dsp:sp>
    <dsp:sp modelId="{6749D370-06C5-884F-911B-00D96CF6758E}">
      <dsp:nvSpPr>
        <dsp:cNvPr id="0" name=""/>
        <dsp:cNvSpPr/>
      </dsp:nvSpPr>
      <dsp:spPr>
        <a:xfrm>
          <a:off x="8068463" y="494957"/>
          <a:ext cx="2444055" cy="1466433"/>
        </a:xfrm>
        <a:prstGeom prst="flowChartAlternateProcess">
          <a:avLst/>
        </a:prstGeom>
        <a:solidFill>
          <a:schemeClr val="accent6">
            <a:shade val="50000"/>
            <a:hueOff val="519076"/>
            <a:satOff val="-64014"/>
            <a:lumOff val="419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noProof="0" dirty="0"/>
            <a:t>Probleme de perspectivă</a:t>
          </a:r>
        </a:p>
      </dsp:txBody>
      <dsp:txXfrm>
        <a:off x="8140047" y="566541"/>
        <a:ext cx="2300887" cy="1323265"/>
      </dsp:txXfrm>
    </dsp:sp>
    <dsp:sp modelId="{719CF163-9A9C-0D4F-BFBE-BCE134FFD59A}">
      <dsp:nvSpPr>
        <dsp:cNvPr id="0" name=""/>
        <dsp:cNvSpPr/>
      </dsp:nvSpPr>
      <dsp:spPr>
        <a:xfrm>
          <a:off x="3080" y="2205796"/>
          <a:ext cx="2444055" cy="1466433"/>
        </a:xfrm>
        <a:prstGeom prst="flowChartAlternateProcess">
          <a:avLst/>
        </a:prstGeom>
        <a:solidFill>
          <a:schemeClr val="accent6">
            <a:shade val="50000"/>
            <a:hueOff val="692101"/>
            <a:satOff val="-85352"/>
            <a:lumOff val="55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noProof="0" dirty="0"/>
            <a:t>Detalii biologice inconsistente</a:t>
          </a:r>
        </a:p>
      </dsp:txBody>
      <dsp:txXfrm>
        <a:off x="74664" y="2277380"/>
        <a:ext cx="2300887" cy="1323265"/>
      </dsp:txXfrm>
    </dsp:sp>
    <dsp:sp modelId="{95894769-5A91-6041-A684-6CC3D596773C}">
      <dsp:nvSpPr>
        <dsp:cNvPr id="0" name=""/>
        <dsp:cNvSpPr/>
      </dsp:nvSpPr>
      <dsp:spPr>
        <a:xfrm>
          <a:off x="2691541" y="2205796"/>
          <a:ext cx="2444055" cy="1466433"/>
        </a:xfrm>
        <a:prstGeom prst="flowChartAlternateProcess">
          <a:avLst/>
        </a:prstGeom>
        <a:solidFill>
          <a:schemeClr val="accent6">
            <a:shade val="50000"/>
            <a:hueOff val="519076"/>
            <a:satOff val="-64014"/>
            <a:lumOff val="419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noProof="0" dirty="0"/>
            <a:t>Probleme de rezoluție și claritate</a:t>
          </a:r>
        </a:p>
      </dsp:txBody>
      <dsp:txXfrm>
        <a:off x="2763125" y="2277380"/>
        <a:ext cx="2300887" cy="1323265"/>
      </dsp:txXfrm>
    </dsp:sp>
    <dsp:sp modelId="{E0DEB32D-7F0B-E143-84CD-9D305E45A244}">
      <dsp:nvSpPr>
        <dsp:cNvPr id="0" name=""/>
        <dsp:cNvSpPr/>
      </dsp:nvSpPr>
      <dsp:spPr>
        <a:xfrm>
          <a:off x="5380002" y="2205796"/>
          <a:ext cx="2444055" cy="1466433"/>
        </a:xfrm>
        <a:prstGeom prst="flowChartAlternateProcess">
          <a:avLst/>
        </a:prstGeom>
        <a:solidFill>
          <a:schemeClr val="accent6">
            <a:shade val="50000"/>
            <a:hueOff val="346051"/>
            <a:satOff val="-42676"/>
            <a:lumOff val="279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noProof="0" dirty="0"/>
            <a:t>Lipsa continuității în mișcări sau expresii</a:t>
          </a:r>
        </a:p>
      </dsp:txBody>
      <dsp:txXfrm>
        <a:off x="5451586" y="2277380"/>
        <a:ext cx="2300887" cy="1323265"/>
      </dsp:txXfrm>
    </dsp:sp>
    <dsp:sp modelId="{6F97BB4C-B82E-D14C-8FF5-7DD762EF65A4}">
      <dsp:nvSpPr>
        <dsp:cNvPr id="0" name=""/>
        <dsp:cNvSpPr/>
      </dsp:nvSpPr>
      <dsp:spPr>
        <a:xfrm>
          <a:off x="8068463" y="2205796"/>
          <a:ext cx="2444055" cy="1466433"/>
        </a:xfrm>
        <a:prstGeom prst="flowChartAlternateProcess">
          <a:avLst/>
        </a:prstGeom>
        <a:solidFill>
          <a:schemeClr val="accent6">
            <a:shade val="50000"/>
            <a:hueOff val="173025"/>
            <a:satOff val="-21338"/>
            <a:lumOff val="139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noProof="0" dirty="0"/>
            <a:t>Instrumente de detectare</a:t>
          </a:r>
        </a:p>
      </dsp:txBody>
      <dsp:txXfrm>
        <a:off x="8140047" y="2277380"/>
        <a:ext cx="2300887" cy="1323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227CF-DC02-7743-A8E1-BB83AC385408}">
      <dsp:nvSpPr>
        <dsp:cNvPr id="0" name=""/>
        <dsp:cNvSpPr/>
      </dsp:nvSpPr>
      <dsp:spPr>
        <a:xfrm>
          <a:off x="0" y="103346"/>
          <a:ext cx="10515600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noProof="0" dirty="0"/>
            <a:t>Presiunea</a:t>
          </a:r>
        </a:p>
      </dsp:txBody>
      <dsp:txXfrm>
        <a:off x="25130" y="128476"/>
        <a:ext cx="10465340" cy="464540"/>
      </dsp:txXfrm>
    </dsp:sp>
    <dsp:sp modelId="{ADD6B7E7-A9F9-3B4E-9699-AE9F180F9287}">
      <dsp:nvSpPr>
        <dsp:cNvPr id="0" name=""/>
        <dsp:cNvSpPr/>
      </dsp:nvSpPr>
      <dsp:spPr>
        <a:xfrm>
          <a:off x="0" y="618146"/>
          <a:ext cx="1051560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o-RO" sz="1700" kern="1200" noProof="0" dirty="0"/>
            <a:t>Atacatorul te grăbește să iei o decizie rapidă, creând un sentiment de urgență care te poate împiedica să gândești limpede. </a:t>
          </a:r>
        </a:p>
      </dsp:txBody>
      <dsp:txXfrm>
        <a:off x="0" y="618146"/>
        <a:ext cx="10515600" cy="512325"/>
      </dsp:txXfrm>
    </dsp:sp>
    <dsp:sp modelId="{9EF324F7-7DB7-9440-B5B2-6216E07C4E36}">
      <dsp:nvSpPr>
        <dsp:cNvPr id="0" name=""/>
        <dsp:cNvSpPr/>
      </dsp:nvSpPr>
      <dsp:spPr>
        <a:xfrm>
          <a:off x="0" y="1130471"/>
          <a:ext cx="10515600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noProof="0" dirty="0"/>
            <a:t>Manipularea emoțiilor</a:t>
          </a:r>
        </a:p>
      </dsp:txBody>
      <dsp:txXfrm>
        <a:off x="25130" y="1155601"/>
        <a:ext cx="10465340" cy="464540"/>
      </dsp:txXfrm>
    </dsp:sp>
    <dsp:sp modelId="{F7CE3C9F-2576-AA42-ACD2-8EF999736D79}">
      <dsp:nvSpPr>
        <dsp:cNvPr id="0" name=""/>
        <dsp:cNvSpPr/>
      </dsp:nvSpPr>
      <dsp:spPr>
        <a:xfrm>
          <a:off x="0" y="1645271"/>
          <a:ext cx="10515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o-RO" sz="1700" kern="1200" noProof="0" dirty="0"/>
            <a:t>Te poate face să te simți speriat, panicat, vinovat sau plin de compasiune pentru a te manipula. </a:t>
          </a:r>
        </a:p>
      </dsp:txBody>
      <dsp:txXfrm>
        <a:off x="0" y="1645271"/>
        <a:ext cx="10515600" cy="364320"/>
      </dsp:txXfrm>
    </dsp:sp>
    <dsp:sp modelId="{77619F65-4B16-7040-AB75-42A5D52A61A5}">
      <dsp:nvSpPr>
        <dsp:cNvPr id="0" name=""/>
        <dsp:cNvSpPr/>
      </dsp:nvSpPr>
      <dsp:spPr>
        <a:xfrm>
          <a:off x="0" y="2009591"/>
          <a:ext cx="10515600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noProof="0" dirty="0"/>
            <a:t>Informații sensibile</a:t>
          </a:r>
        </a:p>
      </dsp:txBody>
      <dsp:txXfrm>
        <a:off x="25130" y="2034721"/>
        <a:ext cx="10465340" cy="464540"/>
      </dsp:txXfrm>
    </dsp:sp>
    <dsp:sp modelId="{3B44E27D-3961-984F-8C7D-2BA05EBDFD59}">
      <dsp:nvSpPr>
        <dsp:cNvPr id="0" name=""/>
        <dsp:cNvSpPr/>
      </dsp:nvSpPr>
      <dsp:spPr>
        <a:xfrm>
          <a:off x="0" y="2524391"/>
          <a:ext cx="1051560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o-RO" sz="1700" kern="1200" noProof="0" dirty="0"/>
            <a:t>Instituțiile sau chiar departamentele dintr-o companie nu solicită prin email/telefon parole sau coduri PIN/</a:t>
          </a:r>
          <a:r>
            <a:rPr lang="ro-RO" sz="1700" kern="1200" noProof="0" dirty="0" err="1"/>
            <a:t>token</a:t>
          </a:r>
          <a:r>
            <a:rPr lang="ro-RO" sz="1700" kern="1200" noProof="0" dirty="0"/>
            <a:t>-uri din aplicații, date financiare sau alte informații sensibile. </a:t>
          </a:r>
        </a:p>
      </dsp:txBody>
      <dsp:txXfrm>
        <a:off x="0" y="2524391"/>
        <a:ext cx="10515600" cy="512325"/>
      </dsp:txXfrm>
    </dsp:sp>
    <dsp:sp modelId="{EE48BE10-10C5-FB42-929D-1B15CD7C3B5A}">
      <dsp:nvSpPr>
        <dsp:cNvPr id="0" name=""/>
        <dsp:cNvSpPr/>
      </dsp:nvSpPr>
      <dsp:spPr>
        <a:xfrm>
          <a:off x="0" y="3036716"/>
          <a:ext cx="10515600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noProof="0" dirty="0"/>
            <a:t>Oferte tentante</a:t>
          </a:r>
        </a:p>
      </dsp:txBody>
      <dsp:txXfrm>
        <a:off x="25130" y="3061846"/>
        <a:ext cx="10465340" cy="464540"/>
      </dsp:txXfrm>
    </dsp:sp>
    <dsp:sp modelId="{914AC3DF-69DE-1E45-AEE8-9FD0CE28DD83}">
      <dsp:nvSpPr>
        <dsp:cNvPr id="0" name=""/>
        <dsp:cNvSpPr/>
      </dsp:nvSpPr>
      <dsp:spPr>
        <a:xfrm>
          <a:off x="0" y="3551516"/>
          <a:ext cx="1051560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o-RO" sz="1700" kern="1200" noProof="0" dirty="0"/>
            <a:t>Fii atent la cadouri neașteptate pe rețelele sociale sau la "oportunități de afaceri" incredibile, dar limitate în timp.</a:t>
          </a:r>
        </a:p>
      </dsp:txBody>
      <dsp:txXfrm>
        <a:off x="0" y="3551516"/>
        <a:ext cx="10515600" cy="512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F8897-A581-6D4A-A77E-86E974B3F964}">
      <dsp:nvSpPr>
        <dsp:cNvPr id="0" name=""/>
        <dsp:cNvSpPr/>
      </dsp:nvSpPr>
      <dsp:spPr>
        <a:xfrm>
          <a:off x="0" y="304113"/>
          <a:ext cx="10515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noProof="0" dirty="0"/>
            <a:t>Nu furniza niciodată informații personale sau financiare prin telefon, email sau pe internet, cu excepția cazului în care ești sigur de identitatea destinatarului. </a:t>
          </a:r>
        </a:p>
      </dsp:txBody>
      <dsp:txXfrm>
        <a:off x="0" y="304113"/>
        <a:ext cx="10515600" cy="806400"/>
      </dsp:txXfrm>
    </dsp:sp>
    <dsp:sp modelId="{A7BAC818-9C84-444F-9FC5-535711BDA042}">
      <dsp:nvSpPr>
        <dsp:cNvPr id="0" name=""/>
        <dsp:cNvSpPr/>
      </dsp:nvSpPr>
      <dsp:spPr>
        <a:xfrm>
          <a:off x="525780" y="67953"/>
          <a:ext cx="7360920" cy="47232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noProof="0" dirty="0"/>
            <a:t>Fii vigilent și suspicios</a:t>
          </a:r>
        </a:p>
      </dsp:txBody>
      <dsp:txXfrm>
        <a:off x="548837" y="91010"/>
        <a:ext cx="7314806" cy="426206"/>
      </dsp:txXfrm>
    </dsp:sp>
    <dsp:sp modelId="{E8F51D21-6ABA-CF42-86BB-DF0EA8949DB3}">
      <dsp:nvSpPr>
        <dsp:cNvPr id="0" name=""/>
        <dsp:cNvSpPr/>
      </dsp:nvSpPr>
      <dsp:spPr>
        <a:xfrm>
          <a:off x="0" y="1433073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68598"/>
              <a:satOff val="-41857"/>
              <a:lumOff val="20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noProof="0" dirty="0"/>
            <a:t>Folosește parole unice și complexe pentru fiecare cont online.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noProof="0" dirty="0"/>
            <a:t>Nu reutiliza parolele și nu le partaja cu nimeni.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noProof="0" dirty="0"/>
            <a:t>Activează autentificarea </a:t>
          </a:r>
          <a:r>
            <a:rPr lang="ro-RO" sz="1400" kern="1200" noProof="0" dirty="0" err="1"/>
            <a:t>multi</a:t>
          </a:r>
          <a:r>
            <a:rPr lang="ro-RO" sz="1400" kern="1200" noProof="0" dirty="0"/>
            <a:t>-factor (MFA ) ori de câte ori este posibil.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noProof="0" dirty="0"/>
            <a:t>Fii atent la ce informații personale postezi online. </a:t>
          </a:r>
        </a:p>
      </dsp:txBody>
      <dsp:txXfrm>
        <a:off x="0" y="1433073"/>
        <a:ext cx="10515600" cy="1285200"/>
      </dsp:txXfrm>
    </dsp:sp>
    <dsp:sp modelId="{1C85C80A-F3E8-6A4B-A84A-430B8227B4F6}">
      <dsp:nvSpPr>
        <dsp:cNvPr id="0" name=""/>
        <dsp:cNvSpPr/>
      </dsp:nvSpPr>
      <dsp:spPr>
        <a:xfrm>
          <a:off x="525780" y="1196913"/>
          <a:ext cx="7360920" cy="472320"/>
        </a:xfrm>
        <a:prstGeom prst="roundRect">
          <a:avLst/>
        </a:prstGeom>
        <a:solidFill>
          <a:schemeClr val="accent6">
            <a:shade val="80000"/>
            <a:hueOff val="368598"/>
            <a:satOff val="-41857"/>
            <a:lumOff val="20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noProof="0" dirty="0"/>
            <a:t>Protejează-ți datele și parolele</a:t>
          </a:r>
        </a:p>
      </dsp:txBody>
      <dsp:txXfrm>
        <a:off x="548837" y="1219970"/>
        <a:ext cx="7314806" cy="426206"/>
      </dsp:txXfrm>
    </dsp:sp>
    <dsp:sp modelId="{45EA0141-8289-0444-94F7-5FB8D492B84C}">
      <dsp:nvSpPr>
        <dsp:cNvPr id="0" name=""/>
        <dsp:cNvSpPr/>
      </dsp:nvSpPr>
      <dsp:spPr>
        <a:xfrm>
          <a:off x="0" y="3040834"/>
          <a:ext cx="10515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737196"/>
              <a:satOff val="-83714"/>
              <a:lumOff val="4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noProof="0" dirty="0"/>
            <a:t>Nu deschide emailuri de la expeditori necunoscuți.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noProof="0" dirty="0"/>
            <a:t>Nu faceți clic pe linkuri din emailuri sau mesaje suspecte.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noProof="0" dirty="0"/>
            <a:t>Verifică adresa URL a site-ului web pe care îl vizitezi înainte de a introduce orice informație personală. </a:t>
          </a:r>
        </a:p>
      </dsp:txBody>
      <dsp:txXfrm>
        <a:off x="0" y="3040834"/>
        <a:ext cx="10515600" cy="1058400"/>
      </dsp:txXfrm>
    </dsp:sp>
    <dsp:sp modelId="{D25EDC30-A5B9-E449-A1D6-792C3BEBEBCF}">
      <dsp:nvSpPr>
        <dsp:cNvPr id="0" name=""/>
        <dsp:cNvSpPr/>
      </dsp:nvSpPr>
      <dsp:spPr>
        <a:xfrm>
          <a:off x="525780" y="2804674"/>
          <a:ext cx="7360920" cy="472320"/>
        </a:xfrm>
        <a:prstGeom prst="roundRect">
          <a:avLst/>
        </a:prstGeom>
        <a:solidFill>
          <a:schemeClr val="accent6">
            <a:shade val="80000"/>
            <a:hueOff val="737196"/>
            <a:satOff val="-83714"/>
            <a:lumOff val="4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noProof="0" dirty="0"/>
            <a:t>Fii atent la emailuri și linkuri suspecte </a:t>
          </a:r>
        </a:p>
      </dsp:txBody>
      <dsp:txXfrm>
        <a:off x="548837" y="2827731"/>
        <a:ext cx="73148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34AD4-9B46-49FB-8BF5-E51D7FBFE8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C7798-6645-49C7-8D27-52BBDAE7C7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16DBB3-4CD1-4703-A555-79F6B659C2B4}" type="datetimeFigureOut">
              <a:rPr lang="ro-RO"/>
              <a:pPr>
                <a:defRPr/>
              </a:pPr>
              <a:t>22.06.2025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6FEF79-AB05-401E-84DD-8C09BF41D8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E46A607-020B-4FD1-9033-0F0837B76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5C0F9-27C9-45C0-98D3-B7CA37B0E5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49F7F-0078-48BE-9EDB-46DC0E032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1BF11D-12B3-4724-B507-03A90AB0F0D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8856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45287-1329-402D-87B7-8C1A142122CB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70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245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1969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45287-1329-402D-87B7-8C1A142122CB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1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45287-1329-402D-87B7-8C1A142122CB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28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45287-1329-402D-87B7-8C1A142122CB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8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5840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45287-1329-402D-87B7-8C1A142122CB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83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028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ext&#10;&#10;Description automatically generated">
            <a:extLst>
              <a:ext uri="{FF2B5EF4-FFF2-40B4-BE49-F238E27FC236}">
                <a16:creationId xmlns:a16="http://schemas.microsoft.com/office/drawing/2014/main" id="{2F259273-C50A-476F-929E-F0A13EF63C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69888"/>
            <a:ext cx="46291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25675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625974"/>
            <a:ext cx="10515600" cy="142545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26C9DD-E8D2-4751-A035-51A1FA87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FE7D-7779-D44A-950A-5534E49F8727}" type="datetime5">
              <a:rPr lang="ro-RO" smtClean="0"/>
              <a:t>22-iun.-25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600DD-B904-4574-B178-4EAA06E7F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7B31-2E3C-4126-A469-78852ECEF25A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0723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A8851-CC4F-468F-A738-D301AEBFE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FC60-ADF1-4B44-B245-7CA23C3DF611}" type="datetime5">
              <a:rPr lang="ro-RO" smtClean="0"/>
              <a:t>22-iun.-25</a:t>
            </a:fld>
            <a:endParaRPr lang="en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4751C1-3A55-41C2-A9F8-58D093FD2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C3F9-A790-4E7E-AC06-165DC3BC77F0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236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DA7DEFF-E739-450E-95E9-6772AE29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36E9C73-29BE-8E40-814C-4D7493743092}" type="datetime5">
              <a:rPr lang="ro-RO" smtClean="0"/>
              <a:t>22-iun.-25</a:t>
            </a:fld>
            <a:endParaRPr lang="en-BE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505261F-86DB-4207-9D86-FD400D5B3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19486D1-7A93-4FA8-991B-25763703C3F5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3865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25675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625974"/>
            <a:ext cx="10515600" cy="142545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B982C1C-014E-42D4-A48C-92A6FF6C2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1" y="378673"/>
            <a:ext cx="4805593" cy="127885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B572E-2F5F-6F7D-7DF9-1626D2AA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26 noiembrie 2024</a:t>
            </a:r>
            <a:endParaRPr lang="en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52D01-4ACD-5304-D9F6-71D38D15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 TLP = CLEAR </a:t>
            </a:r>
            <a:endParaRPr lang="en-B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EFF119-3ED0-300B-1A7B-C3AB4940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BE13-5F3C-4C2C-A7BF-31CB0B1FF39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5320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3334"/>
            <a:ext cx="10515600" cy="413554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775"/>
            <a:ext cx="10515600" cy="4167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C6300C3-43E3-419B-889C-D4855E762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859"/>
            <a:ext cx="3380118" cy="8995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44C47-664C-55C4-A84B-E6CCBCB7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ro-RO"/>
              <a:t> TLP = CLEAR 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A8A53-B27C-052D-B336-2E8435FB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29FBE13-5F3C-4C2C-A7BF-31CB0B1FF392}" type="slidenum">
              <a:rPr lang="en-BE" smtClean="0"/>
              <a:t>‹#›</a:t>
            </a:fld>
            <a:endParaRPr lang="en-BE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6D87BA-9704-20CA-C3F6-509513311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26 noiembrie 2024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5392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3CF8C6-4821-5145-AE49-A18DF8B4C0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3664" y="441325"/>
            <a:ext cx="6090349" cy="5975350"/>
          </a:xfrm>
          <a:prstGeom prst="roundRect">
            <a:avLst>
              <a:gd name="adj" fmla="val 155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609203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55268" y="0"/>
            <a:ext cx="6036733" cy="6858000"/>
          </a:xfrm>
        </p:spPr>
        <p:txBody>
          <a:bodyPr rtlCol="0"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85426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ext&#10;&#10;Description automatically generated">
            <a:extLst>
              <a:ext uri="{FF2B5EF4-FFF2-40B4-BE49-F238E27FC236}">
                <a16:creationId xmlns:a16="http://schemas.microsoft.com/office/drawing/2014/main" id="{29FDFEED-5BEA-4E0F-898A-A606DF8768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2563"/>
            <a:ext cx="37480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3334"/>
            <a:ext cx="10515600" cy="41355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775"/>
            <a:ext cx="10515600" cy="4167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188BCF-EE03-421D-9336-181291C9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94CA-1C62-6941-9703-3CFB4368C6B2}" type="datetime5">
              <a:rPr lang="ro-RO" smtClean="0"/>
              <a:t>22-iun.-25</a:t>
            </a:fld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D5126-7761-4FA3-9066-2FAEB6957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F7D0-902E-416C-A095-8B5FCC72449F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469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4128"/>
            <a:ext cx="10515600" cy="4135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09775"/>
            <a:ext cx="5181600" cy="41671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09775"/>
            <a:ext cx="5181600" cy="41671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548141-06C8-4717-840E-2F8AE9F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B69A-DC34-264F-BAEF-ADAF749C1DF5}" type="datetime5">
              <a:rPr lang="ro-RO" smtClean="0"/>
              <a:t>22-iun.-25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11581-D2AB-4E26-9624-6ABA5FCB1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5BBB-87FC-4645-A606-94F0115D6E88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867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7A0D29-AF61-4F8B-B198-0407863E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952E-8A9C-8449-B5D2-8ED359D71892}" type="datetime5">
              <a:rPr lang="ro-RO" smtClean="0"/>
              <a:t>22-iun.-25</a:t>
            </a:fld>
            <a:endParaRPr lang="en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E0F255-CF43-4B72-A295-A53293864A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B7D3-E2A9-46F4-9ED8-D5152C7AAEA4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391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11BF91B4-564A-417F-B84F-A8E6F8F8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9D6B-9DE4-8345-BB63-EA60C797C2DE}" type="datetime5">
              <a:rPr lang="ro-RO" smtClean="0"/>
              <a:t>22-iun.-25</a:t>
            </a:fld>
            <a:endParaRPr lang="en-BE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5AFEE27-C47E-430B-A7C8-9439C2CA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CAA9-3907-462B-8D97-52387E8FD799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5587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4ED084-268C-43C4-A488-5F2C71F9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7D0C-7F97-6E47-93B9-271DB64B1019}" type="datetime5">
              <a:rPr lang="ro-RO" smtClean="0"/>
              <a:t>22-iun.-25</a:t>
            </a:fld>
            <a:endParaRPr lang="en-B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6CC8CA7-88B6-4E24-AC7F-7416E6E0D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BBB5-33DD-4432-9E85-8BA8BCA0F93A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9660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765847-2F78-4FDB-BA9E-60279F6A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48D71-4E85-E243-B5F2-2E3CAA7C33C2}" type="datetime5">
              <a:rPr lang="ro-RO" smtClean="0"/>
              <a:t>22-iun.-25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3A0C8-352B-4578-ABDB-E07E661864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80F7-AD4A-425F-9A19-E74E9FA02747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6974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E7FCE6-AD3A-48E1-A9CE-75719A31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0CFD-81BB-E54F-9237-3859A3B85212}" type="datetime5">
              <a:rPr lang="ro-RO" smtClean="0"/>
              <a:t>22-iun.-25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3BD2-E36D-4311-928F-C39E42962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DDAB-F574-4032-99D1-C754D9E7409E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061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EAA23-0071-48BF-ABBA-D9DD51D7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32F7-E53F-1744-A522-FC43D7B5759D}" type="datetime5">
              <a:rPr lang="ro-RO" smtClean="0"/>
              <a:t>22-iun.-25</a:t>
            </a:fld>
            <a:endParaRPr lang="en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7C2A80-2038-479D-8B57-0F6513FD93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1D8F-A49D-46EC-A03F-F736EC6EFE94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161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4F9F15-1F74-42BC-BC89-B7CDDFC8D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B8872C-8385-4782-8280-D1DFFCA8D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E8FF7-1DBE-426F-82F5-35FC89888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B49E05-E6E1-6043-9408-BF4752344D48}" type="datetime5">
              <a:rPr lang="ro-RO" smtClean="0"/>
              <a:t>22-iun.-25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2F570-1BDF-4718-A40E-D66A97660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3290D8-CFEB-4A5B-AA5E-2BB0D97D5F03}" type="slidenum">
              <a:rPr lang="en-BE"/>
              <a:pPr>
                <a:defRPr/>
              </a:pPr>
              <a:t>‹#›</a:t>
            </a:fld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043D2-F842-4F0F-AC4E-D2273ABE63D1}"/>
              </a:ext>
            </a:extLst>
          </p:cNvPr>
          <p:cNvSpPr/>
          <p:nvPr userDrawn="1"/>
        </p:nvSpPr>
        <p:spPr>
          <a:xfrm>
            <a:off x="446088" y="6229350"/>
            <a:ext cx="3703637" cy="952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A2761-CAB2-4AD3-8B1D-D5F4FB7DBAEB}"/>
              </a:ext>
            </a:extLst>
          </p:cNvPr>
          <p:cNvSpPr/>
          <p:nvPr userDrawn="1"/>
        </p:nvSpPr>
        <p:spPr>
          <a:xfrm>
            <a:off x="8042275" y="6226175"/>
            <a:ext cx="3703638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08BDD-9FEF-429F-A21A-59ECC9CCF800}"/>
              </a:ext>
            </a:extLst>
          </p:cNvPr>
          <p:cNvSpPr/>
          <p:nvPr userDrawn="1"/>
        </p:nvSpPr>
        <p:spPr>
          <a:xfrm>
            <a:off x="4241800" y="6229350"/>
            <a:ext cx="3703638" cy="920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81AE6-3E22-CC1E-469B-0BA4DA686057}"/>
              </a:ext>
            </a:extLst>
          </p:cNvPr>
          <p:cNvSpPr txBox="1"/>
          <p:nvPr userDrawn="1"/>
        </p:nvSpPr>
        <p:spPr>
          <a:xfrm>
            <a:off x="5450542" y="6410140"/>
            <a:ext cx="1246094" cy="27699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>
                <a:solidFill>
                  <a:schemeClr val="bg1"/>
                </a:solidFill>
                <a:highlight>
                  <a:srgbClr val="00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TLP:CLEAR</a:t>
            </a:r>
            <a:endParaRPr lang="ro-RO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82" r:id="rId3"/>
    <p:sldLayoutId id="2147483783" r:id="rId4"/>
    <p:sldLayoutId id="2147483791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ABD72E9-EA8E-404B-9F92-0F7D2979D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95B51B9-CA83-4795-B3B3-24E242323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E6CA5-9315-4CD1-B716-B5D032B97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934FA43-743F-8246-BB4D-D1F972FF80C9}" type="datetime5">
              <a:rPr lang="ro-RO" smtClean="0"/>
              <a:t>22-iun.-25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0E5C-C5F6-417F-B943-251F6F761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27E3D00-E5C8-4914-B108-A23BD5CF29AB}" type="slidenum">
              <a:rPr lang="en-BE"/>
              <a:pPr>
                <a:defRPr/>
              </a:pPr>
              <a:t>‹#›</a:t>
            </a:fld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043D2-F842-4F0F-AC4E-D2273ABE63D1}"/>
              </a:ext>
            </a:extLst>
          </p:cNvPr>
          <p:cNvSpPr/>
          <p:nvPr userDrawn="1"/>
        </p:nvSpPr>
        <p:spPr>
          <a:xfrm>
            <a:off x="446088" y="6229350"/>
            <a:ext cx="3703637" cy="952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A2761-CAB2-4AD3-8B1D-D5F4FB7DBAEB}"/>
              </a:ext>
            </a:extLst>
          </p:cNvPr>
          <p:cNvSpPr/>
          <p:nvPr userDrawn="1"/>
        </p:nvSpPr>
        <p:spPr>
          <a:xfrm>
            <a:off x="8042275" y="6226175"/>
            <a:ext cx="3703638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08BDD-9FEF-429F-A21A-59ECC9CCF800}"/>
              </a:ext>
            </a:extLst>
          </p:cNvPr>
          <p:cNvSpPr/>
          <p:nvPr userDrawn="1"/>
        </p:nvSpPr>
        <p:spPr>
          <a:xfrm>
            <a:off x="4241800" y="6229350"/>
            <a:ext cx="3703638" cy="920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F5965-9C53-A609-7A40-8DABFEAE2A43}"/>
              </a:ext>
            </a:extLst>
          </p:cNvPr>
          <p:cNvSpPr txBox="1"/>
          <p:nvPr userDrawn="1"/>
        </p:nvSpPr>
        <p:spPr>
          <a:xfrm>
            <a:off x="5450542" y="6410140"/>
            <a:ext cx="124609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>
                <a:solidFill>
                  <a:srgbClr val="33FF00"/>
                </a:solidFill>
                <a:highlight>
                  <a:srgbClr val="00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TLP:GREEN</a:t>
            </a:r>
            <a:endParaRPr lang="ro-RO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noProof="0" dirty="0"/>
              <a:t>Click to edit Master text styles</a:t>
            </a:r>
          </a:p>
          <a:p>
            <a:pPr lvl="1"/>
            <a:r>
              <a:rPr lang="ro-RO" noProof="0" dirty="0"/>
              <a:t>Second level</a:t>
            </a:r>
          </a:p>
          <a:p>
            <a:pPr lvl="2"/>
            <a:r>
              <a:rPr lang="ro-RO" noProof="0" dirty="0"/>
              <a:t>Third level</a:t>
            </a:r>
          </a:p>
          <a:p>
            <a:pPr lvl="3"/>
            <a:r>
              <a:rPr lang="ro-RO" noProof="0" dirty="0"/>
              <a:t>Fourth level</a:t>
            </a:r>
          </a:p>
          <a:p>
            <a:pPr lvl="4"/>
            <a:r>
              <a:rPr lang="ro-RO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26 noiembrie 2024</a:t>
            </a:r>
            <a:endParaRPr lang="en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ro-RO"/>
              <a:t> TLP = CLEAR </a:t>
            </a:r>
            <a:endParaRPr lang="en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FBE13-5F3C-4C2C-A7BF-31CB0B1FF392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043D2-F842-4F0F-AC4E-D2273ABE63D1}"/>
              </a:ext>
            </a:extLst>
          </p:cNvPr>
          <p:cNvSpPr/>
          <p:nvPr userDrawn="1"/>
        </p:nvSpPr>
        <p:spPr>
          <a:xfrm>
            <a:off x="446534" y="6229350"/>
            <a:ext cx="3703320" cy="94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A2761-CAB2-4AD3-8B1D-D5F4FB7DBAEB}"/>
              </a:ext>
            </a:extLst>
          </p:cNvPr>
          <p:cNvSpPr/>
          <p:nvPr userDrawn="1"/>
        </p:nvSpPr>
        <p:spPr>
          <a:xfrm>
            <a:off x="8042147" y="622579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08BDD-9FEF-429F-A21A-59ECC9CCF800}"/>
              </a:ext>
            </a:extLst>
          </p:cNvPr>
          <p:cNvSpPr/>
          <p:nvPr userDrawn="1"/>
        </p:nvSpPr>
        <p:spPr>
          <a:xfrm>
            <a:off x="4241830" y="6229350"/>
            <a:ext cx="3703320" cy="949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42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dnsc.ro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passwordmonster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sigurantaonline.ro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nsc.r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linktr.ee/dnsc.ro" TargetMode="External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.org/tlp/docs/v2/tlp-v2-ro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nsc.ro/deepfake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2">
            <a:extLst>
              <a:ext uri="{FF2B5EF4-FFF2-40B4-BE49-F238E27FC236}">
                <a16:creationId xmlns:a16="http://schemas.microsoft.com/office/drawing/2014/main" id="{CBDA741D-A480-41EA-986C-0BA5428A4E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1963" y="4730750"/>
            <a:ext cx="11277600" cy="1425575"/>
          </a:xfrm>
        </p:spPr>
        <p:txBody>
          <a:bodyPr anchor="b"/>
          <a:lstStyle/>
          <a:p>
            <a:endParaRPr lang="ro-RO" sz="2000" noProof="0" dirty="0"/>
          </a:p>
          <a:p>
            <a:r>
              <a:rPr lang="ro-RO" sz="2800" b="1" dirty="0">
                <a:latin typeface="+mj-lt"/>
              </a:rPr>
              <a:t>Anca Natalia Isac</a:t>
            </a:r>
            <a:endParaRPr lang="ro-RO" sz="2800" dirty="0">
              <a:latin typeface="+mj-lt"/>
            </a:endParaRPr>
          </a:p>
          <a:p>
            <a:r>
              <a:rPr lang="en-US" sz="1500" dirty="0">
                <a:latin typeface="+mj-lt"/>
              </a:rPr>
              <a:t>Expert </a:t>
            </a:r>
            <a:r>
              <a:rPr lang="en-US" sz="1500" dirty="0" err="1">
                <a:latin typeface="+mj-lt"/>
              </a:rPr>
              <a:t>Politici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Strategii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și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Cooperare</a:t>
            </a:r>
            <a:r>
              <a:rPr lang="en-US" sz="1500" dirty="0">
                <a:latin typeface="+mj-lt"/>
              </a:rPr>
              <a:t> Securitate Cibernetică</a:t>
            </a:r>
            <a:r>
              <a:rPr lang="ro-RO" sz="1500" dirty="0">
                <a:latin typeface="+mj-lt"/>
              </a:rPr>
              <a:t> (</a:t>
            </a:r>
            <a:r>
              <a:rPr lang="en-US" sz="1500" dirty="0" err="1">
                <a:latin typeface="+mj-lt"/>
              </a:rPr>
              <a:t>Direcția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Comunicare</a:t>
            </a:r>
            <a:r>
              <a:rPr lang="en-US" sz="1500" dirty="0">
                <a:latin typeface="+mj-lt"/>
              </a:rPr>
              <a:t>, Media </a:t>
            </a:r>
            <a:r>
              <a:rPr lang="en-US" sz="1500" dirty="0" err="1">
                <a:latin typeface="+mj-lt"/>
              </a:rPr>
              <a:t>și</a:t>
            </a:r>
            <a:r>
              <a:rPr lang="en-US" sz="1500" dirty="0">
                <a:latin typeface="+mj-lt"/>
              </a:rPr>
              <a:t> Marketing</a:t>
            </a:r>
            <a:r>
              <a:rPr lang="ro-RO" sz="1500" dirty="0">
                <a:latin typeface="+mj-lt"/>
              </a:rPr>
              <a:t>)</a:t>
            </a:r>
          </a:p>
          <a:p>
            <a:r>
              <a:rPr lang="ro-RO" sz="1500" noProof="0" dirty="0"/>
              <a:t>23 iunie 2025, Timișoara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0470E-4DD1-3B1C-11FB-F81E52FE3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096" y="1990351"/>
            <a:ext cx="10515600" cy="1772024"/>
          </a:xfrm>
        </p:spPr>
        <p:txBody>
          <a:bodyPr>
            <a:normAutofit/>
          </a:bodyPr>
          <a:lstStyle/>
          <a:p>
            <a:r>
              <a:rPr lang="en-US" b="1" noProof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rebuchet MS" panose="020B0703020202090204" pitchFamily="34" charset="0"/>
              </a:rPr>
              <a:t>Cum ne protej</a:t>
            </a:r>
            <a:r>
              <a:rPr lang="ro-RO" b="1" dirty="0">
                <a:solidFill>
                  <a:srgbClr val="242424"/>
                </a:solidFill>
                <a:highlight>
                  <a:srgbClr val="FFFFFF"/>
                </a:highlight>
                <a:latin typeface="Trebuchet MS" panose="020B0703020202090204" pitchFamily="34" charset="0"/>
              </a:rPr>
              <a:t>ăm eficient în mediul online?</a:t>
            </a:r>
            <a:endParaRPr lang="ro-RO" b="1" noProof="0" dirty="0">
              <a:latin typeface="Trebuchet MS" panose="020B070302020209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37F07-3E4E-DF0C-6AAC-43A0E3558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9C59-6D8B-F81A-4250-EDBFC4C4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noProof="0" dirty="0"/>
              <a:t>Ingineria socială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BCB6DA4-7503-0978-22C4-8A4B080F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E7422CD-1170-61B1-1CFB-75CBF600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4EC56-1B2D-189D-F9C7-8BB796657571}"/>
              </a:ext>
            </a:extLst>
          </p:cNvPr>
          <p:cNvSpPr txBox="1"/>
          <p:nvPr/>
        </p:nvSpPr>
        <p:spPr>
          <a:xfrm>
            <a:off x="735495" y="2549446"/>
            <a:ext cx="7225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socială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manipulare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</a:t>
            </a:r>
            <a:r>
              <a:rPr lang="en-US" dirty="0" err="1"/>
              <a:t>atacatorii</a:t>
            </a:r>
            <a:r>
              <a:rPr lang="en-US" dirty="0"/>
              <a:t> </a:t>
            </a:r>
            <a:r>
              <a:rPr lang="en-US" dirty="0" err="1"/>
              <a:t>conving</a:t>
            </a:r>
            <a:r>
              <a:rPr lang="en-US" dirty="0"/>
              <a:t> </a:t>
            </a:r>
            <a:r>
              <a:rPr lang="en-US" dirty="0" err="1"/>
              <a:t>victimele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dezvăluie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sensibile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efectueze</a:t>
            </a:r>
            <a:r>
              <a:rPr lang="en-US" dirty="0"/>
              <a:t> </a:t>
            </a:r>
            <a:r>
              <a:rPr lang="en-US" dirty="0" err="1"/>
              <a:t>acțiuni</a:t>
            </a:r>
            <a:r>
              <a:rPr lang="en-US" dirty="0"/>
              <a:t> care le pun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pericol</a:t>
            </a:r>
            <a:r>
              <a:rPr lang="en-US" dirty="0"/>
              <a:t> </a:t>
            </a:r>
            <a:r>
              <a:rPr lang="en-US" dirty="0" err="1"/>
              <a:t>securitatea</a:t>
            </a:r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1793FD-CFC1-48EA-4CE5-4C4FF662AEBD}"/>
              </a:ext>
            </a:extLst>
          </p:cNvPr>
          <p:cNvSpPr/>
          <p:nvPr/>
        </p:nvSpPr>
        <p:spPr>
          <a:xfrm>
            <a:off x="838199" y="2074606"/>
            <a:ext cx="7043531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/>
              <a:t>Ce este?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94E091-B4A3-DFAC-C399-2D8F24230040}"/>
              </a:ext>
            </a:extLst>
          </p:cNvPr>
          <p:cNvSpPr/>
          <p:nvPr/>
        </p:nvSpPr>
        <p:spPr>
          <a:xfrm>
            <a:off x="838200" y="3489594"/>
            <a:ext cx="10515600" cy="35716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/>
              <a:t>Pe ce se bazează</a:t>
            </a:r>
            <a:r>
              <a:rPr lang="en-US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6AE06-01EB-D8A6-28FA-D729BD001CC5}"/>
              </a:ext>
            </a:extLst>
          </p:cNvPr>
          <p:cNvSpPr txBox="1"/>
          <p:nvPr/>
        </p:nvSpPr>
        <p:spPr>
          <a:xfrm>
            <a:off x="786846" y="3829896"/>
            <a:ext cx="1056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socială</a:t>
            </a:r>
            <a:r>
              <a:rPr lang="en-US" dirty="0"/>
              <a:t> </a:t>
            </a:r>
            <a:r>
              <a:rPr lang="en-US" dirty="0" err="1"/>
              <a:t>exploatează</a:t>
            </a:r>
            <a:r>
              <a:rPr lang="en-US" dirty="0"/>
              <a:t> </a:t>
            </a:r>
            <a:r>
              <a:rPr lang="en-US" dirty="0" err="1"/>
              <a:t>comportamentele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încrederea</a:t>
            </a:r>
            <a:r>
              <a:rPr lang="en-US" dirty="0"/>
              <a:t>, nu </a:t>
            </a:r>
            <a:r>
              <a:rPr lang="en-US" dirty="0" err="1"/>
              <a:t>vulnerabilitățile</a:t>
            </a:r>
            <a:r>
              <a:rPr lang="en-US" dirty="0"/>
              <a:t> </a:t>
            </a:r>
            <a:r>
              <a:rPr lang="en-US" dirty="0" err="1"/>
              <a:t>tehnice</a:t>
            </a:r>
            <a:r>
              <a:rPr lang="en-US" dirty="0"/>
              <a:t>. </a:t>
            </a:r>
            <a:r>
              <a:rPr lang="en-US" dirty="0" err="1"/>
              <a:t>Atacatorii</a:t>
            </a:r>
            <a:r>
              <a:rPr lang="en-US" dirty="0"/>
              <a:t> se </a:t>
            </a:r>
            <a:r>
              <a:rPr lang="en-US" dirty="0" err="1"/>
              <a:t>dau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instituții</a:t>
            </a:r>
            <a:r>
              <a:rPr lang="en-US" dirty="0"/>
              <a:t> de </a:t>
            </a:r>
            <a:r>
              <a:rPr lang="en-US" dirty="0" err="1"/>
              <a:t>încredere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păcăli</a:t>
            </a:r>
            <a:r>
              <a:rPr lang="en-US" dirty="0"/>
              <a:t> </a:t>
            </a:r>
            <a:r>
              <a:rPr lang="en-US" dirty="0" err="1"/>
              <a:t>victimele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ofere</a:t>
            </a:r>
            <a:r>
              <a:rPr lang="en-US" dirty="0"/>
              <a:t> </a:t>
            </a:r>
            <a:r>
              <a:rPr lang="en-US" dirty="0" err="1"/>
              <a:t>acces</a:t>
            </a:r>
            <a:r>
              <a:rPr lang="en-US" dirty="0"/>
              <a:t> la date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sensibile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6CAD8-4D82-EC60-6FB4-4C435F98476E}"/>
              </a:ext>
            </a:extLst>
          </p:cNvPr>
          <p:cNvSpPr/>
          <p:nvPr/>
        </p:nvSpPr>
        <p:spPr>
          <a:xfrm>
            <a:off x="838199" y="4890247"/>
            <a:ext cx="10515601" cy="35716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/>
              <a:t>Tactici folosite: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6D6135-D587-13B7-8A80-ADB322292D8C}"/>
              </a:ext>
            </a:extLst>
          </p:cNvPr>
          <p:cNvSpPr txBox="1"/>
          <p:nvPr/>
        </p:nvSpPr>
        <p:spPr>
          <a:xfrm>
            <a:off x="735495" y="5247416"/>
            <a:ext cx="10618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Prin </a:t>
            </a:r>
            <a:r>
              <a:rPr lang="en-US" dirty="0" err="1"/>
              <a:t>manipularea</a:t>
            </a:r>
            <a:r>
              <a:rPr lang="en-US" dirty="0"/>
              <a:t> </a:t>
            </a:r>
            <a:r>
              <a:rPr lang="en-US" dirty="0" err="1"/>
              <a:t>emoțională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diverse </a:t>
            </a:r>
            <a:r>
              <a:rPr lang="en-US" dirty="0" err="1"/>
              <a:t>înșelătorii</a:t>
            </a:r>
            <a:r>
              <a:rPr lang="en-US" dirty="0"/>
              <a:t>, </a:t>
            </a:r>
            <a:r>
              <a:rPr lang="en-US" dirty="0" err="1"/>
              <a:t>atacatorii</a:t>
            </a:r>
            <a:r>
              <a:rPr lang="en-US" dirty="0"/>
              <a:t> pot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acces</a:t>
            </a:r>
            <a:r>
              <a:rPr lang="en-US" dirty="0"/>
              <a:t> la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sensibile</a:t>
            </a:r>
            <a:r>
              <a:rPr lang="en-US" dirty="0"/>
              <a:t> precum parole, date </a:t>
            </a:r>
            <a:r>
              <a:rPr lang="en-US" dirty="0" err="1"/>
              <a:t>bancare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acces</a:t>
            </a:r>
            <a:r>
              <a:rPr lang="en-US" dirty="0"/>
              <a:t> la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informatice</a:t>
            </a:r>
            <a:r>
              <a:rPr lang="en-US" dirty="0"/>
              <a:t>.</a:t>
            </a:r>
          </a:p>
        </p:txBody>
      </p:sp>
      <p:pic>
        <p:nvPicPr>
          <p:cNvPr id="4" name="Picture 3" descr="A person with a mask and envelopes&#10;&#10;AI-generated content may be incorrect.">
            <a:extLst>
              <a:ext uri="{FF2B5EF4-FFF2-40B4-BE49-F238E27FC236}">
                <a16:creationId xmlns:a16="http://schemas.microsoft.com/office/drawing/2014/main" id="{0ED698BA-6125-4021-6B3F-F09547515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66" y="18816"/>
            <a:ext cx="3349590" cy="33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F493-7F1A-FE24-4A9E-0F5A9778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noProof="0" dirty="0"/>
              <a:t>Cum să recunoaștem un atac de inginerie socială?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F50A96F-9E4F-CA93-3C4B-8A93D254A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438789"/>
              </p:ext>
            </p:extLst>
          </p:nvPr>
        </p:nvGraphicFramePr>
        <p:xfrm>
          <a:off x="838200" y="2009775"/>
          <a:ext cx="10515600" cy="41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82CD719-D794-C68C-0376-0C12B174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7FAA634-E46D-23F2-4A4F-F222F551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78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79342-DE0D-AECA-DE0E-9C6F38E7D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DEDC-7929-09DF-27D2-A405C1F4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noProof="0" dirty="0"/>
              <a:t>Cum ne apărăm de atacurile tip inginerie socială?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2033A75-367C-F9BD-A801-D88D68196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778104"/>
              </p:ext>
            </p:extLst>
          </p:nvPr>
        </p:nvGraphicFramePr>
        <p:xfrm>
          <a:off x="838200" y="2009775"/>
          <a:ext cx="10515600" cy="41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E5855C6-4999-8A57-BC09-3C7EFFB6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106AEE3-134B-25EB-E8F3-651C6035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60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3AF7C-DE7A-CB46-3F8B-F16C8A3C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BBFB-B8E5-D68C-A407-B43096C1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365125"/>
            <a:ext cx="10515600" cy="1325563"/>
          </a:xfrm>
        </p:spPr>
        <p:txBody>
          <a:bodyPr/>
          <a:lstStyle/>
          <a:p>
            <a:r>
              <a:rPr lang="ro-RO" b="1" dirty="0">
                <a:latin typeface="Trebuchet MS" panose="020B0603020202020204" pitchFamily="34" charset="0"/>
              </a:rPr>
              <a:t>Exemple de fraude comune în mediul online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4302A-6BA8-9E25-C910-47633137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952E-8A9C-8449-B5D2-8ED359D71892}" type="datetime5">
              <a:rPr lang="ro-RO" smtClean="0"/>
              <a:t>22-iun.-25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C32DD-665C-3E0B-1EF6-BDBAE1286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FB7D3-E2A9-46F4-9ED8-D5152C7AAEA4}" type="slidenum">
              <a:rPr lang="en-BE" smtClean="0"/>
              <a:pPr>
                <a:defRPr/>
              </a:pPr>
              <a:t>13</a:t>
            </a:fld>
            <a:endParaRPr lang="en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C052F5-6068-9A47-3298-8609792A2175}"/>
              </a:ext>
            </a:extLst>
          </p:cNvPr>
          <p:cNvSpPr txBox="1">
            <a:spLocks/>
          </p:cNvSpPr>
          <p:nvPr/>
        </p:nvSpPr>
        <p:spPr bwMode="auto">
          <a:xfrm>
            <a:off x="593863" y="2141096"/>
            <a:ext cx="3057572" cy="104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/>
            <a:r>
              <a:rPr lang="ro-RO" sz="2000" b="1" dirty="0" err="1">
                <a:solidFill>
                  <a:srgbClr val="1C1C66"/>
                </a:solidFill>
                <a:latin typeface="Trebuchet MS" panose="020B0603020202020204" pitchFamily="34" charset="0"/>
              </a:rPr>
              <a:t>Romance</a:t>
            </a:r>
            <a:r>
              <a:rPr lang="ro-RO" sz="2000" b="1" dirty="0">
                <a:solidFill>
                  <a:srgbClr val="1C1C66"/>
                </a:solidFill>
                <a:latin typeface="Trebuchet MS" panose="020B0603020202020204" pitchFamily="34" charset="0"/>
              </a:rPr>
              <a:t> </a:t>
            </a:r>
            <a:r>
              <a:rPr lang="ro-RO" sz="2000" b="1" dirty="0" err="1">
                <a:solidFill>
                  <a:srgbClr val="1C1C66"/>
                </a:solidFill>
                <a:latin typeface="Trebuchet MS" panose="020B0603020202020204" pitchFamily="34" charset="0"/>
              </a:rPr>
              <a:t>scam</a:t>
            </a:r>
            <a:endParaRPr lang="ro-RO" sz="2000" b="1" dirty="0">
              <a:solidFill>
                <a:srgbClr val="1C1C66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E46FA-670C-11E7-3C49-1E7EB0683B43}"/>
              </a:ext>
            </a:extLst>
          </p:cNvPr>
          <p:cNvSpPr txBox="1"/>
          <p:nvPr/>
        </p:nvSpPr>
        <p:spPr>
          <a:xfrm>
            <a:off x="593863" y="2934200"/>
            <a:ext cx="34314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Escrocheria</a:t>
            </a:r>
            <a:r>
              <a:rPr lang="en-US" dirty="0"/>
              <a:t> </a:t>
            </a:r>
            <a:r>
              <a:rPr lang="en-US" dirty="0" err="1"/>
              <a:t>romantică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manipularea</a:t>
            </a:r>
            <a:r>
              <a:rPr lang="en-US" dirty="0"/>
              <a:t> </a:t>
            </a:r>
            <a:r>
              <a:rPr lang="en-US" dirty="0" err="1"/>
              <a:t>emoțională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obține</a:t>
            </a:r>
            <a:r>
              <a:rPr lang="en-US" dirty="0"/>
              <a:t> bani, date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beneficii</a:t>
            </a:r>
            <a:r>
              <a:rPr lang="en-US" dirty="0"/>
              <a:t>. </a:t>
            </a:r>
            <a:r>
              <a:rPr lang="en-US" dirty="0" err="1"/>
              <a:t>Escrocii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creează</a:t>
            </a:r>
            <a:r>
              <a:rPr lang="en-US" dirty="0"/>
              <a:t> </a:t>
            </a:r>
            <a:r>
              <a:rPr lang="en-US" dirty="0" err="1"/>
              <a:t>identități</a:t>
            </a:r>
            <a:r>
              <a:rPr lang="en-US" dirty="0"/>
              <a:t> false online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inițiază</a:t>
            </a:r>
            <a:r>
              <a:rPr lang="en-US" dirty="0"/>
              <a:t> </a:t>
            </a:r>
            <a:r>
              <a:rPr lang="en-US" dirty="0" err="1"/>
              <a:t>relații</a:t>
            </a:r>
            <a:r>
              <a:rPr lang="en-US" dirty="0"/>
              <a:t> </a:t>
            </a:r>
            <a:r>
              <a:rPr lang="en-US" dirty="0" err="1"/>
              <a:t>aparent</a:t>
            </a:r>
            <a:r>
              <a:rPr lang="en-US" dirty="0"/>
              <a:t> sincere pe </a:t>
            </a:r>
            <a:r>
              <a:rPr lang="en-US" dirty="0" err="1"/>
              <a:t>platforme</a:t>
            </a:r>
            <a:r>
              <a:rPr lang="en-US" dirty="0"/>
              <a:t> de dating </a:t>
            </a:r>
            <a:r>
              <a:rPr lang="en-US" dirty="0" err="1"/>
              <a:t>sau</a:t>
            </a:r>
            <a:r>
              <a:rPr lang="en-US" dirty="0"/>
              <a:t> social media.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358AB-0820-89B7-1497-5AECF25F53F0}"/>
              </a:ext>
            </a:extLst>
          </p:cNvPr>
          <p:cNvSpPr txBox="1"/>
          <p:nvPr/>
        </p:nvSpPr>
        <p:spPr>
          <a:xfrm>
            <a:off x="7967869" y="2909192"/>
            <a:ext cx="35805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dirty="0"/>
              <a:t>Escrocheria de tip ,,cadou</a:t>
            </a:r>
            <a:r>
              <a:rPr lang="en-US" dirty="0"/>
              <a:t>”</a:t>
            </a:r>
            <a:r>
              <a:rPr lang="ro-RO" dirty="0"/>
              <a:t> sau </a:t>
            </a:r>
            <a:r>
              <a:rPr lang="en-US" dirty="0"/>
              <a:t>,,</a:t>
            </a:r>
            <a:r>
              <a:rPr lang="ro-RO" dirty="0" err="1"/>
              <a:t>cuti</a:t>
            </a:r>
            <a:r>
              <a:rPr lang="en-US" dirty="0"/>
              <a:t>a</a:t>
            </a:r>
            <a:r>
              <a:rPr lang="ro-RO" dirty="0"/>
              <a:t> misterioasă</a:t>
            </a:r>
            <a:r>
              <a:rPr lang="en-US" dirty="0"/>
              <a:t>”</a:t>
            </a:r>
            <a:r>
              <a:rPr lang="ro-RO" dirty="0"/>
              <a:t> e</a:t>
            </a:r>
            <a:r>
              <a:rPr lang="en-US" dirty="0" err="1"/>
              <a:t>ste</a:t>
            </a:r>
            <a:r>
              <a:rPr lang="en-US" dirty="0"/>
              <a:t> o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fraudă</a:t>
            </a:r>
            <a:r>
              <a:rPr lang="en-US" dirty="0"/>
              <a:t> online în care </a:t>
            </a:r>
            <a:r>
              <a:rPr lang="en-US" dirty="0" err="1"/>
              <a:t>utilizatorii</a:t>
            </a:r>
            <a:r>
              <a:rPr lang="en-US" dirty="0"/>
              <a:t> sunt </a:t>
            </a:r>
            <a:r>
              <a:rPr lang="en-US" dirty="0" err="1"/>
              <a:t>atrași</a:t>
            </a:r>
            <a:r>
              <a:rPr lang="en-US" dirty="0"/>
              <a:t> cu </a:t>
            </a:r>
            <a:r>
              <a:rPr lang="en-US" dirty="0" err="1"/>
              <a:t>promisiuni</a:t>
            </a:r>
            <a:r>
              <a:rPr lang="en-US" dirty="0"/>
              <a:t> de </a:t>
            </a:r>
            <a:r>
              <a:rPr lang="en-US" dirty="0" err="1"/>
              <a:t>cutii</a:t>
            </a:r>
            <a:r>
              <a:rPr lang="en-US" dirty="0"/>
              <a:t> cu </a:t>
            </a:r>
            <a:r>
              <a:rPr lang="en-US" dirty="0" err="1"/>
              <a:t>produse</a:t>
            </a:r>
            <a:r>
              <a:rPr lang="en-US" dirty="0"/>
              <a:t> premium </a:t>
            </a:r>
            <a:r>
              <a:rPr lang="en-US" dirty="0" err="1"/>
              <a:t>sau</a:t>
            </a:r>
            <a:r>
              <a:rPr lang="en-US" dirty="0"/>
              <a:t> „</a:t>
            </a:r>
            <a:r>
              <a:rPr lang="en-US" dirty="0" err="1"/>
              <a:t>cadouri</a:t>
            </a:r>
            <a:r>
              <a:rPr lang="en-US" dirty="0"/>
              <a:t> </a:t>
            </a:r>
            <a:r>
              <a:rPr lang="en-US" dirty="0" err="1"/>
              <a:t>gratuite</a:t>
            </a:r>
            <a:r>
              <a:rPr lang="en-US" dirty="0"/>
              <a:t>”, în </a:t>
            </a:r>
            <a:r>
              <a:rPr lang="en-US" dirty="0" err="1"/>
              <a:t>schimbul</a:t>
            </a:r>
            <a:r>
              <a:rPr lang="en-US" dirty="0"/>
              <a:t> </a:t>
            </a:r>
            <a:r>
              <a:rPr lang="en-US" dirty="0" err="1"/>
              <a:t>completării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formular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achitării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sume</a:t>
            </a:r>
            <a:r>
              <a:rPr lang="en-US" dirty="0"/>
              <a:t> </a:t>
            </a:r>
            <a:r>
              <a:rPr lang="en-US" dirty="0" err="1"/>
              <a:t>modice</a:t>
            </a:r>
            <a:r>
              <a:rPr lang="en-US" dirty="0"/>
              <a:t> de </a:t>
            </a:r>
            <a:r>
              <a:rPr lang="en-US" dirty="0" err="1"/>
              <a:t>livrare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AA8F4A-D312-EE80-A685-0F423158A8C8}"/>
              </a:ext>
            </a:extLst>
          </p:cNvPr>
          <p:cNvSpPr txBox="1"/>
          <p:nvPr/>
        </p:nvSpPr>
        <p:spPr>
          <a:xfrm>
            <a:off x="4206322" y="2934200"/>
            <a:ext cx="35805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Escrocheria</a:t>
            </a:r>
            <a:r>
              <a:rPr lang="en-US" dirty="0"/>
              <a:t> de tip „</a:t>
            </a:r>
            <a:r>
              <a:rPr lang="en-US" dirty="0" err="1"/>
              <a:t>vacanță</a:t>
            </a:r>
            <a:r>
              <a:rPr lang="en-US" dirty="0"/>
              <a:t>” </a:t>
            </a:r>
            <a:r>
              <a:rPr lang="en-US" dirty="0" err="1"/>
              <a:t>constă</a:t>
            </a:r>
            <a:r>
              <a:rPr lang="en-US" dirty="0"/>
              <a:t> în </a:t>
            </a:r>
            <a:r>
              <a:rPr lang="en-US" dirty="0" err="1"/>
              <a:t>promovarea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oferte</a:t>
            </a:r>
            <a:r>
              <a:rPr lang="en-US" dirty="0"/>
              <a:t> </a:t>
            </a:r>
            <a:r>
              <a:rPr lang="en-US" dirty="0" err="1"/>
              <a:t>turistice</a:t>
            </a:r>
            <a:r>
              <a:rPr lang="en-US" dirty="0"/>
              <a:t> false, cu </a:t>
            </a:r>
            <a:r>
              <a:rPr lang="en-US" dirty="0" err="1"/>
              <a:t>prețuri</a:t>
            </a:r>
            <a:r>
              <a:rPr lang="en-US" dirty="0"/>
              <a:t> </a:t>
            </a:r>
            <a:r>
              <a:rPr lang="en-US" dirty="0" err="1"/>
              <a:t>atrăgătoare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păcăli</a:t>
            </a:r>
            <a:r>
              <a:rPr lang="en-US" dirty="0"/>
              <a:t> </a:t>
            </a:r>
            <a:r>
              <a:rPr lang="en-US" dirty="0" err="1"/>
              <a:t>utilizatorii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plătească</a:t>
            </a:r>
            <a:r>
              <a:rPr lang="en-US" dirty="0"/>
              <a:t> </a:t>
            </a:r>
            <a:r>
              <a:rPr lang="en-US" dirty="0" err="1"/>
              <a:t>avansuri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sume</a:t>
            </a:r>
            <a:r>
              <a:rPr lang="en-US" dirty="0"/>
              <a:t> </a:t>
            </a:r>
            <a:r>
              <a:rPr lang="en-US" dirty="0" err="1"/>
              <a:t>integrale</a:t>
            </a:r>
            <a:r>
              <a:rPr lang="en-US" dirty="0"/>
              <a:t>. </a:t>
            </a:r>
            <a:r>
              <a:rPr lang="en-US" dirty="0" err="1"/>
              <a:t>Anunțurile</a:t>
            </a:r>
            <a:r>
              <a:rPr lang="en-US" dirty="0"/>
              <a:t> </a:t>
            </a:r>
            <a:r>
              <a:rPr lang="en-US" dirty="0" err="1"/>
              <a:t>imită</a:t>
            </a:r>
            <a:r>
              <a:rPr lang="en-US" dirty="0"/>
              <a:t> </a:t>
            </a:r>
            <a:r>
              <a:rPr lang="en-US" dirty="0" err="1"/>
              <a:t>agenții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vacanțele</a:t>
            </a:r>
            <a:r>
              <a:rPr lang="en-US" dirty="0"/>
              <a:t> promise nu </a:t>
            </a:r>
            <a:r>
              <a:rPr lang="en-US" dirty="0" err="1"/>
              <a:t>există</a:t>
            </a:r>
            <a:r>
              <a:rPr lang="en-US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7BCE65-F36E-29ED-6665-98932C40338F}"/>
              </a:ext>
            </a:extLst>
          </p:cNvPr>
          <p:cNvSpPr txBox="1">
            <a:spLocks/>
          </p:cNvSpPr>
          <p:nvPr/>
        </p:nvSpPr>
        <p:spPr bwMode="auto">
          <a:xfrm>
            <a:off x="4214081" y="2141095"/>
            <a:ext cx="3402128" cy="104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/>
            <a:r>
              <a:rPr lang="ro-RO" sz="2400" b="1" dirty="0">
                <a:solidFill>
                  <a:srgbClr val="1C1C66"/>
                </a:solidFill>
                <a:latin typeface="Trebuchet MS" panose="020B0603020202020204" pitchFamily="34" charset="0"/>
              </a:rPr>
              <a:t>Vacantion </a:t>
            </a:r>
            <a:r>
              <a:rPr lang="ro-RO" sz="2400" b="1" dirty="0" err="1">
                <a:solidFill>
                  <a:srgbClr val="1C1C66"/>
                </a:solidFill>
                <a:latin typeface="Trebuchet MS" panose="020B0603020202020204" pitchFamily="34" charset="0"/>
              </a:rPr>
              <a:t>Scam</a:t>
            </a:r>
            <a:endParaRPr lang="ro-RO" sz="2400" b="1" dirty="0">
              <a:solidFill>
                <a:srgbClr val="1C1C66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02B87E-B536-A219-3F69-E57EED92F288}"/>
              </a:ext>
            </a:extLst>
          </p:cNvPr>
          <p:cNvSpPr txBox="1">
            <a:spLocks/>
          </p:cNvSpPr>
          <p:nvPr/>
        </p:nvSpPr>
        <p:spPr bwMode="auto">
          <a:xfrm>
            <a:off x="7975628" y="2141095"/>
            <a:ext cx="2788450" cy="104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/>
            <a:r>
              <a:rPr lang="en-US" sz="2400" b="1" dirty="0">
                <a:solidFill>
                  <a:srgbClr val="1C1C66"/>
                </a:solidFill>
                <a:latin typeface="Trebuchet MS" panose="020B0603020202020204" pitchFamily="34" charset="0"/>
              </a:rPr>
              <a:t>Gift</a:t>
            </a:r>
            <a:r>
              <a:rPr lang="ro-RO" sz="2400" b="1" dirty="0">
                <a:solidFill>
                  <a:srgbClr val="1C1C66"/>
                </a:solidFill>
                <a:latin typeface="Trebuchet MS" panose="020B0603020202020204" pitchFamily="34" charset="0"/>
              </a:rPr>
              <a:t> </a:t>
            </a:r>
            <a:r>
              <a:rPr lang="ro-RO" sz="2400" b="1" dirty="0" err="1">
                <a:solidFill>
                  <a:srgbClr val="1C1C66"/>
                </a:solidFill>
                <a:latin typeface="Trebuchet MS" panose="020B0603020202020204" pitchFamily="34" charset="0"/>
              </a:rPr>
              <a:t>Scam</a:t>
            </a:r>
            <a:endParaRPr lang="ro-RO" sz="2400" b="1" dirty="0">
              <a:solidFill>
                <a:srgbClr val="1C1C66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Graphic 15" descr="Vacation outline">
            <a:extLst>
              <a:ext uri="{FF2B5EF4-FFF2-40B4-BE49-F238E27FC236}">
                <a16:creationId xmlns:a16="http://schemas.microsoft.com/office/drawing/2014/main" id="{8D02F8DC-5357-F50B-85C6-93A81457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9983" y="2273932"/>
            <a:ext cx="616226" cy="616226"/>
          </a:xfrm>
          <a:prstGeom prst="rect">
            <a:avLst/>
          </a:prstGeom>
        </p:spPr>
      </p:pic>
      <p:pic>
        <p:nvPicPr>
          <p:cNvPr id="18" name="Graphic 17" descr="Badge Heart outline">
            <a:extLst>
              <a:ext uri="{FF2B5EF4-FFF2-40B4-BE49-F238E27FC236}">
                <a16:creationId xmlns:a16="http://schemas.microsoft.com/office/drawing/2014/main" id="{918E085B-A2EA-7546-746D-8EB304E7F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5245" y="2273932"/>
            <a:ext cx="724200" cy="724200"/>
          </a:xfrm>
          <a:prstGeom prst="rect">
            <a:avLst/>
          </a:prstGeom>
        </p:spPr>
      </p:pic>
      <p:pic>
        <p:nvPicPr>
          <p:cNvPr id="20" name="Graphic 19" descr="Present outline">
            <a:extLst>
              <a:ext uri="{FF2B5EF4-FFF2-40B4-BE49-F238E27FC236}">
                <a16:creationId xmlns:a16="http://schemas.microsoft.com/office/drawing/2014/main" id="{FD97F127-22B0-F600-ACA0-B97D28834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64078" y="2215493"/>
            <a:ext cx="674665" cy="674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31CFEA-AB70-A2F6-6F48-F8C0F213FF10}"/>
              </a:ext>
            </a:extLst>
          </p:cNvPr>
          <p:cNvSpPr/>
          <p:nvPr/>
        </p:nvSpPr>
        <p:spPr>
          <a:xfrm>
            <a:off x="792600" y="1451070"/>
            <a:ext cx="8530304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1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05C3D-C71A-AD85-00FE-EEC8C137E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8115-6AFB-1FE1-492E-AB0D1B85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365125"/>
            <a:ext cx="10515600" cy="1325563"/>
          </a:xfrm>
        </p:spPr>
        <p:txBody>
          <a:bodyPr/>
          <a:lstStyle/>
          <a:p>
            <a:r>
              <a:rPr lang="en-US" sz="2800" b="1" dirty="0" err="1"/>
              <a:t>Escrocheriile</a:t>
            </a:r>
            <a:r>
              <a:rPr lang="en-US" sz="2800" b="1" dirty="0"/>
              <a:t> </a:t>
            </a:r>
            <a:r>
              <a:rPr lang="en-US" sz="2800" b="1" dirty="0" err="1"/>
              <a:t>romantice</a:t>
            </a:r>
            <a:br>
              <a:rPr lang="ro-RO" sz="2800" b="1" dirty="0"/>
            </a:br>
            <a:r>
              <a:rPr lang="en-US" sz="2800" b="1" dirty="0" err="1"/>
              <a:t>Dragoste</a:t>
            </a:r>
            <a:r>
              <a:rPr lang="en-US" sz="2800" b="1" dirty="0"/>
              <a:t> </a:t>
            </a:r>
            <a:r>
              <a:rPr lang="en-US" sz="2800" b="1" dirty="0" err="1"/>
              <a:t>falsă</a:t>
            </a:r>
            <a:r>
              <a:rPr lang="en-US" sz="2800" b="1" dirty="0"/>
              <a:t>, </a:t>
            </a:r>
            <a:r>
              <a:rPr lang="en-US" sz="2800" b="1" dirty="0" err="1"/>
              <a:t>intenții</a:t>
            </a:r>
            <a:r>
              <a:rPr lang="en-US" sz="2800" b="1" dirty="0"/>
              <a:t> </a:t>
            </a:r>
            <a:r>
              <a:rPr lang="en-US" sz="2800" b="1" dirty="0" err="1"/>
              <a:t>reale</a:t>
            </a:r>
            <a:r>
              <a:rPr lang="en-US" sz="2800" b="1" dirty="0"/>
              <a:t> de </a:t>
            </a:r>
            <a:r>
              <a:rPr lang="en-US" sz="2800" b="1" dirty="0" err="1"/>
              <a:t>fraudă</a:t>
            </a:r>
            <a:endParaRPr lang="en-US" sz="2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7CD32-2965-8E03-F03E-7071DE50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952E-8A9C-8449-B5D2-8ED359D71892}" type="datetime5">
              <a:rPr lang="ro-RO" smtClean="0"/>
              <a:t>22-iun.-25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82F42-5937-DC85-400A-FD64CE4EC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FB7D3-E2A9-46F4-9ED8-D5152C7AAEA4}" type="slidenum">
              <a:rPr lang="en-BE" smtClean="0"/>
              <a:pPr>
                <a:defRPr/>
              </a:pPr>
              <a:t>14</a:t>
            </a:fld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3012B-E4B5-AF9D-0925-E665C712337C}"/>
              </a:ext>
            </a:extLst>
          </p:cNvPr>
          <p:cNvSpPr txBox="1"/>
          <p:nvPr/>
        </p:nvSpPr>
        <p:spPr>
          <a:xfrm>
            <a:off x="532572" y="2730857"/>
            <a:ext cx="6097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Semnele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unei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escrocherii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romantice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o-RO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Persoana</a:t>
            </a:r>
            <a:r>
              <a:rPr lang="en-US" dirty="0"/>
              <a:t> pare „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perfectă</a:t>
            </a:r>
            <a:r>
              <a:rPr lang="en-US" dirty="0"/>
              <a:t>”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avansează</a:t>
            </a:r>
            <a:r>
              <a:rPr lang="en-US" dirty="0"/>
              <a:t> rapid în </a:t>
            </a:r>
            <a:r>
              <a:rPr lang="en-US" dirty="0" err="1"/>
              <a:t>relație</a:t>
            </a:r>
            <a:r>
              <a:rPr lang="en-US" dirty="0"/>
              <a:t>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Evită</a:t>
            </a:r>
            <a:r>
              <a:rPr lang="en-US" dirty="0"/>
              <a:t> </a:t>
            </a:r>
            <a:r>
              <a:rPr lang="en-US" dirty="0" err="1"/>
              <a:t>întâlnirile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în </a:t>
            </a:r>
            <a:r>
              <a:rPr lang="en-US" dirty="0" err="1"/>
              <a:t>față</a:t>
            </a:r>
            <a:r>
              <a:rPr lang="en-US" dirty="0"/>
              <a:t>, </a:t>
            </a:r>
            <a:r>
              <a:rPr lang="en-US" dirty="0" err="1"/>
              <a:t>invocând</a:t>
            </a:r>
            <a:r>
              <a:rPr lang="en-US" dirty="0"/>
              <a:t> </a:t>
            </a:r>
            <a:r>
              <a:rPr lang="en-US" dirty="0" err="1"/>
              <a:t>scuze</a:t>
            </a:r>
            <a:r>
              <a:rPr lang="en-US" dirty="0"/>
              <a:t> </a:t>
            </a:r>
            <a:r>
              <a:rPr lang="en-US" dirty="0" err="1"/>
              <a:t>frecvente</a:t>
            </a:r>
            <a:r>
              <a:rPr lang="en-US" dirty="0"/>
              <a:t>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Solicită</a:t>
            </a:r>
            <a:r>
              <a:rPr lang="en-US" dirty="0"/>
              <a:t> bani </a:t>
            </a:r>
            <a:r>
              <a:rPr lang="en-US" dirty="0" err="1"/>
              <a:t>pentru</a:t>
            </a:r>
            <a:r>
              <a:rPr lang="en-US" dirty="0"/>
              <a:t> „</a:t>
            </a:r>
            <a:r>
              <a:rPr lang="en-US" dirty="0" err="1"/>
              <a:t>urgențe</a:t>
            </a:r>
            <a:r>
              <a:rPr lang="en-US" dirty="0"/>
              <a:t>” (</a:t>
            </a:r>
            <a:r>
              <a:rPr lang="en-US" dirty="0" err="1"/>
              <a:t>boală</a:t>
            </a:r>
            <a:r>
              <a:rPr lang="en-US" dirty="0"/>
              <a:t>, </a:t>
            </a:r>
            <a:r>
              <a:rPr lang="en-US" dirty="0" err="1"/>
              <a:t>bilet</a:t>
            </a:r>
            <a:r>
              <a:rPr lang="en-US" dirty="0"/>
              <a:t> de avion, </a:t>
            </a:r>
            <a:r>
              <a:rPr lang="en-US" dirty="0" err="1"/>
              <a:t>taxe</a:t>
            </a:r>
            <a:r>
              <a:rPr lang="en-US" dirty="0"/>
              <a:t> </a:t>
            </a:r>
            <a:r>
              <a:rPr lang="en-US" dirty="0" err="1"/>
              <a:t>legale</a:t>
            </a:r>
            <a:r>
              <a:rPr lang="en-US" dirty="0"/>
              <a:t>).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 </a:t>
            </a:r>
            <a:r>
              <a:rPr lang="en-US" dirty="0" err="1"/>
              <a:t>presiuni</a:t>
            </a:r>
            <a:r>
              <a:rPr lang="en-US" dirty="0"/>
              <a:t> </a:t>
            </a:r>
            <a:r>
              <a:rPr lang="en-US" dirty="0" err="1"/>
              <a:t>emoționale</a:t>
            </a:r>
            <a:r>
              <a:rPr lang="en-US" dirty="0"/>
              <a:t>: </a:t>
            </a:r>
            <a:r>
              <a:rPr lang="en-US" dirty="0" err="1"/>
              <a:t>te</a:t>
            </a:r>
            <a:r>
              <a:rPr lang="en-US" dirty="0"/>
              <a:t> face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simți</a:t>
            </a:r>
            <a:r>
              <a:rPr lang="en-US" dirty="0"/>
              <a:t> </a:t>
            </a:r>
            <a:r>
              <a:rPr lang="en-US" dirty="0" err="1"/>
              <a:t>vinovat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refuzi</a:t>
            </a:r>
            <a:r>
              <a:rPr lang="en-US" dirty="0"/>
              <a:t> </a:t>
            </a:r>
            <a:r>
              <a:rPr lang="en-US" dirty="0" err="1"/>
              <a:t>ajutorul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A0DF0-CF68-CB6A-C95C-11A918433A64}"/>
              </a:ext>
            </a:extLst>
          </p:cNvPr>
          <p:cNvSpPr txBox="1"/>
          <p:nvPr/>
        </p:nvSpPr>
        <p:spPr>
          <a:xfrm>
            <a:off x="7034419" y="2730857"/>
            <a:ext cx="51608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>
                    <a:lumMod val="75000"/>
                  </a:schemeClr>
                </a:solidFill>
              </a:rPr>
              <a:t>Recomandări: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 </a:t>
            </a:r>
            <a:r>
              <a:rPr lang="en-US" dirty="0" err="1"/>
              <a:t>trimite</a:t>
            </a:r>
            <a:r>
              <a:rPr lang="en-US" dirty="0"/>
              <a:t> bani </a:t>
            </a:r>
            <a:r>
              <a:rPr lang="en-US" dirty="0" err="1"/>
              <a:t>sau</a:t>
            </a:r>
            <a:r>
              <a:rPr lang="en-US" dirty="0"/>
              <a:t> date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cunoscute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online.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Fii</a:t>
            </a:r>
            <a:r>
              <a:rPr lang="en-US" dirty="0"/>
              <a:t> sceptic în </a:t>
            </a:r>
            <a:r>
              <a:rPr lang="en-US" dirty="0" err="1"/>
              <a:t>fața</a:t>
            </a:r>
            <a:r>
              <a:rPr lang="en-US" dirty="0"/>
              <a:t> </a:t>
            </a:r>
            <a:r>
              <a:rPr lang="en-US" dirty="0" err="1"/>
              <a:t>promisiunilor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de </a:t>
            </a:r>
            <a:r>
              <a:rPr lang="en-US" dirty="0" err="1"/>
              <a:t>iubire</a:t>
            </a:r>
            <a:r>
              <a:rPr lang="en-US" dirty="0"/>
              <a:t>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Caută</a:t>
            </a:r>
            <a:r>
              <a:rPr lang="en-US" dirty="0"/>
              <a:t> </a:t>
            </a:r>
            <a:r>
              <a:rPr lang="en-US" dirty="0" err="1"/>
              <a:t>fotografii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detalii</a:t>
            </a:r>
            <a:r>
              <a:rPr lang="en-US" dirty="0"/>
              <a:t> ale </a:t>
            </a:r>
            <a:r>
              <a:rPr lang="en-US" dirty="0" err="1"/>
              <a:t>profilului</a:t>
            </a:r>
            <a:r>
              <a:rPr lang="en-US" dirty="0"/>
              <a:t> pe internet (ex: Google Image Search).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Raportează</a:t>
            </a:r>
            <a:r>
              <a:rPr lang="en-US" dirty="0"/>
              <a:t> </a:t>
            </a:r>
            <a:r>
              <a:rPr lang="en-US" dirty="0" err="1"/>
              <a:t>profilul</a:t>
            </a:r>
            <a:r>
              <a:rPr lang="en-US" dirty="0"/>
              <a:t> suspect pe </a:t>
            </a:r>
            <a:r>
              <a:rPr lang="en-US" dirty="0" err="1"/>
              <a:t>platforma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.</a:t>
            </a:r>
          </a:p>
        </p:txBody>
      </p:sp>
      <p:pic>
        <p:nvPicPr>
          <p:cNvPr id="6" name="Picture 5" descr="A person and person in a mask and a mask giving a credit card to a person&#10;&#10;AI-generated content may be incorrect.">
            <a:extLst>
              <a:ext uri="{FF2B5EF4-FFF2-40B4-BE49-F238E27FC236}">
                <a16:creationId xmlns:a16="http://schemas.microsoft.com/office/drawing/2014/main" id="{B1058AEA-3EAD-C383-2BE0-69CFA7CF3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02" y="0"/>
            <a:ext cx="3608772" cy="2586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794AE2-1DB1-19DE-378C-2F0782328CEC}"/>
              </a:ext>
            </a:extLst>
          </p:cNvPr>
          <p:cNvSpPr/>
          <p:nvPr/>
        </p:nvSpPr>
        <p:spPr>
          <a:xfrm>
            <a:off x="838200" y="1541820"/>
            <a:ext cx="7043531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A7353-E350-6200-F6F7-04A90C857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1A40-822C-9AC1-70FE-5434D0F5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57" y="362352"/>
            <a:ext cx="10515600" cy="1325563"/>
          </a:xfrm>
        </p:spPr>
        <p:txBody>
          <a:bodyPr/>
          <a:lstStyle/>
          <a:p>
            <a:r>
              <a:rPr lang="en-US" sz="2800" b="1" dirty="0" err="1"/>
              <a:t>Escrocherii</a:t>
            </a:r>
            <a:r>
              <a:rPr lang="en-US" sz="2800" b="1" dirty="0"/>
              <a:t> în </a:t>
            </a:r>
            <a:r>
              <a:rPr lang="en-US" sz="2800" b="1" dirty="0" err="1"/>
              <a:t>sezonul</a:t>
            </a:r>
            <a:r>
              <a:rPr lang="en-US" sz="2800" b="1" dirty="0"/>
              <a:t> de </a:t>
            </a:r>
            <a:r>
              <a:rPr lang="en-US" sz="2800" b="1" dirty="0" err="1"/>
              <a:t>vacanță</a:t>
            </a:r>
            <a:endParaRPr lang="en-US" sz="2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B5708F-6779-ED45-E43A-F6C1F0BD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952E-8A9C-8449-B5D2-8ED359D71892}" type="datetime5">
              <a:rPr lang="ro-RO" smtClean="0"/>
              <a:t>22-iun.-25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3A754-D073-03D5-CC57-89F11DFE18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FB7D3-E2A9-46F4-9ED8-D5152C7AAEA4}" type="slidenum">
              <a:rPr lang="en-BE" smtClean="0"/>
              <a:pPr>
                <a:defRPr/>
              </a:pPr>
              <a:t>15</a:t>
            </a:fld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073C90-B5BF-CB95-373C-0F77E9E9C045}"/>
              </a:ext>
            </a:extLst>
          </p:cNvPr>
          <p:cNvSpPr txBox="1"/>
          <p:nvPr/>
        </p:nvSpPr>
        <p:spPr>
          <a:xfrm>
            <a:off x="514257" y="2529494"/>
            <a:ext cx="52504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Cum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funcționează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Oferte</a:t>
            </a:r>
            <a:r>
              <a:rPr lang="en-US" dirty="0"/>
              <a:t> „exclusive” de </a:t>
            </a:r>
            <a:r>
              <a:rPr lang="en-US" dirty="0" err="1"/>
              <a:t>vacanță</a:t>
            </a:r>
            <a:r>
              <a:rPr lang="en-US" dirty="0"/>
              <a:t> la </a:t>
            </a:r>
            <a:r>
              <a:rPr lang="en-US" dirty="0" err="1"/>
              <a:t>prețuri</a:t>
            </a:r>
            <a:r>
              <a:rPr lang="en-US" dirty="0"/>
              <a:t> </a:t>
            </a:r>
            <a:r>
              <a:rPr lang="en-US" dirty="0" err="1"/>
              <a:t>incredibil</a:t>
            </a:r>
            <a:r>
              <a:rPr lang="en-US" dirty="0"/>
              <a:t> de </a:t>
            </a:r>
            <a:r>
              <a:rPr lang="en-US" dirty="0" err="1"/>
              <a:t>mici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Pachete</a:t>
            </a:r>
            <a:r>
              <a:rPr lang="en-US" dirty="0"/>
              <a:t> </a:t>
            </a:r>
            <a:r>
              <a:rPr lang="en-US" dirty="0" err="1"/>
              <a:t>turistice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cazare</a:t>
            </a:r>
            <a:r>
              <a:rPr lang="en-US" dirty="0"/>
              <a:t> de lux </a:t>
            </a:r>
            <a:r>
              <a:rPr lang="en-US" dirty="0" err="1"/>
              <a:t>promovate</a:t>
            </a:r>
            <a:r>
              <a:rPr lang="en-US" dirty="0"/>
              <a:t> pe </a:t>
            </a:r>
            <a:r>
              <a:rPr lang="en-US" dirty="0" err="1"/>
              <a:t>rețele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email/SMS.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Site-</a:t>
            </a:r>
            <a:r>
              <a:rPr lang="en-US" dirty="0" err="1"/>
              <a:t>uri</a:t>
            </a:r>
            <a:r>
              <a:rPr lang="en-US" dirty="0"/>
              <a:t> web false care </a:t>
            </a:r>
            <a:r>
              <a:rPr lang="en-US" dirty="0" err="1"/>
              <a:t>imită</a:t>
            </a:r>
            <a:r>
              <a:rPr lang="en-US" dirty="0"/>
              <a:t> </a:t>
            </a:r>
            <a:r>
              <a:rPr lang="en-US" dirty="0" err="1"/>
              <a:t>agenții</a:t>
            </a:r>
            <a:r>
              <a:rPr lang="en-US" dirty="0"/>
              <a:t> de </a:t>
            </a:r>
            <a:r>
              <a:rPr lang="en-US" dirty="0" err="1"/>
              <a:t>turism</a:t>
            </a:r>
            <a:r>
              <a:rPr lang="en-US" dirty="0"/>
              <a:t> </a:t>
            </a:r>
            <a:r>
              <a:rPr lang="en-US" dirty="0" err="1"/>
              <a:t>cunoscute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Solicitări</a:t>
            </a:r>
            <a:r>
              <a:rPr lang="en-US" dirty="0"/>
              <a:t> de </a:t>
            </a:r>
            <a:r>
              <a:rPr lang="en-US" dirty="0" err="1"/>
              <a:t>plată</a:t>
            </a:r>
            <a:r>
              <a:rPr lang="en-US" dirty="0"/>
              <a:t> </a:t>
            </a:r>
            <a:r>
              <a:rPr lang="en-US" dirty="0" err="1"/>
              <a:t>urgentă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nesecurizate</a:t>
            </a:r>
            <a:r>
              <a:rPr lang="en-US" dirty="0"/>
              <a:t> (ex: </a:t>
            </a:r>
            <a:r>
              <a:rPr lang="en-US" dirty="0" err="1"/>
              <a:t>criptomonede</a:t>
            </a:r>
            <a:r>
              <a:rPr lang="en-US" dirty="0"/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3F249-22AC-C2FF-18E2-53B4796A18FD}"/>
              </a:ext>
            </a:extLst>
          </p:cNvPr>
          <p:cNvSpPr txBox="1"/>
          <p:nvPr/>
        </p:nvSpPr>
        <p:spPr>
          <a:xfrm>
            <a:off x="6036733" y="2453858"/>
            <a:ext cx="59764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Recomandări</a:t>
            </a:r>
            <a:r>
              <a:rPr lang="ro-RO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Verifică</a:t>
            </a:r>
            <a:r>
              <a:rPr lang="en-US" dirty="0"/>
              <a:t> site-ul </a:t>
            </a:r>
            <a:r>
              <a:rPr lang="en-US" dirty="0" err="1"/>
              <a:t>agenției</a:t>
            </a:r>
            <a:r>
              <a:rPr lang="en-US" dirty="0"/>
              <a:t>: </a:t>
            </a:r>
            <a:r>
              <a:rPr lang="en-US" dirty="0" err="1"/>
              <a:t>domeniu</a:t>
            </a:r>
            <a:r>
              <a:rPr lang="en-US" dirty="0"/>
              <a:t> </a:t>
            </a:r>
            <a:r>
              <a:rPr lang="en-US" dirty="0" err="1"/>
              <a:t>oficial</a:t>
            </a:r>
            <a:r>
              <a:rPr lang="en-US" dirty="0"/>
              <a:t>, </a:t>
            </a:r>
            <a:r>
              <a:rPr lang="en-US" dirty="0" err="1"/>
              <a:t>recenzii</a:t>
            </a:r>
            <a:r>
              <a:rPr lang="en-US" dirty="0"/>
              <a:t>, date de contact.</a:t>
            </a:r>
            <a:endParaRPr lang="ro-R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Caută</a:t>
            </a:r>
            <a:r>
              <a:rPr lang="en-US" dirty="0"/>
              <a:t> </a:t>
            </a:r>
            <a:r>
              <a:rPr lang="en-US" dirty="0" err="1"/>
              <a:t>detalii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locație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serviciu</a:t>
            </a:r>
            <a:r>
              <a:rPr lang="en-US" dirty="0"/>
              <a:t> pe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platforme</a:t>
            </a:r>
            <a:r>
              <a:rPr lang="en-US" dirty="0"/>
              <a:t>.</a:t>
            </a:r>
            <a:endParaRPr lang="ro-R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Nu </a:t>
            </a:r>
            <a:r>
              <a:rPr lang="en-US" dirty="0" err="1"/>
              <a:t>plăti</a:t>
            </a:r>
            <a:r>
              <a:rPr lang="en-US" dirty="0"/>
              <a:t> </a:t>
            </a:r>
            <a:r>
              <a:rPr lang="en-US" dirty="0" err="1"/>
              <a:t>niciodată</a:t>
            </a:r>
            <a:r>
              <a:rPr lang="en-US" dirty="0"/>
              <a:t> în </a:t>
            </a:r>
            <a:r>
              <a:rPr lang="en-US" dirty="0" err="1"/>
              <a:t>avans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nesigure</a:t>
            </a:r>
            <a:r>
              <a:rPr lang="en-US" dirty="0"/>
              <a:t>.</a:t>
            </a:r>
            <a:endParaRPr lang="ro-R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Atenție</a:t>
            </a:r>
            <a:r>
              <a:rPr lang="en-US" dirty="0"/>
              <a:t> la </a:t>
            </a:r>
            <a:r>
              <a:rPr lang="en-US" dirty="0" err="1"/>
              <a:t>presiuni</a:t>
            </a:r>
            <a:r>
              <a:rPr lang="en-US" dirty="0"/>
              <a:t> de tip „</a:t>
            </a:r>
            <a:r>
              <a:rPr lang="en-US" dirty="0" err="1"/>
              <a:t>ofertă</a:t>
            </a:r>
            <a:r>
              <a:rPr lang="en-US" dirty="0"/>
              <a:t> </a:t>
            </a:r>
            <a:r>
              <a:rPr lang="en-US" dirty="0" err="1"/>
              <a:t>limitată</a:t>
            </a:r>
            <a:r>
              <a:rPr lang="en-US" dirty="0"/>
              <a:t>”, „ultima </a:t>
            </a:r>
            <a:r>
              <a:rPr lang="en-US" dirty="0" err="1"/>
              <a:t>cameră</a:t>
            </a:r>
            <a:r>
              <a:rPr lang="en-US" dirty="0"/>
              <a:t> </a:t>
            </a:r>
            <a:r>
              <a:rPr lang="en-US" dirty="0" err="1"/>
              <a:t>disponibilă</a:t>
            </a:r>
            <a:r>
              <a:rPr lang="en-US" dirty="0"/>
              <a:t>”</a:t>
            </a:r>
            <a:r>
              <a:rPr lang="ro-RO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Activează</a:t>
            </a:r>
            <a:r>
              <a:rPr lang="en-US" dirty="0"/>
              <a:t> </a:t>
            </a:r>
            <a:r>
              <a:rPr lang="en-US" dirty="0" err="1"/>
              <a:t>alertele</a:t>
            </a:r>
            <a:r>
              <a:rPr lang="en-US" dirty="0"/>
              <a:t> </a:t>
            </a:r>
            <a:r>
              <a:rPr lang="en-US" dirty="0" err="1"/>
              <a:t>bancare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tranzacții</a:t>
            </a:r>
            <a:r>
              <a:rPr lang="en-US" dirty="0"/>
              <a:t> </a:t>
            </a:r>
            <a:r>
              <a:rPr lang="en-US" dirty="0" err="1"/>
              <a:t>suspecte</a:t>
            </a:r>
            <a:r>
              <a:rPr lang="en-US" dirty="0"/>
              <a:t>.</a:t>
            </a:r>
            <a:endParaRPr lang="ro-R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Nu </a:t>
            </a:r>
            <a:r>
              <a:rPr lang="en-US" dirty="0" err="1"/>
              <a:t>accesa</a:t>
            </a:r>
            <a:r>
              <a:rPr lang="en-US" dirty="0"/>
              <a:t> </a:t>
            </a:r>
            <a:r>
              <a:rPr lang="en-US" dirty="0" err="1"/>
              <a:t>linkuri</a:t>
            </a:r>
            <a:r>
              <a:rPr lang="en-US" dirty="0"/>
              <a:t> </a:t>
            </a:r>
            <a:r>
              <a:rPr lang="en-US" dirty="0" err="1"/>
              <a:t>necunoscute</a:t>
            </a:r>
            <a:r>
              <a:rPr lang="en-US" dirty="0"/>
              <a:t> </a:t>
            </a:r>
            <a:r>
              <a:rPr lang="en-US" dirty="0" err="1"/>
              <a:t>primite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SMS, WhatsApp </a:t>
            </a:r>
            <a:r>
              <a:rPr lang="en-US" dirty="0" err="1"/>
              <a:t>sau</a:t>
            </a:r>
            <a:r>
              <a:rPr lang="en-US" dirty="0"/>
              <a:t> email.</a:t>
            </a:r>
          </a:p>
        </p:txBody>
      </p:sp>
      <p:pic>
        <p:nvPicPr>
          <p:cNvPr id="6" name="Picture 5" descr="A red sign with white text&#10;&#10;AI-generated content may be incorrect.">
            <a:extLst>
              <a:ext uri="{FF2B5EF4-FFF2-40B4-BE49-F238E27FC236}">
                <a16:creationId xmlns:a16="http://schemas.microsoft.com/office/drawing/2014/main" id="{B3AC9A11-ABCC-9317-2DFF-1F95A85AE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51" y="-695741"/>
            <a:ext cx="3293249" cy="36377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B071B3-2F48-2BF8-5DC2-49A65CD06764}"/>
              </a:ext>
            </a:extLst>
          </p:cNvPr>
          <p:cNvSpPr/>
          <p:nvPr/>
        </p:nvSpPr>
        <p:spPr>
          <a:xfrm>
            <a:off x="557327" y="1345999"/>
            <a:ext cx="5976446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8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BA2E1-A723-2E9E-3405-7CC8AA7B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ABB8-07AC-EFC7-44E9-BDAD7C7D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19" y="365013"/>
            <a:ext cx="10515600" cy="1325563"/>
          </a:xfrm>
        </p:spPr>
        <p:txBody>
          <a:bodyPr/>
          <a:lstStyle/>
          <a:p>
            <a:r>
              <a:rPr lang="en-US" sz="2800" b="1" dirty="0" err="1"/>
              <a:t>Când</a:t>
            </a:r>
            <a:r>
              <a:rPr lang="en-US" sz="2800" b="1" dirty="0"/>
              <a:t> </a:t>
            </a:r>
            <a:r>
              <a:rPr lang="en-US" sz="2800" b="1" dirty="0" err="1"/>
              <a:t>cadourile</a:t>
            </a:r>
            <a:r>
              <a:rPr lang="en-US" sz="2800" b="1" dirty="0"/>
              <a:t> „</a:t>
            </a:r>
            <a:r>
              <a:rPr lang="en-US" sz="2800" b="1" dirty="0" err="1"/>
              <a:t>misterioase</a:t>
            </a:r>
            <a:r>
              <a:rPr lang="en-US" sz="2800" b="1" dirty="0"/>
              <a:t>” </a:t>
            </a:r>
            <a:r>
              <a:rPr lang="en-US" sz="2800" b="1" dirty="0" err="1"/>
              <a:t>ascund</a:t>
            </a:r>
            <a:r>
              <a:rPr lang="en-US" sz="2800" b="1" dirty="0"/>
              <a:t> </a:t>
            </a:r>
            <a:r>
              <a:rPr lang="en-US" sz="2800" b="1" dirty="0" err="1"/>
              <a:t>capcane</a:t>
            </a:r>
            <a:endParaRPr lang="en-US" sz="2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8A402-AFD8-B1C5-3138-6F1E36EE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952E-8A9C-8449-B5D2-8ED359D71892}" type="datetime5">
              <a:rPr lang="ro-RO" smtClean="0"/>
              <a:t>22-iun.-25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0627C-806B-D1C9-4F16-0AE6BC0622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FB7D3-E2A9-46F4-9ED8-D5152C7AAEA4}" type="slidenum">
              <a:rPr lang="en-BE" smtClean="0"/>
              <a:pPr>
                <a:defRPr/>
              </a:pPr>
              <a:t>16</a:t>
            </a:fld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64473-7783-0EDC-893F-09240C6D7005}"/>
              </a:ext>
            </a:extLst>
          </p:cNvPr>
          <p:cNvSpPr txBox="1"/>
          <p:nvPr/>
        </p:nvSpPr>
        <p:spPr>
          <a:xfrm>
            <a:off x="609533" y="2582101"/>
            <a:ext cx="51260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Cum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recunoști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escrocheria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Oferte</a:t>
            </a:r>
            <a:r>
              <a:rPr lang="en-US" dirty="0"/>
              <a:t> de tip: „Cutie </a:t>
            </a:r>
            <a:r>
              <a:rPr lang="en-US" dirty="0" err="1"/>
              <a:t>secretă</a:t>
            </a:r>
            <a:r>
              <a:rPr lang="en-US" dirty="0"/>
              <a:t> cu </a:t>
            </a:r>
            <a:r>
              <a:rPr lang="en-US" dirty="0" err="1"/>
              <a:t>produse</a:t>
            </a:r>
            <a:r>
              <a:rPr lang="en-US" dirty="0"/>
              <a:t> de lux” – </a:t>
            </a:r>
            <a:r>
              <a:rPr lang="en-US" dirty="0" err="1"/>
              <a:t>valabilă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„</a:t>
            </a:r>
            <a:r>
              <a:rPr lang="en-US" dirty="0" err="1"/>
              <a:t>aleși</a:t>
            </a:r>
            <a:r>
              <a:rPr lang="en-US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Mesaje</a:t>
            </a:r>
            <a:r>
              <a:rPr lang="en-US" dirty="0"/>
              <a:t> </a:t>
            </a:r>
            <a:r>
              <a:rPr lang="en-US" dirty="0" err="1"/>
              <a:t>virale</a:t>
            </a:r>
            <a:r>
              <a:rPr lang="en-US" dirty="0"/>
              <a:t> pe </a:t>
            </a:r>
            <a:r>
              <a:rPr lang="en-US" dirty="0" err="1"/>
              <a:t>rețele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cu link în </a:t>
            </a:r>
            <a:r>
              <a:rPr lang="en-US" dirty="0" err="1"/>
              <a:t>comentarii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manipulator: „Nu </a:t>
            </a:r>
            <a:r>
              <a:rPr lang="en-US" dirty="0" err="1"/>
              <a:t>spune</a:t>
            </a:r>
            <a:r>
              <a:rPr lang="en-US" dirty="0"/>
              <a:t> </a:t>
            </a:r>
            <a:r>
              <a:rPr lang="en-US" dirty="0" err="1"/>
              <a:t>nimănui</a:t>
            </a:r>
            <a:r>
              <a:rPr lang="en-US" dirty="0"/>
              <a:t>, </a:t>
            </a:r>
            <a:r>
              <a:rPr lang="en-US" dirty="0" err="1"/>
              <a:t>oferta</a:t>
            </a:r>
            <a:r>
              <a:rPr lang="en-US" dirty="0"/>
              <a:t> e </a:t>
            </a:r>
            <a:r>
              <a:rPr lang="en-US" dirty="0" err="1"/>
              <a:t>ascunsă</a:t>
            </a:r>
            <a:r>
              <a:rPr lang="en-US" dirty="0"/>
              <a:t> pe site!”.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 cere </a:t>
            </a:r>
            <a:r>
              <a:rPr lang="en-US" dirty="0" err="1"/>
              <a:t>completarea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formular + </a:t>
            </a:r>
            <a:r>
              <a:rPr lang="en-US" dirty="0" err="1"/>
              <a:t>plată</a:t>
            </a:r>
            <a:r>
              <a:rPr lang="en-US" dirty="0"/>
              <a:t> </a:t>
            </a:r>
            <a:r>
              <a:rPr lang="en-US" dirty="0" err="1"/>
              <a:t>simbolică</a:t>
            </a:r>
            <a:r>
              <a:rPr lang="en-US" dirty="0"/>
              <a:t> (10–20 lei).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ADF14-0D13-2D7A-F60F-B5E2B3E680C9}"/>
              </a:ext>
            </a:extLst>
          </p:cNvPr>
          <p:cNvSpPr txBox="1"/>
          <p:nvPr/>
        </p:nvSpPr>
        <p:spPr>
          <a:xfrm>
            <a:off x="5892800" y="2582101"/>
            <a:ext cx="61136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Recomandări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esențiale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 </a:t>
            </a:r>
            <a:r>
              <a:rPr lang="en-US" dirty="0" err="1"/>
              <a:t>completa</a:t>
            </a:r>
            <a:r>
              <a:rPr lang="en-US" dirty="0"/>
              <a:t> </a:t>
            </a:r>
            <a:r>
              <a:rPr lang="en-US" dirty="0" err="1"/>
              <a:t>formulare</a:t>
            </a:r>
            <a:r>
              <a:rPr lang="en-US" dirty="0"/>
              <a:t> </a:t>
            </a:r>
            <a:r>
              <a:rPr lang="en-US" dirty="0" err="1"/>
              <a:t>suspecte</a:t>
            </a:r>
            <a:r>
              <a:rPr lang="en-US" dirty="0"/>
              <a:t> legate de „</a:t>
            </a:r>
            <a:r>
              <a:rPr lang="en-US" dirty="0" err="1"/>
              <a:t>cadouri</a:t>
            </a:r>
            <a:r>
              <a:rPr lang="en-US" dirty="0"/>
              <a:t>” </a:t>
            </a:r>
            <a:r>
              <a:rPr lang="en-US" dirty="0" err="1"/>
              <a:t>sau</a:t>
            </a:r>
            <a:r>
              <a:rPr lang="en-US" dirty="0"/>
              <a:t> „</a:t>
            </a:r>
            <a:r>
              <a:rPr lang="en-US" dirty="0" err="1"/>
              <a:t>promoții</a:t>
            </a:r>
            <a:r>
              <a:rPr lang="en-US" dirty="0"/>
              <a:t> exclusive”.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 </a:t>
            </a:r>
            <a:r>
              <a:rPr lang="en-US" dirty="0" err="1"/>
              <a:t>furniza</a:t>
            </a:r>
            <a:r>
              <a:rPr lang="en-US" dirty="0"/>
              <a:t> date de card pe site-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necunoscute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linkuri</a:t>
            </a:r>
            <a:r>
              <a:rPr lang="en-US" dirty="0"/>
              <a:t> din </a:t>
            </a:r>
            <a:r>
              <a:rPr lang="en-US" dirty="0" err="1"/>
              <a:t>comentarii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Verifică</a:t>
            </a:r>
            <a:r>
              <a:rPr lang="en-US" dirty="0"/>
              <a:t> </a:t>
            </a:r>
            <a:r>
              <a:rPr lang="en-US" dirty="0" err="1"/>
              <a:t>promoțiile</a:t>
            </a:r>
            <a:r>
              <a:rPr lang="en-US" dirty="0"/>
              <a:t> direct pe site-ul </a:t>
            </a:r>
            <a:r>
              <a:rPr lang="en-US" dirty="0" err="1"/>
              <a:t>oficial</a:t>
            </a:r>
            <a:r>
              <a:rPr lang="en-US" dirty="0"/>
              <a:t> al </a:t>
            </a:r>
            <a:r>
              <a:rPr lang="en-US" dirty="0" err="1"/>
              <a:t>companiei</a:t>
            </a:r>
            <a:r>
              <a:rPr lang="en-US" dirty="0"/>
              <a:t> respective.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Activează</a:t>
            </a:r>
            <a:r>
              <a:rPr lang="en-US" dirty="0"/>
              <a:t> </a:t>
            </a:r>
            <a:r>
              <a:rPr lang="en-US" dirty="0" err="1"/>
              <a:t>notificările</a:t>
            </a:r>
            <a:r>
              <a:rPr lang="en-US" dirty="0"/>
              <a:t> de </a:t>
            </a:r>
            <a:r>
              <a:rPr lang="en-US" dirty="0" err="1"/>
              <a:t>tranzacții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cardul</a:t>
            </a:r>
            <a:r>
              <a:rPr lang="en-US" dirty="0"/>
              <a:t> </a:t>
            </a:r>
            <a:r>
              <a:rPr lang="en-US" dirty="0" err="1"/>
              <a:t>tău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Raportează</a:t>
            </a:r>
            <a:r>
              <a:rPr lang="en-US" dirty="0"/>
              <a:t> </a:t>
            </a:r>
            <a:r>
              <a:rPr lang="en-US" dirty="0" err="1"/>
              <a:t>escrocheria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www.dnsc.ro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banca </a:t>
            </a:r>
            <a:r>
              <a:rPr lang="en-US" dirty="0" err="1"/>
              <a:t>emitentă</a:t>
            </a:r>
            <a:r>
              <a:rPr lang="en-US" dirty="0"/>
              <a:t>.</a:t>
            </a:r>
          </a:p>
        </p:txBody>
      </p:sp>
      <p:pic>
        <p:nvPicPr>
          <p:cNvPr id="8" name="Picture 7" descr="A computer hacker sitting at a desk&#10;&#10;AI-generated content may be incorrect.">
            <a:extLst>
              <a:ext uri="{FF2B5EF4-FFF2-40B4-BE49-F238E27FC236}">
                <a16:creationId xmlns:a16="http://schemas.microsoft.com/office/drawing/2014/main" id="{BA648730-7FE5-399D-E64F-FA2598609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74" y="522413"/>
            <a:ext cx="3127513" cy="1356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795A0C-F7C0-9876-3902-F4083B0B8662}"/>
              </a:ext>
            </a:extLst>
          </p:cNvPr>
          <p:cNvSpPr/>
          <p:nvPr/>
        </p:nvSpPr>
        <p:spPr>
          <a:xfrm>
            <a:off x="557327" y="1345999"/>
            <a:ext cx="7841238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17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63E3D-E0AA-CD57-49A7-F6E9BD763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0604-D321-DD31-AD2A-7A2556B7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19" y="365013"/>
            <a:ext cx="10515600" cy="1325563"/>
          </a:xfrm>
        </p:spPr>
        <p:txBody>
          <a:bodyPr/>
          <a:lstStyle/>
          <a:p>
            <a:r>
              <a:rPr lang="en-US" b="1" dirty="0" err="1"/>
              <a:t>Amenințări</a:t>
            </a:r>
            <a:r>
              <a:rPr lang="en-US" b="1" dirty="0"/>
              <a:t> </a:t>
            </a:r>
            <a:r>
              <a:rPr lang="en-US" b="1" dirty="0" err="1"/>
              <a:t>frecvente</a:t>
            </a:r>
            <a:r>
              <a:rPr lang="en-US" b="1" dirty="0"/>
              <a:t> pe WhatsApp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84775-1EED-34DC-E2DA-13E5EB76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952E-8A9C-8449-B5D2-8ED359D71892}" type="datetime5">
              <a:rPr lang="ro-RO" smtClean="0"/>
              <a:t>22-iun.-25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EAEB1-8B04-2824-39BD-77FAF1E57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FB7D3-E2A9-46F4-9ED8-D5152C7AAEA4}" type="slidenum">
              <a:rPr lang="en-BE" smtClean="0"/>
              <a:pPr>
                <a:defRPr/>
              </a:pPr>
              <a:t>17</a:t>
            </a:fld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5261F-CC41-C313-256E-4D21E7CE5BAE}"/>
              </a:ext>
            </a:extLst>
          </p:cNvPr>
          <p:cNvSpPr/>
          <p:nvPr/>
        </p:nvSpPr>
        <p:spPr>
          <a:xfrm>
            <a:off x="557327" y="1345999"/>
            <a:ext cx="7841238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6D0A0-A1CF-55F5-8C0E-5E6533CD0CC2}"/>
              </a:ext>
            </a:extLst>
          </p:cNvPr>
          <p:cNvSpPr txBox="1"/>
          <p:nvPr/>
        </p:nvSpPr>
        <p:spPr>
          <a:xfrm>
            <a:off x="477820" y="1985506"/>
            <a:ext cx="6318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/>
              <a:t>Concursuri</a:t>
            </a:r>
            <a:r>
              <a:rPr lang="en-US" sz="1600" b="1" dirty="0"/>
              <a:t> false de tip „</a:t>
            </a:r>
            <a:r>
              <a:rPr lang="en-US" sz="1600" b="1" dirty="0" err="1"/>
              <a:t>Votează</a:t>
            </a:r>
            <a:r>
              <a:rPr lang="en-US" sz="1600" b="1" dirty="0"/>
              <a:t> </a:t>
            </a:r>
            <a:r>
              <a:rPr lang="en-US" sz="1600" b="1" dirty="0" err="1"/>
              <a:t>pentru</a:t>
            </a:r>
            <a:r>
              <a:rPr lang="en-US" sz="1600" b="1" dirty="0"/>
              <a:t> Adeline/Ana/Roxana…”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ED2A0-4200-F8BE-0BA5-9C5D2C5BDC34}"/>
              </a:ext>
            </a:extLst>
          </p:cNvPr>
          <p:cNvSpPr txBox="1"/>
          <p:nvPr/>
        </p:nvSpPr>
        <p:spPr>
          <a:xfrm>
            <a:off x="477819" y="3170325"/>
            <a:ext cx="7254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Schema „</a:t>
            </a:r>
            <a:r>
              <a:rPr lang="en-US" sz="1600" b="1" dirty="0" err="1"/>
              <a:t>Împrumută</a:t>
            </a:r>
            <a:r>
              <a:rPr lang="en-US" sz="1600" b="1" dirty="0"/>
              <a:t> urgent bani </a:t>
            </a:r>
            <a:r>
              <a:rPr lang="en-US" sz="1600" b="1" dirty="0" err="1"/>
              <a:t>unui</a:t>
            </a:r>
            <a:r>
              <a:rPr lang="en-US" sz="1600" b="1" dirty="0"/>
              <a:t> </a:t>
            </a:r>
            <a:r>
              <a:rPr lang="en-US" sz="1600" b="1" dirty="0" err="1"/>
              <a:t>prieten</a:t>
            </a:r>
            <a:r>
              <a:rPr lang="en-US" sz="1600" b="1" dirty="0"/>
              <a:t>”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DD2A6-1A8F-9845-D222-36394A25A82C}"/>
              </a:ext>
            </a:extLst>
          </p:cNvPr>
          <p:cNvSpPr txBox="1"/>
          <p:nvPr/>
        </p:nvSpPr>
        <p:spPr>
          <a:xfrm>
            <a:off x="8237643" y="2436150"/>
            <a:ext cx="3740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SCOPUL? </a:t>
            </a:r>
          </a:p>
          <a:p>
            <a:pPr algn="ctr"/>
            <a:r>
              <a:rPr lang="it-IT" dirty="0"/>
              <a:t>Obținerea accesului la contul tău WhatsApp sau la date personale.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685AA4-2C0B-858F-E059-3DEDAB696EC5}"/>
              </a:ext>
            </a:extLst>
          </p:cNvPr>
          <p:cNvSpPr txBox="1"/>
          <p:nvPr/>
        </p:nvSpPr>
        <p:spPr>
          <a:xfrm>
            <a:off x="477819" y="4850281"/>
            <a:ext cx="7254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C1C66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Nu </a:t>
            </a:r>
            <a:r>
              <a:rPr lang="en-US" sz="1600" dirty="0" err="1"/>
              <a:t>accesa</a:t>
            </a:r>
            <a:r>
              <a:rPr lang="en-US" sz="1600" dirty="0"/>
              <a:t> </a:t>
            </a:r>
            <a:r>
              <a:rPr lang="en-US" sz="1600" dirty="0" err="1"/>
              <a:t>linkuri</a:t>
            </a:r>
            <a:r>
              <a:rPr lang="en-US" sz="1600" dirty="0"/>
              <a:t> </a:t>
            </a:r>
            <a:r>
              <a:rPr lang="en-US" sz="1600" dirty="0" err="1"/>
              <a:t>suspecte</a:t>
            </a:r>
            <a:r>
              <a:rPr lang="en-US" sz="1600" dirty="0"/>
              <a:t>, </a:t>
            </a:r>
            <a:r>
              <a:rPr lang="en-US" sz="1600" dirty="0" err="1"/>
              <a:t>chiar</a:t>
            </a:r>
            <a:r>
              <a:rPr lang="en-US" sz="1600" dirty="0"/>
              <a:t> </a:t>
            </a:r>
            <a:r>
              <a:rPr lang="en-US" sz="1600" dirty="0" err="1"/>
              <a:t>dacă</a:t>
            </a:r>
            <a:r>
              <a:rPr lang="en-US" sz="1600" dirty="0"/>
              <a:t> vin de la </a:t>
            </a:r>
            <a:r>
              <a:rPr lang="en-US" sz="1600" dirty="0" err="1"/>
              <a:t>prieteni</a:t>
            </a:r>
            <a:r>
              <a:rPr lang="en-US" sz="1600" dirty="0"/>
              <a:t>.</a:t>
            </a:r>
          </a:p>
          <a:p>
            <a:pPr marL="285750" indent="-285750">
              <a:buClr>
                <a:srgbClr val="1C1C66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Activează</a:t>
            </a:r>
            <a:r>
              <a:rPr lang="en-US" sz="1600" dirty="0"/>
              <a:t> </a:t>
            </a:r>
            <a:r>
              <a:rPr lang="en-US" sz="1600" dirty="0" err="1"/>
              <a:t>verificarea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doi</a:t>
            </a:r>
            <a:r>
              <a:rPr lang="en-US" sz="1600" dirty="0"/>
              <a:t> </a:t>
            </a:r>
            <a:r>
              <a:rPr lang="en-US" sz="1600" dirty="0" err="1"/>
              <a:t>pași</a:t>
            </a:r>
            <a:r>
              <a:rPr lang="en-US" sz="1600" dirty="0"/>
              <a:t>.</a:t>
            </a:r>
          </a:p>
          <a:p>
            <a:pPr marL="285750" indent="-285750">
              <a:buClr>
                <a:srgbClr val="1C1C66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Confirmă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apel</a:t>
            </a:r>
            <a:r>
              <a:rPr lang="en-US" sz="1600" dirty="0"/>
              <a:t> </a:t>
            </a:r>
            <a:r>
              <a:rPr lang="en-US" sz="1600" dirty="0" err="1"/>
              <a:t>dacă</a:t>
            </a:r>
            <a:r>
              <a:rPr lang="en-US" sz="1600" dirty="0"/>
              <a:t> </a:t>
            </a:r>
            <a:r>
              <a:rPr lang="en-US" sz="1600" dirty="0" err="1"/>
              <a:t>mesajul</a:t>
            </a:r>
            <a:r>
              <a:rPr lang="en-US" sz="1600" dirty="0"/>
              <a:t> pare </a:t>
            </a:r>
            <a:r>
              <a:rPr lang="en-US" sz="1600" dirty="0" err="1"/>
              <a:t>ciudat</a:t>
            </a:r>
            <a:r>
              <a:rPr lang="en-US" sz="1600" dirty="0"/>
              <a:t>.</a:t>
            </a:r>
          </a:p>
          <a:p>
            <a:pPr marL="285750" indent="-285750">
              <a:buClr>
                <a:srgbClr val="1C1C66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Nu </a:t>
            </a:r>
            <a:r>
              <a:rPr lang="en-US" sz="1600" dirty="0" err="1"/>
              <a:t>partaja</a:t>
            </a:r>
            <a:r>
              <a:rPr lang="en-US" sz="1600" dirty="0"/>
              <a:t> </a:t>
            </a:r>
            <a:r>
              <a:rPr lang="en-US" sz="1600" dirty="0" err="1"/>
              <a:t>coduri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parole.</a:t>
            </a:r>
          </a:p>
          <a:p>
            <a:pPr marL="285750" indent="-285750">
              <a:buClr>
                <a:srgbClr val="1C1C66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Raportează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blochează</a:t>
            </a:r>
            <a:r>
              <a:rPr lang="en-US" sz="1600" dirty="0"/>
              <a:t> </a:t>
            </a:r>
            <a:r>
              <a:rPr lang="en-US" sz="1600" dirty="0" err="1"/>
              <a:t>conturile</a:t>
            </a:r>
            <a:r>
              <a:rPr lang="en-US" sz="1600" dirty="0"/>
              <a:t> </a:t>
            </a:r>
            <a:r>
              <a:rPr lang="en-US" sz="1600" dirty="0" err="1"/>
              <a:t>suspecte</a:t>
            </a:r>
            <a:r>
              <a:rPr lang="ro-RO" sz="1600" dirty="0"/>
              <a:t> direct din </a:t>
            </a:r>
            <a:r>
              <a:rPr lang="ro-RO" sz="1600" dirty="0" err="1"/>
              <a:t>aplicția</a:t>
            </a:r>
            <a:r>
              <a:rPr lang="ro-RO" sz="1600" dirty="0"/>
              <a:t> </a:t>
            </a:r>
            <a:r>
              <a:rPr lang="ro-RO" sz="1600" dirty="0" err="1"/>
              <a:t>WhatsApp</a:t>
            </a:r>
            <a:r>
              <a:rPr lang="en-US" sz="1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BE778-55D6-2D16-CEE3-A1F02274F7D7}"/>
              </a:ext>
            </a:extLst>
          </p:cNvPr>
          <p:cNvSpPr txBox="1"/>
          <p:nvPr/>
        </p:nvSpPr>
        <p:spPr>
          <a:xfrm>
            <a:off x="477819" y="3478713"/>
            <a:ext cx="6318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Atacatorii</a:t>
            </a:r>
            <a:r>
              <a:rPr lang="en-US" sz="1600" dirty="0"/>
              <a:t> </a:t>
            </a:r>
            <a:r>
              <a:rPr lang="en-US" sz="1600" dirty="0" err="1"/>
              <a:t>preiau</a:t>
            </a:r>
            <a:r>
              <a:rPr lang="en-US" sz="1600" dirty="0"/>
              <a:t> </a:t>
            </a:r>
            <a:r>
              <a:rPr lang="en-US" sz="1600" dirty="0" err="1"/>
              <a:t>temporar</a:t>
            </a:r>
            <a:r>
              <a:rPr lang="en-US" sz="1600" dirty="0"/>
              <a:t> </a:t>
            </a:r>
            <a:r>
              <a:rPr lang="en-US" sz="1600" dirty="0" err="1"/>
              <a:t>controlul</a:t>
            </a:r>
            <a:r>
              <a:rPr lang="en-US" sz="1600" dirty="0"/>
              <a:t> </a:t>
            </a:r>
            <a:r>
              <a:rPr lang="en-US" sz="1600" dirty="0" err="1"/>
              <a:t>asupra</a:t>
            </a:r>
            <a:r>
              <a:rPr lang="en-US" sz="1600" dirty="0"/>
              <a:t> </a:t>
            </a:r>
            <a:r>
              <a:rPr lang="en-US" sz="1600" dirty="0" err="1"/>
              <a:t>contului</a:t>
            </a:r>
            <a:r>
              <a:rPr lang="en-US" sz="1600" dirty="0"/>
              <a:t> WhatsApp al </a:t>
            </a:r>
            <a:r>
              <a:rPr lang="en-US" sz="1600" dirty="0" err="1"/>
              <a:t>unui</a:t>
            </a:r>
            <a:r>
              <a:rPr lang="en-US" sz="1600" dirty="0"/>
              <a:t> </a:t>
            </a:r>
            <a:r>
              <a:rPr lang="en-US" sz="1600" dirty="0" err="1"/>
              <a:t>prieten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trimit</a:t>
            </a:r>
            <a:r>
              <a:rPr lang="en-US" sz="1600" dirty="0"/>
              <a:t> </a:t>
            </a:r>
            <a:r>
              <a:rPr lang="en-US" sz="1600" dirty="0" err="1"/>
              <a:t>mesaje</a:t>
            </a:r>
            <a:r>
              <a:rPr lang="en-US" sz="1600" dirty="0"/>
              <a:t>, </a:t>
            </a:r>
            <a:r>
              <a:rPr lang="en-US" sz="1600" dirty="0" err="1"/>
              <a:t>cerând</a:t>
            </a:r>
            <a:r>
              <a:rPr lang="en-US" sz="1600" dirty="0"/>
              <a:t> bani sub </a:t>
            </a:r>
            <a:r>
              <a:rPr lang="en-US" sz="1600" dirty="0" err="1"/>
              <a:t>pretextul</a:t>
            </a:r>
            <a:r>
              <a:rPr lang="en-US" sz="1600" dirty="0"/>
              <a:t> </a:t>
            </a:r>
            <a:r>
              <a:rPr lang="en-US" sz="1600" dirty="0" err="1"/>
              <a:t>unei</a:t>
            </a:r>
            <a:r>
              <a:rPr lang="en-US" sz="1600" dirty="0"/>
              <a:t> </a:t>
            </a:r>
            <a:r>
              <a:rPr lang="en-US" sz="1600" dirty="0" err="1"/>
              <a:t>urgențe</a:t>
            </a:r>
            <a:r>
              <a:rPr lang="en-US" sz="1600" dirty="0"/>
              <a:t>. </a:t>
            </a:r>
            <a:r>
              <a:rPr lang="en-US" sz="1600" dirty="0" err="1"/>
              <a:t>Tonul</a:t>
            </a:r>
            <a:r>
              <a:rPr lang="en-US" sz="1600" dirty="0"/>
              <a:t> e </a:t>
            </a:r>
            <a:r>
              <a:rPr lang="en-US" sz="1600" dirty="0" err="1"/>
              <a:t>convingător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credibil</a:t>
            </a:r>
            <a:r>
              <a:rPr lang="en-US" sz="1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5DBC75-6172-B1D9-DAE5-4D872213DD87}"/>
              </a:ext>
            </a:extLst>
          </p:cNvPr>
          <p:cNvSpPr txBox="1"/>
          <p:nvPr/>
        </p:nvSpPr>
        <p:spPr>
          <a:xfrm>
            <a:off x="477819" y="2286720"/>
            <a:ext cx="6445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Escrocii</a:t>
            </a:r>
            <a:r>
              <a:rPr lang="en-US" sz="1600" dirty="0"/>
              <a:t> </a:t>
            </a:r>
            <a:r>
              <a:rPr lang="en-US" sz="1600" dirty="0" err="1"/>
              <a:t>trimit</a:t>
            </a:r>
            <a:r>
              <a:rPr lang="en-US" sz="1600" dirty="0"/>
              <a:t> </a:t>
            </a:r>
            <a:r>
              <a:rPr lang="en-US" sz="1600" dirty="0" err="1"/>
              <a:t>mesaje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care </a:t>
            </a:r>
            <a:r>
              <a:rPr lang="en-US" sz="1600" dirty="0" err="1"/>
              <a:t>solicită</a:t>
            </a:r>
            <a:r>
              <a:rPr lang="en-US" sz="1600" dirty="0"/>
              <a:t> </a:t>
            </a:r>
            <a:r>
              <a:rPr lang="en-US" sz="1600" dirty="0" err="1"/>
              <a:t>ajutor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un </a:t>
            </a:r>
            <a:r>
              <a:rPr lang="en-US" sz="1600" dirty="0" err="1"/>
              <a:t>presupus</a:t>
            </a:r>
            <a:r>
              <a:rPr lang="en-US" sz="1600" dirty="0"/>
              <a:t> concurs („</a:t>
            </a:r>
            <a:r>
              <a:rPr lang="en-US" sz="1600" dirty="0" err="1"/>
              <a:t>votează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….”), </a:t>
            </a:r>
            <a:r>
              <a:rPr lang="en-US" sz="1600" dirty="0" err="1"/>
              <a:t>urmate</a:t>
            </a:r>
            <a:r>
              <a:rPr lang="en-US" sz="1600" dirty="0"/>
              <a:t> de </a:t>
            </a:r>
            <a:r>
              <a:rPr lang="en-US" sz="1600" dirty="0" err="1"/>
              <a:t>linkuri</a:t>
            </a:r>
            <a:r>
              <a:rPr lang="en-US" sz="1600" dirty="0"/>
              <a:t> </a:t>
            </a:r>
            <a:r>
              <a:rPr lang="en-US" sz="1600" dirty="0" err="1"/>
              <a:t>către</a:t>
            </a:r>
            <a:r>
              <a:rPr lang="en-US" sz="1600" dirty="0"/>
              <a:t> site-</a:t>
            </a:r>
            <a:r>
              <a:rPr lang="en-US" sz="1600" dirty="0" err="1"/>
              <a:t>uri</a:t>
            </a:r>
            <a:r>
              <a:rPr lang="en-US" sz="1600" dirty="0"/>
              <a:t> </a:t>
            </a:r>
            <a:r>
              <a:rPr lang="en-US" sz="1600" dirty="0" err="1"/>
              <a:t>frauduloase</a:t>
            </a:r>
            <a:r>
              <a:rPr lang="en-US" sz="1600" dirty="0"/>
              <a:t>. 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2F16DA96-25C4-1AAA-D4A6-D9EEAF38FCA9}"/>
              </a:ext>
            </a:extLst>
          </p:cNvPr>
          <p:cNvSpPr/>
          <p:nvPr/>
        </p:nvSpPr>
        <p:spPr>
          <a:xfrm>
            <a:off x="7148052" y="2702218"/>
            <a:ext cx="737419" cy="776495"/>
          </a:xfrm>
          <a:prstGeom prst="chevr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383C10-9329-C5B0-3C86-206EE6DB365A}"/>
              </a:ext>
            </a:extLst>
          </p:cNvPr>
          <p:cNvSpPr txBox="1"/>
          <p:nvPr/>
        </p:nvSpPr>
        <p:spPr>
          <a:xfrm>
            <a:off x="734493" y="4450171"/>
            <a:ext cx="6318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1C1C66"/>
                </a:solidFill>
              </a:rPr>
              <a:t>Recomand</a:t>
            </a:r>
            <a:r>
              <a:rPr lang="ro-RO" sz="2000" b="1" dirty="0" err="1">
                <a:solidFill>
                  <a:srgbClr val="1C1C66"/>
                </a:solidFill>
              </a:rPr>
              <a:t>ări</a:t>
            </a:r>
            <a:r>
              <a:rPr lang="ro-RO" sz="2000" b="1" dirty="0">
                <a:solidFill>
                  <a:srgbClr val="1C1C66"/>
                </a:solidFill>
              </a:rPr>
              <a:t>:</a:t>
            </a:r>
            <a:endParaRPr lang="en-US" sz="2000" dirty="0">
              <a:solidFill>
                <a:srgbClr val="1C1C66"/>
              </a:solidFill>
            </a:endParaRPr>
          </a:p>
        </p:txBody>
      </p:sp>
      <p:pic>
        <p:nvPicPr>
          <p:cNvPr id="25" name="Picture 24" descr="A green and white logo&#10;&#10;AI-generated content may be incorrect.">
            <a:extLst>
              <a:ext uri="{FF2B5EF4-FFF2-40B4-BE49-F238E27FC236}">
                <a16:creationId xmlns:a16="http://schemas.microsoft.com/office/drawing/2014/main" id="{65FA370D-7A9E-8D45-6B77-27D0CE9A4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30" y="-108488"/>
            <a:ext cx="2034209" cy="2034209"/>
          </a:xfrm>
          <a:prstGeom prst="rect">
            <a:avLst/>
          </a:prstGeom>
        </p:spPr>
      </p:pic>
      <p:pic>
        <p:nvPicPr>
          <p:cNvPr id="27" name="Picture 26" descr="A red rectangular stamp with text&#10;&#10;AI-generated content may be incorrect.">
            <a:extLst>
              <a:ext uri="{FF2B5EF4-FFF2-40B4-BE49-F238E27FC236}">
                <a16:creationId xmlns:a16="http://schemas.microsoft.com/office/drawing/2014/main" id="{390C7B2B-4972-6F66-DFF3-8CB1C6669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84" y="258791"/>
            <a:ext cx="1686130" cy="1087208"/>
          </a:xfrm>
          <a:prstGeom prst="rect">
            <a:avLst/>
          </a:prstGeom>
        </p:spPr>
      </p:pic>
      <p:pic>
        <p:nvPicPr>
          <p:cNvPr id="29" name="Picture 28" descr="A person talking on a phone&#10;&#10;AI-generated content may be incorrect.">
            <a:extLst>
              <a:ext uri="{FF2B5EF4-FFF2-40B4-BE49-F238E27FC236}">
                <a16:creationId xmlns:a16="http://schemas.microsoft.com/office/drawing/2014/main" id="{85470199-8171-47B3-5FB0-3B2A631B4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>
            <a:fillRect/>
          </a:stretch>
        </p:blipFill>
        <p:spPr>
          <a:xfrm>
            <a:off x="7848384" y="3649257"/>
            <a:ext cx="3865797" cy="25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28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D13BE-8062-DF0B-7EC9-F21D576E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7C39-AFF3-9B48-6ECD-BC0273DA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57739"/>
            <a:ext cx="10515600" cy="1325563"/>
          </a:xfrm>
        </p:spPr>
        <p:txBody>
          <a:bodyPr/>
          <a:lstStyle/>
          <a:p>
            <a:pPr defTabSz="914400"/>
            <a:r>
              <a:rPr lang="ro-RO" sz="2000" b="1" dirty="0">
                <a:latin typeface="Trebuchet MS" panose="020B0603020202020204" pitchFamily="34" charset="0"/>
              </a:rPr>
              <a:t>Cum raportam o frauda?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90707-A012-4CA6-F6FE-DFCCA838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952E-8A9C-8449-B5D2-8ED359D71892}" type="datetime5">
              <a:rPr lang="ro-RO" smtClean="0"/>
              <a:t>22-iun.-25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82E01-F2DB-7EE2-8614-68F0D4483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FB7D3-E2A9-46F4-9ED8-D5152C7AAEA4}" type="slidenum">
              <a:rPr lang="en-BE" smtClean="0"/>
              <a:pPr>
                <a:defRPr/>
              </a:pPr>
              <a:t>18</a:t>
            </a:fld>
            <a:endParaRPr lang="en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1B0556-79CC-4E6A-342E-AD76D8BDF52C}"/>
              </a:ext>
            </a:extLst>
          </p:cNvPr>
          <p:cNvSpPr txBox="1">
            <a:spLocks/>
          </p:cNvSpPr>
          <p:nvPr/>
        </p:nvSpPr>
        <p:spPr bwMode="auto">
          <a:xfrm>
            <a:off x="2736574" y="4396859"/>
            <a:ext cx="9214899" cy="15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o-RO" sz="2000" b="1" dirty="0">
                <a:latin typeface="Trebuchet MS" panose="020B0603020202020204" pitchFamily="34" charset="0"/>
              </a:rPr>
              <a:t>În cazul fraudelor online, raportează către canalele de social media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ro-RO" sz="2000" b="1" dirty="0">
              <a:latin typeface="Trebuchet MS" panose="020B0603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o-RO" sz="2000" b="1" dirty="0">
                <a:latin typeface="Trebuchet MS" panose="020B0603020202020204" pitchFamily="34" charset="0"/>
              </a:rPr>
              <a:t>1911 – </a:t>
            </a:r>
            <a:r>
              <a:rPr lang="en-US" sz="2000" b="1" dirty="0">
                <a:latin typeface="Trebuchet MS" panose="020B0603020202020204" pitchFamily="34" charset="0"/>
              </a:rPr>
              <a:t>C</a:t>
            </a:r>
            <a:r>
              <a:rPr lang="ro-RO" sz="2000" b="1" dirty="0" err="1">
                <a:latin typeface="Trebuchet MS" panose="020B0603020202020204" pitchFamily="34" charset="0"/>
              </a:rPr>
              <a:t>all</a:t>
            </a:r>
            <a:r>
              <a:rPr lang="ro-RO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>
                <a:latin typeface="Trebuchet MS" panose="020B0603020202020204" pitchFamily="34" charset="0"/>
              </a:rPr>
              <a:t>C</a:t>
            </a:r>
            <a:r>
              <a:rPr lang="ro-RO" sz="2000" b="1" dirty="0" err="1">
                <a:latin typeface="Trebuchet MS" panose="020B0603020202020204" pitchFamily="34" charset="0"/>
              </a:rPr>
              <a:t>enter</a:t>
            </a:r>
            <a:r>
              <a:rPr lang="ro-RO" sz="2000" b="1" dirty="0">
                <a:latin typeface="Trebuchet MS" panose="020B0603020202020204" pitchFamily="34" charset="0"/>
              </a:rPr>
              <a:t> DNSC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o-RO" sz="2000" b="1" dirty="0">
                <a:latin typeface="Trebuchet MS" panose="020B0603020202020204" pitchFamily="34" charset="0"/>
              </a:rPr>
              <a:t>pnrisc.dnsc.ro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61AF4-7DCB-A0D5-834E-9FD20707CFE5}"/>
              </a:ext>
            </a:extLst>
          </p:cNvPr>
          <p:cNvSpPr txBox="1"/>
          <p:nvPr/>
        </p:nvSpPr>
        <p:spPr>
          <a:xfrm>
            <a:off x="381000" y="2712022"/>
            <a:ext cx="96575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Ce </a:t>
            </a:r>
            <a:r>
              <a:rPr lang="en-US" b="1" dirty="0" err="1"/>
              <a:t>faci</a:t>
            </a:r>
            <a:r>
              <a:rPr lang="en-US" b="1" dirty="0"/>
              <a:t> </a:t>
            </a:r>
            <a:r>
              <a:rPr lang="en-US" b="1" dirty="0" err="1"/>
              <a:t>dacă</a:t>
            </a:r>
            <a:r>
              <a:rPr lang="en-US" b="1" dirty="0"/>
              <a:t> </a:t>
            </a:r>
            <a:r>
              <a:rPr lang="en-US" b="1" dirty="0" err="1"/>
              <a:t>ți</a:t>
            </a:r>
            <a:r>
              <a:rPr lang="en-US" b="1" dirty="0"/>
              <a:t>-au </a:t>
            </a:r>
            <a:r>
              <a:rPr lang="en-US" b="1" dirty="0" err="1"/>
              <a:t>fost</a:t>
            </a:r>
            <a:r>
              <a:rPr lang="en-US" b="1" dirty="0"/>
              <a:t> </a:t>
            </a:r>
            <a:r>
              <a:rPr lang="en-US" b="1" dirty="0" err="1"/>
              <a:t>retrași</a:t>
            </a:r>
            <a:r>
              <a:rPr lang="en-US" b="1" dirty="0"/>
              <a:t> bani din </a:t>
            </a:r>
            <a:r>
              <a:rPr lang="en-US" b="1" dirty="0" err="1"/>
              <a:t>cont</a:t>
            </a:r>
            <a:r>
              <a:rPr lang="en-US" b="1" dirty="0"/>
              <a:t>?</a:t>
            </a:r>
            <a:endParaRPr lang="ro-RO" b="1" dirty="0"/>
          </a:p>
          <a:p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Sună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 banca – </a:t>
            </a:r>
            <a:r>
              <a:rPr lang="en-US" dirty="0" err="1"/>
              <a:t>blochează</a:t>
            </a:r>
            <a:r>
              <a:rPr lang="en-US" dirty="0"/>
              <a:t> </a:t>
            </a:r>
            <a:r>
              <a:rPr lang="en-US" dirty="0" err="1"/>
              <a:t>cardul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tranzacțiile</a:t>
            </a:r>
            <a:r>
              <a:rPr lang="en-US" dirty="0"/>
              <a:t> </a:t>
            </a:r>
            <a:r>
              <a:rPr lang="en-US" dirty="0" err="1"/>
              <a:t>suspecte</a:t>
            </a:r>
            <a:r>
              <a:rPr lang="en-US" dirty="0"/>
              <a:t>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Anunță</a:t>
            </a:r>
            <a:r>
              <a:rPr lang="en-US" dirty="0"/>
              <a:t> </a:t>
            </a:r>
            <a:r>
              <a:rPr lang="en-US" dirty="0" err="1"/>
              <a:t>Poliția</a:t>
            </a:r>
            <a:r>
              <a:rPr lang="en-US" dirty="0"/>
              <a:t> – </a:t>
            </a:r>
            <a:r>
              <a:rPr lang="en-US" dirty="0" err="1"/>
              <a:t>depune</a:t>
            </a:r>
            <a:r>
              <a:rPr lang="en-US" dirty="0"/>
              <a:t> o </a:t>
            </a:r>
            <a:r>
              <a:rPr lang="en-US" dirty="0" err="1"/>
              <a:t>plângere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începerea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investigații</a:t>
            </a:r>
            <a:r>
              <a:rPr lang="en-US" dirty="0"/>
              <a:t>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Informează</a:t>
            </a:r>
            <a:r>
              <a:rPr lang="en-US" dirty="0"/>
              <a:t> DNSC – </a:t>
            </a:r>
            <a:r>
              <a:rPr lang="en-US" dirty="0" err="1"/>
              <a:t>raportează</a:t>
            </a:r>
            <a:r>
              <a:rPr lang="en-US" dirty="0"/>
              <a:t> </a:t>
            </a:r>
            <a:r>
              <a:rPr lang="en-US" dirty="0" err="1"/>
              <a:t>incidentul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sprijin</a:t>
            </a:r>
            <a:r>
              <a:rPr lang="en-US" dirty="0"/>
              <a:t> </a:t>
            </a:r>
            <a:r>
              <a:rPr lang="en-US" dirty="0" err="1"/>
              <a:t>specializat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5201A-A289-9853-2290-4DF30E22D876}"/>
              </a:ext>
            </a:extLst>
          </p:cNvPr>
          <p:cNvSpPr txBox="1"/>
          <p:nvPr/>
        </p:nvSpPr>
        <p:spPr>
          <a:xfrm>
            <a:off x="381000" y="631935"/>
            <a:ext cx="609765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Instrumente online utile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13F43F-CDDA-F943-ACF2-E55C4D79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33" y="4332302"/>
            <a:ext cx="1774263" cy="1569924"/>
          </a:xfrm>
          <a:prstGeom prst="rect">
            <a:avLst/>
          </a:prstGeom>
        </p:spPr>
      </p:pic>
      <p:pic>
        <p:nvPicPr>
          <p:cNvPr id="7" name="Picture 6" descr="A person sitting at a desk with a computer and a lock&#10;&#10;AI-generated content may be incorrect.">
            <a:extLst>
              <a:ext uri="{FF2B5EF4-FFF2-40B4-BE49-F238E27FC236}">
                <a16:creationId xmlns:a16="http://schemas.microsoft.com/office/drawing/2014/main" id="{EC22B93A-D75A-D8D6-5F9D-DFFA0A82A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40" y="130088"/>
            <a:ext cx="4779060" cy="29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17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5E95-3450-C80C-5FB2-3AB3A7CE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3553"/>
            <a:ext cx="10515600" cy="413554"/>
          </a:xfrm>
        </p:spPr>
        <p:txBody>
          <a:bodyPr/>
          <a:lstStyle/>
          <a:p>
            <a:pPr algn="r"/>
            <a:r>
              <a:rPr lang="ro-RO" b="1" i="1" noProof="0" dirty="0">
                <a:hlinkClick r:id="rId2"/>
              </a:rPr>
              <a:t>https://haveibeenpwned.com/</a:t>
            </a:r>
            <a:endParaRPr lang="ro-RO" b="1" i="1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393DDF-2BB8-6F11-BCA8-C2073855C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62402"/>
            <a:ext cx="6912457" cy="2733195"/>
          </a:xfrm>
        </p:spPr>
      </p:pic>
      <p:pic>
        <p:nvPicPr>
          <p:cNvPr id="3" name="Picture 2" descr="A qr code with a dinosaur&#10;&#10;Description automatically generated">
            <a:extLst>
              <a:ext uri="{FF2B5EF4-FFF2-40B4-BE49-F238E27FC236}">
                <a16:creationId xmlns:a16="http://schemas.microsoft.com/office/drawing/2014/main" id="{4399DC0F-71C3-4BAD-6792-A3B3AEDF5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852" y="1917025"/>
            <a:ext cx="3023948" cy="30239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58B9AE-500B-B3C4-7DA1-C7447D437177}"/>
              </a:ext>
            </a:extLst>
          </p:cNvPr>
          <p:cNvSpPr txBox="1">
            <a:spLocks/>
          </p:cNvSpPr>
          <p:nvPr/>
        </p:nvSpPr>
        <p:spPr>
          <a:xfrm>
            <a:off x="838199" y="1345725"/>
            <a:ext cx="10383079" cy="413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prstClr val="black"/>
                </a:solidFill>
                <a:latin typeface="Trebuchet MS" panose="020B0603020202020204"/>
              </a:rPr>
              <a:t>Verifică dacă adresa ta de email face parte dintr-o scurgere de date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8265D64-BC77-F5CD-45A2-1CE544D3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F197800-F16B-C516-E0EA-6808A5FD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48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961A-01BF-64C0-8843-8DFABCD4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271044"/>
            <a:ext cx="10515600" cy="1325563"/>
          </a:xfrm>
        </p:spPr>
        <p:txBody>
          <a:bodyPr/>
          <a:lstStyle/>
          <a:p>
            <a:r>
              <a:rPr lang="ro-RO" sz="4400" b="1" dirty="0"/>
              <a:t>Cuprins</a:t>
            </a:r>
            <a:endParaRPr lang="en-US" sz="44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CD5C2-F574-F78B-A763-FD4B240E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952E-8A9C-8449-B5D2-8ED359D71892}" type="datetime5">
              <a:rPr lang="ro-RO" smtClean="0"/>
              <a:pPr>
                <a:defRPr/>
              </a:pPr>
              <a:t>22-iun.-25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D7A38-38A7-CEF4-F781-6DE92F596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fld id="{5B9FB7D3-E2A9-46F4-9ED8-D5152C7AAEA4}" type="slidenum">
              <a:rPr lang="en-BE" smtClean="0"/>
              <a:pPr algn="l">
                <a:defRPr/>
              </a:pPr>
              <a:t>2</a:t>
            </a:fld>
            <a:endParaRPr lang="en-BE"/>
          </a:p>
        </p:txBody>
      </p:sp>
      <p:pic>
        <p:nvPicPr>
          <p:cNvPr id="95" name="Picture Placeholder 94" descr="icon&#10;">
            <a:extLst>
              <a:ext uri="{FF2B5EF4-FFF2-40B4-BE49-F238E27FC236}">
                <a16:creationId xmlns:a16="http://schemas.microsoft.com/office/drawing/2014/main" id="{22846FFF-A603-9047-B91F-1BBE3D044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4400" y="4100992"/>
            <a:ext cx="890867" cy="888084"/>
          </a:xfrm>
          <a:prstGeom prst="rect">
            <a:avLst/>
          </a:prstGeom>
        </p:spPr>
      </p:pic>
      <p:pic>
        <p:nvPicPr>
          <p:cNvPr id="117" name="Picture Placeholder 116" descr="icon&#10;">
            <a:extLst>
              <a:ext uri="{FF2B5EF4-FFF2-40B4-BE49-F238E27FC236}">
                <a16:creationId xmlns:a16="http://schemas.microsoft.com/office/drawing/2014/main" id="{9F6066D9-99C1-EA49-8232-E0CF4DFA90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27" b="427"/>
          <a:stretch>
            <a:fillRect/>
          </a:stretch>
        </p:blipFill>
        <p:spPr>
          <a:xfrm>
            <a:off x="505812" y="1874391"/>
            <a:ext cx="864327" cy="861626"/>
          </a:xfrm>
          <a:prstGeom prst="rect">
            <a:avLst/>
          </a:prstGeom>
        </p:spPr>
      </p:pic>
      <p:pic>
        <p:nvPicPr>
          <p:cNvPr id="119" name="Picture Placeholder 118" descr="icon&#10;">
            <a:extLst>
              <a:ext uri="{FF2B5EF4-FFF2-40B4-BE49-F238E27FC236}">
                <a16:creationId xmlns:a16="http://schemas.microsoft.com/office/drawing/2014/main" id="{99C18B90-BB12-654C-AF46-B1098A1726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27" b="427"/>
          <a:stretch>
            <a:fillRect/>
          </a:stretch>
        </p:blipFill>
        <p:spPr>
          <a:xfrm>
            <a:off x="6308921" y="3073203"/>
            <a:ext cx="890870" cy="888086"/>
          </a:xfrm>
          <a:prstGeom prst="rect">
            <a:avLst/>
          </a:prstGeom>
        </p:spPr>
      </p:pic>
      <p:pic>
        <p:nvPicPr>
          <p:cNvPr id="121" name="Picture Placeholder 120" descr="icon&#10;">
            <a:extLst>
              <a:ext uri="{FF2B5EF4-FFF2-40B4-BE49-F238E27FC236}">
                <a16:creationId xmlns:a16="http://schemas.microsoft.com/office/drawing/2014/main" id="{4159F782-00CB-DC43-A1FC-7C2466361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14" b="214"/>
          <a:stretch>
            <a:fillRect/>
          </a:stretch>
        </p:blipFill>
        <p:spPr>
          <a:xfrm>
            <a:off x="6308920" y="4218147"/>
            <a:ext cx="890868" cy="888084"/>
          </a:xfrm>
          <a:prstGeom prst="rect">
            <a:avLst/>
          </a:prstGeom>
        </p:spPr>
      </p:pic>
      <p:sp>
        <p:nvSpPr>
          <p:cNvPr id="250" name="Text Placeholder 249">
            <a:extLst>
              <a:ext uri="{FF2B5EF4-FFF2-40B4-BE49-F238E27FC236}">
                <a16:creationId xmlns:a16="http://schemas.microsoft.com/office/drawing/2014/main" id="{2FC5F420-06C1-8C4F-9332-B0D58D4733C9}"/>
              </a:ext>
            </a:extLst>
          </p:cNvPr>
          <p:cNvSpPr txBox="1">
            <a:spLocks/>
          </p:cNvSpPr>
          <p:nvPr/>
        </p:nvSpPr>
        <p:spPr>
          <a:xfrm>
            <a:off x="1649649" y="2099573"/>
            <a:ext cx="3995036" cy="365095"/>
          </a:xfrm>
          <a:prstGeom prst="rect">
            <a:avLst/>
          </a:prstGeom>
        </p:spPr>
        <p:txBody>
          <a:bodyPr/>
          <a:lstStyle>
            <a:lvl1pPr marL="228600" indent="-228600" algn="just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buNone/>
            </a:pPr>
            <a:r>
              <a:rPr lang="ro-RO" sz="2000" b="1" dirty="0">
                <a:latin typeface="Trebuchet MS" panose="020B0603020202020204" pitchFamily="34" charset="0"/>
              </a:rPr>
              <a:t>Cine este DNSC?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294" name="Text Placeholder 293">
            <a:extLst>
              <a:ext uri="{FF2B5EF4-FFF2-40B4-BE49-F238E27FC236}">
                <a16:creationId xmlns:a16="http://schemas.microsoft.com/office/drawing/2014/main" id="{98606489-5891-5241-A48C-BB3725C75A3D}"/>
              </a:ext>
            </a:extLst>
          </p:cNvPr>
          <p:cNvSpPr txBox="1">
            <a:spLocks/>
          </p:cNvSpPr>
          <p:nvPr/>
        </p:nvSpPr>
        <p:spPr>
          <a:xfrm>
            <a:off x="1649649" y="3122227"/>
            <a:ext cx="4214020" cy="629217"/>
          </a:xfrm>
          <a:prstGeom prst="rect">
            <a:avLst/>
          </a:prstGeom>
        </p:spPr>
        <p:txBody>
          <a:bodyPr/>
          <a:lstStyle>
            <a:lvl1pPr marL="228600" indent="-228600" algn="just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buNone/>
            </a:pPr>
            <a:r>
              <a:rPr lang="ro-RO" sz="2000" b="1" dirty="0">
                <a:latin typeface="Trebuchet MS" panose="020B0603020202020204" pitchFamily="34" charset="0"/>
              </a:rPr>
              <a:t>C</a:t>
            </a:r>
            <a:r>
              <a:rPr lang="en-US" sz="2000" b="1" dirty="0">
                <a:latin typeface="Trebuchet MS" panose="020B0603020202020204" pitchFamily="34" charset="0"/>
              </a:rPr>
              <a:t>e înseamnă conștientizarea în securitatea cibernetică?</a:t>
            </a:r>
            <a:r>
              <a:rPr lang="ro-RO" sz="2000" b="1" dirty="0">
                <a:latin typeface="Trebuchet MS" panose="020B0603020202020204" pitchFamily="34" charset="0"/>
              </a:rPr>
              <a:t> 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296" name="Text Placeholder 295">
            <a:extLst>
              <a:ext uri="{FF2B5EF4-FFF2-40B4-BE49-F238E27FC236}">
                <a16:creationId xmlns:a16="http://schemas.microsoft.com/office/drawing/2014/main" id="{A085C71C-38D8-D24F-98A3-15D7868C8C19}"/>
              </a:ext>
            </a:extLst>
          </p:cNvPr>
          <p:cNvSpPr txBox="1">
            <a:spLocks/>
          </p:cNvSpPr>
          <p:nvPr/>
        </p:nvSpPr>
        <p:spPr>
          <a:xfrm>
            <a:off x="1649649" y="4477127"/>
            <a:ext cx="3995036" cy="365095"/>
          </a:xfrm>
          <a:prstGeom prst="rect">
            <a:avLst/>
          </a:prstGeom>
        </p:spPr>
        <p:txBody>
          <a:bodyPr/>
          <a:lstStyle>
            <a:lvl1pPr marL="228600" indent="-228600" algn="just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buNone/>
            </a:pPr>
            <a:r>
              <a:rPr lang="en-US" sz="2000" b="1" dirty="0">
                <a:latin typeface="Trebuchet MS" panose="020B0603020202020204" pitchFamily="34" charset="0"/>
              </a:rPr>
              <a:t>Ce este igiena cibernetică?</a:t>
            </a:r>
          </a:p>
        </p:txBody>
      </p:sp>
      <p:sp>
        <p:nvSpPr>
          <p:cNvPr id="300" name="Text Placeholder 299">
            <a:extLst>
              <a:ext uri="{FF2B5EF4-FFF2-40B4-BE49-F238E27FC236}">
                <a16:creationId xmlns:a16="http://schemas.microsoft.com/office/drawing/2014/main" id="{6E3DA1E8-1071-DA4F-B15A-B8C4D04ED94B}"/>
              </a:ext>
            </a:extLst>
          </p:cNvPr>
          <p:cNvSpPr txBox="1">
            <a:spLocks/>
          </p:cNvSpPr>
          <p:nvPr/>
        </p:nvSpPr>
        <p:spPr>
          <a:xfrm>
            <a:off x="7595831" y="1696103"/>
            <a:ext cx="3995036" cy="1160804"/>
          </a:xfrm>
          <a:prstGeom prst="rect">
            <a:avLst/>
          </a:prstGeom>
        </p:spPr>
        <p:txBody>
          <a:bodyPr/>
          <a:lstStyle>
            <a:lvl1pPr marL="228600" indent="-228600" algn="just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buNone/>
            </a:pPr>
            <a:r>
              <a:rPr lang="ro-RO" sz="2000" b="1" dirty="0">
                <a:latin typeface="Trebuchet MS" panose="020B0603020202020204" pitchFamily="34" charset="0"/>
              </a:rPr>
              <a:t>A</a:t>
            </a:r>
            <a:r>
              <a:rPr lang="en-US" sz="2000" b="1" dirty="0">
                <a:latin typeface="Trebuchet MS" panose="020B0603020202020204" pitchFamily="34" charset="0"/>
              </a:rPr>
              <a:t>mprenta digitală</a:t>
            </a:r>
            <a:endParaRPr lang="ro-RO" sz="2000" b="1" dirty="0">
              <a:latin typeface="Trebuchet MS" panose="020B0603020202020204" pitchFamily="34" charset="0"/>
            </a:endParaRPr>
          </a:p>
          <a:p>
            <a:pPr marL="0" indent="0" algn="l" defTabSz="914400">
              <a:buNone/>
            </a:pPr>
            <a:r>
              <a:rPr lang="ro-RO" sz="2000" b="1" dirty="0">
                <a:latin typeface="Trebuchet MS" panose="020B0603020202020204" pitchFamily="34" charset="0"/>
              </a:rPr>
              <a:t>Deepfake</a:t>
            </a:r>
          </a:p>
          <a:p>
            <a:pPr marL="0" indent="0" algn="l" defTabSz="914400">
              <a:buNone/>
            </a:pPr>
            <a:r>
              <a:rPr lang="ro-RO" sz="2000" b="1" dirty="0">
                <a:latin typeface="Trebuchet MS" panose="020B0603020202020204" pitchFamily="34" charset="0"/>
              </a:rPr>
              <a:t>Inginerie socială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302" name="Text Placeholder 301">
            <a:extLst>
              <a:ext uri="{FF2B5EF4-FFF2-40B4-BE49-F238E27FC236}">
                <a16:creationId xmlns:a16="http://schemas.microsoft.com/office/drawing/2014/main" id="{54932BF7-A47E-994E-8D38-4B3A53B38E24}"/>
              </a:ext>
            </a:extLst>
          </p:cNvPr>
          <p:cNvSpPr txBox="1">
            <a:spLocks/>
          </p:cNvSpPr>
          <p:nvPr/>
        </p:nvSpPr>
        <p:spPr>
          <a:xfrm>
            <a:off x="7595831" y="3211442"/>
            <a:ext cx="3995036" cy="450786"/>
          </a:xfrm>
          <a:prstGeom prst="rect">
            <a:avLst/>
          </a:prstGeom>
        </p:spPr>
        <p:txBody>
          <a:bodyPr/>
          <a:lstStyle>
            <a:lvl1pPr marL="228600" indent="-228600" algn="just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buNone/>
            </a:pPr>
            <a:r>
              <a:rPr lang="ro-RO" sz="2000" b="1" dirty="0">
                <a:latin typeface="Trebuchet MS" panose="020B0603020202020204" pitchFamily="34" charset="0"/>
              </a:rPr>
              <a:t>Exemple fraude comune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ro-RO" sz="2000" b="1" dirty="0">
                <a:latin typeface="Trebuchet MS" panose="020B0603020202020204" pitchFamily="34" charset="0"/>
              </a:rPr>
              <a:t>în</a:t>
            </a:r>
            <a:r>
              <a:rPr lang="en-US" sz="2000" b="1" dirty="0">
                <a:latin typeface="Trebuchet MS" panose="020B0603020202020204" pitchFamily="34" charset="0"/>
              </a:rPr>
              <a:t> mediul online</a:t>
            </a:r>
            <a:r>
              <a:rPr lang="ro-RO" sz="2000" b="1" dirty="0">
                <a:latin typeface="Trebuchet MS" panose="020B0603020202020204" pitchFamily="34" charset="0"/>
              </a:rPr>
              <a:t> 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304" name="Text Placeholder 303">
            <a:extLst>
              <a:ext uri="{FF2B5EF4-FFF2-40B4-BE49-F238E27FC236}">
                <a16:creationId xmlns:a16="http://schemas.microsoft.com/office/drawing/2014/main" id="{56A69270-6AB8-3E49-9D29-BF18A8EC0901}"/>
              </a:ext>
            </a:extLst>
          </p:cNvPr>
          <p:cNvSpPr txBox="1">
            <a:spLocks/>
          </p:cNvSpPr>
          <p:nvPr/>
        </p:nvSpPr>
        <p:spPr>
          <a:xfrm>
            <a:off x="7595831" y="4477128"/>
            <a:ext cx="3995036" cy="365095"/>
          </a:xfrm>
          <a:prstGeom prst="rect">
            <a:avLst/>
          </a:prstGeom>
        </p:spPr>
        <p:txBody>
          <a:bodyPr/>
          <a:lstStyle>
            <a:lvl1pPr marL="228600" indent="-228600" algn="just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buNone/>
            </a:pPr>
            <a:r>
              <a:rPr lang="en-US" sz="2000" b="1" dirty="0">
                <a:latin typeface="Trebuchet MS" panose="020B0603020202020204" pitchFamily="34" charset="0"/>
              </a:rPr>
              <a:t>Proiectul „Siguranța Online”</a:t>
            </a:r>
          </a:p>
        </p:txBody>
      </p:sp>
      <p:pic>
        <p:nvPicPr>
          <p:cNvPr id="8" name="Picture Placeholder 7" descr="Shield Tick outline">
            <a:extLst>
              <a:ext uri="{FF2B5EF4-FFF2-40B4-BE49-F238E27FC236}">
                <a16:creationId xmlns:a16="http://schemas.microsoft.com/office/drawing/2014/main" id="{9B03C633-7A75-47FD-D04A-D1A06A901F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15" b="215"/>
          <a:stretch>
            <a:fillRect/>
          </a:stretch>
        </p:blipFill>
        <p:spPr>
          <a:xfrm>
            <a:off x="446209" y="2927616"/>
            <a:ext cx="1023588" cy="1020390"/>
          </a:xfrm>
          <a:prstGeom prst="rect">
            <a:avLst/>
          </a:prstGeom>
        </p:spPr>
      </p:pic>
      <p:pic>
        <p:nvPicPr>
          <p:cNvPr id="14" name="Picture Placeholder 13" descr="Fingerprint outline">
            <a:extLst>
              <a:ext uri="{FF2B5EF4-FFF2-40B4-BE49-F238E27FC236}">
                <a16:creationId xmlns:a16="http://schemas.microsoft.com/office/drawing/2014/main" id="{E5013C75-20F0-10B3-316A-CE9310DE98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215" b="215"/>
          <a:stretch>
            <a:fillRect/>
          </a:stretch>
        </p:blipFill>
        <p:spPr>
          <a:xfrm>
            <a:off x="6231074" y="1783559"/>
            <a:ext cx="1046560" cy="10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90E0-2FEC-6411-7BBA-33C6CD16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84" y="5520033"/>
            <a:ext cx="10515600" cy="413554"/>
          </a:xfrm>
        </p:spPr>
        <p:txBody>
          <a:bodyPr/>
          <a:lstStyle/>
          <a:p>
            <a:pPr algn="r"/>
            <a:r>
              <a:rPr lang="ro-RO" i="1" noProof="0" dirty="0">
                <a:hlinkClick r:id="rId2"/>
              </a:rPr>
              <a:t>https://www.passwordmonster.com/</a:t>
            </a:r>
            <a:r>
              <a:rPr lang="ro-RO" i="1" noProof="0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356D0F-D413-F393-FF66-8972E3BDA45F}"/>
              </a:ext>
            </a:extLst>
          </p:cNvPr>
          <p:cNvSpPr txBox="1">
            <a:spLocks/>
          </p:cNvSpPr>
          <p:nvPr/>
        </p:nvSpPr>
        <p:spPr>
          <a:xfrm>
            <a:off x="838199" y="1345725"/>
            <a:ext cx="9906001" cy="413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Verifică cât de puternică este parola ta: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70F0-EAC1-3D5E-333C-B578308D6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182041"/>
            <a:ext cx="285750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0E4923-E6DE-BFA8-57B2-AA9C06F72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284" y="3084140"/>
            <a:ext cx="7772400" cy="1053301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23C3DF1-5CEF-6B4F-25A3-87AFA0C2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F6984DB-D0C4-DDBA-7ECE-32C8C3EE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A93DC-5696-7803-7715-72972614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25" y="345803"/>
            <a:ext cx="10515600" cy="1325563"/>
          </a:xfrm>
        </p:spPr>
        <p:txBody>
          <a:bodyPr/>
          <a:lstStyle/>
          <a:p>
            <a:r>
              <a:rPr lang="en-US" b="1" dirty="0">
                <a:latin typeface="Trebuchet MS" panose="020B0603020202020204" pitchFamily="34" charset="0"/>
              </a:rPr>
              <a:t>Proiectul </a:t>
            </a:r>
            <a:r>
              <a:rPr lang="en-US" b="1" dirty="0" err="1">
                <a:latin typeface="Trebuchet MS" panose="020B0603020202020204" pitchFamily="34" charset="0"/>
              </a:rPr>
              <a:t>Național</a:t>
            </a:r>
            <a:r>
              <a:rPr lang="en-US" b="1" dirty="0">
                <a:latin typeface="Trebuchet MS" panose="020B0603020202020204" pitchFamily="34" charset="0"/>
              </a:rPr>
              <a:t> Siguranța Online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FFCBB-E3FA-9F63-434D-18DC6341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952E-8A9C-8449-B5D2-8ED359D71892}" type="datetime5">
              <a:rPr lang="ro-RO" smtClean="0"/>
              <a:t>22-iun.-25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A7F9B-395B-E323-D52C-4B86AC1A5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FB7D3-E2A9-46F4-9ED8-D5152C7AAEA4}" type="slidenum">
              <a:rPr lang="en-BE" smtClean="0"/>
              <a:pPr>
                <a:defRPr/>
              </a:pPr>
              <a:t>21</a:t>
            </a:fld>
            <a:endParaRPr lang="en-BE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D1B692B6-AA54-9567-E5EE-86285E140481}"/>
              </a:ext>
            </a:extLst>
          </p:cNvPr>
          <p:cNvSpPr/>
          <p:nvPr/>
        </p:nvSpPr>
        <p:spPr>
          <a:xfrm>
            <a:off x="948277" y="3028950"/>
            <a:ext cx="2896610" cy="0"/>
          </a:xfrm>
          <a:prstGeom prst="line">
            <a:avLst/>
          </a:prstGeom>
          <a:ln w="57150" cap="flat">
            <a:solidFill>
              <a:srgbClr val="0071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C12BAC5-509F-7AD5-FCBE-F0061998F18A}"/>
              </a:ext>
            </a:extLst>
          </p:cNvPr>
          <p:cNvSpPr/>
          <p:nvPr/>
        </p:nvSpPr>
        <p:spPr>
          <a:xfrm flipV="1">
            <a:off x="6145616" y="5233456"/>
            <a:ext cx="4239123" cy="23818"/>
          </a:xfrm>
          <a:prstGeom prst="line">
            <a:avLst/>
          </a:prstGeom>
          <a:ln w="57150" cap="flat">
            <a:solidFill>
              <a:srgbClr val="482C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16088010-CCDE-6381-AB67-B5D7900F7E88}"/>
              </a:ext>
            </a:extLst>
          </p:cNvPr>
          <p:cNvSpPr/>
          <p:nvPr/>
        </p:nvSpPr>
        <p:spPr>
          <a:xfrm flipV="1">
            <a:off x="700627" y="5964180"/>
            <a:ext cx="3608632" cy="10450"/>
          </a:xfrm>
          <a:prstGeom prst="line">
            <a:avLst/>
          </a:prstGeom>
          <a:ln w="57150" cap="flat">
            <a:solidFill>
              <a:srgbClr val="39C8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3E647-FF8C-A446-DD69-3C8E4E4F4488}"/>
              </a:ext>
            </a:extLst>
          </p:cNvPr>
          <p:cNvSpPr txBox="1"/>
          <p:nvPr/>
        </p:nvSpPr>
        <p:spPr>
          <a:xfrm>
            <a:off x="948277" y="1824905"/>
            <a:ext cx="4647454" cy="11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proiectul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este o 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inițiativă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public-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privată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derulată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de:</a:t>
            </a:r>
            <a:b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👨‍💻  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Directoratul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Național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Securitate Cibernetică</a:t>
            </a:r>
            <a:b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👮‍♂️  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Poliția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Română</a:t>
            </a:r>
            <a:b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🏦  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Asociația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Română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 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Băncilor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F4662"/>
              </a:solidFill>
              <a:effectLst/>
              <a:uLnTx/>
              <a:uFillTx/>
              <a:latin typeface="Trebuchet MS" panose="020B0603020202020204" pitchFamily="34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EB268-B79D-4F47-8797-47FAEA6F1812}"/>
              </a:ext>
            </a:extLst>
          </p:cNvPr>
          <p:cNvSpPr txBox="1"/>
          <p:nvPr/>
        </p:nvSpPr>
        <p:spPr>
          <a:xfrm>
            <a:off x="893511" y="1484369"/>
            <a:ext cx="3565486" cy="30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6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71F5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Lansat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1F5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în 2020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1F5"/>
              </a:solidFill>
              <a:effectLst/>
              <a:uLnTx/>
              <a:uFillTx/>
              <a:latin typeface="Trebuchet MS" panose="020B0603020202020204" pitchFamily="34" charset="0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78707-B282-148B-DCF4-05901E9E8921}"/>
              </a:ext>
            </a:extLst>
          </p:cNvPr>
          <p:cNvSpPr txBox="1"/>
          <p:nvPr/>
        </p:nvSpPr>
        <p:spPr>
          <a:xfrm>
            <a:off x="6003235" y="3975708"/>
            <a:ext cx="5926255" cy="1099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🚨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Anti-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fraudă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– Cum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recunoști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și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eviți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înșelătoriile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online</a:t>
            </a:r>
          </a:p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🛡️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Anti-malware – Cum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protejezi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aplicații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fișiere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periculoase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Quicksand"/>
              <a:cs typeface="Quicksand"/>
              <a:sym typeface="Quicksand"/>
            </a:endParaRPr>
          </a:p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👧 Siguranța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copiilor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online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Protejarea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celor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mici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Quicksand"/>
                <a:cs typeface="Quicksand"/>
                <a:sym typeface="Quicksand"/>
              </a:rPr>
              <a:t> în mediul digital</a:t>
            </a:r>
          </a:p>
          <a:p>
            <a:pPr lvl="0" defTabSz="609630">
              <a:lnSpc>
                <a:spcPts val="2239"/>
              </a:lnSpc>
              <a:spcBef>
                <a:spcPct val="0"/>
              </a:spcBef>
            </a:pPr>
            <a:r>
              <a:rPr lang="en-US" sz="1400" dirty="0">
                <a:latin typeface="Trebuchet MS" panose="020B0603020202020204" pitchFamily="34" charset="0"/>
              </a:rPr>
              <a:t>📢 </a:t>
            </a:r>
            <a:r>
              <a:rPr lang="en-US" sz="1400" dirty="0" err="1">
                <a:latin typeface="Trebuchet MS" panose="020B0603020202020204" pitchFamily="34" charset="0"/>
              </a:rPr>
              <a:t>FakeNews</a:t>
            </a:r>
            <a:r>
              <a:rPr lang="en-US" sz="1400" dirty="0">
                <a:latin typeface="Trebuchet MS" panose="020B0603020202020204" pitchFamily="34" charset="0"/>
              </a:rPr>
              <a:t> - Nu </a:t>
            </a:r>
            <a:r>
              <a:rPr lang="en-US" sz="1400" dirty="0" err="1">
                <a:latin typeface="Trebuchet MS" panose="020B0603020202020204" pitchFamily="34" charset="0"/>
              </a:rPr>
              <a:t>te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lăsa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manipulat</a:t>
            </a:r>
            <a:r>
              <a:rPr lang="en-US" sz="1400" dirty="0">
                <a:latin typeface="Trebuchet MS" panose="020B0603020202020204" pitchFamily="34" charset="0"/>
              </a:rPr>
              <a:t> de </a:t>
            </a:r>
            <a:r>
              <a:rPr lang="en-US" sz="1400" dirty="0" err="1">
                <a:latin typeface="Trebuchet MS" panose="020B0603020202020204" pitchFamily="34" charset="0"/>
              </a:rPr>
              <a:t>capcanele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tehnologiei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moderne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259106-3746-666E-82D7-A405056AE6A0}"/>
              </a:ext>
            </a:extLst>
          </p:cNvPr>
          <p:cNvSpPr txBox="1"/>
          <p:nvPr/>
        </p:nvSpPr>
        <p:spPr>
          <a:xfrm>
            <a:off x="7890259" y="3637538"/>
            <a:ext cx="3807527" cy="303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482C59"/>
                </a:solidFill>
                <a:latin typeface="Trebuchet MS" panose="020B0603020202020204" pitchFamily="34" charset="0"/>
              </a:rPr>
              <a:t>Patru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482C5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componente dezvoltate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82C59"/>
              </a:solidFill>
              <a:effectLst/>
              <a:uLnTx/>
              <a:uFillTx/>
              <a:latin typeface="Trebuchet MS" panose="020B0603020202020204" pitchFamily="34" charset="0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788CE-22EB-A5B9-9585-87025EA7590E}"/>
              </a:ext>
            </a:extLst>
          </p:cNvPr>
          <p:cNvSpPr txBox="1"/>
          <p:nvPr/>
        </p:nvSpPr>
        <p:spPr>
          <a:xfrm>
            <a:off x="700625" y="4612298"/>
            <a:ext cx="4239123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Creșterea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gradului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conștientizare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și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educație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privind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securitatea online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în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rândul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cetățenilor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un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site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educativ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oferă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: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🔁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Reflexe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sănătoase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securitate online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🧼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rutină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bazată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igiena cibernetică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zilnică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EA0029-F93B-CCD9-2949-81DCD446D885}"/>
              </a:ext>
            </a:extLst>
          </p:cNvPr>
          <p:cNvSpPr txBox="1"/>
          <p:nvPr/>
        </p:nvSpPr>
        <p:spPr>
          <a:xfrm>
            <a:off x="267036" y="4146176"/>
            <a:ext cx="4042223" cy="303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6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39C8A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Scopul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9C8A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39C8A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proiectului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9C8A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39C8AC"/>
              </a:solidFill>
              <a:effectLst/>
              <a:uLnTx/>
              <a:uFillTx/>
              <a:latin typeface="Trebuchet MS" panose="020B0603020202020204" pitchFamily="34" charset="0"/>
              <a:ea typeface="Quicksand Bold"/>
              <a:cs typeface="Quicksand Bold"/>
              <a:sym typeface="Quicksand Bold"/>
            </a:endParaRP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DB1C78C-3477-809C-175B-FB32BAB08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35" y="2909815"/>
            <a:ext cx="2413276" cy="796380"/>
          </a:xfrm>
          <a:prstGeom prst="rect">
            <a:avLst/>
          </a:prstGeom>
        </p:spPr>
      </p:pic>
      <p:pic>
        <p:nvPicPr>
          <p:cNvPr id="16" name="Picture 15" descr="A person sitting on a cloud with a computer&#10;&#10;AI-generated content may be incorrect.">
            <a:extLst>
              <a:ext uri="{FF2B5EF4-FFF2-40B4-BE49-F238E27FC236}">
                <a16:creationId xmlns:a16="http://schemas.microsoft.com/office/drawing/2014/main" id="{520A3AF0-6784-1C81-B9E5-A8FB57DD3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1" y="3196502"/>
            <a:ext cx="1325798" cy="1325798"/>
          </a:xfrm>
          <a:prstGeom prst="rect">
            <a:avLst/>
          </a:prstGeom>
        </p:spPr>
      </p:pic>
      <p:pic>
        <p:nvPicPr>
          <p:cNvPr id="17" name="Picture 16" descr="A person sitting at a desk with a computer&#10;&#10;AI-generated content may be incorrect.">
            <a:extLst>
              <a:ext uri="{FF2B5EF4-FFF2-40B4-BE49-F238E27FC236}">
                <a16:creationId xmlns:a16="http://schemas.microsoft.com/office/drawing/2014/main" id="{B87D283D-B3D3-C809-65D7-C47F2A366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657" y="1072363"/>
            <a:ext cx="3353464" cy="22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24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7A30-E448-407D-0E40-466D19D6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4" y="365125"/>
            <a:ext cx="10608365" cy="1325563"/>
          </a:xfrm>
        </p:spPr>
        <p:txBody>
          <a:bodyPr/>
          <a:lstStyle/>
          <a:p>
            <a:r>
              <a:rPr lang="en-US" sz="2800" b="1" dirty="0" err="1">
                <a:latin typeface="Trebuchet MS" panose="020B0603020202020204" pitchFamily="34" charset="0"/>
              </a:rPr>
              <a:t>Știai</a:t>
            </a: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latin typeface="Trebuchet MS" panose="020B0603020202020204" pitchFamily="34" charset="0"/>
              </a:rPr>
              <a:t>că</a:t>
            </a:r>
            <a:r>
              <a:rPr lang="en-US" sz="2800" b="1" dirty="0">
                <a:latin typeface="Trebuchet MS" panose="020B0603020202020204" pitchFamily="34" charset="0"/>
              </a:rPr>
              <a:t>…?</a:t>
            </a:r>
            <a:br>
              <a:rPr lang="en-US" sz="2800" dirty="0">
                <a:latin typeface="Trebuchet MS" panose="020B0603020202020204" pitchFamily="34" charset="0"/>
              </a:rPr>
            </a:br>
            <a:r>
              <a:rPr lang="en-US" sz="2800" dirty="0" err="1">
                <a:latin typeface="Trebuchet MS" panose="020B0603020202020204" pitchFamily="34" charset="0"/>
              </a:rPr>
              <a:t>Potrivit</a:t>
            </a:r>
            <a:r>
              <a:rPr lang="en-US" sz="2800" dirty="0">
                <a:latin typeface="Trebuchet MS" panose="020B0603020202020204" pitchFamily="34" charset="0"/>
              </a:rPr>
              <a:t> DNSC, </a:t>
            </a:r>
            <a:r>
              <a:rPr lang="en-US" sz="2800" b="1" i="1" dirty="0">
                <a:latin typeface="Trebuchet MS" panose="020B0603020202020204" pitchFamily="34" charset="0"/>
              </a:rPr>
              <a:t>90% </a:t>
            </a:r>
            <a:r>
              <a:rPr lang="en-US" sz="2800" b="1" i="1" dirty="0" err="1">
                <a:latin typeface="Trebuchet MS" panose="020B0603020202020204" pitchFamily="34" charset="0"/>
              </a:rPr>
              <a:t>dintre</a:t>
            </a:r>
            <a:r>
              <a:rPr lang="en-US" sz="2800" b="1" i="1" dirty="0">
                <a:latin typeface="Trebuchet MS" panose="020B0603020202020204" pitchFamily="34" charset="0"/>
              </a:rPr>
              <a:t> </a:t>
            </a:r>
            <a:r>
              <a:rPr lang="en-US" sz="2800" b="1" i="1" dirty="0" err="1">
                <a:latin typeface="Trebuchet MS" panose="020B0603020202020204" pitchFamily="34" charset="0"/>
              </a:rPr>
              <a:t>atacurile</a:t>
            </a:r>
            <a:r>
              <a:rPr lang="en-US" sz="2800" b="1" i="1" dirty="0">
                <a:latin typeface="Trebuchet MS" panose="020B0603020202020204" pitchFamily="34" charset="0"/>
              </a:rPr>
              <a:t> </a:t>
            </a:r>
            <a:r>
              <a:rPr lang="en-US" sz="2800" b="1" i="1" dirty="0" err="1">
                <a:latin typeface="Trebuchet MS" panose="020B0603020202020204" pitchFamily="34" charset="0"/>
              </a:rPr>
              <a:t>cibernetice</a:t>
            </a:r>
            <a:r>
              <a:rPr lang="en-US" sz="2800" b="1" i="1" dirty="0">
                <a:latin typeface="Trebuchet MS" panose="020B0603020202020204" pitchFamily="34" charset="0"/>
              </a:rPr>
              <a:t> </a:t>
            </a:r>
            <a:r>
              <a:rPr lang="en-US" sz="2800" b="1" i="1" dirty="0" err="1">
                <a:latin typeface="Trebuchet MS" panose="020B0603020202020204" pitchFamily="34" charset="0"/>
              </a:rPr>
              <a:t>vizează</a:t>
            </a:r>
            <a:r>
              <a:rPr lang="en-US" sz="2800" b="1" i="1" dirty="0">
                <a:latin typeface="Trebuchet MS" panose="020B0603020202020204" pitchFamily="34" charset="0"/>
              </a:rPr>
              <a:t> </a:t>
            </a:r>
            <a:r>
              <a:rPr lang="en-US" sz="2800" b="1" i="1" dirty="0" err="1">
                <a:latin typeface="Trebuchet MS" panose="020B0603020202020204" pitchFamily="34" charset="0"/>
              </a:rPr>
              <a:t>utilizatorii</a:t>
            </a:r>
            <a:r>
              <a:rPr lang="en-US" sz="2800" b="1" i="1" dirty="0">
                <a:latin typeface="Trebuchet MS" panose="020B0603020202020204" pitchFamily="34" charset="0"/>
              </a:rPr>
              <a:t> </a:t>
            </a:r>
            <a:r>
              <a:rPr lang="en-US" sz="2800" b="1" i="1" dirty="0" err="1">
                <a:latin typeface="Trebuchet MS" panose="020B0603020202020204" pitchFamily="34" charset="0"/>
              </a:rPr>
              <a:t>obișnuiți</a:t>
            </a:r>
            <a:r>
              <a:rPr lang="en-US" sz="2800" dirty="0">
                <a:latin typeface="Trebuchet MS" panose="020B0603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FA288-E413-01D7-0C01-18E1D9B8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952E-8A9C-8449-B5D2-8ED359D71892}" type="datetime5">
              <a:rPr lang="ro-RO" smtClean="0"/>
              <a:t>22-iun.-25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27EA6-B594-138D-79F0-554441729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FB7D3-E2A9-46F4-9ED8-D5152C7AAEA4}" type="slidenum">
              <a:rPr lang="en-BE" smtClean="0"/>
              <a:pPr>
                <a:defRPr/>
              </a:pPr>
              <a:t>22</a:t>
            </a:fld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72546-5C8B-EF3B-6ED2-429D58406434}"/>
              </a:ext>
            </a:extLst>
          </p:cNvPr>
          <p:cNvSpPr txBox="1"/>
          <p:nvPr/>
        </p:nvSpPr>
        <p:spPr>
          <a:xfrm>
            <a:off x="349270" y="1888469"/>
            <a:ext cx="1135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>
                <a:latin typeface="Trebuchet MS" panose="020B0603020202020204" pitchFamily="34" charset="0"/>
              </a:rPr>
              <a:t>Vizitează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b="1" dirty="0">
                <a:latin typeface="Trebuchet MS" panose="020B0603020202020204" pitchFamily="34" charset="0"/>
                <a:hlinkClick r:id="rId2"/>
              </a:rPr>
              <a:t>sigurantaonline.ro</a:t>
            </a:r>
            <a:r>
              <a:rPr lang="en-US" dirty="0">
                <a:latin typeface="Trebuchet MS" panose="020B0603020202020204" pitchFamily="34" charset="0"/>
              </a:rPr>
              <a:t> – o </a:t>
            </a:r>
            <a:r>
              <a:rPr lang="en-US" dirty="0" err="1">
                <a:latin typeface="Trebuchet MS" panose="020B0603020202020204" pitchFamily="34" charset="0"/>
              </a:rPr>
              <a:t>resursă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practică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și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accesibilă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pentru</a:t>
            </a:r>
            <a:r>
              <a:rPr lang="en-US" dirty="0">
                <a:latin typeface="Trebuchet MS" panose="020B0603020202020204" pitchFamily="34" charset="0"/>
              </a:rPr>
              <a:t> a </a:t>
            </a:r>
            <a:r>
              <a:rPr lang="en-US" dirty="0" err="1">
                <a:latin typeface="Trebuchet MS" panose="020B0603020202020204" pitchFamily="34" charset="0"/>
              </a:rPr>
              <a:t>învăța</a:t>
            </a:r>
            <a:r>
              <a:rPr lang="ro-RO" dirty="0"/>
              <a:t> </a:t>
            </a:r>
            <a:r>
              <a:rPr lang="en-US" dirty="0">
                <a:latin typeface="Trebuchet MS" panose="020B0603020202020204" pitchFamily="34" charset="0"/>
              </a:rPr>
              <a:t>cum </a:t>
            </a:r>
            <a:r>
              <a:rPr lang="en-US" dirty="0" err="1">
                <a:latin typeface="Trebuchet MS" panose="020B0603020202020204" pitchFamily="34" charset="0"/>
              </a:rPr>
              <a:t>recunoșt</a:t>
            </a:r>
            <a:r>
              <a:rPr lang="ro-RO" dirty="0" err="1">
                <a:latin typeface="Trebuchet MS" panose="020B0603020202020204" pitchFamily="34" charset="0"/>
              </a:rPr>
              <a:t>em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cele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mai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comune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amenințări</a:t>
            </a:r>
            <a:r>
              <a:rPr lang="ro-RO" dirty="0"/>
              <a:t> cibernetice.</a:t>
            </a:r>
            <a:endParaRPr lang="ro-RO" dirty="0">
              <a:latin typeface="Trebuchet MS" panose="020B0603020202020204" pitchFamily="34" charset="0"/>
            </a:endParaRPr>
          </a:p>
          <a:p>
            <a:endParaRPr lang="ro-RO" b="1" dirty="0">
              <a:latin typeface="Trebuchet MS" panose="020B06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849FE1-6C7A-81E8-850A-78B29115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49" y="2512452"/>
            <a:ext cx="5455351" cy="3067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C739A-ED93-8543-B6FD-097C75A4E01E}"/>
              </a:ext>
            </a:extLst>
          </p:cNvPr>
          <p:cNvSpPr txBox="1"/>
          <p:nvPr/>
        </p:nvSpPr>
        <p:spPr>
          <a:xfrm>
            <a:off x="349270" y="2811799"/>
            <a:ext cx="6097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br>
              <a:rPr lang="en-US" dirty="0"/>
            </a:b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calitate</a:t>
            </a:r>
            <a:r>
              <a:rPr lang="en-US" dirty="0"/>
              <a:t> de </a:t>
            </a:r>
            <a:r>
              <a:rPr lang="en-US" dirty="0" err="1"/>
              <a:t>funcționari</a:t>
            </a:r>
            <a:r>
              <a:rPr lang="en-US" dirty="0"/>
              <a:t> </a:t>
            </a:r>
            <a:r>
              <a:rPr lang="en-US" dirty="0" err="1"/>
              <a:t>publici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esențial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conștientizăm</a:t>
            </a:r>
            <a:r>
              <a:rPr lang="en-US" dirty="0"/>
              <a:t> </a:t>
            </a:r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ro-RO" dirty="0"/>
              <a:t>amprentei noastre online</a:t>
            </a:r>
            <a:r>
              <a:rPr lang="en-US" dirty="0"/>
              <a:t>, nu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protecția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, ci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încrederii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instituțiile</a:t>
            </a:r>
            <a:r>
              <a:rPr lang="en-US" dirty="0"/>
              <a:t> pe care le </a:t>
            </a:r>
            <a:r>
              <a:rPr lang="en-US" dirty="0" err="1"/>
              <a:t>reprezentăm</a:t>
            </a:r>
            <a:r>
              <a:rPr lang="en-US" dirty="0"/>
              <a:t>.</a:t>
            </a:r>
            <a:endParaRPr lang="ro-RO" dirty="0"/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b="1" dirty="0"/>
              <a:t>O </a:t>
            </a:r>
            <a:r>
              <a:rPr lang="en-US" b="1" dirty="0" err="1"/>
              <a:t>amprentă</a:t>
            </a:r>
            <a:r>
              <a:rPr lang="en-US" b="1" dirty="0"/>
              <a:t> </a:t>
            </a:r>
            <a:r>
              <a:rPr lang="en-US" b="1" dirty="0" err="1"/>
              <a:t>digitală</a:t>
            </a:r>
            <a:r>
              <a:rPr lang="en-US" b="1" dirty="0"/>
              <a:t> bine </a:t>
            </a:r>
            <a:r>
              <a:rPr lang="en-US" b="1" dirty="0" err="1"/>
              <a:t>gestionată</a:t>
            </a:r>
            <a:r>
              <a:rPr lang="en-US" b="1" dirty="0"/>
              <a:t> </a:t>
            </a:r>
            <a:r>
              <a:rPr lang="en-US" b="1" dirty="0" err="1"/>
              <a:t>înseamnă</a:t>
            </a:r>
            <a:r>
              <a:rPr lang="en-US" b="1" dirty="0"/>
              <a:t> un pas important </a:t>
            </a:r>
            <a:r>
              <a:rPr lang="en-US" b="1" dirty="0" err="1"/>
              <a:t>spre</a:t>
            </a:r>
            <a:r>
              <a:rPr lang="en-US" b="1" dirty="0"/>
              <a:t> </a:t>
            </a:r>
            <a:r>
              <a:rPr lang="en-US" b="1" dirty="0" err="1"/>
              <a:t>securitate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responsabilitate</a:t>
            </a:r>
            <a:r>
              <a:rPr lang="en-US" b="1" dirty="0"/>
              <a:t> </a:t>
            </a:r>
            <a:r>
              <a:rPr lang="en-US" b="1" dirty="0" err="1"/>
              <a:t>digitală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01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28C3E-64A6-DA12-E05A-3525BB183FB4}"/>
              </a:ext>
            </a:extLst>
          </p:cNvPr>
          <p:cNvSpPr txBox="1">
            <a:spLocks/>
          </p:cNvSpPr>
          <p:nvPr/>
        </p:nvSpPr>
        <p:spPr>
          <a:xfrm>
            <a:off x="873760" y="2189995"/>
            <a:ext cx="10515600" cy="3314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lt"/>
              <a:cs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32FC27-CA12-0582-BA5E-726FF6FA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71" y="1790795"/>
            <a:ext cx="10515600" cy="413554"/>
          </a:xfrm>
        </p:spPr>
        <p:txBody>
          <a:bodyPr/>
          <a:lstStyle/>
          <a:p>
            <a:r>
              <a:rPr lang="en-US" sz="4800" b="1" noProof="0" dirty="0"/>
              <a:t>Mul</a:t>
            </a:r>
            <a:r>
              <a:rPr lang="ro-RO" sz="4800" b="1" noProof="0" dirty="0" err="1"/>
              <a:t>țum</a:t>
            </a:r>
            <a:r>
              <a:rPr lang="en-US" sz="4800" b="1" noProof="0" dirty="0" err="1"/>
              <a:t>im</a:t>
            </a:r>
            <a:r>
              <a:rPr lang="ro-RO" sz="4800" b="1" noProof="0" dirty="0"/>
              <a:t>! 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198CA26-6DB3-E67A-D44C-DA42EF4A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C6AEA5B-4A3D-68B0-DCCE-15E639A6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18557-C2CC-5D11-BA44-8FC5A14FBA3B}"/>
              </a:ext>
            </a:extLst>
          </p:cNvPr>
          <p:cNvSpPr txBox="1"/>
          <p:nvPr/>
        </p:nvSpPr>
        <p:spPr>
          <a:xfrm>
            <a:off x="494558" y="2603549"/>
            <a:ext cx="77858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🌐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Accesați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/>
              </a:rPr>
              <a:t>dnsc.ro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multe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informații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și r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esurse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utile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siguranța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digitală: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✅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Ghiduri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practice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protecția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datelor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și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dispozitivelor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✅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Recomandări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prevenirea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atacurilor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cibernetice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✅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Sfaturi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navigarea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în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siguranță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online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9EFE4A98-4FFF-9401-BB71-52FA79618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56" y="247950"/>
            <a:ext cx="3932362" cy="3912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BDFF4-E84A-0B47-7040-C1FCE8C461A3}"/>
              </a:ext>
            </a:extLst>
          </p:cNvPr>
          <p:cNvSpPr txBox="1"/>
          <p:nvPr/>
        </p:nvSpPr>
        <p:spPr>
          <a:xfrm>
            <a:off x="494558" y="4911849"/>
            <a:ext cx="11183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📢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Urmăriți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-ne pe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rețelele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sociale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noutăți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alerte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securitate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&gt;</a:t>
            </a:r>
            <a:r>
              <a:rPr lang="ro-RO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5" tooltip="http://linktr.ee/dnsc.ro"/>
              </a:rPr>
              <a:t>linktr.ee/dnsc.ro</a:t>
            </a:r>
            <a:endParaRPr lang="en-US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(Facebook, Instagram, LinkedIn, X)</a:t>
            </a:r>
          </a:p>
        </p:txBody>
      </p:sp>
    </p:spTree>
    <p:extLst>
      <p:ext uri="{BB962C8B-B14F-4D97-AF65-F5344CB8AC3E}">
        <p14:creationId xmlns:p14="http://schemas.microsoft.com/office/powerpoint/2010/main" val="413821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AC9CA11-38B7-48AC-B55C-94ACB7A15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52550"/>
            <a:ext cx="10515600" cy="414338"/>
          </a:xfrm>
        </p:spPr>
        <p:txBody>
          <a:bodyPr/>
          <a:lstStyle/>
          <a:p>
            <a:pPr eaLnBrk="1" hangingPunct="1"/>
            <a:r>
              <a:rPr lang="ro-RO" noProof="0"/>
              <a:t>Notă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9DF7A-F8C1-A5AE-DFB9-FC829A64B0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ADACB1-22FF-0442-8CD1-420262AC485E}" type="datetime5">
              <a:rPr lang="ro-RO" noProof="0" smtClean="0"/>
              <a:t>22-iun.-25</a:t>
            </a:fld>
            <a:endParaRPr lang="ro-RO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779E02-9AE0-0EC1-978A-E2F70DF9E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o-RO" b="1" noProof="0">
                <a:solidFill>
                  <a:schemeClr val="bg1"/>
                </a:solidFill>
                <a:highlight>
                  <a:srgbClr val="000000"/>
                </a:highlight>
              </a:rPr>
              <a:t>  TLP:CLEAR </a:t>
            </a:r>
            <a:r>
              <a:rPr lang="ro-RO" noProof="0">
                <a:solidFill>
                  <a:schemeClr val="bg1"/>
                </a:solidFill>
              </a:rPr>
              <a:t> </a:t>
            </a:r>
            <a:r>
              <a:rPr lang="ro-RO" noProof="0">
                <a:solidFill>
                  <a:srgbClr val="000000"/>
                </a:solidFill>
              </a:rPr>
              <a:t>= </a:t>
            </a:r>
            <a:r>
              <a:rPr lang="ro-RO" noProof="0"/>
              <a:t>Destinatarii pot transmite informația oricui, nu există limitări privind divulgarea.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o-RO" noProof="0"/>
              <a:t>TLP:CLEAR se poate folosi atunci când informațiile prezintă un risc minim de utilizare abuzivă, în conformitate cu normele și procedurile aplicabile pentru publicare.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o-RO" noProof="0"/>
              <a:t>Sub rezerva regulilor standard ale drepturilor de autor, informațiile TLP:CLEAR pot fi partajate fără restricții.</a:t>
            </a:r>
            <a:endParaRPr lang="ro-RO" noProof="0">
              <a:solidFill>
                <a:srgbClr val="000000"/>
              </a:solidFill>
            </a:endParaRPr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7E4F0C74-FBA6-4E6C-84A7-8B7947EA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679" y="5807631"/>
            <a:ext cx="6181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just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just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just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just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sz="1800" i="1" noProof="0">
                <a:latin typeface="Trebuchet MS"/>
              </a:rPr>
              <a:t>Sursa: </a:t>
            </a:r>
            <a:r>
              <a:rPr lang="ro-RO" sz="1800" i="1" noProof="0">
                <a:latin typeface="Trebuchet MS"/>
                <a:hlinkClick r:id="rId2"/>
              </a:rPr>
              <a:t>https://www.first.org/tlp/docs/v2/tlp-v2-ro.pdf</a:t>
            </a:r>
            <a:r>
              <a:rPr lang="ro-RO" sz="1800" i="1" noProof="0">
                <a:latin typeface="Trebuchet MS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BB5FF0-D4E0-DFAB-6FBB-D49576227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56F7D0-902E-416C-A095-8B5FCC72449F}" type="slidenum">
              <a:rPr lang="ro-RO" noProof="0" smtClean="0"/>
              <a:pPr>
                <a:defRPr/>
              </a:pPr>
              <a:t>24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57794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35ECB-3668-E3A8-51B2-30523661D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9B8CE-1369-4EA3-0AF9-9B4B90CE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9FBE13-5F3C-4C2C-A7BF-31CB0B1FF392}" type="slidenum">
              <a:rPr lang="ro-RO" noProof="0" smtClean="0"/>
              <a:pPr/>
              <a:t>3</a:t>
            </a:fld>
            <a:endParaRPr lang="ro-R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AB83A-56FB-1842-35F1-1651F9F0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D9901BA-4C7A-F54B-8FE0-6A8D2B5DF46C}" type="datetime5">
              <a:rPr lang="ro-RO" noProof="0" smtClean="0"/>
              <a:t>22-iun.-25</a:t>
            </a:fld>
            <a:endParaRPr lang="ro-RO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D532A-1A12-8CDD-3B5D-9622D025D8C1}"/>
              </a:ext>
            </a:extLst>
          </p:cNvPr>
          <p:cNvSpPr txBox="1"/>
          <p:nvPr/>
        </p:nvSpPr>
        <p:spPr>
          <a:xfrm>
            <a:off x="1172817" y="1626155"/>
            <a:ext cx="1043498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3200" b="1" dirty="0"/>
              <a:t>Cine este DNSC?</a:t>
            </a:r>
          </a:p>
          <a:p>
            <a:pPr algn="just"/>
            <a:r>
              <a:rPr lang="en-US" b="1" i="0" dirty="0" err="1">
                <a:effectLst/>
                <a:latin typeface="Trebuchet MS" panose="020B0603020202020204" pitchFamily="34" charset="0"/>
              </a:rPr>
              <a:t>Directoratul</a:t>
            </a:r>
            <a:r>
              <a:rPr lang="en-US" b="1" i="0" dirty="0">
                <a:effectLst/>
                <a:latin typeface="Trebuchet MS" panose="020B0603020202020204" pitchFamily="34" charset="0"/>
              </a:rPr>
              <a:t> </a:t>
            </a:r>
            <a:r>
              <a:rPr lang="en-US" b="1" i="0" dirty="0" err="1">
                <a:effectLst/>
                <a:latin typeface="Trebuchet MS" panose="020B0603020202020204" pitchFamily="34" charset="0"/>
              </a:rPr>
              <a:t>Național</a:t>
            </a:r>
            <a:r>
              <a:rPr lang="en-US" b="1" i="0" dirty="0">
                <a:effectLst/>
                <a:latin typeface="Trebuchet MS" panose="020B0603020202020204" pitchFamily="34" charset="0"/>
              </a:rPr>
              <a:t> de Securitate Cibernetică (DNSC) 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este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instituția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din</a:t>
            </a:r>
            <a:r>
              <a:rPr lang="ro-RO" b="0" i="0" dirty="0">
                <a:effectLst/>
                <a:latin typeface="Trebuchet MS" panose="020B0603020202020204" pitchFamily="34" charset="0"/>
              </a:rPr>
              <a:t> România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dedicată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securității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cibernetice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,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având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misiunea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de a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proteja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US" dirty="0" err="1"/>
              <a:t>spațiul</a:t>
            </a:r>
            <a:r>
              <a:rPr lang="en-US" dirty="0"/>
              <a:t> </a:t>
            </a:r>
            <a:r>
              <a:rPr lang="en-US" dirty="0" err="1"/>
              <a:t>cibernetic</a:t>
            </a:r>
            <a:r>
              <a:rPr lang="en-US" dirty="0"/>
              <a:t> </a:t>
            </a:r>
            <a:r>
              <a:rPr lang="en-US" dirty="0" err="1"/>
              <a:t>național</a:t>
            </a:r>
            <a:r>
              <a:rPr lang="en-US" dirty="0"/>
              <a:t> civil. 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08562-ACDE-E6F7-8F5A-8A23B7715A47}"/>
              </a:ext>
            </a:extLst>
          </p:cNvPr>
          <p:cNvSpPr txBox="1"/>
          <p:nvPr/>
        </p:nvSpPr>
        <p:spPr>
          <a:xfrm>
            <a:off x="1172817" y="3160255"/>
            <a:ext cx="1071670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0" dirty="0" err="1"/>
              <a:t>Obiective</a:t>
            </a:r>
            <a:endParaRPr lang="en-US" sz="3200" b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1" dirty="0"/>
              <a:t>Monitorizează și răspunde la incidente cibernetice</a:t>
            </a:r>
            <a:r>
              <a:rPr lang="ro-RO" dirty="0"/>
              <a:t> </a:t>
            </a:r>
            <a:r>
              <a:rPr lang="en-US" dirty="0"/>
              <a:t>– precum </a:t>
            </a:r>
            <a:r>
              <a:rPr lang="ro-RO" dirty="0"/>
              <a:t>atacuri informatice asupra instituțiilor publice, </a:t>
            </a:r>
            <a:r>
              <a:rPr lang="en-US" dirty="0"/>
              <a:t>private</a:t>
            </a:r>
            <a:r>
              <a:rPr lang="ro-RO" dirty="0"/>
              <a:t> sau a cetățenilor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1" dirty="0"/>
              <a:t>Oferă sprijin și consiliere </a:t>
            </a:r>
            <a:r>
              <a:rPr lang="ro-RO" dirty="0"/>
              <a:t>– pentru instituții și companii în cazul în care se confruntă cu probleme de securitate cibernetică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1" dirty="0"/>
              <a:t>Coordonează reacția națională la amenințări cibernetice </a:t>
            </a:r>
            <a:r>
              <a:rPr lang="ro-RO" dirty="0"/>
              <a:t>– colaborează cu alte instituții ale statului și cu organizații internaționale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1" dirty="0"/>
              <a:t>Promovează educația și conștientizarea </a:t>
            </a:r>
            <a:r>
              <a:rPr lang="ro-RO" dirty="0"/>
              <a:t>– prin campanii publice și materiale informative despre cum să ne protejăm online.</a:t>
            </a:r>
            <a:endParaRPr lang="ro-RO" noProof="0" dirty="0"/>
          </a:p>
        </p:txBody>
      </p:sp>
      <p:pic>
        <p:nvPicPr>
          <p:cNvPr id="6" name="Graphic 5" descr="Presentation with checklist with solid fill">
            <a:extLst>
              <a:ext uri="{FF2B5EF4-FFF2-40B4-BE49-F238E27FC236}">
                <a16:creationId xmlns:a16="http://schemas.microsoft.com/office/drawing/2014/main" id="{DAC0BD35-144B-CC1C-C5B2-DB319D7C8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417" y="3160255"/>
            <a:ext cx="914400" cy="914400"/>
          </a:xfrm>
          <a:prstGeom prst="rect">
            <a:avLst/>
          </a:prstGeom>
        </p:spPr>
      </p:pic>
      <p:pic>
        <p:nvPicPr>
          <p:cNvPr id="9" name="Graphic 8" descr="Target Audience with solid fill">
            <a:extLst>
              <a:ext uri="{FF2B5EF4-FFF2-40B4-BE49-F238E27FC236}">
                <a16:creationId xmlns:a16="http://schemas.microsoft.com/office/drawing/2014/main" id="{2790DFD0-963C-8B5A-1E94-910BD9803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417" y="15622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4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3650-5544-3BD9-B373-E3F44924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351703"/>
            <a:ext cx="11209867" cy="413554"/>
          </a:xfrm>
        </p:spPr>
        <p:txBody>
          <a:bodyPr/>
          <a:lstStyle/>
          <a:p>
            <a:r>
              <a:rPr lang="ro-RO" dirty="0">
                <a:latin typeface="Trebuchet MS" panose="020B0603020202020204" pitchFamily="34" charset="0"/>
              </a:rPr>
              <a:t>C</a:t>
            </a:r>
            <a:r>
              <a:rPr lang="en-US" dirty="0">
                <a:latin typeface="Trebuchet MS" panose="020B0603020202020204" pitchFamily="34" charset="0"/>
              </a:rPr>
              <a:t>e înseamnă conștientizarea în securitatea cibernetică?</a:t>
            </a:r>
            <a:endParaRPr lang="ro-R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F1CF6-04AE-FA3E-4209-A368C771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694CA-1C62-6941-9703-3CFB4368C6B2}" type="datetime5">
              <a:rPr lang="ro-RO" noProof="0" smtClean="0"/>
              <a:t>22-iun.-25</a:t>
            </a:fld>
            <a:endParaRPr lang="ro-RO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943B9-3B61-4885-1E94-2A16F0ACA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56F7D0-902E-416C-A095-8B5FCC72449F}" type="slidenum">
              <a:rPr lang="ro-RO" noProof="0" smtClean="0"/>
              <a:pPr>
                <a:defRPr/>
              </a:pPr>
              <a:t>4</a:t>
            </a:fld>
            <a:endParaRPr lang="ro-RO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E6523-80BA-31B8-137B-DD653591911A}"/>
              </a:ext>
            </a:extLst>
          </p:cNvPr>
          <p:cNvSpPr txBox="1"/>
          <p:nvPr/>
        </p:nvSpPr>
        <p:spPr>
          <a:xfrm>
            <a:off x="719666" y="2572093"/>
            <a:ext cx="74105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Primul</a:t>
            </a:r>
            <a:r>
              <a:rPr lang="en-US" dirty="0"/>
              <a:t> pas în </a:t>
            </a:r>
            <a:r>
              <a:rPr lang="en-US" dirty="0" err="1"/>
              <a:t>protejarea</a:t>
            </a:r>
            <a:r>
              <a:rPr lang="en-US" dirty="0"/>
              <a:t> </a:t>
            </a:r>
            <a:r>
              <a:rPr lang="en-US" dirty="0" err="1"/>
              <a:t>noastră</a:t>
            </a:r>
            <a:r>
              <a:rPr lang="en-US" dirty="0"/>
              <a:t> digitală </a:t>
            </a:r>
            <a:r>
              <a:rPr lang="en-US" dirty="0" err="1"/>
              <a:t>începe</a:t>
            </a:r>
            <a:r>
              <a:rPr lang="en-US" dirty="0"/>
              <a:t> cu </a:t>
            </a:r>
            <a:r>
              <a:rPr lang="en-US" b="1" dirty="0" err="1"/>
              <a:t>înțelegerea</a:t>
            </a:r>
            <a:r>
              <a:rPr lang="en-US" b="1" dirty="0"/>
              <a:t> </a:t>
            </a:r>
            <a:r>
              <a:rPr lang="en-US" b="1" dirty="0" err="1"/>
              <a:t>riscurilor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Conștientizarea în securitate cibernetică înseamnă: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știi</a:t>
            </a:r>
            <a:r>
              <a:rPr lang="en-US" dirty="0"/>
              <a:t> cum </a:t>
            </a:r>
            <a:r>
              <a:rPr lang="en-US" dirty="0" err="1"/>
              <a:t>arată</a:t>
            </a:r>
            <a:r>
              <a:rPr lang="en-US" dirty="0"/>
              <a:t> un e-mail suspect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să</a:t>
            </a:r>
            <a:r>
              <a:rPr lang="en-US" dirty="0"/>
              <a:t> nu </a:t>
            </a:r>
            <a:r>
              <a:rPr lang="en-US" dirty="0" err="1"/>
              <a:t>instalezi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ro-RO" dirty="0"/>
              <a:t>nesigure (folosește doar surse oficiale)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recunoști</a:t>
            </a:r>
            <a:r>
              <a:rPr lang="en-US" dirty="0"/>
              <a:t> site-urile </a:t>
            </a:r>
            <a:r>
              <a:rPr lang="ro-RO" dirty="0"/>
              <a:t>suspecte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ofertele</a:t>
            </a:r>
            <a:r>
              <a:rPr lang="en-US" dirty="0"/>
              <a:t> </a:t>
            </a:r>
            <a:r>
              <a:rPr lang="ro-RO" dirty="0"/>
              <a:t>false. 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Conștientizarea înseamnă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știi</a:t>
            </a:r>
            <a:r>
              <a:rPr lang="en-US" dirty="0"/>
              <a:t> la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fii</a:t>
            </a:r>
            <a:r>
              <a:rPr lang="en-US" dirty="0"/>
              <a:t> </a:t>
            </a:r>
            <a:r>
              <a:rPr lang="en-US" dirty="0" err="1"/>
              <a:t>atent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cum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reacționezi</a:t>
            </a:r>
            <a:r>
              <a:rPr lang="en-US" dirty="0"/>
              <a:t> </a:t>
            </a:r>
            <a:r>
              <a:rPr lang="en-US" dirty="0" err="1"/>
              <a:t>responsabil</a:t>
            </a:r>
            <a:r>
              <a:rPr lang="en-US" dirty="0"/>
              <a:t>.</a:t>
            </a:r>
          </a:p>
        </p:txBody>
      </p:sp>
      <p:pic>
        <p:nvPicPr>
          <p:cNvPr id="6" name="Picture 5" descr="A blue lock with a keyhole&#10;&#10;AI-generated content may be incorrect.">
            <a:extLst>
              <a:ext uri="{FF2B5EF4-FFF2-40B4-BE49-F238E27FC236}">
                <a16:creationId xmlns:a16="http://schemas.microsoft.com/office/drawing/2014/main" id="{839278C9-CDD7-376C-FEDD-0C5046321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55" y="2776919"/>
            <a:ext cx="4660678" cy="30603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E8A313-7A94-3BD7-3F2C-E39C50381A5B}"/>
              </a:ext>
            </a:extLst>
          </p:cNvPr>
          <p:cNvSpPr/>
          <p:nvPr/>
        </p:nvSpPr>
        <p:spPr>
          <a:xfrm>
            <a:off x="838200" y="1860679"/>
            <a:ext cx="10515600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3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895BF-9E8B-72BB-32AC-656D2492D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FF8A-0B05-8902-4236-2A204BAF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Trebuchet MS" panose="020B0603020202020204" pitchFamily="34" charset="0"/>
              </a:rPr>
              <a:t>Ce este igiena cibernetică?</a:t>
            </a:r>
            <a:endParaRPr lang="ro-R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8D3BB-32EE-572F-0168-207A5863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694CA-1C62-6941-9703-3CFB4368C6B2}" type="datetime5">
              <a:rPr lang="ro-RO" noProof="0" smtClean="0"/>
              <a:t>22-iun.-25</a:t>
            </a:fld>
            <a:endParaRPr lang="ro-RO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E6245-DEFC-5D33-5625-58DA003DD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56F7D0-902E-416C-A095-8B5FCC72449F}" type="slidenum">
              <a:rPr lang="ro-RO" noProof="0" smtClean="0"/>
              <a:pPr>
                <a:defRPr/>
              </a:pPr>
              <a:t>5</a:t>
            </a:fld>
            <a:endParaRPr lang="ro-RO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5455C-A9D4-74E5-0920-9A680BCB07F4}"/>
              </a:ext>
            </a:extLst>
          </p:cNvPr>
          <p:cNvSpPr txBox="1"/>
          <p:nvPr/>
        </p:nvSpPr>
        <p:spPr>
          <a:xfrm>
            <a:off x="838200" y="2408129"/>
            <a:ext cx="78824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Obiceiurile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sănătoase</a:t>
            </a:r>
            <a:r>
              <a:rPr lang="en-US" dirty="0"/>
              <a:t> </a:t>
            </a:r>
            <a:r>
              <a:rPr lang="en-US" dirty="0" err="1"/>
              <a:t>previn</a:t>
            </a:r>
            <a:r>
              <a:rPr lang="en-US" dirty="0"/>
              <a:t> </a:t>
            </a:r>
            <a:r>
              <a:rPr lang="en-US" dirty="0" err="1"/>
              <a:t>incidente</a:t>
            </a:r>
            <a:r>
              <a:rPr lang="en-US" dirty="0"/>
              <a:t>, </a:t>
            </a:r>
            <a:r>
              <a:rPr lang="en-US" dirty="0" err="1"/>
              <a:t>pierderi</a:t>
            </a:r>
            <a:r>
              <a:rPr lang="en-US" dirty="0"/>
              <a:t> de date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acces</a:t>
            </a:r>
            <a:r>
              <a:rPr lang="en-US" dirty="0"/>
              <a:t> </a:t>
            </a:r>
            <a:r>
              <a:rPr lang="en-US" dirty="0" err="1"/>
              <a:t>neautorizat</a:t>
            </a:r>
            <a:r>
              <a:rPr lang="ro-RO" dirty="0"/>
              <a:t> la conturile noastre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dirty="0"/>
              <a:t>Ce </a:t>
            </a:r>
            <a:r>
              <a:rPr lang="en-US" b="1" dirty="0" err="1"/>
              <a:t>poți</a:t>
            </a:r>
            <a:r>
              <a:rPr lang="en-US" b="1" dirty="0"/>
              <a:t> face zi de zi</a:t>
            </a:r>
            <a:r>
              <a:rPr lang="ro-RO" b="1" dirty="0"/>
              <a:t>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Folosește</a:t>
            </a:r>
            <a:r>
              <a:rPr lang="en-US" dirty="0"/>
              <a:t> parole </a:t>
            </a:r>
            <a:r>
              <a:rPr lang="en-US" dirty="0" err="1"/>
              <a:t>puternice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cont.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Actualizează</a:t>
            </a:r>
            <a:r>
              <a:rPr lang="en-US" dirty="0"/>
              <a:t> </a:t>
            </a:r>
            <a:r>
              <a:rPr lang="en-US" dirty="0" err="1"/>
              <a:t>aplicațiile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un update.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Activează</a:t>
            </a:r>
            <a:r>
              <a:rPr lang="en-US" dirty="0"/>
              <a:t> </a:t>
            </a:r>
            <a:r>
              <a:rPr lang="en-US" dirty="0" err="1"/>
              <a:t>autentificarea</a:t>
            </a:r>
            <a:r>
              <a:rPr lang="en-US" dirty="0"/>
              <a:t> în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pași</a:t>
            </a:r>
            <a:r>
              <a:rPr lang="en-US" dirty="0"/>
              <a:t> (2FA).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Fă</a:t>
            </a:r>
            <a:r>
              <a:rPr lang="en-US" dirty="0"/>
              <a:t> backup </a:t>
            </a:r>
            <a:r>
              <a:rPr lang="en-US" dirty="0" err="1"/>
              <a:t>regulat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fișierele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 </a:t>
            </a:r>
            <a:r>
              <a:rPr lang="en-US" dirty="0" err="1"/>
              <a:t>deschide</a:t>
            </a:r>
            <a:r>
              <a:rPr lang="en-US" dirty="0"/>
              <a:t> </a:t>
            </a:r>
            <a:r>
              <a:rPr lang="en-US" dirty="0" err="1"/>
              <a:t>linkuri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atașamente</a:t>
            </a:r>
            <a:r>
              <a:rPr lang="en-US" dirty="0"/>
              <a:t> </a:t>
            </a:r>
            <a:r>
              <a:rPr lang="en-US" dirty="0" err="1"/>
              <a:t>suspecte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lăsa</a:t>
            </a:r>
            <a:r>
              <a:rPr lang="en-US" dirty="0"/>
              <a:t> </a:t>
            </a:r>
            <a:r>
              <a:rPr lang="en-US" dirty="0" err="1"/>
              <a:t>păcălit</a:t>
            </a:r>
            <a:r>
              <a:rPr lang="en-US" dirty="0"/>
              <a:t> de </a:t>
            </a:r>
            <a:r>
              <a:rPr lang="en-US" dirty="0" err="1"/>
              <a:t>mesaje</a:t>
            </a:r>
            <a:r>
              <a:rPr lang="en-US" dirty="0"/>
              <a:t> </a:t>
            </a:r>
            <a:r>
              <a:rPr lang="en-US" dirty="0" err="1"/>
              <a:t>urgente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promoții</a:t>
            </a:r>
            <a:r>
              <a:rPr lang="en-US" dirty="0"/>
              <a:t> false.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Informează-te</a:t>
            </a:r>
            <a:r>
              <a:rPr lang="en-US" dirty="0"/>
              <a:t> </a:t>
            </a:r>
            <a:r>
              <a:rPr lang="en-US" dirty="0" err="1"/>
              <a:t>mereu</a:t>
            </a:r>
            <a:r>
              <a:rPr lang="en-US" dirty="0"/>
              <a:t> din </a:t>
            </a:r>
            <a:r>
              <a:rPr lang="en-US" dirty="0" err="1"/>
              <a:t>surse</a:t>
            </a:r>
            <a:r>
              <a:rPr lang="en-US" dirty="0"/>
              <a:t> </a:t>
            </a:r>
            <a:r>
              <a:rPr lang="en-US" dirty="0" err="1"/>
              <a:t>sigure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6" name="Picture 5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2A119099-81F0-CC37-F8BC-24A9593E6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40" y="2628534"/>
            <a:ext cx="3661578" cy="35365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50BCDA-268F-5330-886F-7FF6B0C56088}"/>
              </a:ext>
            </a:extLst>
          </p:cNvPr>
          <p:cNvSpPr/>
          <p:nvPr/>
        </p:nvSpPr>
        <p:spPr>
          <a:xfrm>
            <a:off x="838200" y="1819677"/>
            <a:ext cx="7043531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9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9D64-55A7-E75D-FEA1-19E9B872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noProof="0" dirty="0"/>
              <a:t>Amprenta digitală (digital </a:t>
            </a:r>
            <a:r>
              <a:rPr lang="ro-RO" b="1" noProof="0" dirty="0" err="1"/>
              <a:t>footprint</a:t>
            </a:r>
            <a:r>
              <a:rPr lang="ro-RO" b="1" noProof="0" dirty="0"/>
              <a:t>)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7F5E37A-D682-8725-7660-229AEC3DA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596525"/>
              </p:ext>
            </p:extLst>
          </p:nvPr>
        </p:nvGraphicFramePr>
        <p:xfrm>
          <a:off x="838200" y="2009775"/>
          <a:ext cx="10515600" cy="41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2EC90F9-65FA-4773-6AFC-B1A7230A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6506DAB-823D-6081-5ADC-F5662AB2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 descr="A blue fingerprint on a shield&#10;&#10;AI-generated content may be incorrect.">
            <a:extLst>
              <a:ext uri="{FF2B5EF4-FFF2-40B4-BE49-F238E27FC236}">
                <a16:creationId xmlns:a16="http://schemas.microsoft.com/office/drawing/2014/main" id="{A07E895B-CB30-8925-998E-7C62201CDA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37" y="226218"/>
            <a:ext cx="1693863" cy="16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90E0-2FEC-6411-7BBA-33C6CD16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45725"/>
            <a:ext cx="6260025" cy="424956"/>
          </a:xfrm>
        </p:spPr>
        <p:txBody>
          <a:bodyPr/>
          <a:lstStyle/>
          <a:p>
            <a:r>
              <a:rPr lang="ro-RO" b="1" noProof="0" dirty="0"/>
              <a:t>Deepfake – ce înseamnă?</a:t>
            </a:r>
          </a:p>
        </p:txBody>
      </p: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B6656C44-4B8F-35CF-9D71-B436B211BA36}"/>
              </a:ext>
            </a:extLst>
          </p:cNvPr>
          <p:cNvGraphicFramePr/>
          <p:nvPr/>
        </p:nvGraphicFramePr>
        <p:xfrm>
          <a:off x="838200" y="1945835"/>
          <a:ext cx="6910954" cy="423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>
            <a:hlinkClick r:id="rId8"/>
            <a:extLst>
              <a:ext uri="{FF2B5EF4-FFF2-40B4-BE49-F238E27FC236}">
                <a16:creationId xmlns:a16="http://schemas.microsoft.com/office/drawing/2014/main" id="{D697E7E8-C12C-5CF1-3703-1196EABE0A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8484" y="1805552"/>
            <a:ext cx="5915222" cy="4375644"/>
          </a:xfrm>
          <a:prstGeom prst="rect">
            <a:avLst/>
          </a:prstGeom>
        </p:spPr>
      </p:pic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AA7B0041-6542-78D7-6E0B-C836A2E3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95345947-3507-B7C3-CD2F-5AAFC9EA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67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81D4-354F-4580-2F8C-5AB48C22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noProof="0" dirty="0"/>
              <a:t>Domenii de utilizare a Deepfake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FC73312-FCC2-BAE0-0CCE-7175A9738A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09775"/>
          <a:ext cx="10515600" cy="41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0375490-0E57-5F6C-1864-4E53258D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D288CEA-8573-6595-562C-44557983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78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4694-EC26-A7B7-65CD-160B644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noProof="0" dirty="0"/>
              <a:t>Cum identificăm </a:t>
            </a:r>
            <a:r>
              <a:rPr lang="ro-RO" b="1" dirty="0"/>
              <a:t>D</a:t>
            </a:r>
            <a:r>
              <a:rPr lang="ro-RO" b="1" noProof="0" dirty="0" err="1"/>
              <a:t>eepfake</a:t>
            </a:r>
            <a:r>
              <a:rPr lang="ro-RO" b="1" noProof="0" dirty="0"/>
              <a:t>?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3384F9A-C4C5-22D9-B20F-503AE3B6CA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09775"/>
          <a:ext cx="10515600" cy="41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9175E56-28C3-7488-A0A3-7596F6B8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97FD519-02D3-23B7-B181-237F6083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592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95c63bda-93c7-4944-be37-d7b67eba24d4"/>
  <p:tag name="SLIDO_EVENT_UUID" val="4b8f3f74-a208-4b22-9838-128e9eeb16b6"/>
  <p:tag name="SLIDO_EVENT_SECTION_UUID" val="dc4256b3-f60a-4699-ac12-72fb0b4793dc"/>
</p:tagLst>
</file>

<file path=ppt/theme/theme1.xml><?xml version="1.0" encoding="utf-8"?>
<a:theme xmlns:a="http://schemas.openxmlformats.org/drawingml/2006/main" name="Office Theme">
  <a:themeElements>
    <a:clrScheme name="CERT-RO">
      <a:dk1>
        <a:sysClr val="windowText" lastClr="000000"/>
      </a:dk1>
      <a:lt1>
        <a:sysClr val="window" lastClr="FFFFFF"/>
      </a:lt1>
      <a:dk2>
        <a:srgbClr val="004990"/>
      </a:dk2>
      <a:lt2>
        <a:srgbClr val="D1D3D4"/>
      </a:lt2>
      <a:accent1>
        <a:srgbClr val="0079C1"/>
      </a:accent1>
      <a:accent2>
        <a:srgbClr val="58595B"/>
      </a:accent2>
      <a:accent3>
        <a:srgbClr val="FFC000"/>
      </a:accent3>
      <a:accent4>
        <a:srgbClr val="CE1126"/>
      </a:accent4>
      <a:accent5>
        <a:srgbClr val="FCD116"/>
      </a:accent5>
      <a:accent6>
        <a:srgbClr val="002B7F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ERT-RO">
      <a:dk1>
        <a:sysClr val="windowText" lastClr="000000"/>
      </a:dk1>
      <a:lt1>
        <a:sysClr val="window" lastClr="FFFFFF"/>
      </a:lt1>
      <a:dk2>
        <a:srgbClr val="004990"/>
      </a:dk2>
      <a:lt2>
        <a:srgbClr val="D1D3D4"/>
      </a:lt2>
      <a:accent1>
        <a:srgbClr val="0079C1"/>
      </a:accent1>
      <a:accent2>
        <a:srgbClr val="58595B"/>
      </a:accent2>
      <a:accent3>
        <a:srgbClr val="FFC000"/>
      </a:accent3>
      <a:accent4>
        <a:srgbClr val="CE1126"/>
      </a:accent4>
      <a:accent5>
        <a:srgbClr val="FCD116"/>
      </a:accent5>
      <a:accent6>
        <a:srgbClr val="002B7F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ERT-RO">
      <a:dk1>
        <a:sysClr val="windowText" lastClr="000000"/>
      </a:dk1>
      <a:lt1>
        <a:sysClr val="window" lastClr="FFFFFF"/>
      </a:lt1>
      <a:dk2>
        <a:srgbClr val="004990"/>
      </a:dk2>
      <a:lt2>
        <a:srgbClr val="D1D3D4"/>
      </a:lt2>
      <a:accent1>
        <a:srgbClr val="0079C1"/>
      </a:accent1>
      <a:accent2>
        <a:srgbClr val="58595B"/>
      </a:accent2>
      <a:accent3>
        <a:srgbClr val="FFC000"/>
      </a:accent3>
      <a:accent4>
        <a:srgbClr val="CE1126"/>
      </a:accent4>
      <a:accent5>
        <a:srgbClr val="FCD116"/>
      </a:accent5>
      <a:accent6>
        <a:srgbClr val="002B7F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RT-RO">
    <a:dk1>
      <a:sysClr val="windowText" lastClr="000000"/>
    </a:dk1>
    <a:lt1>
      <a:sysClr val="window" lastClr="FFFFFF"/>
    </a:lt1>
    <a:dk2>
      <a:srgbClr val="004990"/>
    </a:dk2>
    <a:lt2>
      <a:srgbClr val="D1D3D4"/>
    </a:lt2>
    <a:accent1>
      <a:srgbClr val="0079C1"/>
    </a:accent1>
    <a:accent2>
      <a:srgbClr val="58595B"/>
    </a:accent2>
    <a:accent3>
      <a:srgbClr val="FFC000"/>
    </a:accent3>
    <a:accent4>
      <a:srgbClr val="CE1126"/>
    </a:accent4>
    <a:accent5>
      <a:srgbClr val="FCD116"/>
    </a:accent5>
    <a:accent6>
      <a:srgbClr val="002B7F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ERT-RO">
    <a:dk1>
      <a:sysClr val="windowText" lastClr="000000"/>
    </a:dk1>
    <a:lt1>
      <a:sysClr val="window" lastClr="FFFFFF"/>
    </a:lt1>
    <a:dk2>
      <a:srgbClr val="004990"/>
    </a:dk2>
    <a:lt2>
      <a:srgbClr val="D1D3D4"/>
    </a:lt2>
    <a:accent1>
      <a:srgbClr val="0079C1"/>
    </a:accent1>
    <a:accent2>
      <a:srgbClr val="58595B"/>
    </a:accent2>
    <a:accent3>
      <a:srgbClr val="FFC000"/>
    </a:accent3>
    <a:accent4>
      <a:srgbClr val="CE1126"/>
    </a:accent4>
    <a:accent5>
      <a:srgbClr val="FCD116"/>
    </a:accent5>
    <a:accent6>
      <a:srgbClr val="002B7F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5BF815C4ED24DBC128153A9A0E141" ma:contentTypeVersion="0" ma:contentTypeDescription="Create a new document." ma:contentTypeScope="" ma:versionID="11c68f13b02bb108b46690cb94068b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848DB-4D64-450F-BD69-905E2944C94F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CEA8368-B604-473A-88AD-FB3B5A050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D0D0B9-2C83-4D02-90DE-642F83A398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2135</Words>
  <Application>Microsoft Office PowerPoint</Application>
  <PresentationFormat>Widescreen</PresentationFormat>
  <Paragraphs>266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Trebuchet MS</vt:lpstr>
      <vt:lpstr>Wingdings</vt:lpstr>
      <vt:lpstr>Office Theme</vt:lpstr>
      <vt:lpstr>1_Office Theme</vt:lpstr>
      <vt:lpstr>2_Office Theme</vt:lpstr>
      <vt:lpstr>Cum ne protejăm eficient în mediul online?</vt:lpstr>
      <vt:lpstr>Cuprins</vt:lpstr>
      <vt:lpstr>PowerPoint Presentation</vt:lpstr>
      <vt:lpstr>Ce înseamnă conștientizarea în securitatea cibernetică?</vt:lpstr>
      <vt:lpstr>Ce este igiena cibernetică?</vt:lpstr>
      <vt:lpstr>Amprenta digitală (digital footprint)</vt:lpstr>
      <vt:lpstr>Deepfake – ce înseamnă?</vt:lpstr>
      <vt:lpstr>Domenii de utilizare a Deepfake</vt:lpstr>
      <vt:lpstr>Cum identificăm Deepfake?</vt:lpstr>
      <vt:lpstr>Ingineria socială</vt:lpstr>
      <vt:lpstr>Cum să recunoaștem un atac de inginerie socială?</vt:lpstr>
      <vt:lpstr>Cum ne apărăm de atacurile tip inginerie socială?</vt:lpstr>
      <vt:lpstr>Exemple de fraude comune în mediul online  </vt:lpstr>
      <vt:lpstr>Escrocheriile romantice Dragoste falsă, intenții reale de fraudă</vt:lpstr>
      <vt:lpstr>Escrocherii în sezonul de vacanță</vt:lpstr>
      <vt:lpstr>Când cadourile „misterioase” ascund capcane</vt:lpstr>
      <vt:lpstr>Amenințări frecvente pe WhatsApp</vt:lpstr>
      <vt:lpstr>Cum raportam o frauda? </vt:lpstr>
      <vt:lpstr>https://haveibeenpwned.com/</vt:lpstr>
      <vt:lpstr>https://www.passwordmonster.com/ </vt:lpstr>
      <vt:lpstr>Proiectul Național Siguranța Online</vt:lpstr>
      <vt:lpstr>Știai că…? Potrivit DNSC, 90% dintre atacurile cibernetice vizează utilizatorii obișnuiți.</vt:lpstr>
      <vt:lpstr>Mulțumim! </vt:lpstr>
      <vt:lpstr>Notă</vt:lpstr>
    </vt:vector>
  </TitlesOfParts>
  <Company>DNSC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DNSC_Prezentare ANFP TM 23iunie</dc:title>
  <dc:subject>DNSC Overview</dc:subject>
  <dc:creator>Anca Isac</dc:creator>
  <cp:keywords>DNSC_Prezentare ANFP TM 23iunie</cp:keywords>
  <dc:description>TLP=GREEN</dc:description>
  <cp:lastModifiedBy>Anca Natalia Isac</cp:lastModifiedBy>
  <cp:revision>7</cp:revision>
  <dcterms:created xsi:type="dcterms:W3CDTF">2020-05-15T06:14:21Z</dcterms:created>
  <dcterms:modified xsi:type="dcterms:W3CDTF">2025-06-22T17:18:50Z</dcterms:modified>
  <cp:category>Prezentare Cyber HYIGIENE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0x0101006DD5BF815C4ED24DBC128153A9A0E141</vt:lpwstr>
  </property>
  <property fmtid="{D5CDD505-2E9C-101B-9397-08002B2CF9AE}" pid="3" name="MediaServiceImageTags">
    <vt:lpwstr/>
  </property>
  <property fmtid="{D5CDD505-2E9C-101B-9397-08002B2CF9AE}" pid="4" name="Order">
    <vt:r8>208900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